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3.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7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316"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 id="290" r:id="rId37"/>
    <p:sldId id="291" r:id="rId38"/>
    <p:sldId id="292" r:id="rId39"/>
    <p:sldId id="293" r:id="rId40"/>
    <p:sldId id="294" r:id="rId41"/>
    <p:sldId id="295" r:id="rId42"/>
    <p:sldId id="296" r:id="rId43"/>
    <p:sldId id="297" r:id="rId44"/>
    <p:sldId id="298" r:id="rId45"/>
    <p:sldId id="299" r:id="rId46"/>
    <p:sldId id="300" r:id="rId47"/>
    <p:sldId id="301" r:id="rId48"/>
    <p:sldId id="302" r:id="rId49"/>
    <p:sldId id="303" r:id="rId50"/>
    <p:sldId id="348" r:id="rId51"/>
    <p:sldId id="305" r:id="rId52"/>
    <p:sldId id="304" r:id="rId53"/>
    <p:sldId id="351" r:id="rId54"/>
    <p:sldId id="349" r:id="rId55"/>
    <p:sldId id="353" r:id="rId56"/>
    <p:sldId id="350" r:id="rId57"/>
    <p:sldId id="306" r:id="rId58"/>
    <p:sldId id="308" r:id="rId59"/>
    <p:sldId id="307" r:id="rId60"/>
    <p:sldId id="352" r:id="rId61"/>
    <p:sldId id="309" r:id="rId62"/>
    <p:sldId id="345" r:id="rId63"/>
    <p:sldId id="311" r:id="rId64"/>
    <p:sldId id="312" r:id="rId65"/>
    <p:sldId id="313" r:id="rId66"/>
    <p:sldId id="346" r:id="rId67"/>
    <p:sldId id="347" r:id="rId68"/>
    <p:sldId id="314" r:id="rId69"/>
    <p:sldId id="315" r:id="rId7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65" d="100"/>
          <a:sy n="65" d="100"/>
        </p:scale>
        <p:origin x="78" y="78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notesMaster" Target="notesMasters/notesMaster1.xml"/></Relationships>
</file>

<file path=ppt/diagrams/_rels/data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4_5">
  <dgm:title val=""/>
  <dgm:desc val=""/>
  <dgm:catLst>
    <dgm:cat type="accent4" pri="11500"/>
  </dgm:catLst>
  <dgm:styleLbl name="node0">
    <dgm:fillClrLst meth="cycle">
      <a:schemeClr val="accent4">
        <a:alpha val="80000"/>
      </a:schemeClr>
    </dgm:fillClrLst>
    <dgm:linClrLst meth="repeat">
      <a:schemeClr val="lt1"/>
    </dgm:linClrLst>
    <dgm:effectClrLst/>
    <dgm:txLinClrLst/>
    <dgm:txFillClrLst/>
    <dgm:txEffectClrLst/>
  </dgm:styleLbl>
  <dgm:styleLbl name="node1">
    <dgm:fillClrLst>
      <a:schemeClr val="accent4">
        <a:alpha val="90000"/>
      </a:schemeClr>
      <a:schemeClr val="accent4">
        <a:alpha val="50000"/>
      </a:schemeClr>
    </dgm:fillClrLst>
    <dgm:linClrLst meth="repeat">
      <a:schemeClr val="lt1"/>
    </dgm:linClrLst>
    <dgm:effectClrLst/>
    <dgm:txLinClrLst/>
    <dgm:txFillClrLst/>
    <dgm:txEffectClrLst/>
  </dgm:styleLbl>
  <dgm:styleLbl name="alignNode1">
    <dgm:fillClrLst>
      <a:schemeClr val="accent4">
        <a:alpha val="90000"/>
      </a:schemeClr>
      <a:schemeClr val="accent4">
        <a:alpha val="50000"/>
      </a:schemeClr>
    </dgm:fillClrLst>
    <dgm:linClrLst>
      <a:schemeClr val="accent4">
        <a:alpha val="90000"/>
      </a:schemeClr>
      <a:schemeClr val="accent4">
        <a:alpha val="50000"/>
      </a:schemeClr>
    </dgm:linClrLst>
    <dgm:effectClrLst/>
    <dgm:txLinClrLst/>
    <dgm:txFillClrLst/>
    <dgm:txEffectClrLst/>
  </dgm:styleLbl>
  <dgm:styleLbl name="lnNode1">
    <dgm:fillClrLst>
      <a:schemeClr val="accent4">
        <a:shade val="90000"/>
      </a:schemeClr>
      <a:schemeClr val="accent4">
        <a:alpha val="50000"/>
        <a:tint val="5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alpha val="80000"/>
      </a:schemeClr>
    </dgm:fillClrLst>
    <dgm:linClrLst meth="repeat">
      <a:schemeClr val="lt1"/>
    </dgm:linClrLst>
    <dgm:effectClrLst/>
    <dgm:txLinClrLst/>
    <dgm:txFillClrLst/>
    <dgm:txEffectClrLst/>
  </dgm:styleLbl>
  <dgm:styleLbl name="node2">
    <dgm:fillClrLst>
      <a:schemeClr val="accent4">
        <a:alpha val="70000"/>
      </a:schemeClr>
    </dgm:fillClrLst>
    <dgm:linClrLst meth="repeat">
      <a:schemeClr val="lt1"/>
    </dgm:linClrLst>
    <dgm:effectClrLst/>
    <dgm:txLinClrLst/>
    <dgm:txFillClrLst/>
    <dgm:txEffectClrLst/>
  </dgm:styleLbl>
  <dgm:styleLbl name="node3">
    <dgm:fillClrLst>
      <a:schemeClr val="accent4">
        <a:alpha val="50000"/>
      </a:schemeClr>
    </dgm:fillClrLst>
    <dgm:linClrLst meth="repeat">
      <a:schemeClr val="lt1"/>
    </dgm:linClrLst>
    <dgm:effectClrLst/>
    <dgm:txLinClrLst/>
    <dgm:txFillClrLst/>
    <dgm:txEffectClrLst/>
  </dgm:styleLbl>
  <dgm:styleLbl name="node4">
    <dgm:fillClrLst>
      <a:schemeClr val="accent4">
        <a:alpha val="30000"/>
      </a:schemeClr>
    </dgm:fillClrLst>
    <dgm:linClrLst meth="repeat">
      <a:schemeClr val="lt1"/>
    </dgm:linClrLst>
    <dgm:effectClrLst/>
    <dgm:txLinClrLst/>
    <dgm:txFillClrLst/>
    <dgm:txEffectClrLst/>
  </dgm:styleLbl>
  <dgm:styleLbl name="fgImgPlace1">
    <dgm:fillClrLst>
      <a:schemeClr val="accent4">
        <a:tint val="50000"/>
        <a:alpha val="90000"/>
      </a:schemeClr>
      <a:schemeClr val="accent4">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f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b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sibTrans1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alpha val="90000"/>
      </a:schemeClr>
    </dgm:fillClrLst>
    <dgm:linClrLst meth="repeat">
      <a:schemeClr val="lt1"/>
    </dgm:linClrLst>
    <dgm:effectClrLst/>
    <dgm:txLinClrLst/>
    <dgm:txFillClrLst/>
    <dgm:txEffectClrLst/>
  </dgm:styleLbl>
  <dgm:styleLbl name="asst1">
    <dgm:fillClrLst meth="repeat">
      <a:schemeClr val="accent4">
        <a:alpha val="90000"/>
      </a:schemeClr>
    </dgm:fillClrLst>
    <dgm:linClrLst meth="repeat">
      <a:schemeClr val="lt1"/>
    </dgm:linClrLst>
    <dgm:effectClrLst/>
    <dgm:txLinClrLst/>
    <dgm:txFillClrLst/>
    <dgm:txEffectClrLst/>
  </dgm:styleLbl>
  <dgm:styleLbl name="asst2">
    <dgm:fillClrLst>
      <a:schemeClr val="accent4">
        <a:alpha val="90000"/>
      </a:schemeClr>
    </dgm:fillClrLst>
    <dgm:linClrLst meth="repeat">
      <a:schemeClr val="lt1"/>
    </dgm:linClrLst>
    <dgm:effectClrLst/>
    <dgm:txLinClrLst/>
    <dgm:txFillClrLst/>
    <dgm:txEffectClrLst/>
  </dgm:styleLbl>
  <dgm:styleLbl name="asst3">
    <dgm:fillClrLst>
      <a:schemeClr val="accent4">
        <a:alpha val="70000"/>
      </a:schemeClr>
    </dgm:fillClrLst>
    <dgm:linClrLst meth="repeat">
      <a:schemeClr val="lt1"/>
    </dgm:linClrLst>
    <dgm:effectClrLst/>
    <dgm:txLinClrLst/>
    <dgm:txFillClrLst/>
    <dgm:txEffectClrLst/>
  </dgm:styleLbl>
  <dgm:styleLbl name="asst4">
    <dgm:fillClrLst>
      <a:schemeClr val="accent4">
        <a:alpha val="50000"/>
      </a:schemeClr>
    </dgm:fillClrLst>
    <dgm:linClrLst meth="repeat">
      <a:schemeClr val="lt1"/>
    </dgm:linClrLst>
    <dgm:effectClrLst/>
    <dgm:txLinClrLst/>
    <dgm:txFillClrLst/>
    <dgm:txEffectClrLst/>
  </dgm:styleLbl>
  <dgm:styleLbl name="parChTrans2D1">
    <dgm:fillClrLst meth="repeat">
      <a:schemeClr val="accent4">
        <a:shade val="8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a:schemeClr val="accent4">
        <a:alpha val="90000"/>
        <a:tint val="40000"/>
      </a:schemeClr>
      <a:schemeClr val="accent4">
        <a:alpha val="5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C752E6-9A5D-4A52-9EC0-BD3C5EB55176}" type="doc">
      <dgm:prSet loTypeId="urn:microsoft.com/office/officeart/2005/8/layout/process5" loCatId="process" qsTypeId="urn:microsoft.com/office/officeart/2005/8/quickstyle/simple2" qsCatId="simple" csTypeId="urn:microsoft.com/office/officeart/2005/8/colors/colorful3" csCatId="colorful" phldr="1"/>
      <dgm:spPr/>
      <dgm:t>
        <a:bodyPr/>
        <a:lstStyle/>
        <a:p>
          <a:endParaRPr lang="en-US"/>
        </a:p>
      </dgm:t>
    </dgm:pt>
    <dgm:pt modelId="{84455ECD-3EC1-42E6-80DF-E97852D1060D}">
      <dgm:prSet/>
      <dgm:spPr/>
      <dgm:t>
        <a:bodyPr/>
        <a:lstStyle/>
        <a:p>
          <a:r>
            <a:rPr lang="en-GB"/>
            <a:t>Before the European Convention on Human Rights 1950. </a:t>
          </a:r>
          <a:endParaRPr lang="en-US"/>
        </a:p>
      </dgm:t>
    </dgm:pt>
    <dgm:pt modelId="{FBC4FF50-8A3B-46F2-8C87-CC347D473DCB}" type="parTrans" cxnId="{AC6B8A7A-971A-48FE-A2A9-0FB58BB086AD}">
      <dgm:prSet/>
      <dgm:spPr/>
      <dgm:t>
        <a:bodyPr/>
        <a:lstStyle/>
        <a:p>
          <a:endParaRPr lang="en-US"/>
        </a:p>
      </dgm:t>
    </dgm:pt>
    <dgm:pt modelId="{CD5E5690-84F3-46C0-BAA5-1F56D5C7887C}" type="sibTrans" cxnId="{AC6B8A7A-971A-48FE-A2A9-0FB58BB086AD}">
      <dgm:prSet/>
      <dgm:spPr/>
      <dgm:t>
        <a:bodyPr/>
        <a:lstStyle/>
        <a:p>
          <a:endParaRPr lang="en-US"/>
        </a:p>
      </dgm:t>
    </dgm:pt>
    <dgm:pt modelId="{99226F61-C6D5-407B-BC9F-C7720385D161}">
      <dgm:prSet/>
      <dgm:spPr/>
      <dgm:t>
        <a:bodyPr/>
        <a:lstStyle/>
        <a:p>
          <a:r>
            <a:rPr lang="en-GB"/>
            <a:t>No document that laying out our rights. </a:t>
          </a:r>
          <a:endParaRPr lang="en-US"/>
        </a:p>
      </dgm:t>
    </dgm:pt>
    <dgm:pt modelId="{F1A2C402-F6FA-4210-941B-051386F6822F}" type="parTrans" cxnId="{79AF6377-EC73-4048-941C-E0B2EEF51FE9}">
      <dgm:prSet/>
      <dgm:spPr/>
      <dgm:t>
        <a:bodyPr/>
        <a:lstStyle/>
        <a:p>
          <a:endParaRPr lang="en-US"/>
        </a:p>
      </dgm:t>
    </dgm:pt>
    <dgm:pt modelId="{6D0DC6DC-5F9D-41B1-B75F-DAEFCA8C55D3}" type="sibTrans" cxnId="{79AF6377-EC73-4048-941C-E0B2EEF51FE9}">
      <dgm:prSet/>
      <dgm:spPr/>
      <dgm:t>
        <a:bodyPr/>
        <a:lstStyle/>
        <a:p>
          <a:endParaRPr lang="en-US"/>
        </a:p>
      </dgm:t>
    </dgm:pt>
    <dgm:pt modelId="{98A9D75D-48AD-495B-8F33-C74FF2D891FA}">
      <dgm:prSet/>
      <dgm:spPr/>
      <dgm:t>
        <a:bodyPr/>
        <a:lstStyle/>
        <a:p>
          <a:r>
            <a:rPr lang="en-GB" dirty="0"/>
            <a:t>Instead, common law was followed. </a:t>
          </a:r>
          <a:endParaRPr lang="en-US" dirty="0"/>
        </a:p>
      </dgm:t>
    </dgm:pt>
    <dgm:pt modelId="{CC9F8B20-E351-4B42-9D20-5E3ADA939670}" type="parTrans" cxnId="{4D122151-8BC4-4B46-90E9-468780A4AB40}">
      <dgm:prSet/>
      <dgm:spPr/>
      <dgm:t>
        <a:bodyPr/>
        <a:lstStyle/>
        <a:p>
          <a:endParaRPr lang="en-US"/>
        </a:p>
      </dgm:t>
    </dgm:pt>
    <dgm:pt modelId="{C54E7023-5E24-4825-BF67-BDAA8A1347DD}" type="sibTrans" cxnId="{4D122151-8BC4-4B46-90E9-468780A4AB40}">
      <dgm:prSet/>
      <dgm:spPr/>
      <dgm:t>
        <a:bodyPr/>
        <a:lstStyle/>
        <a:p>
          <a:endParaRPr lang="en-US"/>
        </a:p>
      </dgm:t>
    </dgm:pt>
    <dgm:pt modelId="{5A503385-4181-4AC7-BB73-FBF1EF09064E}">
      <dgm:prSet/>
      <dgm:spPr/>
      <dgm:t>
        <a:bodyPr/>
        <a:lstStyle/>
        <a:p>
          <a:r>
            <a:rPr lang="en-GB"/>
            <a:t>Civil liberties – can do anything unless prohibited by; </a:t>
          </a:r>
          <a:endParaRPr lang="en-US"/>
        </a:p>
      </dgm:t>
    </dgm:pt>
    <dgm:pt modelId="{C597A7C1-B465-4A24-A902-6EAF38CC1D3B}" type="parTrans" cxnId="{3615FB7E-E561-4EC0-88DB-1934BE8171A5}">
      <dgm:prSet/>
      <dgm:spPr/>
      <dgm:t>
        <a:bodyPr/>
        <a:lstStyle/>
        <a:p>
          <a:endParaRPr lang="en-US"/>
        </a:p>
      </dgm:t>
    </dgm:pt>
    <dgm:pt modelId="{E89EE388-64AF-4EA3-BA4A-9DE2B862CB0B}" type="sibTrans" cxnId="{3615FB7E-E561-4EC0-88DB-1934BE8171A5}">
      <dgm:prSet/>
      <dgm:spPr/>
      <dgm:t>
        <a:bodyPr/>
        <a:lstStyle/>
        <a:p>
          <a:endParaRPr lang="en-US"/>
        </a:p>
      </dgm:t>
    </dgm:pt>
    <dgm:pt modelId="{6D8B1E91-3D57-4D85-A1E5-702B3F84F06C}">
      <dgm:prSet/>
      <dgm:spPr/>
      <dgm:t>
        <a:bodyPr/>
        <a:lstStyle/>
        <a:p>
          <a:r>
            <a:rPr lang="en-GB"/>
            <a:t>Laws such as the Public Order Act 1986. </a:t>
          </a:r>
          <a:endParaRPr lang="en-US"/>
        </a:p>
      </dgm:t>
    </dgm:pt>
    <dgm:pt modelId="{193B00F1-8E00-4A9B-A2C8-987203A5F9E0}" type="parTrans" cxnId="{B565C4F1-1E39-44EE-80AB-81269539CBA5}">
      <dgm:prSet/>
      <dgm:spPr/>
      <dgm:t>
        <a:bodyPr/>
        <a:lstStyle/>
        <a:p>
          <a:endParaRPr lang="en-US"/>
        </a:p>
      </dgm:t>
    </dgm:pt>
    <dgm:pt modelId="{8B5004F2-9B0E-4D40-88B6-E90465F2C0D9}" type="sibTrans" cxnId="{B565C4F1-1E39-44EE-80AB-81269539CBA5}">
      <dgm:prSet/>
      <dgm:spPr/>
      <dgm:t>
        <a:bodyPr/>
        <a:lstStyle/>
        <a:p>
          <a:endParaRPr lang="en-US"/>
        </a:p>
      </dgm:t>
    </dgm:pt>
    <dgm:pt modelId="{EA858C20-FC9D-49A1-A9BE-731527D8398E}" type="pres">
      <dgm:prSet presAssocID="{73C752E6-9A5D-4A52-9EC0-BD3C5EB55176}" presName="diagram" presStyleCnt="0">
        <dgm:presLayoutVars>
          <dgm:dir/>
          <dgm:resizeHandles val="exact"/>
        </dgm:presLayoutVars>
      </dgm:prSet>
      <dgm:spPr/>
    </dgm:pt>
    <dgm:pt modelId="{9629BF3D-4AFA-46B0-ADC1-5718E1B0BE10}" type="pres">
      <dgm:prSet presAssocID="{84455ECD-3EC1-42E6-80DF-E97852D1060D}" presName="node" presStyleLbl="node1" presStyleIdx="0" presStyleCnt="5">
        <dgm:presLayoutVars>
          <dgm:bulletEnabled val="1"/>
        </dgm:presLayoutVars>
      </dgm:prSet>
      <dgm:spPr/>
    </dgm:pt>
    <dgm:pt modelId="{4E02B684-42D0-41D2-A222-32DC7F7AB53E}" type="pres">
      <dgm:prSet presAssocID="{CD5E5690-84F3-46C0-BAA5-1F56D5C7887C}" presName="sibTrans" presStyleLbl="sibTrans2D1" presStyleIdx="0" presStyleCnt="4"/>
      <dgm:spPr/>
    </dgm:pt>
    <dgm:pt modelId="{CDF1B076-857E-46A7-9EFB-E441B82BAE3F}" type="pres">
      <dgm:prSet presAssocID="{CD5E5690-84F3-46C0-BAA5-1F56D5C7887C}" presName="connectorText" presStyleLbl="sibTrans2D1" presStyleIdx="0" presStyleCnt="4"/>
      <dgm:spPr/>
    </dgm:pt>
    <dgm:pt modelId="{7C638B59-BC69-4A15-A6DC-6195AF67E4F0}" type="pres">
      <dgm:prSet presAssocID="{99226F61-C6D5-407B-BC9F-C7720385D161}" presName="node" presStyleLbl="node1" presStyleIdx="1" presStyleCnt="5">
        <dgm:presLayoutVars>
          <dgm:bulletEnabled val="1"/>
        </dgm:presLayoutVars>
      </dgm:prSet>
      <dgm:spPr/>
    </dgm:pt>
    <dgm:pt modelId="{157CE6DD-BD39-4F94-8477-F5988CE26D96}" type="pres">
      <dgm:prSet presAssocID="{6D0DC6DC-5F9D-41B1-B75F-DAEFCA8C55D3}" presName="sibTrans" presStyleLbl="sibTrans2D1" presStyleIdx="1" presStyleCnt="4"/>
      <dgm:spPr/>
    </dgm:pt>
    <dgm:pt modelId="{26985659-66D5-4573-A235-1746C85C005C}" type="pres">
      <dgm:prSet presAssocID="{6D0DC6DC-5F9D-41B1-B75F-DAEFCA8C55D3}" presName="connectorText" presStyleLbl="sibTrans2D1" presStyleIdx="1" presStyleCnt="4"/>
      <dgm:spPr/>
    </dgm:pt>
    <dgm:pt modelId="{C2D1033C-F8F5-4642-9E53-0C14CE46AF82}" type="pres">
      <dgm:prSet presAssocID="{98A9D75D-48AD-495B-8F33-C74FF2D891FA}" presName="node" presStyleLbl="node1" presStyleIdx="2" presStyleCnt="5">
        <dgm:presLayoutVars>
          <dgm:bulletEnabled val="1"/>
        </dgm:presLayoutVars>
      </dgm:prSet>
      <dgm:spPr/>
    </dgm:pt>
    <dgm:pt modelId="{3316AD19-189E-42B1-AB26-C5F5A3381353}" type="pres">
      <dgm:prSet presAssocID="{C54E7023-5E24-4825-BF67-BDAA8A1347DD}" presName="sibTrans" presStyleLbl="sibTrans2D1" presStyleIdx="2" presStyleCnt="4"/>
      <dgm:spPr/>
    </dgm:pt>
    <dgm:pt modelId="{7E53C3B1-784F-4F1B-8791-9C2D44DAC97F}" type="pres">
      <dgm:prSet presAssocID="{C54E7023-5E24-4825-BF67-BDAA8A1347DD}" presName="connectorText" presStyleLbl="sibTrans2D1" presStyleIdx="2" presStyleCnt="4"/>
      <dgm:spPr/>
    </dgm:pt>
    <dgm:pt modelId="{860C68AC-9F60-4DE9-9DF0-1FE7281DDA72}" type="pres">
      <dgm:prSet presAssocID="{5A503385-4181-4AC7-BB73-FBF1EF09064E}" presName="node" presStyleLbl="node1" presStyleIdx="3" presStyleCnt="5">
        <dgm:presLayoutVars>
          <dgm:bulletEnabled val="1"/>
        </dgm:presLayoutVars>
      </dgm:prSet>
      <dgm:spPr/>
    </dgm:pt>
    <dgm:pt modelId="{6150C85D-8265-45EF-9241-4C0C7EB8C4FA}" type="pres">
      <dgm:prSet presAssocID="{E89EE388-64AF-4EA3-BA4A-9DE2B862CB0B}" presName="sibTrans" presStyleLbl="sibTrans2D1" presStyleIdx="3" presStyleCnt="4"/>
      <dgm:spPr/>
    </dgm:pt>
    <dgm:pt modelId="{FDD57076-DE76-4875-8735-1682D4B40F72}" type="pres">
      <dgm:prSet presAssocID="{E89EE388-64AF-4EA3-BA4A-9DE2B862CB0B}" presName="connectorText" presStyleLbl="sibTrans2D1" presStyleIdx="3" presStyleCnt="4"/>
      <dgm:spPr/>
    </dgm:pt>
    <dgm:pt modelId="{CD9B0187-DB71-45FC-A9D0-83D22C3CD281}" type="pres">
      <dgm:prSet presAssocID="{6D8B1E91-3D57-4D85-A1E5-702B3F84F06C}" presName="node" presStyleLbl="node1" presStyleIdx="4" presStyleCnt="5">
        <dgm:presLayoutVars>
          <dgm:bulletEnabled val="1"/>
        </dgm:presLayoutVars>
      </dgm:prSet>
      <dgm:spPr/>
    </dgm:pt>
  </dgm:ptLst>
  <dgm:cxnLst>
    <dgm:cxn modelId="{1C782C09-DC81-498B-95D8-AB470885427D}" type="presOf" srcId="{CD5E5690-84F3-46C0-BAA5-1F56D5C7887C}" destId="{4E02B684-42D0-41D2-A222-32DC7F7AB53E}" srcOrd="0" destOrd="0" presId="urn:microsoft.com/office/officeart/2005/8/layout/process5"/>
    <dgm:cxn modelId="{3D8D3A0B-343A-4E64-850D-54C3C69A0AE1}" type="presOf" srcId="{99226F61-C6D5-407B-BC9F-C7720385D161}" destId="{7C638B59-BC69-4A15-A6DC-6195AF67E4F0}" srcOrd="0" destOrd="0" presId="urn:microsoft.com/office/officeart/2005/8/layout/process5"/>
    <dgm:cxn modelId="{8A0ECC16-847F-409E-9171-2C801A8B4BF4}" type="presOf" srcId="{73C752E6-9A5D-4A52-9EC0-BD3C5EB55176}" destId="{EA858C20-FC9D-49A1-A9BE-731527D8398E}" srcOrd="0" destOrd="0" presId="urn:microsoft.com/office/officeart/2005/8/layout/process5"/>
    <dgm:cxn modelId="{14F3B923-2CD4-4A01-9F65-4AF4C15FFF48}" type="presOf" srcId="{C54E7023-5E24-4825-BF67-BDAA8A1347DD}" destId="{3316AD19-189E-42B1-AB26-C5F5A3381353}" srcOrd="0" destOrd="0" presId="urn:microsoft.com/office/officeart/2005/8/layout/process5"/>
    <dgm:cxn modelId="{FE664127-DFF9-48DC-BA19-71B4BC57EFAA}" type="presOf" srcId="{6D8B1E91-3D57-4D85-A1E5-702B3F84F06C}" destId="{CD9B0187-DB71-45FC-A9D0-83D22C3CD281}" srcOrd="0" destOrd="0" presId="urn:microsoft.com/office/officeart/2005/8/layout/process5"/>
    <dgm:cxn modelId="{96058139-B1A2-4C05-8A15-938A3C02979F}" type="presOf" srcId="{98A9D75D-48AD-495B-8F33-C74FF2D891FA}" destId="{C2D1033C-F8F5-4642-9E53-0C14CE46AF82}" srcOrd="0" destOrd="0" presId="urn:microsoft.com/office/officeart/2005/8/layout/process5"/>
    <dgm:cxn modelId="{A8246344-DD9F-4936-940C-7CDC8AD2D95E}" type="presOf" srcId="{CD5E5690-84F3-46C0-BAA5-1F56D5C7887C}" destId="{CDF1B076-857E-46A7-9EFB-E441B82BAE3F}" srcOrd="1" destOrd="0" presId="urn:microsoft.com/office/officeart/2005/8/layout/process5"/>
    <dgm:cxn modelId="{55F5C14F-6316-44FE-B1C9-9D45B745E029}" type="presOf" srcId="{E89EE388-64AF-4EA3-BA4A-9DE2B862CB0B}" destId="{FDD57076-DE76-4875-8735-1682D4B40F72}" srcOrd="1" destOrd="0" presId="urn:microsoft.com/office/officeart/2005/8/layout/process5"/>
    <dgm:cxn modelId="{4D122151-8BC4-4B46-90E9-468780A4AB40}" srcId="{73C752E6-9A5D-4A52-9EC0-BD3C5EB55176}" destId="{98A9D75D-48AD-495B-8F33-C74FF2D891FA}" srcOrd="2" destOrd="0" parTransId="{CC9F8B20-E351-4B42-9D20-5E3ADA939670}" sibTransId="{C54E7023-5E24-4825-BF67-BDAA8A1347DD}"/>
    <dgm:cxn modelId="{79AF6377-EC73-4048-941C-E0B2EEF51FE9}" srcId="{73C752E6-9A5D-4A52-9EC0-BD3C5EB55176}" destId="{99226F61-C6D5-407B-BC9F-C7720385D161}" srcOrd="1" destOrd="0" parTransId="{F1A2C402-F6FA-4210-941B-051386F6822F}" sibTransId="{6D0DC6DC-5F9D-41B1-B75F-DAEFCA8C55D3}"/>
    <dgm:cxn modelId="{AC6B8A7A-971A-48FE-A2A9-0FB58BB086AD}" srcId="{73C752E6-9A5D-4A52-9EC0-BD3C5EB55176}" destId="{84455ECD-3EC1-42E6-80DF-E97852D1060D}" srcOrd="0" destOrd="0" parTransId="{FBC4FF50-8A3B-46F2-8C87-CC347D473DCB}" sibTransId="{CD5E5690-84F3-46C0-BAA5-1F56D5C7887C}"/>
    <dgm:cxn modelId="{3615FB7E-E561-4EC0-88DB-1934BE8171A5}" srcId="{73C752E6-9A5D-4A52-9EC0-BD3C5EB55176}" destId="{5A503385-4181-4AC7-BB73-FBF1EF09064E}" srcOrd="3" destOrd="0" parTransId="{C597A7C1-B465-4A24-A902-6EAF38CC1D3B}" sibTransId="{E89EE388-64AF-4EA3-BA4A-9DE2B862CB0B}"/>
    <dgm:cxn modelId="{7523E182-F79C-4D51-B55F-1D8D852EF7AB}" type="presOf" srcId="{6D0DC6DC-5F9D-41B1-B75F-DAEFCA8C55D3}" destId="{26985659-66D5-4573-A235-1746C85C005C}" srcOrd="1" destOrd="0" presId="urn:microsoft.com/office/officeart/2005/8/layout/process5"/>
    <dgm:cxn modelId="{999A0994-74D5-487B-9832-52B9C7D5BAB8}" type="presOf" srcId="{E89EE388-64AF-4EA3-BA4A-9DE2B862CB0B}" destId="{6150C85D-8265-45EF-9241-4C0C7EB8C4FA}" srcOrd="0" destOrd="0" presId="urn:microsoft.com/office/officeart/2005/8/layout/process5"/>
    <dgm:cxn modelId="{DC2A4EB1-BCB2-45FF-BA3D-B887AE553456}" type="presOf" srcId="{6D0DC6DC-5F9D-41B1-B75F-DAEFCA8C55D3}" destId="{157CE6DD-BD39-4F94-8477-F5988CE26D96}" srcOrd="0" destOrd="0" presId="urn:microsoft.com/office/officeart/2005/8/layout/process5"/>
    <dgm:cxn modelId="{163D81DC-5E73-4D7F-B0B2-694849D73905}" type="presOf" srcId="{84455ECD-3EC1-42E6-80DF-E97852D1060D}" destId="{9629BF3D-4AFA-46B0-ADC1-5718E1B0BE10}" srcOrd="0" destOrd="0" presId="urn:microsoft.com/office/officeart/2005/8/layout/process5"/>
    <dgm:cxn modelId="{B565C4F1-1E39-44EE-80AB-81269539CBA5}" srcId="{73C752E6-9A5D-4A52-9EC0-BD3C5EB55176}" destId="{6D8B1E91-3D57-4D85-A1E5-702B3F84F06C}" srcOrd="4" destOrd="0" parTransId="{193B00F1-8E00-4A9B-A2C8-987203A5F9E0}" sibTransId="{8B5004F2-9B0E-4D40-88B6-E90465F2C0D9}"/>
    <dgm:cxn modelId="{5F4AA9F3-0660-4AE7-AF15-5EA23635DC6D}" type="presOf" srcId="{C54E7023-5E24-4825-BF67-BDAA8A1347DD}" destId="{7E53C3B1-784F-4F1B-8791-9C2D44DAC97F}" srcOrd="1" destOrd="0" presId="urn:microsoft.com/office/officeart/2005/8/layout/process5"/>
    <dgm:cxn modelId="{CDD9F5F6-7819-4A70-9DCB-CB09214B4DCA}" type="presOf" srcId="{5A503385-4181-4AC7-BB73-FBF1EF09064E}" destId="{860C68AC-9F60-4DE9-9DF0-1FE7281DDA72}" srcOrd="0" destOrd="0" presId="urn:microsoft.com/office/officeart/2005/8/layout/process5"/>
    <dgm:cxn modelId="{68399F0C-D6AA-4961-8943-85214AE9246E}" type="presParOf" srcId="{EA858C20-FC9D-49A1-A9BE-731527D8398E}" destId="{9629BF3D-4AFA-46B0-ADC1-5718E1B0BE10}" srcOrd="0" destOrd="0" presId="urn:microsoft.com/office/officeart/2005/8/layout/process5"/>
    <dgm:cxn modelId="{A7BF479D-A3DD-46EE-9BA7-5239917FA5DE}" type="presParOf" srcId="{EA858C20-FC9D-49A1-A9BE-731527D8398E}" destId="{4E02B684-42D0-41D2-A222-32DC7F7AB53E}" srcOrd="1" destOrd="0" presId="urn:microsoft.com/office/officeart/2005/8/layout/process5"/>
    <dgm:cxn modelId="{E19001A4-F37D-47C9-88B6-649EBF8D2DA6}" type="presParOf" srcId="{4E02B684-42D0-41D2-A222-32DC7F7AB53E}" destId="{CDF1B076-857E-46A7-9EFB-E441B82BAE3F}" srcOrd="0" destOrd="0" presId="urn:microsoft.com/office/officeart/2005/8/layout/process5"/>
    <dgm:cxn modelId="{62EA7547-BD97-4F09-AF18-98BD7BD1340D}" type="presParOf" srcId="{EA858C20-FC9D-49A1-A9BE-731527D8398E}" destId="{7C638B59-BC69-4A15-A6DC-6195AF67E4F0}" srcOrd="2" destOrd="0" presId="urn:microsoft.com/office/officeart/2005/8/layout/process5"/>
    <dgm:cxn modelId="{C012E0F1-2F4B-4CDE-84BD-4DA4B6401639}" type="presParOf" srcId="{EA858C20-FC9D-49A1-A9BE-731527D8398E}" destId="{157CE6DD-BD39-4F94-8477-F5988CE26D96}" srcOrd="3" destOrd="0" presId="urn:microsoft.com/office/officeart/2005/8/layout/process5"/>
    <dgm:cxn modelId="{31E865F0-5B56-4865-B889-C0088BC400E0}" type="presParOf" srcId="{157CE6DD-BD39-4F94-8477-F5988CE26D96}" destId="{26985659-66D5-4573-A235-1746C85C005C}" srcOrd="0" destOrd="0" presId="urn:microsoft.com/office/officeart/2005/8/layout/process5"/>
    <dgm:cxn modelId="{0C740278-9461-4CD1-AB62-EE2274203D7D}" type="presParOf" srcId="{EA858C20-FC9D-49A1-A9BE-731527D8398E}" destId="{C2D1033C-F8F5-4642-9E53-0C14CE46AF82}" srcOrd="4" destOrd="0" presId="urn:microsoft.com/office/officeart/2005/8/layout/process5"/>
    <dgm:cxn modelId="{09AEFD90-AC8A-4F1A-9D04-759E85F2C3BC}" type="presParOf" srcId="{EA858C20-FC9D-49A1-A9BE-731527D8398E}" destId="{3316AD19-189E-42B1-AB26-C5F5A3381353}" srcOrd="5" destOrd="0" presId="urn:microsoft.com/office/officeart/2005/8/layout/process5"/>
    <dgm:cxn modelId="{18400177-882A-43D7-AB6D-87A7BF49EDC4}" type="presParOf" srcId="{3316AD19-189E-42B1-AB26-C5F5A3381353}" destId="{7E53C3B1-784F-4F1B-8791-9C2D44DAC97F}" srcOrd="0" destOrd="0" presId="urn:microsoft.com/office/officeart/2005/8/layout/process5"/>
    <dgm:cxn modelId="{A0B1EEEA-641A-4B2C-AAFB-1E63E4B1E8AE}" type="presParOf" srcId="{EA858C20-FC9D-49A1-A9BE-731527D8398E}" destId="{860C68AC-9F60-4DE9-9DF0-1FE7281DDA72}" srcOrd="6" destOrd="0" presId="urn:microsoft.com/office/officeart/2005/8/layout/process5"/>
    <dgm:cxn modelId="{BD93697E-1CD6-444B-B800-2C20E5B76C33}" type="presParOf" srcId="{EA858C20-FC9D-49A1-A9BE-731527D8398E}" destId="{6150C85D-8265-45EF-9241-4C0C7EB8C4FA}" srcOrd="7" destOrd="0" presId="urn:microsoft.com/office/officeart/2005/8/layout/process5"/>
    <dgm:cxn modelId="{F48B95F8-1FDB-4F97-B6A9-1B8A9F834D64}" type="presParOf" srcId="{6150C85D-8265-45EF-9241-4C0C7EB8C4FA}" destId="{FDD57076-DE76-4875-8735-1682D4B40F72}" srcOrd="0" destOrd="0" presId="urn:microsoft.com/office/officeart/2005/8/layout/process5"/>
    <dgm:cxn modelId="{8F431411-F82B-4AB0-807B-B1F22A5218B7}" type="presParOf" srcId="{EA858C20-FC9D-49A1-A9BE-731527D8398E}" destId="{CD9B0187-DB71-45FC-A9D0-83D22C3CD281}"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417B40-0F05-49F8-8C65-EDC0E1CFAF7E}" type="doc">
      <dgm:prSet loTypeId="urn:microsoft.com/office/officeart/2005/8/layout/hierarchy1" loCatId="hierarchy" qsTypeId="urn:microsoft.com/office/officeart/2005/8/quickstyle/simple4" qsCatId="simple" csTypeId="urn:microsoft.com/office/officeart/2005/8/colors/accent3_2" csCatId="accent3"/>
      <dgm:spPr/>
      <dgm:t>
        <a:bodyPr/>
        <a:lstStyle/>
        <a:p>
          <a:endParaRPr lang="en-US"/>
        </a:p>
      </dgm:t>
    </dgm:pt>
    <dgm:pt modelId="{54E85A26-1445-4530-BEAB-184E7933C828}">
      <dgm:prSet/>
      <dgm:spPr/>
      <dgm:t>
        <a:bodyPr/>
        <a:lstStyle/>
        <a:p>
          <a:r>
            <a:rPr lang="en-GB"/>
            <a:t>This developed into the Human Rights Act 1998. </a:t>
          </a:r>
          <a:endParaRPr lang="en-US"/>
        </a:p>
      </dgm:t>
    </dgm:pt>
    <dgm:pt modelId="{1A9E6F98-E08D-499C-9AE0-9ED5DEDE36A8}" type="parTrans" cxnId="{90166525-6E98-4F0D-A30C-5498831ED28F}">
      <dgm:prSet/>
      <dgm:spPr/>
      <dgm:t>
        <a:bodyPr/>
        <a:lstStyle/>
        <a:p>
          <a:endParaRPr lang="en-US"/>
        </a:p>
      </dgm:t>
    </dgm:pt>
    <dgm:pt modelId="{7D0EC492-6851-4695-9F31-1FDBCF312507}" type="sibTrans" cxnId="{90166525-6E98-4F0D-A30C-5498831ED28F}">
      <dgm:prSet/>
      <dgm:spPr/>
      <dgm:t>
        <a:bodyPr/>
        <a:lstStyle/>
        <a:p>
          <a:endParaRPr lang="en-US"/>
        </a:p>
      </dgm:t>
    </dgm:pt>
    <dgm:pt modelId="{C2161A1C-C75A-4FAD-B142-927D5448B9F5}">
      <dgm:prSet/>
      <dgm:spPr/>
      <dgm:t>
        <a:bodyPr/>
        <a:lstStyle/>
        <a:p>
          <a:r>
            <a:rPr lang="en-GB"/>
            <a:t>Which means that the ECHR is part of Uk domestic law. </a:t>
          </a:r>
          <a:endParaRPr lang="en-US"/>
        </a:p>
      </dgm:t>
    </dgm:pt>
    <dgm:pt modelId="{8335C294-A9FB-4D05-A817-3594E2442DB4}" type="parTrans" cxnId="{87E7DFDC-AA1A-4A13-BE07-C30BC452696D}">
      <dgm:prSet/>
      <dgm:spPr/>
      <dgm:t>
        <a:bodyPr/>
        <a:lstStyle/>
        <a:p>
          <a:endParaRPr lang="en-US"/>
        </a:p>
      </dgm:t>
    </dgm:pt>
    <dgm:pt modelId="{0332B551-9255-4C57-A36E-E7E7FCEC0966}" type="sibTrans" cxnId="{87E7DFDC-AA1A-4A13-BE07-C30BC452696D}">
      <dgm:prSet/>
      <dgm:spPr/>
      <dgm:t>
        <a:bodyPr/>
        <a:lstStyle/>
        <a:p>
          <a:endParaRPr lang="en-US"/>
        </a:p>
      </dgm:t>
    </dgm:pt>
    <dgm:pt modelId="{9F6E1912-E518-49CC-AF4D-CCA4F3DB4DDA}">
      <dgm:prSet/>
      <dgm:spPr/>
      <dgm:t>
        <a:bodyPr/>
        <a:lstStyle/>
        <a:p>
          <a:r>
            <a:rPr lang="en-GB"/>
            <a:t>Can only go the European Court of Human Rights once you have exhausted all the domestic courts. </a:t>
          </a:r>
          <a:endParaRPr lang="en-US"/>
        </a:p>
      </dgm:t>
    </dgm:pt>
    <dgm:pt modelId="{432048DF-B13D-4842-8638-309CA5321ACE}" type="parTrans" cxnId="{BA8743A2-67BF-4C36-90B5-5E80F06D42B8}">
      <dgm:prSet/>
      <dgm:spPr/>
      <dgm:t>
        <a:bodyPr/>
        <a:lstStyle/>
        <a:p>
          <a:endParaRPr lang="en-US"/>
        </a:p>
      </dgm:t>
    </dgm:pt>
    <dgm:pt modelId="{FEB7B84D-C4B7-4773-8950-583942939756}" type="sibTrans" cxnId="{BA8743A2-67BF-4C36-90B5-5E80F06D42B8}">
      <dgm:prSet/>
      <dgm:spPr/>
      <dgm:t>
        <a:bodyPr/>
        <a:lstStyle/>
        <a:p>
          <a:endParaRPr lang="en-US"/>
        </a:p>
      </dgm:t>
    </dgm:pt>
    <dgm:pt modelId="{0C408AB3-4290-4039-A207-C5686453D948}" type="pres">
      <dgm:prSet presAssocID="{9F417B40-0F05-49F8-8C65-EDC0E1CFAF7E}" presName="hierChild1" presStyleCnt="0">
        <dgm:presLayoutVars>
          <dgm:chPref val="1"/>
          <dgm:dir/>
          <dgm:animOne val="branch"/>
          <dgm:animLvl val="lvl"/>
          <dgm:resizeHandles/>
        </dgm:presLayoutVars>
      </dgm:prSet>
      <dgm:spPr/>
    </dgm:pt>
    <dgm:pt modelId="{80671174-03C6-4852-83E6-0EC5328646D4}" type="pres">
      <dgm:prSet presAssocID="{54E85A26-1445-4530-BEAB-184E7933C828}" presName="hierRoot1" presStyleCnt="0"/>
      <dgm:spPr/>
    </dgm:pt>
    <dgm:pt modelId="{286735A2-4099-41EE-8299-2CEC703A3CB8}" type="pres">
      <dgm:prSet presAssocID="{54E85A26-1445-4530-BEAB-184E7933C828}" presName="composite" presStyleCnt="0"/>
      <dgm:spPr/>
    </dgm:pt>
    <dgm:pt modelId="{E102578D-E5B3-49F4-874E-C689FC8D56B5}" type="pres">
      <dgm:prSet presAssocID="{54E85A26-1445-4530-BEAB-184E7933C828}" presName="background" presStyleLbl="node0" presStyleIdx="0" presStyleCnt="3"/>
      <dgm:spPr/>
    </dgm:pt>
    <dgm:pt modelId="{94B2E555-11D4-443C-853A-D04FF9AF2E4D}" type="pres">
      <dgm:prSet presAssocID="{54E85A26-1445-4530-BEAB-184E7933C828}" presName="text" presStyleLbl="fgAcc0" presStyleIdx="0" presStyleCnt="3">
        <dgm:presLayoutVars>
          <dgm:chPref val="3"/>
        </dgm:presLayoutVars>
      </dgm:prSet>
      <dgm:spPr/>
    </dgm:pt>
    <dgm:pt modelId="{3059072B-94A9-41C1-AEFE-146A0F4DF7ED}" type="pres">
      <dgm:prSet presAssocID="{54E85A26-1445-4530-BEAB-184E7933C828}" presName="hierChild2" presStyleCnt="0"/>
      <dgm:spPr/>
    </dgm:pt>
    <dgm:pt modelId="{4D0AB2C5-4A06-47EE-938A-84654D878F27}" type="pres">
      <dgm:prSet presAssocID="{C2161A1C-C75A-4FAD-B142-927D5448B9F5}" presName="hierRoot1" presStyleCnt="0"/>
      <dgm:spPr/>
    </dgm:pt>
    <dgm:pt modelId="{FD2BA9E1-811D-4B8D-9FEE-2542DF0C0DD0}" type="pres">
      <dgm:prSet presAssocID="{C2161A1C-C75A-4FAD-B142-927D5448B9F5}" presName="composite" presStyleCnt="0"/>
      <dgm:spPr/>
    </dgm:pt>
    <dgm:pt modelId="{411531B9-9A88-47EB-8762-82DA8277D671}" type="pres">
      <dgm:prSet presAssocID="{C2161A1C-C75A-4FAD-B142-927D5448B9F5}" presName="background" presStyleLbl="node0" presStyleIdx="1" presStyleCnt="3"/>
      <dgm:spPr/>
    </dgm:pt>
    <dgm:pt modelId="{1494EFBF-29F5-41F9-B835-EB9B3B9204EB}" type="pres">
      <dgm:prSet presAssocID="{C2161A1C-C75A-4FAD-B142-927D5448B9F5}" presName="text" presStyleLbl="fgAcc0" presStyleIdx="1" presStyleCnt="3">
        <dgm:presLayoutVars>
          <dgm:chPref val="3"/>
        </dgm:presLayoutVars>
      </dgm:prSet>
      <dgm:spPr/>
    </dgm:pt>
    <dgm:pt modelId="{BC5F3671-C196-4125-BC2B-B464C3F66987}" type="pres">
      <dgm:prSet presAssocID="{C2161A1C-C75A-4FAD-B142-927D5448B9F5}" presName="hierChild2" presStyleCnt="0"/>
      <dgm:spPr/>
    </dgm:pt>
    <dgm:pt modelId="{EB495323-DFAC-4FE5-A194-CB5953625092}" type="pres">
      <dgm:prSet presAssocID="{9F6E1912-E518-49CC-AF4D-CCA4F3DB4DDA}" presName="hierRoot1" presStyleCnt="0"/>
      <dgm:spPr/>
    </dgm:pt>
    <dgm:pt modelId="{B154E52C-9F42-4429-A5B8-970B06F5099A}" type="pres">
      <dgm:prSet presAssocID="{9F6E1912-E518-49CC-AF4D-CCA4F3DB4DDA}" presName="composite" presStyleCnt="0"/>
      <dgm:spPr/>
    </dgm:pt>
    <dgm:pt modelId="{861CD9C3-3DA2-407F-ABB2-A0C456C622C0}" type="pres">
      <dgm:prSet presAssocID="{9F6E1912-E518-49CC-AF4D-CCA4F3DB4DDA}" presName="background" presStyleLbl="node0" presStyleIdx="2" presStyleCnt="3"/>
      <dgm:spPr/>
    </dgm:pt>
    <dgm:pt modelId="{B6ABEBBD-06B5-451F-82D8-0ED7791B99DA}" type="pres">
      <dgm:prSet presAssocID="{9F6E1912-E518-49CC-AF4D-CCA4F3DB4DDA}" presName="text" presStyleLbl="fgAcc0" presStyleIdx="2" presStyleCnt="3">
        <dgm:presLayoutVars>
          <dgm:chPref val="3"/>
        </dgm:presLayoutVars>
      </dgm:prSet>
      <dgm:spPr/>
    </dgm:pt>
    <dgm:pt modelId="{BE34B819-BE40-4C2B-96C4-857FEF440972}" type="pres">
      <dgm:prSet presAssocID="{9F6E1912-E518-49CC-AF4D-CCA4F3DB4DDA}" presName="hierChild2" presStyleCnt="0"/>
      <dgm:spPr/>
    </dgm:pt>
  </dgm:ptLst>
  <dgm:cxnLst>
    <dgm:cxn modelId="{DC5BE402-11FA-48C6-AD3F-CC241BB2D56E}" type="presOf" srcId="{9F6E1912-E518-49CC-AF4D-CCA4F3DB4DDA}" destId="{B6ABEBBD-06B5-451F-82D8-0ED7791B99DA}" srcOrd="0" destOrd="0" presId="urn:microsoft.com/office/officeart/2005/8/layout/hierarchy1"/>
    <dgm:cxn modelId="{90166525-6E98-4F0D-A30C-5498831ED28F}" srcId="{9F417B40-0F05-49F8-8C65-EDC0E1CFAF7E}" destId="{54E85A26-1445-4530-BEAB-184E7933C828}" srcOrd="0" destOrd="0" parTransId="{1A9E6F98-E08D-499C-9AE0-9ED5DEDE36A8}" sibTransId="{7D0EC492-6851-4695-9F31-1FDBCF312507}"/>
    <dgm:cxn modelId="{BA8743A2-67BF-4C36-90B5-5E80F06D42B8}" srcId="{9F417B40-0F05-49F8-8C65-EDC0E1CFAF7E}" destId="{9F6E1912-E518-49CC-AF4D-CCA4F3DB4DDA}" srcOrd="2" destOrd="0" parTransId="{432048DF-B13D-4842-8638-309CA5321ACE}" sibTransId="{FEB7B84D-C4B7-4773-8950-583942939756}"/>
    <dgm:cxn modelId="{34BAE9A8-09E0-4028-96FC-1F85218395C0}" type="presOf" srcId="{9F417B40-0F05-49F8-8C65-EDC0E1CFAF7E}" destId="{0C408AB3-4290-4039-A207-C5686453D948}" srcOrd="0" destOrd="0" presId="urn:microsoft.com/office/officeart/2005/8/layout/hierarchy1"/>
    <dgm:cxn modelId="{87E7DFDC-AA1A-4A13-BE07-C30BC452696D}" srcId="{9F417B40-0F05-49F8-8C65-EDC0E1CFAF7E}" destId="{C2161A1C-C75A-4FAD-B142-927D5448B9F5}" srcOrd="1" destOrd="0" parTransId="{8335C294-A9FB-4D05-A817-3594E2442DB4}" sibTransId="{0332B551-9255-4C57-A36E-E7E7FCEC0966}"/>
    <dgm:cxn modelId="{1B404EF3-1191-4313-8CD6-CFE991451759}" type="presOf" srcId="{C2161A1C-C75A-4FAD-B142-927D5448B9F5}" destId="{1494EFBF-29F5-41F9-B835-EB9B3B9204EB}" srcOrd="0" destOrd="0" presId="urn:microsoft.com/office/officeart/2005/8/layout/hierarchy1"/>
    <dgm:cxn modelId="{BC3BFBF5-1950-4668-9DA4-BA636F4BC7E3}" type="presOf" srcId="{54E85A26-1445-4530-BEAB-184E7933C828}" destId="{94B2E555-11D4-443C-853A-D04FF9AF2E4D}" srcOrd="0" destOrd="0" presId="urn:microsoft.com/office/officeart/2005/8/layout/hierarchy1"/>
    <dgm:cxn modelId="{71D90B57-944E-440F-B871-E3649ADE4BD9}" type="presParOf" srcId="{0C408AB3-4290-4039-A207-C5686453D948}" destId="{80671174-03C6-4852-83E6-0EC5328646D4}" srcOrd="0" destOrd="0" presId="urn:microsoft.com/office/officeart/2005/8/layout/hierarchy1"/>
    <dgm:cxn modelId="{65A0DA8A-90D8-4F10-B223-10F663937252}" type="presParOf" srcId="{80671174-03C6-4852-83E6-0EC5328646D4}" destId="{286735A2-4099-41EE-8299-2CEC703A3CB8}" srcOrd="0" destOrd="0" presId="urn:microsoft.com/office/officeart/2005/8/layout/hierarchy1"/>
    <dgm:cxn modelId="{7CD4064D-2111-451F-A1B6-2564B8F5F414}" type="presParOf" srcId="{286735A2-4099-41EE-8299-2CEC703A3CB8}" destId="{E102578D-E5B3-49F4-874E-C689FC8D56B5}" srcOrd="0" destOrd="0" presId="urn:microsoft.com/office/officeart/2005/8/layout/hierarchy1"/>
    <dgm:cxn modelId="{8DC18F7B-37B8-401D-8A38-C69FC8140C8C}" type="presParOf" srcId="{286735A2-4099-41EE-8299-2CEC703A3CB8}" destId="{94B2E555-11D4-443C-853A-D04FF9AF2E4D}" srcOrd="1" destOrd="0" presId="urn:microsoft.com/office/officeart/2005/8/layout/hierarchy1"/>
    <dgm:cxn modelId="{53CEADFD-C561-4BD0-BB92-60B0698524ED}" type="presParOf" srcId="{80671174-03C6-4852-83E6-0EC5328646D4}" destId="{3059072B-94A9-41C1-AEFE-146A0F4DF7ED}" srcOrd="1" destOrd="0" presId="urn:microsoft.com/office/officeart/2005/8/layout/hierarchy1"/>
    <dgm:cxn modelId="{E5C2D5DF-10FC-4EC0-ABA4-BBE340DB2B40}" type="presParOf" srcId="{0C408AB3-4290-4039-A207-C5686453D948}" destId="{4D0AB2C5-4A06-47EE-938A-84654D878F27}" srcOrd="1" destOrd="0" presId="urn:microsoft.com/office/officeart/2005/8/layout/hierarchy1"/>
    <dgm:cxn modelId="{D8AA8F69-C6BD-4B4C-A072-5CEDB11C1242}" type="presParOf" srcId="{4D0AB2C5-4A06-47EE-938A-84654D878F27}" destId="{FD2BA9E1-811D-4B8D-9FEE-2542DF0C0DD0}" srcOrd="0" destOrd="0" presId="urn:microsoft.com/office/officeart/2005/8/layout/hierarchy1"/>
    <dgm:cxn modelId="{98698CC1-409C-4655-B379-0ED1CECB27E2}" type="presParOf" srcId="{FD2BA9E1-811D-4B8D-9FEE-2542DF0C0DD0}" destId="{411531B9-9A88-47EB-8762-82DA8277D671}" srcOrd="0" destOrd="0" presId="urn:microsoft.com/office/officeart/2005/8/layout/hierarchy1"/>
    <dgm:cxn modelId="{6C0A715B-3649-4E56-98BF-0AE7A3D73392}" type="presParOf" srcId="{FD2BA9E1-811D-4B8D-9FEE-2542DF0C0DD0}" destId="{1494EFBF-29F5-41F9-B835-EB9B3B9204EB}" srcOrd="1" destOrd="0" presId="urn:microsoft.com/office/officeart/2005/8/layout/hierarchy1"/>
    <dgm:cxn modelId="{EEAE0CC8-7687-4B52-A845-57CF3C6C6F40}" type="presParOf" srcId="{4D0AB2C5-4A06-47EE-938A-84654D878F27}" destId="{BC5F3671-C196-4125-BC2B-B464C3F66987}" srcOrd="1" destOrd="0" presId="urn:microsoft.com/office/officeart/2005/8/layout/hierarchy1"/>
    <dgm:cxn modelId="{5C977CA0-C0EC-4091-8BF4-12E98C2AA92A}" type="presParOf" srcId="{0C408AB3-4290-4039-A207-C5686453D948}" destId="{EB495323-DFAC-4FE5-A194-CB5953625092}" srcOrd="2" destOrd="0" presId="urn:microsoft.com/office/officeart/2005/8/layout/hierarchy1"/>
    <dgm:cxn modelId="{31942F84-ADB1-4C43-A72E-F8445A10314D}" type="presParOf" srcId="{EB495323-DFAC-4FE5-A194-CB5953625092}" destId="{B154E52C-9F42-4429-A5B8-970B06F5099A}" srcOrd="0" destOrd="0" presId="urn:microsoft.com/office/officeart/2005/8/layout/hierarchy1"/>
    <dgm:cxn modelId="{567478AE-A3EF-4DF4-A2F3-ADB882A5DE36}" type="presParOf" srcId="{B154E52C-9F42-4429-A5B8-970B06F5099A}" destId="{861CD9C3-3DA2-407F-ABB2-A0C456C622C0}" srcOrd="0" destOrd="0" presId="urn:microsoft.com/office/officeart/2005/8/layout/hierarchy1"/>
    <dgm:cxn modelId="{220E5AA7-13C5-4642-9B07-83BC8C4DB317}" type="presParOf" srcId="{B154E52C-9F42-4429-A5B8-970B06F5099A}" destId="{B6ABEBBD-06B5-451F-82D8-0ED7791B99DA}" srcOrd="1" destOrd="0" presId="urn:microsoft.com/office/officeart/2005/8/layout/hierarchy1"/>
    <dgm:cxn modelId="{722B2137-2DF7-40D7-88EB-5C60D476B8D9}" type="presParOf" srcId="{EB495323-DFAC-4FE5-A194-CB5953625092}" destId="{BE34B819-BE40-4C2B-96C4-857FEF44097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F888050-38A0-408F-B4F7-AC95C629B009}" type="doc">
      <dgm:prSet loTypeId="urn:microsoft.com/office/officeart/2005/8/layout/chevron2" loCatId="list" qsTypeId="urn:microsoft.com/office/officeart/2005/8/quickstyle/simple1" qsCatId="simple" csTypeId="urn:microsoft.com/office/officeart/2005/8/colors/accent4_3" csCatId="accent4" phldr="1"/>
      <dgm:spPr/>
      <dgm:t>
        <a:bodyPr/>
        <a:lstStyle/>
        <a:p>
          <a:endParaRPr lang="en-GB"/>
        </a:p>
      </dgm:t>
    </dgm:pt>
    <dgm:pt modelId="{99FF06E2-C7FD-4536-AADB-0031A7121FFF}">
      <dgm:prSet phldrT="[Text]"/>
      <dgm:spPr/>
      <dgm:t>
        <a:bodyPr/>
        <a:lstStyle/>
        <a:p>
          <a:r>
            <a:rPr lang="en-GB" dirty="0"/>
            <a:t>Absolute rights </a:t>
          </a:r>
        </a:p>
      </dgm:t>
    </dgm:pt>
    <dgm:pt modelId="{021F329D-329A-40EF-9A9E-FAD085BF9DFF}" type="parTrans" cxnId="{4FFDDA3F-14F9-4195-BA7C-E26C9C207C60}">
      <dgm:prSet/>
      <dgm:spPr/>
      <dgm:t>
        <a:bodyPr/>
        <a:lstStyle/>
        <a:p>
          <a:endParaRPr lang="en-GB"/>
        </a:p>
      </dgm:t>
    </dgm:pt>
    <dgm:pt modelId="{EDA262D5-866C-4635-B0A3-47608EA68588}" type="sibTrans" cxnId="{4FFDDA3F-14F9-4195-BA7C-E26C9C207C60}">
      <dgm:prSet/>
      <dgm:spPr/>
      <dgm:t>
        <a:bodyPr/>
        <a:lstStyle/>
        <a:p>
          <a:endParaRPr lang="en-GB"/>
        </a:p>
      </dgm:t>
    </dgm:pt>
    <dgm:pt modelId="{5C74CD2E-7FAE-4EFF-88AA-541B5FB6D150}">
      <dgm:prSet phldrT="[Text]"/>
      <dgm:spPr/>
      <dgm:t>
        <a:bodyPr/>
        <a:lstStyle/>
        <a:p>
          <a:r>
            <a:rPr lang="en-GB" dirty="0"/>
            <a:t>Cannot be interfered with by the state.</a:t>
          </a:r>
        </a:p>
      </dgm:t>
    </dgm:pt>
    <dgm:pt modelId="{BB36D359-601A-460E-BF11-2226C780BCF0}" type="parTrans" cxnId="{E593B6F7-25C7-4252-9867-27CD5EB1F246}">
      <dgm:prSet/>
      <dgm:spPr/>
      <dgm:t>
        <a:bodyPr/>
        <a:lstStyle/>
        <a:p>
          <a:endParaRPr lang="en-GB"/>
        </a:p>
      </dgm:t>
    </dgm:pt>
    <dgm:pt modelId="{62509CA0-A119-4795-84AD-E751B24FB268}" type="sibTrans" cxnId="{E593B6F7-25C7-4252-9867-27CD5EB1F246}">
      <dgm:prSet/>
      <dgm:spPr/>
      <dgm:t>
        <a:bodyPr/>
        <a:lstStyle/>
        <a:p>
          <a:endParaRPr lang="en-GB"/>
        </a:p>
      </dgm:t>
    </dgm:pt>
    <dgm:pt modelId="{991E342D-0616-47CF-81EB-3EA38CAF29BE}">
      <dgm:prSet phldrT="[Text]"/>
      <dgm:spPr/>
      <dgm:t>
        <a:bodyPr/>
        <a:lstStyle/>
        <a:p>
          <a:r>
            <a:rPr lang="en-GB" dirty="0"/>
            <a:t>Article 3,4 and 7.</a:t>
          </a:r>
        </a:p>
      </dgm:t>
    </dgm:pt>
    <dgm:pt modelId="{DB4FF286-D307-41BC-BCE0-EDB17E3ED6A0}" type="parTrans" cxnId="{D6136552-B082-4CFD-AF83-DD7D7A9922F4}">
      <dgm:prSet/>
      <dgm:spPr/>
      <dgm:t>
        <a:bodyPr/>
        <a:lstStyle/>
        <a:p>
          <a:endParaRPr lang="en-GB"/>
        </a:p>
      </dgm:t>
    </dgm:pt>
    <dgm:pt modelId="{45E42F0B-F59D-4F01-81E6-5AA9C81D0908}" type="sibTrans" cxnId="{D6136552-B082-4CFD-AF83-DD7D7A9922F4}">
      <dgm:prSet/>
      <dgm:spPr/>
      <dgm:t>
        <a:bodyPr/>
        <a:lstStyle/>
        <a:p>
          <a:endParaRPr lang="en-GB"/>
        </a:p>
      </dgm:t>
    </dgm:pt>
    <dgm:pt modelId="{F660C9F6-66F2-4ECF-B541-AB60F7C4B9F1}">
      <dgm:prSet phldrT="[Text]"/>
      <dgm:spPr/>
      <dgm:t>
        <a:bodyPr/>
        <a:lstStyle/>
        <a:p>
          <a:r>
            <a:rPr lang="en-GB" dirty="0"/>
            <a:t>Limited rights </a:t>
          </a:r>
        </a:p>
      </dgm:t>
    </dgm:pt>
    <dgm:pt modelId="{CB346F7C-4267-4401-AE89-8E1743C6CEA3}" type="parTrans" cxnId="{0C1F29C8-DB55-4C93-B726-F48DB94AC586}">
      <dgm:prSet/>
      <dgm:spPr/>
      <dgm:t>
        <a:bodyPr/>
        <a:lstStyle/>
        <a:p>
          <a:endParaRPr lang="en-GB"/>
        </a:p>
      </dgm:t>
    </dgm:pt>
    <dgm:pt modelId="{6127B313-9E4A-442C-9BDC-A15CAC4750AF}" type="sibTrans" cxnId="{0C1F29C8-DB55-4C93-B726-F48DB94AC586}">
      <dgm:prSet/>
      <dgm:spPr/>
      <dgm:t>
        <a:bodyPr/>
        <a:lstStyle/>
        <a:p>
          <a:endParaRPr lang="en-GB"/>
        </a:p>
      </dgm:t>
    </dgm:pt>
    <dgm:pt modelId="{25140996-158C-46DC-80F9-6585331627BB}">
      <dgm:prSet phldrT="[Text]"/>
      <dgm:spPr/>
      <dgm:t>
        <a:bodyPr/>
        <a:lstStyle/>
        <a:p>
          <a:r>
            <a:rPr lang="en-GB" dirty="0"/>
            <a:t>Exceptions. </a:t>
          </a:r>
        </a:p>
      </dgm:t>
    </dgm:pt>
    <dgm:pt modelId="{50BD25A9-B363-44A7-8214-FF763DF75C73}" type="parTrans" cxnId="{D9DC5466-FE88-4727-832D-1AD17DB21057}">
      <dgm:prSet/>
      <dgm:spPr/>
      <dgm:t>
        <a:bodyPr/>
        <a:lstStyle/>
        <a:p>
          <a:endParaRPr lang="en-GB"/>
        </a:p>
      </dgm:t>
    </dgm:pt>
    <dgm:pt modelId="{EF3CFE77-5E99-440E-8477-1096CF6BB14E}" type="sibTrans" cxnId="{D9DC5466-FE88-4727-832D-1AD17DB21057}">
      <dgm:prSet/>
      <dgm:spPr/>
      <dgm:t>
        <a:bodyPr/>
        <a:lstStyle/>
        <a:p>
          <a:endParaRPr lang="en-GB"/>
        </a:p>
      </dgm:t>
    </dgm:pt>
    <dgm:pt modelId="{1B830C84-AA39-4393-ACC9-9371519DAA48}">
      <dgm:prSet phldrT="[Text]"/>
      <dgm:spPr/>
      <dgm:t>
        <a:bodyPr/>
        <a:lstStyle/>
        <a:p>
          <a:r>
            <a:rPr lang="en-GB" dirty="0"/>
            <a:t>Article 2,5 and 6.</a:t>
          </a:r>
        </a:p>
      </dgm:t>
    </dgm:pt>
    <dgm:pt modelId="{4011A804-782E-48D8-8BA8-2456E9050188}" type="parTrans" cxnId="{01D4085D-C288-4A03-BFB9-6C5DA27AAF75}">
      <dgm:prSet/>
      <dgm:spPr/>
      <dgm:t>
        <a:bodyPr/>
        <a:lstStyle/>
        <a:p>
          <a:endParaRPr lang="en-GB"/>
        </a:p>
      </dgm:t>
    </dgm:pt>
    <dgm:pt modelId="{9E272B12-2C28-4D64-A974-9EE6A174A6CF}" type="sibTrans" cxnId="{01D4085D-C288-4A03-BFB9-6C5DA27AAF75}">
      <dgm:prSet/>
      <dgm:spPr/>
      <dgm:t>
        <a:bodyPr/>
        <a:lstStyle/>
        <a:p>
          <a:endParaRPr lang="en-GB"/>
        </a:p>
      </dgm:t>
    </dgm:pt>
    <dgm:pt modelId="{35643A54-1B49-4B3F-9ABE-75F0A8DEA6F6}">
      <dgm:prSet phldrT="[Text]"/>
      <dgm:spPr/>
      <dgm:t>
        <a:bodyPr/>
        <a:lstStyle/>
        <a:p>
          <a:r>
            <a:rPr lang="en-GB" dirty="0"/>
            <a:t>Qualified rights</a:t>
          </a:r>
        </a:p>
      </dgm:t>
    </dgm:pt>
    <dgm:pt modelId="{FA6C0EE0-B292-4F6D-B118-B0C27F49A1A3}" type="parTrans" cxnId="{0BC865E1-99EA-45C8-9862-80FE4A5DEBC6}">
      <dgm:prSet/>
      <dgm:spPr/>
      <dgm:t>
        <a:bodyPr/>
        <a:lstStyle/>
        <a:p>
          <a:endParaRPr lang="en-GB"/>
        </a:p>
      </dgm:t>
    </dgm:pt>
    <dgm:pt modelId="{A717FFD5-5BE5-49FA-8B22-8C1CE204A899}" type="sibTrans" cxnId="{0BC865E1-99EA-45C8-9862-80FE4A5DEBC6}">
      <dgm:prSet/>
      <dgm:spPr/>
      <dgm:t>
        <a:bodyPr/>
        <a:lstStyle/>
        <a:p>
          <a:endParaRPr lang="en-GB"/>
        </a:p>
      </dgm:t>
    </dgm:pt>
    <dgm:pt modelId="{1C35C39C-F425-44C8-AAEA-DE46833D3194}">
      <dgm:prSet phldrT="[Text]"/>
      <dgm:spPr/>
      <dgm:t>
        <a:bodyPr/>
        <a:lstStyle/>
        <a:p>
          <a:r>
            <a:rPr lang="en-GB" dirty="0"/>
            <a:t>Broadly drawn.</a:t>
          </a:r>
        </a:p>
      </dgm:t>
    </dgm:pt>
    <dgm:pt modelId="{3DC4DB4E-C732-4116-B933-0B1273FD880C}" type="parTrans" cxnId="{542AAC6A-D0A6-4939-B46D-E3499D66C373}">
      <dgm:prSet/>
      <dgm:spPr/>
      <dgm:t>
        <a:bodyPr/>
        <a:lstStyle/>
        <a:p>
          <a:endParaRPr lang="en-GB"/>
        </a:p>
      </dgm:t>
    </dgm:pt>
    <dgm:pt modelId="{08DBD449-E525-4790-9413-CF043B579BB3}" type="sibTrans" cxnId="{542AAC6A-D0A6-4939-B46D-E3499D66C373}">
      <dgm:prSet/>
      <dgm:spPr/>
      <dgm:t>
        <a:bodyPr/>
        <a:lstStyle/>
        <a:p>
          <a:endParaRPr lang="en-GB"/>
        </a:p>
      </dgm:t>
    </dgm:pt>
    <dgm:pt modelId="{C5D9D5D9-74C9-4F5A-8800-C7486C6AF724}">
      <dgm:prSet phldrT="[Text]"/>
      <dgm:spPr/>
      <dgm:t>
        <a:bodyPr/>
        <a:lstStyle/>
        <a:p>
          <a:r>
            <a:rPr lang="en-GB" dirty="0"/>
            <a:t>Article 8-12.</a:t>
          </a:r>
        </a:p>
      </dgm:t>
    </dgm:pt>
    <dgm:pt modelId="{84892049-F603-47CB-8841-47D902DA9231}" type="parTrans" cxnId="{EA9BC45B-B860-4FA1-A502-CA3435095D2F}">
      <dgm:prSet/>
      <dgm:spPr/>
      <dgm:t>
        <a:bodyPr/>
        <a:lstStyle/>
        <a:p>
          <a:endParaRPr lang="en-GB"/>
        </a:p>
      </dgm:t>
    </dgm:pt>
    <dgm:pt modelId="{0DCABA5C-3782-4641-8335-76753F3F4AC8}" type="sibTrans" cxnId="{EA9BC45B-B860-4FA1-A502-CA3435095D2F}">
      <dgm:prSet/>
      <dgm:spPr/>
      <dgm:t>
        <a:bodyPr/>
        <a:lstStyle/>
        <a:p>
          <a:endParaRPr lang="en-GB"/>
        </a:p>
      </dgm:t>
    </dgm:pt>
    <dgm:pt modelId="{C0982443-5106-423B-BD15-B324676FD6EE}" type="pres">
      <dgm:prSet presAssocID="{6F888050-38A0-408F-B4F7-AC95C629B009}" presName="linearFlow" presStyleCnt="0">
        <dgm:presLayoutVars>
          <dgm:dir/>
          <dgm:animLvl val="lvl"/>
          <dgm:resizeHandles val="exact"/>
        </dgm:presLayoutVars>
      </dgm:prSet>
      <dgm:spPr/>
    </dgm:pt>
    <dgm:pt modelId="{085F2EA1-353B-4A2A-ACFF-4025EF5BE5A9}" type="pres">
      <dgm:prSet presAssocID="{99FF06E2-C7FD-4536-AADB-0031A7121FFF}" presName="composite" presStyleCnt="0"/>
      <dgm:spPr/>
    </dgm:pt>
    <dgm:pt modelId="{39B9BF69-F761-449E-A58C-F543B22E4FC3}" type="pres">
      <dgm:prSet presAssocID="{99FF06E2-C7FD-4536-AADB-0031A7121FFF}" presName="parentText" presStyleLbl="alignNode1" presStyleIdx="0" presStyleCnt="3">
        <dgm:presLayoutVars>
          <dgm:chMax val="1"/>
          <dgm:bulletEnabled val="1"/>
        </dgm:presLayoutVars>
      </dgm:prSet>
      <dgm:spPr/>
    </dgm:pt>
    <dgm:pt modelId="{C9EB69DD-5077-4468-956C-839143F34052}" type="pres">
      <dgm:prSet presAssocID="{99FF06E2-C7FD-4536-AADB-0031A7121FFF}" presName="descendantText" presStyleLbl="alignAcc1" presStyleIdx="0" presStyleCnt="3">
        <dgm:presLayoutVars>
          <dgm:bulletEnabled val="1"/>
        </dgm:presLayoutVars>
      </dgm:prSet>
      <dgm:spPr/>
    </dgm:pt>
    <dgm:pt modelId="{BBB8DC96-AD95-4C58-8BF5-6F9A597D52A3}" type="pres">
      <dgm:prSet presAssocID="{EDA262D5-866C-4635-B0A3-47608EA68588}" presName="sp" presStyleCnt="0"/>
      <dgm:spPr/>
    </dgm:pt>
    <dgm:pt modelId="{E17E4339-9A83-41EB-9761-0778E9D85A66}" type="pres">
      <dgm:prSet presAssocID="{F660C9F6-66F2-4ECF-B541-AB60F7C4B9F1}" presName="composite" presStyleCnt="0"/>
      <dgm:spPr/>
    </dgm:pt>
    <dgm:pt modelId="{AE99FB8D-96CE-43A3-92A6-B44DB80C4619}" type="pres">
      <dgm:prSet presAssocID="{F660C9F6-66F2-4ECF-B541-AB60F7C4B9F1}" presName="parentText" presStyleLbl="alignNode1" presStyleIdx="1" presStyleCnt="3">
        <dgm:presLayoutVars>
          <dgm:chMax val="1"/>
          <dgm:bulletEnabled val="1"/>
        </dgm:presLayoutVars>
      </dgm:prSet>
      <dgm:spPr/>
    </dgm:pt>
    <dgm:pt modelId="{E456CBD8-1847-4EDB-8EF9-F0E338C7FDEB}" type="pres">
      <dgm:prSet presAssocID="{F660C9F6-66F2-4ECF-B541-AB60F7C4B9F1}" presName="descendantText" presStyleLbl="alignAcc1" presStyleIdx="1" presStyleCnt="3">
        <dgm:presLayoutVars>
          <dgm:bulletEnabled val="1"/>
        </dgm:presLayoutVars>
      </dgm:prSet>
      <dgm:spPr/>
    </dgm:pt>
    <dgm:pt modelId="{FC0C115F-61E3-40D5-98E2-7AFABEC02160}" type="pres">
      <dgm:prSet presAssocID="{6127B313-9E4A-442C-9BDC-A15CAC4750AF}" presName="sp" presStyleCnt="0"/>
      <dgm:spPr/>
    </dgm:pt>
    <dgm:pt modelId="{1CA40E26-711F-45CF-8E96-B5F259176235}" type="pres">
      <dgm:prSet presAssocID="{35643A54-1B49-4B3F-9ABE-75F0A8DEA6F6}" presName="composite" presStyleCnt="0"/>
      <dgm:spPr/>
    </dgm:pt>
    <dgm:pt modelId="{896AB3EE-307E-4695-A90C-8734909F998C}" type="pres">
      <dgm:prSet presAssocID="{35643A54-1B49-4B3F-9ABE-75F0A8DEA6F6}" presName="parentText" presStyleLbl="alignNode1" presStyleIdx="2" presStyleCnt="3">
        <dgm:presLayoutVars>
          <dgm:chMax val="1"/>
          <dgm:bulletEnabled val="1"/>
        </dgm:presLayoutVars>
      </dgm:prSet>
      <dgm:spPr/>
    </dgm:pt>
    <dgm:pt modelId="{66DE6541-50A5-464D-A20D-5FAFA6C7FB0D}" type="pres">
      <dgm:prSet presAssocID="{35643A54-1B49-4B3F-9ABE-75F0A8DEA6F6}" presName="descendantText" presStyleLbl="alignAcc1" presStyleIdx="2" presStyleCnt="3">
        <dgm:presLayoutVars>
          <dgm:bulletEnabled val="1"/>
        </dgm:presLayoutVars>
      </dgm:prSet>
      <dgm:spPr/>
    </dgm:pt>
  </dgm:ptLst>
  <dgm:cxnLst>
    <dgm:cxn modelId="{92636E1E-D361-4181-B9A8-954C00BC9656}" type="presOf" srcId="{99FF06E2-C7FD-4536-AADB-0031A7121FFF}" destId="{39B9BF69-F761-449E-A58C-F543B22E4FC3}" srcOrd="0" destOrd="0" presId="urn:microsoft.com/office/officeart/2005/8/layout/chevron2"/>
    <dgm:cxn modelId="{8EABD71E-B520-497A-8306-BA7D43708337}" type="presOf" srcId="{6F888050-38A0-408F-B4F7-AC95C629B009}" destId="{C0982443-5106-423B-BD15-B324676FD6EE}" srcOrd="0" destOrd="0" presId="urn:microsoft.com/office/officeart/2005/8/layout/chevron2"/>
    <dgm:cxn modelId="{BA4ACE29-67F6-46B8-A4AC-4F5B818076E6}" type="presOf" srcId="{1C35C39C-F425-44C8-AAEA-DE46833D3194}" destId="{66DE6541-50A5-464D-A20D-5FAFA6C7FB0D}" srcOrd="0" destOrd="0" presId="urn:microsoft.com/office/officeart/2005/8/layout/chevron2"/>
    <dgm:cxn modelId="{4FFDDA3F-14F9-4195-BA7C-E26C9C207C60}" srcId="{6F888050-38A0-408F-B4F7-AC95C629B009}" destId="{99FF06E2-C7FD-4536-AADB-0031A7121FFF}" srcOrd="0" destOrd="0" parTransId="{021F329D-329A-40EF-9A9E-FAD085BF9DFF}" sibTransId="{EDA262D5-866C-4635-B0A3-47608EA68588}"/>
    <dgm:cxn modelId="{EA9BC45B-B860-4FA1-A502-CA3435095D2F}" srcId="{35643A54-1B49-4B3F-9ABE-75F0A8DEA6F6}" destId="{C5D9D5D9-74C9-4F5A-8800-C7486C6AF724}" srcOrd="1" destOrd="0" parTransId="{84892049-F603-47CB-8841-47D902DA9231}" sibTransId="{0DCABA5C-3782-4641-8335-76753F3F4AC8}"/>
    <dgm:cxn modelId="{01D4085D-C288-4A03-BFB9-6C5DA27AAF75}" srcId="{F660C9F6-66F2-4ECF-B541-AB60F7C4B9F1}" destId="{1B830C84-AA39-4393-ACC9-9371519DAA48}" srcOrd="1" destOrd="0" parTransId="{4011A804-782E-48D8-8BA8-2456E9050188}" sibTransId="{9E272B12-2C28-4D64-A974-9EE6A174A6CF}"/>
    <dgm:cxn modelId="{D9DC5466-FE88-4727-832D-1AD17DB21057}" srcId="{F660C9F6-66F2-4ECF-B541-AB60F7C4B9F1}" destId="{25140996-158C-46DC-80F9-6585331627BB}" srcOrd="0" destOrd="0" parTransId="{50BD25A9-B363-44A7-8214-FF763DF75C73}" sibTransId="{EF3CFE77-5E99-440E-8477-1096CF6BB14E}"/>
    <dgm:cxn modelId="{237D516A-9A40-4B6A-A2F4-74E346962B54}" type="presOf" srcId="{5C74CD2E-7FAE-4EFF-88AA-541B5FB6D150}" destId="{C9EB69DD-5077-4468-956C-839143F34052}" srcOrd="0" destOrd="0" presId="urn:microsoft.com/office/officeart/2005/8/layout/chevron2"/>
    <dgm:cxn modelId="{542AAC6A-D0A6-4939-B46D-E3499D66C373}" srcId="{35643A54-1B49-4B3F-9ABE-75F0A8DEA6F6}" destId="{1C35C39C-F425-44C8-AAEA-DE46833D3194}" srcOrd="0" destOrd="0" parTransId="{3DC4DB4E-C732-4116-B933-0B1273FD880C}" sibTransId="{08DBD449-E525-4790-9413-CF043B579BB3}"/>
    <dgm:cxn modelId="{D6136552-B082-4CFD-AF83-DD7D7A9922F4}" srcId="{99FF06E2-C7FD-4536-AADB-0031A7121FFF}" destId="{991E342D-0616-47CF-81EB-3EA38CAF29BE}" srcOrd="1" destOrd="0" parTransId="{DB4FF286-D307-41BC-BCE0-EDB17E3ED6A0}" sibTransId="{45E42F0B-F59D-4F01-81E6-5AA9C81D0908}"/>
    <dgm:cxn modelId="{887BC18D-B684-4F48-9EC4-61C1D2029275}" type="presOf" srcId="{35643A54-1B49-4B3F-9ABE-75F0A8DEA6F6}" destId="{896AB3EE-307E-4695-A90C-8734909F998C}" srcOrd="0" destOrd="0" presId="urn:microsoft.com/office/officeart/2005/8/layout/chevron2"/>
    <dgm:cxn modelId="{B94C73AC-BC6D-41B7-8748-853461899E5A}" type="presOf" srcId="{991E342D-0616-47CF-81EB-3EA38CAF29BE}" destId="{C9EB69DD-5077-4468-956C-839143F34052}" srcOrd="0" destOrd="1" presId="urn:microsoft.com/office/officeart/2005/8/layout/chevron2"/>
    <dgm:cxn modelId="{B6A969BD-A004-46B6-84C4-EC484BB722E0}" type="presOf" srcId="{25140996-158C-46DC-80F9-6585331627BB}" destId="{E456CBD8-1847-4EDB-8EF9-F0E338C7FDEB}" srcOrd="0" destOrd="0" presId="urn:microsoft.com/office/officeart/2005/8/layout/chevron2"/>
    <dgm:cxn modelId="{0C1F29C8-DB55-4C93-B726-F48DB94AC586}" srcId="{6F888050-38A0-408F-B4F7-AC95C629B009}" destId="{F660C9F6-66F2-4ECF-B541-AB60F7C4B9F1}" srcOrd="1" destOrd="0" parTransId="{CB346F7C-4267-4401-AE89-8E1743C6CEA3}" sibTransId="{6127B313-9E4A-442C-9BDC-A15CAC4750AF}"/>
    <dgm:cxn modelId="{DCF1D6E0-615E-4AD3-98D6-4513B32CB172}" type="presOf" srcId="{F660C9F6-66F2-4ECF-B541-AB60F7C4B9F1}" destId="{AE99FB8D-96CE-43A3-92A6-B44DB80C4619}" srcOrd="0" destOrd="0" presId="urn:microsoft.com/office/officeart/2005/8/layout/chevron2"/>
    <dgm:cxn modelId="{89B835E1-2FE9-44D3-B8DD-C298936AF229}" type="presOf" srcId="{C5D9D5D9-74C9-4F5A-8800-C7486C6AF724}" destId="{66DE6541-50A5-464D-A20D-5FAFA6C7FB0D}" srcOrd="0" destOrd="1" presId="urn:microsoft.com/office/officeart/2005/8/layout/chevron2"/>
    <dgm:cxn modelId="{0BC865E1-99EA-45C8-9862-80FE4A5DEBC6}" srcId="{6F888050-38A0-408F-B4F7-AC95C629B009}" destId="{35643A54-1B49-4B3F-9ABE-75F0A8DEA6F6}" srcOrd="2" destOrd="0" parTransId="{FA6C0EE0-B292-4F6D-B118-B0C27F49A1A3}" sibTransId="{A717FFD5-5BE5-49FA-8B22-8C1CE204A899}"/>
    <dgm:cxn modelId="{2EA2A6E5-4244-45E6-A13B-990CD3F81A37}" type="presOf" srcId="{1B830C84-AA39-4393-ACC9-9371519DAA48}" destId="{E456CBD8-1847-4EDB-8EF9-F0E338C7FDEB}" srcOrd="0" destOrd="1" presId="urn:microsoft.com/office/officeart/2005/8/layout/chevron2"/>
    <dgm:cxn modelId="{E593B6F7-25C7-4252-9867-27CD5EB1F246}" srcId="{99FF06E2-C7FD-4536-AADB-0031A7121FFF}" destId="{5C74CD2E-7FAE-4EFF-88AA-541B5FB6D150}" srcOrd="0" destOrd="0" parTransId="{BB36D359-601A-460E-BF11-2226C780BCF0}" sibTransId="{62509CA0-A119-4795-84AD-E751B24FB268}"/>
    <dgm:cxn modelId="{59F53708-D6C8-43B5-8F82-185C04850B37}" type="presParOf" srcId="{C0982443-5106-423B-BD15-B324676FD6EE}" destId="{085F2EA1-353B-4A2A-ACFF-4025EF5BE5A9}" srcOrd="0" destOrd="0" presId="urn:microsoft.com/office/officeart/2005/8/layout/chevron2"/>
    <dgm:cxn modelId="{9D96C502-D02C-4AEF-98FA-24B4F57FEFAE}" type="presParOf" srcId="{085F2EA1-353B-4A2A-ACFF-4025EF5BE5A9}" destId="{39B9BF69-F761-449E-A58C-F543B22E4FC3}" srcOrd="0" destOrd="0" presId="urn:microsoft.com/office/officeart/2005/8/layout/chevron2"/>
    <dgm:cxn modelId="{B7AEBE0C-2F96-41B7-987A-1F98BBE2F8BD}" type="presParOf" srcId="{085F2EA1-353B-4A2A-ACFF-4025EF5BE5A9}" destId="{C9EB69DD-5077-4468-956C-839143F34052}" srcOrd="1" destOrd="0" presId="urn:microsoft.com/office/officeart/2005/8/layout/chevron2"/>
    <dgm:cxn modelId="{D8FDEABD-07B0-44C4-95BC-C9A60577B010}" type="presParOf" srcId="{C0982443-5106-423B-BD15-B324676FD6EE}" destId="{BBB8DC96-AD95-4C58-8BF5-6F9A597D52A3}" srcOrd="1" destOrd="0" presId="urn:microsoft.com/office/officeart/2005/8/layout/chevron2"/>
    <dgm:cxn modelId="{40B95677-0F87-4104-97B1-749DF20BAD93}" type="presParOf" srcId="{C0982443-5106-423B-BD15-B324676FD6EE}" destId="{E17E4339-9A83-41EB-9761-0778E9D85A66}" srcOrd="2" destOrd="0" presId="urn:microsoft.com/office/officeart/2005/8/layout/chevron2"/>
    <dgm:cxn modelId="{ED7A0DC4-8BE7-49AE-854F-D7526EC12B8C}" type="presParOf" srcId="{E17E4339-9A83-41EB-9761-0778E9D85A66}" destId="{AE99FB8D-96CE-43A3-92A6-B44DB80C4619}" srcOrd="0" destOrd="0" presId="urn:microsoft.com/office/officeart/2005/8/layout/chevron2"/>
    <dgm:cxn modelId="{2DEE9210-9564-44D6-BFDF-6287DF2EC4D3}" type="presParOf" srcId="{E17E4339-9A83-41EB-9761-0778E9D85A66}" destId="{E456CBD8-1847-4EDB-8EF9-F0E338C7FDEB}" srcOrd="1" destOrd="0" presId="urn:microsoft.com/office/officeart/2005/8/layout/chevron2"/>
    <dgm:cxn modelId="{5640AB97-70A5-4A84-9D3C-DC52A8B711E2}" type="presParOf" srcId="{C0982443-5106-423B-BD15-B324676FD6EE}" destId="{FC0C115F-61E3-40D5-98E2-7AFABEC02160}" srcOrd="3" destOrd="0" presId="urn:microsoft.com/office/officeart/2005/8/layout/chevron2"/>
    <dgm:cxn modelId="{02BD988B-CBAB-4C96-B4CF-E6F9CA9EB9F4}" type="presParOf" srcId="{C0982443-5106-423B-BD15-B324676FD6EE}" destId="{1CA40E26-711F-45CF-8E96-B5F259176235}" srcOrd="4" destOrd="0" presId="urn:microsoft.com/office/officeart/2005/8/layout/chevron2"/>
    <dgm:cxn modelId="{C3B21AC1-BE92-4E86-A920-C6D54DAD68F1}" type="presParOf" srcId="{1CA40E26-711F-45CF-8E96-B5F259176235}" destId="{896AB3EE-307E-4695-A90C-8734909F998C}" srcOrd="0" destOrd="0" presId="urn:microsoft.com/office/officeart/2005/8/layout/chevron2"/>
    <dgm:cxn modelId="{1E6E0FCA-7A7B-425B-99B8-B4D46513B24E}" type="presParOf" srcId="{1CA40E26-711F-45CF-8E96-B5F259176235}" destId="{66DE6541-50A5-464D-A20D-5FAFA6C7FB0D}"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FC6ADB5-DCD5-4B21-A6FF-02ED63DA0707}" type="doc">
      <dgm:prSet loTypeId="urn:microsoft.com/office/officeart/2005/8/layout/default" loCatId="list" qsTypeId="urn:microsoft.com/office/officeart/2005/8/quickstyle/simple5" qsCatId="simple" csTypeId="urn:microsoft.com/office/officeart/2005/8/colors/accent3_2" csCatId="accent3"/>
      <dgm:spPr/>
      <dgm:t>
        <a:bodyPr/>
        <a:lstStyle/>
        <a:p>
          <a:endParaRPr lang="en-US"/>
        </a:p>
      </dgm:t>
    </dgm:pt>
    <dgm:pt modelId="{A127B376-2BFB-4152-99C4-CFEC29B40BD9}">
      <dgm:prSet/>
      <dgm:spPr/>
      <dgm:t>
        <a:bodyPr/>
        <a:lstStyle/>
        <a:p>
          <a:r>
            <a:rPr lang="en-GB"/>
            <a:t>Article 2- Right to life. </a:t>
          </a:r>
          <a:endParaRPr lang="en-US" dirty="0"/>
        </a:p>
      </dgm:t>
    </dgm:pt>
    <dgm:pt modelId="{03D88B64-9454-48FC-A93E-9995ED1CCCCB}" type="parTrans" cxnId="{15052BD3-586D-4B97-8DC0-58F9228010BA}">
      <dgm:prSet/>
      <dgm:spPr/>
      <dgm:t>
        <a:bodyPr/>
        <a:lstStyle/>
        <a:p>
          <a:endParaRPr lang="en-US"/>
        </a:p>
      </dgm:t>
    </dgm:pt>
    <dgm:pt modelId="{B718FDE2-D43B-4BE5-8131-3D29D47ADCE0}" type="sibTrans" cxnId="{15052BD3-586D-4B97-8DC0-58F9228010BA}">
      <dgm:prSet/>
      <dgm:spPr/>
      <dgm:t>
        <a:bodyPr/>
        <a:lstStyle/>
        <a:p>
          <a:endParaRPr lang="en-US"/>
        </a:p>
      </dgm:t>
    </dgm:pt>
    <dgm:pt modelId="{F26E2DAF-B3C1-4E8E-8EB5-9D0C830553CE}">
      <dgm:prSet/>
      <dgm:spPr/>
      <dgm:t>
        <a:bodyPr/>
        <a:lstStyle/>
        <a:p>
          <a:r>
            <a:rPr lang="en-GB"/>
            <a:t>Article 3- Right to be free from inhumane and degrading treatment.</a:t>
          </a:r>
          <a:endParaRPr lang="en-US"/>
        </a:p>
      </dgm:t>
    </dgm:pt>
    <dgm:pt modelId="{58EE02B4-6298-4C73-ABE0-6A23AAA2A8C1}" type="parTrans" cxnId="{87CA2286-1A04-4F34-AF68-D5990EEAAE5C}">
      <dgm:prSet/>
      <dgm:spPr/>
      <dgm:t>
        <a:bodyPr/>
        <a:lstStyle/>
        <a:p>
          <a:endParaRPr lang="en-US"/>
        </a:p>
      </dgm:t>
    </dgm:pt>
    <dgm:pt modelId="{5725F8B9-ED71-42B9-94E9-41C1758E0CA4}" type="sibTrans" cxnId="{87CA2286-1A04-4F34-AF68-D5990EEAAE5C}">
      <dgm:prSet/>
      <dgm:spPr/>
      <dgm:t>
        <a:bodyPr/>
        <a:lstStyle/>
        <a:p>
          <a:endParaRPr lang="en-US"/>
        </a:p>
      </dgm:t>
    </dgm:pt>
    <dgm:pt modelId="{6BFAE02B-F358-4E87-985D-70FE1F447EE2}">
      <dgm:prSet/>
      <dgm:spPr/>
      <dgm:t>
        <a:bodyPr/>
        <a:lstStyle/>
        <a:p>
          <a:r>
            <a:rPr lang="en-GB"/>
            <a:t>Article 4- Prohibition of Slavery. </a:t>
          </a:r>
          <a:endParaRPr lang="en-US"/>
        </a:p>
      </dgm:t>
    </dgm:pt>
    <dgm:pt modelId="{5C26591A-3BEE-4971-ADA6-F01685705149}" type="parTrans" cxnId="{B5456CD0-F73C-478F-A6E3-0CFFA0953E18}">
      <dgm:prSet/>
      <dgm:spPr/>
      <dgm:t>
        <a:bodyPr/>
        <a:lstStyle/>
        <a:p>
          <a:endParaRPr lang="en-US"/>
        </a:p>
      </dgm:t>
    </dgm:pt>
    <dgm:pt modelId="{DD63EA4B-D2B8-437A-9C55-DFF8AC2124AF}" type="sibTrans" cxnId="{B5456CD0-F73C-478F-A6E3-0CFFA0953E18}">
      <dgm:prSet/>
      <dgm:spPr/>
      <dgm:t>
        <a:bodyPr/>
        <a:lstStyle/>
        <a:p>
          <a:endParaRPr lang="en-US"/>
        </a:p>
      </dgm:t>
    </dgm:pt>
    <dgm:pt modelId="{D80B5DAA-5363-4AD2-A845-B16EC13F28E5}">
      <dgm:prSet/>
      <dgm:spPr/>
      <dgm:t>
        <a:bodyPr/>
        <a:lstStyle/>
        <a:p>
          <a:r>
            <a:rPr lang="en-GB"/>
            <a:t>Article 5- Right to liberty and security of person. </a:t>
          </a:r>
          <a:endParaRPr lang="en-US"/>
        </a:p>
      </dgm:t>
    </dgm:pt>
    <dgm:pt modelId="{B0D88B91-DC01-4AA8-960C-04625D8043F2}" type="parTrans" cxnId="{8FDD2A08-416E-444E-9040-2E2FB79B8A20}">
      <dgm:prSet/>
      <dgm:spPr/>
      <dgm:t>
        <a:bodyPr/>
        <a:lstStyle/>
        <a:p>
          <a:endParaRPr lang="en-US"/>
        </a:p>
      </dgm:t>
    </dgm:pt>
    <dgm:pt modelId="{8D862B14-7389-4DF5-8D56-4432BE65DA05}" type="sibTrans" cxnId="{8FDD2A08-416E-444E-9040-2E2FB79B8A20}">
      <dgm:prSet/>
      <dgm:spPr/>
      <dgm:t>
        <a:bodyPr/>
        <a:lstStyle/>
        <a:p>
          <a:endParaRPr lang="en-US"/>
        </a:p>
      </dgm:t>
    </dgm:pt>
    <dgm:pt modelId="{7CE68539-0B60-4142-897F-22B764E73676}">
      <dgm:prSet/>
      <dgm:spPr/>
      <dgm:t>
        <a:bodyPr/>
        <a:lstStyle/>
        <a:p>
          <a:r>
            <a:rPr lang="en-GB"/>
            <a:t>Article 6- Right to a fair trial. </a:t>
          </a:r>
          <a:endParaRPr lang="en-US"/>
        </a:p>
      </dgm:t>
    </dgm:pt>
    <dgm:pt modelId="{ADAF6DB0-B6E5-4284-B9B1-C61EF05A0BCD}" type="parTrans" cxnId="{FB7CCEC7-0006-4863-92C0-11C07B4C2D85}">
      <dgm:prSet/>
      <dgm:spPr/>
      <dgm:t>
        <a:bodyPr/>
        <a:lstStyle/>
        <a:p>
          <a:endParaRPr lang="en-US"/>
        </a:p>
      </dgm:t>
    </dgm:pt>
    <dgm:pt modelId="{26E19AB3-8009-485C-AD51-DA95ACD423D4}" type="sibTrans" cxnId="{FB7CCEC7-0006-4863-92C0-11C07B4C2D85}">
      <dgm:prSet/>
      <dgm:spPr/>
      <dgm:t>
        <a:bodyPr/>
        <a:lstStyle/>
        <a:p>
          <a:endParaRPr lang="en-US"/>
        </a:p>
      </dgm:t>
    </dgm:pt>
    <dgm:pt modelId="{A332C6A9-47A2-4BF3-87F6-AAB876523378}">
      <dgm:prSet/>
      <dgm:spPr/>
      <dgm:t>
        <a:bodyPr/>
        <a:lstStyle/>
        <a:p>
          <a:r>
            <a:rPr lang="en-GB"/>
            <a:t>Article 7- The prohibition of punishment for retrospective crimes. </a:t>
          </a:r>
          <a:endParaRPr lang="en-US"/>
        </a:p>
      </dgm:t>
    </dgm:pt>
    <dgm:pt modelId="{FA27C831-4601-4FCF-8CF8-DBEC744F8B78}" type="parTrans" cxnId="{07EEF8CB-8574-430B-925C-89FBE8C8FB68}">
      <dgm:prSet/>
      <dgm:spPr/>
      <dgm:t>
        <a:bodyPr/>
        <a:lstStyle/>
        <a:p>
          <a:endParaRPr lang="en-US"/>
        </a:p>
      </dgm:t>
    </dgm:pt>
    <dgm:pt modelId="{A28F66EE-299D-4DE0-BF0F-B47C6C705F1B}" type="sibTrans" cxnId="{07EEF8CB-8574-430B-925C-89FBE8C8FB68}">
      <dgm:prSet/>
      <dgm:spPr/>
      <dgm:t>
        <a:bodyPr/>
        <a:lstStyle/>
        <a:p>
          <a:endParaRPr lang="en-US"/>
        </a:p>
      </dgm:t>
    </dgm:pt>
    <dgm:pt modelId="{0D3C46AC-A3C1-410A-98FF-80883D93B1A6}">
      <dgm:prSet/>
      <dgm:spPr/>
      <dgm:t>
        <a:bodyPr/>
        <a:lstStyle/>
        <a:p>
          <a:r>
            <a:rPr lang="en-GB"/>
            <a:t>Article 8- Right to respect for private and family life. </a:t>
          </a:r>
          <a:endParaRPr lang="en-US"/>
        </a:p>
      </dgm:t>
    </dgm:pt>
    <dgm:pt modelId="{8F494505-974D-4CA9-9A60-259B145D304C}" type="parTrans" cxnId="{3EAB4807-FABA-4BA0-A2B6-C1E7457FF2E5}">
      <dgm:prSet/>
      <dgm:spPr/>
      <dgm:t>
        <a:bodyPr/>
        <a:lstStyle/>
        <a:p>
          <a:endParaRPr lang="en-US"/>
        </a:p>
      </dgm:t>
    </dgm:pt>
    <dgm:pt modelId="{174E2770-164E-4A84-A54C-C57079F07B45}" type="sibTrans" cxnId="{3EAB4807-FABA-4BA0-A2B6-C1E7457FF2E5}">
      <dgm:prSet/>
      <dgm:spPr/>
      <dgm:t>
        <a:bodyPr/>
        <a:lstStyle/>
        <a:p>
          <a:endParaRPr lang="en-US"/>
        </a:p>
      </dgm:t>
    </dgm:pt>
    <dgm:pt modelId="{5CD5C197-64C7-407F-BBA9-7FCE070A912C}">
      <dgm:prSet/>
      <dgm:spPr/>
      <dgm:t>
        <a:bodyPr/>
        <a:lstStyle/>
        <a:p>
          <a:r>
            <a:rPr lang="en-GB"/>
            <a:t>Article 9 – Right to freedom of thought, conscience and religion. </a:t>
          </a:r>
          <a:endParaRPr lang="en-US"/>
        </a:p>
      </dgm:t>
    </dgm:pt>
    <dgm:pt modelId="{27893A19-3A9B-460A-A788-A80E4A77DAA2}" type="parTrans" cxnId="{33FE2AD8-5DA6-4082-893C-8802EEDCF354}">
      <dgm:prSet/>
      <dgm:spPr/>
      <dgm:t>
        <a:bodyPr/>
        <a:lstStyle/>
        <a:p>
          <a:endParaRPr lang="en-US"/>
        </a:p>
      </dgm:t>
    </dgm:pt>
    <dgm:pt modelId="{3EC08F17-5309-43EB-82BE-B7507314211D}" type="sibTrans" cxnId="{33FE2AD8-5DA6-4082-893C-8802EEDCF354}">
      <dgm:prSet/>
      <dgm:spPr/>
      <dgm:t>
        <a:bodyPr/>
        <a:lstStyle/>
        <a:p>
          <a:endParaRPr lang="en-US"/>
        </a:p>
      </dgm:t>
    </dgm:pt>
    <dgm:pt modelId="{7D19CAA7-E2A4-4119-8C93-AB59D371A4A2}">
      <dgm:prSet/>
      <dgm:spPr/>
      <dgm:t>
        <a:bodyPr/>
        <a:lstStyle/>
        <a:p>
          <a:r>
            <a:rPr lang="en-GB"/>
            <a:t>Article 10- The right to freedom of expression.  </a:t>
          </a:r>
          <a:endParaRPr lang="en-US"/>
        </a:p>
      </dgm:t>
    </dgm:pt>
    <dgm:pt modelId="{AAAA7BD8-7616-42B7-BD9F-2BAB241A11D7}" type="parTrans" cxnId="{81E2BE6F-6457-4C06-AE51-771F7471C19D}">
      <dgm:prSet/>
      <dgm:spPr/>
      <dgm:t>
        <a:bodyPr/>
        <a:lstStyle/>
        <a:p>
          <a:endParaRPr lang="en-US"/>
        </a:p>
      </dgm:t>
    </dgm:pt>
    <dgm:pt modelId="{243B0120-2C02-4543-91DA-2EBF792F714C}" type="sibTrans" cxnId="{81E2BE6F-6457-4C06-AE51-771F7471C19D}">
      <dgm:prSet/>
      <dgm:spPr/>
      <dgm:t>
        <a:bodyPr/>
        <a:lstStyle/>
        <a:p>
          <a:endParaRPr lang="en-US"/>
        </a:p>
      </dgm:t>
    </dgm:pt>
    <dgm:pt modelId="{A221B00F-E070-437B-8B60-03E48AE6093B}" type="pres">
      <dgm:prSet presAssocID="{2FC6ADB5-DCD5-4B21-A6FF-02ED63DA0707}" presName="diagram" presStyleCnt="0">
        <dgm:presLayoutVars>
          <dgm:dir/>
          <dgm:resizeHandles val="exact"/>
        </dgm:presLayoutVars>
      </dgm:prSet>
      <dgm:spPr/>
    </dgm:pt>
    <dgm:pt modelId="{E0256225-EA4E-41FA-B65B-865D0F376C56}" type="pres">
      <dgm:prSet presAssocID="{A127B376-2BFB-4152-99C4-CFEC29B40BD9}" presName="node" presStyleLbl="node1" presStyleIdx="0" presStyleCnt="9">
        <dgm:presLayoutVars>
          <dgm:bulletEnabled val="1"/>
        </dgm:presLayoutVars>
      </dgm:prSet>
      <dgm:spPr/>
    </dgm:pt>
    <dgm:pt modelId="{0514E422-9A60-4C59-B048-A2377A267E78}" type="pres">
      <dgm:prSet presAssocID="{B718FDE2-D43B-4BE5-8131-3D29D47ADCE0}" presName="sibTrans" presStyleCnt="0"/>
      <dgm:spPr/>
    </dgm:pt>
    <dgm:pt modelId="{992DE25C-9301-46C7-96A2-A26FB1304547}" type="pres">
      <dgm:prSet presAssocID="{F26E2DAF-B3C1-4E8E-8EB5-9D0C830553CE}" presName="node" presStyleLbl="node1" presStyleIdx="1" presStyleCnt="9">
        <dgm:presLayoutVars>
          <dgm:bulletEnabled val="1"/>
        </dgm:presLayoutVars>
      </dgm:prSet>
      <dgm:spPr/>
    </dgm:pt>
    <dgm:pt modelId="{281EC73C-5620-4A26-9D16-677DCF67033C}" type="pres">
      <dgm:prSet presAssocID="{5725F8B9-ED71-42B9-94E9-41C1758E0CA4}" presName="sibTrans" presStyleCnt="0"/>
      <dgm:spPr/>
    </dgm:pt>
    <dgm:pt modelId="{956A7121-7AFE-4EBA-A17A-865FCC04F637}" type="pres">
      <dgm:prSet presAssocID="{6BFAE02B-F358-4E87-985D-70FE1F447EE2}" presName="node" presStyleLbl="node1" presStyleIdx="2" presStyleCnt="9">
        <dgm:presLayoutVars>
          <dgm:bulletEnabled val="1"/>
        </dgm:presLayoutVars>
      </dgm:prSet>
      <dgm:spPr/>
    </dgm:pt>
    <dgm:pt modelId="{3D7463BC-EF07-49D5-A120-8B9BB1C390AB}" type="pres">
      <dgm:prSet presAssocID="{DD63EA4B-D2B8-437A-9C55-DFF8AC2124AF}" presName="sibTrans" presStyleCnt="0"/>
      <dgm:spPr/>
    </dgm:pt>
    <dgm:pt modelId="{AD038D4D-EA10-4F54-B1B8-A3CFD6E846A9}" type="pres">
      <dgm:prSet presAssocID="{D80B5DAA-5363-4AD2-A845-B16EC13F28E5}" presName="node" presStyleLbl="node1" presStyleIdx="3" presStyleCnt="9">
        <dgm:presLayoutVars>
          <dgm:bulletEnabled val="1"/>
        </dgm:presLayoutVars>
      </dgm:prSet>
      <dgm:spPr/>
    </dgm:pt>
    <dgm:pt modelId="{B815BA6A-AC1A-4F1F-9F6B-F62F5437578C}" type="pres">
      <dgm:prSet presAssocID="{8D862B14-7389-4DF5-8D56-4432BE65DA05}" presName="sibTrans" presStyleCnt="0"/>
      <dgm:spPr/>
    </dgm:pt>
    <dgm:pt modelId="{FACCCCF8-7587-4B97-AD4B-E9581A1C8047}" type="pres">
      <dgm:prSet presAssocID="{7CE68539-0B60-4142-897F-22B764E73676}" presName="node" presStyleLbl="node1" presStyleIdx="4" presStyleCnt="9">
        <dgm:presLayoutVars>
          <dgm:bulletEnabled val="1"/>
        </dgm:presLayoutVars>
      </dgm:prSet>
      <dgm:spPr/>
    </dgm:pt>
    <dgm:pt modelId="{FDB93C52-E9CA-409B-997A-6452B3D14EE6}" type="pres">
      <dgm:prSet presAssocID="{26E19AB3-8009-485C-AD51-DA95ACD423D4}" presName="sibTrans" presStyleCnt="0"/>
      <dgm:spPr/>
    </dgm:pt>
    <dgm:pt modelId="{EAFC6367-6EEE-43A7-AF2A-FB43EE49BF88}" type="pres">
      <dgm:prSet presAssocID="{A332C6A9-47A2-4BF3-87F6-AAB876523378}" presName="node" presStyleLbl="node1" presStyleIdx="5" presStyleCnt="9">
        <dgm:presLayoutVars>
          <dgm:bulletEnabled val="1"/>
        </dgm:presLayoutVars>
      </dgm:prSet>
      <dgm:spPr/>
    </dgm:pt>
    <dgm:pt modelId="{555277C9-41C0-4878-86B6-1B946C8EF11E}" type="pres">
      <dgm:prSet presAssocID="{A28F66EE-299D-4DE0-BF0F-B47C6C705F1B}" presName="sibTrans" presStyleCnt="0"/>
      <dgm:spPr/>
    </dgm:pt>
    <dgm:pt modelId="{D676EC38-0101-4181-AF74-07E3973DFCBD}" type="pres">
      <dgm:prSet presAssocID="{0D3C46AC-A3C1-410A-98FF-80883D93B1A6}" presName="node" presStyleLbl="node1" presStyleIdx="6" presStyleCnt="9">
        <dgm:presLayoutVars>
          <dgm:bulletEnabled val="1"/>
        </dgm:presLayoutVars>
      </dgm:prSet>
      <dgm:spPr/>
    </dgm:pt>
    <dgm:pt modelId="{65A3DCA9-01B4-4363-BE36-0295CD4BC36D}" type="pres">
      <dgm:prSet presAssocID="{174E2770-164E-4A84-A54C-C57079F07B45}" presName="sibTrans" presStyleCnt="0"/>
      <dgm:spPr/>
    </dgm:pt>
    <dgm:pt modelId="{AAB6F36A-6219-431B-A698-4416BF9995E2}" type="pres">
      <dgm:prSet presAssocID="{5CD5C197-64C7-407F-BBA9-7FCE070A912C}" presName="node" presStyleLbl="node1" presStyleIdx="7" presStyleCnt="9">
        <dgm:presLayoutVars>
          <dgm:bulletEnabled val="1"/>
        </dgm:presLayoutVars>
      </dgm:prSet>
      <dgm:spPr/>
    </dgm:pt>
    <dgm:pt modelId="{204182A9-35B4-4F61-99EC-2DD19DC1EB8D}" type="pres">
      <dgm:prSet presAssocID="{3EC08F17-5309-43EB-82BE-B7507314211D}" presName="sibTrans" presStyleCnt="0"/>
      <dgm:spPr/>
    </dgm:pt>
    <dgm:pt modelId="{F27B1631-F33C-45F3-B6FF-3CFBC59B5B69}" type="pres">
      <dgm:prSet presAssocID="{7D19CAA7-E2A4-4119-8C93-AB59D371A4A2}" presName="node" presStyleLbl="node1" presStyleIdx="8" presStyleCnt="9">
        <dgm:presLayoutVars>
          <dgm:bulletEnabled val="1"/>
        </dgm:presLayoutVars>
      </dgm:prSet>
      <dgm:spPr/>
    </dgm:pt>
  </dgm:ptLst>
  <dgm:cxnLst>
    <dgm:cxn modelId="{3EAB4807-FABA-4BA0-A2B6-C1E7457FF2E5}" srcId="{2FC6ADB5-DCD5-4B21-A6FF-02ED63DA0707}" destId="{0D3C46AC-A3C1-410A-98FF-80883D93B1A6}" srcOrd="6" destOrd="0" parTransId="{8F494505-974D-4CA9-9A60-259B145D304C}" sibTransId="{174E2770-164E-4A84-A54C-C57079F07B45}"/>
    <dgm:cxn modelId="{8FDD2A08-416E-444E-9040-2E2FB79B8A20}" srcId="{2FC6ADB5-DCD5-4B21-A6FF-02ED63DA0707}" destId="{D80B5DAA-5363-4AD2-A845-B16EC13F28E5}" srcOrd="3" destOrd="0" parTransId="{B0D88B91-DC01-4AA8-960C-04625D8043F2}" sibTransId="{8D862B14-7389-4DF5-8D56-4432BE65DA05}"/>
    <dgm:cxn modelId="{2F362E16-90F4-40DD-824C-DAE8A1554E34}" type="presOf" srcId="{D80B5DAA-5363-4AD2-A845-B16EC13F28E5}" destId="{AD038D4D-EA10-4F54-B1B8-A3CFD6E846A9}" srcOrd="0" destOrd="0" presId="urn:microsoft.com/office/officeart/2005/8/layout/default"/>
    <dgm:cxn modelId="{62DFD82B-09CD-412A-B58D-274A95770C37}" type="presOf" srcId="{A127B376-2BFB-4152-99C4-CFEC29B40BD9}" destId="{E0256225-EA4E-41FA-B65B-865D0F376C56}" srcOrd="0" destOrd="0" presId="urn:microsoft.com/office/officeart/2005/8/layout/default"/>
    <dgm:cxn modelId="{A144A53E-CD66-4548-AF12-2FD05AC78A39}" type="presOf" srcId="{7D19CAA7-E2A4-4119-8C93-AB59D371A4A2}" destId="{F27B1631-F33C-45F3-B6FF-3CFBC59B5B69}" srcOrd="0" destOrd="0" presId="urn:microsoft.com/office/officeart/2005/8/layout/default"/>
    <dgm:cxn modelId="{81E2BE6F-6457-4C06-AE51-771F7471C19D}" srcId="{2FC6ADB5-DCD5-4B21-A6FF-02ED63DA0707}" destId="{7D19CAA7-E2A4-4119-8C93-AB59D371A4A2}" srcOrd="8" destOrd="0" parTransId="{AAAA7BD8-7616-42B7-BD9F-2BAB241A11D7}" sibTransId="{243B0120-2C02-4543-91DA-2EBF792F714C}"/>
    <dgm:cxn modelId="{FF05DA73-CA1B-449F-B413-7C84B6AC341E}" type="presOf" srcId="{A332C6A9-47A2-4BF3-87F6-AAB876523378}" destId="{EAFC6367-6EEE-43A7-AF2A-FB43EE49BF88}" srcOrd="0" destOrd="0" presId="urn:microsoft.com/office/officeart/2005/8/layout/default"/>
    <dgm:cxn modelId="{87CA2286-1A04-4F34-AF68-D5990EEAAE5C}" srcId="{2FC6ADB5-DCD5-4B21-A6FF-02ED63DA0707}" destId="{F26E2DAF-B3C1-4E8E-8EB5-9D0C830553CE}" srcOrd="1" destOrd="0" parTransId="{58EE02B4-6298-4C73-ABE0-6A23AAA2A8C1}" sibTransId="{5725F8B9-ED71-42B9-94E9-41C1758E0CA4}"/>
    <dgm:cxn modelId="{87BBDA8F-5F17-4F76-AA9C-B0BF5CC3225F}" type="presOf" srcId="{0D3C46AC-A3C1-410A-98FF-80883D93B1A6}" destId="{D676EC38-0101-4181-AF74-07E3973DFCBD}" srcOrd="0" destOrd="0" presId="urn:microsoft.com/office/officeart/2005/8/layout/default"/>
    <dgm:cxn modelId="{EEF56294-961F-42D5-9254-187F42B1EC86}" type="presOf" srcId="{7CE68539-0B60-4142-897F-22B764E73676}" destId="{FACCCCF8-7587-4B97-AD4B-E9581A1C8047}" srcOrd="0" destOrd="0" presId="urn:microsoft.com/office/officeart/2005/8/layout/default"/>
    <dgm:cxn modelId="{EA648799-4CDE-4298-9CC7-B7B6D11D3BA2}" type="presOf" srcId="{2FC6ADB5-DCD5-4B21-A6FF-02ED63DA0707}" destId="{A221B00F-E070-437B-8B60-03E48AE6093B}" srcOrd="0" destOrd="0" presId="urn:microsoft.com/office/officeart/2005/8/layout/default"/>
    <dgm:cxn modelId="{FB7CCEC7-0006-4863-92C0-11C07B4C2D85}" srcId="{2FC6ADB5-DCD5-4B21-A6FF-02ED63DA0707}" destId="{7CE68539-0B60-4142-897F-22B764E73676}" srcOrd="4" destOrd="0" parTransId="{ADAF6DB0-B6E5-4284-B9B1-C61EF05A0BCD}" sibTransId="{26E19AB3-8009-485C-AD51-DA95ACD423D4}"/>
    <dgm:cxn modelId="{07EEF8CB-8574-430B-925C-89FBE8C8FB68}" srcId="{2FC6ADB5-DCD5-4B21-A6FF-02ED63DA0707}" destId="{A332C6A9-47A2-4BF3-87F6-AAB876523378}" srcOrd="5" destOrd="0" parTransId="{FA27C831-4601-4FCF-8CF8-DBEC744F8B78}" sibTransId="{A28F66EE-299D-4DE0-BF0F-B47C6C705F1B}"/>
    <dgm:cxn modelId="{B5456CD0-F73C-478F-A6E3-0CFFA0953E18}" srcId="{2FC6ADB5-DCD5-4B21-A6FF-02ED63DA0707}" destId="{6BFAE02B-F358-4E87-985D-70FE1F447EE2}" srcOrd="2" destOrd="0" parTransId="{5C26591A-3BEE-4971-ADA6-F01685705149}" sibTransId="{DD63EA4B-D2B8-437A-9C55-DFF8AC2124AF}"/>
    <dgm:cxn modelId="{15052BD3-586D-4B97-8DC0-58F9228010BA}" srcId="{2FC6ADB5-DCD5-4B21-A6FF-02ED63DA0707}" destId="{A127B376-2BFB-4152-99C4-CFEC29B40BD9}" srcOrd="0" destOrd="0" parTransId="{03D88B64-9454-48FC-A93E-9995ED1CCCCB}" sibTransId="{B718FDE2-D43B-4BE5-8131-3D29D47ADCE0}"/>
    <dgm:cxn modelId="{33FE2AD8-5DA6-4082-893C-8802EEDCF354}" srcId="{2FC6ADB5-DCD5-4B21-A6FF-02ED63DA0707}" destId="{5CD5C197-64C7-407F-BBA9-7FCE070A912C}" srcOrd="7" destOrd="0" parTransId="{27893A19-3A9B-460A-A788-A80E4A77DAA2}" sibTransId="{3EC08F17-5309-43EB-82BE-B7507314211D}"/>
    <dgm:cxn modelId="{7F19A7E0-439E-4D6F-9C54-154C7355BFF2}" type="presOf" srcId="{F26E2DAF-B3C1-4E8E-8EB5-9D0C830553CE}" destId="{992DE25C-9301-46C7-96A2-A26FB1304547}" srcOrd="0" destOrd="0" presId="urn:microsoft.com/office/officeart/2005/8/layout/default"/>
    <dgm:cxn modelId="{BBEFEBF4-9341-4986-837E-76B6F8D81ABA}" type="presOf" srcId="{6BFAE02B-F358-4E87-985D-70FE1F447EE2}" destId="{956A7121-7AFE-4EBA-A17A-865FCC04F637}" srcOrd="0" destOrd="0" presId="urn:microsoft.com/office/officeart/2005/8/layout/default"/>
    <dgm:cxn modelId="{C44877F9-507A-4066-A1DE-00AFC8BF5CDC}" type="presOf" srcId="{5CD5C197-64C7-407F-BBA9-7FCE070A912C}" destId="{AAB6F36A-6219-431B-A698-4416BF9995E2}" srcOrd="0" destOrd="0" presId="urn:microsoft.com/office/officeart/2005/8/layout/default"/>
    <dgm:cxn modelId="{934F9C50-F75C-440E-B407-DE4314C880D7}" type="presParOf" srcId="{A221B00F-E070-437B-8B60-03E48AE6093B}" destId="{E0256225-EA4E-41FA-B65B-865D0F376C56}" srcOrd="0" destOrd="0" presId="urn:microsoft.com/office/officeart/2005/8/layout/default"/>
    <dgm:cxn modelId="{B56451B2-1BA5-41C6-9E5B-549101D328AA}" type="presParOf" srcId="{A221B00F-E070-437B-8B60-03E48AE6093B}" destId="{0514E422-9A60-4C59-B048-A2377A267E78}" srcOrd="1" destOrd="0" presId="urn:microsoft.com/office/officeart/2005/8/layout/default"/>
    <dgm:cxn modelId="{6E992DC7-0042-4B3F-9E48-5270B2E32FD2}" type="presParOf" srcId="{A221B00F-E070-437B-8B60-03E48AE6093B}" destId="{992DE25C-9301-46C7-96A2-A26FB1304547}" srcOrd="2" destOrd="0" presId="urn:microsoft.com/office/officeart/2005/8/layout/default"/>
    <dgm:cxn modelId="{39617D61-9855-4319-9C35-F861BD9AAE4E}" type="presParOf" srcId="{A221B00F-E070-437B-8B60-03E48AE6093B}" destId="{281EC73C-5620-4A26-9D16-677DCF67033C}" srcOrd="3" destOrd="0" presId="urn:microsoft.com/office/officeart/2005/8/layout/default"/>
    <dgm:cxn modelId="{C5130E47-3D2C-4DE7-9D05-08B5E6186E7E}" type="presParOf" srcId="{A221B00F-E070-437B-8B60-03E48AE6093B}" destId="{956A7121-7AFE-4EBA-A17A-865FCC04F637}" srcOrd="4" destOrd="0" presId="urn:microsoft.com/office/officeart/2005/8/layout/default"/>
    <dgm:cxn modelId="{598F59A1-4F38-477B-8A4C-E14C85139F73}" type="presParOf" srcId="{A221B00F-E070-437B-8B60-03E48AE6093B}" destId="{3D7463BC-EF07-49D5-A120-8B9BB1C390AB}" srcOrd="5" destOrd="0" presId="urn:microsoft.com/office/officeart/2005/8/layout/default"/>
    <dgm:cxn modelId="{121C06B9-3B0E-4A0E-BE7B-60C9B216CC70}" type="presParOf" srcId="{A221B00F-E070-437B-8B60-03E48AE6093B}" destId="{AD038D4D-EA10-4F54-B1B8-A3CFD6E846A9}" srcOrd="6" destOrd="0" presId="urn:microsoft.com/office/officeart/2005/8/layout/default"/>
    <dgm:cxn modelId="{A2D54156-61B6-4BE5-9510-7C5B470D5873}" type="presParOf" srcId="{A221B00F-E070-437B-8B60-03E48AE6093B}" destId="{B815BA6A-AC1A-4F1F-9F6B-F62F5437578C}" srcOrd="7" destOrd="0" presId="urn:microsoft.com/office/officeart/2005/8/layout/default"/>
    <dgm:cxn modelId="{F3047FE9-FFAB-46AE-AE05-3A070991B476}" type="presParOf" srcId="{A221B00F-E070-437B-8B60-03E48AE6093B}" destId="{FACCCCF8-7587-4B97-AD4B-E9581A1C8047}" srcOrd="8" destOrd="0" presId="urn:microsoft.com/office/officeart/2005/8/layout/default"/>
    <dgm:cxn modelId="{5832F5BD-F570-4A59-916B-A35D4C78A085}" type="presParOf" srcId="{A221B00F-E070-437B-8B60-03E48AE6093B}" destId="{FDB93C52-E9CA-409B-997A-6452B3D14EE6}" srcOrd="9" destOrd="0" presId="urn:microsoft.com/office/officeart/2005/8/layout/default"/>
    <dgm:cxn modelId="{6BA277AE-8845-443A-82F4-CB0FC844B2CF}" type="presParOf" srcId="{A221B00F-E070-437B-8B60-03E48AE6093B}" destId="{EAFC6367-6EEE-43A7-AF2A-FB43EE49BF88}" srcOrd="10" destOrd="0" presId="urn:microsoft.com/office/officeart/2005/8/layout/default"/>
    <dgm:cxn modelId="{C0183F83-6B39-422D-9096-B69CAADBDF6B}" type="presParOf" srcId="{A221B00F-E070-437B-8B60-03E48AE6093B}" destId="{555277C9-41C0-4878-86B6-1B946C8EF11E}" srcOrd="11" destOrd="0" presId="urn:microsoft.com/office/officeart/2005/8/layout/default"/>
    <dgm:cxn modelId="{75E84538-6A90-4080-98D5-9300394A29B8}" type="presParOf" srcId="{A221B00F-E070-437B-8B60-03E48AE6093B}" destId="{D676EC38-0101-4181-AF74-07E3973DFCBD}" srcOrd="12" destOrd="0" presId="urn:microsoft.com/office/officeart/2005/8/layout/default"/>
    <dgm:cxn modelId="{83F43642-7B1A-4597-B372-EA6BF8702DC9}" type="presParOf" srcId="{A221B00F-E070-437B-8B60-03E48AE6093B}" destId="{65A3DCA9-01B4-4363-BE36-0295CD4BC36D}" srcOrd="13" destOrd="0" presId="urn:microsoft.com/office/officeart/2005/8/layout/default"/>
    <dgm:cxn modelId="{3ABCA2A4-6F30-4448-8B0B-C479D2CC2775}" type="presParOf" srcId="{A221B00F-E070-437B-8B60-03E48AE6093B}" destId="{AAB6F36A-6219-431B-A698-4416BF9995E2}" srcOrd="14" destOrd="0" presId="urn:microsoft.com/office/officeart/2005/8/layout/default"/>
    <dgm:cxn modelId="{44A34C77-2B3E-4B49-B846-05BD75D56605}" type="presParOf" srcId="{A221B00F-E070-437B-8B60-03E48AE6093B}" destId="{204182A9-35B4-4F61-99EC-2DD19DC1EB8D}" srcOrd="15" destOrd="0" presId="urn:microsoft.com/office/officeart/2005/8/layout/default"/>
    <dgm:cxn modelId="{224D32D2-E547-4AFD-AD48-3550F59EDF67}" type="presParOf" srcId="{A221B00F-E070-437B-8B60-03E48AE6093B}" destId="{F27B1631-F33C-45F3-B6FF-3CFBC59B5B69}"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510C0BE-D6E1-4F5C-A36F-A1F7B2DD3CBF}" type="doc">
      <dgm:prSet loTypeId="urn:microsoft.com/office/officeart/2005/8/layout/process4" loCatId="process" qsTypeId="urn:microsoft.com/office/officeart/2005/8/quickstyle/simple2" qsCatId="simple" csTypeId="urn:microsoft.com/office/officeart/2005/8/colors/colorful4" csCatId="colorful" phldr="1"/>
      <dgm:spPr/>
      <dgm:t>
        <a:bodyPr/>
        <a:lstStyle/>
        <a:p>
          <a:endParaRPr lang="en-US"/>
        </a:p>
      </dgm:t>
    </dgm:pt>
    <dgm:pt modelId="{181D2724-5803-4B26-B848-61865638853F}">
      <dgm:prSet/>
      <dgm:spPr/>
      <dgm:t>
        <a:bodyPr/>
        <a:lstStyle/>
        <a:p>
          <a:r>
            <a:rPr lang="en-GB" b="0" i="0" dirty="0"/>
            <a:t>Everyone’s right to life shall be protected by law. No one shall be deprived of his life intentionally save in the execution of a sentence of a court following his conviction of a crime for which this penalty is provided by law.</a:t>
          </a:r>
          <a:endParaRPr lang="en-US" dirty="0"/>
        </a:p>
      </dgm:t>
    </dgm:pt>
    <dgm:pt modelId="{4420DD98-DB30-4043-B97C-C391E4200223}" type="parTrans" cxnId="{AD9CCA58-4B34-4CF3-9630-D4FF4621E881}">
      <dgm:prSet/>
      <dgm:spPr/>
      <dgm:t>
        <a:bodyPr/>
        <a:lstStyle/>
        <a:p>
          <a:endParaRPr lang="en-US"/>
        </a:p>
      </dgm:t>
    </dgm:pt>
    <dgm:pt modelId="{C5838F26-977E-44CE-99F2-B58ACEC4CFA2}" type="sibTrans" cxnId="{AD9CCA58-4B34-4CF3-9630-D4FF4621E881}">
      <dgm:prSet/>
      <dgm:spPr/>
      <dgm:t>
        <a:bodyPr/>
        <a:lstStyle/>
        <a:p>
          <a:endParaRPr lang="en-US"/>
        </a:p>
      </dgm:t>
    </dgm:pt>
    <dgm:pt modelId="{E5A12DDB-52C2-4EC3-BE71-E4E4FC2FEF70}">
      <dgm:prSet/>
      <dgm:spPr/>
      <dgm:t>
        <a:bodyPr/>
        <a:lstStyle/>
        <a:p>
          <a:r>
            <a:rPr lang="en-GB" b="0" i="0"/>
            <a:t>Deprivation of life shall not be regarded as inflicted in contravention of this Article when it results from the use of force which is no more than absolutely necessary:</a:t>
          </a:r>
          <a:endParaRPr lang="en-US"/>
        </a:p>
      </dgm:t>
    </dgm:pt>
    <dgm:pt modelId="{29FB1A10-57F6-41F8-841C-4D5C8DF150E0}" type="parTrans" cxnId="{79312E23-0812-4FE2-9FAA-6238EC24AF4F}">
      <dgm:prSet/>
      <dgm:spPr/>
      <dgm:t>
        <a:bodyPr/>
        <a:lstStyle/>
        <a:p>
          <a:endParaRPr lang="en-US"/>
        </a:p>
      </dgm:t>
    </dgm:pt>
    <dgm:pt modelId="{BACEEC69-7C9B-43BD-BFC4-04B8BD8A5639}" type="sibTrans" cxnId="{79312E23-0812-4FE2-9FAA-6238EC24AF4F}">
      <dgm:prSet/>
      <dgm:spPr/>
      <dgm:t>
        <a:bodyPr/>
        <a:lstStyle/>
        <a:p>
          <a:endParaRPr lang="en-US"/>
        </a:p>
      </dgm:t>
    </dgm:pt>
    <dgm:pt modelId="{5A2B08DB-B638-499D-9E9C-45BD215334F6}">
      <dgm:prSet/>
      <dgm:spPr/>
      <dgm:t>
        <a:bodyPr/>
        <a:lstStyle/>
        <a:p>
          <a:r>
            <a:rPr lang="en-GB" b="0" i="0"/>
            <a:t>(a)   in defence of any person from unlawful violence;</a:t>
          </a:r>
          <a:endParaRPr lang="en-US"/>
        </a:p>
      </dgm:t>
    </dgm:pt>
    <dgm:pt modelId="{5332C97C-146A-4274-8A7E-31FF680ACB31}" type="parTrans" cxnId="{4CEE01A0-07F9-45E0-826A-83B78EECB3FE}">
      <dgm:prSet/>
      <dgm:spPr/>
      <dgm:t>
        <a:bodyPr/>
        <a:lstStyle/>
        <a:p>
          <a:endParaRPr lang="en-US"/>
        </a:p>
      </dgm:t>
    </dgm:pt>
    <dgm:pt modelId="{2D05FB60-948D-4412-9EDE-7FD0A89EB9A0}" type="sibTrans" cxnId="{4CEE01A0-07F9-45E0-826A-83B78EECB3FE}">
      <dgm:prSet/>
      <dgm:spPr/>
      <dgm:t>
        <a:bodyPr/>
        <a:lstStyle/>
        <a:p>
          <a:endParaRPr lang="en-US"/>
        </a:p>
      </dgm:t>
    </dgm:pt>
    <dgm:pt modelId="{3F22FD75-A9A4-4490-A105-20A9956FB2BE}">
      <dgm:prSet/>
      <dgm:spPr/>
      <dgm:t>
        <a:bodyPr/>
        <a:lstStyle/>
        <a:p>
          <a:r>
            <a:rPr lang="en-GB" b="0" i="0"/>
            <a:t>(b)   in order to effect a lawful arrest or to prevent escape of a person lawfully detained;</a:t>
          </a:r>
          <a:endParaRPr lang="en-US"/>
        </a:p>
      </dgm:t>
    </dgm:pt>
    <dgm:pt modelId="{F7AE7880-C0BD-4339-B68F-74D47474F088}" type="parTrans" cxnId="{4984C0E0-F03D-4BA5-8029-FC60732CAC48}">
      <dgm:prSet/>
      <dgm:spPr/>
      <dgm:t>
        <a:bodyPr/>
        <a:lstStyle/>
        <a:p>
          <a:endParaRPr lang="en-US"/>
        </a:p>
      </dgm:t>
    </dgm:pt>
    <dgm:pt modelId="{B3C82A3D-5D8E-40C8-8D2A-06799B67D71B}" type="sibTrans" cxnId="{4984C0E0-F03D-4BA5-8029-FC60732CAC48}">
      <dgm:prSet/>
      <dgm:spPr/>
      <dgm:t>
        <a:bodyPr/>
        <a:lstStyle/>
        <a:p>
          <a:endParaRPr lang="en-US"/>
        </a:p>
      </dgm:t>
    </dgm:pt>
    <dgm:pt modelId="{78194038-D2D8-4853-9B18-EA18C623FCE4}">
      <dgm:prSet/>
      <dgm:spPr/>
      <dgm:t>
        <a:bodyPr/>
        <a:lstStyle/>
        <a:p>
          <a:r>
            <a:rPr lang="en-GB" b="0" i="0"/>
            <a:t>(c)   in action lawfully taken for the purpose of quelling a riot or insurrection.</a:t>
          </a:r>
          <a:endParaRPr lang="en-US"/>
        </a:p>
      </dgm:t>
    </dgm:pt>
    <dgm:pt modelId="{E1B4BB31-8F0F-453F-A642-46B957F4CE51}" type="parTrans" cxnId="{2B1177EB-54BA-4447-980C-75E1BD49D75F}">
      <dgm:prSet/>
      <dgm:spPr/>
      <dgm:t>
        <a:bodyPr/>
        <a:lstStyle/>
        <a:p>
          <a:endParaRPr lang="en-US"/>
        </a:p>
      </dgm:t>
    </dgm:pt>
    <dgm:pt modelId="{39F1243B-277F-442A-A972-F3BCC1251C94}" type="sibTrans" cxnId="{2B1177EB-54BA-4447-980C-75E1BD49D75F}">
      <dgm:prSet/>
      <dgm:spPr/>
      <dgm:t>
        <a:bodyPr/>
        <a:lstStyle/>
        <a:p>
          <a:endParaRPr lang="en-US"/>
        </a:p>
      </dgm:t>
    </dgm:pt>
    <dgm:pt modelId="{49F6025A-AAA7-47CD-B80F-892D7C28749F}" type="pres">
      <dgm:prSet presAssocID="{7510C0BE-D6E1-4F5C-A36F-A1F7B2DD3CBF}" presName="Name0" presStyleCnt="0">
        <dgm:presLayoutVars>
          <dgm:dir/>
          <dgm:animLvl val="lvl"/>
          <dgm:resizeHandles val="exact"/>
        </dgm:presLayoutVars>
      </dgm:prSet>
      <dgm:spPr/>
    </dgm:pt>
    <dgm:pt modelId="{4DCA3F2F-2735-410B-B654-2A79363506E4}" type="pres">
      <dgm:prSet presAssocID="{E5A12DDB-52C2-4EC3-BE71-E4E4FC2FEF70}" presName="boxAndChildren" presStyleCnt="0"/>
      <dgm:spPr/>
    </dgm:pt>
    <dgm:pt modelId="{8B4BCBFF-C0EC-42DF-A7C0-5D6150BD61FF}" type="pres">
      <dgm:prSet presAssocID="{E5A12DDB-52C2-4EC3-BE71-E4E4FC2FEF70}" presName="parentTextBox" presStyleLbl="node1" presStyleIdx="0" presStyleCnt="2"/>
      <dgm:spPr/>
    </dgm:pt>
    <dgm:pt modelId="{D58BDE23-D85B-4AF0-8249-FCA1CC4D939A}" type="pres">
      <dgm:prSet presAssocID="{E5A12DDB-52C2-4EC3-BE71-E4E4FC2FEF70}" presName="entireBox" presStyleLbl="node1" presStyleIdx="0" presStyleCnt="2"/>
      <dgm:spPr/>
    </dgm:pt>
    <dgm:pt modelId="{5B72BDDA-E6BA-490E-B244-675697AF9492}" type="pres">
      <dgm:prSet presAssocID="{E5A12DDB-52C2-4EC3-BE71-E4E4FC2FEF70}" presName="descendantBox" presStyleCnt="0"/>
      <dgm:spPr/>
    </dgm:pt>
    <dgm:pt modelId="{7CCA7BD3-5622-428E-8578-293CA2AE48DB}" type="pres">
      <dgm:prSet presAssocID="{5A2B08DB-B638-499D-9E9C-45BD215334F6}" presName="childTextBox" presStyleLbl="fgAccFollowNode1" presStyleIdx="0" presStyleCnt="3">
        <dgm:presLayoutVars>
          <dgm:bulletEnabled val="1"/>
        </dgm:presLayoutVars>
      </dgm:prSet>
      <dgm:spPr/>
    </dgm:pt>
    <dgm:pt modelId="{098B48D8-71D8-4738-A06C-1281CA855698}" type="pres">
      <dgm:prSet presAssocID="{3F22FD75-A9A4-4490-A105-20A9956FB2BE}" presName="childTextBox" presStyleLbl="fgAccFollowNode1" presStyleIdx="1" presStyleCnt="3">
        <dgm:presLayoutVars>
          <dgm:bulletEnabled val="1"/>
        </dgm:presLayoutVars>
      </dgm:prSet>
      <dgm:spPr/>
    </dgm:pt>
    <dgm:pt modelId="{AD06C01E-7943-4811-B667-45F7F0FEC729}" type="pres">
      <dgm:prSet presAssocID="{78194038-D2D8-4853-9B18-EA18C623FCE4}" presName="childTextBox" presStyleLbl="fgAccFollowNode1" presStyleIdx="2" presStyleCnt="3">
        <dgm:presLayoutVars>
          <dgm:bulletEnabled val="1"/>
        </dgm:presLayoutVars>
      </dgm:prSet>
      <dgm:spPr/>
    </dgm:pt>
    <dgm:pt modelId="{321537A6-3C03-4A19-85E3-A791ED7E0FF7}" type="pres">
      <dgm:prSet presAssocID="{C5838F26-977E-44CE-99F2-B58ACEC4CFA2}" presName="sp" presStyleCnt="0"/>
      <dgm:spPr/>
    </dgm:pt>
    <dgm:pt modelId="{BA54AB15-26BF-411F-B6F5-987CDDC6A82B}" type="pres">
      <dgm:prSet presAssocID="{181D2724-5803-4B26-B848-61865638853F}" presName="arrowAndChildren" presStyleCnt="0"/>
      <dgm:spPr/>
    </dgm:pt>
    <dgm:pt modelId="{E00BD61A-2E38-474B-A19D-EEBFE5E21BDE}" type="pres">
      <dgm:prSet presAssocID="{181D2724-5803-4B26-B848-61865638853F}" presName="parentTextArrow" presStyleLbl="node1" presStyleIdx="1" presStyleCnt="2"/>
      <dgm:spPr/>
    </dgm:pt>
  </dgm:ptLst>
  <dgm:cxnLst>
    <dgm:cxn modelId="{79312E23-0812-4FE2-9FAA-6238EC24AF4F}" srcId="{7510C0BE-D6E1-4F5C-A36F-A1F7B2DD3CBF}" destId="{E5A12DDB-52C2-4EC3-BE71-E4E4FC2FEF70}" srcOrd="1" destOrd="0" parTransId="{29FB1A10-57F6-41F8-841C-4D5C8DF150E0}" sibTransId="{BACEEC69-7C9B-43BD-BFC4-04B8BD8A5639}"/>
    <dgm:cxn modelId="{F67F366D-EEBD-49CC-B335-3EF4A69BF068}" type="presOf" srcId="{E5A12DDB-52C2-4EC3-BE71-E4E4FC2FEF70}" destId="{8B4BCBFF-C0EC-42DF-A7C0-5D6150BD61FF}" srcOrd="0" destOrd="0" presId="urn:microsoft.com/office/officeart/2005/8/layout/process4"/>
    <dgm:cxn modelId="{AD9CCA58-4B34-4CF3-9630-D4FF4621E881}" srcId="{7510C0BE-D6E1-4F5C-A36F-A1F7B2DD3CBF}" destId="{181D2724-5803-4B26-B848-61865638853F}" srcOrd="0" destOrd="0" parTransId="{4420DD98-DB30-4043-B97C-C391E4200223}" sibTransId="{C5838F26-977E-44CE-99F2-B58ACEC4CFA2}"/>
    <dgm:cxn modelId="{CD697999-1220-4A4B-ACC5-0A77117CF151}" type="presOf" srcId="{78194038-D2D8-4853-9B18-EA18C623FCE4}" destId="{AD06C01E-7943-4811-B667-45F7F0FEC729}" srcOrd="0" destOrd="0" presId="urn:microsoft.com/office/officeart/2005/8/layout/process4"/>
    <dgm:cxn modelId="{4CEE01A0-07F9-45E0-826A-83B78EECB3FE}" srcId="{E5A12DDB-52C2-4EC3-BE71-E4E4FC2FEF70}" destId="{5A2B08DB-B638-499D-9E9C-45BD215334F6}" srcOrd="0" destOrd="0" parTransId="{5332C97C-146A-4274-8A7E-31FF680ACB31}" sibTransId="{2D05FB60-948D-4412-9EDE-7FD0A89EB9A0}"/>
    <dgm:cxn modelId="{4945A7A1-4450-4057-B9FD-F72FFAC9448C}" type="presOf" srcId="{3F22FD75-A9A4-4490-A105-20A9956FB2BE}" destId="{098B48D8-71D8-4738-A06C-1281CA855698}" srcOrd="0" destOrd="0" presId="urn:microsoft.com/office/officeart/2005/8/layout/process4"/>
    <dgm:cxn modelId="{A46A9EA4-FBB6-4711-852B-63D281B71D64}" type="presOf" srcId="{E5A12DDB-52C2-4EC3-BE71-E4E4FC2FEF70}" destId="{D58BDE23-D85B-4AF0-8249-FCA1CC4D939A}" srcOrd="1" destOrd="0" presId="urn:microsoft.com/office/officeart/2005/8/layout/process4"/>
    <dgm:cxn modelId="{BF780FB7-C15C-4EA7-8EB1-A2B03AE68242}" type="presOf" srcId="{7510C0BE-D6E1-4F5C-A36F-A1F7B2DD3CBF}" destId="{49F6025A-AAA7-47CD-B80F-892D7C28749F}" srcOrd="0" destOrd="0" presId="urn:microsoft.com/office/officeart/2005/8/layout/process4"/>
    <dgm:cxn modelId="{6A48C6C0-C074-4813-9AA9-13817CB43D1A}" type="presOf" srcId="{181D2724-5803-4B26-B848-61865638853F}" destId="{E00BD61A-2E38-474B-A19D-EEBFE5E21BDE}" srcOrd="0" destOrd="0" presId="urn:microsoft.com/office/officeart/2005/8/layout/process4"/>
    <dgm:cxn modelId="{8E8E48D7-4298-4CD1-ADA6-195EA05716C2}" type="presOf" srcId="{5A2B08DB-B638-499D-9E9C-45BD215334F6}" destId="{7CCA7BD3-5622-428E-8578-293CA2AE48DB}" srcOrd="0" destOrd="0" presId="urn:microsoft.com/office/officeart/2005/8/layout/process4"/>
    <dgm:cxn modelId="{4984C0E0-F03D-4BA5-8029-FC60732CAC48}" srcId="{E5A12DDB-52C2-4EC3-BE71-E4E4FC2FEF70}" destId="{3F22FD75-A9A4-4490-A105-20A9956FB2BE}" srcOrd="1" destOrd="0" parTransId="{F7AE7880-C0BD-4339-B68F-74D47474F088}" sibTransId="{B3C82A3D-5D8E-40C8-8D2A-06799B67D71B}"/>
    <dgm:cxn modelId="{2B1177EB-54BA-4447-980C-75E1BD49D75F}" srcId="{E5A12DDB-52C2-4EC3-BE71-E4E4FC2FEF70}" destId="{78194038-D2D8-4853-9B18-EA18C623FCE4}" srcOrd="2" destOrd="0" parTransId="{E1B4BB31-8F0F-453F-A642-46B957F4CE51}" sibTransId="{39F1243B-277F-442A-A972-F3BCC1251C94}"/>
    <dgm:cxn modelId="{CD572A34-E672-48DC-A80E-8F22868FDCA7}" type="presParOf" srcId="{49F6025A-AAA7-47CD-B80F-892D7C28749F}" destId="{4DCA3F2F-2735-410B-B654-2A79363506E4}" srcOrd="0" destOrd="0" presId="urn:microsoft.com/office/officeart/2005/8/layout/process4"/>
    <dgm:cxn modelId="{1A9010BC-6710-4F4E-81CA-8F205899D24D}" type="presParOf" srcId="{4DCA3F2F-2735-410B-B654-2A79363506E4}" destId="{8B4BCBFF-C0EC-42DF-A7C0-5D6150BD61FF}" srcOrd="0" destOrd="0" presId="urn:microsoft.com/office/officeart/2005/8/layout/process4"/>
    <dgm:cxn modelId="{CE5A0B08-4A4B-4C5C-B375-056C3C88DB5E}" type="presParOf" srcId="{4DCA3F2F-2735-410B-B654-2A79363506E4}" destId="{D58BDE23-D85B-4AF0-8249-FCA1CC4D939A}" srcOrd="1" destOrd="0" presId="urn:microsoft.com/office/officeart/2005/8/layout/process4"/>
    <dgm:cxn modelId="{B256D6C3-798A-4412-9DA7-875BB284449C}" type="presParOf" srcId="{4DCA3F2F-2735-410B-B654-2A79363506E4}" destId="{5B72BDDA-E6BA-490E-B244-675697AF9492}" srcOrd="2" destOrd="0" presId="urn:microsoft.com/office/officeart/2005/8/layout/process4"/>
    <dgm:cxn modelId="{97BA5B95-8A11-423C-8F48-CE70920BF7D4}" type="presParOf" srcId="{5B72BDDA-E6BA-490E-B244-675697AF9492}" destId="{7CCA7BD3-5622-428E-8578-293CA2AE48DB}" srcOrd="0" destOrd="0" presId="urn:microsoft.com/office/officeart/2005/8/layout/process4"/>
    <dgm:cxn modelId="{CF5EC241-25FD-4414-A1F2-7FDE04CBF2A7}" type="presParOf" srcId="{5B72BDDA-E6BA-490E-B244-675697AF9492}" destId="{098B48D8-71D8-4738-A06C-1281CA855698}" srcOrd="1" destOrd="0" presId="urn:microsoft.com/office/officeart/2005/8/layout/process4"/>
    <dgm:cxn modelId="{49B599CF-AD33-458E-9605-715E3B4F0D33}" type="presParOf" srcId="{5B72BDDA-E6BA-490E-B244-675697AF9492}" destId="{AD06C01E-7943-4811-B667-45F7F0FEC729}" srcOrd="2" destOrd="0" presId="urn:microsoft.com/office/officeart/2005/8/layout/process4"/>
    <dgm:cxn modelId="{04FDFB89-78C0-4EA1-AB36-B2C3E4B45324}" type="presParOf" srcId="{49F6025A-AAA7-47CD-B80F-892D7C28749F}" destId="{321537A6-3C03-4A19-85E3-A791ED7E0FF7}" srcOrd="1" destOrd="0" presId="urn:microsoft.com/office/officeart/2005/8/layout/process4"/>
    <dgm:cxn modelId="{E4948608-6632-4F9F-B39E-5930ED49F80A}" type="presParOf" srcId="{49F6025A-AAA7-47CD-B80F-892D7C28749F}" destId="{BA54AB15-26BF-411F-B6F5-987CDDC6A82B}" srcOrd="2" destOrd="0" presId="urn:microsoft.com/office/officeart/2005/8/layout/process4"/>
    <dgm:cxn modelId="{BA31A2C4-FECB-4EAF-AEC4-BFF7532EE7C8}" type="presParOf" srcId="{BA54AB15-26BF-411F-B6F5-987CDDC6A82B}" destId="{E00BD61A-2E38-474B-A19D-EEBFE5E21BDE}"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E956260-26F4-4BD9-AC40-99DAE9194B4D}"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0BB2BAAB-A775-4DC9-80C4-049912B37106}">
      <dgm:prSet/>
      <dgm:spPr/>
      <dgm:t>
        <a:bodyPr/>
        <a:lstStyle/>
        <a:p>
          <a:r>
            <a:rPr lang="en-GB"/>
            <a:t>Currently, there is a new bill going through parliament, it will be interesting to see if this affects the Human Rights Act 1998 and reform!</a:t>
          </a:r>
          <a:endParaRPr lang="en-US"/>
        </a:p>
      </dgm:t>
    </dgm:pt>
    <dgm:pt modelId="{DA9645A3-295D-47CA-9E58-2BCDC98DB8D1}" type="parTrans" cxnId="{F8751D76-D6BA-4B6B-98F0-32D8CB7DE100}">
      <dgm:prSet/>
      <dgm:spPr/>
      <dgm:t>
        <a:bodyPr/>
        <a:lstStyle/>
        <a:p>
          <a:endParaRPr lang="en-US"/>
        </a:p>
      </dgm:t>
    </dgm:pt>
    <dgm:pt modelId="{4C490E59-F3C0-4125-AE00-992DD8063562}" type="sibTrans" cxnId="{F8751D76-D6BA-4B6B-98F0-32D8CB7DE100}">
      <dgm:prSet/>
      <dgm:spPr/>
      <dgm:t>
        <a:bodyPr/>
        <a:lstStyle/>
        <a:p>
          <a:endParaRPr lang="en-US"/>
        </a:p>
      </dgm:t>
    </dgm:pt>
    <dgm:pt modelId="{6C0D4040-DA01-492A-AFED-0B04E9544A38}">
      <dgm:prSet/>
      <dgm:spPr/>
      <dgm:t>
        <a:bodyPr/>
        <a:lstStyle/>
        <a:p>
          <a:r>
            <a:rPr lang="en-GB"/>
            <a:t>Let’s take a look</a:t>
          </a:r>
          <a:endParaRPr lang="en-US"/>
        </a:p>
      </dgm:t>
    </dgm:pt>
    <dgm:pt modelId="{A6045160-24C8-4CEC-B136-1BE82F49B158}" type="parTrans" cxnId="{F89BB513-FA81-4FD0-BDA7-F5D5419CB827}">
      <dgm:prSet/>
      <dgm:spPr/>
      <dgm:t>
        <a:bodyPr/>
        <a:lstStyle/>
        <a:p>
          <a:endParaRPr lang="en-US"/>
        </a:p>
      </dgm:t>
    </dgm:pt>
    <dgm:pt modelId="{2836C2BF-4C6E-43DE-8ABA-55B841DC69BA}" type="sibTrans" cxnId="{F89BB513-FA81-4FD0-BDA7-F5D5419CB827}">
      <dgm:prSet/>
      <dgm:spPr/>
      <dgm:t>
        <a:bodyPr/>
        <a:lstStyle/>
        <a:p>
          <a:endParaRPr lang="en-US"/>
        </a:p>
      </dgm:t>
    </dgm:pt>
    <dgm:pt modelId="{725C0404-EBCD-4A45-BA8E-9AD0B10CCC84}" type="pres">
      <dgm:prSet presAssocID="{CE956260-26F4-4BD9-AC40-99DAE9194B4D}" presName="hierChild1" presStyleCnt="0">
        <dgm:presLayoutVars>
          <dgm:chPref val="1"/>
          <dgm:dir/>
          <dgm:animOne val="branch"/>
          <dgm:animLvl val="lvl"/>
          <dgm:resizeHandles/>
        </dgm:presLayoutVars>
      </dgm:prSet>
      <dgm:spPr/>
    </dgm:pt>
    <dgm:pt modelId="{8133E7E4-6F6A-4E74-B31A-CB29B83BFEC2}" type="pres">
      <dgm:prSet presAssocID="{0BB2BAAB-A775-4DC9-80C4-049912B37106}" presName="hierRoot1" presStyleCnt="0"/>
      <dgm:spPr/>
    </dgm:pt>
    <dgm:pt modelId="{4732164D-FE11-4E5E-B467-48B417F6DEF4}" type="pres">
      <dgm:prSet presAssocID="{0BB2BAAB-A775-4DC9-80C4-049912B37106}" presName="composite" presStyleCnt="0"/>
      <dgm:spPr/>
    </dgm:pt>
    <dgm:pt modelId="{632C8F4B-434E-4A13-96EB-C3F49CC1C630}" type="pres">
      <dgm:prSet presAssocID="{0BB2BAAB-A775-4DC9-80C4-049912B37106}" presName="background" presStyleLbl="node0" presStyleIdx="0" presStyleCnt="2"/>
      <dgm:spPr/>
    </dgm:pt>
    <dgm:pt modelId="{C6563F97-76BE-4BAE-9784-4C4EBD68D49C}" type="pres">
      <dgm:prSet presAssocID="{0BB2BAAB-A775-4DC9-80C4-049912B37106}" presName="text" presStyleLbl="fgAcc0" presStyleIdx="0" presStyleCnt="2">
        <dgm:presLayoutVars>
          <dgm:chPref val="3"/>
        </dgm:presLayoutVars>
      </dgm:prSet>
      <dgm:spPr/>
    </dgm:pt>
    <dgm:pt modelId="{6C397B25-670E-4E81-A0FA-B17E2FEA2830}" type="pres">
      <dgm:prSet presAssocID="{0BB2BAAB-A775-4DC9-80C4-049912B37106}" presName="hierChild2" presStyleCnt="0"/>
      <dgm:spPr/>
    </dgm:pt>
    <dgm:pt modelId="{747C8DCA-2A24-4AF4-9FD2-D61426CD1B4C}" type="pres">
      <dgm:prSet presAssocID="{6C0D4040-DA01-492A-AFED-0B04E9544A38}" presName="hierRoot1" presStyleCnt="0"/>
      <dgm:spPr/>
    </dgm:pt>
    <dgm:pt modelId="{DAB38F81-814C-42C1-977F-226CBF3C33B7}" type="pres">
      <dgm:prSet presAssocID="{6C0D4040-DA01-492A-AFED-0B04E9544A38}" presName="composite" presStyleCnt="0"/>
      <dgm:spPr/>
    </dgm:pt>
    <dgm:pt modelId="{F6686FB1-17C3-417F-AF35-7D7EB94A1316}" type="pres">
      <dgm:prSet presAssocID="{6C0D4040-DA01-492A-AFED-0B04E9544A38}" presName="background" presStyleLbl="node0" presStyleIdx="1" presStyleCnt="2"/>
      <dgm:spPr/>
    </dgm:pt>
    <dgm:pt modelId="{AEDB66CB-D15C-4B57-8E40-F7330B074BFE}" type="pres">
      <dgm:prSet presAssocID="{6C0D4040-DA01-492A-AFED-0B04E9544A38}" presName="text" presStyleLbl="fgAcc0" presStyleIdx="1" presStyleCnt="2">
        <dgm:presLayoutVars>
          <dgm:chPref val="3"/>
        </dgm:presLayoutVars>
      </dgm:prSet>
      <dgm:spPr/>
    </dgm:pt>
    <dgm:pt modelId="{361128C4-B073-44A1-B5DF-6BCE4BB0E3AE}" type="pres">
      <dgm:prSet presAssocID="{6C0D4040-DA01-492A-AFED-0B04E9544A38}" presName="hierChild2" presStyleCnt="0"/>
      <dgm:spPr/>
    </dgm:pt>
  </dgm:ptLst>
  <dgm:cxnLst>
    <dgm:cxn modelId="{F89BB513-FA81-4FD0-BDA7-F5D5419CB827}" srcId="{CE956260-26F4-4BD9-AC40-99DAE9194B4D}" destId="{6C0D4040-DA01-492A-AFED-0B04E9544A38}" srcOrd="1" destOrd="0" parTransId="{A6045160-24C8-4CEC-B136-1BE82F49B158}" sibTransId="{2836C2BF-4C6E-43DE-8ABA-55B841DC69BA}"/>
    <dgm:cxn modelId="{F8751D76-D6BA-4B6B-98F0-32D8CB7DE100}" srcId="{CE956260-26F4-4BD9-AC40-99DAE9194B4D}" destId="{0BB2BAAB-A775-4DC9-80C4-049912B37106}" srcOrd="0" destOrd="0" parTransId="{DA9645A3-295D-47CA-9E58-2BCDC98DB8D1}" sibTransId="{4C490E59-F3C0-4125-AE00-992DD8063562}"/>
    <dgm:cxn modelId="{2E3BC794-797F-4BFF-987F-B6A026FD513A}" type="presOf" srcId="{CE956260-26F4-4BD9-AC40-99DAE9194B4D}" destId="{725C0404-EBCD-4A45-BA8E-9AD0B10CCC84}" srcOrd="0" destOrd="0" presId="urn:microsoft.com/office/officeart/2005/8/layout/hierarchy1"/>
    <dgm:cxn modelId="{3C74EFB2-16BA-4876-AE67-9AD2BD1977A8}" type="presOf" srcId="{6C0D4040-DA01-492A-AFED-0B04E9544A38}" destId="{AEDB66CB-D15C-4B57-8E40-F7330B074BFE}" srcOrd="0" destOrd="0" presId="urn:microsoft.com/office/officeart/2005/8/layout/hierarchy1"/>
    <dgm:cxn modelId="{C75C44D1-0CCD-4EE7-86A7-0B6D12279719}" type="presOf" srcId="{0BB2BAAB-A775-4DC9-80C4-049912B37106}" destId="{C6563F97-76BE-4BAE-9784-4C4EBD68D49C}" srcOrd="0" destOrd="0" presId="urn:microsoft.com/office/officeart/2005/8/layout/hierarchy1"/>
    <dgm:cxn modelId="{5F954A6C-376F-4E7C-B223-C45E8849C01C}" type="presParOf" srcId="{725C0404-EBCD-4A45-BA8E-9AD0B10CCC84}" destId="{8133E7E4-6F6A-4E74-B31A-CB29B83BFEC2}" srcOrd="0" destOrd="0" presId="urn:microsoft.com/office/officeart/2005/8/layout/hierarchy1"/>
    <dgm:cxn modelId="{04ADA3A1-A7B5-4D91-939D-80C669A6D113}" type="presParOf" srcId="{8133E7E4-6F6A-4E74-B31A-CB29B83BFEC2}" destId="{4732164D-FE11-4E5E-B467-48B417F6DEF4}" srcOrd="0" destOrd="0" presId="urn:microsoft.com/office/officeart/2005/8/layout/hierarchy1"/>
    <dgm:cxn modelId="{4AE76D08-BE0A-4352-A8E0-E125C41DA84D}" type="presParOf" srcId="{4732164D-FE11-4E5E-B467-48B417F6DEF4}" destId="{632C8F4B-434E-4A13-96EB-C3F49CC1C630}" srcOrd="0" destOrd="0" presId="urn:microsoft.com/office/officeart/2005/8/layout/hierarchy1"/>
    <dgm:cxn modelId="{3AAEA22F-28A2-4314-9184-8B913EFB1EBC}" type="presParOf" srcId="{4732164D-FE11-4E5E-B467-48B417F6DEF4}" destId="{C6563F97-76BE-4BAE-9784-4C4EBD68D49C}" srcOrd="1" destOrd="0" presId="urn:microsoft.com/office/officeart/2005/8/layout/hierarchy1"/>
    <dgm:cxn modelId="{AC96F1E2-8AAA-47D2-9AD4-024AFAFA4311}" type="presParOf" srcId="{8133E7E4-6F6A-4E74-B31A-CB29B83BFEC2}" destId="{6C397B25-670E-4E81-A0FA-B17E2FEA2830}" srcOrd="1" destOrd="0" presId="urn:microsoft.com/office/officeart/2005/8/layout/hierarchy1"/>
    <dgm:cxn modelId="{7C2C9C21-722C-41C5-B26C-3D25B2F4B438}" type="presParOf" srcId="{725C0404-EBCD-4A45-BA8E-9AD0B10CCC84}" destId="{747C8DCA-2A24-4AF4-9FD2-D61426CD1B4C}" srcOrd="1" destOrd="0" presId="urn:microsoft.com/office/officeart/2005/8/layout/hierarchy1"/>
    <dgm:cxn modelId="{C3256B1F-2105-4200-B38C-02E7909C1DF2}" type="presParOf" srcId="{747C8DCA-2A24-4AF4-9FD2-D61426CD1B4C}" destId="{DAB38F81-814C-42C1-977F-226CBF3C33B7}" srcOrd="0" destOrd="0" presId="urn:microsoft.com/office/officeart/2005/8/layout/hierarchy1"/>
    <dgm:cxn modelId="{D785CD84-16AD-4ED7-9DF6-479B97494AD7}" type="presParOf" srcId="{DAB38F81-814C-42C1-977F-226CBF3C33B7}" destId="{F6686FB1-17C3-417F-AF35-7D7EB94A1316}" srcOrd="0" destOrd="0" presId="urn:microsoft.com/office/officeart/2005/8/layout/hierarchy1"/>
    <dgm:cxn modelId="{7F904FE8-73D3-4CA8-B38E-EE5595026D00}" type="presParOf" srcId="{DAB38F81-814C-42C1-977F-226CBF3C33B7}" destId="{AEDB66CB-D15C-4B57-8E40-F7330B074BFE}" srcOrd="1" destOrd="0" presId="urn:microsoft.com/office/officeart/2005/8/layout/hierarchy1"/>
    <dgm:cxn modelId="{1E4A85CF-A879-483B-AD74-638B9CD27C6C}" type="presParOf" srcId="{747C8DCA-2A24-4AF4-9FD2-D61426CD1B4C}" destId="{361128C4-B073-44A1-B5DF-6BCE4BB0E3A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1312C0E-2326-4502-9F7A-BBB236A63B25}" type="doc">
      <dgm:prSet loTypeId="urn:microsoft.com/office/officeart/2005/8/layout/hierarchy1" loCatId="hierarchy" qsTypeId="urn:microsoft.com/office/officeart/2005/8/quickstyle/simple4" qsCatId="simple" csTypeId="urn:microsoft.com/office/officeart/2005/8/colors/accent3_2" csCatId="accent3"/>
      <dgm:spPr/>
      <dgm:t>
        <a:bodyPr/>
        <a:lstStyle/>
        <a:p>
          <a:endParaRPr lang="en-US"/>
        </a:p>
      </dgm:t>
    </dgm:pt>
    <dgm:pt modelId="{253E523C-AADE-42E6-90F5-8C808D8CFE7D}">
      <dgm:prSet/>
      <dgm:spPr/>
      <dgm:t>
        <a:bodyPr/>
        <a:lstStyle/>
        <a:p>
          <a:r>
            <a:rPr lang="en-GB" b="0" i="0"/>
            <a:t>No one shall be subjected to torture or to inhuman or degrading treatment or punishment.</a:t>
          </a:r>
          <a:endParaRPr lang="en-US"/>
        </a:p>
      </dgm:t>
    </dgm:pt>
    <dgm:pt modelId="{D9C95B48-7025-48AD-AA83-0FF09CC1419C}" type="parTrans" cxnId="{515C4B77-DC48-4610-810C-30CAAD61AB54}">
      <dgm:prSet/>
      <dgm:spPr/>
      <dgm:t>
        <a:bodyPr/>
        <a:lstStyle/>
        <a:p>
          <a:endParaRPr lang="en-US"/>
        </a:p>
      </dgm:t>
    </dgm:pt>
    <dgm:pt modelId="{078A11F0-35E3-46F7-AA24-0EAB5382E1D0}" type="sibTrans" cxnId="{515C4B77-DC48-4610-810C-30CAAD61AB54}">
      <dgm:prSet/>
      <dgm:spPr/>
      <dgm:t>
        <a:bodyPr/>
        <a:lstStyle/>
        <a:p>
          <a:endParaRPr lang="en-US"/>
        </a:p>
      </dgm:t>
    </dgm:pt>
    <dgm:pt modelId="{C11AC3FB-BF1D-4037-80FB-585E57693317}">
      <dgm:prSet/>
      <dgm:spPr/>
      <dgm:t>
        <a:bodyPr/>
        <a:lstStyle/>
        <a:p>
          <a:r>
            <a:rPr lang="en-GB"/>
            <a:t>Absolute right. </a:t>
          </a:r>
          <a:endParaRPr lang="en-US"/>
        </a:p>
      </dgm:t>
    </dgm:pt>
    <dgm:pt modelId="{DAD4AEB5-36CF-44DD-B036-64B35221C501}" type="parTrans" cxnId="{02CF74E4-0823-4BD1-9866-AFB86FD50CD2}">
      <dgm:prSet/>
      <dgm:spPr/>
      <dgm:t>
        <a:bodyPr/>
        <a:lstStyle/>
        <a:p>
          <a:endParaRPr lang="en-US"/>
        </a:p>
      </dgm:t>
    </dgm:pt>
    <dgm:pt modelId="{8AA89843-18CE-40C6-A3BB-84EC4D67B891}" type="sibTrans" cxnId="{02CF74E4-0823-4BD1-9866-AFB86FD50CD2}">
      <dgm:prSet/>
      <dgm:spPr/>
      <dgm:t>
        <a:bodyPr/>
        <a:lstStyle/>
        <a:p>
          <a:endParaRPr lang="en-US"/>
        </a:p>
      </dgm:t>
    </dgm:pt>
    <dgm:pt modelId="{3D0EC1E7-EE1F-47F1-8D6E-AA225B41701E}">
      <dgm:prSet/>
      <dgm:spPr/>
      <dgm:t>
        <a:bodyPr/>
        <a:lstStyle/>
        <a:p>
          <a:r>
            <a:rPr lang="en-GB"/>
            <a:t>Cannot be interfered with by the state. </a:t>
          </a:r>
          <a:endParaRPr lang="en-US"/>
        </a:p>
      </dgm:t>
    </dgm:pt>
    <dgm:pt modelId="{BD786934-A620-46D3-AD40-929E4E140600}" type="parTrans" cxnId="{197C25C1-A4B4-4CDE-B833-146563E54221}">
      <dgm:prSet/>
      <dgm:spPr/>
      <dgm:t>
        <a:bodyPr/>
        <a:lstStyle/>
        <a:p>
          <a:endParaRPr lang="en-US"/>
        </a:p>
      </dgm:t>
    </dgm:pt>
    <dgm:pt modelId="{0DD6893B-2B3E-411C-BE6F-C1CCF0CFE8FD}" type="sibTrans" cxnId="{197C25C1-A4B4-4CDE-B833-146563E54221}">
      <dgm:prSet/>
      <dgm:spPr/>
      <dgm:t>
        <a:bodyPr/>
        <a:lstStyle/>
        <a:p>
          <a:endParaRPr lang="en-US"/>
        </a:p>
      </dgm:t>
    </dgm:pt>
    <dgm:pt modelId="{4AA742A1-6E4C-4610-AC67-DDE3F99DADB4}" type="pres">
      <dgm:prSet presAssocID="{51312C0E-2326-4502-9F7A-BBB236A63B25}" presName="hierChild1" presStyleCnt="0">
        <dgm:presLayoutVars>
          <dgm:chPref val="1"/>
          <dgm:dir/>
          <dgm:animOne val="branch"/>
          <dgm:animLvl val="lvl"/>
          <dgm:resizeHandles/>
        </dgm:presLayoutVars>
      </dgm:prSet>
      <dgm:spPr/>
    </dgm:pt>
    <dgm:pt modelId="{C6FB20D9-12B5-4151-8638-65EF58D09321}" type="pres">
      <dgm:prSet presAssocID="{253E523C-AADE-42E6-90F5-8C808D8CFE7D}" presName="hierRoot1" presStyleCnt="0"/>
      <dgm:spPr/>
    </dgm:pt>
    <dgm:pt modelId="{249338DC-6932-4B6D-903D-8B69199EEB21}" type="pres">
      <dgm:prSet presAssocID="{253E523C-AADE-42E6-90F5-8C808D8CFE7D}" presName="composite" presStyleCnt="0"/>
      <dgm:spPr/>
    </dgm:pt>
    <dgm:pt modelId="{6432B4C9-C581-44DA-A2FC-D3002E2A5509}" type="pres">
      <dgm:prSet presAssocID="{253E523C-AADE-42E6-90F5-8C808D8CFE7D}" presName="background" presStyleLbl="node0" presStyleIdx="0" presStyleCnt="3"/>
      <dgm:spPr/>
    </dgm:pt>
    <dgm:pt modelId="{2ED9BEFA-6044-4BD9-B43A-DAB93F31D261}" type="pres">
      <dgm:prSet presAssocID="{253E523C-AADE-42E6-90F5-8C808D8CFE7D}" presName="text" presStyleLbl="fgAcc0" presStyleIdx="0" presStyleCnt="3">
        <dgm:presLayoutVars>
          <dgm:chPref val="3"/>
        </dgm:presLayoutVars>
      </dgm:prSet>
      <dgm:spPr/>
    </dgm:pt>
    <dgm:pt modelId="{A6F80195-885C-4A27-936E-F610B1B69635}" type="pres">
      <dgm:prSet presAssocID="{253E523C-AADE-42E6-90F5-8C808D8CFE7D}" presName="hierChild2" presStyleCnt="0"/>
      <dgm:spPr/>
    </dgm:pt>
    <dgm:pt modelId="{60BA2A4A-88E7-4BE8-92CE-0C99695CC07D}" type="pres">
      <dgm:prSet presAssocID="{C11AC3FB-BF1D-4037-80FB-585E57693317}" presName="hierRoot1" presStyleCnt="0"/>
      <dgm:spPr/>
    </dgm:pt>
    <dgm:pt modelId="{BD001832-1F00-4A3D-AA60-5C0364614EF8}" type="pres">
      <dgm:prSet presAssocID="{C11AC3FB-BF1D-4037-80FB-585E57693317}" presName="composite" presStyleCnt="0"/>
      <dgm:spPr/>
    </dgm:pt>
    <dgm:pt modelId="{A89B75A2-56B8-47F7-94CD-4353CC3F5781}" type="pres">
      <dgm:prSet presAssocID="{C11AC3FB-BF1D-4037-80FB-585E57693317}" presName="background" presStyleLbl="node0" presStyleIdx="1" presStyleCnt="3"/>
      <dgm:spPr/>
    </dgm:pt>
    <dgm:pt modelId="{CE30A9AE-9D8F-473F-999D-70A93C8A1891}" type="pres">
      <dgm:prSet presAssocID="{C11AC3FB-BF1D-4037-80FB-585E57693317}" presName="text" presStyleLbl="fgAcc0" presStyleIdx="1" presStyleCnt="3">
        <dgm:presLayoutVars>
          <dgm:chPref val="3"/>
        </dgm:presLayoutVars>
      </dgm:prSet>
      <dgm:spPr/>
    </dgm:pt>
    <dgm:pt modelId="{2AC57B58-971E-4653-9954-843C0CC07741}" type="pres">
      <dgm:prSet presAssocID="{C11AC3FB-BF1D-4037-80FB-585E57693317}" presName="hierChild2" presStyleCnt="0"/>
      <dgm:spPr/>
    </dgm:pt>
    <dgm:pt modelId="{CF64DFA1-64E0-436F-BF04-CEEA7EA62275}" type="pres">
      <dgm:prSet presAssocID="{3D0EC1E7-EE1F-47F1-8D6E-AA225B41701E}" presName="hierRoot1" presStyleCnt="0"/>
      <dgm:spPr/>
    </dgm:pt>
    <dgm:pt modelId="{7BD8CAC5-E1CF-4EDC-B4FE-34E3BF24EE5E}" type="pres">
      <dgm:prSet presAssocID="{3D0EC1E7-EE1F-47F1-8D6E-AA225B41701E}" presName="composite" presStyleCnt="0"/>
      <dgm:spPr/>
    </dgm:pt>
    <dgm:pt modelId="{AF6E7A86-4974-43E3-B6E7-EDF336EC57B4}" type="pres">
      <dgm:prSet presAssocID="{3D0EC1E7-EE1F-47F1-8D6E-AA225B41701E}" presName="background" presStyleLbl="node0" presStyleIdx="2" presStyleCnt="3"/>
      <dgm:spPr/>
    </dgm:pt>
    <dgm:pt modelId="{70C91A05-B7AB-4FE3-A953-30A24D8BB20B}" type="pres">
      <dgm:prSet presAssocID="{3D0EC1E7-EE1F-47F1-8D6E-AA225B41701E}" presName="text" presStyleLbl="fgAcc0" presStyleIdx="2" presStyleCnt="3">
        <dgm:presLayoutVars>
          <dgm:chPref val="3"/>
        </dgm:presLayoutVars>
      </dgm:prSet>
      <dgm:spPr/>
    </dgm:pt>
    <dgm:pt modelId="{CD2A153F-E969-44F2-8E3F-CEB3A400BA43}" type="pres">
      <dgm:prSet presAssocID="{3D0EC1E7-EE1F-47F1-8D6E-AA225B41701E}" presName="hierChild2" presStyleCnt="0"/>
      <dgm:spPr/>
    </dgm:pt>
  </dgm:ptLst>
  <dgm:cxnLst>
    <dgm:cxn modelId="{EACB1F03-17A1-4B11-86AE-61719433EED8}" type="presOf" srcId="{253E523C-AADE-42E6-90F5-8C808D8CFE7D}" destId="{2ED9BEFA-6044-4BD9-B43A-DAB93F31D261}" srcOrd="0" destOrd="0" presId="urn:microsoft.com/office/officeart/2005/8/layout/hierarchy1"/>
    <dgm:cxn modelId="{F6857112-9442-43FF-B2E7-8762E99755EB}" type="presOf" srcId="{51312C0E-2326-4502-9F7A-BBB236A63B25}" destId="{4AA742A1-6E4C-4610-AC67-DDE3F99DADB4}" srcOrd="0" destOrd="0" presId="urn:microsoft.com/office/officeart/2005/8/layout/hierarchy1"/>
    <dgm:cxn modelId="{90844049-289C-41ED-B4E0-50D6A38A9D16}" type="presOf" srcId="{C11AC3FB-BF1D-4037-80FB-585E57693317}" destId="{CE30A9AE-9D8F-473F-999D-70A93C8A1891}" srcOrd="0" destOrd="0" presId="urn:microsoft.com/office/officeart/2005/8/layout/hierarchy1"/>
    <dgm:cxn modelId="{515C4B77-DC48-4610-810C-30CAAD61AB54}" srcId="{51312C0E-2326-4502-9F7A-BBB236A63B25}" destId="{253E523C-AADE-42E6-90F5-8C808D8CFE7D}" srcOrd="0" destOrd="0" parTransId="{D9C95B48-7025-48AD-AA83-0FF09CC1419C}" sibTransId="{078A11F0-35E3-46F7-AA24-0EAB5382E1D0}"/>
    <dgm:cxn modelId="{B91139A6-FB65-4D64-9B06-AFB9041F398C}" type="presOf" srcId="{3D0EC1E7-EE1F-47F1-8D6E-AA225B41701E}" destId="{70C91A05-B7AB-4FE3-A953-30A24D8BB20B}" srcOrd="0" destOrd="0" presId="urn:microsoft.com/office/officeart/2005/8/layout/hierarchy1"/>
    <dgm:cxn modelId="{197C25C1-A4B4-4CDE-B833-146563E54221}" srcId="{51312C0E-2326-4502-9F7A-BBB236A63B25}" destId="{3D0EC1E7-EE1F-47F1-8D6E-AA225B41701E}" srcOrd="2" destOrd="0" parTransId="{BD786934-A620-46D3-AD40-929E4E140600}" sibTransId="{0DD6893B-2B3E-411C-BE6F-C1CCF0CFE8FD}"/>
    <dgm:cxn modelId="{02CF74E4-0823-4BD1-9866-AFB86FD50CD2}" srcId="{51312C0E-2326-4502-9F7A-BBB236A63B25}" destId="{C11AC3FB-BF1D-4037-80FB-585E57693317}" srcOrd="1" destOrd="0" parTransId="{DAD4AEB5-36CF-44DD-B036-64B35221C501}" sibTransId="{8AA89843-18CE-40C6-A3BB-84EC4D67B891}"/>
    <dgm:cxn modelId="{41F11B56-9A07-4803-B73B-D3A839A87B8F}" type="presParOf" srcId="{4AA742A1-6E4C-4610-AC67-DDE3F99DADB4}" destId="{C6FB20D9-12B5-4151-8638-65EF58D09321}" srcOrd="0" destOrd="0" presId="urn:microsoft.com/office/officeart/2005/8/layout/hierarchy1"/>
    <dgm:cxn modelId="{F6B67007-48A5-4E5B-804F-F6AC06221082}" type="presParOf" srcId="{C6FB20D9-12B5-4151-8638-65EF58D09321}" destId="{249338DC-6932-4B6D-903D-8B69199EEB21}" srcOrd="0" destOrd="0" presId="urn:microsoft.com/office/officeart/2005/8/layout/hierarchy1"/>
    <dgm:cxn modelId="{8CA2B7C7-E63F-464B-9070-C00E950BD307}" type="presParOf" srcId="{249338DC-6932-4B6D-903D-8B69199EEB21}" destId="{6432B4C9-C581-44DA-A2FC-D3002E2A5509}" srcOrd="0" destOrd="0" presId="urn:microsoft.com/office/officeart/2005/8/layout/hierarchy1"/>
    <dgm:cxn modelId="{816295CB-1C79-4CF8-8BC2-35F3BBAC1A5A}" type="presParOf" srcId="{249338DC-6932-4B6D-903D-8B69199EEB21}" destId="{2ED9BEFA-6044-4BD9-B43A-DAB93F31D261}" srcOrd="1" destOrd="0" presId="urn:microsoft.com/office/officeart/2005/8/layout/hierarchy1"/>
    <dgm:cxn modelId="{00385FC8-62FC-4D27-B23A-27A6D14B597E}" type="presParOf" srcId="{C6FB20D9-12B5-4151-8638-65EF58D09321}" destId="{A6F80195-885C-4A27-936E-F610B1B69635}" srcOrd="1" destOrd="0" presId="urn:microsoft.com/office/officeart/2005/8/layout/hierarchy1"/>
    <dgm:cxn modelId="{2CEB80FA-521E-4AA2-99B8-8C48407F1CEB}" type="presParOf" srcId="{4AA742A1-6E4C-4610-AC67-DDE3F99DADB4}" destId="{60BA2A4A-88E7-4BE8-92CE-0C99695CC07D}" srcOrd="1" destOrd="0" presId="urn:microsoft.com/office/officeart/2005/8/layout/hierarchy1"/>
    <dgm:cxn modelId="{D1BAD7F8-E107-4F8D-AE63-E95701E205CA}" type="presParOf" srcId="{60BA2A4A-88E7-4BE8-92CE-0C99695CC07D}" destId="{BD001832-1F00-4A3D-AA60-5C0364614EF8}" srcOrd="0" destOrd="0" presId="urn:microsoft.com/office/officeart/2005/8/layout/hierarchy1"/>
    <dgm:cxn modelId="{89341AE0-01DD-4C3E-84AB-185BD8866F21}" type="presParOf" srcId="{BD001832-1F00-4A3D-AA60-5C0364614EF8}" destId="{A89B75A2-56B8-47F7-94CD-4353CC3F5781}" srcOrd="0" destOrd="0" presId="urn:microsoft.com/office/officeart/2005/8/layout/hierarchy1"/>
    <dgm:cxn modelId="{AC22DF5A-D0CE-4FB4-A566-C91B7202CB5E}" type="presParOf" srcId="{BD001832-1F00-4A3D-AA60-5C0364614EF8}" destId="{CE30A9AE-9D8F-473F-999D-70A93C8A1891}" srcOrd="1" destOrd="0" presId="urn:microsoft.com/office/officeart/2005/8/layout/hierarchy1"/>
    <dgm:cxn modelId="{D6159A33-BC45-48CB-BEEC-5A7B090AE1E7}" type="presParOf" srcId="{60BA2A4A-88E7-4BE8-92CE-0C99695CC07D}" destId="{2AC57B58-971E-4653-9954-843C0CC07741}" srcOrd="1" destOrd="0" presId="urn:microsoft.com/office/officeart/2005/8/layout/hierarchy1"/>
    <dgm:cxn modelId="{154D4641-2533-46B5-B6A1-BFE74C9537CC}" type="presParOf" srcId="{4AA742A1-6E4C-4610-AC67-DDE3F99DADB4}" destId="{CF64DFA1-64E0-436F-BF04-CEEA7EA62275}" srcOrd="2" destOrd="0" presId="urn:microsoft.com/office/officeart/2005/8/layout/hierarchy1"/>
    <dgm:cxn modelId="{836B3891-F221-4102-93BD-EF79710A0B4A}" type="presParOf" srcId="{CF64DFA1-64E0-436F-BF04-CEEA7EA62275}" destId="{7BD8CAC5-E1CF-4EDC-B4FE-34E3BF24EE5E}" srcOrd="0" destOrd="0" presId="urn:microsoft.com/office/officeart/2005/8/layout/hierarchy1"/>
    <dgm:cxn modelId="{7E0C13A0-38C3-4FAD-8C46-E4715B6BFA1E}" type="presParOf" srcId="{7BD8CAC5-E1CF-4EDC-B4FE-34E3BF24EE5E}" destId="{AF6E7A86-4974-43E3-B6E7-EDF336EC57B4}" srcOrd="0" destOrd="0" presId="urn:microsoft.com/office/officeart/2005/8/layout/hierarchy1"/>
    <dgm:cxn modelId="{483503ED-B3B6-4876-9782-586CE6446594}" type="presParOf" srcId="{7BD8CAC5-E1CF-4EDC-B4FE-34E3BF24EE5E}" destId="{70C91A05-B7AB-4FE3-A953-30A24D8BB20B}" srcOrd="1" destOrd="0" presId="urn:microsoft.com/office/officeart/2005/8/layout/hierarchy1"/>
    <dgm:cxn modelId="{3E595A8D-52D7-4B87-88E7-A1D26CC84006}" type="presParOf" srcId="{CF64DFA1-64E0-436F-BF04-CEEA7EA62275}" destId="{CD2A153F-E969-44F2-8E3F-CEB3A400BA4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1CDB226-1DBF-4E3F-A05F-313C70CFA346}"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526732D4-87B0-4C2B-890A-8115E378F47B}">
      <dgm:prSet/>
      <dgm:spPr/>
      <dgm:t>
        <a:bodyPr/>
        <a:lstStyle/>
        <a:p>
          <a:r>
            <a:rPr lang="en-GB"/>
            <a:t>Research the following cases; </a:t>
          </a:r>
          <a:endParaRPr lang="en-US"/>
        </a:p>
      </dgm:t>
    </dgm:pt>
    <dgm:pt modelId="{D3A39F2A-14E4-4D20-89E3-9F92083FCFFD}" type="parTrans" cxnId="{FF68C21E-19FB-4AA8-AD28-B220F652F772}">
      <dgm:prSet/>
      <dgm:spPr/>
      <dgm:t>
        <a:bodyPr/>
        <a:lstStyle/>
        <a:p>
          <a:endParaRPr lang="en-US"/>
        </a:p>
      </dgm:t>
    </dgm:pt>
    <dgm:pt modelId="{87080248-174F-4D66-917B-9DA53A344FDA}" type="sibTrans" cxnId="{FF68C21E-19FB-4AA8-AD28-B220F652F772}">
      <dgm:prSet/>
      <dgm:spPr/>
      <dgm:t>
        <a:bodyPr/>
        <a:lstStyle/>
        <a:p>
          <a:endParaRPr lang="en-US"/>
        </a:p>
      </dgm:t>
    </dgm:pt>
    <dgm:pt modelId="{1B1B6817-EC6A-41E1-BAD4-FB0B9C84D2A6}">
      <dgm:prSet/>
      <dgm:spPr/>
      <dgm:t>
        <a:bodyPr/>
        <a:lstStyle/>
        <a:p>
          <a:r>
            <a:rPr lang="en-GB"/>
            <a:t>Facts; </a:t>
          </a:r>
          <a:endParaRPr lang="en-US"/>
        </a:p>
      </dgm:t>
    </dgm:pt>
    <dgm:pt modelId="{C142782B-FC8D-4322-AC43-AD6F7F59676F}" type="parTrans" cxnId="{E03C228D-FDC8-46DA-AC65-AC3B824C1F87}">
      <dgm:prSet/>
      <dgm:spPr/>
      <dgm:t>
        <a:bodyPr/>
        <a:lstStyle/>
        <a:p>
          <a:endParaRPr lang="en-US"/>
        </a:p>
      </dgm:t>
    </dgm:pt>
    <dgm:pt modelId="{9B0A91CE-09DF-4A80-8F43-10D43261B06F}" type="sibTrans" cxnId="{E03C228D-FDC8-46DA-AC65-AC3B824C1F87}">
      <dgm:prSet/>
      <dgm:spPr/>
      <dgm:t>
        <a:bodyPr/>
        <a:lstStyle/>
        <a:p>
          <a:endParaRPr lang="en-US"/>
        </a:p>
      </dgm:t>
    </dgm:pt>
    <dgm:pt modelId="{AD62A1F6-4292-4CBC-B5FC-E3495FD12008}">
      <dgm:prSet/>
      <dgm:spPr/>
      <dgm:t>
        <a:bodyPr/>
        <a:lstStyle/>
        <a:p>
          <a:r>
            <a:rPr lang="en-GB"/>
            <a:t>Which article it relates to?</a:t>
          </a:r>
          <a:endParaRPr lang="en-US"/>
        </a:p>
      </dgm:t>
    </dgm:pt>
    <dgm:pt modelId="{6EAA1D26-7E97-4989-B75F-22941E514DB1}" type="parTrans" cxnId="{7CA334F0-6B7F-4B30-B03D-961FD416DBA1}">
      <dgm:prSet/>
      <dgm:spPr/>
      <dgm:t>
        <a:bodyPr/>
        <a:lstStyle/>
        <a:p>
          <a:endParaRPr lang="en-US"/>
        </a:p>
      </dgm:t>
    </dgm:pt>
    <dgm:pt modelId="{0CE2D498-FBCF-4279-A997-2ADBEAB328D2}" type="sibTrans" cxnId="{7CA334F0-6B7F-4B30-B03D-961FD416DBA1}">
      <dgm:prSet/>
      <dgm:spPr/>
      <dgm:t>
        <a:bodyPr/>
        <a:lstStyle/>
        <a:p>
          <a:endParaRPr lang="en-US"/>
        </a:p>
      </dgm:t>
    </dgm:pt>
    <dgm:pt modelId="{37D26329-B63F-4327-92F7-E62687CD2839}">
      <dgm:prSet/>
      <dgm:spPr/>
      <dgm:t>
        <a:bodyPr/>
        <a:lstStyle/>
        <a:p>
          <a:r>
            <a:rPr lang="en-GB"/>
            <a:t>Ireland v United Kingdom [1978]</a:t>
          </a:r>
          <a:endParaRPr lang="en-US"/>
        </a:p>
      </dgm:t>
    </dgm:pt>
    <dgm:pt modelId="{CEB587F9-C8C8-4307-8A21-FFF113DFE34B}" type="parTrans" cxnId="{0E9B0A6D-F1A5-4E7D-98B5-B73DA0E59170}">
      <dgm:prSet/>
      <dgm:spPr/>
      <dgm:t>
        <a:bodyPr/>
        <a:lstStyle/>
        <a:p>
          <a:endParaRPr lang="en-US"/>
        </a:p>
      </dgm:t>
    </dgm:pt>
    <dgm:pt modelId="{C96FF4BB-61CC-4BA6-9B15-B95A2C6CA312}" type="sibTrans" cxnId="{0E9B0A6D-F1A5-4E7D-98B5-B73DA0E59170}">
      <dgm:prSet/>
      <dgm:spPr/>
      <dgm:t>
        <a:bodyPr/>
        <a:lstStyle/>
        <a:p>
          <a:endParaRPr lang="en-US"/>
        </a:p>
      </dgm:t>
    </dgm:pt>
    <dgm:pt modelId="{7D6DD4B8-92CE-46AC-876D-20288CC427F8}">
      <dgm:prSet/>
      <dgm:spPr/>
      <dgm:t>
        <a:bodyPr/>
        <a:lstStyle/>
        <a:p>
          <a:r>
            <a:rPr lang="en-GB"/>
            <a:t>McCann and Others v United Kingdom [1995] </a:t>
          </a:r>
          <a:endParaRPr lang="en-US"/>
        </a:p>
      </dgm:t>
    </dgm:pt>
    <dgm:pt modelId="{CE0C924B-9801-4688-8AD0-EB838FE1EA8B}" type="parTrans" cxnId="{B47329BE-1983-41BF-80E3-AC2646505EA3}">
      <dgm:prSet/>
      <dgm:spPr/>
      <dgm:t>
        <a:bodyPr/>
        <a:lstStyle/>
        <a:p>
          <a:endParaRPr lang="en-US"/>
        </a:p>
      </dgm:t>
    </dgm:pt>
    <dgm:pt modelId="{6ECA0E1B-CC94-4C52-AD4F-FCE7D44B0847}" type="sibTrans" cxnId="{B47329BE-1983-41BF-80E3-AC2646505EA3}">
      <dgm:prSet/>
      <dgm:spPr/>
      <dgm:t>
        <a:bodyPr/>
        <a:lstStyle/>
        <a:p>
          <a:endParaRPr lang="en-US"/>
        </a:p>
      </dgm:t>
    </dgm:pt>
    <dgm:pt modelId="{8FEE6750-5BC3-4F9A-AA06-97F4BC306A02}">
      <dgm:prSet/>
      <dgm:spPr/>
      <dgm:t>
        <a:bodyPr/>
        <a:lstStyle/>
        <a:p>
          <a:r>
            <a:rPr lang="en-GB"/>
            <a:t>M v H [2020] </a:t>
          </a:r>
          <a:endParaRPr lang="en-US"/>
        </a:p>
      </dgm:t>
    </dgm:pt>
    <dgm:pt modelId="{D9920DFE-A437-48CB-94E7-92D89D1365C0}" type="parTrans" cxnId="{F76D6951-206F-4DCB-AC79-EB576E733ED6}">
      <dgm:prSet/>
      <dgm:spPr/>
      <dgm:t>
        <a:bodyPr/>
        <a:lstStyle/>
        <a:p>
          <a:endParaRPr lang="en-US"/>
        </a:p>
      </dgm:t>
    </dgm:pt>
    <dgm:pt modelId="{689F4D96-D2B6-4810-8FC4-BB2BF72700AB}" type="sibTrans" cxnId="{F76D6951-206F-4DCB-AC79-EB576E733ED6}">
      <dgm:prSet/>
      <dgm:spPr/>
      <dgm:t>
        <a:bodyPr/>
        <a:lstStyle/>
        <a:p>
          <a:endParaRPr lang="en-US"/>
        </a:p>
      </dgm:t>
    </dgm:pt>
    <dgm:pt modelId="{3C349C84-9E70-4872-ACC6-1ACD3A68F56C}">
      <dgm:prSet/>
      <dgm:spPr/>
      <dgm:t>
        <a:bodyPr/>
        <a:lstStyle/>
        <a:p>
          <a:r>
            <a:rPr lang="en-GB"/>
            <a:t>Golder v United Kingdom [1975]</a:t>
          </a:r>
          <a:endParaRPr lang="en-US"/>
        </a:p>
      </dgm:t>
    </dgm:pt>
    <dgm:pt modelId="{65564047-0709-4269-9BD3-0B9C830530D9}" type="parTrans" cxnId="{0350C144-B29A-459C-8164-DE4901EBF6D8}">
      <dgm:prSet/>
      <dgm:spPr/>
      <dgm:t>
        <a:bodyPr/>
        <a:lstStyle/>
        <a:p>
          <a:endParaRPr lang="en-US"/>
        </a:p>
      </dgm:t>
    </dgm:pt>
    <dgm:pt modelId="{EA2DC040-958A-4448-8A93-41EA64833824}" type="sibTrans" cxnId="{0350C144-B29A-459C-8164-DE4901EBF6D8}">
      <dgm:prSet/>
      <dgm:spPr/>
      <dgm:t>
        <a:bodyPr/>
        <a:lstStyle/>
        <a:p>
          <a:endParaRPr lang="en-US"/>
        </a:p>
      </dgm:t>
    </dgm:pt>
    <dgm:pt modelId="{03EB7A57-528B-417B-98FE-A9E9A4322DDA}" type="pres">
      <dgm:prSet presAssocID="{91CDB226-1DBF-4E3F-A05F-313C70CFA346}" presName="vert0" presStyleCnt="0">
        <dgm:presLayoutVars>
          <dgm:dir/>
          <dgm:animOne val="branch"/>
          <dgm:animLvl val="lvl"/>
        </dgm:presLayoutVars>
      </dgm:prSet>
      <dgm:spPr/>
    </dgm:pt>
    <dgm:pt modelId="{57818519-F4DA-4390-B60D-5B1FD15A55E0}" type="pres">
      <dgm:prSet presAssocID="{526732D4-87B0-4C2B-890A-8115E378F47B}" presName="thickLine" presStyleLbl="alignNode1" presStyleIdx="0" presStyleCnt="7"/>
      <dgm:spPr/>
    </dgm:pt>
    <dgm:pt modelId="{3A9F6FF1-2063-4659-B130-9BA9BA84471B}" type="pres">
      <dgm:prSet presAssocID="{526732D4-87B0-4C2B-890A-8115E378F47B}" presName="horz1" presStyleCnt="0"/>
      <dgm:spPr/>
    </dgm:pt>
    <dgm:pt modelId="{CF64C52C-5E49-4B7B-BB6C-E587B3D7D492}" type="pres">
      <dgm:prSet presAssocID="{526732D4-87B0-4C2B-890A-8115E378F47B}" presName="tx1" presStyleLbl="revTx" presStyleIdx="0" presStyleCnt="7"/>
      <dgm:spPr/>
    </dgm:pt>
    <dgm:pt modelId="{58A74D0A-E9EC-44E9-A84B-F6593AFE5263}" type="pres">
      <dgm:prSet presAssocID="{526732D4-87B0-4C2B-890A-8115E378F47B}" presName="vert1" presStyleCnt="0"/>
      <dgm:spPr/>
    </dgm:pt>
    <dgm:pt modelId="{2046D5F0-765F-4462-8D8C-0CB314F43639}" type="pres">
      <dgm:prSet presAssocID="{1B1B6817-EC6A-41E1-BAD4-FB0B9C84D2A6}" presName="thickLine" presStyleLbl="alignNode1" presStyleIdx="1" presStyleCnt="7"/>
      <dgm:spPr/>
    </dgm:pt>
    <dgm:pt modelId="{D61985CE-D379-46D7-9A26-B21DC9375089}" type="pres">
      <dgm:prSet presAssocID="{1B1B6817-EC6A-41E1-BAD4-FB0B9C84D2A6}" presName="horz1" presStyleCnt="0"/>
      <dgm:spPr/>
    </dgm:pt>
    <dgm:pt modelId="{A686BD86-B0C4-4F9D-BD4E-A0092F42AB71}" type="pres">
      <dgm:prSet presAssocID="{1B1B6817-EC6A-41E1-BAD4-FB0B9C84D2A6}" presName="tx1" presStyleLbl="revTx" presStyleIdx="1" presStyleCnt="7"/>
      <dgm:spPr/>
    </dgm:pt>
    <dgm:pt modelId="{65BBB538-E066-4F83-8963-3C806CEC81B7}" type="pres">
      <dgm:prSet presAssocID="{1B1B6817-EC6A-41E1-BAD4-FB0B9C84D2A6}" presName="vert1" presStyleCnt="0"/>
      <dgm:spPr/>
    </dgm:pt>
    <dgm:pt modelId="{FCBF2C8F-E058-4E4A-B4B0-4DB26C087193}" type="pres">
      <dgm:prSet presAssocID="{AD62A1F6-4292-4CBC-B5FC-E3495FD12008}" presName="thickLine" presStyleLbl="alignNode1" presStyleIdx="2" presStyleCnt="7"/>
      <dgm:spPr/>
    </dgm:pt>
    <dgm:pt modelId="{CCA69662-25E2-44C7-981E-016FAD05CD91}" type="pres">
      <dgm:prSet presAssocID="{AD62A1F6-4292-4CBC-B5FC-E3495FD12008}" presName="horz1" presStyleCnt="0"/>
      <dgm:spPr/>
    </dgm:pt>
    <dgm:pt modelId="{3162D0BF-D8D2-468F-8EEB-729FCB3ACD1B}" type="pres">
      <dgm:prSet presAssocID="{AD62A1F6-4292-4CBC-B5FC-E3495FD12008}" presName="tx1" presStyleLbl="revTx" presStyleIdx="2" presStyleCnt="7"/>
      <dgm:spPr/>
    </dgm:pt>
    <dgm:pt modelId="{840AAE97-DF19-42F8-807F-B86BDACD2615}" type="pres">
      <dgm:prSet presAssocID="{AD62A1F6-4292-4CBC-B5FC-E3495FD12008}" presName="vert1" presStyleCnt="0"/>
      <dgm:spPr/>
    </dgm:pt>
    <dgm:pt modelId="{1917C97F-B847-4717-AAFD-A917751B26B2}" type="pres">
      <dgm:prSet presAssocID="{37D26329-B63F-4327-92F7-E62687CD2839}" presName="thickLine" presStyleLbl="alignNode1" presStyleIdx="3" presStyleCnt="7"/>
      <dgm:spPr/>
    </dgm:pt>
    <dgm:pt modelId="{5CCBCDB7-7B3A-447F-B869-73440E26951F}" type="pres">
      <dgm:prSet presAssocID="{37D26329-B63F-4327-92F7-E62687CD2839}" presName="horz1" presStyleCnt="0"/>
      <dgm:spPr/>
    </dgm:pt>
    <dgm:pt modelId="{5B8B6898-70C6-4103-8073-3B7FB879DB34}" type="pres">
      <dgm:prSet presAssocID="{37D26329-B63F-4327-92F7-E62687CD2839}" presName="tx1" presStyleLbl="revTx" presStyleIdx="3" presStyleCnt="7"/>
      <dgm:spPr/>
    </dgm:pt>
    <dgm:pt modelId="{187C2C9B-D173-4E7D-AA31-E9527811294B}" type="pres">
      <dgm:prSet presAssocID="{37D26329-B63F-4327-92F7-E62687CD2839}" presName="vert1" presStyleCnt="0"/>
      <dgm:spPr/>
    </dgm:pt>
    <dgm:pt modelId="{7755C1CB-D6A7-42F2-818E-96ED0C0B1EE4}" type="pres">
      <dgm:prSet presAssocID="{7D6DD4B8-92CE-46AC-876D-20288CC427F8}" presName="thickLine" presStyleLbl="alignNode1" presStyleIdx="4" presStyleCnt="7"/>
      <dgm:spPr/>
    </dgm:pt>
    <dgm:pt modelId="{3FB48E4A-FB51-462F-AEBD-C127EDA922D1}" type="pres">
      <dgm:prSet presAssocID="{7D6DD4B8-92CE-46AC-876D-20288CC427F8}" presName="horz1" presStyleCnt="0"/>
      <dgm:spPr/>
    </dgm:pt>
    <dgm:pt modelId="{A17506D2-20E0-43B3-8DF3-77A2FF989191}" type="pres">
      <dgm:prSet presAssocID="{7D6DD4B8-92CE-46AC-876D-20288CC427F8}" presName="tx1" presStyleLbl="revTx" presStyleIdx="4" presStyleCnt="7"/>
      <dgm:spPr/>
    </dgm:pt>
    <dgm:pt modelId="{55B1C893-D2FB-4063-A0FA-3EBFA8E3B006}" type="pres">
      <dgm:prSet presAssocID="{7D6DD4B8-92CE-46AC-876D-20288CC427F8}" presName="vert1" presStyleCnt="0"/>
      <dgm:spPr/>
    </dgm:pt>
    <dgm:pt modelId="{9963B2A7-B4FF-4746-8A50-D92C7EBFD203}" type="pres">
      <dgm:prSet presAssocID="{8FEE6750-5BC3-4F9A-AA06-97F4BC306A02}" presName="thickLine" presStyleLbl="alignNode1" presStyleIdx="5" presStyleCnt="7"/>
      <dgm:spPr/>
    </dgm:pt>
    <dgm:pt modelId="{55436F26-DBAA-4B47-A2D9-CAB574D708A8}" type="pres">
      <dgm:prSet presAssocID="{8FEE6750-5BC3-4F9A-AA06-97F4BC306A02}" presName="horz1" presStyleCnt="0"/>
      <dgm:spPr/>
    </dgm:pt>
    <dgm:pt modelId="{49CC66CB-806A-49B7-9D88-BC95FED23A27}" type="pres">
      <dgm:prSet presAssocID="{8FEE6750-5BC3-4F9A-AA06-97F4BC306A02}" presName="tx1" presStyleLbl="revTx" presStyleIdx="5" presStyleCnt="7"/>
      <dgm:spPr/>
    </dgm:pt>
    <dgm:pt modelId="{377A4086-8804-410A-BA34-0649EFBF0A84}" type="pres">
      <dgm:prSet presAssocID="{8FEE6750-5BC3-4F9A-AA06-97F4BC306A02}" presName="vert1" presStyleCnt="0"/>
      <dgm:spPr/>
    </dgm:pt>
    <dgm:pt modelId="{B541A969-1A4C-41B5-B81B-1F3BBF9066CB}" type="pres">
      <dgm:prSet presAssocID="{3C349C84-9E70-4872-ACC6-1ACD3A68F56C}" presName="thickLine" presStyleLbl="alignNode1" presStyleIdx="6" presStyleCnt="7"/>
      <dgm:spPr/>
    </dgm:pt>
    <dgm:pt modelId="{6CDDD73A-6950-469C-A403-A0F449DD2564}" type="pres">
      <dgm:prSet presAssocID="{3C349C84-9E70-4872-ACC6-1ACD3A68F56C}" presName="horz1" presStyleCnt="0"/>
      <dgm:spPr/>
    </dgm:pt>
    <dgm:pt modelId="{0334C444-442D-4395-B47C-80935D28A234}" type="pres">
      <dgm:prSet presAssocID="{3C349C84-9E70-4872-ACC6-1ACD3A68F56C}" presName="tx1" presStyleLbl="revTx" presStyleIdx="6" presStyleCnt="7"/>
      <dgm:spPr/>
    </dgm:pt>
    <dgm:pt modelId="{F6A3C69B-98BC-4B2B-9B76-65B128444595}" type="pres">
      <dgm:prSet presAssocID="{3C349C84-9E70-4872-ACC6-1ACD3A68F56C}" presName="vert1" presStyleCnt="0"/>
      <dgm:spPr/>
    </dgm:pt>
  </dgm:ptLst>
  <dgm:cxnLst>
    <dgm:cxn modelId="{76498012-40EF-45A2-84A1-F0D6C06E7E5B}" type="presOf" srcId="{AD62A1F6-4292-4CBC-B5FC-E3495FD12008}" destId="{3162D0BF-D8D2-468F-8EEB-729FCB3ACD1B}" srcOrd="0" destOrd="0" presId="urn:microsoft.com/office/officeart/2008/layout/LinedList"/>
    <dgm:cxn modelId="{FF68C21E-19FB-4AA8-AD28-B220F652F772}" srcId="{91CDB226-1DBF-4E3F-A05F-313C70CFA346}" destId="{526732D4-87B0-4C2B-890A-8115E378F47B}" srcOrd="0" destOrd="0" parTransId="{D3A39F2A-14E4-4D20-89E3-9F92083FCFFD}" sibTransId="{87080248-174F-4D66-917B-9DA53A344FDA}"/>
    <dgm:cxn modelId="{C71CC22D-A7DA-4F75-9766-1823D95D9505}" type="presOf" srcId="{3C349C84-9E70-4872-ACC6-1ACD3A68F56C}" destId="{0334C444-442D-4395-B47C-80935D28A234}" srcOrd="0" destOrd="0" presId="urn:microsoft.com/office/officeart/2008/layout/LinedList"/>
    <dgm:cxn modelId="{0C93BF3E-34E8-467C-9229-415A730FE260}" type="presOf" srcId="{8FEE6750-5BC3-4F9A-AA06-97F4BC306A02}" destId="{49CC66CB-806A-49B7-9D88-BC95FED23A27}" srcOrd="0" destOrd="0" presId="urn:microsoft.com/office/officeart/2008/layout/LinedList"/>
    <dgm:cxn modelId="{0350C144-B29A-459C-8164-DE4901EBF6D8}" srcId="{91CDB226-1DBF-4E3F-A05F-313C70CFA346}" destId="{3C349C84-9E70-4872-ACC6-1ACD3A68F56C}" srcOrd="6" destOrd="0" parTransId="{65564047-0709-4269-9BD3-0B9C830530D9}" sibTransId="{EA2DC040-958A-4448-8A93-41EA64833824}"/>
    <dgm:cxn modelId="{0E9B0A6D-F1A5-4E7D-98B5-B73DA0E59170}" srcId="{91CDB226-1DBF-4E3F-A05F-313C70CFA346}" destId="{37D26329-B63F-4327-92F7-E62687CD2839}" srcOrd="3" destOrd="0" parTransId="{CEB587F9-C8C8-4307-8A21-FFF113DFE34B}" sibTransId="{C96FF4BB-61CC-4BA6-9B15-B95A2C6CA312}"/>
    <dgm:cxn modelId="{F76D6951-206F-4DCB-AC79-EB576E733ED6}" srcId="{91CDB226-1DBF-4E3F-A05F-313C70CFA346}" destId="{8FEE6750-5BC3-4F9A-AA06-97F4BC306A02}" srcOrd="5" destOrd="0" parTransId="{D9920DFE-A437-48CB-94E7-92D89D1365C0}" sibTransId="{689F4D96-D2B6-4810-8FC4-BB2BF72700AB}"/>
    <dgm:cxn modelId="{3587C15A-F323-4F57-9161-E9C3DDF6A3E3}" type="presOf" srcId="{37D26329-B63F-4327-92F7-E62687CD2839}" destId="{5B8B6898-70C6-4103-8073-3B7FB879DB34}" srcOrd="0" destOrd="0" presId="urn:microsoft.com/office/officeart/2008/layout/LinedList"/>
    <dgm:cxn modelId="{91168786-B7CC-4CEA-8522-FF61227F1190}" type="presOf" srcId="{91CDB226-1DBF-4E3F-A05F-313C70CFA346}" destId="{03EB7A57-528B-417B-98FE-A9E9A4322DDA}" srcOrd="0" destOrd="0" presId="urn:microsoft.com/office/officeart/2008/layout/LinedList"/>
    <dgm:cxn modelId="{E03C228D-FDC8-46DA-AC65-AC3B824C1F87}" srcId="{91CDB226-1DBF-4E3F-A05F-313C70CFA346}" destId="{1B1B6817-EC6A-41E1-BAD4-FB0B9C84D2A6}" srcOrd="1" destOrd="0" parTransId="{C142782B-FC8D-4322-AC43-AD6F7F59676F}" sibTransId="{9B0A91CE-09DF-4A80-8F43-10D43261B06F}"/>
    <dgm:cxn modelId="{9F8AEB9D-4A2A-4CEC-9C50-ABE362E84A7C}" type="presOf" srcId="{526732D4-87B0-4C2B-890A-8115E378F47B}" destId="{CF64C52C-5E49-4B7B-BB6C-E587B3D7D492}" srcOrd="0" destOrd="0" presId="urn:microsoft.com/office/officeart/2008/layout/LinedList"/>
    <dgm:cxn modelId="{B47329BE-1983-41BF-80E3-AC2646505EA3}" srcId="{91CDB226-1DBF-4E3F-A05F-313C70CFA346}" destId="{7D6DD4B8-92CE-46AC-876D-20288CC427F8}" srcOrd="4" destOrd="0" parTransId="{CE0C924B-9801-4688-8AD0-EB838FE1EA8B}" sibTransId="{6ECA0E1B-CC94-4C52-AD4F-FCE7D44B0847}"/>
    <dgm:cxn modelId="{649D5AC1-8C37-4C32-AA63-36D1BCAD4AB9}" type="presOf" srcId="{7D6DD4B8-92CE-46AC-876D-20288CC427F8}" destId="{A17506D2-20E0-43B3-8DF3-77A2FF989191}" srcOrd="0" destOrd="0" presId="urn:microsoft.com/office/officeart/2008/layout/LinedList"/>
    <dgm:cxn modelId="{7CA334F0-6B7F-4B30-B03D-961FD416DBA1}" srcId="{91CDB226-1DBF-4E3F-A05F-313C70CFA346}" destId="{AD62A1F6-4292-4CBC-B5FC-E3495FD12008}" srcOrd="2" destOrd="0" parTransId="{6EAA1D26-7E97-4989-B75F-22941E514DB1}" sibTransId="{0CE2D498-FBCF-4279-A997-2ADBEAB328D2}"/>
    <dgm:cxn modelId="{37A583FF-405F-4C94-B08B-285E375A7E4E}" type="presOf" srcId="{1B1B6817-EC6A-41E1-BAD4-FB0B9C84D2A6}" destId="{A686BD86-B0C4-4F9D-BD4E-A0092F42AB71}" srcOrd="0" destOrd="0" presId="urn:microsoft.com/office/officeart/2008/layout/LinedList"/>
    <dgm:cxn modelId="{E094C9E1-A861-4B39-BF1F-7128A9B948D4}" type="presParOf" srcId="{03EB7A57-528B-417B-98FE-A9E9A4322DDA}" destId="{57818519-F4DA-4390-B60D-5B1FD15A55E0}" srcOrd="0" destOrd="0" presId="urn:microsoft.com/office/officeart/2008/layout/LinedList"/>
    <dgm:cxn modelId="{D028F6CB-4A61-49F8-9EEF-BCD47DDA0923}" type="presParOf" srcId="{03EB7A57-528B-417B-98FE-A9E9A4322DDA}" destId="{3A9F6FF1-2063-4659-B130-9BA9BA84471B}" srcOrd="1" destOrd="0" presId="urn:microsoft.com/office/officeart/2008/layout/LinedList"/>
    <dgm:cxn modelId="{E0016996-804E-4B59-A2D0-540A904C61BF}" type="presParOf" srcId="{3A9F6FF1-2063-4659-B130-9BA9BA84471B}" destId="{CF64C52C-5E49-4B7B-BB6C-E587B3D7D492}" srcOrd="0" destOrd="0" presId="urn:microsoft.com/office/officeart/2008/layout/LinedList"/>
    <dgm:cxn modelId="{6B1A135A-86B2-470D-947E-8EDF1AC22A46}" type="presParOf" srcId="{3A9F6FF1-2063-4659-B130-9BA9BA84471B}" destId="{58A74D0A-E9EC-44E9-A84B-F6593AFE5263}" srcOrd="1" destOrd="0" presId="urn:microsoft.com/office/officeart/2008/layout/LinedList"/>
    <dgm:cxn modelId="{18253463-BEC1-40A8-B960-81386F5B0EDD}" type="presParOf" srcId="{03EB7A57-528B-417B-98FE-A9E9A4322DDA}" destId="{2046D5F0-765F-4462-8D8C-0CB314F43639}" srcOrd="2" destOrd="0" presId="urn:microsoft.com/office/officeart/2008/layout/LinedList"/>
    <dgm:cxn modelId="{6B3535B6-984F-4E6C-842A-619997ED6AEB}" type="presParOf" srcId="{03EB7A57-528B-417B-98FE-A9E9A4322DDA}" destId="{D61985CE-D379-46D7-9A26-B21DC9375089}" srcOrd="3" destOrd="0" presId="urn:microsoft.com/office/officeart/2008/layout/LinedList"/>
    <dgm:cxn modelId="{9F0FCF05-215E-4561-96DB-F65088B946FD}" type="presParOf" srcId="{D61985CE-D379-46D7-9A26-B21DC9375089}" destId="{A686BD86-B0C4-4F9D-BD4E-A0092F42AB71}" srcOrd="0" destOrd="0" presId="urn:microsoft.com/office/officeart/2008/layout/LinedList"/>
    <dgm:cxn modelId="{A6BB9A90-CCD8-4DA3-AD0F-B2960C3E2983}" type="presParOf" srcId="{D61985CE-D379-46D7-9A26-B21DC9375089}" destId="{65BBB538-E066-4F83-8963-3C806CEC81B7}" srcOrd="1" destOrd="0" presId="urn:microsoft.com/office/officeart/2008/layout/LinedList"/>
    <dgm:cxn modelId="{591E5674-8458-428F-B393-FBFF26BED10B}" type="presParOf" srcId="{03EB7A57-528B-417B-98FE-A9E9A4322DDA}" destId="{FCBF2C8F-E058-4E4A-B4B0-4DB26C087193}" srcOrd="4" destOrd="0" presId="urn:microsoft.com/office/officeart/2008/layout/LinedList"/>
    <dgm:cxn modelId="{C426A46C-2B74-4565-83F2-B5B5CCBCDA03}" type="presParOf" srcId="{03EB7A57-528B-417B-98FE-A9E9A4322DDA}" destId="{CCA69662-25E2-44C7-981E-016FAD05CD91}" srcOrd="5" destOrd="0" presId="urn:microsoft.com/office/officeart/2008/layout/LinedList"/>
    <dgm:cxn modelId="{FBD42155-4732-4FCC-9489-558196326865}" type="presParOf" srcId="{CCA69662-25E2-44C7-981E-016FAD05CD91}" destId="{3162D0BF-D8D2-468F-8EEB-729FCB3ACD1B}" srcOrd="0" destOrd="0" presId="urn:microsoft.com/office/officeart/2008/layout/LinedList"/>
    <dgm:cxn modelId="{A0042994-B7C3-4F61-8416-8AEE36E09223}" type="presParOf" srcId="{CCA69662-25E2-44C7-981E-016FAD05CD91}" destId="{840AAE97-DF19-42F8-807F-B86BDACD2615}" srcOrd="1" destOrd="0" presId="urn:microsoft.com/office/officeart/2008/layout/LinedList"/>
    <dgm:cxn modelId="{154137E0-382C-4729-8D75-439DDFAF18E0}" type="presParOf" srcId="{03EB7A57-528B-417B-98FE-A9E9A4322DDA}" destId="{1917C97F-B847-4717-AAFD-A917751B26B2}" srcOrd="6" destOrd="0" presId="urn:microsoft.com/office/officeart/2008/layout/LinedList"/>
    <dgm:cxn modelId="{97F10645-10BC-42C7-95E8-30786FC4ABAA}" type="presParOf" srcId="{03EB7A57-528B-417B-98FE-A9E9A4322DDA}" destId="{5CCBCDB7-7B3A-447F-B869-73440E26951F}" srcOrd="7" destOrd="0" presId="urn:microsoft.com/office/officeart/2008/layout/LinedList"/>
    <dgm:cxn modelId="{9BC8BC0F-8455-429F-A6C3-F822BB0A9BFD}" type="presParOf" srcId="{5CCBCDB7-7B3A-447F-B869-73440E26951F}" destId="{5B8B6898-70C6-4103-8073-3B7FB879DB34}" srcOrd="0" destOrd="0" presId="urn:microsoft.com/office/officeart/2008/layout/LinedList"/>
    <dgm:cxn modelId="{7F2EC3DA-602D-4A0A-81F8-76B1F20D393E}" type="presParOf" srcId="{5CCBCDB7-7B3A-447F-B869-73440E26951F}" destId="{187C2C9B-D173-4E7D-AA31-E9527811294B}" srcOrd="1" destOrd="0" presId="urn:microsoft.com/office/officeart/2008/layout/LinedList"/>
    <dgm:cxn modelId="{0A2116B7-CC42-433A-AA48-C5ACEB803139}" type="presParOf" srcId="{03EB7A57-528B-417B-98FE-A9E9A4322DDA}" destId="{7755C1CB-D6A7-42F2-818E-96ED0C0B1EE4}" srcOrd="8" destOrd="0" presId="urn:microsoft.com/office/officeart/2008/layout/LinedList"/>
    <dgm:cxn modelId="{E48186DD-7409-441A-A599-013A5AB9C9FE}" type="presParOf" srcId="{03EB7A57-528B-417B-98FE-A9E9A4322DDA}" destId="{3FB48E4A-FB51-462F-AEBD-C127EDA922D1}" srcOrd="9" destOrd="0" presId="urn:microsoft.com/office/officeart/2008/layout/LinedList"/>
    <dgm:cxn modelId="{01D16183-EDBF-4404-A4C5-3FCD1066511C}" type="presParOf" srcId="{3FB48E4A-FB51-462F-AEBD-C127EDA922D1}" destId="{A17506D2-20E0-43B3-8DF3-77A2FF989191}" srcOrd="0" destOrd="0" presId="urn:microsoft.com/office/officeart/2008/layout/LinedList"/>
    <dgm:cxn modelId="{F0B36B0A-4E62-428B-BF97-AB80EC8E56DF}" type="presParOf" srcId="{3FB48E4A-FB51-462F-AEBD-C127EDA922D1}" destId="{55B1C893-D2FB-4063-A0FA-3EBFA8E3B006}" srcOrd="1" destOrd="0" presId="urn:microsoft.com/office/officeart/2008/layout/LinedList"/>
    <dgm:cxn modelId="{61D5EF8E-0DBE-46E6-862E-037E439E490C}" type="presParOf" srcId="{03EB7A57-528B-417B-98FE-A9E9A4322DDA}" destId="{9963B2A7-B4FF-4746-8A50-D92C7EBFD203}" srcOrd="10" destOrd="0" presId="urn:microsoft.com/office/officeart/2008/layout/LinedList"/>
    <dgm:cxn modelId="{706C62F3-53E6-46EF-9551-DF2CB556B984}" type="presParOf" srcId="{03EB7A57-528B-417B-98FE-A9E9A4322DDA}" destId="{55436F26-DBAA-4B47-A2D9-CAB574D708A8}" srcOrd="11" destOrd="0" presId="urn:microsoft.com/office/officeart/2008/layout/LinedList"/>
    <dgm:cxn modelId="{E77A1617-576E-48F1-B730-49359430F755}" type="presParOf" srcId="{55436F26-DBAA-4B47-A2D9-CAB574D708A8}" destId="{49CC66CB-806A-49B7-9D88-BC95FED23A27}" srcOrd="0" destOrd="0" presId="urn:microsoft.com/office/officeart/2008/layout/LinedList"/>
    <dgm:cxn modelId="{4E61DD0E-DC30-46EB-873E-2F9AE0C6CCF9}" type="presParOf" srcId="{55436F26-DBAA-4B47-A2D9-CAB574D708A8}" destId="{377A4086-8804-410A-BA34-0649EFBF0A84}" srcOrd="1" destOrd="0" presId="urn:microsoft.com/office/officeart/2008/layout/LinedList"/>
    <dgm:cxn modelId="{ED708CA1-6582-422E-9240-2FF894CA2966}" type="presParOf" srcId="{03EB7A57-528B-417B-98FE-A9E9A4322DDA}" destId="{B541A969-1A4C-41B5-B81B-1F3BBF9066CB}" srcOrd="12" destOrd="0" presId="urn:microsoft.com/office/officeart/2008/layout/LinedList"/>
    <dgm:cxn modelId="{E9CF35E3-D9F7-4C01-88E0-8981E47BC29A}" type="presParOf" srcId="{03EB7A57-528B-417B-98FE-A9E9A4322DDA}" destId="{6CDDD73A-6950-469C-A403-A0F449DD2564}" srcOrd="13" destOrd="0" presId="urn:microsoft.com/office/officeart/2008/layout/LinedList"/>
    <dgm:cxn modelId="{0AFDF0A1-9A34-49E2-8B15-DB276A05E2B6}" type="presParOf" srcId="{6CDDD73A-6950-469C-A403-A0F449DD2564}" destId="{0334C444-442D-4395-B47C-80935D28A234}" srcOrd="0" destOrd="0" presId="urn:microsoft.com/office/officeart/2008/layout/LinedList"/>
    <dgm:cxn modelId="{56753F0A-F1F6-4261-9F1D-CD205EA4E0E0}" type="presParOf" srcId="{6CDDD73A-6950-469C-A403-A0F449DD2564}" destId="{F6A3C69B-98BC-4B2B-9B76-65B12844459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97E6415-995B-4839-B986-9B11ECCDF92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2AD5FF7-2D3F-4D9C-BC48-9EA8809C0112}">
      <dgm:prSet/>
      <dgm:spPr/>
      <dgm:t>
        <a:bodyPr/>
        <a:lstStyle/>
        <a:p>
          <a:r>
            <a:rPr lang="en-GB"/>
            <a:t>S.4 of the Human Rights Act 1998(HRA) - Declaration of incompatibility. </a:t>
          </a:r>
          <a:endParaRPr lang="en-US"/>
        </a:p>
      </dgm:t>
    </dgm:pt>
    <dgm:pt modelId="{DB08559A-C3B5-4FF6-95EB-53E0B99D9FCC}" type="parTrans" cxnId="{25342B13-3B2C-477E-A6C5-2F9ACBF7F633}">
      <dgm:prSet/>
      <dgm:spPr/>
      <dgm:t>
        <a:bodyPr/>
        <a:lstStyle/>
        <a:p>
          <a:endParaRPr lang="en-US"/>
        </a:p>
      </dgm:t>
    </dgm:pt>
    <dgm:pt modelId="{15782C71-A1D1-471F-A0FF-A6EF32269A3D}" type="sibTrans" cxnId="{25342B13-3B2C-477E-A6C5-2F9ACBF7F633}">
      <dgm:prSet/>
      <dgm:spPr/>
      <dgm:t>
        <a:bodyPr/>
        <a:lstStyle/>
        <a:p>
          <a:endParaRPr lang="en-US"/>
        </a:p>
      </dgm:t>
    </dgm:pt>
    <dgm:pt modelId="{89CE1235-E5FD-47E2-9E6F-1F6D9EE6F1C8}">
      <dgm:prSet/>
      <dgm:spPr/>
      <dgm:t>
        <a:bodyPr/>
        <a:lstStyle/>
        <a:p>
          <a:r>
            <a:rPr lang="en-GB"/>
            <a:t>If a piece of legislation does not fit with the Human Rights Act 1998 the court can tell parliament that the piece of law does not comply with the Human Rights Act 1998. </a:t>
          </a:r>
          <a:endParaRPr lang="en-US"/>
        </a:p>
      </dgm:t>
    </dgm:pt>
    <dgm:pt modelId="{9EAA5BC4-568C-4C87-87A2-B6A1EC9875E9}" type="parTrans" cxnId="{26664460-1E37-4995-937A-9AAA6C5FF4BB}">
      <dgm:prSet/>
      <dgm:spPr/>
      <dgm:t>
        <a:bodyPr/>
        <a:lstStyle/>
        <a:p>
          <a:endParaRPr lang="en-US"/>
        </a:p>
      </dgm:t>
    </dgm:pt>
    <dgm:pt modelId="{04CF72E9-B5D3-482F-8AC9-A3EB3BF8F3E9}" type="sibTrans" cxnId="{26664460-1E37-4995-937A-9AAA6C5FF4BB}">
      <dgm:prSet/>
      <dgm:spPr/>
      <dgm:t>
        <a:bodyPr/>
        <a:lstStyle/>
        <a:p>
          <a:endParaRPr lang="en-US"/>
        </a:p>
      </dgm:t>
    </dgm:pt>
    <dgm:pt modelId="{3E16C2F8-E8D9-40C2-807E-F6235DA84AEA}">
      <dgm:prSet/>
      <dgm:spPr/>
      <dgm:t>
        <a:bodyPr/>
        <a:lstStyle/>
        <a:p>
          <a:r>
            <a:rPr lang="en-GB"/>
            <a:t>S.3 of the HRA 1998- (1) ’’So far as it is possible to do so, primary legislation and subordinate legislation must be read and given effect in a way which is compatible with the Convention rights’’.</a:t>
          </a:r>
          <a:endParaRPr lang="en-US"/>
        </a:p>
      </dgm:t>
    </dgm:pt>
    <dgm:pt modelId="{3318C9C3-EA9E-4B40-BB35-5DA902386441}" type="parTrans" cxnId="{1977B689-6532-4CFD-B7DA-4BEE4AFFB72E}">
      <dgm:prSet/>
      <dgm:spPr/>
      <dgm:t>
        <a:bodyPr/>
        <a:lstStyle/>
        <a:p>
          <a:endParaRPr lang="en-US"/>
        </a:p>
      </dgm:t>
    </dgm:pt>
    <dgm:pt modelId="{2A420826-4440-434E-A6D3-5A2E944B4065}" type="sibTrans" cxnId="{1977B689-6532-4CFD-B7DA-4BEE4AFFB72E}">
      <dgm:prSet/>
      <dgm:spPr/>
      <dgm:t>
        <a:bodyPr/>
        <a:lstStyle/>
        <a:p>
          <a:endParaRPr lang="en-US"/>
        </a:p>
      </dgm:t>
    </dgm:pt>
    <dgm:pt modelId="{57FA664C-7678-4822-9BDA-48B2BF840914}" type="pres">
      <dgm:prSet presAssocID="{297E6415-995B-4839-B986-9B11ECCDF921}" presName="root" presStyleCnt="0">
        <dgm:presLayoutVars>
          <dgm:dir/>
          <dgm:resizeHandles val="exact"/>
        </dgm:presLayoutVars>
      </dgm:prSet>
      <dgm:spPr/>
    </dgm:pt>
    <dgm:pt modelId="{60985E68-2847-4199-BC66-AC0C244D2B21}" type="pres">
      <dgm:prSet presAssocID="{E2AD5FF7-2D3F-4D9C-BC48-9EA8809C0112}" presName="compNode" presStyleCnt="0"/>
      <dgm:spPr/>
    </dgm:pt>
    <dgm:pt modelId="{06E0FD61-0443-4C4E-B4B7-1219F4CAC4C2}" type="pres">
      <dgm:prSet presAssocID="{E2AD5FF7-2D3F-4D9C-BC48-9EA8809C0112}" presName="bgRect" presStyleLbl="bgShp" presStyleIdx="0" presStyleCnt="3"/>
      <dgm:spPr/>
    </dgm:pt>
    <dgm:pt modelId="{CBD2603E-A9DA-4EB2-B231-7CDCACEBAF72}" type="pres">
      <dgm:prSet presAssocID="{E2AD5FF7-2D3F-4D9C-BC48-9EA8809C011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D696BADC-2421-442F-ADCD-D7B8730E4F8B}" type="pres">
      <dgm:prSet presAssocID="{E2AD5FF7-2D3F-4D9C-BC48-9EA8809C0112}" presName="spaceRect" presStyleCnt="0"/>
      <dgm:spPr/>
    </dgm:pt>
    <dgm:pt modelId="{6191F75B-493F-42D8-8CDE-F8F191742828}" type="pres">
      <dgm:prSet presAssocID="{E2AD5FF7-2D3F-4D9C-BC48-9EA8809C0112}" presName="parTx" presStyleLbl="revTx" presStyleIdx="0" presStyleCnt="3">
        <dgm:presLayoutVars>
          <dgm:chMax val="0"/>
          <dgm:chPref val="0"/>
        </dgm:presLayoutVars>
      </dgm:prSet>
      <dgm:spPr/>
    </dgm:pt>
    <dgm:pt modelId="{EBC13B85-5E02-44D2-92A9-A970C42A08A4}" type="pres">
      <dgm:prSet presAssocID="{15782C71-A1D1-471F-A0FF-A6EF32269A3D}" presName="sibTrans" presStyleCnt="0"/>
      <dgm:spPr/>
    </dgm:pt>
    <dgm:pt modelId="{C5737D7C-8950-4CFB-A6DD-10C3B9608AB5}" type="pres">
      <dgm:prSet presAssocID="{89CE1235-E5FD-47E2-9E6F-1F6D9EE6F1C8}" presName="compNode" presStyleCnt="0"/>
      <dgm:spPr/>
    </dgm:pt>
    <dgm:pt modelId="{EF563DB2-1E21-48AC-9AB2-55AA6D8D77A0}" type="pres">
      <dgm:prSet presAssocID="{89CE1235-E5FD-47E2-9E6F-1F6D9EE6F1C8}" presName="bgRect" presStyleLbl="bgShp" presStyleIdx="1" presStyleCnt="3"/>
      <dgm:spPr/>
    </dgm:pt>
    <dgm:pt modelId="{9B327A5B-EFC1-4EB3-A9E2-432D2451262C}" type="pres">
      <dgm:prSet presAssocID="{89CE1235-E5FD-47E2-9E6F-1F6D9EE6F1C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8B5BF19D-38B4-4433-B381-A66A854F576F}" type="pres">
      <dgm:prSet presAssocID="{89CE1235-E5FD-47E2-9E6F-1F6D9EE6F1C8}" presName="spaceRect" presStyleCnt="0"/>
      <dgm:spPr/>
    </dgm:pt>
    <dgm:pt modelId="{3751145D-3B1A-4DE4-9F71-11EF6D62A37C}" type="pres">
      <dgm:prSet presAssocID="{89CE1235-E5FD-47E2-9E6F-1F6D9EE6F1C8}" presName="parTx" presStyleLbl="revTx" presStyleIdx="1" presStyleCnt="3">
        <dgm:presLayoutVars>
          <dgm:chMax val="0"/>
          <dgm:chPref val="0"/>
        </dgm:presLayoutVars>
      </dgm:prSet>
      <dgm:spPr/>
    </dgm:pt>
    <dgm:pt modelId="{BE090A1E-C563-4081-8B43-E3B24ED5E4B6}" type="pres">
      <dgm:prSet presAssocID="{04CF72E9-B5D3-482F-8AC9-A3EB3BF8F3E9}" presName="sibTrans" presStyleCnt="0"/>
      <dgm:spPr/>
    </dgm:pt>
    <dgm:pt modelId="{38BBAC7F-531F-40D5-8028-3146A9375F4A}" type="pres">
      <dgm:prSet presAssocID="{3E16C2F8-E8D9-40C2-807E-F6235DA84AEA}" presName="compNode" presStyleCnt="0"/>
      <dgm:spPr/>
    </dgm:pt>
    <dgm:pt modelId="{2DF29CE6-84DE-44DC-BE81-E283EB2C1B67}" type="pres">
      <dgm:prSet presAssocID="{3E16C2F8-E8D9-40C2-807E-F6235DA84AEA}" presName="bgRect" presStyleLbl="bgShp" presStyleIdx="2" presStyleCnt="3"/>
      <dgm:spPr/>
    </dgm:pt>
    <dgm:pt modelId="{9F1011AD-02E3-47E9-8D57-D860C2B1005B}" type="pres">
      <dgm:prSet presAssocID="{3E16C2F8-E8D9-40C2-807E-F6235DA84AE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3ABA6943-9E8A-48F5-9BC4-A1204BB7866E}" type="pres">
      <dgm:prSet presAssocID="{3E16C2F8-E8D9-40C2-807E-F6235DA84AEA}" presName="spaceRect" presStyleCnt="0"/>
      <dgm:spPr/>
    </dgm:pt>
    <dgm:pt modelId="{FAB13FF1-3AC7-416F-AB8D-AA68FCA3FD05}" type="pres">
      <dgm:prSet presAssocID="{3E16C2F8-E8D9-40C2-807E-F6235DA84AEA}" presName="parTx" presStyleLbl="revTx" presStyleIdx="2" presStyleCnt="3">
        <dgm:presLayoutVars>
          <dgm:chMax val="0"/>
          <dgm:chPref val="0"/>
        </dgm:presLayoutVars>
      </dgm:prSet>
      <dgm:spPr/>
    </dgm:pt>
  </dgm:ptLst>
  <dgm:cxnLst>
    <dgm:cxn modelId="{25342B13-3B2C-477E-A6C5-2F9ACBF7F633}" srcId="{297E6415-995B-4839-B986-9B11ECCDF921}" destId="{E2AD5FF7-2D3F-4D9C-BC48-9EA8809C0112}" srcOrd="0" destOrd="0" parTransId="{DB08559A-C3B5-4FF6-95EB-53E0B99D9FCC}" sibTransId="{15782C71-A1D1-471F-A0FF-A6EF32269A3D}"/>
    <dgm:cxn modelId="{BDAEFF1F-87E7-4D36-A2F2-7CB17A1E7B34}" type="presOf" srcId="{297E6415-995B-4839-B986-9B11ECCDF921}" destId="{57FA664C-7678-4822-9BDA-48B2BF840914}" srcOrd="0" destOrd="0" presId="urn:microsoft.com/office/officeart/2018/2/layout/IconVerticalSolidList"/>
    <dgm:cxn modelId="{26664460-1E37-4995-937A-9AAA6C5FF4BB}" srcId="{297E6415-995B-4839-B986-9B11ECCDF921}" destId="{89CE1235-E5FD-47E2-9E6F-1F6D9EE6F1C8}" srcOrd="1" destOrd="0" parTransId="{9EAA5BC4-568C-4C87-87A2-B6A1EC9875E9}" sibTransId="{04CF72E9-B5D3-482F-8AC9-A3EB3BF8F3E9}"/>
    <dgm:cxn modelId="{59969460-C0BA-4A7A-B095-6339601E4A50}" type="presOf" srcId="{3E16C2F8-E8D9-40C2-807E-F6235DA84AEA}" destId="{FAB13FF1-3AC7-416F-AB8D-AA68FCA3FD05}" srcOrd="0" destOrd="0" presId="urn:microsoft.com/office/officeart/2018/2/layout/IconVerticalSolidList"/>
    <dgm:cxn modelId="{1977B689-6532-4CFD-B7DA-4BEE4AFFB72E}" srcId="{297E6415-995B-4839-B986-9B11ECCDF921}" destId="{3E16C2F8-E8D9-40C2-807E-F6235DA84AEA}" srcOrd="2" destOrd="0" parTransId="{3318C9C3-EA9E-4B40-BB35-5DA902386441}" sibTransId="{2A420826-4440-434E-A6D3-5A2E944B4065}"/>
    <dgm:cxn modelId="{234E529A-30AC-4887-9D9D-17CAAFA89EB9}" type="presOf" srcId="{89CE1235-E5FD-47E2-9E6F-1F6D9EE6F1C8}" destId="{3751145D-3B1A-4DE4-9F71-11EF6D62A37C}" srcOrd="0" destOrd="0" presId="urn:microsoft.com/office/officeart/2018/2/layout/IconVerticalSolidList"/>
    <dgm:cxn modelId="{EBA4E2E8-32FB-4801-8AB9-8D9ECDA1856A}" type="presOf" srcId="{E2AD5FF7-2D3F-4D9C-BC48-9EA8809C0112}" destId="{6191F75B-493F-42D8-8CDE-F8F191742828}" srcOrd="0" destOrd="0" presId="urn:microsoft.com/office/officeart/2018/2/layout/IconVerticalSolidList"/>
    <dgm:cxn modelId="{DC143A53-2398-44ED-9F97-7110B73F0B4E}" type="presParOf" srcId="{57FA664C-7678-4822-9BDA-48B2BF840914}" destId="{60985E68-2847-4199-BC66-AC0C244D2B21}" srcOrd="0" destOrd="0" presId="urn:microsoft.com/office/officeart/2018/2/layout/IconVerticalSolidList"/>
    <dgm:cxn modelId="{C75BDBF4-0026-4ECD-9CEB-348BDB36354E}" type="presParOf" srcId="{60985E68-2847-4199-BC66-AC0C244D2B21}" destId="{06E0FD61-0443-4C4E-B4B7-1219F4CAC4C2}" srcOrd="0" destOrd="0" presId="urn:microsoft.com/office/officeart/2018/2/layout/IconVerticalSolidList"/>
    <dgm:cxn modelId="{F22C097B-D1E1-4DAF-9E1D-0139DADF8109}" type="presParOf" srcId="{60985E68-2847-4199-BC66-AC0C244D2B21}" destId="{CBD2603E-A9DA-4EB2-B231-7CDCACEBAF72}" srcOrd="1" destOrd="0" presId="urn:microsoft.com/office/officeart/2018/2/layout/IconVerticalSolidList"/>
    <dgm:cxn modelId="{33710DB7-BF91-42E1-80D2-2195BFE26021}" type="presParOf" srcId="{60985E68-2847-4199-BC66-AC0C244D2B21}" destId="{D696BADC-2421-442F-ADCD-D7B8730E4F8B}" srcOrd="2" destOrd="0" presId="urn:microsoft.com/office/officeart/2018/2/layout/IconVerticalSolidList"/>
    <dgm:cxn modelId="{3A42AE4C-5C10-4C7E-9901-3A357DB34DD8}" type="presParOf" srcId="{60985E68-2847-4199-BC66-AC0C244D2B21}" destId="{6191F75B-493F-42D8-8CDE-F8F191742828}" srcOrd="3" destOrd="0" presId="urn:microsoft.com/office/officeart/2018/2/layout/IconVerticalSolidList"/>
    <dgm:cxn modelId="{2BD54E1D-D6CD-4007-891E-944B35799990}" type="presParOf" srcId="{57FA664C-7678-4822-9BDA-48B2BF840914}" destId="{EBC13B85-5E02-44D2-92A9-A970C42A08A4}" srcOrd="1" destOrd="0" presId="urn:microsoft.com/office/officeart/2018/2/layout/IconVerticalSolidList"/>
    <dgm:cxn modelId="{5B2EFB27-62FF-4AB0-BFBD-96739050DA24}" type="presParOf" srcId="{57FA664C-7678-4822-9BDA-48B2BF840914}" destId="{C5737D7C-8950-4CFB-A6DD-10C3B9608AB5}" srcOrd="2" destOrd="0" presId="urn:microsoft.com/office/officeart/2018/2/layout/IconVerticalSolidList"/>
    <dgm:cxn modelId="{D8EDDFAF-0AFA-4D05-8C6D-A1DBA5570B21}" type="presParOf" srcId="{C5737D7C-8950-4CFB-A6DD-10C3B9608AB5}" destId="{EF563DB2-1E21-48AC-9AB2-55AA6D8D77A0}" srcOrd="0" destOrd="0" presId="urn:microsoft.com/office/officeart/2018/2/layout/IconVerticalSolidList"/>
    <dgm:cxn modelId="{450EA90D-1713-427C-BE8A-245EAAD893D2}" type="presParOf" srcId="{C5737D7C-8950-4CFB-A6DD-10C3B9608AB5}" destId="{9B327A5B-EFC1-4EB3-A9E2-432D2451262C}" srcOrd="1" destOrd="0" presId="urn:microsoft.com/office/officeart/2018/2/layout/IconVerticalSolidList"/>
    <dgm:cxn modelId="{8933AB75-9D8E-42FB-88D5-F095D4A0A13B}" type="presParOf" srcId="{C5737D7C-8950-4CFB-A6DD-10C3B9608AB5}" destId="{8B5BF19D-38B4-4433-B381-A66A854F576F}" srcOrd="2" destOrd="0" presId="urn:microsoft.com/office/officeart/2018/2/layout/IconVerticalSolidList"/>
    <dgm:cxn modelId="{B9413E92-EA75-4630-BAC0-204F055CAE6C}" type="presParOf" srcId="{C5737D7C-8950-4CFB-A6DD-10C3B9608AB5}" destId="{3751145D-3B1A-4DE4-9F71-11EF6D62A37C}" srcOrd="3" destOrd="0" presId="urn:microsoft.com/office/officeart/2018/2/layout/IconVerticalSolidList"/>
    <dgm:cxn modelId="{10EABA2C-71CC-4CAE-9F9F-8CC1820E6C0E}" type="presParOf" srcId="{57FA664C-7678-4822-9BDA-48B2BF840914}" destId="{BE090A1E-C563-4081-8B43-E3B24ED5E4B6}" srcOrd="3" destOrd="0" presId="urn:microsoft.com/office/officeart/2018/2/layout/IconVerticalSolidList"/>
    <dgm:cxn modelId="{147071E9-9129-4B95-95AB-855F981F2C99}" type="presParOf" srcId="{57FA664C-7678-4822-9BDA-48B2BF840914}" destId="{38BBAC7F-531F-40D5-8028-3146A9375F4A}" srcOrd="4" destOrd="0" presId="urn:microsoft.com/office/officeart/2018/2/layout/IconVerticalSolidList"/>
    <dgm:cxn modelId="{0DFCFE6E-FE15-4F0C-A323-60F68E4A8811}" type="presParOf" srcId="{38BBAC7F-531F-40D5-8028-3146A9375F4A}" destId="{2DF29CE6-84DE-44DC-BE81-E283EB2C1B67}" srcOrd="0" destOrd="0" presId="urn:microsoft.com/office/officeart/2018/2/layout/IconVerticalSolidList"/>
    <dgm:cxn modelId="{6BA91797-1ED9-4820-B75E-6EA9F879EF67}" type="presParOf" srcId="{38BBAC7F-531F-40D5-8028-3146A9375F4A}" destId="{9F1011AD-02E3-47E9-8D57-D860C2B1005B}" srcOrd="1" destOrd="0" presId="urn:microsoft.com/office/officeart/2018/2/layout/IconVerticalSolidList"/>
    <dgm:cxn modelId="{728B59A1-0DC0-4A1E-BC4A-F2610D815D13}" type="presParOf" srcId="{38BBAC7F-531F-40D5-8028-3146A9375F4A}" destId="{3ABA6943-9E8A-48F5-9BC4-A1204BB7866E}" srcOrd="2" destOrd="0" presId="urn:microsoft.com/office/officeart/2018/2/layout/IconVerticalSolidList"/>
    <dgm:cxn modelId="{3829215A-6579-4E06-87E0-78117968E1B6}" type="presParOf" srcId="{38BBAC7F-531F-40D5-8028-3146A9375F4A}" destId="{FAB13FF1-3AC7-416F-AB8D-AA68FCA3FD0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2A11527-1DE2-4E1A-AE0A-E03E7E063F21}"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FED0B484-AE71-4B2C-8168-82D18D7718B3}">
      <dgm:prSet/>
      <dgm:spPr/>
      <dgm:t>
        <a:bodyPr/>
        <a:lstStyle/>
        <a:p>
          <a:r>
            <a:rPr lang="en-GB"/>
            <a:t>S.19(1); </a:t>
          </a:r>
          <a:endParaRPr lang="en-US"/>
        </a:p>
      </dgm:t>
    </dgm:pt>
    <dgm:pt modelId="{7CEF601A-5347-42A6-800A-EB2B668FAC1A}" type="parTrans" cxnId="{08D0584E-30EF-4505-B76E-E591B3883B19}">
      <dgm:prSet/>
      <dgm:spPr/>
      <dgm:t>
        <a:bodyPr/>
        <a:lstStyle/>
        <a:p>
          <a:endParaRPr lang="en-US"/>
        </a:p>
      </dgm:t>
    </dgm:pt>
    <dgm:pt modelId="{AA511B28-3D82-4200-9D42-39C681899B34}" type="sibTrans" cxnId="{08D0584E-30EF-4505-B76E-E591B3883B19}">
      <dgm:prSet/>
      <dgm:spPr/>
      <dgm:t>
        <a:bodyPr/>
        <a:lstStyle/>
        <a:p>
          <a:endParaRPr lang="en-US"/>
        </a:p>
      </dgm:t>
    </dgm:pt>
    <dgm:pt modelId="{324F3D5D-A65F-4D08-A4EE-A2A6ACEAA3BF}">
      <dgm:prSet/>
      <dgm:spPr/>
      <dgm:t>
        <a:bodyPr/>
        <a:lstStyle/>
        <a:p>
          <a:r>
            <a:rPr lang="en-GB" b="0" i="0"/>
            <a:t>’’</a:t>
          </a:r>
          <a:r>
            <a:rPr lang="en-GB" b="0"/>
            <a:t>A Minister of the Crown in charge of a Bill in either House of Parliament must, before Second Reading of the Bill</a:t>
          </a:r>
          <a:endParaRPr lang="en-US"/>
        </a:p>
      </dgm:t>
    </dgm:pt>
    <dgm:pt modelId="{DDF0BF2C-7C48-49EE-A6EC-C5562C36D9EB}" type="parTrans" cxnId="{6EB4E672-2D50-429A-BC52-D0E4BF059A61}">
      <dgm:prSet/>
      <dgm:spPr/>
      <dgm:t>
        <a:bodyPr/>
        <a:lstStyle/>
        <a:p>
          <a:endParaRPr lang="en-US"/>
        </a:p>
      </dgm:t>
    </dgm:pt>
    <dgm:pt modelId="{6F6213F6-BE43-4B83-9F2F-72926968BB0C}" type="sibTrans" cxnId="{6EB4E672-2D50-429A-BC52-D0E4BF059A61}">
      <dgm:prSet/>
      <dgm:spPr/>
      <dgm:t>
        <a:bodyPr/>
        <a:lstStyle/>
        <a:p>
          <a:endParaRPr lang="en-US"/>
        </a:p>
      </dgm:t>
    </dgm:pt>
    <dgm:pt modelId="{64B7D0B5-0EBB-4CB5-8B1E-09CD8C932742}">
      <dgm:prSet/>
      <dgm:spPr/>
      <dgm:t>
        <a:bodyPr/>
        <a:lstStyle/>
        <a:p>
          <a:r>
            <a:rPr lang="en-GB" b="0"/>
            <a:t>(a)   make a statement to the effect that in his view the provisions of the Bill are compatible with the Convention rights (“a statement of compatibility”); or</a:t>
          </a:r>
          <a:endParaRPr lang="en-US"/>
        </a:p>
      </dgm:t>
    </dgm:pt>
    <dgm:pt modelId="{D5473427-6C58-42F7-9BA2-06C9130D7EC6}" type="parTrans" cxnId="{CEDA24E5-40A2-498C-AB1B-7A22A8B0AF93}">
      <dgm:prSet/>
      <dgm:spPr/>
      <dgm:t>
        <a:bodyPr/>
        <a:lstStyle/>
        <a:p>
          <a:endParaRPr lang="en-US"/>
        </a:p>
      </dgm:t>
    </dgm:pt>
    <dgm:pt modelId="{974800AE-6A65-409C-9A96-A802582EAF35}" type="sibTrans" cxnId="{CEDA24E5-40A2-498C-AB1B-7A22A8B0AF93}">
      <dgm:prSet/>
      <dgm:spPr/>
      <dgm:t>
        <a:bodyPr/>
        <a:lstStyle/>
        <a:p>
          <a:endParaRPr lang="en-US"/>
        </a:p>
      </dgm:t>
    </dgm:pt>
    <dgm:pt modelId="{2087864F-7A95-40D4-A808-B72CDEAA122D}">
      <dgm:prSet/>
      <dgm:spPr/>
      <dgm:t>
        <a:bodyPr/>
        <a:lstStyle/>
        <a:p>
          <a:r>
            <a:rPr lang="en-GB" b="0"/>
            <a:t>(b)   make a statement to the effect that although he is unable to make a statement of compatibility the government nevertheless wishes the House to proceed with the Bill.’’</a:t>
          </a:r>
          <a:endParaRPr lang="en-US"/>
        </a:p>
      </dgm:t>
    </dgm:pt>
    <dgm:pt modelId="{98CB181C-E63B-436D-949F-B4314DAF4DD3}" type="parTrans" cxnId="{BBFEB367-6D87-43C2-974A-47750B27923E}">
      <dgm:prSet/>
      <dgm:spPr/>
      <dgm:t>
        <a:bodyPr/>
        <a:lstStyle/>
        <a:p>
          <a:endParaRPr lang="en-US"/>
        </a:p>
      </dgm:t>
    </dgm:pt>
    <dgm:pt modelId="{57B17FA5-6EDB-4DA8-B394-85C0A4C761D5}" type="sibTrans" cxnId="{BBFEB367-6D87-43C2-974A-47750B27923E}">
      <dgm:prSet/>
      <dgm:spPr/>
      <dgm:t>
        <a:bodyPr/>
        <a:lstStyle/>
        <a:p>
          <a:endParaRPr lang="en-US"/>
        </a:p>
      </dgm:t>
    </dgm:pt>
    <dgm:pt modelId="{E03941A6-3D94-41B4-84C1-0F3666A7EA51}" type="pres">
      <dgm:prSet presAssocID="{52A11527-1DE2-4E1A-AE0A-E03E7E063F21}" presName="vert0" presStyleCnt="0">
        <dgm:presLayoutVars>
          <dgm:dir/>
          <dgm:animOne val="branch"/>
          <dgm:animLvl val="lvl"/>
        </dgm:presLayoutVars>
      </dgm:prSet>
      <dgm:spPr/>
    </dgm:pt>
    <dgm:pt modelId="{889912AC-DF9F-40E3-9401-E78DF3F9C194}" type="pres">
      <dgm:prSet presAssocID="{FED0B484-AE71-4B2C-8168-82D18D7718B3}" presName="thickLine" presStyleLbl="alignNode1" presStyleIdx="0" presStyleCnt="4"/>
      <dgm:spPr/>
    </dgm:pt>
    <dgm:pt modelId="{A2EFD454-AAA1-4922-B390-FE66650E1655}" type="pres">
      <dgm:prSet presAssocID="{FED0B484-AE71-4B2C-8168-82D18D7718B3}" presName="horz1" presStyleCnt="0"/>
      <dgm:spPr/>
    </dgm:pt>
    <dgm:pt modelId="{9ECF5B72-D409-4952-8907-CBA652055902}" type="pres">
      <dgm:prSet presAssocID="{FED0B484-AE71-4B2C-8168-82D18D7718B3}" presName="tx1" presStyleLbl="revTx" presStyleIdx="0" presStyleCnt="4"/>
      <dgm:spPr/>
    </dgm:pt>
    <dgm:pt modelId="{7F9C592D-6A6D-4D6B-B104-3022159467B8}" type="pres">
      <dgm:prSet presAssocID="{FED0B484-AE71-4B2C-8168-82D18D7718B3}" presName="vert1" presStyleCnt="0"/>
      <dgm:spPr/>
    </dgm:pt>
    <dgm:pt modelId="{E5D14584-0086-46FE-9DFE-F6A744E91090}" type="pres">
      <dgm:prSet presAssocID="{324F3D5D-A65F-4D08-A4EE-A2A6ACEAA3BF}" presName="thickLine" presStyleLbl="alignNode1" presStyleIdx="1" presStyleCnt="4"/>
      <dgm:spPr/>
    </dgm:pt>
    <dgm:pt modelId="{045483A9-A301-4F69-B487-59F6542B7E07}" type="pres">
      <dgm:prSet presAssocID="{324F3D5D-A65F-4D08-A4EE-A2A6ACEAA3BF}" presName="horz1" presStyleCnt="0"/>
      <dgm:spPr/>
    </dgm:pt>
    <dgm:pt modelId="{2A047A49-A780-480F-AFC3-18B4CF4178B2}" type="pres">
      <dgm:prSet presAssocID="{324F3D5D-A65F-4D08-A4EE-A2A6ACEAA3BF}" presName="tx1" presStyleLbl="revTx" presStyleIdx="1" presStyleCnt="4"/>
      <dgm:spPr/>
    </dgm:pt>
    <dgm:pt modelId="{7C34F212-F697-4FB0-B03F-3C723CEE6C22}" type="pres">
      <dgm:prSet presAssocID="{324F3D5D-A65F-4D08-A4EE-A2A6ACEAA3BF}" presName="vert1" presStyleCnt="0"/>
      <dgm:spPr/>
    </dgm:pt>
    <dgm:pt modelId="{33C4BBC3-DFD4-4695-A7D4-17B08E695F30}" type="pres">
      <dgm:prSet presAssocID="{64B7D0B5-0EBB-4CB5-8B1E-09CD8C932742}" presName="thickLine" presStyleLbl="alignNode1" presStyleIdx="2" presStyleCnt="4"/>
      <dgm:spPr/>
    </dgm:pt>
    <dgm:pt modelId="{517D8413-FB73-4941-93A6-31040F21524D}" type="pres">
      <dgm:prSet presAssocID="{64B7D0B5-0EBB-4CB5-8B1E-09CD8C932742}" presName="horz1" presStyleCnt="0"/>
      <dgm:spPr/>
    </dgm:pt>
    <dgm:pt modelId="{C195AD74-B042-49C4-AF8A-DAAE718A6636}" type="pres">
      <dgm:prSet presAssocID="{64B7D0B5-0EBB-4CB5-8B1E-09CD8C932742}" presName="tx1" presStyleLbl="revTx" presStyleIdx="2" presStyleCnt="4"/>
      <dgm:spPr/>
    </dgm:pt>
    <dgm:pt modelId="{B71981EE-DE73-4E65-ACBE-B5583F5F4969}" type="pres">
      <dgm:prSet presAssocID="{64B7D0B5-0EBB-4CB5-8B1E-09CD8C932742}" presName="vert1" presStyleCnt="0"/>
      <dgm:spPr/>
    </dgm:pt>
    <dgm:pt modelId="{D4D48E29-6D77-4C5F-B51C-DEBADE8CFF68}" type="pres">
      <dgm:prSet presAssocID="{2087864F-7A95-40D4-A808-B72CDEAA122D}" presName="thickLine" presStyleLbl="alignNode1" presStyleIdx="3" presStyleCnt="4"/>
      <dgm:spPr/>
    </dgm:pt>
    <dgm:pt modelId="{6921CDCC-6FDB-4C9F-AC36-792EFDAC08EB}" type="pres">
      <dgm:prSet presAssocID="{2087864F-7A95-40D4-A808-B72CDEAA122D}" presName="horz1" presStyleCnt="0"/>
      <dgm:spPr/>
    </dgm:pt>
    <dgm:pt modelId="{F1599351-950A-4D0E-A699-21BD55EAB222}" type="pres">
      <dgm:prSet presAssocID="{2087864F-7A95-40D4-A808-B72CDEAA122D}" presName="tx1" presStyleLbl="revTx" presStyleIdx="3" presStyleCnt="4"/>
      <dgm:spPr/>
    </dgm:pt>
    <dgm:pt modelId="{91C05F41-2A9F-40EE-94C1-1B2ED414D1BA}" type="pres">
      <dgm:prSet presAssocID="{2087864F-7A95-40D4-A808-B72CDEAA122D}" presName="vert1" presStyleCnt="0"/>
      <dgm:spPr/>
    </dgm:pt>
  </dgm:ptLst>
  <dgm:cxnLst>
    <dgm:cxn modelId="{C05BEA22-009F-4CC2-97AF-4017D0D4ADB5}" type="presOf" srcId="{FED0B484-AE71-4B2C-8168-82D18D7718B3}" destId="{9ECF5B72-D409-4952-8907-CBA652055902}" srcOrd="0" destOrd="0" presId="urn:microsoft.com/office/officeart/2008/layout/LinedList"/>
    <dgm:cxn modelId="{F7A44A33-AA26-4A26-B005-69617D6FE525}" type="presOf" srcId="{324F3D5D-A65F-4D08-A4EE-A2A6ACEAA3BF}" destId="{2A047A49-A780-480F-AFC3-18B4CF4178B2}" srcOrd="0" destOrd="0" presId="urn:microsoft.com/office/officeart/2008/layout/LinedList"/>
    <dgm:cxn modelId="{23DAB444-E461-41D3-A2E6-AEFEC1EDF7D6}" type="presOf" srcId="{2087864F-7A95-40D4-A808-B72CDEAA122D}" destId="{F1599351-950A-4D0E-A699-21BD55EAB222}" srcOrd="0" destOrd="0" presId="urn:microsoft.com/office/officeart/2008/layout/LinedList"/>
    <dgm:cxn modelId="{BBFEB367-6D87-43C2-974A-47750B27923E}" srcId="{52A11527-1DE2-4E1A-AE0A-E03E7E063F21}" destId="{2087864F-7A95-40D4-A808-B72CDEAA122D}" srcOrd="3" destOrd="0" parTransId="{98CB181C-E63B-436D-949F-B4314DAF4DD3}" sibTransId="{57B17FA5-6EDB-4DA8-B394-85C0A4C761D5}"/>
    <dgm:cxn modelId="{08D0584E-30EF-4505-B76E-E591B3883B19}" srcId="{52A11527-1DE2-4E1A-AE0A-E03E7E063F21}" destId="{FED0B484-AE71-4B2C-8168-82D18D7718B3}" srcOrd="0" destOrd="0" parTransId="{7CEF601A-5347-42A6-800A-EB2B668FAC1A}" sibTransId="{AA511B28-3D82-4200-9D42-39C681899B34}"/>
    <dgm:cxn modelId="{6EB4E672-2D50-429A-BC52-D0E4BF059A61}" srcId="{52A11527-1DE2-4E1A-AE0A-E03E7E063F21}" destId="{324F3D5D-A65F-4D08-A4EE-A2A6ACEAA3BF}" srcOrd="1" destOrd="0" parTransId="{DDF0BF2C-7C48-49EE-A6EC-C5562C36D9EB}" sibTransId="{6F6213F6-BE43-4B83-9F2F-72926968BB0C}"/>
    <dgm:cxn modelId="{474382CF-5880-4FD3-B8E5-A69563F8E278}" type="presOf" srcId="{64B7D0B5-0EBB-4CB5-8B1E-09CD8C932742}" destId="{C195AD74-B042-49C4-AF8A-DAAE718A6636}" srcOrd="0" destOrd="0" presId="urn:microsoft.com/office/officeart/2008/layout/LinedList"/>
    <dgm:cxn modelId="{CEDA24E5-40A2-498C-AB1B-7A22A8B0AF93}" srcId="{52A11527-1DE2-4E1A-AE0A-E03E7E063F21}" destId="{64B7D0B5-0EBB-4CB5-8B1E-09CD8C932742}" srcOrd="2" destOrd="0" parTransId="{D5473427-6C58-42F7-9BA2-06C9130D7EC6}" sibTransId="{974800AE-6A65-409C-9A96-A802582EAF35}"/>
    <dgm:cxn modelId="{7D45CFF3-9421-48B2-B124-1661BAC95AA6}" type="presOf" srcId="{52A11527-1DE2-4E1A-AE0A-E03E7E063F21}" destId="{E03941A6-3D94-41B4-84C1-0F3666A7EA51}" srcOrd="0" destOrd="0" presId="urn:microsoft.com/office/officeart/2008/layout/LinedList"/>
    <dgm:cxn modelId="{3CF81DF2-8B0A-4112-8585-FFA28D5B01E8}" type="presParOf" srcId="{E03941A6-3D94-41B4-84C1-0F3666A7EA51}" destId="{889912AC-DF9F-40E3-9401-E78DF3F9C194}" srcOrd="0" destOrd="0" presId="urn:microsoft.com/office/officeart/2008/layout/LinedList"/>
    <dgm:cxn modelId="{D0504A1C-451A-4880-8060-72B4E92496F9}" type="presParOf" srcId="{E03941A6-3D94-41B4-84C1-0F3666A7EA51}" destId="{A2EFD454-AAA1-4922-B390-FE66650E1655}" srcOrd="1" destOrd="0" presId="urn:microsoft.com/office/officeart/2008/layout/LinedList"/>
    <dgm:cxn modelId="{96040C28-48C5-4253-AB5F-DFD811447C0A}" type="presParOf" srcId="{A2EFD454-AAA1-4922-B390-FE66650E1655}" destId="{9ECF5B72-D409-4952-8907-CBA652055902}" srcOrd="0" destOrd="0" presId="urn:microsoft.com/office/officeart/2008/layout/LinedList"/>
    <dgm:cxn modelId="{CA541E15-5462-4CA7-BCBC-9BDBE8397D50}" type="presParOf" srcId="{A2EFD454-AAA1-4922-B390-FE66650E1655}" destId="{7F9C592D-6A6D-4D6B-B104-3022159467B8}" srcOrd="1" destOrd="0" presId="urn:microsoft.com/office/officeart/2008/layout/LinedList"/>
    <dgm:cxn modelId="{A910BC9E-A4A3-42C0-BD4D-9F76708D146B}" type="presParOf" srcId="{E03941A6-3D94-41B4-84C1-0F3666A7EA51}" destId="{E5D14584-0086-46FE-9DFE-F6A744E91090}" srcOrd="2" destOrd="0" presId="urn:microsoft.com/office/officeart/2008/layout/LinedList"/>
    <dgm:cxn modelId="{C35C6F8C-1B13-49D4-9841-3AAA38EB16B2}" type="presParOf" srcId="{E03941A6-3D94-41B4-84C1-0F3666A7EA51}" destId="{045483A9-A301-4F69-B487-59F6542B7E07}" srcOrd="3" destOrd="0" presId="urn:microsoft.com/office/officeart/2008/layout/LinedList"/>
    <dgm:cxn modelId="{90327162-08A9-4CB7-869F-8BDEFA572C17}" type="presParOf" srcId="{045483A9-A301-4F69-B487-59F6542B7E07}" destId="{2A047A49-A780-480F-AFC3-18B4CF4178B2}" srcOrd="0" destOrd="0" presId="urn:microsoft.com/office/officeart/2008/layout/LinedList"/>
    <dgm:cxn modelId="{9E5E8815-279A-447C-907A-875EE35D78A1}" type="presParOf" srcId="{045483A9-A301-4F69-B487-59F6542B7E07}" destId="{7C34F212-F697-4FB0-B03F-3C723CEE6C22}" srcOrd="1" destOrd="0" presId="urn:microsoft.com/office/officeart/2008/layout/LinedList"/>
    <dgm:cxn modelId="{34CD6EF4-6671-4200-866E-A2DD34FF91E3}" type="presParOf" srcId="{E03941A6-3D94-41B4-84C1-0F3666A7EA51}" destId="{33C4BBC3-DFD4-4695-A7D4-17B08E695F30}" srcOrd="4" destOrd="0" presId="urn:microsoft.com/office/officeart/2008/layout/LinedList"/>
    <dgm:cxn modelId="{D9E9832E-3EAA-4EFF-981F-F5C408D42285}" type="presParOf" srcId="{E03941A6-3D94-41B4-84C1-0F3666A7EA51}" destId="{517D8413-FB73-4941-93A6-31040F21524D}" srcOrd="5" destOrd="0" presId="urn:microsoft.com/office/officeart/2008/layout/LinedList"/>
    <dgm:cxn modelId="{359EC20F-C356-44E9-8E93-8482757E51D2}" type="presParOf" srcId="{517D8413-FB73-4941-93A6-31040F21524D}" destId="{C195AD74-B042-49C4-AF8A-DAAE718A6636}" srcOrd="0" destOrd="0" presId="urn:microsoft.com/office/officeart/2008/layout/LinedList"/>
    <dgm:cxn modelId="{21267670-3221-4E86-84AA-17F9881D069C}" type="presParOf" srcId="{517D8413-FB73-4941-93A6-31040F21524D}" destId="{B71981EE-DE73-4E65-ACBE-B5583F5F4969}" srcOrd="1" destOrd="0" presId="urn:microsoft.com/office/officeart/2008/layout/LinedList"/>
    <dgm:cxn modelId="{3B7CE6F9-E7A9-43E9-811C-372183853886}" type="presParOf" srcId="{E03941A6-3D94-41B4-84C1-0F3666A7EA51}" destId="{D4D48E29-6D77-4C5F-B51C-DEBADE8CFF68}" srcOrd="6" destOrd="0" presId="urn:microsoft.com/office/officeart/2008/layout/LinedList"/>
    <dgm:cxn modelId="{216F5DA3-EF96-4B53-8950-5EF8C276D9E0}" type="presParOf" srcId="{E03941A6-3D94-41B4-84C1-0F3666A7EA51}" destId="{6921CDCC-6FDB-4C9F-AC36-792EFDAC08EB}" srcOrd="7" destOrd="0" presId="urn:microsoft.com/office/officeart/2008/layout/LinedList"/>
    <dgm:cxn modelId="{F91C608C-488A-44E0-A6A5-154C0D81009D}" type="presParOf" srcId="{6921CDCC-6FDB-4C9F-AC36-792EFDAC08EB}" destId="{F1599351-950A-4D0E-A699-21BD55EAB222}" srcOrd="0" destOrd="0" presId="urn:microsoft.com/office/officeart/2008/layout/LinedList"/>
    <dgm:cxn modelId="{E80FD3B5-6092-49B4-B251-D004392EB5D9}" type="presParOf" srcId="{6921CDCC-6FDB-4C9F-AC36-792EFDAC08EB}" destId="{91C05F41-2A9F-40EE-94C1-1B2ED414D1B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01810CD-085F-4553-A1A4-9715E9A7F095}"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8ADF386E-FE00-4C05-B59E-8981629D6077}">
      <dgm:prSet/>
      <dgm:spPr/>
      <dgm:t>
        <a:bodyPr/>
        <a:lstStyle/>
        <a:p>
          <a:r>
            <a:rPr lang="en-GB"/>
            <a:t>Prescribed by law – Public Order Act’s. </a:t>
          </a:r>
          <a:endParaRPr lang="en-US"/>
        </a:p>
      </dgm:t>
    </dgm:pt>
    <dgm:pt modelId="{E30A3C7A-D0C0-4F9B-BFA0-BDCB7788FC9F}" type="parTrans" cxnId="{4F9201DA-0BB7-4422-93A6-D8D220F2D634}">
      <dgm:prSet/>
      <dgm:spPr/>
      <dgm:t>
        <a:bodyPr/>
        <a:lstStyle/>
        <a:p>
          <a:endParaRPr lang="en-US"/>
        </a:p>
      </dgm:t>
    </dgm:pt>
    <dgm:pt modelId="{ACD7003D-9AE2-47A4-AC87-39E7C47CA6ED}" type="sibTrans" cxnId="{4F9201DA-0BB7-4422-93A6-D8D220F2D634}">
      <dgm:prSet/>
      <dgm:spPr/>
      <dgm:t>
        <a:bodyPr/>
        <a:lstStyle/>
        <a:p>
          <a:endParaRPr lang="en-US"/>
        </a:p>
      </dgm:t>
    </dgm:pt>
    <dgm:pt modelId="{F3E677B1-BD74-4262-B8E8-146EF6EA1864}">
      <dgm:prSet/>
      <dgm:spPr/>
      <dgm:t>
        <a:bodyPr/>
        <a:lstStyle/>
        <a:p>
          <a:r>
            <a:rPr lang="en-GB"/>
            <a:t>Necessary in a democratic society</a:t>
          </a:r>
          <a:endParaRPr lang="en-US"/>
        </a:p>
      </dgm:t>
    </dgm:pt>
    <dgm:pt modelId="{DCCE88A0-696D-4E0B-8965-ADF9041A0BA8}" type="parTrans" cxnId="{720DA5F0-0D14-445B-B23E-FB853AB993A2}">
      <dgm:prSet/>
      <dgm:spPr/>
      <dgm:t>
        <a:bodyPr/>
        <a:lstStyle/>
        <a:p>
          <a:endParaRPr lang="en-US"/>
        </a:p>
      </dgm:t>
    </dgm:pt>
    <dgm:pt modelId="{2C626D21-092C-497B-A848-63871D28674D}" type="sibTrans" cxnId="{720DA5F0-0D14-445B-B23E-FB853AB993A2}">
      <dgm:prSet/>
      <dgm:spPr/>
      <dgm:t>
        <a:bodyPr/>
        <a:lstStyle/>
        <a:p>
          <a:endParaRPr lang="en-US"/>
        </a:p>
      </dgm:t>
    </dgm:pt>
    <dgm:pt modelId="{5591B0D7-CDF0-4A30-B378-9C03513AE19F}">
      <dgm:prSet/>
      <dgm:spPr/>
      <dgm:t>
        <a:bodyPr/>
        <a:lstStyle/>
        <a:p>
          <a:r>
            <a:rPr lang="en-GB"/>
            <a:t>F</a:t>
          </a:r>
          <a:r>
            <a:rPr lang="en-GB" i="0"/>
            <a:t>or the prevention of disorder or crime, for the protection of health or morals or for the protection of the rights and freedoms of others</a:t>
          </a:r>
          <a:r>
            <a:rPr lang="en-GB"/>
            <a:t> – Public Order Act’s.   </a:t>
          </a:r>
          <a:endParaRPr lang="en-US"/>
        </a:p>
      </dgm:t>
    </dgm:pt>
    <dgm:pt modelId="{DD0C51C6-965C-4FBC-BDD8-DDC131547582}" type="parTrans" cxnId="{E8C660D9-562C-47EF-8EFE-FAA974C1A512}">
      <dgm:prSet/>
      <dgm:spPr/>
      <dgm:t>
        <a:bodyPr/>
        <a:lstStyle/>
        <a:p>
          <a:endParaRPr lang="en-US"/>
        </a:p>
      </dgm:t>
    </dgm:pt>
    <dgm:pt modelId="{79EFABE5-0C37-4C0D-9471-16BEF9FE177D}" type="sibTrans" cxnId="{E8C660D9-562C-47EF-8EFE-FAA974C1A512}">
      <dgm:prSet/>
      <dgm:spPr/>
      <dgm:t>
        <a:bodyPr/>
        <a:lstStyle/>
        <a:p>
          <a:endParaRPr lang="en-US"/>
        </a:p>
      </dgm:t>
    </dgm:pt>
    <dgm:pt modelId="{39DA9615-0D1A-4DBF-95A5-7F372CA07D03}" type="pres">
      <dgm:prSet presAssocID="{301810CD-085F-4553-A1A4-9715E9A7F095}" presName="outerComposite" presStyleCnt="0">
        <dgm:presLayoutVars>
          <dgm:chMax val="5"/>
          <dgm:dir/>
          <dgm:resizeHandles val="exact"/>
        </dgm:presLayoutVars>
      </dgm:prSet>
      <dgm:spPr/>
    </dgm:pt>
    <dgm:pt modelId="{BEACDA91-E0D8-4429-B828-2989F71F47FF}" type="pres">
      <dgm:prSet presAssocID="{301810CD-085F-4553-A1A4-9715E9A7F095}" presName="dummyMaxCanvas" presStyleCnt="0">
        <dgm:presLayoutVars/>
      </dgm:prSet>
      <dgm:spPr/>
    </dgm:pt>
    <dgm:pt modelId="{4B98DD33-4F6C-4044-A454-FB7F332685B7}" type="pres">
      <dgm:prSet presAssocID="{301810CD-085F-4553-A1A4-9715E9A7F095}" presName="ThreeNodes_1" presStyleLbl="node1" presStyleIdx="0" presStyleCnt="3">
        <dgm:presLayoutVars>
          <dgm:bulletEnabled val="1"/>
        </dgm:presLayoutVars>
      </dgm:prSet>
      <dgm:spPr/>
    </dgm:pt>
    <dgm:pt modelId="{7879BE98-272B-4631-8BBB-240343E8BF62}" type="pres">
      <dgm:prSet presAssocID="{301810CD-085F-4553-A1A4-9715E9A7F095}" presName="ThreeNodes_2" presStyleLbl="node1" presStyleIdx="1" presStyleCnt="3">
        <dgm:presLayoutVars>
          <dgm:bulletEnabled val="1"/>
        </dgm:presLayoutVars>
      </dgm:prSet>
      <dgm:spPr/>
    </dgm:pt>
    <dgm:pt modelId="{F49F6F20-DD6E-47F0-8B8C-3788655EF0A7}" type="pres">
      <dgm:prSet presAssocID="{301810CD-085F-4553-A1A4-9715E9A7F095}" presName="ThreeNodes_3" presStyleLbl="node1" presStyleIdx="2" presStyleCnt="3">
        <dgm:presLayoutVars>
          <dgm:bulletEnabled val="1"/>
        </dgm:presLayoutVars>
      </dgm:prSet>
      <dgm:spPr/>
    </dgm:pt>
    <dgm:pt modelId="{B895DFFA-C3BB-4A44-A9F0-787AA7E93EDA}" type="pres">
      <dgm:prSet presAssocID="{301810CD-085F-4553-A1A4-9715E9A7F095}" presName="ThreeConn_1-2" presStyleLbl="fgAccFollowNode1" presStyleIdx="0" presStyleCnt="2">
        <dgm:presLayoutVars>
          <dgm:bulletEnabled val="1"/>
        </dgm:presLayoutVars>
      </dgm:prSet>
      <dgm:spPr/>
    </dgm:pt>
    <dgm:pt modelId="{2D18DC71-7AF1-4275-BE32-5617764DE315}" type="pres">
      <dgm:prSet presAssocID="{301810CD-085F-4553-A1A4-9715E9A7F095}" presName="ThreeConn_2-3" presStyleLbl="fgAccFollowNode1" presStyleIdx="1" presStyleCnt="2">
        <dgm:presLayoutVars>
          <dgm:bulletEnabled val="1"/>
        </dgm:presLayoutVars>
      </dgm:prSet>
      <dgm:spPr/>
    </dgm:pt>
    <dgm:pt modelId="{4B689439-5B6A-44AC-AACF-0658FA672254}" type="pres">
      <dgm:prSet presAssocID="{301810CD-085F-4553-A1A4-9715E9A7F095}" presName="ThreeNodes_1_text" presStyleLbl="node1" presStyleIdx="2" presStyleCnt="3">
        <dgm:presLayoutVars>
          <dgm:bulletEnabled val="1"/>
        </dgm:presLayoutVars>
      </dgm:prSet>
      <dgm:spPr/>
    </dgm:pt>
    <dgm:pt modelId="{B6C0FE7B-92D5-4E23-B8C4-F7DC8BD9C6B8}" type="pres">
      <dgm:prSet presAssocID="{301810CD-085F-4553-A1A4-9715E9A7F095}" presName="ThreeNodes_2_text" presStyleLbl="node1" presStyleIdx="2" presStyleCnt="3">
        <dgm:presLayoutVars>
          <dgm:bulletEnabled val="1"/>
        </dgm:presLayoutVars>
      </dgm:prSet>
      <dgm:spPr/>
    </dgm:pt>
    <dgm:pt modelId="{DE2FA475-A995-45A8-9C94-06443E0FB58E}" type="pres">
      <dgm:prSet presAssocID="{301810CD-085F-4553-A1A4-9715E9A7F095}" presName="ThreeNodes_3_text" presStyleLbl="node1" presStyleIdx="2" presStyleCnt="3">
        <dgm:presLayoutVars>
          <dgm:bulletEnabled val="1"/>
        </dgm:presLayoutVars>
      </dgm:prSet>
      <dgm:spPr/>
    </dgm:pt>
  </dgm:ptLst>
  <dgm:cxnLst>
    <dgm:cxn modelId="{A5ABFE1D-63CE-48B7-8F20-110773C125C0}" type="presOf" srcId="{2C626D21-092C-497B-A848-63871D28674D}" destId="{2D18DC71-7AF1-4275-BE32-5617764DE315}" srcOrd="0" destOrd="0" presId="urn:microsoft.com/office/officeart/2005/8/layout/vProcess5"/>
    <dgm:cxn modelId="{75BFD422-43DA-41F6-8F0F-342EC7332D8C}" type="presOf" srcId="{F3E677B1-BD74-4262-B8E8-146EF6EA1864}" destId="{B6C0FE7B-92D5-4E23-B8C4-F7DC8BD9C6B8}" srcOrd="1" destOrd="0" presId="urn:microsoft.com/office/officeart/2005/8/layout/vProcess5"/>
    <dgm:cxn modelId="{E2C22627-68D2-4439-BD4A-A2E0A2191A58}" type="presOf" srcId="{ACD7003D-9AE2-47A4-AC87-39E7C47CA6ED}" destId="{B895DFFA-C3BB-4A44-A9F0-787AA7E93EDA}" srcOrd="0" destOrd="0" presId="urn:microsoft.com/office/officeart/2005/8/layout/vProcess5"/>
    <dgm:cxn modelId="{94A2FD8D-7006-4F5C-BBF9-5283B1D70B5A}" type="presOf" srcId="{5591B0D7-CDF0-4A30-B378-9C03513AE19F}" destId="{DE2FA475-A995-45A8-9C94-06443E0FB58E}" srcOrd="1" destOrd="0" presId="urn:microsoft.com/office/officeart/2005/8/layout/vProcess5"/>
    <dgm:cxn modelId="{C1E315A1-DFEB-4402-8D5B-79C28AE9FFBE}" type="presOf" srcId="{F3E677B1-BD74-4262-B8E8-146EF6EA1864}" destId="{7879BE98-272B-4631-8BBB-240343E8BF62}" srcOrd="0" destOrd="0" presId="urn:microsoft.com/office/officeart/2005/8/layout/vProcess5"/>
    <dgm:cxn modelId="{FE10F2C6-D501-4349-B741-A55C3C75443F}" type="presOf" srcId="{301810CD-085F-4553-A1A4-9715E9A7F095}" destId="{39DA9615-0D1A-4DBF-95A5-7F372CA07D03}" srcOrd="0" destOrd="0" presId="urn:microsoft.com/office/officeart/2005/8/layout/vProcess5"/>
    <dgm:cxn modelId="{9DD129CB-50CA-40BE-B1D0-4899AC3524A2}" type="presOf" srcId="{8ADF386E-FE00-4C05-B59E-8981629D6077}" destId="{4B689439-5B6A-44AC-AACF-0658FA672254}" srcOrd="1" destOrd="0" presId="urn:microsoft.com/office/officeart/2005/8/layout/vProcess5"/>
    <dgm:cxn modelId="{E8C660D9-562C-47EF-8EFE-FAA974C1A512}" srcId="{301810CD-085F-4553-A1A4-9715E9A7F095}" destId="{5591B0D7-CDF0-4A30-B378-9C03513AE19F}" srcOrd="2" destOrd="0" parTransId="{DD0C51C6-965C-4FBC-BDD8-DDC131547582}" sibTransId="{79EFABE5-0C37-4C0D-9471-16BEF9FE177D}"/>
    <dgm:cxn modelId="{4F9201DA-0BB7-4422-93A6-D8D220F2D634}" srcId="{301810CD-085F-4553-A1A4-9715E9A7F095}" destId="{8ADF386E-FE00-4C05-B59E-8981629D6077}" srcOrd="0" destOrd="0" parTransId="{E30A3C7A-D0C0-4F9B-BFA0-BDCB7788FC9F}" sibTransId="{ACD7003D-9AE2-47A4-AC87-39E7C47CA6ED}"/>
    <dgm:cxn modelId="{AB4E85DF-E7A1-49AF-A13D-3E7541563B02}" type="presOf" srcId="{8ADF386E-FE00-4C05-B59E-8981629D6077}" destId="{4B98DD33-4F6C-4044-A454-FB7F332685B7}" srcOrd="0" destOrd="0" presId="urn:microsoft.com/office/officeart/2005/8/layout/vProcess5"/>
    <dgm:cxn modelId="{CC5A90E6-6A32-4B03-AD83-1562FF40C940}" type="presOf" srcId="{5591B0D7-CDF0-4A30-B378-9C03513AE19F}" destId="{F49F6F20-DD6E-47F0-8B8C-3788655EF0A7}" srcOrd="0" destOrd="0" presId="urn:microsoft.com/office/officeart/2005/8/layout/vProcess5"/>
    <dgm:cxn modelId="{720DA5F0-0D14-445B-B23E-FB853AB993A2}" srcId="{301810CD-085F-4553-A1A4-9715E9A7F095}" destId="{F3E677B1-BD74-4262-B8E8-146EF6EA1864}" srcOrd="1" destOrd="0" parTransId="{DCCE88A0-696D-4E0B-8965-ADF9041A0BA8}" sibTransId="{2C626D21-092C-497B-A848-63871D28674D}"/>
    <dgm:cxn modelId="{95508D20-7891-49DC-A835-EABF2225DEB5}" type="presParOf" srcId="{39DA9615-0D1A-4DBF-95A5-7F372CA07D03}" destId="{BEACDA91-E0D8-4429-B828-2989F71F47FF}" srcOrd="0" destOrd="0" presId="urn:microsoft.com/office/officeart/2005/8/layout/vProcess5"/>
    <dgm:cxn modelId="{B4F18154-CA02-4696-9670-26E4BF9D6F38}" type="presParOf" srcId="{39DA9615-0D1A-4DBF-95A5-7F372CA07D03}" destId="{4B98DD33-4F6C-4044-A454-FB7F332685B7}" srcOrd="1" destOrd="0" presId="urn:microsoft.com/office/officeart/2005/8/layout/vProcess5"/>
    <dgm:cxn modelId="{F651C2C5-9A48-43B0-8436-734D9CDBF08D}" type="presParOf" srcId="{39DA9615-0D1A-4DBF-95A5-7F372CA07D03}" destId="{7879BE98-272B-4631-8BBB-240343E8BF62}" srcOrd="2" destOrd="0" presId="urn:microsoft.com/office/officeart/2005/8/layout/vProcess5"/>
    <dgm:cxn modelId="{85A7B358-A298-4982-8530-AA19ED172F65}" type="presParOf" srcId="{39DA9615-0D1A-4DBF-95A5-7F372CA07D03}" destId="{F49F6F20-DD6E-47F0-8B8C-3788655EF0A7}" srcOrd="3" destOrd="0" presId="urn:microsoft.com/office/officeart/2005/8/layout/vProcess5"/>
    <dgm:cxn modelId="{6BDC00DB-620B-459F-A365-F3BD3A859A69}" type="presParOf" srcId="{39DA9615-0D1A-4DBF-95A5-7F372CA07D03}" destId="{B895DFFA-C3BB-4A44-A9F0-787AA7E93EDA}" srcOrd="4" destOrd="0" presId="urn:microsoft.com/office/officeart/2005/8/layout/vProcess5"/>
    <dgm:cxn modelId="{BCF0D7AD-4297-4911-8C02-CD246EB076CD}" type="presParOf" srcId="{39DA9615-0D1A-4DBF-95A5-7F372CA07D03}" destId="{2D18DC71-7AF1-4275-BE32-5617764DE315}" srcOrd="5" destOrd="0" presId="urn:microsoft.com/office/officeart/2005/8/layout/vProcess5"/>
    <dgm:cxn modelId="{2713C9EE-05B1-4840-B392-1977677B6B0E}" type="presParOf" srcId="{39DA9615-0D1A-4DBF-95A5-7F372CA07D03}" destId="{4B689439-5B6A-44AC-AACF-0658FA672254}" srcOrd="6" destOrd="0" presId="urn:microsoft.com/office/officeart/2005/8/layout/vProcess5"/>
    <dgm:cxn modelId="{CC5B6B99-8E4C-4E29-A654-62C02472DB71}" type="presParOf" srcId="{39DA9615-0D1A-4DBF-95A5-7F372CA07D03}" destId="{B6C0FE7B-92D5-4E23-B8C4-F7DC8BD9C6B8}" srcOrd="7" destOrd="0" presId="urn:microsoft.com/office/officeart/2005/8/layout/vProcess5"/>
    <dgm:cxn modelId="{31807D15-90D6-47B5-92A6-472D676AC379}" type="presParOf" srcId="{39DA9615-0D1A-4DBF-95A5-7F372CA07D03}" destId="{DE2FA475-A995-45A8-9C94-06443E0FB58E}"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6492934-B51A-4F87-9C6A-18876F4CACA1}"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AD80EDFA-6419-40F0-B4C3-1C52C40A1A34}">
      <dgm:prSet/>
      <dgm:spPr/>
      <dgm:t>
        <a:bodyPr/>
        <a:lstStyle/>
        <a:p>
          <a:r>
            <a:rPr lang="en-GB"/>
            <a:t>One person protests – S.14ZA of the Public Order Act 1986. </a:t>
          </a:r>
          <a:endParaRPr lang="en-US"/>
        </a:p>
      </dgm:t>
    </dgm:pt>
    <dgm:pt modelId="{2FB5A38D-AC2B-47E4-BE89-A815CF15EA47}" type="parTrans" cxnId="{96C63A6A-453F-414D-B4DF-705DD03C4AE6}">
      <dgm:prSet/>
      <dgm:spPr/>
      <dgm:t>
        <a:bodyPr/>
        <a:lstStyle/>
        <a:p>
          <a:endParaRPr lang="en-US"/>
        </a:p>
      </dgm:t>
    </dgm:pt>
    <dgm:pt modelId="{778A228C-63B9-4C14-AA2B-E82C768A785B}" type="sibTrans" cxnId="{96C63A6A-453F-414D-B4DF-705DD03C4AE6}">
      <dgm:prSet/>
      <dgm:spPr/>
      <dgm:t>
        <a:bodyPr/>
        <a:lstStyle/>
        <a:p>
          <a:endParaRPr lang="en-US"/>
        </a:p>
      </dgm:t>
    </dgm:pt>
    <dgm:pt modelId="{7CB5C1FF-44E8-4328-9925-082454281E50}">
      <dgm:prSet/>
      <dgm:spPr/>
      <dgm:t>
        <a:bodyPr/>
        <a:lstStyle/>
        <a:p>
          <a:r>
            <a:rPr lang="en-GB"/>
            <a:t>One condition could be that the individual is restricted from carrying out the protest in a public place. </a:t>
          </a:r>
          <a:endParaRPr lang="en-US"/>
        </a:p>
      </dgm:t>
    </dgm:pt>
    <dgm:pt modelId="{C9812667-59DE-4728-8501-B6F70DBA8012}" type="parTrans" cxnId="{7D1C5960-45E3-43D1-84CB-5D96C61B6C24}">
      <dgm:prSet/>
      <dgm:spPr/>
      <dgm:t>
        <a:bodyPr/>
        <a:lstStyle/>
        <a:p>
          <a:endParaRPr lang="en-US"/>
        </a:p>
      </dgm:t>
    </dgm:pt>
    <dgm:pt modelId="{0C782A4A-1420-4FA8-8075-45C81EE1B70D}" type="sibTrans" cxnId="{7D1C5960-45E3-43D1-84CB-5D96C61B6C24}">
      <dgm:prSet/>
      <dgm:spPr/>
      <dgm:t>
        <a:bodyPr/>
        <a:lstStyle/>
        <a:p>
          <a:endParaRPr lang="en-US"/>
        </a:p>
      </dgm:t>
    </dgm:pt>
    <dgm:pt modelId="{DF79358A-1F1B-44EE-A267-A756AE3C3156}">
      <dgm:prSet/>
      <dgm:spPr/>
      <dgm:t>
        <a:bodyPr/>
        <a:lstStyle/>
        <a:p>
          <a:r>
            <a:rPr lang="en-GB"/>
            <a:t>Groups- Riots etc. </a:t>
          </a:r>
          <a:endParaRPr lang="en-US"/>
        </a:p>
      </dgm:t>
    </dgm:pt>
    <dgm:pt modelId="{AD84FFB5-6335-4721-9D13-BC56A45A6B87}" type="parTrans" cxnId="{A1E8BD2C-E0C9-4AC6-A0C9-BA3886A4CA3D}">
      <dgm:prSet/>
      <dgm:spPr/>
      <dgm:t>
        <a:bodyPr/>
        <a:lstStyle/>
        <a:p>
          <a:endParaRPr lang="en-US"/>
        </a:p>
      </dgm:t>
    </dgm:pt>
    <dgm:pt modelId="{64956881-409F-46D6-9129-FA793E58C7A8}" type="sibTrans" cxnId="{A1E8BD2C-E0C9-4AC6-A0C9-BA3886A4CA3D}">
      <dgm:prSet/>
      <dgm:spPr/>
      <dgm:t>
        <a:bodyPr/>
        <a:lstStyle/>
        <a:p>
          <a:endParaRPr lang="en-US"/>
        </a:p>
      </dgm:t>
    </dgm:pt>
    <dgm:pt modelId="{09BD1EC0-BE8B-4EB5-A54C-05030322BBB2}" type="pres">
      <dgm:prSet presAssocID="{E6492934-B51A-4F87-9C6A-18876F4CACA1}" presName="hierChild1" presStyleCnt="0">
        <dgm:presLayoutVars>
          <dgm:chPref val="1"/>
          <dgm:dir/>
          <dgm:animOne val="branch"/>
          <dgm:animLvl val="lvl"/>
          <dgm:resizeHandles/>
        </dgm:presLayoutVars>
      </dgm:prSet>
      <dgm:spPr/>
    </dgm:pt>
    <dgm:pt modelId="{D726CAAC-EE8B-4CAB-A965-FCE34F943160}" type="pres">
      <dgm:prSet presAssocID="{AD80EDFA-6419-40F0-B4C3-1C52C40A1A34}" presName="hierRoot1" presStyleCnt="0"/>
      <dgm:spPr/>
    </dgm:pt>
    <dgm:pt modelId="{73A0C96B-4D32-4471-AF9C-642B99BA91A3}" type="pres">
      <dgm:prSet presAssocID="{AD80EDFA-6419-40F0-B4C3-1C52C40A1A34}" presName="composite" presStyleCnt="0"/>
      <dgm:spPr/>
    </dgm:pt>
    <dgm:pt modelId="{E384595A-3A88-4A9E-B97E-C5A05C26123E}" type="pres">
      <dgm:prSet presAssocID="{AD80EDFA-6419-40F0-B4C3-1C52C40A1A34}" presName="background" presStyleLbl="node0" presStyleIdx="0" presStyleCnt="3"/>
      <dgm:spPr/>
    </dgm:pt>
    <dgm:pt modelId="{07ADE2E9-B635-4527-ADFF-E737BDDA105E}" type="pres">
      <dgm:prSet presAssocID="{AD80EDFA-6419-40F0-B4C3-1C52C40A1A34}" presName="text" presStyleLbl="fgAcc0" presStyleIdx="0" presStyleCnt="3">
        <dgm:presLayoutVars>
          <dgm:chPref val="3"/>
        </dgm:presLayoutVars>
      </dgm:prSet>
      <dgm:spPr/>
    </dgm:pt>
    <dgm:pt modelId="{0654C7B5-849E-47D0-9030-A5F5203D2D09}" type="pres">
      <dgm:prSet presAssocID="{AD80EDFA-6419-40F0-B4C3-1C52C40A1A34}" presName="hierChild2" presStyleCnt="0"/>
      <dgm:spPr/>
    </dgm:pt>
    <dgm:pt modelId="{3DA18CF7-603A-46BE-95A6-8C64BB5D0745}" type="pres">
      <dgm:prSet presAssocID="{7CB5C1FF-44E8-4328-9925-082454281E50}" presName="hierRoot1" presStyleCnt="0"/>
      <dgm:spPr/>
    </dgm:pt>
    <dgm:pt modelId="{6D77026F-6F48-4923-97E6-49361890EA98}" type="pres">
      <dgm:prSet presAssocID="{7CB5C1FF-44E8-4328-9925-082454281E50}" presName="composite" presStyleCnt="0"/>
      <dgm:spPr/>
    </dgm:pt>
    <dgm:pt modelId="{E06F022A-FF42-4AA1-A02B-84D273032634}" type="pres">
      <dgm:prSet presAssocID="{7CB5C1FF-44E8-4328-9925-082454281E50}" presName="background" presStyleLbl="node0" presStyleIdx="1" presStyleCnt="3"/>
      <dgm:spPr/>
    </dgm:pt>
    <dgm:pt modelId="{048B8986-6450-4F72-908D-896670750EE9}" type="pres">
      <dgm:prSet presAssocID="{7CB5C1FF-44E8-4328-9925-082454281E50}" presName="text" presStyleLbl="fgAcc0" presStyleIdx="1" presStyleCnt="3">
        <dgm:presLayoutVars>
          <dgm:chPref val="3"/>
        </dgm:presLayoutVars>
      </dgm:prSet>
      <dgm:spPr/>
    </dgm:pt>
    <dgm:pt modelId="{D8B68781-845D-4A95-A688-1CFC868D4B96}" type="pres">
      <dgm:prSet presAssocID="{7CB5C1FF-44E8-4328-9925-082454281E50}" presName="hierChild2" presStyleCnt="0"/>
      <dgm:spPr/>
    </dgm:pt>
    <dgm:pt modelId="{B471817B-243F-451D-A2B8-58916BCC810C}" type="pres">
      <dgm:prSet presAssocID="{DF79358A-1F1B-44EE-A267-A756AE3C3156}" presName="hierRoot1" presStyleCnt="0"/>
      <dgm:spPr/>
    </dgm:pt>
    <dgm:pt modelId="{AF0BB5E8-3EA9-4CB7-A423-F19858AE87A4}" type="pres">
      <dgm:prSet presAssocID="{DF79358A-1F1B-44EE-A267-A756AE3C3156}" presName="composite" presStyleCnt="0"/>
      <dgm:spPr/>
    </dgm:pt>
    <dgm:pt modelId="{43013CC3-A67F-4FD1-A95C-F519E67036D3}" type="pres">
      <dgm:prSet presAssocID="{DF79358A-1F1B-44EE-A267-A756AE3C3156}" presName="background" presStyleLbl="node0" presStyleIdx="2" presStyleCnt="3"/>
      <dgm:spPr/>
    </dgm:pt>
    <dgm:pt modelId="{CB0F0D71-EB0B-428D-A3E0-D07C153BE69D}" type="pres">
      <dgm:prSet presAssocID="{DF79358A-1F1B-44EE-A267-A756AE3C3156}" presName="text" presStyleLbl="fgAcc0" presStyleIdx="2" presStyleCnt="3">
        <dgm:presLayoutVars>
          <dgm:chPref val="3"/>
        </dgm:presLayoutVars>
      </dgm:prSet>
      <dgm:spPr/>
    </dgm:pt>
    <dgm:pt modelId="{6A406634-4C8F-419B-895C-67FC0590FB17}" type="pres">
      <dgm:prSet presAssocID="{DF79358A-1F1B-44EE-A267-A756AE3C3156}" presName="hierChild2" presStyleCnt="0"/>
      <dgm:spPr/>
    </dgm:pt>
  </dgm:ptLst>
  <dgm:cxnLst>
    <dgm:cxn modelId="{99979F22-A621-4342-8431-2823774BF610}" type="presOf" srcId="{AD80EDFA-6419-40F0-B4C3-1C52C40A1A34}" destId="{07ADE2E9-B635-4527-ADFF-E737BDDA105E}" srcOrd="0" destOrd="0" presId="urn:microsoft.com/office/officeart/2005/8/layout/hierarchy1"/>
    <dgm:cxn modelId="{A1E8BD2C-E0C9-4AC6-A0C9-BA3886A4CA3D}" srcId="{E6492934-B51A-4F87-9C6A-18876F4CACA1}" destId="{DF79358A-1F1B-44EE-A267-A756AE3C3156}" srcOrd="2" destOrd="0" parTransId="{AD84FFB5-6335-4721-9D13-BC56A45A6B87}" sibTransId="{64956881-409F-46D6-9129-FA793E58C7A8}"/>
    <dgm:cxn modelId="{7D1C5960-45E3-43D1-84CB-5D96C61B6C24}" srcId="{E6492934-B51A-4F87-9C6A-18876F4CACA1}" destId="{7CB5C1FF-44E8-4328-9925-082454281E50}" srcOrd="1" destOrd="0" parTransId="{C9812667-59DE-4728-8501-B6F70DBA8012}" sibTransId="{0C782A4A-1420-4FA8-8075-45C81EE1B70D}"/>
    <dgm:cxn modelId="{96C63A6A-453F-414D-B4DF-705DD03C4AE6}" srcId="{E6492934-B51A-4F87-9C6A-18876F4CACA1}" destId="{AD80EDFA-6419-40F0-B4C3-1C52C40A1A34}" srcOrd="0" destOrd="0" parTransId="{2FB5A38D-AC2B-47E4-BE89-A815CF15EA47}" sibTransId="{778A228C-63B9-4C14-AA2B-E82C768A785B}"/>
    <dgm:cxn modelId="{377050C5-1463-4B2B-B3B1-7C68655FC7BB}" type="presOf" srcId="{7CB5C1FF-44E8-4328-9925-082454281E50}" destId="{048B8986-6450-4F72-908D-896670750EE9}" srcOrd="0" destOrd="0" presId="urn:microsoft.com/office/officeart/2005/8/layout/hierarchy1"/>
    <dgm:cxn modelId="{F01870CA-6388-466D-A0C7-FC5C7F813560}" type="presOf" srcId="{E6492934-B51A-4F87-9C6A-18876F4CACA1}" destId="{09BD1EC0-BE8B-4EB5-A54C-05030322BBB2}" srcOrd="0" destOrd="0" presId="urn:microsoft.com/office/officeart/2005/8/layout/hierarchy1"/>
    <dgm:cxn modelId="{31BD6BE4-0C3B-4D4D-870B-C04E2531FF9D}" type="presOf" srcId="{DF79358A-1F1B-44EE-A267-A756AE3C3156}" destId="{CB0F0D71-EB0B-428D-A3E0-D07C153BE69D}" srcOrd="0" destOrd="0" presId="urn:microsoft.com/office/officeart/2005/8/layout/hierarchy1"/>
    <dgm:cxn modelId="{8B7A0217-144C-4366-9FFE-11B03804B433}" type="presParOf" srcId="{09BD1EC0-BE8B-4EB5-A54C-05030322BBB2}" destId="{D726CAAC-EE8B-4CAB-A965-FCE34F943160}" srcOrd="0" destOrd="0" presId="urn:microsoft.com/office/officeart/2005/8/layout/hierarchy1"/>
    <dgm:cxn modelId="{9FCAB6A2-0963-46E3-8925-630212F4B6DB}" type="presParOf" srcId="{D726CAAC-EE8B-4CAB-A965-FCE34F943160}" destId="{73A0C96B-4D32-4471-AF9C-642B99BA91A3}" srcOrd="0" destOrd="0" presId="urn:microsoft.com/office/officeart/2005/8/layout/hierarchy1"/>
    <dgm:cxn modelId="{41E048D5-4EA8-4AA9-ABE6-8472D4284931}" type="presParOf" srcId="{73A0C96B-4D32-4471-AF9C-642B99BA91A3}" destId="{E384595A-3A88-4A9E-B97E-C5A05C26123E}" srcOrd="0" destOrd="0" presId="urn:microsoft.com/office/officeart/2005/8/layout/hierarchy1"/>
    <dgm:cxn modelId="{160335D8-D5AF-4516-AE20-9A7D7743296C}" type="presParOf" srcId="{73A0C96B-4D32-4471-AF9C-642B99BA91A3}" destId="{07ADE2E9-B635-4527-ADFF-E737BDDA105E}" srcOrd="1" destOrd="0" presId="urn:microsoft.com/office/officeart/2005/8/layout/hierarchy1"/>
    <dgm:cxn modelId="{D266C248-F08F-4939-AC27-F09CCDE9A8DF}" type="presParOf" srcId="{D726CAAC-EE8B-4CAB-A965-FCE34F943160}" destId="{0654C7B5-849E-47D0-9030-A5F5203D2D09}" srcOrd="1" destOrd="0" presId="urn:microsoft.com/office/officeart/2005/8/layout/hierarchy1"/>
    <dgm:cxn modelId="{4E050165-9B03-48AE-8C9D-0FBC9F8E9B46}" type="presParOf" srcId="{09BD1EC0-BE8B-4EB5-A54C-05030322BBB2}" destId="{3DA18CF7-603A-46BE-95A6-8C64BB5D0745}" srcOrd="1" destOrd="0" presId="urn:microsoft.com/office/officeart/2005/8/layout/hierarchy1"/>
    <dgm:cxn modelId="{25FA9925-A61A-4A8E-A3F7-1141E26FC64E}" type="presParOf" srcId="{3DA18CF7-603A-46BE-95A6-8C64BB5D0745}" destId="{6D77026F-6F48-4923-97E6-49361890EA98}" srcOrd="0" destOrd="0" presId="urn:microsoft.com/office/officeart/2005/8/layout/hierarchy1"/>
    <dgm:cxn modelId="{49C98CD4-66E1-4740-BCD3-34ECC88E0FF4}" type="presParOf" srcId="{6D77026F-6F48-4923-97E6-49361890EA98}" destId="{E06F022A-FF42-4AA1-A02B-84D273032634}" srcOrd="0" destOrd="0" presId="urn:microsoft.com/office/officeart/2005/8/layout/hierarchy1"/>
    <dgm:cxn modelId="{4CED46E6-F0DB-4C22-859C-B4AED0AF4AE7}" type="presParOf" srcId="{6D77026F-6F48-4923-97E6-49361890EA98}" destId="{048B8986-6450-4F72-908D-896670750EE9}" srcOrd="1" destOrd="0" presId="urn:microsoft.com/office/officeart/2005/8/layout/hierarchy1"/>
    <dgm:cxn modelId="{0391605B-212B-4157-BE5F-E4EE91D1F93A}" type="presParOf" srcId="{3DA18CF7-603A-46BE-95A6-8C64BB5D0745}" destId="{D8B68781-845D-4A95-A688-1CFC868D4B96}" srcOrd="1" destOrd="0" presId="urn:microsoft.com/office/officeart/2005/8/layout/hierarchy1"/>
    <dgm:cxn modelId="{97D43AC0-2787-4CF7-8EA1-6BDB172F1D92}" type="presParOf" srcId="{09BD1EC0-BE8B-4EB5-A54C-05030322BBB2}" destId="{B471817B-243F-451D-A2B8-58916BCC810C}" srcOrd="2" destOrd="0" presId="urn:microsoft.com/office/officeart/2005/8/layout/hierarchy1"/>
    <dgm:cxn modelId="{48DED6E2-740C-444F-BADF-B1777953EA9C}" type="presParOf" srcId="{B471817B-243F-451D-A2B8-58916BCC810C}" destId="{AF0BB5E8-3EA9-4CB7-A423-F19858AE87A4}" srcOrd="0" destOrd="0" presId="urn:microsoft.com/office/officeart/2005/8/layout/hierarchy1"/>
    <dgm:cxn modelId="{927EFBAC-380C-438C-B51C-6E51FAB8E40A}" type="presParOf" srcId="{AF0BB5E8-3EA9-4CB7-A423-F19858AE87A4}" destId="{43013CC3-A67F-4FD1-A95C-F519E67036D3}" srcOrd="0" destOrd="0" presId="urn:microsoft.com/office/officeart/2005/8/layout/hierarchy1"/>
    <dgm:cxn modelId="{CA4A7F25-CE94-4518-A1D2-519EFB0C9C18}" type="presParOf" srcId="{AF0BB5E8-3EA9-4CB7-A423-F19858AE87A4}" destId="{CB0F0D71-EB0B-428D-A3E0-D07C153BE69D}" srcOrd="1" destOrd="0" presId="urn:microsoft.com/office/officeart/2005/8/layout/hierarchy1"/>
    <dgm:cxn modelId="{17366B53-0CBF-4369-9175-A7AB2996E888}" type="presParOf" srcId="{B471817B-243F-451D-A2B8-58916BCC810C}" destId="{6A406634-4C8F-419B-895C-67FC0590FB1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D2A0F8E-FE84-460E-917C-C2D148204A31}" type="doc">
      <dgm:prSet loTypeId="urn:microsoft.com/office/officeart/2005/8/layout/vProcess5" loCatId="process" qsTypeId="urn:microsoft.com/office/officeart/2005/8/quickstyle/simple2" qsCatId="simple" csTypeId="urn:microsoft.com/office/officeart/2005/8/colors/accent4_2" csCatId="accent4"/>
      <dgm:spPr/>
      <dgm:t>
        <a:bodyPr/>
        <a:lstStyle/>
        <a:p>
          <a:endParaRPr lang="en-US"/>
        </a:p>
      </dgm:t>
    </dgm:pt>
    <dgm:pt modelId="{94E0F059-D919-40C6-ABA2-C60BD56C9994}">
      <dgm:prSet/>
      <dgm:spPr/>
      <dgm:t>
        <a:bodyPr/>
        <a:lstStyle/>
        <a:p>
          <a:r>
            <a:rPr lang="en-GB"/>
            <a:t>Provides definitions in relation to elements such as; </a:t>
          </a:r>
          <a:endParaRPr lang="en-US"/>
        </a:p>
      </dgm:t>
    </dgm:pt>
    <dgm:pt modelId="{AA80FC46-75A5-4F51-A5DA-962BFBD6008F}" type="parTrans" cxnId="{321DFC94-F9A3-400E-81BA-F0B09850340F}">
      <dgm:prSet/>
      <dgm:spPr/>
      <dgm:t>
        <a:bodyPr/>
        <a:lstStyle/>
        <a:p>
          <a:endParaRPr lang="en-US"/>
        </a:p>
      </dgm:t>
    </dgm:pt>
    <dgm:pt modelId="{7E8DE487-467F-4484-9479-6F6EE7226DA4}" type="sibTrans" cxnId="{321DFC94-F9A3-400E-81BA-F0B09850340F}">
      <dgm:prSet/>
      <dgm:spPr/>
      <dgm:t>
        <a:bodyPr/>
        <a:lstStyle/>
        <a:p>
          <a:endParaRPr lang="en-US"/>
        </a:p>
      </dgm:t>
    </dgm:pt>
    <dgm:pt modelId="{66BBDB96-2824-4DCC-B5D0-EC6CDA592323}">
      <dgm:prSet/>
      <dgm:spPr/>
      <dgm:t>
        <a:bodyPr/>
        <a:lstStyle/>
        <a:p>
          <a:r>
            <a:rPr lang="en-GB"/>
            <a:t>1. Racial Hatred. </a:t>
          </a:r>
          <a:endParaRPr lang="en-US"/>
        </a:p>
      </dgm:t>
    </dgm:pt>
    <dgm:pt modelId="{816A06BA-97E3-4743-A85F-334B1E28F20C}" type="parTrans" cxnId="{A0C3168D-A1BA-4899-BE96-B6A555F3F6F7}">
      <dgm:prSet/>
      <dgm:spPr/>
      <dgm:t>
        <a:bodyPr/>
        <a:lstStyle/>
        <a:p>
          <a:endParaRPr lang="en-US"/>
        </a:p>
      </dgm:t>
    </dgm:pt>
    <dgm:pt modelId="{08A66E61-C20B-4260-A54C-249D36492F40}" type="sibTrans" cxnId="{A0C3168D-A1BA-4899-BE96-B6A555F3F6F7}">
      <dgm:prSet/>
      <dgm:spPr/>
      <dgm:t>
        <a:bodyPr/>
        <a:lstStyle/>
        <a:p>
          <a:endParaRPr lang="en-US"/>
        </a:p>
      </dgm:t>
    </dgm:pt>
    <dgm:pt modelId="{4908F9E7-19B2-42F3-A823-99447401A86F}">
      <dgm:prSet/>
      <dgm:spPr/>
      <dgm:t>
        <a:bodyPr/>
        <a:lstStyle/>
        <a:p>
          <a:r>
            <a:rPr lang="en-GB"/>
            <a:t>2. Written Material. </a:t>
          </a:r>
          <a:endParaRPr lang="en-US"/>
        </a:p>
      </dgm:t>
    </dgm:pt>
    <dgm:pt modelId="{1B7BAEFA-FE12-4682-ADF5-420CDAF73858}" type="parTrans" cxnId="{7164E6BD-4C92-45BB-A4F3-7B1A3F0859B6}">
      <dgm:prSet/>
      <dgm:spPr/>
      <dgm:t>
        <a:bodyPr/>
        <a:lstStyle/>
        <a:p>
          <a:endParaRPr lang="en-US"/>
        </a:p>
      </dgm:t>
    </dgm:pt>
    <dgm:pt modelId="{23D0047E-9276-4B6A-9669-EEA846B0A4C2}" type="sibTrans" cxnId="{7164E6BD-4C92-45BB-A4F3-7B1A3F0859B6}">
      <dgm:prSet/>
      <dgm:spPr/>
      <dgm:t>
        <a:bodyPr/>
        <a:lstStyle/>
        <a:p>
          <a:endParaRPr lang="en-US"/>
        </a:p>
      </dgm:t>
    </dgm:pt>
    <dgm:pt modelId="{97C1A52D-0C7A-4CEB-9F39-1B34EE690F4C}">
      <dgm:prSet/>
      <dgm:spPr/>
      <dgm:t>
        <a:bodyPr/>
        <a:lstStyle/>
        <a:p>
          <a:r>
            <a:rPr lang="en-GB"/>
            <a:t>3. Dwelling. </a:t>
          </a:r>
          <a:endParaRPr lang="en-US"/>
        </a:p>
      </dgm:t>
    </dgm:pt>
    <dgm:pt modelId="{1F199E84-1ABF-4B2C-A653-09B0D37FA204}" type="parTrans" cxnId="{A76D1186-8C49-44B7-ACB2-0501BF0B4B12}">
      <dgm:prSet/>
      <dgm:spPr/>
      <dgm:t>
        <a:bodyPr/>
        <a:lstStyle/>
        <a:p>
          <a:endParaRPr lang="en-US"/>
        </a:p>
      </dgm:t>
    </dgm:pt>
    <dgm:pt modelId="{6D1A62B1-9276-4F46-9C1A-103B7FFD8A73}" type="sibTrans" cxnId="{A76D1186-8C49-44B7-ACB2-0501BF0B4B12}">
      <dgm:prSet/>
      <dgm:spPr/>
      <dgm:t>
        <a:bodyPr/>
        <a:lstStyle/>
        <a:p>
          <a:endParaRPr lang="en-US"/>
        </a:p>
      </dgm:t>
    </dgm:pt>
    <dgm:pt modelId="{A04E82DD-E4B0-40BF-9A29-3A0879C52C7F}">
      <dgm:prSet/>
      <dgm:spPr/>
      <dgm:t>
        <a:bodyPr/>
        <a:lstStyle/>
        <a:p>
          <a:r>
            <a:rPr lang="en-GB"/>
            <a:t>4. Much more. </a:t>
          </a:r>
          <a:endParaRPr lang="en-US"/>
        </a:p>
      </dgm:t>
    </dgm:pt>
    <dgm:pt modelId="{841C93F3-CEAD-4BA4-B937-1A0295D201D1}" type="parTrans" cxnId="{6E6C1B29-9980-46E6-A4EA-DACA772F881D}">
      <dgm:prSet/>
      <dgm:spPr/>
      <dgm:t>
        <a:bodyPr/>
        <a:lstStyle/>
        <a:p>
          <a:endParaRPr lang="en-US"/>
        </a:p>
      </dgm:t>
    </dgm:pt>
    <dgm:pt modelId="{6EE8BEB8-7CA3-44BB-BCCC-4FFC8C700456}" type="sibTrans" cxnId="{6E6C1B29-9980-46E6-A4EA-DACA772F881D}">
      <dgm:prSet/>
      <dgm:spPr/>
      <dgm:t>
        <a:bodyPr/>
        <a:lstStyle/>
        <a:p>
          <a:endParaRPr lang="en-US"/>
        </a:p>
      </dgm:t>
    </dgm:pt>
    <dgm:pt modelId="{304C1918-35FF-43E9-B8C5-36DDCFDEC14D}" type="pres">
      <dgm:prSet presAssocID="{AD2A0F8E-FE84-460E-917C-C2D148204A31}" presName="outerComposite" presStyleCnt="0">
        <dgm:presLayoutVars>
          <dgm:chMax val="5"/>
          <dgm:dir/>
          <dgm:resizeHandles val="exact"/>
        </dgm:presLayoutVars>
      </dgm:prSet>
      <dgm:spPr/>
    </dgm:pt>
    <dgm:pt modelId="{5B313ECA-3AA5-4EC8-805B-E40D29F89A14}" type="pres">
      <dgm:prSet presAssocID="{AD2A0F8E-FE84-460E-917C-C2D148204A31}" presName="dummyMaxCanvas" presStyleCnt="0">
        <dgm:presLayoutVars/>
      </dgm:prSet>
      <dgm:spPr/>
    </dgm:pt>
    <dgm:pt modelId="{AAD267AF-386D-4A0F-87EB-250972937BCD}" type="pres">
      <dgm:prSet presAssocID="{AD2A0F8E-FE84-460E-917C-C2D148204A31}" presName="FiveNodes_1" presStyleLbl="node1" presStyleIdx="0" presStyleCnt="5">
        <dgm:presLayoutVars>
          <dgm:bulletEnabled val="1"/>
        </dgm:presLayoutVars>
      </dgm:prSet>
      <dgm:spPr/>
    </dgm:pt>
    <dgm:pt modelId="{6EEF454C-CA5C-4E64-A020-BE5C101F40C5}" type="pres">
      <dgm:prSet presAssocID="{AD2A0F8E-FE84-460E-917C-C2D148204A31}" presName="FiveNodes_2" presStyleLbl="node1" presStyleIdx="1" presStyleCnt="5">
        <dgm:presLayoutVars>
          <dgm:bulletEnabled val="1"/>
        </dgm:presLayoutVars>
      </dgm:prSet>
      <dgm:spPr/>
    </dgm:pt>
    <dgm:pt modelId="{9B5D52C8-201A-4063-99F2-D4E751055C05}" type="pres">
      <dgm:prSet presAssocID="{AD2A0F8E-FE84-460E-917C-C2D148204A31}" presName="FiveNodes_3" presStyleLbl="node1" presStyleIdx="2" presStyleCnt="5">
        <dgm:presLayoutVars>
          <dgm:bulletEnabled val="1"/>
        </dgm:presLayoutVars>
      </dgm:prSet>
      <dgm:spPr/>
    </dgm:pt>
    <dgm:pt modelId="{24AED645-B534-4F11-8C84-74345DA1BA13}" type="pres">
      <dgm:prSet presAssocID="{AD2A0F8E-FE84-460E-917C-C2D148204A31}" presName="FiveNodes_4" presStyleLbl="node1" presStyleIdx="3" presStyleCnt="5">
        <dgm:presLayoutVars>
          <dgm:bulletEnabled val="1"/>
        </dgm:presLayoutVars>
      </dgm:prSet>
      <dgm:spPr/>
    </dgm:pt>
    <dgm:pt modelId="{B4F66084-6969-450D-9BA9-8E791561E63E}" type="pres">
      <dgm:prSet presAssocID="{AD2A0F8E-FE84-460E-917C-C2D148204A31}" presName="FiveNodes_5" presStyleLbl="node1" presStyleIdx="4" presStyleCnt="5">
        <dgm:presLayoutVars>
          <dgm:bulletEnabled val="1"/>
        </dgm:presLayoutVars>
      </dgm:prSet>
      <dgm:spPr/>
    </dgm:pt>
    <dgm:pt modelId="{5ADDD4C6-4922-41E7-AF71-12F5A316ADAF}" type="pres">
      <dgm:prSet presAssocID="{AD2A0F8E-FE84-460E-917C-C2D148204A31}" presName="FiveConn_1-2" presStyleLbl="fgAccFollowNode1" presStyleIdx="0" presStyleCnt="4">
        <dgm:presLayoutVars>
          <dgm:bulletEnabled val="1"/>
        </dgm:presLayoutVars>
      </dgm:prSet>
      <dgm:spPr/>
    </dgm:pt>
    <dgm:pt modelId="{B8521894-0548-4F2E-BBF0-B0D70AF1FC1D}" type="pres">
      <dgm:prSet presAssocID="{AD2A0F8E-FE84-460E-917C-C2D148204A31}" presName="FiveConn_2-3" presStyleLbl="fgAccFollowNode1" presStyleIdx="1" presStyleCnt="4">
        <dgm:presLayoutVars>
          <dgm:bulletEnabled val="1"/>
        </dgm:presLayoutVars>
      </dgm:prSet>
      <dgm:spPr/>
    </dgm:pt>
    <dgm:pt modelId="{F51F3F56-172D-4DF7-BA33-C2133D8C6A22}" type="pres">
      <dgm:prSet presAssocID="{AD2A0F8E-FE84-460E-917C-C2D148204A31}" presName="FiveConn_3-4" presStyleLbl="fgAccFollowNode1" presStyleIdx="2" presStyleCnt="4">
        <dgm:presLayoutVars>
          <dgm:bulletEnabled val="1"/>
        </dgm:presLayoutVars>
      </dgm:prSet>
      <dgm:spPr/>
    </dgm:pt>
    <dgm:pt modelId="{E79A2B7C-5C88-43D5-B450-842D02E06A8A}" type="pres">
      <dgm:prSet presAssocID="{AD2A0F8E-FE84-460E-917C-C2D148204A31}" presName="FiveConn_4-5" presStyleLbl="fgAccFollowNode1" presStyleIdx="3" presStyleCnt="4">
        <dgm:presLayoutVars>
          <dgm:bulletEnabled val="1"/>
        </dgm:presLayoutVars>
      </dgm:prSet>
      <dgm:spPr/>
    </dgm:pt>
    <dgm:pt modelId="{8DF14AE3-E7E6-4730-881B-E57144AE2B3D}" type="pres">
      <dgm:prSet presAssocID="{AD2A0F8E-FE84-460E-917C-C2D148204A31}" presName="FiveNodes_1_text" presStyleLbl="node1" presStyleIdx="4" presStyleCnt="5">
        <dgm:presLayoutVars>
          <dgm:bulletEnabled val="1"/>
        </dgm:presLayoutVars>
      </dgm:prSet>
      <dgm:spPr/>
    </dgm:pt>
    <dgm:pt modelId="{403DD5E6-4FD9-48E0-B1D4-479066A61BCA}" type="pres">
      <dgm:prSet presAssocID="{AD2A0F8E-FE84-460E-917C-C2D148204A31}" presName="FiveNodes_2_text" presStyleLbl="node1" presStyleIdx="4" presStyleCnt="5">
        <dgm:presLayoutVars>
          <dgm:bulletEnabled val="1"/>
        </dgm:presLayoutVars>
      </dgm:prSet>
      <dgm:spPr/>
    </dgm:pt>
    <dgm:pt modelId="{A22A72EC-CC5B-4B49-BF4A-90A5E9FD7B88}" type="pres">
      <dgm:prSet presAssocID="{AD2A0F8E-FE84-460E-917C-C2D148204A31}" presName="FiveNodes_3_text" presStyleLbl="node1" presStyleIdx="4" presStyleCnt="5">
        <dgm:presLayoutVars>
          <dgm:bulletEnabled val="1"/>
        </dgm:presLayoutVars>
      </dgm:prSet>
      <dgm:spPr/>
    </dgm:pt>
    <dgm:pt modelId="{871C2E66-864D-4242-B440-BA0E9EA7E9E7}" type="pres">
      <dgm:prSet presAssocID="{AD2A0F8E-FE84-460E-917C-C2D148204A31}" presName="FiveNodes_4_text" presStyleLbl="node1" presStyleIdx="4" presStyleCnt="5">
        <dgm:presLayoutVars>
          <dgm:bulletEnabled val="1"/>
        </dgm:presLayoutVars>
      </dgm:prSet>
      <dgm:spPr/>
    </dgm:pt>
    <dgm:pt modelId="{96E3E576-4F1A-4412-86BE-0259008E63FF}" type="pres">
      <dgm:prSet presAssocID="{AD2A0F8E-FE84-460E-917C-C2D148204A31}" presName="FiveNodes_5_text" presStyleLbl="node1" presStyleIdx="4" presStyleCnt="5">
        <dgm:presLayoutVars>
          <dgm:bulletEnabled val="1"/>
        </dgm:presLayoutVars>
      </dgm:prSet>
      <dgm:spPr/>
    </dgm:pt>
  </dgm:ptLst>
  <dgm:cxnLst>
    <dgm:cxn modelId="{76FA1C1F-B204-4372-99D2-154FDE0C5309}" type="presOf" srcId="{7E8DE487-467F-4484-9479-6F6EE7226DA4}" destId="{5ADDD4C6-4922-41E7-AF71-12F5A316ADAF}" srcOrd="0" destOrd="0" presId="urn:microsoft.com/office/officeart/2005/8/layout/vProcess5"/>
    <dgm:cxn modelId="{6E6C1B29-9980-46E6-A4EA-DACA772F881D}" srcId="{AD2A0F8E-FE84-460E-917C-C2D148204A31}" destId="{A04E82DD-E4B0-40BF-9A29-3A0879C52C7F}" srcOrd="4" destOrd="0" parTransId="{841C93F3-CEAD-4BA4-B937-1A0295D201D1}" sibTransId="{6EE8BEB8-7CA3-44BB-BCCC-4FFC8C700456}"/>
    <dgm:cxn modelId="{80E48D60-D18B-40FA-9339-6D4A33C9E1C0}" type="presOf" srcId="{AD2A0F8E-FE84-460E-917C-C2D148204A31}" destId="{304C1918-35FF-43E9-B8C5-36DDCFDEC14D}" srcOrd="0" destOrd="0" presId="urn:microsoft.com/office/officeart/2005/8/layout/vProcess5"/>
    <dgm:cxn modelId="{85703742-14FE-431D-82B1-92E0423A488D}" type="presOf" srcId="{A04E82DD-E4B0-40BF-9A29-3A0879C52C7F}" destId="{96E3E576-4F1A-4412-86BE-0259008E63FF}" srcOrd="1" destOrd="0" presId="urn:microsoft.com/office/officeart/2005/8/layout/vProcess5"/>
    <dgm:cxn modelId="{1718146A-CB93-4922-AA26-3B42E5CA47CF}" type="presOf" srcId="{97C1A52D-0C7A-4CEB-9F39-1B34EE690F4C}" destId="{24AED645-B534-4F11-8C84-74345DA1BA13}" srcOrd="0" destOrd="0" presId="urn:microsoft.com/office/officeart/2005/8/layout/vProcess5"/>
    <dgm:cxn modelId="{2F93686B-8BA2-4979-A315-5448B2D0DF22}" type="presOf" srcId="{08A66E61-C20B-4260-A54C-249D36492F40}" destId="{B8521894-0548-4F2E-BBF0-B0D70AF1FC1D}" srcOrd="0" destOrd="0" presId="urn:microsoft.com/office/officeart/2005/8/layout/vProcess5"/>
    <dgm:cxn modelId="{E8B6C46D-7235-4B26-A5F1-C90B32290D36}" type="presOf" srcId="{94E0F059-D919-40C6-ABA2-C60BD56C9994}" destId="{8DF14AE3-E7E6-4730-881B-E57144AE2B3D}" srcOrd="1" destOrd="0" presId="urn:microsoft.com/office/officeart/2005/8/layout/vProcess5"/>
    <dgm:cxn modelId="{D94F777D-3972-4C82-BF43-1A2B169AE004}" type="presOf" srcId="{6D1A62B1-9276-4F46-9C1A-103B7FFD8A73}" destId="{E79A2B7C-5C88-43D5-B450-842D02E06A8A}" srcOrd="0" destOrd="0" presId="urn:microsoft.com/office/officeart/2005/8/layout/vProcess5"/>
    <dgm:cxn modelId="{A76D1186-8C49-44B7-ACB2-0501BF0B4B12}" srcId="{AD2A0F8E-FE84-460E-917C-C2D148204A31}" destId="{97C1A52D-0C7A-4CEB-9F39-1B34EE690F4C}" srcOrd="3" destOrd="0" parTransId="{1F199E84-1ABF-4B2C-A653-09B0D37FA204}" sibTransId="{6D1A62B1-9276-4F46-9C1A-103B7FFD8A73}"/>
    <dgm:cxn modelId="{A0C3168D-A1BA-4899-BE96-B6A555F3F6F7}" srcId="{AD2A0F8E-FE84-460E-917C-C2D148204A31}" destId="{66BBDB96-2824-4DCC-B5D0-EC6CDA592323}" srcOrd="1" destOrd="0" parTransId="{816A06BA-97E3-4743-A85F-334B1E28F20C}" sibTransId="{08A66E61-C20B-4260-A54C-249D36492F40}"/>
    <dgm:cxn modelId="{321DFC94-F9A3-400E-81BA-F0B09850340F}" srcId="{AD2A0F8E-FE84-460E-917C-C2D148204A31}" destId="{94E0F059-D919-40C6-ABA2-C60BD56C9994}" srcOrd="0" destOrd="0" parTransId="{AA80FC46-75A5-4F51-A5DA-962BFBD6008F}" sibTransId="{7E8DE487-467F-4484-9479-6F6EE7226DA4}"/>
    <dgm:cxn modelId="{2E265FB5-9950-4551-96B5-BCCA24491117}" type="presOf" srcId="{23D0047E-9276-4B6A-9669-EEA846B0A4C2}" destId="{F51F3F56-172D-4DF7-BA33-C2133D8C6A22}" srcOrd="0" destOrd="0" presId="urn:microsoft.com/office/officeart/2005/8/layout/vProcess5"/>
    <dgm:cxn modelId="{7164E6BD-4C92-45BB-A4F3-7B1A3F0859B6}" srcId="{AD2A0F8E-FE84-460E-917C-C2D148204A31}" destId="{4908F9E7-19B2-42F3-A823-99447401A86F}" srcOrd="2" destOrd="0" parTransId="{1B7BAEFA-FE12-4682-ADF5-420CDAF73858}" sibTransId="{23D0047E-9276-4B6A-9669-EEA846B0A4C2}"/>
    <dgm:cxn modelId="{4DB780CA-B063-49D8-B691-B122BB0121AC}" type="presOf" srcId="{66BBDB96-2824-4DCC-B5D0-EC6CDA592323}" destId="{403DD5E6-4FD9-48E0-B1D4-479066A61BCA}" srcOrd="1" destOrd="0" presId="urn:microsoft.com/office/officeart/2005/8/layout/vProcess5"/>
    <dgm:cxn modelId="{F29E31CD-A9C9-4037-9C94-F0031C9519BC}" type="presOf" srcId="{4908F9E7-19B2-42F3-A823-99447401A86F}" destId="{A22A72EC-CC5B-4B49-BF4A-90A5E9FD7B88}" srcOrd="1" destOrd="0" presId="urn:microsoft.com/office/officeart/2005/8/layout/vProcess5"/>
    <dgm:cxn modelId="{E2CDECD8-B0A2-4E91-A829-752EB1EB5C52}" type="presOf" srcId="{66BBDB96-2824-4DCC-B5D0-EC6CDA592323}" destId="{6EEF454C-CA5C-4E64-A020-BE5C101F40C5}" srcOrd="0" destOrd="0" presId="urn:microsoft.com/office/officeart/2005/8/layout/vProcess5"/>
    <dgm:cxn modelId="{6614C4E3-09C1-45F7-9223-D722EB0F9E1F}" type="presOf" srcId="{94E0F059-D919-40C6-ABA2-C60BD56C9994}" destId="{AAD267AF-386D-4A0F-87EB-250972937BCD}" srcOrd="0" destOrd="0" presId="urn:microsoft.com/office/officeart/2005/8/layout/vProcess5"/>
    <dgm:cxn modelId="{ABB237E5-1BA8-4642-9EB9-3535087A62D6}" type="presOf" srcId="{4908F9E7-19B2-42F3-A823-99447401A86F}" destId="{9B5D52C8-201A-4063-99F2-D4E751055C05}" srcOrd="0" destOrd="0" presId="urn:microsoft.com/office/officeart/2005/8/layout/vProcess5"/>
    <dgm:cxn modelId="{BE0408EB-2F69-4B9F-A879-C91884F64AF1}" type="presOf" srcId="{97C1A52D-0C7A-4CEB-9F39-1B34EE690F4C}" destId="{871C2E66-864D-4242-B440-BA0E9EA7E9E7}" srcOrd="1" destOrd="0" presId="urn:microsoft.com/office/officeart/2005/8/layout/vProcess5"/>
    <dgm:cxn modelId="{C340E4EB-955F-48C8-B004-390A30149969}" type="presOf" srcId="{A04E82DD-E4B0-40BF-9A29-3A0879C52C7F}" destId="{B4F66084-6969-450D-9BA9-8E791561E63E}" srcOrd="0" destOrd="0" presId="urn:microsoft.com/office/officeart/2005/8/layout/vProcess5"/>
    <dgm:cxn modelId="{AFCE7DF2-4EB8-458D-B6E0-3AD05F28073C}" type="presParOf" srcId="{304C1918-35FF-43E9-B8C5-36DDCFDEC14D}" destId="{5B313ECA-3AA5-4EC8-805B-E40D29F89A14}" srcOrd="0" destOrd="0" presId="urn:microsoft.com/office/officeart/2005/8/layout/vProcess5"/>
    <dgm:cxn modelId="{11E9034F-B786-4567-9C6F-A156BBC5D7EE}" type="presParOf" srcId="{304C1918-35FF-43E9-B8C5-36DDCFDEC14D}" destId="{AAD267AF-386D-4A0F-87EB-250972937BCD}" srcOrd="1" destOrd="0" presId="urn:microsoft.com/office/officeart/2005/8/layout/vProcess5"/>
    <dgm:cxn modelId="{35517692-CC9E-498A-A6C1-C526A8D0689C}" type="presParOf" srcId="{304C1918-35FF-43E9-B8C5-36DDCFDEC14D}" destId="{6EEF454C-CA5C-4E64-A020-BE5C101F40C5}" srcOrd="2" destOrd="0" presId="urn:microsoft.com/office/officeart/2005/8/layout/vProcess5"/>
    <dgm:cxn modelId="{D6983B2D-3079-4B50-AE5F-1217B0EBCD24}" type="presParOf" srcId="{304C1918-35FF-43E9-B8C5-36DDCFDEC14D}" destId="{9B5D52C8-201A-4063-99F2-D4E751055C05}" srcOrd="3" destOrd="0" presId="urn:microsoft.com/office/officeart/2005/8/layout/vProcess5"/>
    <dgm:cxn modelId="{12C402C7-2C58-400E-9636-D94B839346BB}" type="presParOf" srcId="{304C1918-35FF-43E9-B8C5-36DDCFDEC14D}" destId="{24AED645-B534-4F11-8C84-74345DA1BA13}" srcOrd="4" destOrd="0" presId="urn:microsoft.com/office/officeart/2005/8/layout/vProcess5"/>
    <dgm:cxn modelId="{2C4609DF-F079-41DE-8C27-FEA033A0805C}" type="presParOf" srcId="{304C1918-35FF-43E9-B8C5-36DDCFDEC14D}" destId="{B4F66084-6969-450D-9BA9-8E791561E63E}" srcOrd="5" destOrd="0" presId="urn:microsoft.com/office/officeart/2005/8/layout/vProcess5"/>
    <dgm:cxn modelId="{85C11B3F-221E-454B-AB18-0AC7FED4048D}" type="presParOf" srcId="{304C1918-35FF-43E9-B8C5-36DDCFDEC14D}" destId="{5ADDD4C6-4922-41E7-AF71-12F5A316ADAF}" srcOrd="6" destOrd="0" presId="urn:microsoft.com/office/officeart/2005/8/layout/vProcess5"/>
    <dgm:cxn modelId="{6252CFCD-55B7-4B74-A962-E7BDA7D51F9B}" type="presParOf" srcId="{304C1918-35FF-43E9-B8C5-36DDCFDEC14D}" destId="{B8521894-0548-4F2E-BBF0-B0D70AF1FC1D}" srcOrd="7" destOrd="0" presId="urn:microsoft.com/office/officeart/2005/8/layout/vProcess5"/>
    <dgm:cxn modelId="{167ECC14-0798-4162-93B1-A08165B5613B}" type="presParOf" srcId="{304C1918-35FF-43E9-B8C5-36DDCFDEC14D}" destId="{F51F3F56-172D-4DF7-BA33-C2133D8C6A22}" srcOrd="8" destOrd="0" presId="urn:microsoft.com/office/officeart/2005/8/layout/vProcess5"/>
    <dgm:cxn modelId="{24159974-911D-4282-9F49-6C605298615D}" type="presParOf" srcId="{304C1918-35FF-43E9-B8C5-36DDCFDEC14D}" destId="{E79A2B7C-5C88-43D5-B450-842D02E06A8A}" srcOrd="9" destOrd="0" presId="urn:microsoft.com/office/officeart/2005/8/layout/vProcess5"/>
    <dgm:cxn modelId="{2D20B379-9340-439E-84B1-4E790E367B1E}" type="presParOf" srcId="{304C1918-35FF-43E9-B8C5-36DDCFDEC14D}" destId="{8DF14AE3-E7E6-4730-881B-E57144AE2B3D}" srcOrd="10" destOrd="0" presId="urn:microsoft.com/office/officeart/2005/8/layout/vProcess5"/>
    <dgm:cxn modelId="{61E67BE3-9668-457F-BC50-532FBA1120B6}" type="presParOf" srcId="{304C1918-35FF-43E9-B8C5-36DDCFDEC14D}" destId="{403DD5E6-4FD9-48E0-B1D4-479066A61BCA}" srcOrd="11" destOrd="0" presId="urn:microsoft.com/office/officeart/2005/8/layout/vProcess5"/>
    <dgm:cxn modelId="{C63F0F90-01E3-48CB-B904-1D4233134424}" type="presParOf" srcId="{304C1918-35FF-43E9-B8C5-36DDCFDEC14D}" destId="{A22A72EC-CC5B-4B49-BF4A-90A5E9FD7B88}" srcOrd="12" destOrd="0" presId="urn:microsoft.com/office/officeart/2005/8/layout/vProcess5"/>
    <dgm:cxn modelId="{81EEE499-3C78-43F8-855D-A5DBB4C2DD2C}" type="presParOf" srcId="{304C1918-35FF-43E9-B8C5-36DDCFDEC14D}" destId="{871C2E66-864D-4242-B440-BA0E9EA7E9E7}" srcOrd="13" destOrd="0" presId="urn:microsoft.com/office/officeart/2005/8/layout/vProcess5"/>
    <dgm:cxn modelId="{63869935-07AC-47FC-9812-5A32C169CE67}" type="presParOf" srcId="{304C1918-35FF-43E9-B8C5-36DDCFDEC14D}" destId="{96E3E576-4F1A-4412-86BE-0259008E63FF}"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4667AE7-B9D4-477E-BF73-CBCB0261DF7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10665E9-9B3C-444A-BB64-5E1FDF78B282}">
      <dgm:prSet/>
      <dgm:spPr/>
      <dgm:t>
        <a:bodyPr/>
        <a:lstStyle/>
        <a:p>
          <a:r>
            <a:rPr lang="en-GB" b="1" i="0"/>
            <a:t>‘’ Affray.</a:t>
          </a:r>
          <a:endParaRPr lang="en-US"/>
        </a:p>
      </dgm:t>
    </dgm:pt>
    <dgm:pt modelId="{12618874-6CA6-4C8E-B72D-EAC0C1D26D8E}" type="parTrans" cxnId="{C519019F-9309-4E17-88CB-7343273FAA21}">
      <dgm:prSet/>
      <dgm:spPr/>
      <dgm:t>
        <a:bodyPr/>
        <a:lstStyle/>
        <a:p>
          <a:endParaRPr lang="en-US"/>
        </a:p>
      </dgm:t>
    </dgm:pt>
    <dgm:pt modelId="{073C3F57-F1DF-43EE-9CAA-5C70B2C4365E}" type="sibTrans" cxnId="{C519019F-9309-4E17-88CB-7343273FAA21}">
      <dgm:prSet/>
      <dgm:spPr/>
      <dgm:t>
        <a:bodyPr/>
        <a:lstStyle/>
        <a:p>
          <a:endParaRPr lang="en-US"/>
        </a:p>
      </dgm:t>
    </dgm:pt>
    <dgm:pt modelId="{3AA0A8D1-A346-4380-9160-B5F4035B0C13}">
      <dgm:prSet/>
      <dgm:spPr/>
      <dgm:t>
        <a:bodyPr/>
        <a:lstStyle/>
        <a:p>
          <a:r>
            <a:rPr lang="en-GB" b="0" i="0"/>
            <a:t>(1)A person is guilty of affray if he uses or threatens unlawful violence towards another and his conduct is such as would cause a person of reasonable firmness present at the scene to fear for his personal safety.</a:t>
          </a:r>
          <a:endParaRPr lang="en-US"/>
        </a:p>
      </dgm:t>
    </dgm:pt>
    <dgm:pt modelId="{6E53031A-4F05-4DC4-A595-26EBA4BB4398}" type="parTrans" cxnId="{269A521D-FF7E-4286-8C1B-F675AB282B3F}">
      <dgm:prSet/>
      <dgm:spPr/>
      <dgm:t>
        <a:bodyPr/>
        <a:lstStyle/>
        <a:p>
          <a:endParaRPr lang="en-US"/>
        </a:p>
      </dgm:t>
    </dgm:pt>
    <dgm:pt modelId="{899E46A0-2CA9-42BE-ACF0-DE5E1B06358B}" type="sibTrans" cxnId="{269A521D-FF7E-4286-8C1B-F675AB282B3F}">
      <dgm:prSet/>
      <dgm:spPr/>
      <dgm:t>
        <a:bodyPr/>
        <a:lstStyle/>
        <a:p>
          <a:endParaRPr lang="en-US"/>
        </a:p>
      </dgm:t>
    </dgm:pt>
    <dgm:pt modelId="{0AA2C972-BBD0-44B5-8B32-3EC07FE232FB}">
      <dgm:prSet/>
      <dgm:spPr/>
      <dgm:t>
        <a:bodyPr/>
        <a:lstStyle/>
        <a:p>
          <a:r>
            <a:rPr lang="en-GB" b="0" i="0"/>
            <a:t>(2)Where 2 or more persons use or threaten the unlawful violence, it is the conduct of them taken together that must be considered for the purposes of subsection (1).’’</a:t>
          </a:r>
          <a:endParaRPr lang="en-US"/>
        </a:p>
      </dgm:t>
    </dgm:pt>
    <dgm:pt modelId="{D459BD13-1464-4943-9C94-DEE7086A08FF}" type="parTrans" cxnId="{9C477AA0-D9E5-4E79-B7E9-FC5D96CC4EEF}">
      <dgm:prSet/>
      <dgm:spPr/>
      <dgm:t>
        <a:bodyPr/>
        <a:lstStyle/>
        <a:p>
          <a:endParaRPr lang="en-US"/>
        </a:p>
      </dgm:t>
    </dgm:pt>
    <dgm:pt modelId="{19062D7C-55AB-42C9-A079-027CF345DB31}" type="sibTrans" cxnId="{9C477AA0-D9E5-4E79-B7E9-FC5D96CC4EEF}">
      <dgm:prSet/>
      <dgm:spPr/>
      <dgm:t>
        <a:bodyPr/>
        <a:lstStyle/>
        <a:p>
          <a:endParaRPr lang="en-US"/>
        </a:p>
      </dgm:t>
    </dgm:pt>
    <dgm:pt modelId="{53937BA3-62BA-4BA6-A57C-B11CF8E755FE}" type="pres">
      <dgm:prSet presAssocID="{74667AE7-B9D4-477E-BF73-CBCB0261DF7E}" presName="linear" presStyleCnt="0">
        <dgm:presLayoutVars>
          <dgm:animLvl val="lvl"/>
          <dgm:resizeHandles val="exact"/>
        </dgm:presLayoutVars>
      </dgm:prSet>
      <dgm:spPr/>
    </dgm:pt>
    <dgm:pt modelId="{65EEC780-6032-4FDB-AEAB-0A1A183C4340}" type="pres">
      <dgm:prSet presAssocID="{810665E9-9B3C-444A-BB64-5E1FDF78B282}" presName="parentText" presStyleLbl="node1" presStyleIdx="0" presStyleCnt="3">
        <dgm:presLayoutVars>
          <dgm:chMax val="0"/>
          <dgm:bulletEnabled val="1"/>
        </dgm:presLayoutVars>
      </dgm:prSet>
      <dgm:spPr/>
    </dgm:pt>
    <dgm:pt modelId="{C804AC29-6208-4C14-83E1-CDEBBC538BE4}" type="pres">
      <dgm:prSet presAssocID="{073C3F57-F1DF-43EE-9CAA-5C70B2C4365E}" presName="spacer" presStyleCnt="0"/>
      <dgm:spPr/>
    </dgm:pt>
    <dgm:pt modelId="{A6F55533-D34A-48EA-AB1F-D33233B800C9}" type="pres">
      <dgm:prSet presAssocID="{3AA0A8D1-A346-4380-9160-B5F4035B0C13}" presName="parentText" presStyleLbl="node1" presStyleIdx="1" presStyleCnt="3">
        <dgm:presLayoutVars>
          <dgm:chMax val="0"/>
          <dgm:bulletEnabled val="1"/>
        </dgm:presLayoutVars>
      </dgm:prSet>
      <dgm:spPr/>
    </dgm:pt>
    <dgm:pt modelId="{E0463DC5-82C7-4EB8-8937-01F37744EB1E}" type="pres">
      <dgm:prSet presAssocID="{899E46A0-2CA9-42BE-ACF0-DE5E1B06358B}" presName="spacer" presStyleCnt="0"/>
      <dgm:spPr/>
    </dgm:pt>
    <dgm:pt modelId="{9AF4117D-0924-43AD-A785-E598446F09F5}" type="pres">
      <dgm:prSet presAssocID="{0AA2C972-BBD0-44B5-8B32-3EC07FE232FB}" presName="parentText" presStyleLbl="node1" presStyleIdx="2" presStyleCnt="3">
        <dgm:presLayoutVars>
          <dgm:chMax val="0"/>
          <dgm:bulletEnabled val="1"/>
        </dgm:presLayoutVars>
      </dgm:prSet>
      <dgm:spPr/>
    </dgm:pt>
  </dgm:ptLst>
  <dgm:cxnLst>
    <dgm:cxn modelId="{65A82A05-CD0C-47F1-A08E-9F47539799BD}" type="presOf" srcId="{810665E9-9B3C-444A-BB64-5E1FDF78B282}" destId="{65EEC780-6032-4FDB-AEAB-0A1A183C4340}" srcOrd="0" destOrd="0" presId="urn:microsoft.com/office/officeart/2005/8/layout/vList2"/>
    <dgm:cxn modelId="{5DB85507-89A9-4635-88F1-4B979D6AA821}" type="presOf" srcId="{0AA2C972-BBD0-44B5-8B32-3EC07FE232FB}" destId="{9AF4117D-0924-43AD-A785-E598446F09F5}" srcOrd="0" destOrd="0" presId="urn:microsoft.com/office/officeart/2005/8/layout/vList2"/>
    <dgm:cxn modelId="{269A521D-FF7E-4286-8C1B-F675AB282B3F}" srcId="{74667AE7-B9D4-477E-BF73-CBCB0261DF7E}" destId="{3AA0A8D1-A346-4380-9160-B5F4035B0C13}" srcOrd="1" destOrd="0" parTransId="{6E53031A-4F05-4DC4-A595-26EBA4BB4398}" sibTransId="{899E46A0-2CA9-42BE-ACF0-DE5E1B06358B}"/>
    <dgm:cxn modelId="{8AAC245F-1E10-4A3D-9941-373E23FDF1F2}" type="presOf" srcId="{74667AE7-B9D4-477E-BF73-CBCB0261DF7E}" destId="{53937BA3-62BA-4BA6-A57C-B11CF8E755FE}" srcOrd="0" destOrd="0" presId="urn:microsoft.com/office/officeart/2005/8/layout/vList2"/>
    <dgm:cxn modelId="{F9BA2057-357E-4C42-AB0F-8E0E04896DA3}" type="presOf" srcId="{3AA0A8D1-A346-4380-9160-B5F4035B0C13}" destId="{A6F55533-D34A-48EA-AB1F-D33233B800C9}" srcOrd="0" destOrd="0" presId="urn:microsoft.com/office/officeart/2005/8/layout/vList2"/>
    <dgm:cxn modelId="{C519019F-9309-4E17-88CB-7343273FAA21}" srcId="{74667AE7-B9D4-477E-BF73-CBCB0261DF7E}" destId="{810665E9-9B3C-444A-BB64-5E1FDF78B282}" srcOrd="0" destOrd="0" parTransId="{12618874-6CA6-4C8E-B72D-EAC0C1D26D8E}" sibTransId="{073C3F57-F1DF-43EE-9CAA-5C70B2C4365E}"/>
    <dgm:cxn modelId="{9C477AA0-D9E5-4E79-B7E9-FC5D96CC4EEF}" srcId="{74667AE7-B9D4-477E-BF73-CBCB0261DF7E}" destId="{0AA2C972-BBD0-44B5-8B32-3EC07FE232FB}" srcOrd="2" destOrd="0" parTransId="{D459BD13-1464-4943-9C94-DEE7086A08FF}" sibTransId="{19062D7C-55AB-42C9-A079-027CF345DB31}"/>
    <dgm:cxn modelId="{86750010-4A3E-467E-A940-A5E4F2A47451}" type="presParOf" srcId="{53937BA3-62BA-4BA6-A57C-B11CF8E755FE}" destId="{65EEC780-6032-4FDB-AEAB-0A1A183C4340}" srcOrd="0" destOrd="0" presId="urn:microsoft.com/office/officeart/2005/8/layout/vList2"/>
    <dgm:cxn modelId="{2FF2666D-A41B-48F4-A6D2-C498DABCBDE0}" type="presParOf" srcId="{53937BA3-62BA-4BA6-A57C-B11CF8E755FE}" destId="{C804AC29-6208-4C14-83E1-CDEBBC538BE4}" srcOrd="1" destOrd="0" presId="urn:microsoft.com/office/officeart/2005/8/layout/vList2"/>
    <dgm:cxn modelId="{F5E6F640-6636-483E-8CA9-E9A0D7A25761}" type="presParOf" srcId="{53937BA3-62BA-4BA6-A57C-B11CF8E755FE}" destId="{A6F55533-D34A-48EA-AB1F-D33233B800C9}" srcOrd="2" destOrd="0" presId="urn:microsoft.com/office/officeart/2005/8/layout/vList2"/>
    <dgm:cxn modelId="{ACF9EC11-9CB4-4BBD-961D-C29BD91AB94F}" type="presParOf" srcId="{53937BA3-62BA-4BA6-A57C-B11CF8E755FE}" destId="{E0463DC5-82C7-4EB8-8937-01F37744EB1E}" srcOrd="3" destOrd="0" presId="urn:microsoft.com/office/officeart/2005/8/layout/vList2"/>
    <dgm:cxn modelId="{F87F1A5C-9E95-4973-AE50-758699395501}" type="presParOf" srcId="{53937BA3-62BA-4BA6-A57C-B11CF8E755FE}" destId="{9AF4117D-0924-43AD-A785-E598446F09F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D514B22D-1762-4F74-8FE1-BED57C4E10BB}" type="doc">
      <dgm:prSet loTypeId="urn:microsoft.com/office/officeart/2005/8/layout/vList2" loCatId="list" qsTypeId="urn:microsoft.com/office/officeart/2005/8/quickstyle/simple5" qsCatId="simple" csTypeId="urn:microsoft.com/office/officeart/2005/8/colors/accent1_2" csCatId="accent1"/>
      <dgm:spPr/>
      <dgm:t>
        <a:bodyPr/>
        <a:lstStyle/>
        <a:p>
          <a:endParaRPr lang="en-US"/>
        </a:p>
      </dgm:t>
    </dgm:pt>
    <dgm:pt modelId="{14996C17-8176-4B71-9088-C1E9CD9D6BE6}">
      <dgm:prSet/>
      <dgm:spPr/>
      <dgm:t>
        <a:bodyPr/>
        <a:lstStyle/>
        <a:p>
          <a:r>
            <a:rPr lang="en-GB" b="1" i="0"/>
            <a:t>‘’Fear or provocation of violence.</a:t>
          </a:r>
          <a:endParaRPr lang="en-US" dirty="0"/>
        </a:p>
      </dgm:t>
    </dgm:pt>
    <dgm:pt modelId="{A17D05E7-CBBC-4F1F-BD85-3C6C8ABE8E1D}" type="parTrans" cxnId="{A7BC5116-7C50-472E-A23A-9957BDC97BEF}">
      <dgm:prSet/>
      <dgm:spPr/>
      <dgm:t>
        <a:bodyPr/>
        <a:lstStyle/>
        <a:p>
          <a:endParaRPr lang="en-US"/>
        </a:p>
      </dgm:t>
    </dgm:pt>
    <dgm:pt modelId="{41F7ACA4-5447-4565-9551-31190721BE1D}" type="sibTrans" cxnId="{A7BC5116-7C50-472E-A23A-9957BDC97BEF}">
      <dgm:prSet/>
      <dgm:spPr/>
      <dgm:t>
        <a:bodyPr/>
        <a:lstStyle/>
        <a:p>
          <a:endParaRPr lang="en-US"/>
        </a:p>
      </dgm:t>
    </dgm:pt>
    <dgm:pt modelId="{DB7378F8-388D-45F0-B43A-6172033E1A1A}">
      <dgm:prSet/>
      <dgm:spPr/>
      <dgm:t>
        <a:bodyPr/>
        <a:lstStyle/>
        <a:p>
          <a:r>
            <a:rPr lang="en-GB" b="0" i="0"/>
            <a:t>(1)A person is guilty of an offence if he—</a:t>
          </a:r>
          <a:endParaRPr lang="en-US"/>
        </a:p>
      </dgm:t>
    </dgm:pt>
    <dgm:pt modelId="{2CF5FFE5-BA5F-4825-9C14-AD9E3E7AFB53}" type="parTrans" cxnId="{A1648533-060C-4FB6-BC93-CC5CDCDC95FD}">
      <dgm:prSet/>
      <dgm:spPr/>
      <dgm:t>
        <a:bodyPr/>
        <a:lstStyle/>
        <a:p>
          <a:endParaRPr lang="en-US"/>
        </a:p>
      </dgm:t>
    </dgm:pt>
    <dgm:pt modelId="{910C2E3F-6D0C-44DB-BF7F-F6CEC7C535DF}" type="sibTrans" cxnId="{A1648533-060C-4FB6-BC93-CC5CDCDC95FD}">
      <dgm:prSet/>
      <dgm:spPr/>
      <dgm:t>
        <a:bodyPr/>
        <a:lstStyle/>
        <a:p>
          <a:endParaRPr lang="en-US"/>
        </a:p>
      </dgm:t>
    </dgm:pt>
    <dgm:pt modelId="{71E83349-6CAD-48FE-91B2-2BDA20885690}">
      <dgm:prSet/>
      <dgm:spPr/>
      <dgm:t>
        <a:bodyPr/>
        <a:lstStyle/>
        <a:p>
          <a:r>
            <a:rPr lang="en-GB" b="0" i="0"/>
            <a:t>(a)uses towards another person threatening, abusive or insulting words or behaviour, or</a:t>
          </a:r>
          <a:endParaRPr lang="en-US"/>
        </a:p>
      </dgm:t>
    </dgm:pt>
    <dgm:pt modelId="{3AFD0839-3F29-4201-BD2C-164DDE9DEDB1}" type="parTrans" cxnId="{8CBB81A3-A4A1-47EB-B815-55AB0A4D46DD}">
      <dgm:prSet/>
      <dgm:spPr/>
      <dgm:t>
        <a:bodyPr/>
        <a:lstStyle/>
        <a:p>
          <a:endParaRPr lang="en-US"/>
        </a:p>
      </dgm:t>
    </dgm:pt>
    <dgm:pt modelId="{B4D7CB97-8A93-48BB-BF38-A57DA0C8C733}" type="sibTrans" cxnId="{8CBB81A3-A4A1-47EB-B815-55AB0A4D46DD}">
      <dgm:prSet/>
      <dgm:spPr/>
      <dgm:t>
        <a:bodyPr/>
        <a:lstStyle/>
        <a:p>
          <a:endParaRPr lang="en-US"/>
        </a:p>
      </dgm:t>
    </dgm:pt>
    <dgm:pt modelId="{C1F570D8-E021-4982-B0D3-ABC033EB6C28}">
      <dgm:prSet/>
      <dgm:spPr/>
      <dgm:t>
        <a:bodyPr/>
        <a:lstStyle/>
        <a:p>
          <a:r>
            <a:rPr lang="en-GB" b="0" i="0"/>
            <a:t>(b)distributes or displays to another person any writing, sign or other visible representation which is threatening, abusive or insulting,</a:t>
          </a:r>
          <a:endParaRPr lang="en-US"/>
        </a:p>
      </dgm:t>
    </dgm:pt>
    <dgm:pt modelId="{4D1D5135-30E4-4395-AC82-110D9E72C70F}" type="parTrans" cxnId="{71E46649-3D0F-4116-B16C-185726C5D01A}">
      <dgm:prSet/>
      <dgm:spPr/>
      <dgm:t>
        <a:bodyPr/>
        <a:lstStyle/>
        <a:p>
          <a:endParaRPr lang="en-US"/>
        </a:p>
      </dgm:t>
    </dgm:pt>
    <dgm:pt modelId="{6ACA5042-CD47-4CFD-9183-A3E3E0ECD2E5}" type="sibTrans" cxnId="{71E46649-3D0F-4116-B16C-185726C5D01A}">
      <dgm:prSet/>
      <dgm:spPr/>
      <dgm:t>
        <a:bodyPr/>
        <a:lstStyle/>
        <a:p>
          <a:endParaRPr lang="en-US"/>
        </a:p>
      </dgm:t>
    </dgm:pt>
    <dgm:pt modelId="{7F62F16E-148A-4165-AE54-964FC7294B87}">
      <dgm:prSet/>
      <dgm:spPr/>
      <dgm:t>
        <a:bodyPr/>
        <a:lstStyle/>
        <a:p>
          <a:r>
            <a:rPr lang="en-GB" b="0" i="0"/>
            <a:t>with intent to cause that person to believe that immediate unlawful violence will be used against him or another by any person, or to provoke the immediate use of unlawful violence by that person or another, or whereby that person is likely to believe that such violence will be used or it is likely that such violence will be provoked.’’</a:t>
          </a:r>
          <a:endParaRPr lang="en-US"/>
        </a:p>
      </dgm:t>
    </dgm:pt>
    <dgm:pt modelId="{C134845F-2B2F-4358-A52B-855523E31301}" type="parTrans" cxnId="{0DBF1ACF-081A-4CC6-8B8F-CC081D756DF3}">
      <dgm:prSet/>
      <dgm:spPr/>
      <dgm:t>
        <a:bodyPr/>
        <a:lstStyle/>
        <a:p>
          <a:endParaRPr lang="en-US"/>
        </a:p>
      </dgm:t>
    </dgm:pt>
    <dgm:pt modelId="{F0322120-D1A7-4B9F-B0DC-F26EE07246BF}" type="sibTrans" cxnId="{0DBF1ACF-081A-4CC6-8B8F-CC081D756DF3}">
      <dgm:prSet/>
      <dgm:spPr/>
      <dgm:t>
        <a:bodyPr/>
        <a:lstStyle/>
        <a:p>
          <a:endParaRPr lang="en-US"/>
        </a:p>
      </dgm:t>
    </dgm:pt>
    <dgm:pt modelId="{FE365BC3-2AE2-4AD0-BD51-BF4D99D4D7BB}" type="pres">
      <dgm:prSet presAssocID="{D514B22D-1762-4F74-8FE1-BED57C4E10BB}" presName="linear" presStyleCnt="0">
        <dgm:presLayoutVars>
          <dgm:animLvl val="lvl"/>
          <dgm:resizeHandles val="exact"/>
        </dgm:presLayoutVars>
      </dgm:prSet>
      <dgm:spPr/>
    </dgm:pt>
    <dgm:pt modelId="{C983C43A-CF8C-4D60-9051-EC5388D00D0D}" type="pres">
      <dgm:prSet presAssocID="{14996C17-8176-4B71-9088-C1E9CD9D6BE6}" presName="parentText" presStyleLbl="node1" presStyleIdx="0" presStyleCnt="5">
        <dgm:presLayoutVars>
          <dgm:chMax val="0"/>
          <dgm:bulletEnabled val="1"/>
        </dgm:presLayoutVars>
      </dgm:prSet>
      <dgm:spPr/>
    </dgm:pt>
    <dgm:pt modelId="{38BDD96F-ECED-4E36-9BE6-438906BFFCF3}" type="pres">
      <dgm:prSet presAssocID="{41F7ACA4-5447-4565-9551-31190721BE1D}" presName="spacer" presStyleCnt="0"/>
      <dgm:spPr/>
    </dgm:pt>
    <dgm:pt modelId="{EA6B002D-BCCD-47D7-AB67-DD2A90119C5C}" type="pres">
      <dgm:prSet presAssocID="{DB7378F8-388D-45F0-B43A-6172033E1A1A}" presName="parentText" presStyleLbl="node1" presStyleIdx="1" presStyleCnt="5">
        <dgm:presLayoutVars>
          <dgm:chMax val="0"/>
          <dgm:bulletEnabled val="1"/>
        </dgm:presLayoutVars>
      </dgm:prSet>
      <dgm:spPr/>
    </dgm:pt>
    <dgm:pt modelId="{BDD658D6-040A-4C4A-9242-50B22304D52A}" type="pres">
      <dgm:prSet presAssocID="{910C2E3F-6D0C-44DB-BF7F-F6CEC7C535DF}" presName="spacer" presStyleCnt="0"/>
      <dgm:spPr/>
    </dgm:pt>
    <dgm:pt modelId="{CFBCD40C-5D55-4F90-825E-FE2FEB9E7B26}" type="pres">
      <dgm:prSet presAssocID="{71E83349-6CAD-48FE-91B2-2BDA20885690}" presName="parentText" presStyleLbl="node1" presStyleIdx="2" presStyleCnt="5">
        <dgm:presLayoutVars>
          <dgm:chMax val="0"/>
          <dgm:bulletEnabled val="1"/>
        </dgm:presLayoutVars>
      </dgm:prSet>
      <dgm:spPr/>
    </dgm:pt>
    <dgm:pt modelId="{6EB8DED9-46A2-47CF-AEC4-BD2046C75295}" type="pres">
      <dgm:prSet presAssocID="{B4D7CB97-8A93-48BB-BF38-A57DA0C8C733}" presName="spacer" presStyleCnt="0"/>
      <dgm:spPr/>
    </dgm:pt>
    <dgm:pt modelId="{85F82843-6FE1-4AB9-9849-E798F6E9C2DE}" type="pres">
      <dgm:prSet presAssocID="{C1F570D8-E021-4982-B0D3-ABC033EB6C28}" presName="parentText" presStyleLbl="node1" presStyleIdx="3" presStyleCnt="5">
        <dgm:presLayoutVars>
          <dgm:chMax val="0"/>
          <dgm:bulletEnabled val="1"/>
        </dgm:presLayoutVars>
      </dgm:prSet>
      <dgm:spPr/>
    </dgm:pt>
    <dgm:pt modelId="{FB1790C0-35D7-4020-B018-8B302E9B4368}" type="pres">
      <dgm:prSet presAssocID="{6ACA5042-CD47-4CFD-9183-A3E3E0ECD2E5}" presName="spacer" presStyleCnt="0"/>
      <dgm:spPr/>
    </dgm:pt>
    <dgm:pt modelId="{78D375BF-9C7B-4782-A41B-F7EFC066E5C1}" type="pres">
      <dgm:prSet presAssocID="{7F62F16E-148A-4165-AE54-964FC7294B87}" presName="parentText" presStyleLbl="node1" presStyleIdx="4" presStyleCnt="5">
        <dgm:presLayoutVars>
          <dgm:chMax val="0"/>
          <dgm:bulletEnabled val="1"/>
        </dgm:presLayoutVars>
      </dgm:prSet>
      <dgm:spPr/>
    </dgm:pt>
  </dgm:ptLst>
  <dgm:cxnLst>
    <dgm:cxn modelId="{A7BC5116-7C50-472E-A23A-9957BDC97BEF}" srcId="{D514B22D-1762-4F74-8FE1-BED57C4E10BB}" destId="{14996C17-8176-4B71-9088-C1E9CD9D6BE6}" srcOrd="0" destOrd="0" parTransId="{A17D05E7-CBBC-4F1F-BD85-3C6C8ABE8E1D}" sibTransId="{41F7ACA4-5447-4565-9551-31190721BE1D}"/>
    <dgm:cxn modelId="{40E54D2D-0B05-4D07-840E-8F366DCC6A78}" type="presOf" srcId="{71E83349-6CAD-48FE-91B2-2BDA20885690}" destId="{CFBCD40C-5D55-4F90-825E-FE2FEB9E7B26}" srcOrd="0" destOrd="0" presId="urn:microsoft.com/office/officeart/2005/8/layout/vList2"/>
    <dgm:cxn modelId="{A1648533-060C-4FB6-BC93-CC5CDCDC95FD}" srcId="{D514B22D-1762-4F74-8FE1-BED57C4E10BB}" destId="{DB7378F8-388D-45F0-B43A-6172033E1A1A}" srcOrd="1" destOrd="0" parTransId="{2CF5FFE5-BA5F-4825-9C14-AD9E3E7AFB53}" sibTransId="{910C2E3F-6D0C-44DB-BF7F-F6CEC7C535DF}"/>
    <dgm:cxn modelId="{71E46649-3D0F-4116-B16C-185726C5D01A}" srcId="{D514B22D-1762-4F74-8FE1-BED57C4E10BB}" destId="{C1F570D8-E021-4982-B0D3-ABC033EB6C28}" srcOrd="3" destOrd="0" parTransId="{4D1D5135-30E4-4395-AC82-110D9E72C70F}" sibTransId="{6ACA5042-CD47-4CFD-9183-A3E3E0ECD2E5}"/>
    <dgm:cxn modelId="{DEFFE27D-0114-4231-80DD-F88B112C2597}" type="presOf" srcId="{D514B22D-1762-4F74-8FE1-BED57C4E10BB}" destId="{FE365BC3-2AE2-4AD0-BD51-BF4D99D4D7BB}" srcOrd="0" destOrd="0" presId="urn:microsoft.com/office/officeart/2005/8/layout/vList2"/>
    <dgm:cxn modelId="{6E3BED8F-9F98-4D83-81C0-CD34844678E0}" type="presOf" srcId="{C1F570D8-E021-4982-B0D3-ABC033EB6C28}" destId="{85F82843-6FE1-4AB9-9849-E798F6E9C2DE}" srcOrd="0" destOrd="0" presId="urn:microsoft.com/office/officeart/2005/8/layout/vList2"/>
    <dgm:cxn modelId="{F1E9C19A-7FC1-44C8-92C2-63D79D50E684}" type="presOf" srcId="{14996C17-8176-4B71-9088-C1E9CD9D6BE6}" destId="{C983C43A-CF8C-4D60-9051-EC5388D00D0D}" srcOrd="0" destOrd="0" presId="urn:microsoft.com/office/officeart/2005/8/layout/vList2"/>
    <dgm:cxn modelId="{8CBB81A3-A4A1-47EB-B815-55AB0A4D46DD}" srcId="{D514B22D-1762-4F74-8FE1-BED57C4E10BB}" destId="{71E83349-6CAD-48FE-91B2-2BDA20885690}" srcOrd="2" destOrd="0" parTransId="{3AFD0839-3F29-4201-BD2C-164DDE9DEDB1}" sibTransId="{B4D7CB97-8A93-48BB-BF38-A57DA0C8C733}"/>
    <dgm:cxn modelId="{8060D1B6-46F9-4AC6-AD24-229A41BE4C7F}" type="presOf" srcId="{7F62F16E-148A-4165-AE54-964FC7294B87}" destId="{78D375BF-9C7B-4782-A41B-F7EFC066E5C1}" srcOrd="0" destOrd="0" presId="urn:microsoft.com/office/officeart/2005/8/layout/vList2"/>
    <dgm:cxn modelId="{B74BB0CD-78D2-4B9F-ACD5-88D9DEE60D4C}" type="presOf" srcId="{DB7378F8-388D-45F0-B43A-6172033E1A1A}" destId="{EA6B002D-BCCD-47D7-AB67-DD2A90119C5C}" srcOrd="0" destOrd="0" presId="urn:microsoft.com/office/officeart/2005/8/layout/vList2"/>
    <dgm:cxn modelId="{0DBF1ACF-081A-4CC6-8B8F-CC081D756DF3}" srcId="{D514B22D-1762-4F74-8FE1-BED57C4E10BB}" destId="{7F62F16E-148A-4165-AE54-964FC7294B87}" srcOrd="4" destOrd="0" parTransId="{C134845F-2B2F-4358-A52B-855523E31301}" sibTransId="{F0322120-D1A7-4B9F-B0DC-F26EE07246BF}"/>
    <dgm:cxn modelId="{3B6BB59F-4AD9-4CBD-934A-ECCA852F7E53}" type="presParOf" srcId="{FE365BC3-2AE2-4AD0-BD51-BF4D99D4D7BB}" destId="{C983C43A-CF8C-4D60-9051-EC5388D00D0D}" srcOrd="0" destOrd="0" presId="urn:microsoft.com/office/officeart/2005/8/layout/vList2"/>
    <dgm:cxn modelId="{0EDB2B78-D027-4AD8-A82D-2A8B7D800C0A}" type="presParOf" srcId="{FE365BC3-2AE2-4AD0-BD51-BF4D99D4D7BB}" destId="{38BDD96F-ECED-4E36-9BE6-438906BFFCF3}" srcOrd="1" destOrd="0" presId="urn:microsoft.com/office/officeart/2005/8/layout/vList2"/>
    <dgm:cxn modelId="{EE3E6FEF-0036-496F-AC5E-557D7316FF81}" type="presParOf" srcId="{FE365BC3-2AE2-4AD0-BD51-BF4D99D4D7BB}" destId="{EA6B002D-BCCD-47D7-AB67-DD2A90119C5C}" srcOrd="2" destOrd="0" presId="urn:microsoft.com/office/officeart/2005/8/layout/vList2"/>
    <dgm:cxn modelId="{FA0F19AA-20B1-45BB-800C-702FF1DDEE36}" type="presParOf" srcId="{FE365BC3-2AE2-4AD0-BD51-BF4D99D4D7BB}" destId="{BDD658D6-040A-4C4A-9242-50B22304D52A}" srcOrd="3" destOrd="0" presId="urn:microsoft.com/office/officeart/2005/8/layout/vList2"/>
    <dgm:cxn modelId="{9373EF0F-CCDB-49D4-8812-2FCDDF0CE82E}" type="presParOf" srcId="{FE365BC3-2AE2-4AD0-BD51-BF4D99D4D7BB}" destId="{CFBCD40C-5D55-4F90-825E-FE2FEB9E7B26}" srcOrd="4" destOrd="0" presId="urn:microsoft.com/office/officeart/2005/8/layout/vList2"/>
    <dgm:cxn modelId="{904E0291-6AE2-4BA5-81C8-03EABFF5C774}" type="presParOf" srcId="{FE365BC3-2AE2-4AD0-BD51-BF4D99D4D7BB}" destId="{6EB8DED9-46A2-47CF-AEC4-BD2046C75295}" srcOrd="5" destOrd="0" presId="urn:microsoft.com/office/officeart/2005/8/layout/vList2"/>
    <dgm:cxn modelId="{D51C9BEA-8F81-48A4-B7EE-4281AB85EBDE}" type="presParOf" srcId="{FE365BC3-2AE2-4AD0-BD51-BF4D99D4D7BB}" destId="{85F82843-6FE1-4AB9-9849-E798F6E9C2DE}" srcOrd="6" destOrd="0" presId="urn:microsoft.com/office/officeart/2005/8/layout/vList2"/>
    <dgm:cxn modelId="{9145D352-1A90-4CCF-92A2-D30D5960C208}" type="presParOf" srcId="{FE365BC3-2AE2-4AD0-BD51-BF4D99D4D7BB}" destId="{FB1790C0-35D7-4020-B018-8B302E9B4368}" srcOrd="7" destOrd="0" presId="urn:microsoft.com/office/officeart/2005/8/layout/vList2"/>
    <dgm:cxn modelId="{01831991-44E1-4C40-A442-AD36093D6837}" type="presParOf" srcId="{FE365BC3-2AE2-4AD0-BD51-BF4D99D4D7BB}" destId="{78D375BF-9C7B-4782-A41B-F7EFC066E5C1}"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58AD4EAE-35F2-4E27-86B6-AD440CB6B4C2}"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8BA859F5-D129-4BD5-8659-94F90CEAFB44}">
      <dgm:prSet/>
      <dgm:spPr/>
      <dgm:t>
        <a:bodyPr/>
        <a:lstStyle/>
        <a:p>
          <a:r>
            <a:rPr lang="en-GB"/>
            <a:t>S.78 of the PCSC Act 2022. </a:t>
          </a:r>
          <a:endParaRPr lang="en-US"/>
        </a:p>
      </dgm:t>
    </dgm:pt>
    <dgm:pt modelId="{5E22DA5E-C35D-4C86-9510-CD27D065DFE2}" type="parTrans" cxnId="{3F04D2CC-4891-48ED-8DDE-D9BE79ACE9E3}">
      <dgm:prSet/>
      <dgm:spPr/>
      <dgm:t>
        <a:bodyPr/>
        <a:lstStyle/>
        <a:p>
          <a:endParaRPr lang="en-US"/>
        </a:p>
      </dgm:t>
    </dgm:pt>
    <dgm:pt modelId="{BE9DA627-7D5A-41CB-AE04-7C362DD7374B}" type="sibTrans" cxnId="{3F04D2CC-4891-48ED-8DDE-D9BE79ACE9E3}">
      <dgm:prSet/>
      <dgm:spPr/>
      <dgm:t>
        <a:bodyPr/>
        <a:lstStyle/>
        <a:p>
          <a:endParaRPr lang="en-US"/>
        </a:p>
      </dgm:t>
    </dgm:pt>
    <dgm:pt modelId="{17B5B33E-9BB3-4549-B4B8-6C6458E266C7}">
      <dgm:prSet/>
      <dgm:spPr/>
      <dgm:t>
        <a:bodyPr/>
        <a:lstStyle/>
        <a:p>
          <a:r>
            <a:rPr lang="en-GB" dirty="0"/>
            <a:t>No longer just a common law offence. </a:t>
          </a:r>
          <a:endParaRPr lang="en-US" dirty="0"/>
        </a:p>
      </dgm:t>
    </dgm:pt>
    <dgm:pt modelId="{A9E5EB3A-989C-4895-93DE-0553593F0FD5}" type="parTrans" cxnId="{EBB994AA-24A0-494F-80B7-97549B3F543E}">
      <dgm:prSet/>
      <dgm:spPr/>
      <dgm:t>
        <a:bodyPr/>
        <a:lstStyle/>
        <a:p>
          <a:endParaRPr lang="en-US"/>
        </a:p>
      </dgm:t>
    </dgm:pt>
    <dgm:pt modelId="{9E239456-AC83-4180-AAB4-CAFF30719EE7}" type="sibTrans" cxnId="{EBB994AA-24A0-494F-80B7-97549B3F543E}">
      <dgm:prSet/>
      <dgm:spPr/>
      <dgm:t>
        <a:bodyPr/>
        <a:lstStyle/>
        <a:p>
          <a:endParaRPr lang="en-US"/>
        </a:p>
      </dgm:t>
    </dgm:pt>
    <dgm:pt modelId="{B4CF1CA8-A01C-4C03-8BFD-203FF8BE5AFF}">
      <dgm:prSet/>
      <dgm:spPr/>
      <dgm:t>
        <a:bodyPr/>
        <a:lstStyle/>
        <a:p>
          <a:r>
            <a:rPr lang="en-GB" dirty="0"/>
            <a:t>Now punishable by law. </a:t>
          </a:r>
          <a:endParaRPr lang="en-US" dirty="0"/>
        </a:p>
      </dgm:t>
    </dgm:pt>
    <dgm:pt modelId="{FB2BC4C9-73AC-4305-A201-B9DA27A88090}" type="parTrans" cxnId="{26C3DC28-CE77-4398-A9A9-A1C64665BB18}">
      <dgm:prSet/>
      <dgm:spPr/>
      <dgm:t>
        <a:bodyPr/>
        <a:lstStyle/>
        <a:p>
          <a:endParaRPr lang="en-US"/>
        </a:p>
      </dgm:t>
    </dgm:pt>
    <dgm:pt modelId="{E39686C6-96F5-4F75-87A0-69429AC46296}" type="sibTrans" cxnId="{26C3DC28-CE77-4398-A9A9-A1C64665BB18}">
      <dgm:prSet/>
      <dgm:spPr/>
      <dgm:t>
        <a:bodyPr/>
        <a:lstStyle/>
        <a:p>
          <a:endParaRPr lang="en-US"/>
        </a:p>
      </dgm:t>
    </dgm:pt>
    <dgm:pt modelId="{195CEB42-2036-4269-AD85-D139F8057EDC}" type="pres">
      <dgm:prSet presAssocID="{58AD4EAE-35F2-4E27-86B6-AD440CB6B4C2}" presName="vert0" presStyleCnt="0">
        <dgm:presLayoutVars>
          <dgm:dir/>
          <dgm:animOne val="branch"/>
          <dgm:animLvl val="lvl"/>
        </dgm:presLayoutVars>
      </dgm:prSet>
      <dgm:spPr/>
    </dgm:pt>
    <dgm:pt modelId="{FBEC657F-785D-45EF-BBBD-943C8A9F6462}" type="pres">
      <dgm:prSet presAssocID="{8BA859F5-D129-4BD5-8659-94F90CEAFB44}" presName="thickLine" presStyleLbl="alignNode1" presStyleIdx="0" presStyleCnt="3"/>
      <dgm:spPr/>
    </dgm:pt>
    <dgm:pt modelId="{4A539617-0317-474C-8115-9B7B3A6938FD}" type="pres">
      <dgm:prSet presAssocID="{8BA859F5-D129-4BD5-8659-94F90CEAFB44}" presName="horz1" presStyleCnt="0"/>
      <dgm:spPr/>
    </dgm:pt>
    <dgm:pt modelId="{E2850BF1-A97F-40FC-9A02-745019DF8E8C}" type="pres">
      <dgm:prSet presAssocID="{8BA859F5-D129-4BD5-8659-94F90CEAFB44}" presName="tx1" presStyleLbl="revTx" presStyleIdx="0" presStyleCnt="3"/>
      <dgm:spPr/>
    </dgm:pt>
    <dgm:pt modelId="{BF8411D9-C9E6-4BCF-A12E-CA45C3F0DA2E}" type="pres">
      <dgm:prSet presAssocID="{8BA859F5-D129-4BD5-8659-94F90CEAFB44}" presName="vert1" presStyleCnt="0"/>
      <dgm:spPr/>
    </dgm:pt>
    <dgm:pt modelId="{6931839E-691B-4A3C-97D1-84A39A840CCF}" type="pres">
      <dgm:prSet presAssocID="{17B5B33E-9BB3-4549-B4B8-6C6458E266C7}" presName="thickLine" presStyleLbl="alignNode1" presStyleIdx="1" presStyleCnt="3"/>
      <dgm:spPr/>
    </dgm:pt>
    <dgm:pt modelId="{A82BE02B-F774-49EF-93FA-7F7F3C51225E}" type="pres">
      <dgm:prSet presAssocID="{17B5B33E-9BB3-4549-B4B8-6C6458E266C7}" presName="horz1" presStyleCnt="0"/>
      <dgm:spPr/>
    </dgm:pt>
    <dgm:pt modelId="{8F638D8D-FD27-49B4-8C19-B3AAE5456917}" type="pres">
      <dgm:prSet presAssocID="{17B5B33E-9BB3-4549-B4B8-6C6458E266C7}" presName="tx1" presStyleLbl="revTx" presStyleIdx="1" presStyleCnt="3"/>
      <dgm:spPr/>
    </dgm:pt>
    <dgm:pt modelId="{714280E0-F709-473E-B278-B45BA03F5BFB}" type="pres">
      <dgm:prSet presAssocID="{17B5B33E-9BB3-4549-B4B8-6C6458E266C7}" presName="vert1" presStyleCnt="0"/>
      <dgm:spPr/>
    </dgm:pt>
    <dgm:pt modelId="{517286F3-9A4D-48F7-ABB4-C1590EDB67FA}" type="pres">
      <dgm:prSet presAssocID="{B4CF1CA8-A01C-4C03-8BFD-203FF8BE5AFF}" presName="thickLine" presStyleLbl="alignNode1" presStyleIdx="2" presStyleCnt="3"/>
      <dgm:spPr/>
    </dgm:pt>
    <dgm:pt modelId="{2475449C-49CD-49BA-9B9A-7FC6A8A647C2}" type="pres">
      <dgm:prSet presAssocID="{B4CF1CA8-A01C-4C03-8BFD-203FF8BE5AFF}" presName="horz1" presStyleCnt="0"/>
      <dgm:spPr/>
    </dgm:pt>
    <dgm:pt modelId="{75504EC1-0240-4793-AF0C-B9EFBE29236D}" type="pres">
      <dgm:prSet presAssocID="{B4CF1CA8-A01C-4C03-8BFD-203FF8BE5AFF}" presName="tx1" presStyleLbl="revTx" presStyleIdx="2" presStyleCnt="3"/>
      <dgm:spPr/>
    </dgm:pt>
    <dgm:pt modelId="{3B1A71BD-49DE-4680-878A-6CAEA2FCA4E9}" type="pres">
      <dgm:prSet presAssocID="{B4CF1CA8-A01C-4C03-8BFD-203FF8BE5AFF}" presName="vert1" presStyleCnt="0"/>
      <dgm:spPr/>
    </dgm:pt>
  </dgm:ptLst>
  <dgm:cxnLst>
    <dgm:cxn modelId="{D68EEF1A-E2A9-4FB0-8A45-EEA57767DDBE}" type="presOf" srcId="{58AD4EAE-35F2-4E27-86B6-AD440CB6B4C2}" destId="{195CEB42-2036-4269-AD85-D139F8057EDC}" srcOrd="0" destOrd="0" presId="urn:microsoft.com/office/officeart/2008/layout/LinedList"/>
    <dgm:cxn modelId="{26C3DC28-CE77-4398-A9A9-A1C64665BB18}" srcId="{58AD4EAE-35F2-4E27-86B6-AD440CB6B4C2}" destId="{B4CF1CA8-A01C-4C03-8BFD-203FF8BE5AFF}" srcOrd="2" destOrd="0" parTransId="{FB2BC4C9-73AC-4305-A201-B9DA27A88090}" sibTransId="{E39686C6-96F5-4F75-87A0-69429AC46296}"/>
    <dgm:cxn modelId="{277E122B-6F68-41FF-AB8C-F4EAFC734A6C}" type="presOf" srcId="{8BA859F5-D129-4BD5-8659-94F90CEAFB44}" destId="{E2850BF1-A97F-40FC-9A02-745019DF8E8C}" srcOrd="0" destOrd="0" presId="urn:microsoft.com/office/officeart/2008/layout/LinedList"/>
    <dgm:cxn modelId="{CD42F440-C2FF-442A-9817-D8D0ACD18DAC}" type="presOf" srcId="{B4CF1CA8-A01C-4C03-8BFD-203FF8BE5AFF}" destId="{75504EC1-0240-4793-AF0C-B9EFBE29236D}" srcOrd="0" destOrd="0" presId="urn:microsoft.com/office/officeart/2008/layout/LinedList"/>
    <dgm:cxn modelId="{A60CF94E-7F94-4533-847F-768CFD38584C}" type="presOf" srcId="{17B5B33E-9BB3-4549-B4B8-6C6458E266C7}" destId="{8F638D8D-FD27-49B4-8C19-B3AAE5456917}" srcOrd="0" destOrd="0" presId="urn:microsoft.com/office/officeart/2008/layout/LinedList"/>
    <dgm:cxn modelId="{EBB994AA-24A0-494F-80B7-97549B3F543E}" srcId="{58AD4EAE-35F2-4E27-86B6-AD440CB6B4C2}" destId="{17B5B33E-9BB3-4549-B4B8-6C6458E266C7}" srcOrd="1" destOrd="0" parTransId="{A9E5EB3A-989C-4895-93DE-0553593F0FD5}" sibTransId="{9E239456-AC83-4180-AAB4-CAFF30719EE7}"/>
    <dgm:cxn modelId="{3F04D2CC-4891-48ED-8DDE-D9BE79ACE9E3}" srcId="{58AD4EAE-35F2-4E27-86B6-AD440CB6B4C2}" destId="{8BA859F5-D129-4BD5-8659-94F90CEAFB44}" srcOrd="0" destOrd="0" parTransId="{5E22DA5E-C35D-4C86-9510-CD27D065DFE2}" sibTransId="{BE9DA627-7D5A-41CB-AE04-7C362DD7374B}"/>
    <dgm:cxn modelId="{5969A3EB-716F-4B9A-9FDC-6C41E2B539D7}" type="presParOf" srcId="{195CEB42-2036-4269-AD85-D139F8057EDC}" destId="{FBEC657F-785D-45EF-BBBD-943C8A9F6462}" srcOrd="0" destOrd="0" presId="urn:microsoft.com/office/officeart/2008/layout/LinedList"/>
    <dgm:cxn modelId="{3F3DE037-1785-4FB3-8A00-9842860396F8}" type="presParOf" srcId="{195CEB42-2036-4269-AD85-D139F8057EDC}" destId="{4A539617-0317-474C-8115-9B7B3A6938FD}" srcOrd="1" destOrd="0" presId="urn:microsoft.com/office/officeart/2008/layout/LinedList"/>
    <dgm:cxn modelId="{514C838C-6FCF-48F4-8CAE-72A958F8845F}" type="presParOf" srcId="{4A539617-0317-474C-8115-9B7B3A6938FD}" destId="{E2850BF1-A97F-40FC-9A02-745019DF8E8C}" srcOrd="0" destOrd="0" presId="urn:microsoft.com/office/officeart/2008/layout/LinedList"/>
    <dgm:cxn modelId="{73FBA663-139B-4543-B184-8E2F657662DF}" type="presParOf" srcId="{4A539617-0317-474C-8115-9B7B3A6938FD}" destId="{BF8411D9-C9E6-4BCF-A12E-CA45C3F0DA2E}" srcOrd="1" destOrd="0" presId="urn:microsoft.com/office/officeart/2008/layout/LinedList"/>
    <dgm:cxn modelId="{14DA8E46-8A0D-496B-9C7A-9971C335DD49}" type="presParOf" srcId="{195CEB42-2036-4269-AD85-D139F8057EDC}" destId="{6931839E-691B-4A3C-97D1-84A39A840CCF}" srcOrd="2" destOrd="0" presId="urn:microsoft.com/office/officeart/2008/layout/LinedList"/>
    <dgm:cxn modelId="{D7594EB0-8B59-4F80-83C2-149974B07BF3}" type="presParOf" srcId="{195CEB42-2036-4269-AD85-D139F8057EDC}" destId="{A82BE02B-F774-49EF-93FA-7F7F3C51225E}" srcOrd="3" destOrd="0" presId="urn:microsoft.com/office/officeart/2008/layout/LinedList"/>
    <dgm:cxn modelId="{BE82F63B-A671-4468-B840-49AB33A52EF9}" type="presParOf" srcId="{A82BE02B-F774-49EF-93FA-7F7F3C51225E}" destId="{8F638D8D-FD27-49B4-8C19-B3AAE5456917}" srcOrd="0" destOrd="0" presId="urn:microsoft.com/office/officeart/2008/layout/LinedList"/>
    <dgm:cxn modelId="{E2C92E00-A819-43B7-B5F9-1655E47A6500}" type="presParOf" srcId="{A82BE02B-F774-49EF-93FA-7F7F3C51225E}" destId="{714280E0-F709-473E-B278-B45BA03F5BFB}" srcOrd="1" destOrd="0" presId="urn:microsoft.com/office/officeart/2008/layout/LinedList"/>
    <dgm:cxn modelId="{0416D970-8A00-4240-A280-5706ABD20B43}" type="presParOf" srcId="{195CEB42-2036-4269-AD85-D139F8057EDC}" destId="{517286F3-9A4D-48F7-ABB4-C1590EDB67FA}" srcOrd="4" destOrd="0" presId="urn:microsoft.com/office/officeart/2008/layout/LinedList"/>
    <dgm:cxn modelId="{9E6CDC95-82F5-45A1-8DEA-74774E9374CA}" type="presParOf" srcId="{195CEB42-2036-4269-AD85-D139F8057EDC}" destId="{2475449C-49CD-49BA-9B9A-7FC6A8A647C2}" srcOrd="5" destOrd="0" presId="urn:microsoft.com/office/officeart/2008/layout/LinedList"/>
    <dgm:cxn modelId="{1868D489-5860-4B6A-97E3-7A480952CD89}" type="presParOf" srcId="{2475449C-49CD-49BA-9B9A-7FC6A8A647C2}" destId="{75504EC1-0240-4793-AF0C-B9EFBE29236D}" srcOrd="0" destOrd="0" presId="urn:microsoft.com/office/officeart/2008/layout/LinedList"/>
    <dgm:cxn modelId="{53BD3F3B-8ED9-40E1-9928-99E59E5B7172}" type="presParOf" srcId="{2475449C-49CD-49BA-9B9A-7FC6A8A647C2}" destId="{3B1A71BD-49DE-4680-878A-6CAEA2FCA4E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6EA64F9E-D96C-400D-A4A9-86DAB45D907C}"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8DF3DC45-9397-43EB-8431-ABA0AD345D0F}">
      <dgm:prSet/>
      <dgm:spPr/>
      <dgm:t>
        <a:bodyPr/>
        <a:lstStyle/>
        <a:p>
          <a:r>
            <a:rPr lang="en-GB" b="1" i="0"/>
            <a:t>Obstruction etc of major transport works</a:t>
          </a:r>
          <a:endParaRPr lang="en-US"/>
        </a:p>
      </dgm:t>
    </dgm:pt>
    <dgm:pt modelId="{12A2A482-CDF1-4A1A-9B20-F5F9F4DD62FD}" type="parTrans" cxnId="{BB949E03-F09E-4E0E-B230-B93DAED88806}">
      <dgm:prSet/>
      <dgm:spPr/>
      <dgm:t>
        <a:bodyPr/>
        <a:lstStyle/>
        <a:p>
          <a:endParaRPr lang="en-US"/>
        </a:p>
      </dgm:t>
    </dgm:pt>
    <dgm:pt modelId="{BAF0CF4B-D909-449D-AE9D-2E0C1B66081C}" type="sibTrans" cxnId="{BB949E03-F09E-4E0E-B230-B93DAED88806}">
      <dgm:prSet/>
      <dgm:spPr/>
      <dgm:t>
        <a:bodyPr/>
        <a:lstStyle/>
        <a:p>
          <a:endParaRPr lang="en-US"/>
        </a:p>
      </dgm:t>
    </dgm:pt>
    <dgm:pt modelId="{D7992F28-8F65-40E0-B000-FB9AF9D6BEC6}">
      <dgm:prSet/>
      <dgm:spPr/>
      <dgm:t>
        <a:bodyPr/>
        <a:lstStyle/>
        <a:p>
          <a:r>
            <a:rPr lang="en-GB" b="0" i="0"/>
            <a:t>(1)A person commits an offence if the person—</a:t>
          </a:r>
          <a:endParaRPr lang="en-US"/>
        </a:p>
      </dgm:t>
    </dgm:pt>
    <dgm:pt modelId="{BF48477E-2028-4D24-8BF4-F28210C0C6D0}" type="parTrans" cxnId="{C4CC9071-F5A4-4195-BEA8-654C2D3CAF5C}">
      <dgm:prSet/>
      <dgm:spPr/>
      <dgm:t>
        <a:bodyPr/>
        <a:lstStyle/>
        <a:p>
          <a:endParaRPr lang="en-US"/>
        </a:p>
      </dgm:t>
    </dgm:pt>
    <dgm:pt modelId="{7B4952C4-E487-48B2-8334-7B870C2949A2}" type="sibTrans" cxnId="{C4CC9071-F5A4-4195-BEA8-654C2D3CAF5C}">
      <dgm:prSet/>
      <dgm:spPr/>
      <dgm:t>
        <a:bodyPr/>
        <a:lstStyle/>
        <a:p>
          <a:endParaRPr lang="en-US"/>
        </a:p>
      </dgm:t>
    </dgm:pt>
    <dgm:pt modelId="{9550D158-E994-4F60-BD6C-1825AAC5B702}">
      <dgm:prSet/>
      <dgm:spPr/>
      <dgm:t>
        <a:bodyPr/>
        <a:lstStyle/>
        <a:p>
          <a:r>
            <a:rPr lang="en-GB" b="0" i="0"/>
            <a:t>(a)obstructs the undertaker or a person acting under the authority of the undertaker—</a:t>
          </a:r>
          <a:endParaRPr lang="en-US"/>
        </a:p>
      </dgm:t>
    </dgm:pt>
    <dgm:pt modelId="{FD87A225-D899-4C99-BFA5-B97808D5F23D}" type="parTrans" cxnId="{A7BCED80-550D-468F-86BA-78B3215B698D}">
      <dgm:prSet/>
      <dgm:spPr/>
      <dgm:t>
        <a:bodyPr/>
        <a:lstStyle/>
        <a:p>
          <a:endParaRPr lang="en-US"/>
        </a:p>
      </dgm:t>
    </dgm:pt>
    <dgm:pt modelId="{73418266-06A9-4516-A33D-5452DEC2686D}" type="sibTrans" cxnId="{A7BCED80-550D-468F-86BA-78B3215B698D}">
      <dgm:prSet/>
      <dgm:spPr/>
      <dgm:t>
        <a:bodyPr/>
        <a:lstStyle/>
        <a:p>
          <a:endParaRPr lang="en-US"/>
        </a:p>
      </dgm:t>
    </dgm:pt>
    <dgm:pt modelId="{81C82A90-57B2-402F-B80E-7736FB4F22C6}">
      <dgm:prSet/>
      <dgm:spPr/>
      <dgm:t>
        <a:bodyPr/>
        <a:lstStyle/>
        <a:p>
          <a:r>
            <a:rPr lang="en-GB" b="0" i="0"/>
            <a:t>(i)in setting out the lines of any major transport works,</a:t>
          </a:r>
          <a:endParaRPr lang="en-US"/>
        </a:p>
      </dgm:t>
    </dgm:pt>
    <dgm:pt modelId="{AE7012AA-7E01-451E-8D0B-B44072D91B8A}" type="parTrans" cxnId="{BDDF40A5-3883-4EC4-8EF7-837F874CF2B7}">
      <dgm:prSet/>
      <dgm:spPr/>
      <dgm:t>
        <a:bodyPr/>
        <a:lstStyle/>
        <a:p>
          <a:endParaRPr lang="en-US"/>
        </a:p>
      </dgm:t>
    </dgm:pt>
    <dgm:pt modelId="{DB594608-D776-416F-9C1C-9A2C72F2E386}" type="sibTrans" cxnId="{BDDF40A5-3883-4EC4-8EF7-837F874CF2B7}">
      <dgm:prSet/>
      <dgm:spPr/>
      <dgm:t>
        <a:bodyPr/>
        <a:lstStyle/>
        <a:p>
          <a:endParaRPr lang="en-US"/>
        </a:p>
      </dgm:t>
    </dgm:pt>
    <dgm:pt modelId="{0A5ED2E7-6102-4841-B89C-E0226E0C6B28}">
      <dgm:prSet/>
      <dgm:spPr/>
      <dgm:t>
        <a:bodyPr/>
        <a:lstStyle/>
        <a:p>
          <a:r>
            <a:rPr lang="en-GB" b="0" i="0"/>
            <a:t>(ii)in constructing or maintaining any major transport works, or</a:t>
          </a:r>
          <a:endParaRPr lang="en-US"/>
        </a:p>
      </dgm:t>
    </dgm:pt>
    <dgm:pt modelId="{FFC72CCD-F619-4860-84CE-96B166B7903F}" type="parTrans" cxnId="{951133C9-ED88-402B-9581-519339EDC4AD}">
      <dgm:prSet/>
      <dgm:spPr/>
      <dgm:t>
        <a:bodyPr/>
        <a:lstStyle/>
        <a:p>
          <a:endParaRPr lang="en-US"/>
        </a:p>
      </dgm:t>
    </dgm:pt>
    <dgm:pt modelId="{D570DD9F-43DC-4908-92A3-2D327596413F}" type="sibTrans" cxnId="{951133C9-ED88-402B-9581-519339EDC4AD}">
      <dgm:prSet/>
      <dgm:spPr/>
      <dgm:t>
        <a:bodyPr/>
        <a:lstStyle/>
        <a:p>
          <a:endParaRPr lang="en-US"/>
        </a:p>
      </dgm:t>
    </dgm:pt>
    <dgm:pt modelId="{0C3A825F-5848-4889-94FD-42EB240922BD}">
      <dgm:prSet/>
      <dgm:spPr/>
      <dgm:t>
        <a:bodyPr/>
        <a:lstStyle/>
        <a:p>
          <a:r>
            <a:rPr lang="en-GB" b="0" i="0"/>
            <a:t>(iii)in taking any steps that are reasonably necessary for the purposes of facilitating, or in connection with, the construction or maintenance of any major transport works, or</a:t>
          </a:r>
          <a:endParaRPr lang="en-US"/>
        </a:p>
      </dgm:t>
    </dgm:pt>
    <dgm:pt modelId="{D41FD454-CA93-4DDD-BE13-0B9D410F26F4}" type="parTrans" cxnId="{9DAAF17B-624A-48DF-94E2-35EED5CD3689}">
      <dgm:prSet/>
      <dgm:spPr/>
      <dgm:t>
        <a:bodyPr/>
        <a:lstStyle/>
        <a:p>
          <a:endParaRPr lang="en-US"/>
        </a:p>
      </dgm:t>
    </dgm:pt>
    <dgm:pt modelId="{9227D964-E4D3-485C-A083-3E15FD313671}" type="sibTrans" cxnId="{9DAAF17B-624A-48DF-94E2-35EED5CD3689}">
      <dgm:prSet/>
      <dgm:spPr/>
      <dgm:t>
        <a:bodyPr/>
        <a:lstStyle/>
        <a:p>
          <a:endParaRPr lang="en-US"/>
        </a:p>
      </dgm:t>
    </dgm:pt>
    <dgm:pt modelId="{3E7214F5-8020-4FCF-B9DA-3FEDEF39442E}">
      <dgm:prSet/>
      <dgm:spPr/>
      <dgm:t>
        <a:bodyPr/>
        <a:lstStyle/>
        <a:p>
          <a:r>
            <a:rPr lang="en-GB" b="0" i="0"/>
            <a:t>(b)interferes with, moves or removes any apparatus which—</a:t>
          </a:r>
          <a:endParaRPr lang="en-US"/>
        </a:p>
      </dgm:t>
    </dgm:pt>
    <dgm:pt modelId="{58ADA569-B1B5-487F-B7C7-41C8315DB655}" type="parTrans" cxnId="{6B54B4FD-B281-4819-9CC3-964215EAEA3F}">
      <dgm:prSet/>
      <dgm:spPr/>
      <dgm:t>
        <a:bodyPr/>
        <a:lstStyle/>
        <a:p>
          <a:endParaRPr lang="en-US"/>
        </a:p>
      </dgm:t>
    </dgm:pt>
    <dgm:pt modelId="{336EA25C-A04E-44EE-A17E-0A3FA436050D}" type="sibTrans" cxnId="{6B54B4FD-B281-4819-9CC3-964215EAEA3F}">
      <dgm:prSet/>
      <dgm:spPr/>
      <dgm:t>
        <a:bodyPr/>
        <a:lstStyle/>
        <a:p>
          <a:endParaRPr lang="en-US"/>
        </a:p>
      </dgm:t>
    </dgm:pt>
    <dgm:pt modelId="{43ADE702-E4E3-4B80-B402-06DDA9BFA775}">
      <dgm:prSet/>
      <dgm:spPr/>
      <dgm:t>
        <a:bodyPr/>
        <a:lstStyle/>
        <a:p>
          <a:r>
            <a:rPr lang="en-GB" b="0" i="0"/>
            <a:t>(i)relates to the construction or maintenance of any major transport works, and</a:t>
          </a:r>
          <a:endParaRPr lang="en-US"/>
        </a:p>
      </dgm:t>
    </dgm:pt>
    <dgm:pt modelId="{06600DBC-5C83-454F-A75B-E9E9C93892BF}" type="parTrans" cxnId="{355876B6-F224-4FAB-B9D2-4CDDDC077A5B}">
      <dgm:prSet/>
      <dgm:spPr/>
      <dgm:t>
        <a:bodyPr/>
        <a:lstStyle/>
        <a:p>
          <a:endParaRPr lang="en-US"/>
        </a:p>
      </dgm:t>
    </dgm:pt>
    <dgm:pt modelId="{DC137B28-D02B-40D6-8E62-EA6E85BE04C9}" type="sibTrans" cxnId="{355876B6-F224-4FAB-B9D2-4CDDDC077A5B}">
      <dgm:prSet/>
      <dgm:spPr/>
      <dgm:t>
        <a:bodyPr/>
        <a:lstStyle/>
        <a:p>
          <a:endParaRPr lang="en-US"/>
        </a:p>
      </dgm:t>
    </dgm:pt>
    <dgm:pt modelId="{836C78BD-84C4-4E63-BCBB-BDDFC3DE103B}">
      <dgm:prSet/>
      <dgm:spPr/>
      <dgm:t>
        <a:bodyPr/>
        <a:lstStyle/>
        <a:p>
          <a:r>
            <a:rPr lang="en-GB" b="0" i="0"/>
            <a:t>(ii)belongs to a person within subsection (5).</a:t>
          </a:r>
          <a:endParaRPr lang="en-US"/>
        </a:p>
      </dgm:t>
    </dgm:pt>
    <dgm:pt modelId="{CA7F13F4-568F-4723-848A-5AA28A409F84}" type="parTrans" cxnId="{A72CBAE6-C75D-4E19-8B8B-DF7144C4A151}">
      <dgm:prSet/>
      <dgm:spPr/>
      <dgm:t>
        <a:bodyPr/>
        <a:lstStyle/>
        <a:p>
          <a:endParaRPr lang="en-US"/>
        </a:p>
      </dgm:t>
    </dgm:pt>
    <dgm:pt modelId="{6F4D4E1A-B6FC-4F4C-B642-8AC6BA9FDC88}" type="sibTrans" cxnId="{A72CBAE6-C75D-4E19-8B8B-DF7144C4A151}">
      <dgm:prSet/>
      <dgm:spPr/>
      <dgm:t>
        <a:bodyPr/>
        <a:lstStyle/>
        <a:p>
          <a:endParaRPr lang="en-US"/>
        </a:p>
      </dgm:t>
    </dgm:pt>
    <dgm:pt modelId="{85B8253E-BB7D-4F0D-87F1-7FBD45B87657}" type="pres">
      <dgm:prSet presAssocID="{6EA64F9E-D96C-400D-A4A9-86DAB45D907C}" presName="Name0" presStyleCnt="0">
        <dgm:presLayoutVars>
          <dgm:dir/>
          <dgm:resizeHandles val="exact"/>
        </dgm:presLayoutVars>
      </dgm:prSet>
      <dgm:spPr/>
    </dgm:pt>
    <dgm:pt modelId="{B7C4439B-9CC1-4071-AF6C-E15C332E6C8B}" type="pres">
      <dgm:prSet presAssocID="{8DF3DC45-9397-43EB-8431-ABA0AD345D0F}" presName="node" presStyleLbl="node1" presStyleIdx="0" presStyleCnt="9">
        <dgm:presLayoutVars>
          <dgm:bulletEnabled val="1"/>
        </dgm:presLayoutVars>
      </dgm:prSet>
      <dgm:spPr/>
    </dgm:pt>
    <dgm:pt modelId="{8CA506DF-CC3E-47E1-8117-AE7C056D169D}" type="pres">
      <dgm:prSet presAssocID="{BAF0CF4B-D909-449D-AE9D-2E0C1B66081C}" presName="sibTrans" presStyleLbl="sibTrans1D1" presStyleIdx="0" presStyleCnt="8"/>
      <dgm:spPr/>
    </dgm:pt>
    <dgm:pt modelId="{E968AFF7-2142-4A9D-AABF-EB79D1825B60}" type="pres">
      <dgm:prSet presAssocID="{BAF0CF4B-D909-449D-AE9D-2E0C1B66081C}" presName="connectorText" presStyleLbl="sibTrans1D1" presStyleIdx="0" presStyleCnt="8"/>
      <dgm:spPr/>
    </dgm:pt>
    <dgm:pt modelId="{D41CDFFB-C7DB-46B4-92E1-B9EE7467324B}" type="pres">
      <dgm:prSet presAssocID="{D7992F28-8F65-40E0-B000-FB9AF9D6BEC6}" presName="node" presStyleLbl="node1" presStyleIdx="1" presStyleCnt="9">
        <dgm:presLayoutVars>
          <dgm:bulletEnabled val="1"/>
        </dgm:presLayoutVars>
      </dgm:prSet>
      <dgm:spPr/>
    </dgm:pt>
    <dgm:pt modelId="{8E17381C-3991-4298-AB1E-997273FD821A}" type="pres">
      <dgm:prSet presAssocID="{7B4952C4-E487-48B2-8334-7B870C2949A2}" presName="sibTrans" presStyleLbl="sibTrans1D1" presStyleIdx="1" presStyleCnt="8"/>
      <dgm:spPr/>
    </dgm:pt>
    <dgm:pt modelId="{42CB7B76-4F05-4086-94C7-E5C8019A5248}" type="pres">
      <dgm:prSet presAssocID="{7B4952C4-E487-48B2-8334-7B870C2949A2}" presName="connectorText" presStyleLbl="sibTrans1D1" presStyleIdx="1" presStyleCnt="8"/>
      <dgm:spPr/>
    </dgm:pt>
    <dgm:pt modelId="{91C279D2-8498-4EF6-8155-E60313E92AF9}" type="pres">
      <dgm:prSet presAssocID="{9550D158-E994-4F60-BD6C-1825AAC5B702}" presName="node" presStyleLbl="node1" presStyleIdx="2" presStyleCnt="9">
        <dgm:presLayoutVars>
          <dgm:bulletEnabled val="1"/>
        </dgm:presLayoutVars>
      </dgm:prSet>
      <dgm:spPr/>
    </dgm:pt>
    <dgm:pt modelId="{A60E7797-458E-451D-8BBB-0AA41668665E}" type="pres">
      <dgm:prSet presAssocID="{73418266-06A9-4516-A33D-5452DEC2686D}" presName="sibTrans" presStyleLbl="sibTrans1D1" presStyleIdx="2" presStyleCnt="8"/>
      <dgm:spPr/>
    </dgm:pt>
    <dgm:pt modelId="{8CDA2178-DED9-4DAA-A000-E53C32253E55}" type="pres">
      <dgm:prSet presAssocID="{73418266-06A9-4516-A33D-5452DEC2686D}" presName="connectorText" presStyleLbl="sibTrans1D1" presStyleIdx="2" presStyleCnt="8"/>
      <dgm:spPr/>
    </dgm:pt>
    <dgm:pt modelId="{682B6964-EF29-4964-AAD2-12B4E32945A9}" type="pres">
      <dgm:prSet presAssocID="{81C82A90-57B2-402F-B80E-7736FB4F22C6}" presName="node" presStyleLbl="node1" presStyleIdx="3" presStyleCnt="9">
        <dgm:presLayoutVars>
          <dgm:bulletEnabled val="1"/>
        </dgm:presLayoutVars>
      </dgm:prSet>
      <dgm:spPr/>
    </dgm:pt>
    <dgm:pt modelId="{2F80039D-DE0D-4F7A-AF6C-8B8923B4DECF}" type="pres">
      <dgm:prSet presAssocID="{DB594608-D776-416F-9C1C-9A2C72F2E386}" presName="sibTrans" presStyleLbl="sibTrans1D1" presStyleIdx="3" presStyleCnt="8"/>
      <dgm:spPr/>
    </dgm:pt>
    <dgm:pt modelId="{F21EB1B4-0561-4500-8C06-43712B1E36EB}" type="pres">
      <dgm:prSet presAssocID="{DB594608-D776-416F-9C1C-9A2C72F2E386}" presName="connectorText" presStyleLbl="sibTrans1D1" presStyleIdx="3" presStyleCnt="8"/>
      <dgm:spPr/>
    </dgm:pt>
    <dgm:pt modelId="{FEB50DCA-38DC-4E2A-BF53-B382FC2ED9A9}" type="pres">
      <dgm:prSet presAssocID="{0A5ED2E7-6102-4841-B89C-E0226E0C6B28}" presName="node" presStyleLbl="node1" presStyleIdx="4" presStyleCnt="9">
        <dgm:presLayoutVars>
          <dgm:bulletEnabled val="1"/>
        </dgm:presLayoutVars>
      </dgm:prSet>
      <dgm:spPr/>
    </dgm:pt>
    <dgm:pt modelId="{0EBBB543-2329-431B-AD6A-6F6F518A0E3A}" type="pres">
      <dgm:prSet presAssocID="{D570DD9F-43DC-4908-92A3-2D327596413F}" presName="sibTrans" presStyleLbl="sibTrans1D1" presStyleIdx="4" presStyleCnt="8"/>
      <dgm:spPr/>
    </dgm:pt>
    <dgm:pt modelId="{AA33C3B5-0716-498B-8138-8A1A3280AB2C}" type="pres">
      <dgm:prSet presAssocID="{D570DD9F-43DC-4908-92A3-2D327596413F}" presName="connectorText" presStyleLbl="sibTrans1D1" presStyleIdx="4" presStyleCnt="8"/>
      <dgm:spPr/>
    </dgm:pt>
    <dgm:pt modelId="{A99D36CE-009C-4C40-9A9B-683857ACA936}" type="pres">
      <dgm:prSet presAssocID="{0C3A825F-5848-4889-94FD-42EB240922BD}" presName="node" presStyleLbl="node1" presStyleIdx="5" presStyleCnt="9">
        <dgm:presLayoutVars>
          <dgm:bulletEnabled val="1"/>
        </dgm:presLayoutVars>
      </dgm:prSet>
      <dgm:spPr/>
    </dgm:pt>
    <dgm:pt modelId="{A69534EA-740A-4439-85F4-17F1117ECAD8}" type="pres">
      <dgm:prSet presAssocID="{9227D964-E4D3-485C-A083-3E15FD313671}" presName="sibTrans" presStyleLbl="sibTrans1D1" presStyleIdx="5" presStyleCnt="8"/>
      <dgm:spPr/>
    </dgm:pt>
    <dgm:pt modelId="{60ACA9E4-8477-4CEA-BC74-94869064C089}" type="pres">
      <dgm:prSet presAssocID="{9227D964-E4D3-485C-A083-3E15FD313671}" presName="connectorText" presStyleLbl="sibTrans1D1" presStyleIdx="5" presStyleCnt="8"/>
      <dgm:spPr/>
    </dgm:pt>
    <dgm:pt modelId="{2C76599A-CFEC-4045-8C87-86402820E6CA}" type="pres">
      <dgm:prSet presAssocID="{3E7214F5-8020-4FCF-B9DA-3FEDEF39442E}" presName="node" presStyleLbl="node1" presStyleIdx="6" presStyleCnt="9">
        <dgm:presLayoutVars>
          <dgm:bulletEnabled val="1"/>
        </dgm:presLayoutVars>
      </dgm:prSet>
      <dgm:spPr/>
    </dgm:pt>
    <dgm:pt modelId="{4452503E-00A9-4B30-9268-92B08858ADBE}" type="pres">
      <dgm:prSet presAssocID="{336EA25C-A04E-44EE-A17E-0A3FA436050D}" presName="sibTrans" presStyleLbl="sibTrans1D1" presStyleIdx="6" presStyleCnt="8"/>
      <dgm:spPr/>
    </dgm:pt>
    <dgm:pt modelId="{5E34D558-6345-4704-8FC3-AA9175C24B00}" type="pres">
      <dgm:prSet presAssocID="{336EA25C-A04E-44EE-A17E-0A3FA436050D}" presName="connectorText" presStyleLbl="sibTrans1D1" presStyleIdx="6" presStyleCnt="8"/>
      <dgm:spPr/>
    </dgm:pt>
    <dgm:pt modelId="{1EEE126A-7943-49C1-AB47-9F61D1D76966}" type="pres">
      <dgm:prSet presAssocID="{43ADE702-E4E3-4B80-B402-06DDA9BFA775}" presName="node" presStyleLbl="node1" presStyleIdx="7" presStyleCnt="9">
        <dgm:presLayoutVars>
          <dgm:bulletEnabled val="1"/>
        </dgm:presLayoutVars>
      </dgm:prSet>
      <dgm:spPr/>
    </dgm:pt>
    <dgm:pt modelId="{1D5FC258-1727-4FE5-8954-AD016AE01E9D}" type="pres">
      <dgm:prSet presAssocID="{DC137B28-D02B-40D6-8E62-EA6E85BE04C9}" presName="sibTrans" presStyleLbl="sibTrans1D1" presStyleIdx="7" presStyleCnt="8"/>
      <dgm:spPr/>
    </dgm:pt>
    <dgm:pt modelId="{D21FFF84-8B60-4CF3-8308-23E8CC0F291C}" type="pres">
      <dgm:prSet presAssocID="{DC137B28-D02B-40D6-8E62-EA6E85BE04C9}" presName="connectorText" presStyleLbl="sibTrans1D1" presStyleIdx="7" presStyleCnt="8"/>
      <dgm:spPr/>
    </dgm:pt>
    <dgm:pt modelId="{289F2D0F-F7F9-4DC4-95D0-7C9303A1B7CB}" type="pres">
      <dgm:prSet presAssocID="{836C78BD-84C4-4E63-BCBB-BDDFC3DE103B}" presName="node" presStyleLbl="node1" presStyleIdx="8" presStyleCnt="9">
        <dgm:presLayoutVars>
          <dgm:bulletEnabled val="1"/>
        </dgm:presLayoutVars>
      </dgm:prSet>
      <dgm:spPr/>
    </dgm:pt>
  </dgm:ptLst>
  <dgm:cxnLst>
    <dgm:cxn modelId="{BB949E03-F09E-4E0E-B230-B93DAED88806}" srcId="{6EA64F9E-D96C-400D-A4A9-86DAB45D907C}" destId="{8DF3DC45-9397-43EB-8431-ABA0AD345D0F}" srcOrd="0" destOrd="0" parTransId="{12A2A482-CDF1-4A1A-9B20-F5F9F4DD62FD}" sibTransId="{BAF0CF4B-D909-449D-AE9D-2E0C1B66081C}"/>
    <dgm:cxn modelId="{1E3BA804-243A-4655-8067-3088B201AAAA}" type="presOf" srcId="{73418266-06A9-4516-A33D-5452DEC2686D}" destId="{A60E7797-458E-451D-8BBB-0AA41668665E}" srcOrd="0" destOrd="0" presId="urn:microsoft.com/office/officeart/2016/7/layout/RepeatingBendingProcessNew"/>
    <dgm:cxn modelId="{55E9F924-7B87-4CFE-BF18-09647708BEE2}" type="presOf" srcId="{BAF0CF4B-D909-449D-AE9D-2E0C1B66081C}" destId="{8CA506DF-CC3E-47E1-8117-AE7C056D169D}" srcOrd="0" destOrd="0" presId="urn:microsoft.com/office/officeart/2016/7/layout/RepeatingBendingProcessNew"/>
    <dgm:cxn modelId="{B093C733-A224-4A3B-9DB3-A73359897E65}" type="presOf" srcId="{336EA25C-A04E-44EE-A17E-0A3FA436050D}" destId="{4452503E-00A9-4B30-9268-92B08858ADBE}" srcOrd="0" destOrd="0" presId="urn:microsoft.com/office/officeart/2016/7/layout/RepeatingBendingProcessNew"/>
    <dgm:cxn modelId="{8EA63634-B63E-43B9-B69C-77C807F45873}" type="presOf" srcId="{BAF0CF4B-D909-449D-AE9D-2E0C1B66081C}" destId="{E968AFF7-2142-4A9D-AABF-EB79D1825B60}" srcOrd="1" destOrd="0" presId="urn:microsoft.com/office/officeart/2016/7/layout/RepeatingBendingProcessNew"/>
    <dgm:cxn modelId="{7D0CFE37-4D27-4F43-BB2A-085FD70A8A92}" type="presOf" srcId="{D570DD9F-43DC-4908-92A3-2D327596413F}" destId="{0EBBB543-2329-431B-AD6A-6F6F518A0E3A}" srcOrd="0" destOrd="0" presId="urn:microsoft.com/office/officeart/2016/7/layout/RepeatingBendingProcessNew"/>
    <dgm:cxn modelId="{3207473B-840D-4276-88A5-11F3C3B5C561}" type="presOf" srcId="{3E7214F5-8020-4FCF-B9DA-3FEDEF39442E}" destId="{2C76599A-CFEC-4045-8C87-86402820E6CA}" srcOrd="0" destOrd="0" presId="urn:microsoft.com/office/officeart/2016/7/layout/RepeatingBendingProcessNew"/>
    <dgm:cxn modelId="{4420273E-5277-4548-84CA-84EA8A056D6C}" type="presOf" srcId="{DC137B28-D02B-40D6-8E62-EA6E85BE04C9}" destId="{D21FFF84-8B60-4CF3-8308-23E8CC0F291C}" srcOrd="1" destOrd="0" presId="urn:microsoft.com/office/officeart/2016/7/layout/RepeatingBendingProcessNew"/>
    <dgm:cxn modelId="{F2C81844-0C3D-46EF-9423-FAB2DC3A9B88}" type="presOf" srcId="{D570DD9F-43DC-4908-92A3-2D327596413F}" destId="{AA33C3B5-0716-498B-8138-8A1A3280AB2C}" srcOrd="1" destOrd="0" presId="urn:microsoft.com/office/officeart/2016/7/layout/RepeatingBendingProcessNew"/>
    <dgm:cxn modelId="{F1AB4D44-3245-4513-8218-5E25FDF7857B}" type="presOf" srcId="{DB594608-D776-416F-9C1C-9A2C72F2E386}" destId="{2F80039D-DE0D-4F7A-AF6C-8B8923B4DECF}" srcOrd="0" destOrd="0" presId="urn:microsoft.com/office/officeart/2016/7/layout/RepeatingBendingProcessNew"/>
    <dgm:cxn modelId="{83821B70-E57F-4BAF-824D-51E4ACD60CA9}" type="presOf" srcId="{DC137B28-D02B-40D6-8E62-EA6E85BE04C9}" destId="{1D5FC258-1727-4FE5-8954-AD016AE01E9D}" srcOrd="0" destOrd="0" presId="urn:microsoft.com/office/officeart/2016/7/layout/RepeatingBendingProcessNew"/>
    <dgm:cxn modelId="{06978250-ED07-4A2E-8767-994F5690653C}" type="presOf" srcId="{836C78BD-84C4-4E63-BCBB-BDDFC3DE103B}" destId="{289F2D0F-F7F9-4DC4-95D0-7C9303A1B7CB}" srcOrd="0" destOrd="0" presId="urn:microsoft.com/office/officeart/2016/7/layout/RepeatingBendingProcessNew"/>
    <dgm:cxn modelId="{C4CC9071-F5A4-4195-BEA8-654C2D3CAF5C}" srcId="{6EA64F9E-D96C-400D-A4A9-86DAB45D907C}" destId="{D7992F28-8F65-40E0-B000-FB9AF9D6BEC6}" srcOrd="1" destOrd="0" parTransId="{BF48477E-2028-4D24-8BF4-F28210C0C6D0}" sibTransId="{7B4952C4-E487-48B2-8334-7B870C2949A2}"/>
    <dgm:cxn modelId="{DA991A78-2113-4BC3-BE24-BDB0905920A8}" type="presOf" srcId="{6EA64F9E-D96C-400D-A4A9-86DAB45D907C}" destId="{85B8253E-BB7D-4F0D-87F1-7FBD45B87657}" srcOrd="0" destOrd="0" presId="urn:microsoft.com/office/officeart/2016/7/layout/RepeatingBendingProcessNew"/>
    <dgm:cxn modelId="{9DAAF17B-624A-48DF-94E2-35EED5CD3689}" srcId="{6EA64F9E-D96C-400D-A4A9-86DAB45D907C}" destId="{0C3A825F-5848-4889-94FD-42EB240922BD}" srcOrd="5" destOrd="0" parTransId="{D41FD454-CA93-4DDD-BE13-0B9D410F26F4}" sibTransId="{9227D964-E4D3-485C-A083-3E15FD313671}"/>
    <dgm:cxn modelId="{A7BCED80-550D-468F-86BA-78B3215B698D}" srcId="{6EA64F9E-D96C-400D-A4A9-86DAB45D907C}" destId="{9550D158-E994-4F60-BD6C-1825AAC5B702}" srcOrd="2" destOrd="0" parTransId="{FD87A225-D899-4C99-BFA5-B97808D5F23D}" sibTransId="{73418266-06A9-4516-A33D-5452DEC2686D}"/>
    <dgm:cxn modelId="{F5AFA282-C1AC-4147-9344-EC2B36EE18EB}" type="presOf" srcId="{7B4952C4-E487-48B2-8334-7B870C2949A2}" destId="{42CB7B76-4F05-4086-94C7-E5C8019A5248}" srcOrd="1" destOrd="0" presId="urn:microsoft.com/office/officeart/2016/7/layout/RepeatingBendingProcessNew"/>
    <dgm:cxn modelId="{0FBF5E88-1543-44C1-8C8E-5ACCCC246B75}" type="presOf" srcId="{9550D158-E994-4F60-BD6C-1825AAC5B702}" destId="{91C279D2-8498-4EF6-8155-E60313E92AF9}" srcOrd="0" destOrd="0" presId="urn:microsoft.com/office/officeart/2016/7/layout/RepeatingBendingProcessNew"/>
    <dgm:cxn modelId="{7DE81794-4DAB-46D2-83BF-1AEB210026DE}" type="presOf" srcId="{73418266-06A9-4516-A33D-5452DEC2686D}" destId="{8CDA2178-DED9-4DAA-A000-E53C32253E55}" srcOrd="1" destOrd="0" presId="urn:microsoft.com/office/officeart/2016/7/layout/RepeatingBendingProcessNew"/>
    <dgm:cxn modelId="{232A1896-7464-46FA-A3DF-D235CEAC12E9}" type="presOf" srcId="{0C3A825F-5848-4889-94FD-42EB240922BD}" destId="{A99D36CE-009C-4C40-9A9B-683857ACA936}" srcOrd="0" destOrd="0" presId="urn:microsoft.com/office/officeart/2016/7/layout/RepeatingBendingProcessNew"/>
    <dgm:cxn modelId="{7EBCDB97-B28B-410B-9A34-FEAEBA3E4B54}" type="presOf" srcId="{7B4952C4-E487-48B2-8334-7B870C2949A2}" destId="{8E17381C-3991-4298-AB1E-997273FD821A}" srcOrd="0" destOrd="0" presId="urn:microsoft.com/office/officeart/2016/7/layout/RepeatingBendingProcessNew"/>
    <dgm:cxn modelId="{479AF3A4-F578-472B-869B-BD5167A59CEA}" type="presOf" srcId="{8DF3DC45-9397-43EB-8431-ABA0AD345D0F}" destId="{B7C4439B-9CC1-4071-AF6C-E15C332E6C8B}" srcOrd="0" destOrd="0" presId="urn:microsoft.com/office/officeart/2016/7/layout/RepeatingBendingProcessNew"/>
    <dgm:cxn modelId="{BDDF40A5-3883-4EC4-8EF7-837F874CF2B7}" srcId="{6EA64F9E-D96C-400D-A4A9-86DAB45D907C}" destId="{81C82A90-57B2-402F-B80E-7736FB4F22C6}" srcOrd="3" destOrd="0" parTransId="{AE7012AA-7E01-451E-8D0B-B44072D91B8A}" sibTransId="{DB594608-D776-416F-9C1C-9A2C72F2E386}"/>
    <dgm:cxn modelId="{DCABCFAC-926B-4C91-B424-08E05C8DA3C0}" type="presOf" srcId="{9227D964-E4D3-485C-A083-3E15FD313671}" destId="{60ACA9E4-8477-4CEA-BC74-94869064C089}" srcOrd="1" destOrd="0" presId="urn:microsoft.com/office/officeart/2016/7/layout/RepeatingBendingProcessNew"/>
    <dgm:cxn modelId="{E20502AD-856C-40C7-B332-F6FB31245799}" type="presOf" srcId="{D7992F28-8F65-40E0-B000-FB9AF9D6BEC6}" destId="{D41CDFFB-C7DB-46B4-92E1-B9EE7467324B}" srcOrd="0" destOrd="0" presId="urn:microsoft.com/office/officeart/2016/7/layout/RepeatingBendingProcessNew"/>
    <dgm:cxn modelId="{07C207AF-22F7-4577-9EC6-59D421D4795E}" type="presOf" srcId="{DB594608-D776-416F-9C1C-9A2C72F2E386}" destId="{F21EB1B4-0561-4500-8C06-43712B1E36EB}" srcOrd="1" destOrd="0" presId="urn:microsoft.com/office/officeart/2016/7/layout/RepeatingBendingProcessNew"/>
    <dgm:cxn modelId="{355876B6-F224-4FAB-B9D2-4CDDDC077A5B}" srcId="{6EA64F9E-D96C-400D-A4A9-86DAB45D907C}" destId="{43ADE702-E4E3-4B80-B402-06DDA9BFA775}" srcOrd="7" destOrd="0" parTransId="{06600DBC-5C83-454F-A75B-E9E9C93892BF}" sibTransId="{DC137B28-D02B-40D6-8E62-EA6E85BE04C9}"/>
    <dgm:cxn modelId="{951133C9-ED88-402B-9581-519339EDC4AD}" srcId="{6EA64F9E-D96C-400D-A4A9-86DAB45D907C}" destId="{0A5ED2E7-6102-4841-B89C-E0226E0C6B28}" srcOrd="4" destOrd="0" parTransId="{FFC72CCD-F619-4860-84CE-96B166B7903F}" sibTransId="{D570DD9F-43DC-4908-92A3-2D327596413F}"/>
    <dgm:cxn modelId="{E549D1C9-758D-40A0-9568-64C55CA3E122}" type="presOf" srcId="{0A5ED2E7-6102-4841-B89C-E0226E0C6B28}" destId="{FEB50DCA-38DC-4E2A-BF53-B382FC2ED9A9}" srcOrd="0" destOrd="0" presId="urn:microsoft.com/office/officeart/2016/7/layout/RepeatingBendingProcessNew"/>
    <dgm:cxn modelId="{9C759ECC-FE38-49E0-A332-BB2B313DC157}" type="presOf" srcId="{9227D964-E4D3-485C-A083-3E15FD313671}" destId="{A69534EA-740A-4439-85F4-17F1117ECAD8}" srcOrd="0" destOrd="0" presId="urn:microsoft.com/office/officeart/2016/7/layout/RepeatingBendingProcessNew"/>
    <dgm:cxn modelId="{A72CBAE6-C75D-4E19-8B8B-DF7144C4A151}" srcId="{6EA64F9E-D96C-400D-A4A9-86DAB45D907C}" destId="{836C78BD-84C4-4E63-BCBB-BDDFC3DE103B}" srcOrd="8" destOrd="0" parTransId="{CA7F13F4-568F-4723-848A-5AA28A409F84}" sibTransId="{6F4D4E1A-B6FC-4F4C-B642-8AC6BA9FDC88}"/>
    <dgm:cxn modelId="{F2DE29E8-B573-42CF-81D3-648FE16E60E8}" type="presOf" srcId="{43ADE702-E4E3-4B80-B402-06DDA9BFA775}" destId="{1EEE126A-7943-49C1-AB47-9F61D1D76966}" srcOrd="0" destOrd="0" presId="urn:microsoft.com/office/officeart/2016/7/layout/RepeatingBendingProcessNew"/>
    <dgm:cxn modelId="{E2EF43EC-3108-4648-AB1E-3C2B43A8310A}" type="presOf" srcId="{336EA25C-A04E-44EE-A17E-0A3FA436050D}" destId="{5E34D558-6345-4704-8FC3-AA9175C24B00}" srcOrd="1" destOrd="0" presId="urn:microsoft.com/office/officeart/2016/7/layout/RepeatingBendingProcessNew"/>
    <dgm:cxn modelId="{5E15CDF4-787E-4D46-B2F5-90457F9BF03B}" type="presOf" srcId="{81C82A90-57B2-402F-B80E-7736FB4F22C6}" destId="{682B6964-EF29-4964-AAD2-12B4E32945A9}" srcOrd="0" destOrd="0" presId="urn:microsoft.com/office/officeart/2016/7/layout/RepeatingBendingProcessNew"/>
    <dgm:cxn modelId="{6B54B4FD-B281-4819-9CC3-964215EAEA3F}" srcId="{6EA64F9E-D96C-400D-A4A9-86DAB45D907C}" destId="{3E7214F5-8020-4FCF-B9DA-3FEDEF39442E}" srcOrd="6" destOrd="0" parTransId="{58ADA569-B1B5-487F-B7C7-41C8315DB655}" sibTransId="{336EA25C-A04E-44EE-A17E-0A3FA436050D}"/>
    <dgm:cxn modelId="{F9C57467-4220-478C-A286-EBA25CFE700B}" type="presParOf" srcId="{85B8253E-BB7D-4F0D-87F1-7FBD45B87657}" destId="{B7C4439B-9CC1-4071-AF6C-E15C332E6C8B}" srcOrd="0" destOrd="0" presId="urn:microsoft.com/office/officeart/2016/7/layout/RepeatingBendingProcessNew"/>
    <dgm:cxn modelId="{C93EC5EA-DDA1-4649-8017-43F8B40B68A6}" type="presParOf" srcId="{85B8253E-BB7D-4F0D-87F1-7FBD45B87657}" destId="{8CA506DF-CC3E-47E1-8117-AE7C056D169D}" srcOrd="1" destOrd="0" presId="urn:microsoft.com/office/officeart/2016/7/layout/RepeatingBendingProcessNew"/>
    <dgm:cxn modelId="{70E1AECC-9EAC-47C5-8DD3-F121441A12F0}" type="presParOf" srcId="{8CA506DF-CC3E-47E1-8117-AE7C056D169D}" destId="{E968AFF7-2142-4A9D-AABF-EB79D1825B60}" srcOrd="0" destOrd="0" presId="urn:microsoft.com/office/officeart/2016/7/layout/RepeatingBendingProcessNew"/>
    <dgm:cxn modelId="{F6662893-7B26-4692-A15F-F9A6DD6E356D}" type="presParOf" srcId="{85B8253E-BB7D-4F0D-87F1-7FBD45B87657}" destId="{D41CDFFB-C7DB-46B4-92E1-B9EE7467324B}" srcOrd="2" destOrd="0" presId="urn:microsoft.com/office/officeart/2016/7/layout/RepeatingBendingProcessNew"/>
    <dgm:cxn modelId="{63A3FA9F-41D2-4F2D-AFBA-9634FE3B50CF}" type="presParOf" srcId="{85B8253E-BB7D-4F0D-87F1-7FBD45B87657}" destId="{8E17381C-3991-4298-AB1E-997273FD821A}" srcOrd="3" destOrd="0" presId="urn:microsoft.com/office/officeart/2016/7/layout/RepeatingBendingProcessNew"/>
    <dgm:cxn modelId="{BB572645-5F70-4413-81B7-F1DC54C7BBB7}" type="presParOf" srcId="{8E17381C-3991-4298-AB1E-997273FD821A}" destId="{42CB7B76-4F05-4086-94C7-E5C8019A5248}" srcOrd="0" destOrd="0" presId="urn:microsoft.com/office/officeart/2016/7/layout/RepeatingBendingProcessNew"/>
    <dgm:cxn modelId="{3E7CFDBC-98AE-4233-A1E6-5E1C1F2FD46B}" type="presParOf" srcId="{85B8253E-BB7D-4F0D-87F1-7FBD45B87657}" destId="{91C279D2-8498-4EF6-8155-E60313E92AF9}" srcOrd="4" destOrd="0" presId="urn:microsoft.com/office/officeart/2016/7/layout/RepeatingBendingProcessNew"/>
    <dgm:cxn modelId="{F311A213-C0E5-46FF-8946-36471930A35F}" type="presParOf" srcId="{85B8253E-BB7D-4F0D-87F1-7FBD45B87657}" destId="{A60E7797-458E-451D-8BBB-0AA41668665E}" srcOrd="5" destOrd="0" presId="urn:microsoft.com/office/officeart/2016/7/layout/RepeatingBendingProcessNew"/>
    <dgm:cxn modelId="{557ED3E0-CC9C-4047-8E82-DF5C42A1B5E8}" type="presParOf" srcId="{A60E7797-458E-451D-8BBB-0AA41668665E}" destId="{8CDA2178-DED9-4DAA-A000-E53C32253E55}" srcOrd="0" destOrd="0" presId="urn:microsoft.com/office/officeart/2016/7/layout/RepeatingBendingProcessNew"/>
    <dgm:cxn modelId="{B264E5BD-B051-42B0-BE5A-F598D312BBE9}" type="presParOf" srcId="{85B8253E-BB7D-4F0D-87F1-7FBD45B87657}" destId="{682B6964-EF29-4964-AAD2-12B4E32945A9}" srcOrd="6" destOrd="0" presId="urn:microsoft.com/office/officeart/2016/7/layout/RepeatingBendingProcessNew"/>
    <dgm:cxn modelId="{E72C08AB-6942-49EF-8575-52BC87609639}" type="presParOf" srcId="{85B8253E-BB7D-4F0D-87F1-7FBD45B87657}" destId="{2F80039D-DE0D-4F7A-AF6C-8B8923B4DECF}" srcOrd="7" destOrd="0" presId="urn:microsoft.com/office/officeart/2016/7/layout/RepeatingBendingProcessNew"/>
    <dgm:cxn modelId="{50AB428D-85D1-43C7-A98E-07EF74745968}" type="presParOf" srcId="{2F80039D-DE0D-4F7A-AF6C-8B8923B4DECF}" destId="{F21EB1B4-0561-4500-8C06-43712B1E36EB}" srcOrd="0" destOrd="0" presId="urn:microsoft.com/office/officeart/2016/7/layout/RepeatingBendingProcessNew"/>
    <dgm:cxn modelId="{AB061008-50EE-43C3-ABE9-B89107813EFD}" type="presParOf" srcId="{85B8253E-BB7D-4F0D-87F1-7FBD45B87657}" destId="{FEB50DCA-38DC-4E2A-BF53-B382FC2ED9A9}" srcOrd="8" destOrd="0" presId="urn:microsoft.com/office/officeart/2016/7/layout/RepeatingBendingProcessNew"/>
    <dgm:cxn modelId="{46185B87-9444-490A-9F21-39C3D7D65E58}" type="presParOf" srcId="{85B8253E-BB7D-4F0D-87F1-7FBD45B87657}" destId="{0EBBB543-2329-431B-AD6A-6F6F518A0E3A}" srcOrd="9" destOrd="0" presId="urn:microsoft.com/office/officeart/2016/7/layout/RepeatingBendingProcessNew"/>
    <dgm:cxn modelId="{62357424-B52D-46B2-BA06-A297F9E0D9B4}" type="presParOf" srcId="{0EBBB543-2329-431B-AD6A-6F6F518A0E3A}" destId="{AA33C3B5-0716-498B-8138-8A1A3280AB2C}" srcOrd="0" destOrd="0" presId="urn:microsoft.com/office/officeart/2016/7/layout/RepeatingBendingProcessNew"/>
    <dgm:cxn modelId="{32A40E0C-99FC-48C0-AB43-089B7D15200D}" type="presParOf" srcId="{85B8253E-BB7D-4F0D-87F1-7FBD45B87657}" destId="{A99D36CE-009C-4C40-9A9B-683857ACA936}" srcOrd="10" destOrd="0" presId="urn:microsoft.com/office/officeart/2016/7/layout/RepeatingBendingProcessNew"/>
    <dgm:cxn modelId="{3F1428FE-F06F-400D-BD3F-F2B0654F19E6}" type="presParOf" srcId="{85B8253E-BB7D-4F0D-87F1-7FBD45B87657}" destId="{A69534EA-740A-4439-85F4-17F1117ECAD8}" srcOrd="11" destOrd="0" presId="urn:microsoft.com/office/officeart/2016/7/layout/RepeatingBendingProcessNew"/>
    <dgm:cxn modelId="{D49A4326-70B8-4BB6-8E33-5100D01A4A4B}" type="presParOf" srcId="{A69534EA-740A-4439-85F4-17F1117ECAD8}" destId="{60ACA9E4-8477-4CEA-BC74-94869064C089}" srcOrd="0" destOrd="0" presId="urn:microsoft.com/office/officeart/2016/7/layout/RepeatingBendingProcessNew"/>
    <dgm:cxn modelId="{9EC01215-68A4-4FA8-9266-F44878DB65C6}" type="presParOf" srcId="{85B8253E-BB7D-4F0D-87F1-7FBD45B87657}" destId="{2C76599A-CFEC-4045-8C87-86402820E6CA}" srcOrd="12" destOrd="0" presId="urn:microsoft.com/office/officeart/2016/7/layout/RepeatingBendingProcessNew"/>
    <dgm:cxn modelId="{6ED2834B-F5BC-4A9D-8E42-7FF1BCE1B1FA}" type="presParOf" srcId="{85B8253E-BB7D-4F0D-87F1-7FBD45B87657}" destId="{4452503E-00A9-4B30-9268-92B08858ADBE}" srcOrd="13" destOrd="0" presId="urn:microsoft.com/office/officeart/2016/7/layout/RepeatingBendingProcessNew"/>
    <dgm:cxn modelId="{755B7D65-E464-472A-9052-97BF570F1E06}" type="presParOf" srcId="{4452503E-00A9-4B30-9268-92B08858ADBE}" destId="{5E34D558-6345-4704-8FC3-AA9175C24B00}" srcOrd="0" destOrd="0" presId="urn:microsoft.com/office/officeart/2016/7/layout/RepeatingBendingProcessNew"/>
    <dgm:cxn modelId="{50F53664-29C9-4850-AA22-FFDF017FC193}" type="presParOf" srcId="{85B8253E-BB7D-4F0D-87F1-7FBD45B87657}" destId="{1EEE126A-7943-49C1-AB47-9F61D1D76966}" srcOrd="14" destOrd="0" presId="urn:microsoft.com/office/officeart/2016/7/layout/RepeatingBendingProcessNew"/>
    <dgm:cxn modelId="{69E0F0E0-F3E1-4A01-BE7E-0B099084405E}" type="presParOf" srcId="{85B8253E-BB7D-4F0D-87F1-7FBD45B87657}" destId="{1D5FC258-1727-4FE5-8954-AD016AE01E9D}" srcOrd="15" destOrd="0" presId="urn:microsoft.com/office/officeart/2016/7/layout/RepeatingBendingProcessNew"/>
    <dgm:cxn modelId="{4E7671EA-4EBC-4A68-AD68-31763A725BFF}" type="presParOf" srcId="{1D5FC258-1727-4FE5-8954-AD016AE01E9D}" destId="{D21FFF84-8B60-4CF3-8308-23E8CC0F291C}" srcOrd="0" destOrd="0" presId="urn:microsoft.com/office/officeart/2016/7/layout/RepeatingBendingProcessNew"/>
    <dgm:cxn modelId="{635184AE-A51E-4A7E-AE1E-030A32D7CA76}" type="presParOf" srcId="{85B8253E-BB7D-4F0D-87F1-7FBD45B87657}" destId="{289F2D0F-F7F9-4DC4-95D0-7C9303A1B7CB}" srcOrd="1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A8546328-6A59-4A7A-B290-1231C4451E59}"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3402873D-3280-415A-957A-3E53A9EF1355}">
      <dgm:prSet/>
      <dgm:spPr/>
      <dgm:t>
        <a:bodyPr/>
        <a:lstStyle/>
        <a:p>
          <a:r>
            <a:rPr lang="en-GB" b="1" i="0"/>
            <a:t>Offence of interference with access to or provision of abortion services</a:t>
          </a:r>
          <a:endParaRPr lang="en-US"/>
        </a:p>
      </dgm:t>
    </dgm:pt>
    <dgm:pt modelId="{FC5433DD-EC1A-4903-9C0D-85C895D68AFA}" type="parTrans" cxnId="{931F585D-0732-4E64-AEF8-B5B712F9AC3F}">
      <dgm:prSet/>
      <dgm:spPr/>
      <dgm:t>
        <a:bodyPr/>
        <a:lstStyle/>
        <a:p>
          <a:endParaRPr lang="en-US"/>
        </a:p>
      </dgm:t>
    </dgm:pt>
    <dgm:pt modelId="{A87304BE-8E2E-45F3-8CAD-4B53C39060FE}" type="sibTrans" cxnId="{931F585D-0732-4E64-AEF8-B5B712F9AC3F}">
      <dgm:prSet/>
      <dgm:spPr/>
      <dgm:t>
        <a:bodyPr/>
        <a:lstStyle/>
        <a:p>
          <a:endParaRPr lang="en-US"/>
        </a:p>
      </dgm:t>
    </dgm:pt>
    <dgm:pt modelId="{EEBB45CA-5AA5-4876-9F06-41976446C88F}">
      <dgm:prSet/>
      <dgm:spPr/>
      <dgm:t>
        <a:bodyPr/>
        <a:lstStyle/>
        <a:p>
          <a:r>
            <a:rPr lang="en-GB" b="0" i="0"/>
            <a:t>(1)It is an offence for a person who is within a safe access zone to do an act with the intent of, or reckless as to whether it has the effect of—</a:t>
          </a:r>
          <a:endParaRPr lang="en-US"/>
        </a:p>
      </dgm:t>
    </dgm:pt>
    <dgm:pt modelId="{BE23F83C-7A33-40F8-8FE5-7646032E034E}" type="parTrans" cxnId="{1FBCF645-0F12-45FD-950D-306E817001DF}">
      <dgm:prSet/>
      <dgm:spPr/>
      <dgm:t>
        <a:bodyPr/>
        <a:lstStyle/>
        <a:p>
          <a:endParaRPr lang="en-US"/>
        </a:p>
      </dgm:t>
    </dgm:pt>
    <dgm:pt modelId="{31706714-CDFA-4ECA-96EC-C25158D34D67}" type="sibTrans" cxnId="{1FBCF645-0F12-45FD-950D-306E817001DF}">
      <dgm:prSet/>
      <dgm:spPr/>
      <dgm:t>
        <a:bodyPr/>
        <a:lstStyle/>
        <a:p>
          <a:endParaRPr lang="en-US"/>
        </a:p>
      </dgm:t>
    </dgm:pt>
    <dgm:pt modelId="{D3B86139-0004-4BAD-98D9-73AD7D29E007}">
      <dgm:prSet/>
      <dgm:spPr/>
      <dgm:t>
        <a:bodyPr/>
        <a:lstStyle/>
        <a:p>
          <a:r>
            <a:rPr lang="en-GB" b="0" i="0"/>
            <a:t>(a)influencing any person’s decision to access, provide or facilitate the provision of abortion services at an abortion clinic,</a:t>
          </a:r>
          <a:endParaRPr lang="en-US"/>
        </a:p>
      </dgm:t>
    </dgm:pt>
    <dgm:pt modelId="{FE391BD8-EDC5-4DD9-A808-934DC64FC8FC}" type="parTrans" cxnId="{9C5E9B26-278E-4E20-97B5-7D16D9074E88}">
      <dgm:prSet/>
      <dgm:spPr/>
      <dgm:t>
        <a:bodyPr/>
        <a:lstStyle/>
        <a:p>
          <a:endParaRPr lang="en-US"/>
        </a:p>
      </dgm:t>
    </dgm:pt>
    <dgm:pt modelId="{44F00A3E-0E22-4DFD-80EA-1BDFE75733EB}" type="sibTrans" cxnId="{9C5E9B26-278E-4E20-97B5-7D16D9074E88}">
      <dgm:prSet/>
      <dgm:spPr/>
      <dgm:t>
        <a:bodyPr/>
        <a:lstStyle/>
        <a:p>
          <a:endParaRPr lang="en-US"/>
        </a:p>
      </dgm:t>
    </dgm:pt>
    <dgm:pt modelId="{24CD0392-8C1B-49DB-995E-D579F9926715}">
      <dgm:prSet/>
      <dgm:spPr/>
      <dgm:t>
        <a:bodyPr/>
        <a:lstStyle/>
        <a:p>
          <a:r>
            <a:rPr lang="en-GB" b="0" i="0"/>
            <a:t>(b)obstructing or impeding any person accessing, providing, or facilitating the provision of abortion services at an abortion clinic, or</a:t>
          </a:r>
          <a:endParaRPr lang="en-US"/>
        </a:p>
      </dgm:t>
    </dgm:pt>
    <dgm:pt modelId="{F53DB39B-718F-4316-A7B5-E632230B1CD7}" type="parTrans" cxnId="{0509B4A5-0F78-49E2-83FF-1B974501B72E}">
      <dgm:prSet/>
      <dgm:spPr/>
      <dgm:t>
        <a:bodyPr/>
        <a:lstStyle/>
        <a:p>
          <a:endParaRPr lang="en-US"/>
        </a:p>
      </dgm:t>
    </dgm:pt>
    <dgm:pt modelId="{30C302CD-830C-4602-9B17-4115CE0ECBDD}" type="sibTrans" cxnId="{0509B4A5-0F78-49E2-83FF-1B974501B72E}">
      <dgm:prSet/>
      <dgm:spPr/>
      <dgm:t>
        <a:bodyPr/>
        <a:lstStyle/>
        <a:p>
          <a:endParaRPr lang="en-US"/>
        </a:p>
      </dgm:t>
    </dgm:pt>
    <dgm:pt modelId="{D2CBD0FF-7817-4CDC-AC6C-B94EDDA8058E}">
      <dgm:prSet/>
      <dgm:spPr/>
      <dgm:t>
        <a:bodyPr/>
        <a:lstStyle/>
        <a:p>
          <a:r>
            <a:rPr lang="en-GB" b="0" i="0"/>
            <a:t>(c)causing harassment, alarm or distress to any person in connection with a decision to access, provide, or facilitate the provision of abortion services at an abortion clinic,</a:t>
          </a:r>
          <a:endParaRPr lang="en-US"/>
        </a:p>
      </dgm:t>
    </dgm:pt>
    <dgm:pt modelId="{CA1BCFEC-F301-4576-B2D4-9EE7F5CEB704}" type="parTrans" cxnId="{80654732-9BB9-4A5D-A5ED-8107F004903F}">
      <dgm:prSet/>
      <dgm:spPr/>
      <dgm:t>
        <a:bodyPr/>
        <a:lstStyle/>
        <a:p>
          <a:endParaRPr lang="en-US"/>
        </a:p>
      </dgm:t>
    </dgm:pt>
    <dgm:pt modelId="{0D904094-E1D6-42AA-AD92-E4ABEE8F9C8E}" type="sibTrans" cxnId="{80654732-9BB9-4A5D-A5ED-8107F004903F}">
      <dgm:prSet/>
      <dgm:spPr/>
      <dgm:t>
        <a:bodyPr/>
        <a:lstStyle/>
        <a:p>
          <a:endParaRPr lang="en-US"/>
        </a:p>
      </dgm:t>
    </dgm:pt>
    <dgm:pt modelId="{5C093DCD-058A-4109-B91A-BD24780C00D9}">
      <dgm:prSet/>
      <dgm:spPr/>
      <dgm:t>
        <a:bodyPr/>
        <a:lstStyle/>
        <a:p>
          <a:r>
            <a:rPr lang="en-GB" b="0" i="0"/>
            <a:t>where the person mentioned in paragraph (a), (b) or (c) is within the safe access zone for the abortion clinic.</a:t>
          </a:r>
          <a:endParaRPr lang="en-US"/>
        </a:p>
      </dgm:t>
    </dgm:pt>
    <dgm:pt modelId="{FF128E6E-2EE6-4F56-BD90-80BEC1CB3A4A}" type="parTrans" cxnId="{B4762034-91C8-4910-8DFB-4E3198297A36}">
      <dgm:prSet/>
      <dgm:spPr/>
      <dgm:t>
        <a:bodyPr/>
        <a:lstStyle/>
        <a:p>
          <a:endParaRPr lang="en-US"/>
        </a:p>
      </dgm:t>
    </dgm:pt>
    <dgm:pt modelId="{1C94B6F9-BEF9-4ABC-B34E-28DFD9FA19F0}" type="sibTrans" cxnId="{B4762034-91C8-4910-8DFB-4E3198297A36}">
      <dgm:prSet/>
      <dgm:spPr/>
      <dgm:t>
        <a:bodyPr/>
        <a:lstStyle/>
        <a:p>
          <a:endParaRPr lang="en-US"/>
        </a:p>
      </dgm:t>
    </dgm:pt>
    <dgm:pt modelId="{0139F528-52ED-4CFC-A5BF-7870C389C725}" type="pres">
      <dgm:prSet presAssocID="{A8546328-6A59-4A7A-B290-1231C4451E59}" presName="Name0" presStyleCnt="0">
        <dgm:presLayoutVars>
          <dgm:dir/>
          <dgm:resizeHandles val="exact"/>
        </dgm:presLayoutVars>
      </dgm:prSet>
      <dgm:spPr/>
    </dgm:pt>
    <dgm:pt modelId="{6F75D6B0-97CD-429A-BC04-316EE0D8399F}" type="pres">
      <dgm:prSet presAssocID="{3402873D-3280-415A-957A-3E53A9EF1355}" presName="node" presStyleLbl="node1" presStyleIdx="0" presStyleCnt="6">
        <dgm:presLayoutVars>
          <dgm:bulletEnabled val="1"/>
        </dgm:presLayoutVars>
      </dgm:prSet>
      <dgm:spPr/>
    </dgm:pt>
    <dgm:pt modelId="{7827F96F-C59A-490E-BFEE-5195CBA57710}" type="pres">
      <dgm:prSet presAssocID="{A87304BE-8E2E-45F3-8CAD-4B53C39060FE}" presName="sibTrans" presStyleLbl="sibTrans1D1" presStyleIdx="0" presStyleCnt="5"/>
      <dgm:spPr/>
    </dgm:pt>
    <dgm:pt modelId="{8D13BAEF-F3DE-44C7-B204-CBDA0C8A515C}" type="pres">
      <dgm:prSet presAssocID="{A87304BE-8E2E-45F3-8CAD-4B53C39060FE}" presName="connectorText" presStyleLbl="sibTrans1D1" presStyleIdx="0" presStyleCnt="5"/>
      <dgm:spPr/>
    </dgm:pt>
    <dgm:pt modelId="{6D85B608-0FEE-4511-A207-8B14A7871AE1}" type="pres">
      <dgm:prSet presAssocID="{EEBB45CA-5AA5-4876-9F06-41976446C88F}" presName="node" presStyleLbl="node1" presStyleIdx="1" presStyleCnt="6">
        <dgm:presLayoutVars>
          <dgm:bulletEnabled val="1"/>
        </dgm:presLayoutVars>
      </dgm:prSet>
      <dgm:spPr/>
    </dgm:pt>
    <dgm:pt modelId="{CB93C8CA-E451-43BF-B143-6E46EB7E6001}" type="pres">
      <dgm:prSet presAssocID="{31706714-CDFA-4ECA-96EC-C25158D34D67}" presName="sibTrans" presStyleLbl="sibTrans1D1" presStyleIdx="1" presStyleCnt="5"/>
      <dgm:spPr/>
    </dgm:pt>
    <dgm:pt modelId="{A736B9ED-28A0-46F4-BAB7-26491E2F46E9}" type="pres">
      <dgm:prSet presAssocID="{31706714-CDFA-4ECA-96EC-C25158D34D67}" presName="connectorText" presStyleLbl="sibTrans1D1" presStyleIdx="1" presStyleCnt="5"/>
      <dgm:spPr/>
    </dgm:pt>
    <dgm:pt modelId="{03E1D86D-6D69-4DC0-8593-CE2FDB69BCCF}" type="pres">
      <dgm:prSet presAssocID="{D3B86139-0004-4BAD-98D9-73AD7D29E007}" presName="node" presStyleLbl="node1" presStyleIdx="2" presStyleCnt="6">
        <dgm:presLayoutVars>
          <dgm:bulletEnabled val="1"/>
        </dgm:presLayoutVars>
      </dgm:prSet>
      <dgm:spPr/>
    </dgm:pt>
    <dgm:pt modelId="{3CC4C2A4-0E53-47CF-8ADB-8AA05E32A984}" type="pres">
      <dgm:prSet presAssocID="{44F00A3E-0E22-4DFD-80EA-1BDFE75733EB}" presName="sibTrans" presStyleLbl="sibTrans1D1" presStyleIdx="2" presStyleCnt="5"/>
      <dgm:spPr/>
    </dgm:pt>
    <dgm:pt modelId="{B3654384-C2FF-447A-BB98-5210D28369B1}" type="pres">
      <dgm:prSet presAssocID="{44F00A3E-0E22-4DFD-80EA-1BDFE75733EB}" presName="connectorText" presStyleLbl="sibTrans1D1" presStyleIdx="2" presStyleCnt="5"/>
      <dgm:spPr/>
    </dgm:pt>
    <dgm:pt modelId="{0E465F3D-C906-4F44-852A-A8916C802A05}" type="pres">
      <dgm:prSet presAssocID="{24CD0392-8C1B-49DB-995E-D579F9926715}" presName="node" presStyleLbl="node1" presStyleIdx="3" presStyleCnt="6">
        <dgm:presLayoutVars>
          <dgm:bulletEnabled val="1"/>
        </dgm:presLayoutVars>
      </dgm:prSet>
      <dgm:spPr/>
    </dgm:pt>
    <dgm:pt modelId="{81C13585-C6E6-4952-A7D4-4CBA1789981F}" type="pres">
      <dgm:prSet presAssocID="{30C302CD-830C-4602-9B17-4115CE0ECBDD}" presName="sibTrans" presStyleLbl="sibTrans1D1" presStyleIdx="3" presStyleCnt="5"/>
      <dgm:spPr/>
    </dgm:pt>
    <dgm:pt modelId="{C10E3B18-60C2-4334-B09F-7F6E129F1AA8}" type="pres">
      <dgm:prSet presAssocID="{30C302CD-830C-4602-9B17-4115CE0ECBDD}" presName="connectorText" presStyleLbl="sibTrans1D1" presStyleIdx="3" presStyleCnt="5"/>
      <dgm:spPr/>
    </dgm:pt>
    <dgm:pt modelId="{8706F13B-4F8B-4B9E-B5B0-B69C7CE70DA4}" type="pres">
      <dgm:prSet presAssocID="{D2CBD0FF-7817-4CDC-AC6C-B94EDDA8058E}" presName="node" presStyleLbl="node1" presStyleIdx="4" presStyleCnt="6">
        <dgm:presLayoutVars>
          <dgm:bulletEnabled val="1"/>
        </dgm:presLayoutVars>
      </dgm:prSet>
      <dgm:spPr/>
    </dgm:pt>
    <dgm:pt modelId="{5B0002BD-C532-454C-9D93-4A63C58D85C9}" type="pres">
      <dgm:prSet presAssocID="{0D904094-E1D6-42AA-AD92-E4ABEE8F9C8E}" presName="sibTrans" presStyleLbl="sibTrans1D1" presStyleIdx="4" presStyleCnt="5"/>
      <dgm:spPr/>
    </dgm:pt>
    <dgm:pt modelId="{9844396B-5489-4F02-9BD8-5FFCDBB2D63C}" type="pres">
      <dgm:prSet presAssocID="{0D904094-E1D6-42AA-AD92-E4ABEE8F9C8E}" presName="connectorText" presStyleLbl="sibTrans1D1" presStyleIdx="4" presStyleCnt="5"/>
      <dgm:spPr/>
    </dgm:pt>
    <dgm:pt modelId="{B9A6438B-F816-4C41-BA5C-C1057228C936}" type="pres">
      <dgm:prSet presAssocID="{5C093DCD-058A-4109-B91A-BD24780C00D9}" presName="node" presStyleLbl="node1" presStyleIdx="5" presStyleCnt="6">
        <dgm:presLayoutVars>
          <dgm:bulletEnabled val="1"/>
        </dgm:presLayoutVars>
      </dgm:prSet>
      <dgm:spPr/>
    </dgm:pt>
  </dgm:ptLst>
  <dgm:cxnLst>
    <dgm:cxn modelId="{CFFCC114-C120-4456-B604-FA5A84E8654E}" type="presOf" srcId="{44F00A3E-0E22-4DFD-80EA-1BDFE75733EB}" destId="{3CC4C2A4-0E53-47CF-8ADB-8AA05E32A984}" srcOrd="0" destOrd="0" presId="urn:microsoft.com/office/officeart/2016/7/layout/RepeatingBendingProcessNew"/>
    <dgm:cxn modelId="{D87B3718-679F-4D89-9A50-DDCAE4CAFD10}" type="presOf" srcId="{5C093DCD-058A-4109-B91A-BD24780C00D9}" destId="{B9A6438B-F816-4C41-BA5C-C1057228C936}" srcOrd="0" destOrd="0" presId="urn:microsoft.com/office/officeart/2016/7/layout/RepeatingBendingProcessNew"/>
    <dgm:cxn modelId="{39F6F318-9C73-4462-A3B4-47BFA62CC843}" type="presOf" srcId="{30C302CD-830C-4602-9B17-4115CE0ECBDD}" destId="{81C13585-C6E6-4952-A7D4-4CBA1789981F}" srcOrd="0" destOrd="0" presId="urn:microsoft.com/office/officeart/2016/7/layout/RepeatingBendingProcessNew"/>
    <dgm:cxn modelId="{170CE51D-86DE-47DC-A3E2-8C9CAEEAE842}" type="presOf" srcId="{31706714-CDFA-4ECA-96EC-C25158D34D67}" destId="{A736B9ED-28A0-46F4-BAB7-26491E2F46E9}" srcOrd="1" destOrd="0" presId="urn:microsoft.com/office/officeart/2016/7/layout/RepeatingBendingProcessNew"/>
    <dgm:cxn modelId="{9C5E9B26-278E-4E20-97B5-7D16D9074E88}" srcId="{A8546328-6A59-4A7A-B290-1231C4451E59}" destId="{D3B86139-0004-4BAD-98D9-73AD7D29E007}" srcOrd="2" destOrd="0" parTransId="{FE391BD8-EDC5-4DD9-A808-934DC64FC8FC}" sibTransId="{44F00A3E-0E22-4DFD-80EA-1BDFE75733EB}"/>
    <dgm:cxn modelId="{0AEBD829-2213-4EAC-B655-907B9DD8C86E}" type="presOf" srcId="{A8546328-6A59-4A7A-B290-1231C4451E59}" destId="{0139F528-52ED-4CFC-A5BF-7870C389C725}" srcOrd="0" destOrd="0" presId="urn:microsoft.com/office/officeart/2016/7/layout/RepeatingBendingProcessNew"/>
    <dgm:cxn modelId="{F057882D-7D3F-47B3-8FA2-82BAE10B456C}" type="presOf" srcId="{A87304BE-8E2E-45F3-8CAD-4B53C39060FE}" destId="{8D13BAEF-F3DE-44C7-B204-CBDA0C8A515C}" srcOrd="1" destOrd="0" presId="urn:microsoft.com/office/officeart/2016/7/layout/RepeatingBendingProcessNew"/>
    <dgm:cxn modelId="{80654732-9BB9-4A5D-A5ED-8107F004903F}" srcId="{A8546328-6A59-4A7A-B290-1231C4451E59}" destId="{D2CBD0FF-7817-4CDC-AC6C-B94EDDA8058E}" srcOrd="4" destOrd="0" parTransId="{CA1BCFEC-F301-4576-B2D4-9EE7F5CEB704}" sibTransId="{0D904094-E1D6-42AA-AD92-E4ABEE8F9C8E}"/>
    <dgm:cxn modelId="{B4762034-91C8-4910-8DFB-4E3198297A36}" srcId="{A8546328-6A59-4A7A-B290-1231C4451E59}" destId="{5C093DCD-058A-4109-B91A-BD24780C00D9}" srcOrd="5" destOrd="0" parTransId="{FF128E6E-2EE6-4F56-BD90-80BEC1CB3A4A}" sibTransId="{1C94B6F9-BEF9-4ABC-B34E-28DFD9FA19F0}"/>
    <dgm:cxn modelId="{05536439-A895-4121-BA44-41E30690B487}" type="presOf" srcId="{30C302CD-830C-4602-9B17-4115CE0ECBDD}" destId="{C10E3B18-60C2-4334-B09F-7F6E129F1AA8}" srcOrd="1" destOrd="0" presId="urn:microsoft.com/office/officeart/2016/7/layout/RepeatingBendingProcessNew"/>
    <dgm:cxn modelId="{931F585D-0732-4E64-AEF8-B5B712F9AC3F}" srcId="{A8546328-6A59-4A7A-B290-1231C4451E59}" destId="{3402873D-3280-415A-957A-3E53A9EF1355}" srcOrd="0" destOrd="0" parTransId="{FC5433DD-EC1A-4903-9C0D-85C895D68AFA}" sibTransId="{A87304BE-8E2E-45F3-8CAD-4B53C39060FE}"/>
    <dgm:cxn modelId="{1FBCF645-0F12-45FD-950D-306E817001DF}" srcId="{A8546328-6A59-4A7A-B290-1231C4451E59}" destId="{EEBB45CA-5AA5-4876-9F06-41976446C88F}" srcOrd="1" destOrd="0" parTransId="{BE23F83C-7A33-40F8-8FE5-7646032E034E}" sibTransId="{31706714-CDFA-4ECA-96EC-C25158D34D67}"/>
    <dgm:cxn modelId="{7A1BD047-8148-430B-B23F-E2A642828F45}" type="presOf" srcId="{24CD0392-8C1B-49DB-995E-D579F9926715}" destId="{0E465F3D-C906-4F44-852A-A8916C802A05}" srcOrd="0" destOrd="0" presId="urn:microsoft.com/office/officeart/2016/7/layout/RepeatingBendingProcessNew"/>
    <dgm:cxn modelId="{8FF67568-65E2-4203-9111-8A1B93C44512}" type="presOf" srcId="{A87304BE-8E2E-45F3-8CAD-4B53C39060FE}" destId="{7827F96F-C59A-490E-BFEE-5195CBA57710}" srcOrd="0" destOrd="0" presId="urn:microsoft.com/office/officeart/2016/7/layout/RepeatingBendingProcessNew"/>
    <dgm:cxn modelId="{4CDDB586-5E17-48AA-A254-A2E37AF08A84}" type="presOf" srcId="{44F00A3E-0E22-4DFD-80EA-1BDFE75733EB}" destId="{B3654384-C2FF-447A-BB98-5210D28369B1}" srcOrd="1" destOrd="0" presId="urn:microsoft.com/office/officeart/2016/7/layout/RepeatingBendingProcessNew"/>
    <dgm:cxn modelId="{781B7EA4-0C8C-4B12-B9FD-B70079A5E6BE}" type="presOf" srcId="{D3B86139-0004-4BAD-98D9-73AD7D29E007}" destId="{03E1D86D-6D69-4DC0-8593-CE2FDB69BCCF}" srcOrd="0" destOrd="0" presId="urn:microsoft.com/office/officeart/2016/7/layout/RepeatingBendingProcessNew"/>
    <dgm:cxn modelId="{CF6AF8A4-0327-4FEC-9C84-935B40D7D208}" type="presOf" srcId="{D2CBD0FF-7817-4CDC-AC6C-B94EDDA8058E}" destId="{8706F13B-4F8B-4B9E-B5B0-B69C7CE70DA4}" srcOrd="0" destOrd="0" presId="urn:microsoft.com/office/officeart/2016/7/layout/RepeatingBendingProcessNew"/>
    <dgm:cxn modelId="{0509B4A5-0F78-49E2-83FF-1B974501B72E}" srcId="{A8546328-6A59-4A7A-B290-1231C4451E59}" destId="{24CD0392-8C1B-49DB-995E-D579F9926715}" srcOrd="3" destOrd="0" parTransId="{F53DB39B-718F-4316-A7B5-E632230B1CD7}" sibTransId="{30C302CD-830C-4602-9B17-4115CE0ECBDD}"/>
    <dgm:cxn modelId="{D1F26FB1-1497-47FC-8B25-573E0FAB7142}" type="presOf" srcId="{0D904094-E1D6-42AA-AD92-E4ABEE8F9C8E}" destId="{5B0002BD-C532-454C-9D93-4A63C58D85C9}" srcOrd="0" destOrd="0" presId="urn:microsoft.com/office/officeart/2016/7/layout/RepeatingBendingProcessNew"/>
    <dgm:cxn modelId="{921880B9-7C7B-464C-A101-72D6984E3D5B}" type="presOf" srcId="{0D904094-E1D6-42AA-AD92-E4ABEE8F9C8E}" destId="{9844396B-5489-4F02-9BD8-5FFCDBB2D63C}" srcOrd="1" destOrd="0" presId="urn:microsoft.com/office/officeart/2016/7/layout/RepeatingBendingProcessNew"/>
    <dgm:cxn modelId="{3DA48AC8-D4E0-4CDA-9B0A-BFD5DD7BE5DB}" type="presOf" srcId="{EEBB45CA-5AA5-4876-9F06-41976446C88F}" destId="{6D85B608-0FEE-4511-A207-8B14A7871AE1}" srcOrd="0" destOrd="0" presId="urn:microsoft.com/office/officeart/2016/7/layout/RepeatingBendingProcessNew"/>
    <dgm:cxn modelId="{06F710CD-2EBE-4B3B-9AAC-3D9BAA339ED9}" type="presOf" srcId="{3402873D-3280-415A-957A-3E53A9EF1355}" destId="{6F75D6B0-97CD-429A-BC04-316EE0D8399F}" srcOrd="0" destOrd="0" presId="urn:microsoft.com/office/officeart/2016/7/layout/RepeatingBendingProcessNew"/>
    <dgm:cxn modelId="{638E2CDC-FC8B-4E5C-8938-0A77F44CD8B2}" type="presOf" srcId="{31706714-CDFA-4ECA-96EC-C25158D34D67}" destId="{CB93C8CA-E451-43BF-B143-6E46EB7E6001}" srcOrd="0" destOrd="0" presId="urn:microsoft.com/office/officeart/2016/7/layout/RepeatingBendingProcessNew"/>
    <dgm:cxn modelId="{00492E54-EC23-4E0C-9058-C865A58BED89}" type="presParOf" srcId="{0139F528-52ED-4CFC-A5BF-7870C389C725}" destId="{6F75D6B0-97CD-429A-BC04-316EE0D8399F}" srcOrd="0" destOrd="0" presId="urn:microsoft.com/office/officeart/2016/7/layout/RepeatingBendingProcessNew"/>
    <dgm:cxn modelId="{772D8FA2-2544-46CF-94D8-F61E28F46280}" type="presParOf" srcId="{0139F528-52ED-4CFC-A5BF-7870C389C725}" destId="{7827F96F-C59A-490E-BFEE-5195CBA57710}" srcOrd="1" destOrd="0" presId="urn:microsoft.com/office/officeart/2016/7/layout/RepeatingBendingProcessNew"/>
    <dgm:cxn modelId="{70E60E7B-51EB-4A0B-A1C5-0B2E733D894C}" type="presParOf" srcId="{7827F96F-C59A-490E-BFEE-5195CBA57710}" destId="{8D13BAEF-F3DE-44C7-B204-CBDA0C8A515C}" srcOrd="0" destOrd="0" presId="urn:microsoft.com/office/officeart/2016/7/layout/RepeatingBendingProcessNew"/>
    <dgm:cxn modelId="{917A6463-905B-4631-90AD-DD887888B3CF}" type="presParOf" srcId="{0139F528-52ED-4CFC-A5BF-7870C389C725}" destId="{6D85B608-0FEE-4511-A207-8B14A7871AE1}" srcOrd="2" destOrd="0" presId="urn:microsoft.com/office/officeart/2016/7/layout/RepeatingBendingProcessNew"/>
    <dgm:cxn modelId="{94C16767-01F0-4381-A4B5-B41B2C321950}" type="presParOf" srcId="{0139F528-52ED-4CFC-A5BF-7870C389C725}" destId="{CB93C8CA-E451-43BF-B143-6E46EB7E6001}" srcOrd="3" destOrd="0" presId="urn:microsoft.com/office/officeart/2016/7/layout/RepeatingBendingProcessNew"/>
    <dgm:cxn modelId="{8768F66A-1778-47AB-96E7-7C68CA74D639}" type="presParOf" srcId="{CB93C8CA-E451-43BF-B143-6E46EB7E6001}" destId="{A736B9ED-28A0-46F4-BAB7-26491E2F46E9}" srcOrd="0" destOrd="0" presId="urn:microsoft.com/office/officeart/2016/7/layout/RepeatingBendingProcessNew"/>
    <dgm:cxn modelId="{9E89D0EE-424B-482F-9D9C-CC9E5CDBF75A}" type="presParOf" srcId="{0139F528-52ED-4CFC-A5BF-7870C389C725}" destId="{03E1D86D-6D69-4DC0-8593-CE2FDB69BCCF}" srcOrd="4" destOrd="0" presId="urn:microsoft.com/office/officeart/2016/7/layout/RepeatingBendingProcessNew"/>
    <dgm:cxn modelId="{5EBCD7E7-60F0-4C8B-8F34-08412C571C9F}" type="presParOf" srcId="{0139F528-52ED-4CFC-A5BF-7870C389C725}" destId="{3CC4C2A4-0E53-47CF-8ADB-8AA05E32A984}" srcOrd="5" destOrd="0" presId="urn:microsoft.com/office/officeart/2016/7/layout/RepeatingBendingProcessNew"/>
    <dgm:cxn modelId="{343807F7-7C0D-4424-A1D8-1B49F9A78C6C}" type="presParOf" srcId="{3CC4C2A4-0E53-47CF-8ADB-8AA05E32A984}" destId="{B3654384-C2FF-447A-BB98-5210D28369B1}" srcOrd="0" destOrd="0" presId="urn:microsoft.com/office/officeart/2016/7/layout/RepeatingBendingProcessNew"/>
    <dgm:cxn modelId="{3E8ED8BF-E69F-467C-BECC-860C6DD4D463}" type="presParOf" srcId="{0139F528-52ED-4CFC-A5BF-7870C389C725}" destId="{0E465F3D-C906-4F44-852A-A8916C802A05}" srcOrd="6" destOrd="0" presId="urn:microsoft.com/office/officeart/2016/7/layout/RepeatingBendingProcessNew"/>
    <dgm:cxn modelId="{EB5DCF29-2056-4274-8137-4294DE261979}" type="presParOf" srcId="{0139F528-52ED-4CFC-A5BF-7870C389C725}" destId="{81C13585-C6E6-4952-A7D4-4CBA1789981F}" srcOrd="7" destOrd="0" presId="urn:microsoft.com/office/officeart/2016/7/layout/RepeatingBendingProcessNew"/>
    <dgm:cxn modelId="{CAF1E735-8B22-4301-BC3A-D831E6B5B1D2}" type="presParOf" srcId="{81C13585-C6E6-4952-A7D4-4CBA1789981F}" destId="{C10E3B18-60C2-4334-B09F-7F6E129F1AA8}" srcOrd="0" destOrd="0" presId="urn:microsoft.com/office/officeart/2016/7/layout/RepeatingBendingProcessNew"/>
    <dgm:cxn modelId="{4B6FC3AD-F0FE-4C68-A77B-A1132176B398}" type="presParOf" srcId="{0139F528-52ED-4CFC-A5BF-7870C389C725}" destId="{8706F13B-4F8B-4B9E-B5B0-B69C7CE70DA4}" srcOrd="8" destOrd="0" presId="urn:microsoft.com/office/officeart/2016/7/layout/RepeatingBendingProcessNew"/>
    <dgm:cxn modelId="{567F1435-49D6-4B1F-A406-FB16D11FF854}" type="presParOf" srcId="{0139F528-52ED-4CFC-A5BF-7870C389C725}" destId="{5B0002BD-C532-454C-9D93-4A63C58D85C9}" srcOrd="9" destOrd="0" presId="urn:microsoft.com/office/officeart/2016/7/layout/RepeatingBendingProcessNew"/>
    <dgm:cxn modelId="{14339F55-0C6A-43CC-A8B2-BD78ED341EBD}" type="presParOf" srcId="{5B0002BD-C532-454C-9D93-4A63C58D85C9}" destId="{9844396B-5489-4F02-9BD8-5FFCDBB2D63C}" srcOrd="0" destOrd="0" presId="urn:microsoft.com/office/officeart/2016/7/layout/RepeatingBendingProcessNew"/>
    <dgm:cxn modelId="{03B55CF7-D8A9-4046-99AF-1DCF19FC5920}" type="presParOf" srcId="{0139F528-52ED-4CFC-A5BF-7870C389C725}" destId="{B9A6438B-F816-4C41-BA5C-C1057228C936}"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0A87AFA7-8761-4F3A-909E-20EA13F5AC0A}" type="doc">
      <dgm:prSet loTypeId="urn:microsoft.com/office/officeart/2005/8/layout/process1" loCatId="process" qsTypeId="urn:microsoft.com/office/officeart/2005/8/quickstyle/simple1" qsCatId="simple" csTypeId="urn:microsoft.com/office/officeart/2005/8/colors/accent4_5" csCatId="accent4" phldr="1"/>
      <dgm:spPr/>
    </dgm:pt>
    <dgm:pt modelId="{9BE5825F-D392-4D5A-A314-32BC4F32AD52}">
      <dgm:prSet phldrT="[Text]"/>
      <dgm:spPr/>
      <dgm:t>
        <a:bodyPr/>
        <a:lstStyle/>
        <a:p>
          <a:r>
            <a:rPr lang="en-GB" dirty="0"/>
            <a:t>Is it time to reform the Human Rights Act 1998?</a:t>
          </a:r>
        </a:p>
      </dgm:t>
    </dgm:pt>
    <dgm:pt modelId="{2254A32F-E05D-499D-A4A7-1BE5B33FAD94}" type="parTrans" cxnId="{7A87B950-8372-4A90-AB26-8196FF645F87}">
      <dgm:prSet/>
      <dgm:spPr/>
      <dgm:t>
        <a:bodyPr/>
        <a:lstStyle/>
        <a:p>
          <a:endParaRPr lang="en-GB"/>
        </a:p>
      </dgm:t>
    </dgm:pt>
    <dgm:pt modelId="{1B0C770E-42FB-4418-97C3-25D1027F977A}" type="sibTrans" cxnId="{7A87B950-8372-4A90-AB26-8196FF645F87}">
      <dgm:prSet/>
      <dgm:spPr/>
      <dgm:t>
        <a:bodyPr/>
        <a:lstStyle/>
        <a:p>
          <a:endParaRPr lang="en-GB"/>
        </a:p>
      </dgm:t>
    </dgm:pt>
    <dgm:pt modelId="{3087F889-2B44-46E7-982F-293210CC6E1E}">
      <dgm:prSet phldrT="[Text]"/>
      <dgm:spPr/>
      <dgm:t>
        <a:bodyPr/>
        <a:lstStyle/>
        <a:p>
          <a:r>
            <a:rPr lang="en-GB" dirty="0"/>
            <a:t>Parliament say- yes</a:t>
          </a:r>
        </a:p>
      </dgm:t>
    </dgm:pt>
    <dgm:pt modelId="{73509E9D-9BC6-4B6F-BA41-81E090F5B58F}" type="parTrans" cxnId="{713131CD-2A2F-4A43-84E4-DBD2E9D391D0}">
      <dgm:prSet/>
      <dgm:spPr/>
      <dgm:t>
        <a:bodyPr/>
        <a:lstStyle/>
        <a:p>
          <a:endParaRPr lang="en-GB"/>
        </a:p>
      </dgm:t>
    </dgm:pt>
    <dgm:pt modelId="{D51E4F1F-529C-493E-AF28-07A72288B984}" type="sibTrans" cxnId="{713131CD-2A2F-4A43-84E4-DBD2E9D391D0}">
      <dgm:prSet/>
      <dgm:spPr/>
      <dgm:t>
        <a:bodyPr/>
        <a:lstStyle/>
        <a:p>
          <a:endParaRPr lang="en-GB"/>
        </a:p>
      </dgm:t>
    </dgm:pt>
    <dgm:pt modelId="{6E3B7AA5-A373-47B1-B471-0202ECC04193}">
      <dgm:prSet phldrT="[Text]"/>
      <dgm:spPr/>
      <dgm:t>
        <a:bodyPr/>
        <a:lstStyle/>
        <a:p>
          <a:r>
            <a:rPr lang="en-GB" dirty="0"/>
            <a:t>How?- Bill of Rights Bill.</a:t>
          </a:r>
        </a:p>
      </dgm:t>
    </dgm:pt>
    <dgm:pt modelId="{CF0E9156-1B7B-4265-AC52-7AC08847F3A8}" type="parTrans" cxnId="{224A528D-6D80-4F08-B2ED-7825CCF611A4}">
      <dgm:prSet/>
      <dgm:spPr/>
      <dgm:t>
        <a:bodyPr/>
        <a:lstStyle/>
        <a:p>
          <a:endParaRPr lang="en-GB"/>
        </a:p>
      </dgm:t>
    </dgm:pt>
    <dgm:pt modelId="{1BB29E90-AA95-4B05-897C-DED04A46DC95}" type="sibTrans" cxnId="{224A528D-6D80-4F08-B2ED-7825CCF611A4}">
      <dgm:prSet/>
      <dgm:spPr/>
      <dgm:t>
        <a:bodyPr/>
        <a:lstStyle/>
        <a:p>
          <a:endParaRPr lang="en-GB"/>
        </a:p>
      </dgm:t>
    </dgm:pt>
    <dgm:pt modelId="{E427D35B-B967-4356-815E-A584DD17943E}" type="pres">
      <dgm:prSet presAssocID="{0A87AFA7-8761-4F3A-909E-20EA13F5AC0A}" presName="Name0" presStyleCnt="0">
        <dgm:presLayoutVars>
          <dgm:dir/>
          <dgm:resizeHandles val="exact"/>
        </dgm:presLayoutVars>
      </dgm:prSet>
      <dgm:spPr/>
    </dgm:pt>
    <dgm:pt modelId="{609F6E58-329E-416F-B534-889735F4AD92}" type="pres">
      <dgm:prSet presAssocID="{9BE5825F-D392-4D5A-A314-32BC4F32AD52}" presName="node" presStyleLbl="node1" presStyleIdx="0" presStyleCnt="3" custLinFactNeighborY="0">
        <dgm:presLayoutVars>
          <dgm:bulletEnabled val="1"/>
        </dgm:presLayoutVars>
      </dgm:prSet>
      <dgm:spPr/>
    </dgm:pt>
    <dgm:pt modelId="{9ECFE125-0769-4AA1-9632-85FE80B285FF}" type="pres">
      <dgm:prSet presAssocID="{1B0C770E-42FB-4418-97C3-25D1027F977A}" presName="sibTrans" presStyleLbl="sibTrans2D1" presStyleIdx="0" presStyleCnt="2"/>
      <dgm:spPr/>
    </dgm:pt>
    <dgm:pt modelId="{C340C5D0-1977-4752-B41A-6B1C4E1051E1}" type="pres">
      <dgm:prSet presAssocID="{1B0C770E-42FB-4418-97C3-25D1027F977A}" presName="connectorText" presStyleLbl="sibTrans2D1" presStyleIdx="0" presStyleCnt="2"/>
      <dgm:spPr/>
    </dgm:pt>
    <dgm:pt modelId="{D2CCF90E-A07A-4108-B6CC-8C0CA319DD63}" type="pres">
      <dgm:prSet presAssocID="{3087F889-2B44-46E7-982F-293210CC6E1E}" presName="node" presStyleLbl="node1" presStyleIdx="1" presStyleCnt="3">
        <dgm:presLayoutVars>
          <dgm:bulletEnabled val="1"/>
        </dgm:presLayoutVars>
      </dgm:prSet>
      <dgm:spPr/>
    </dgm:pt>
    <dgm:pt modelId="{8A910331-BDA8-4FAB-A9F9-2516C33A5574}" type="pres">
      <dgm:prSet presAssocID="{D51E4F1F-529C-493E-AF28-07A72288B984}" presName="sibTrans" presStyleLbl="sibTrans2D1" presStyleIdx="1" presStyleCnt="2"/>
      <dgm:spPr/>
    </dgm:pt>
    <dgm:pt modelId="{783D973F-7836-48B6-B516-B23B6AB04993}" type="pres">
      <dgm:prSet presAssocID="{D51E4F1F-529C-493E-AF28-07A72288B984}" presName="connectorText" presStyleLbl="sibTrans2D1" presStyleIdx="1" presStyleCnt="2"/>
      <dgm:spPr/>
    </dgm:pt>
    <dgm:pt modelId="{2B4EFD87-AFEA-441E-B756-EAF4FEEA0244}" type="pres">
      <dgm:prSet presAssocID="{6E3B7AA5-A373-47B1-B471-0202ECC04193}" presName="node" presStyleLbl="node1" presStyleIdx="2" presStyleCnt="3" custLinFactNeighborX="-3367" custLinFactNeighborY="0">
        <dgm:presLayoutVars>
          <dgm:bulletEnabled val="1"/>
        </dgm:presLayoutVars>
      </dgm:prSet>
      <dgm:spPr/>
    </dgm:pt>
  </dgm:ptLst>
  <dgm:cxnLst>
    <dgm:cxn modelId="{61E47F0C-6823-4E6C-BF5F-650B2DC276BE}" type="presOf" srcId="{0A87AFA7-8761-4F3A-909E-20EA13F5AC0A}" destId="{E427D35B-B967-4356-815E-A584DD17943E}" srcOrd="0" destOrd="0" presId="urn:microsoft.com/office/officeart/2005/8/layout/process1"/>
    <dgm:cxn modelId="{729D121C-756F-45C2-8D4F-C5196A047675}" type="presOf" srcId="{9BE5825F-D392-4D5A-A314-32BC4F32AD52}" destId="{609F6E58-329E-416F-B534-889735F4AD92}" srcOrd="0" destOrd="0" presId="urn:microsoft.com/office/officeart/2005/8/layout/process1"/>
    <dgm:cxn modelId="{655B0342-C202-48A5-9645-9C9D819FF42A}" type="presOf" srcId="{D51E4F1F-529C-493E-AF28-07A72288B984}" destId="{783D973F-7836-48B6-B516-B23B6AB04993}" srcOrd="1" destOrd="0" presId="urn:microsoft.com/office/officeart/2005/8/layout/process1"/>
    <dgm:cxn modelId="{60CF0D6A-8BFA-4995-8E1F-224D26990274}" type="presOf" srcId="{6E3B7AA5-A373-47B1-B471-0202ECC04193}" destId="{2B4EFD87-AFEA-441E-B756-EAF4FEEA0244}" srcOrd="0" destOrd="0" presId="urn:microsoft.com/office/officeart/2005/8/layout/process1"/>
    <dgm:cxn modelId="{7A87B950-8372-4A90-AB26-8196FF645F87}" srcId="{0A87AFA7-8761-4F3A-909E-20EA13F5AC0A}" destId="{9BE5825F-D392-4D5A-A314-32BC4F32AD52}" srcOrd="0" destOrd="0" parTransId="{2254A32F-E05D-499D-A4A7-1BE5B33FAD94}" sibTransId="{1B0C770E-42FB-4418-97C3-25D1027F977A}"/>
    <dgm:cxn modelId="{F4B25157-C27F-4870-A9DE-66115B32D8C9}" type="presOf" srcId="{1B0C770E-42FB-4418-97C3-25D1027F977A}" destId="{9ECFE125-0769-4AA1-9632-85FE80B285FF}" srcOrd="0" destOrd="0" presId="urn:microsoft.com/office/officeart/2005/8/layout/process1"/>
    <dgm:cxn modelId="{224A528D-6D80-4F08-B2ED-7825CCF611A4}" srcId="{0A87AFA7-8761-4F3A-909E-20EA13F5AC0A}" destId="{6E3B7AA5-A373-47B1-B471-0202ECC04193}" srcOrd="2" destOrd="0" parTransId="{CF0E9156-1B7B-4265-AC52-7AC08847F3A8}" sibTransId="{1BB29E90-AA95-4B05-897C-DED04A46DC95}"/>
    <dgm:cxn modelId="{713131CD-2A2F-4A43-84E4-DBD2E9D391D0}" srcId="{0A87AFA7-8761-4F3A-909E-20EA13F5AC0A}" destId="{3087F889-2B44-46E7-982F-293210CC6E1E}" srcOrd="1" destOrd="0" parTransId="{73509E9D-9BC6-4B6F-BA41-81E090F5B58F}" sibTransId="{D51E4F1F-529C-493E-AF28-07A72288B984}"/>
    <dgm:cxn modelId="{2284C4D1-8DEA-4B4C-BD29-E44CB4309B8F}" type="presOf" srcId="{D51E4F1F-529C-493E-AF28-07A72288B984}" destId="{8A910331-BDA8-4FAB-A9F9-2516C33A5574}" srcOrd="0" destOrd="0" presId="urn:microsoft.com/office/officeart/2005/8/layout/process1"/>
    <dgm:cxn modelId="{AF78C2D3-6DC0-427E-A494-30232F7E8E0E}" type="presOf" srcId="{1B0C770E-42FB-4418-97C3-25D1027F977A}" destId="{C340C5D0-1977-4752-B41A-6B1C4E1051E1}" srcOrd="1" destOrd="0" presId="urn:microsoft.com/office/officeart/2005/8/layout/process1"/>
    <dgm:cxn modelId="{DA3348EA-C9D8-4BFA-8926-54DEB09E4E61}" type="presOf" srcId="{3087F889-2B44-46E7-982F-293210CC6E1E}" destId="{D2CCF90E-A07A-4108-B6CC-8C0CA319DD63}" srcOrd="0" destOrd="0" presId="urn:microsoft.com/office/officeart/2005/8/layout/process1"/>
    <dgm:cxn modelId="{5A367A9B-4FAB-4D5F-A8BA-B5DDD4C8E552}" type="presParOf" srcId="{E427D35B-B967-4356-815E-A584DD17943E}" destId="{609F6E58-329E-416F-B534-889735F4AD92}" srcOrd="0" destOrd="0" presId="urn:microsoft.com/office/officeart/2005/8/layout/process1"/>
    <dgm:cxn modelId="{B3E0BF08-2755-46BC-88CC-6AB5F7EA5CE9}" type="presParOf" srcId="{E427D35B-B967-4356-815E-A584DD17943E}" destId="{9ECFE125-0769-4AA1-9632-85FE80B285FF}" srcOrd="1" destOrd="0" presId="urn:microsoft.com/office/officeart/2005/8/layout/process1"/>
    <dgm:cxn modelId="{7AC6095E-646D-4606-8C85-52669207D050}" type="presParOf" srcId="{9ECFE125-0769-4AA1-9632-85FE80B285FF}" destId="{C340C5D0-1977-4752-B41A-6B1C4E1051E1}" srcOrd="0" destOrd="0" presId="urn:microsoft.com/office/officeart/2005/8/layout/process1"/>
    <dgm:cxn modelId="{7284383C-9C65-4477-A457-64FDBB84621D}" type="presParOf" srcId="{E427D35B-B967-4356-815E-A584DD17943E}" destId="{D2CCF90E-A07A-4108-B6CC-8C0CA319DD63}" srcOrd="2" destOrd="0" presId="urn:microsoft.com/office/officeart/2005/8/layout/process1"/>
    <dgm:cxn modelId="{AF59A196-5FAD-43D2-8AD7-398FAA664DDA}" type="presParOf" srcId="{E427D35B-B967-4356-815E-A584DD17943E}" destId="{8A910331-BDA8-4FAB-A9F9-2516C33A5574}" srcOrd="3" destOrd="0" presId="urn:microsoft.com/office/officeart/2005/8/layout/process1"/>
    <dgm:cxn modelId="{63D687EB-0F8D-4E0F-8F99-FEFF0545E8CA}" type="presParOf" srcId="{8A910331-BDA8-4FAB-A9F9-2516C33A5574}" destId="{783D973F-7836-48B6-B516-B23B6AB04993}" srcOrd="0" destOrd="0" presId="urn:microsoft.com/office/officeart/2005/8/layout/process1"/>
    <dgm:cxn modelId="{0D14ADFB-1CD8-4002-B90C-666748FD59CE}" type="presParOf" srcId="{E427D35B-B967-4356-815E-A584DD17943E}" destId="{2B4EFD87-AFEA-441E-B756-EAF4FEEA0244}"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9AEC36B9-02BE-4EB4-8429-E21A0A867E8C}"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6313446C-2DE0-45BD-8B6D-7276C05C1227}">
      <dgm:prSet/>
      <dgm:spPr/>
      <dgm:t>
        <a:bodyPr/>
        <a:lstStyle/>
        <a:p>
          <a:r>
            <a:rPr lang="en-GB"/>
            <a:t>June 2022- introduced to parliament. </a:t>
          </a:r>
          <a:endParaRPr lang="en-US"/>
        </a:p>
      </dgm:t>
    </dgm:pt>
    <dgm:pt modelId="{29B85609-D8B1-4C9D-A5BC-BF27A1EF46E0}" type="parTrans" cxnId="{56C559EA-CDF1-45C1-9983-16FDBBF428F2}">
      <dgm:prSet/>
      <dgm:spPr/>
      <dgm:t>
        <a:bodyPr/>
        <a:lstStyle/>
        <a:p>
          <a:endParaRPr lang="en-US"/>
        </a:p>
      </dgm:t>
    </dgm:pt>
    <dgm:pt modelId="{81953D99-6EF7-464E-9157-6ECE6BE2B541}" type="sibTrans" cxnId="{56C559EA-CDF1-45C1-9983-16FDBBF428F2}">
      <dgm:prSet/>
      <dgm:spPr/>
      <dgm:t>
        <a:bodyPr/>
        <a:lstStyle/>
        <a:p>
          <a:endParaRPr lang="en-US"/>
        </a:p>
      </dgm:t>
    </dgm:pt>
    <dgm:pt modelId="{5DEF954A-741C-4022-B04A-E20313B7C2B6}">
      <dgm:prSet/>
      <dgm:spPr/>
      <dgm:t>
        <a:bodyPr/>
        <a:lstStyle/>
        <a:p>
          <a:r>
            <a:rPr lang="en-GB"/>
            <a:t>We can still bring a case in the domestic courts. </a:t>
          </a:r>
          <a:endParaRPr lang="en-US"/>
        </a:p>
      </dgm:t>
    </dgm:pt>
    <dgm:pt modelId="{0544DDF3-3D9D-459C-8F66-FA9AF258AC3E}" type="parTrans" cxnId="{61CC6A9E-2933-48A4-A8AA-FEADFE14CB6A}">
      <dgm:prSet/>
      <dgm:spPr/>
      <dgm:t>
        <a:bodyPr/>
        <a:lstStyle/>
        <a:p>
          <a:endParaRPr lang="en-US"/>
        </a:p>
      </dgm:t>
    </dgm:pt>
    <dgm:pt modelId="{B5E660AA-554A-4593-8843-A84A64ECF297}" type="sibTrans" cxnId="{61CC6A9E-2933-48A4-A8AA-FEADFE14CB6A}">
      <dgm:prSet/>
      <dgm:spPr/>
      <dgm:t>
        <a:bodyPr/>
        <a:lstStyle/>
        <a:p>
          <a:endParaRPr lang="en-US"/>
        </a:p>
      </dgm:t>
    </dgm:pt>
    <dgm:pt modelId="{93DEB1CF-0037-48E3-B743-8639272D1823}">
      <dgm:prSet/>
      <dgm:spPr/>
      <dgm:t>
        <a:bodyPr/>
        <a:lstStyle/>
        <a:p>
          <a:r>
            <a:rPr lang="en-GB"/>
            <a:t>All our rights are still included. </a:t>
          </a:r>
          <a:endParaRPr lang="en-US"/>
        </a:p>
      </dgm:t>
    </dgm:pt>
    <dgm:pt modelId="{566A1416-FDFD-4AB1-8FFA-5C92D4EC6C20}" type="parTrans" cxnId="{E363802E-670D-4A48-B4D6-B1649B66C520}">
      <dgm:prSet/>
      <dgm:spPr/>
      <dgm:t>
        <a:bodyPr/>
        <a:lstStyle/>
        <a:p>
          <a:endParaRPr lang="en-US"/>
        </a:p>
      </dgm:t>
    </dgm:pt>
    <dgm:pt modelId="{9DB87CDD-71F9-4455-B967-BB8C194A1C03}" type="sibTrans" cxnId="{E363802E-670D-4A48-B4D6-B1649B66C520}">
      <dgm:prSet/>
      <dgm:spPr/>
      <dgm:t>
        <a:bodyPr/>
        <a:lstStyle/>
        <a:p>
          <a:endParaRPr lang="en-US"/>
        </a:p>
      </dgm:t>
    </dgm:pt>
    <dgm:pt modelId="{AC2DAED9-C84D-431C-94E4-181D5B499DEC}">
      <dgm:prSet/>
      <dgm:spPr/>
      <dgm:t>
        <a:bodyPr/>
        <a:lstStyle/>
        <a:p>
          <a:r>
            <a:rPr lang="en-GB"/>
            <a:t>But a number of elements are changing. </a:t>
          </a:r>
          <a:endParaRPr lang="en-US"/>
        </a:p>
      </dgm:t>
    </dgm:pt>
    <dgm:pt modelId="{315FC731-FA42-45DB-81B1-AF7CF5C8B1F8}" type="parTrans" cxnId="{2E22960A-AFDF-44AC-A045-7B5AFBE3EAE2}">
      <dgm:prSet/>
      <dgm:spPr/>
      <dgm:t>
        <a:bodyPr/>
        <a:lstStyle/>
        <a:p>
          <a:endParaRPr lang="en-US"/>
        </a:p>
      </dgm:t>
    </dgm:pt>
    <dgm:pt modelId="{C233301C-25B4-40DB-9490-DB3A3F51445B}" type="sibTrans" cxnId="{2E22960A-AFDF-44AC-A045-7B5AFBE3EAE2}">
      <dgm:prSet/>
      <dgm:spPr/>
      <dgm:t>
        <a:bodyPr/>
        <a:lstStyle/>
        <a:p>
          <a:endParaRPr lang="en-US"/>
        </a:p>
      </dgm:t>
    </dgm:pt>
    <dgm:pt modelId="{8110F99A-D71A-43C9-B301-622C251675DA}" type="pres">
      <dgm:prSet presAssocID="{9AEC36B9-02BE-4EB4-8429-E21A0A867E8C}" presName="matrix" presStyleCnt="0">
        <dgm:presLayoutVars>
          <dgm:chMax val="1"/>
          <dgm:dir/>
          <dgm:resizeHandles val="exact"/>
        </dgm:presLayoutVars>
      </dgm:prSet>
      <dgm:spPr/>
    </dgm:pt>
    <dgm:pt modelId="{7F5DE9B1-954D-427D-B03E-FC772CB782C7}" type="pres">
      <dgm:prSet presAssocID="{9AEC36B9-02BE-4EB4-8429-E21A0A867E8C}" presName="diamond" presStyleLbl="bgShp" presStyleIdx="0" presStyleCnt="1"/>
      <dgm:spPr/>
    </dgm:pt>
    <dgm:pt modelId="{F89C2316-4B6B-4194-9CBB-D5BA6C9D4E51}" type="pres">
      <dgm:prSet presAssocID="{9AEC36B9-02BE-4EB4-8429-E21A0A867E8C}" presName="quad1" presStyleLbl="node1" presStyleIdx="0" presStyleCnt="4">
        <dgm:presLayoutVars>
          <dgm:chMax val="0"/>
          <dgm:chPref val="0"/>
          <dgm:bulletEnabled val="1"/>
        </dgm:presLayoutVars>
      </dgm:prSet>
      <dgm:spPr/>
    </dgm:pt>
    <dgm:pt modelId="{82F1FE07-D074-45E6-AA13-091E775A408C}" type="pres">
      <dgm:prSet presAssocID="{9AEC36B9-02BE-4EB4-8429-E21A0A867E8C}" presName="quad2" presStyleLbl="node1" presStyleIdx="1" presStyleCnt="4">
        <dgm:presLayoutVars>
          <dgm:chMax val="0"/>
          <dgm:chPref val="0"/>
          <dgm:bulletEnabled val="1"/>
        </dgm:presLayoutVars>
      </dgm:prSet>
      <dgm:spPr/>
    </dgm:pt>
    <dgm:pt modelId="{585491A8-9CFC-48CC-83BD-0511CBCAF22A}" type="pres">
      <dgm:prSet presAssocID="{9AEC36B9-02BE-4EB4-8429-E21A0A867E8C}" presName="quad3" presStyleLbl="node1" presStyleIdx="2" presStyleCnt="4">
        <dgm:presLayoutVars>
          <dgm:chMax val="0"/>
          <dgm:chPref val="0"/>
          <dgm:bulletEnabled val="1"/>
        </dgm:presLayoutVars>
      </dgm:prSet>
      <dgm:spPr/>
    </dgm:pt>
    <dgm:pt modelId="{795780E5-44E2-45F9-BEC1-5B1242C27D4C}" type="pres">
      <dgm:prSet presAssocID="{9AEC36B9-02BE-4EB4-8429-E21A0A867E8C}" presName="quad4" presStyleLbl="node1" presStyleIdx="3" presStyleCnt="4">
        <dgm:presLayoutVars>
          <dgm:chMax val="0"/>
          <dgm:chPref val="0"/>
          <dgm:bulletEnabled val="1"/>
        </dgm:presLayoutVars>
      </dgm:prSet>
      <dgm:spPr/>
    </dgm:pt>
  </dgm:ptLst>
  <dgm:cxnLst>
    <dgm:cxn modelId="{2E22960A-AFDF-44AC-A045-7B5AFBE3EAE2}" srcId="{9AEC36B9-02BE-4EB4-8429-E21A0A867E8C}" destId="{AC2DAED9-C84D-431C-94E4-181D5B499DEC}" srcOrd="3" destOrd="0" parTransId="{315FC731-FA42-45DB-81B1-AF7CF5C8B1F8}" sibTransId="{C233301C-25B4-40DB-9490-DB3A3F51445B}"/>
    <dgm:cxn modelId="{E363802E-670D-4A48-B4D6-B1649B66C520}" srcId="{9AEC36B9-02BE-4EB4-8429-E21A0A867E8C}" destId="{93DEB1CF-0037-48E3-B743-8639272D1823}" srcOrd="2" destOrd="0" parTransId="{566A1416-FDFD-4AB1-8FFA-5C92D4EC6C20}" sibTransId="{9DB87CDD-71F9-4455-B967-BB8C194A1C03}"/>
    <dgm:cxn modelId="{908AF63D-DDA1-4CFC-BA94-F523FFADE348}" type="presOf" srcId="{9AEC36B9-02BE-4EB4-8429-E21A0A867E8C}" destId="{8110F99A-D71A-43C9-B301-622C251675DA}" srcOrd="0" destOrd="0" presId="urn:microsoft.com/office/officeart/2005/8/layout/matrix3"/>
    <dgm:cxn modelId="{30B1CD7F-53E6-477D-990B-41C08A02E8F0}" type="presOf" srcId="{93DEB1CF-0037-48E3-B743-8639272D1823}" destId="{585491A8-9CFC-48CC-83BD-0511CBCAF22A}" srcOrd="0" destOrd="0" presId="urn:microsoft.com/office/officeart/2005/8/layout/matrix3"/>
    <dgm:cxn modelId="{61CC6A9E-2933-48A4-A8AA-FEADFE14CB6A}" srcId="{9AEC36B9-02BE-4EB4-8429-E21A0A867E8C}" destId="{5DEF954A-741C-4022-B04A-E20313B7C2B6}" srcOrd="1" destOrd="0" parTransId="{0544DDF3-3D9D-459C-8F66-FA9AF258AC3E}" sibTransId="{B5E660AA-554A-4593-8843-A84A64ECF297}"/>
    <dgm:cxn modelId="{10A93EA0-6A03-4BC8-A16D-09DD059F8FEC}" type="presOf" srcId="{6313446C-2DE0-45BD-8B6D-7276C05C1227}" destId="{F89C2316-4B6B-4194-9CBB-D5BA6C9D4E51}" srcOrd="0" destOrd="0" presId="urn:microsoft.com/office/officeart/2005/8/layout/matrix3"/>
    <dgm:cxn modelId="{81D2B0D0-CE64-40E3-BF1A-25B578EBD84B}" type="presOf" srcId="{AC2DAED9-C84D-431C-94E4-181D5B499DEC}" destId="{795780E5-44E2-45F9-BEC1-5B1242C27D4C}" srcOrd="0" destOrd="0" presId="urn:microsoft.com/office/officeart/2005/8/layout/matrix3"/>
    <dgm:cxn modelId="{56C559EA-CDF1-45C1-9983-16FDBBF428F2}" srcId="{9AEC36B9-02BE-4EB4-8429-E21A0A867E8C}" destId="{6313446C-2DE0-45BD-8B6D-7276C05C1227}" srcOrd="0" destOrd="0" parTransId="{29B85609-D8B1-4C9D-A5BC-BF27A1EF46E0}" sibTransId="{81953D99-6EF7-464E-9157-6ECE6BE2B541}"/>
    <dgm:cxn modelId="{C08AF5F6-04A3-4982-9208-7D97A642AD48}" type="presOf" srcId="{5DEF954A-741C-4022-B04A-E20313B7C2B6}" destId="{82F1FE07-D074-45E6-AA13-091E775A408C}" srcOrd="0" destOrd="0" presId="urn:microsoft.com/office/officeart/2005/8/layout/matrix3"/>
    <dgm:cxn modelId="{9E6E2D7F-3905-481B-9B56-410301C5E0FD}" type="presParOf" srcId="{8110F99A-D71A-43C9-B301-622C251675DA}" destId="{7F5DE9B1-954D-427D-B03E-FC772CB782C7}" srcOrd="0" destOrd="0" presId="urn:microsoft.com/office/officeart/2005/8/layout/matrix3"/>
    <dgm:cxn modelId="{5760023D-2488-4B21-A8E6-B5F520C0481D}" type="presParOf" srcId="{8110F99A-D71A-43C9-B301-622C251675DA}" destId="{F89C2316-4B6B-4194-9CBB-D5BA6C9D4E51}" srcOrd="1" destOrd="0" presId="urn:microsoft.com/office/officeart/2005/8/layout/matrix3"/>
    <dgm:cxn modelId="{ACBDEC5C-34DE-4A02-84F8-6D4FDB67EB4E}" type="presParOf" srcId="{8110F99A-D71A-43C9-B301-622C251675DA}" destId="{82F1FE07-D074-45E6-AA13-091E775A408C}" srcOrd="2" destOrd="0" presId="urn:microsoft.com/office/officeart/2005/8/layout/matrix3"/>
    <dgm:cxn modelId="{2FA352BB-DF3F-4FCF-9704-10F3003CFFFF}" type="presParOf" srcId="{8110F99A-D71A-43C9-B301-622C251675DA}" destId="{585491A8-9CFC-48CC-83BD-0511CBCAF22A}" srcOrd="3" destOrd="0" presId="urn:microsoft.com/office/officeart/2005/8/layout/matrix3"/>
    <dgm:cxn modelId="{EDE94D9C-E01E-458D-AEC9-1271A6E43A6C}" type="presParOf" srcId="{8110F99A-D71A-43C9-B301-622C251675DA}" destId="{795780E5-44E2-45F9-BEC1-5B1242C27D4C}"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29BF3D-4AFA-46B0-ADC1-5718E1B0BE10}">
      <dsp:nvSpPr>
        <dsp:cNvPr id="0" name=""/>
        <dsp:cNvSpPr/>
      </dsp:nvSpPr>
      <dsp:spPr>
        <a:xfrm>
          <a:off x="367472" y="925"/>
          <a:ext cx="2706279" cy="1623767"/>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Before the European Convention on Human Rights 1950. </a:t>
          </a:r>
          <a:endParaRPr lang="en-US" sz="3100" kern="1200"/>
        </a:p>
      </dsp:txBody>
      <dsp:txXfrm>
        <a:off x="415031" y="48484"/>
        <a:ext cx="2611161" cy="1528649"/>
      </dsp:txXfrm>
    </dsp:sp>
    <dsp:sp modelId="{4E02B684-42D0-41D2-A222-32DC7F7AB53E}">
      <dsp:nvSpPr>
        <dsp:cNvPr id="0" name=""/>
        <dsp:cNvSpPr/>
      </dsp:nvSpPr>
      <dsp:spPr>
        <a:xfrm>
          <a:off x="3311905" y="477230"/>
          <a:ext cx="573731" cy="671157"/>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3311905" y="611461"/>
        <a:ext cx="401612" cy="402695"/>
      </dsp:txXfrm>
    </dsp:sp>
    <dsp:sp modelId="{7C638B59-BC69-4A15-A6DC-6195AF67E4F0}">
      <dsp:nvSpPr>
        <dsp:cNvPr id="0" name=""/>
        <dsp:cNvSpPr/>
      </dsp:nvSpPr>
      <dsp:spPr>
        <a:xfrm>
          <a:off x="4156264" y="925"/>
          <a:ext cx="2706279" cy="1623767"/>
        </a:xfrm>
        <a:prstGeom prst="roundRect">
          <a:avLst>
            <a:gd name="adj" fmla="val 10000"/>
          </a:avLst>
        </a:prstGeom>
        <a:solidFill>
          <a:schemeClr val="accent3">
            <a:hueOff val="2012252"/>
            <a:satOff val="462"/>
            <a:lumOff val="-152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No document that laying out our rights. </a:t>
          </a:r>
          <a:endParaRPr lang="en-US" sz="3100" kern="1200"/>
        </a:p>
      </dsp:txBody>
      <dsp:txXfrm>
        <a:off x="4203823" y="48484"/>
        <a:ext cx="2611161" cy="1528649"/>
      </dsp:txXfrm>
    </dsp:sp>
    <dsp:sp modelId="{157CE6DD-BD39-4F94-8477-F5988CE26D96}">
      <dsp:nvSpPr>
        <dsp:cNvPr id="0" name=""/>
        <dsp:cNvSpPr/>
      </dsp:nvSpPr>
      <dsp:spPr>
        <a:xfrm>
          <a:off x="7100696" y="477230"/>
          <a:ext cx="573731" cy="671157"/>
        </a:xfrm>
        <a:prstGeom prst="rightArrow">
          <a:avLst>
            <a:gd name="adj1" fmla="val 60000"/>
            <a:gd name="adj2" fmla="val 50000"/>
          </a:avLst>
        </a:prstGeom>
        <a:solidFill>
          <a:schemeClr val="accent3">
            <a:hueOff val="2683003"/>
            <a:satOff val="616"/>
            <a:lumOff val="-2026"/>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100696" y="611461"/>
        <a:ext cx="401612" cy="402695"/>
      </dsp:txXfrm>
    </dsp:sp>
    <dsp:sp modelId="{C2D1033C-F8F5-4642-9E53-0C14CE46AF82}">
      <dsp:nvSpPr>
        <dsp:cNvPr id="0" name=""/>
        <dsp:cNvSpPr/>
      </dsp:nvSpPr>
      <dsp:spPr>
        <a:xfrm>
          <a:off x="7945055" y="925"/>
          <a:ext cx="2706279" cy="1623767"/>
        </a:xfrm>
        <a:prstGeom prst="roundRect">
          <a:avLst>
            <a:gd name="adj" fmla="val 10000"/>
          </a:avLst>
        </a:prstGeom>
        <a:solidFill>
          <a:schemeClr val="accent3">
            <a:hueOff val="4024504"/>
            <a:satOff val="925"/>
            <a:lumOff val="-3039"/>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Instead, common law was followed. </a:t>
          </a:r>
          <a:endParaRPr lang="en-US" sz="3100" kern="1200" dirty="0"/>
        </a:p>
      </dsp:txBody>
      <dsp:txXfrm>
        <a:off x="7992614" y="48484"/>
        <a:ext cx="2611161" cy="1528649"/>
      </dsp:txXfrm>
    </dsp:sp>
    <dsp:sp modelId="{3316AD19-189E-42B1-AB26-C5F5A3381353}">
      <dsp:nvSpPr>
        <dsp:cNvPr id="0" name=""/>
        <dsp:cNvSpPr/>
      </dsp:nvSpPr>
      <dsp:spPr>
        <a:xfrm rot="5400000">
          <a:off x="9011329" y="1814132"/>
          <a:ext cx="573731" cy="671157"/>
        </a:xfrm>
        <a:prstGeom prst="rightArrow">
          <a:avLst>
            <a:gd name="adj1" fmla="val 60000"/>
            <a:gd name="adj2" fmla="val 50000"/>
          </a:avLst>
        </a:prstGeom>
        <a:solidFill>
          <a:schemeClr val="accent3">
            <a:hueOff val="5366006"/>
            <a:satOff val="1233"/>
            <a:lumOff val="-4052"/>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9096848" y="1862845"/>
        <a:ext cx="402695" cy="401612"/>
      </dsp:txXfrm>
    </dsp:sp>
    <dsp:sp modelId="{860C68AC-9F60-4DE9-9DF0-1FE7281DDA72}">
      <dsp:nvSpPr>
        <dsp:cNvPr id="0" name=""/>
        <dsp:cNvSpPr/>
      </dsp:nvSpPr>
      <dsp:spPr>
        <a:xfrm>
          <a:off x="7945055" y="2707204"/>
          <a:ext cx="2706279" cy="1623767"/>
        </a:xfrm>
        <a:prstGeom prst="roundRect">
          <a:avLst>
            <a:gd name="adj" fmla="val 10000"/>
          </a:avLst>
        </a:prstGeom>
        <a:solidFill>
          <a:schemeClr val="accent3">
            <a:hueOff val="6036756"/>
            <a:satOff val="1387"/>
            <a:lumOff val="-4559"/>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Civil liberties – can do anything unless prohibited by; </a:t>
          </a:r>
          <a:endParaRPr lang="en-US" sz="3100" kern="1200"/>
        </a:p>
      </dsp:txBody>
      <dsp:txXfrm>
        <a:off x="7992614" y="2754763"/>
        <a:ext cx="2611161" cy="1528649"/>
      </dsp:txXfrm>
    </dsp:sp>
    <dsp:sp modelId="{6150C85D-8265-45EF-9241-4C0C7EB8C4FA}">
      <dsp:nvSpPr>
        <dsp:cNvPr id="0" name=""/>
        <dsp:cNvSpPr/>
      </dsp:nvSpPr>
      <dsp:spPr>
        <a:xfrm rot="10800000">
          <a:off x="7133171" y="3183510"/>
          <a:ext cx="573731" cy="671157"/>
        </a:xfrm>
        <a:prstGeom prst="rightArrow">
          <a:avLst>
            <a:gd name="adj1" fmla="val 60000"/>
            <a:gd name="adj2" fmla="val 50000"/>
          </a:avLst>
        </a:prstGeom>
        <a:solidFill>
          <a:schemeClr val="accent3">
            <a:hueOff val="8049008"/>
            <a:satOff val="1849"/>
            <a:lumOff val="-6078"/>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10800000">
        <a:off x="7305290" y="3317741"/>
        <a:ext cx="401612" cy="402695"/>
      </dsp:txXfrm>
    </dsp:sp>
    <dsp:sp modelId="{CD9B0187-DB71-45FC-A9D0-83D22C3CD281}">
      <dsp:nvSpPr>
        <dsp:cNvPr id="0" name=""/>
        <dsp:cNvSpPr/>
      </dsp:nvSpPr>
      <dsp:spPr>
        <a:xfrm>
          <a:off x="4156264" y="2707204"/>
          <a:ext cx="2706279" cy="1623767"/>
        </a:xfrm>
        <a:prstGeom prst="roundRect">
          <a:avLst>
            <a:gd name="adj" fmla="val 10000"/>
          </a:avLst>
        </a:prstGeom>
        <a:solidFill>
          <a:schemeClr val="accent3">
            <a:hueOff val="8049008"/>
            <a:satOff val="1849"/>
            <a:lumOff val="-607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Laws such as the Public Order Act 1986. </a:t>
          </a:r>
          <a:endParaRPr lang="en-US" sz="3100" kern="1200"/>
        </a:p>
      </dsp:txBody>
      <dsp:txXfrm>
        <a:off x="4203823" y="2754763"/>
        <a:ext cx="2611161" cy="15286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02578D-E5B3-49F4-874E-C689FC8D56B5}">
      <dsp:nvSpPr>
        <dsp:cNvPr id="0" name=""/>
        <dsp:cNvSpPr/>
      </dsp:nvSpPr>
      <dsp:spPr>
        <a:xfrm>
          <a:off x="0" y="837642"/>
          <a:ext cx="2906166" cy="1845415"/>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94B2E555-11D4-443C-853A-D04FF9AF2E4D}">
      <dsp:nvSpPr>
        <dsp:cNvPr id="0" name=""/>
        <dsp:cNvSpPr/>
      </dsp:nvSpPr>
      <dsp:spPr>
        <a:xfrm>
          <a:off x="322907" y="1144404"/>
          <a:ext cx="2906166" cy="1845415"/>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This developed into the Human Rights Act 1998. </a:t>
          </a:r>
          <a:endParaRPr lang="en-US" sz="2700" kern="1200"/>
        </a:p>
      </dsp:txBody>
      <dsp:txXfrm>
        <a:off x="376957" y="1198454"/>
        <a:ext cx="2798066" cy="1737315"/>
      </dsp:txXfrm>
    </dsp:sp>
    <dsp:sp modelId="{411531B9-9A88-47EB-8762-82DA8277D671}">
      <dsp:nvSpPr>
        <dsp:cNvPr id="0" name=""/>
        <dsp:cNvSpPr/>
      </dsp:nvSpPr>
      <dsp:spPr>
        <a:xfrm>
          <a:off x="3551981" y="837642"/>
          <a:ext cx="2906166" cy="1845415"/>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1494EFBF-29F5-41F9-B835-EB9B3B9204EB}">
      <dsp:nvSpPr>
        <dsp:cNvPr id="0" name=""/>
        <dsp:cNvSpPr/>
      </dsp:nvSpPr>
      <dsp:spPr>
        <a:xfrm>
          <a:off x="3874888" y="1144404"/>
          <a:ext cx="2906166" cy="1845415"/>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Which means that the ECHR is part of Uk domestic law. </a:t>
          </a:r>
          <a:endParaRPr lang="en-US" sz="2700" kern="1200"/>
        </a:p>
      </dsp:txBody>
      <dsp:txXfrm>
        <a:off x="3928938" y="1198454"/>
        <a:ext cx="2798066" cy="1737315"/>
      </dsp:txXfrm>
    </dsp:sp>
    <dsp:sp modelId="{861CD9C3-3DA2-407F-ABB2-A0C456C622C0}">
      <dsp:nvSpPr>
        <dsp:cNvPr id="0" name=""/>
        <dsp:cNvSpPr/>
      </dsp:nvSpPr>
      <dsp:spPr>
        <a:xfrm>
          <a:off x="7103962" y="837642"/>
          <a:ext cx="2906166" cy="1845415"/>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B6ABEBBD-06B5-451F-82D8-0ED7791B99DA}">
      <dsp:nvSpPr>
        <dsp:cNvPr id="0" name=""/>
        <dsp:cNvSpPr/>
      </dsp:nvSpPr>
      <dsp:spPr>
        <a:xfrm>
          <a:off x="7426870" y="1144404"/>
          <a:ext cx="2906166" cy="1845415"/>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Can only go the European Court of Human Rights once you have exhausted all the domestic courts. </a:t>
          </a:r>
          <a:endParaRPr lang="en-US" sz="2700" kern="1200"/>
        </a:p>
      </dsp:txBody>
      <dsp:txXfrm>
        <a:off x="7480920" y="1198454"/>
        <a:ext cx="2798066" cy="17373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B9BF69-F761-449E-A58C-F543B22E4FC3}">
      <dsp:nvSpPr>
        <dsp:cNvPr id="0" name=""/>
        <dsp:cNvSpPr/>
      </dsp:nvSpPr>
      <dsp:spPr>
        <a:xfrm rot="5400000">
          <a:off x="-210809" y="213141"/>
          <a:ext cx="1405396" cy="983777"/>
        </a:xfrm>
        <a:prstGeom prst="chevron">
          <a:avLst/>
        </a:prstGeom>
        <a:solidFill>
          <a:schemeClr val="accent4">
            <a:shade val="80000"/>
            <a:hueOff val="0"/>
            <a:satOff val="0"/>
            <a:lumOff val="0"/>
            <a:alphaOff val="0"/>
          </a:schemeClr>
        </a:solidFill>
        <a:ln w="1270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Absolute rights </a:t>
          </a:r>
        </a:p>
      </dsp:txBody>
      <dsp:txXfrm rot="-5400000">
        <a:off x="1" y="494221"/>
        <a:ext cx="983777" cy="421619"/>
      </dsp:txXfrm>
    </dsp:sp>
    <dsp:sp modelId="{C9EB69DD-5077-4468-956C-839143F34052}">
      <dsp:nvSpPr>
        <dsp:cNvPr id="0" name=""/>
        <dsp:cNvSpPr/>
      </dsp:nvSpPr>
      <dsp:spPr>
        <a:xfrm rot="5400000">
          <a:off x="5201653" y="-4215544"/>
          <a:ext cx="913507" cy="9349259"/>
        </a:xfrm>
        <a:prstGeom prst="round2SameRect">
          <a:avLst/>
        </a:prstGeom>
        <a:solidFill>
          <a:schemeClr val="lt1">
            <a:alpha val="90000"/>
            <a:hueOff val="0"/>
            <a:satOff val="0"/>
            <a:lumOff val="0"/>
            <a:alphaOff val="0"/>
          </a:schemeClr>
        </a:solidFill>
        <a:ln w="1270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4912" tIns="16510" rIns="16510" bIns="16510" numCol="1" spcCol="1270" anchor="ctr" anchorCtr="0">
          <a:noAutofit/>
        </a:bodyPr>
        <a:lstStyle/>
        <a:p>
          <a:pPr marL="228600" lvl="1" indent="-228600" algn="l" defTabSz="1155700">
            <a:lnSpc>
              <a:spcPct val="90000"/>
            </a:lnSpc>
            <a:spcBef>
              <a:spcPct val="0"/>
            </a:spcBef>
            <a:spcAft>
              <a:spcPct val="15000"/>
            </a:spcAft>
            <a:buChar char="•"/>
          </a:pPr>
          <a:r>
            <a:rPr lang="en-GB" sz="2600" kern="1200" dirty="0"/>
            <a:t>Cannot be interfered with by the state.</a:t>
          </a:r>
        </a:p>
        <a:p>
          <a:pPr marL="228600" lvl="1" indent="-228600" algn="l" defTabSz="1155700">
            <a:lnSpc>
              <a:spcPct val="90000"/>
            </a:lnSpc>
            <a:spcBef>
              <a:spcPct val="0"/>
            </a:spcBef>
            <a:spcAft>
              <a:spcPct val="15000"/>
            </a:spcAft>
            <a:buChar char="•"/>
          </a:pPr>
          <a:r>
            <a:rPr lang="en-GB" sz="2600" kern="1200" dirty="0"/>
            <a:t>Article 3,4 and 7.</a:t>
          </a:r>
        </a:p>
      </dsp:txBody>
      <dsp:txXfrm rot="-5400000">
        <a:off x="983777" y="46926"/>
        <a:ext cx="9304665" cy="824319"/>
      </dsp:txXfrm>
    </dsp:sp>
    <dsp:sp modelId="{AE99FB8D-96CE-43A3-92A6-B44DB80C4619}">
      <dsp:nvSpPr>
        <dsp:cNvPr id="0" name=""/>
        <dsp:cNvSpPr/>
      </dsp:nvSpPr>
      <dsp:spPr>
        <a:xfrm rot="5400000">
          <a:off x="-210809" y="1421842"/>
          <a:ext cx="1405396" cy="983777"/>
        </a:xfrm>
        <a:prstGeom prst="chevron">
          <a:avLst/>
        </a:prstGeom>
        <a:solidFill>
          <a:schemeClr val="accent4">
            <a:shade val="80000"/>
            <a:hueOff val="189313"/>
            <a:satOff val="-8944"/>
            <a:lumOff val="14474"/>
            <a:alphaOff val="0"/>
          </a:schemeClr>
        </a:solidFill>
        <a:ln w="12700" cap="flat" cmpd="sng" algn="ctr">
          <a:solidFill>
            <a:schemeClr val="accent4">
              <a:shade val="80000"/>
              <a:hueOff val="189313"/>
              <a:satOff val="-8944"/>
              <a:lumOff val="1447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Limited rights </a:t>
          </a:r>
        </a:p>
      </dsp:txBody>
      <dsp:txXfrm rot="-5400000">
        <a:off x="1" y="1702922"/>
        <a:ext cx="983777" cy="421619"/>
      </dsp:txXfrm>
    </dsp:sp>
    <dsp:sp modelId="{E456CBD8-1847-4EDB-8EF9-F0E338C7FDEB}">
      <dsp:nvSpPr>
        <dsp:cNvPr id="0" name=""/>
        <dsp:cNvSpPr/>
      </dsp:nvSpPr>
      <dsp:spPr>
        <a:xfrm rot="5400000">
          <a:off x="5201653" y="-3006842"/>
          <a:ext cx="913507" cy="9349259"/>
        </a:xfrm>
        <a:prstGeom prst="round2SameRect">
          <a:avLst/>
        </a:prstGeom>
        <a:solidFill>
          <a:schemeClr val="lt1">
            <a:alpha val="90000"/>
            <a:hueOff val="0"/>
            <a:satOff val="0"/>
            <a:lumOff val="0"/>
            <a:alphaOff val="0"/>
          </a:schemeClr>
        </a:solidFill>
        <a:ln w="12700" cap="flat" cmpd="sng" algn="ctr">
          <a:solidFill>
            <a:schemeClr val="accent4">
              <a:shade val="80000"/>
              <a:hueOff val="189313"/>
              <a:satOff val="-8944"/>
              <a:lumOff val="1447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4912" tIns="16510" rIns="16510" bIns="16510" numCol="1" spcCol="1270" anchor="ctr" anchorCtr="0">
          <a:noAutofit/>
        </a:bodyPr>
        <a:lstStyle/>
        <a:p>
          <a:pPr marL="228600" lvl="1" indent="-228600" algn="l" defTabSz="1155700">
            <a:lnSpc>
              <a:spcPct val="90000"/>
            </a:lnSpc>
            <a:spcBef>
              <a:spcPct val="0"/>
            </a:spcBef>
            <a:spcAft>
              <a:spcPct val="15000"/>
            </a:spcAft>
            <a:buChar char="•"/>
          </a:pPr>
          <a:r>
            <a:rPr lang="en-GB" sz="2600" kern="1200" dirty="0"/>
            <a:t>Exceptions. </a:t>
          </a:r>
        </a:p>
        <a:p>
          <a:pPr marL="228600" lvl="1" indent="-228600" algn="l" defTabSz="1155700">
            <a:lnSpc>
              <a:spcPct val="90000"/>
            </a:lnSpc>
            <a:spcBef>
              <a:spcPct val="0"/>
            </a:spcBef>
            <a:spcAft>
              <a:spcPct val="15000"/>
            </a:spcAft>
            <a:buChar char="•"/>
          </a:pPr>
          <a:r>
            <a:rPr lang="en-GB" sz="2600" kern="1200" dirty="0"/>
            <a:t>Article 2,5 and 6.</a:t>
          </a:r>
        </a:p>
      </dsp:txBody>
      <dsp:txXfrm rot="-5400000">
        <a:off x="983777" y="1255628"/>
        <a:ext cx="9304665" cy="824319"/>
      </dsp:txXfrm>
    </dsp:sp>
    <dsp:sp modelId="{896AB3EE-307E-4695-A90C-8734909F998C}">
      <dsp:nvSpPr>
        <dsp:cNvPr id="0" name=""/>
        <dsp:cNvSpPr/>
      </dsp:nvSpPr>
      <dsp:spPr>
        <a:xfrm rot="5400000">
          <a:off x="-210809" y="2630544"/>
          <a:ext cx="1405396" cy="983777"/>
        </a:xfrm>
        <a:prstGeom prst="chevron">
          <a:avLst/>
        </a:prstGeom>
        <a:solidFill>
          <a:schemeClr val="accent4">
            <a:shade val="80000"/>
            <a:hueOff val="378625"/>
            <a:satOff val="-17887"/>
            <a:lumOff val="28949"/>
            <a:alphaOff val="0"/>
          </a:schemeClr>
        </a:solidFill>
        <a:ln w="12700" cap="flat" cmpd="sng" algn="ctr">
          <a:solidFill>
            <a:schemeClr val="accent4">
              <a:shade val="80000"/>
              <a:hueOff val="378625"/>
              <a:satOff val="-17887"/>
              <a:lumOff val="289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Qualified rights</a:t>
          </a:r>
        </a:p>
      </dsp:txBody>
      <dsp:txXfrm rot="-5400000">
        <a:off x="1" y="2911624"/>
        <a:ext cx="983777" cy="421619"/>
      </dsp:txXfrm>
    </dsp:sp>
    <dsp:sp modelId="{66DE6541-50A5-464D-A20D-5FAFA6C7FB0D}">
      <dsp:nvSpPr>
        <dsp:cNvPr id="0" name=""/>
        <dsp:cNvSpPr/>
      </dsp:nvSpPr>
      <dsp:spPr>
        <a:xfrm rot="5400000">
          <a:off x="5201653" y="-1798141"/>
          <a:ext cx="913507" cy="9349259"/>
        </a:xfrm>
        <a:prstGeom prst="round2SameRect">
          <a:avLst/>
        </a:prstGeom>
        <a:solidFill>
          <a:schemeClr val="lt1">
            <a:alpha val="90000"/>
            <a:hueOff val="0"/>
            <a:satOff val="0"/>
            <a:lumOff val="0"/>
            <a:alphaOff val="0"/>
          </a:schemeClr>
        </a:solidFill>
        <a:ln w="12700" cap="flat" cmpd="sng" algn="ctr">
          <a:solidFill>
            <a:schemeClr val="accent4">
              <a:shade val="80000"/>
              <a:hueOff val="378625"/>
              <a:satOff val="-17887"/>
              <a:lumOff val="2894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4912" tIns="16510" rIns="16510" bIns="16510" numCol="1" spcCol="1270" anchor="ctr" anchorCtr="0">
          <a:noAutofit/>
        </a:bodyPr>
        <a:lstStyle/>
        <a:p>
          <a:pPr marL="228600" lvl="1" indent="-228600" algn="l" defTabSz="1155700">
            <a:lnSpc>
              <a:spcPct val="90000"/>
            </a:lnSpc>
            <a:spcBef>
              <a:spcPct val="0"/>
            </a:spcBef>
            <a:spcAft>
              <a:spcPct val="15000"/>
            </a:spcAft>
            <a:buChar char="•"/>
          </a:pPr>
          <a:r>
            <a:rPr lang="en-GB" sz="2600" kern="1200" dirty="0"/>
            <a:t>Broadly drawn.</a:t>
          </a:r>
        </a:p>
        <a:p>
          <a:pPr marL="228600" lvl="1" indent="-228600" algn="l" defTabSz="1155700">
            <a:lnSpc>
              <a:spcPct val="90000"/>
            </a:lnSpc>
            <a:spcBef>
              <a:spcPct val="0"/>
            </a:spcBef>
            <a:spcAft>
              <a:spcPct val="15000"/>
            </a:spcAft>
            <a:buChar char="•"/>
          </a:pPr>
          <a:r>
            <a:rPr lang="en-GB" sz="2600" kern="1200" dirty="0"/>
            <a:t>Article 8-12.</a:t>
          </a:r>
        </a:p>
      </dsp:txBody>
      <dsp:txXfrm rot="-5400000">
        <a:off x="983777" y="2464329"/>
        <a:ext cx="9304665" cy="8243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256225-EA4E-41FA-B65B-865D0F376C56}">
      <dsp:nvSpPr>
        <dsp:cNvPr id="0" name=""/>
        <dsp:cNvSpPr/>
      </dsp:nvSpPr>
      <dsp:spPr>
        <a:xfrm>
          <a:off x="873068" y="526"/>
          <a:ext cx="2080536" cy="124832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Article 2- Right to life. </a:t>
          </a:r>
          <a:endParaRPr lang="en-US" sz="2500" kern="1200" dirty="0"/>
        </a:p>
      </dsp:txBody>
      <dsp:txXfrm>
        <a:off x="873068" y="526"/>
        <a:ext cx="2080536" cy="1248321"/>
      </dsp:txXfrm>
    </dsp:sp>
    <dsp:sp modelId="{992DE25C-9301-46C7-96A2-A26FB1304547}">
      <dsp:nvSpPr>
        <dsp:cNvPr id="0" name=""/>
        <dsp:cNvSpPr/>
      </dsp:nvSpPr>
      <dsp:spPr>
        <a:xfrm>
          <a:off x="3161657" y="526"/>
          <a:ext cx="2080536" cy="124832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Article 3- Right to be free from inhumane and degrading treatment.</a:t>
          </a:r>
          <a:endParaRPr lang="en-US" sz="2500" kern="1200"/>
        </a:p>
      </dsp:txBody>
      <dsp:txXfrm>
        <a:off x="3161657" y="526"/>
        <a:ext cx="2080536" cy="1248321"/>
      </dsp:txXfrm>
    </dsp:sp>
    <dsp:sp modelId="{956A7121-7AFE-4EBA-A17A-865FCC04F637}">
      <dsp:nvSpPr>
        <dsp:cNvPr id="0" name=""/>
        <dsp:cNvSpPr/>
      </dsp:nvSpPr>
      <dsp:spPr>
        <a:xfrm>
          <a:off x="5450247" y="526"/>
          <a:ext cx="2080536" cy="124832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Article 4- Prohibition of Slavery. </a:t>
          </a:r>
          <a:endParaRPr lang="en-US" sz="2500" kern="1200"/>
        </a:p>
      </dsp:txBody>
      <dsp:txXfrm>
        <a:off x="5450247" y="526"/>
        <a:ext cx="2080536" cy="1248321"/>
      </dsp:txXfrm>
    </dsp:sp>
    <dsp:sp modelId="{AD038D4D-EA10-4F54-B1B8-A3CFD6E846A9}">
      <dsp:nvSpPr>
        <dsp:cNvPr id="0" name=""/>
        <dsp:cNvSpPr/>
      </dsp:nvSpPr>
      <dsp:spPr>
        <a:xfrm>
          <a:off x="7738837" y="526"/>
          <a:ext cx="2080536" cy="124832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Article 5- Right to liberty and security of person. </a:t>
          </a:r>
          <a:endParaRPr lang="en-US" sz="2500" kern="1200"/>
        </a:p>
      </dsp:txBody>
      <dsp:txXfrm>
        <a:off x="7738837" y="526"/>
        <a:ext cx="2080536" cy="1248321"/>
      </dsp:txXfrm>
    </dsp:sp>
    <dsp:sp modelId="{FACCCCF8-7587-4B97-AD4B-E9581A1C8047}">
      <dsp:nvSpPr>
        <dsp:cNvPr id="0" name=""/>
        <dsp:cNvSpPr/>
      </dsp:nvSpPr>
      <dsp:spPr>
        <a:xfrm>
          <a:off x="873068" y="1456901"/>
          <a:ext cx="2080536" cy="124832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Article 6- Right to a fair trial. </a:t>
          </a:r>
          <a:endParaRPr lang="en-US" sz="2500" kern="1200"/>
        </a:p>
      </dsp:txBody>
      <dsp:txXfrm>
        <a:off x="873068" y="1456901"/>
        <a:ext cx="2080536" cy="1248321"/>
      </dsp:txXfrm>
    </dsp:sp>
    <dsp:sp modelId="{EAFC6367-6EEE-43A7-AF2A-FB43EE49BF88}">
      <dsp:nvSpPr>
        <dsp:cNvPr id="0" name=""/>
        <dsp:cNvSpPr/>
      </dsp:nvSpPr>
      <dsp:spPr>
        <a:xfrm>
          <a:off x="3161657" y="1456901"/>
          <a:ext cx="2080536" cy="124832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Article 7- The prohibition of punishment for retrospective crimes. </a:t>
          </a:r>
          <a:endParaRPr lang="en-US" sz="2500" kern="1200"/>
        </a:p>
      </dsp:txBody>
      <dsp:txXfrm>
        <a:off x="3161657" y="1456901"/>
        <a:ext cx="2080536" cy="1248321"/>
      </dsp:txXfrm>
    </dsp:sp>
    <dsp:sp modelId="{D676EC38-0101-4181-AF74-07E3973DFCBD}">
      <dsp:nvSpPr>
        <dsp:cNvPr id="0" name=""/>
        <dsp:cNvSpPr/>
      </dsp:nvSpPr>
      <dsp:spPr>
        <a:xfrm>
          <a:off x="5450247" y="1456901"/>
          <a:ext cx="2080536" cy="124832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Article 8- Right to respect for private and family life. </a:t>
          </a:r>
          <a:endParaRPr lang="en-US" sz="2500" kern="1200"/>
        </a:p>
      </dsp:txBody>
      <dsp:txXfrm>
        <a:off x="5450247" y="1456901"/>
        <a:ext cx="2080536" cy="1248321"/>
      </dsp:txXfrm>
    </dsp:sp>
    <dsp:sp modelId="{AAB6F36A-6219-431B-A698-4416BF9995E2}">
      <dsp:nvSpPr>
        <dsp:cNvPr id="0" name=""/>
        <dsp:cNvSpPr/>
      </dsp:nvSpPr>
      <dsp:spPr>
        <a:xfrm>
          <a:off x="7738837" y="1456901"/>
          <a:ext cx="2080536" cy="124832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Article 9 – Right to freedom of thought, conscience and religion. </a:t>
          </a:r>
          <a:endParaRPr lang="en-US" sz="2500" kern="1200"/>
        </a:p>
      </dsp:txBody>
      <dsp:txXfrm>
        <a:off x="7738837" y="1456901"/>
        <a:ext cx="2080536" cy="1248321"/>
      </dsp:txXfrm>
    </dsp:sp>
    <dsp:sp modelId="{F27B1631-F33C-45F3-B6FF-3CFBC59B5B69}">
      <dsp:nvSpPr>
        <dsp:cNvPr id="0" name=""/>
        <dsp:cNvSpPr/>
      </dsp:nvSpPr>
      <dsp:spPr>
        <a:xfrm>
          <a:off x="4305952" y="2913276"/>
          <a:ext cx="2080536" cy="124832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Article 10- The right to freedom of expression.  </a:t>
          </a:r>
          <a:endParaRPr lang="en-US" sz="2500" kern="1200"/>
        </a:p>
      </dsp:txBody>
      <dsp:txXfrm>
        <a:off x="4305952" y="2913276"/>
        <a:ext cx="2080536" cy="124832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8BDE23-D85B-4AF0-8249-FCA1CC4D939A}">
      <dsp:nvSpPr>
        <dsp:cNvPr id="0" name=""/>
        <dsp:cNvSpPr/>
      </dsp:nvSpPr>
      <dsp:spPr>
        <a:xfrm>
          <a:off x="0" y="2329908"/>
          <a:ext cx="10800272" cy="1528672"/>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0" i="0" kern="1200"/>
            <a:t>Deprivation of life shall not be regarded as inflicted in contravention of this Article when it results from the use of force which is no more than absolutely necessary:</a:t>
          </a:r>
          <a:endParaRPr lang="en-US" sz="2100" kern="1200"/>
        </a:p>
      </dsp:txBody>
      <dsp:txXfrm>
        <a:off x="0" y="2329908"/>
        <a:ext cx="10800272" cy="825482"/>
      </dsp:txXfrm>
    </dsp:sp>
    <dsp:sp modelId="{7CCA7BD3-5622-428E-8578-293CA2AE48DB}">
      <dsp:nvSpPr>
        <dsp:cNvPr id="0" name=""/>
        <dsp:cNvSpPr/>
      </dsp:nvSpPr>
      <dsp:spPr>
        <a:xfrm>
          <a:off x="5273" y="3124817"/>
          <a:ext cx="3596574" cy="703189"/>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576" tIns="29210" rIns="163576" bIns="29210" numCol="1" spcCol="1270" anchor="ctr" anchorCtr="0">
          <a:noAutofit/>
        </a:bodyPr>
        <a:lstStyle/>
        <a:p>
          <a:pPr marL="0" lvl="0" indent="0" algn="ctr" defTabSz="1022350">
            <a:lnSpc>
              <a:spcPct val="90000"/>
            </a:lnSpc>
            <a:spcBef>
              <a:spcPct val="0"/>
            </a:spcBef>
            <a:spcAft>
              <a:spcPct val="35000"/>
            </a:spcAft>
            <a:buNone/>
          </a:pPr>
          <a:r>
            <a:rPr lang="en-GB" sz="2300" b="0" i="0" kern="1200"/>
            <a:t>(a)   in defence of any person from unlawful violence;</a:t>
          </a:r>
          <a:endParaRPr lang="en-US" sz="2300" kern="1200"/>
        </a:p>
      </dsp:txBody>
      <dsp:txXfrm>
        <a:off x="5273" y="3124817"/>
        <a:ext cx="3596574" cy="703189"/>
      </dsp:txXfrm>
    </dsp:sp>
    <dsp:sp modelId="{098B48D8-71D8-4738-A06C-1281CA855698}">
      <dsp:nvSpPr>
        <dsp:cNvPr id="0" name=""/>
        <dsp:cNvSpPr/>
      </dsp:nvSpPr>
      <dsp:spPr>
        <a:xfrm>
          <a:off x="3601848" y="3124817"/>
          <a:ext cx="3596574" cy="703189"/>
        </a:xfrm>
        <a:prstGeom prst="rect">
          <a:avLst/>
        </a:prstGeom>
        <a:solidFill>
          <a:schemeClr val="accent4">
            <a:tint val="40000"/>
            <a:alpha val="90000"/>
            <a:hueOff val="643152"/>
            <a:satOff val="4162"/>
            <a:lumOff val="708"/>
            <a:alphaOff val="0"/>
          </a:schemeClr>
        </a:solidFill>
        <a:ln w="12700" cap="flat" cmpd="sng" algn="ctr">
          <a:solidFill>
            <a:schemeClr val="accent4">
              <a:tint val="40000"/>
              <a:alpha val="90000"/>
              <a:hueOff val="643152"/>
              <a:satOff val="4162"/>
              <a:lumOff val="7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576" tIns="29210" rIns="163576" bIns="29210" numCol="1" spcCol="1270" anchor="ctr" anchorCtr="0">
          <a:noAutofit/>
        </a:bodyPr>
        <a:lstStyle/>
        <a:p>
          <a:pPr marL="0" lvl="0" indent="0" algn="ctr" defTabSz="1022350">
            <a:lnSpc>
              <a:spcPct val="90000"/>
            </a:lnSpc>
            <a:spcBef>
              <a:spcPct val="0"/>
            </a:spcBef>
            <a:spcAft>
              <a:spcPct val="35000"/>
            </a:spcAft>
            <a:buNone/>
          </a:pPr>
          <a:r>
            <a:rPr lang="en-GB" sz="2300" b="0" i="0" kern="1200"/>
            <a:t>(b)   in order to effect a lawful arrest or to prevent escape of a person lawfully detained;</a:t>
          </a:r>
          <a:endParaRPr lang="en-US" sz="2300" kern="1200"/>
        </a:p>
      </dsp:txBody>
      <dsp:txXfrm>
        <a:off x="3601848" y="3124817"/>
        <a:ext cx="3596574" cy="703189"/>
      </dsp:txXfrm>
    </dsp:sp>
    <dsp:sp modelId="{AD06C01E-7943-4811-B667-45F7F0FEC729}">
      <dsp:nvSpPr>
        <dsp:cNvPr id="0" name=""/>
        <dsp:cNvSpPr/>
      </dsp:nvSpPr>
      <dsp:spPr>
        <a:xfrm>
          <a:off x="7198423" y="3124817"/>
          <a:ext cx="3596574" cy="703189"/>
        </a:xfrm>
        <a:prstGeom prst="rect">
          <a:avLst/>
        </a:prstGeom>
        <a:solidFill>
          <a:schemeClr val="accent4">
            <a:tint val="40000"/>
            <a:alpha val="90000"/>
            <a:hueOff val="1286305"/>
            <a:satOff val="8325"/>
            <a:lumOff val="1417"/>
            <a:alphaOff val="0"/>
          </a:schemeClr>
        </a:solidFill>
        <a:ln w="12700" cap="flat" cmpd="sng" algn="ctr">
          <a:solidFill>
            <a:schemeClr val="accent4">
              <a:tint val="40000"/>
              <a:alpha val="90000"/>
              <a:hueOff val="1286305"/>
              <a:satOff val="8325"/>
              <a:lumOff val="141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576" tIns="29210" rIns="163576" bIns="29210" numCol="1" spcCol="1270" anchor="ctr" anchorCtr="0">
          <a:noAutofit/>
        </a:bodyPr>
        <a:lstStyle/>
        <a:p>
          <a:pPr marL="0" lvl="0" indent="0" algn="ctr" defTabSz="1022350">
            <a:lnSpc>
              <a:spcPct val="90000"/>
            </a:lnSpc>
            <a:spcBef>
              <a:spcPct val="0"/>
            </a:spcBef>
            <a:spcAft>
              <a:spcPct val="35000"/>
            </a:spcAft>
            <a:buNone/>
          </a:pPr>
          <a:r>
            <a:rPr lang="en-GB" sz="2300" b="0" i="0" kern="1200"/>
            <a:t>(c)   in action lawfully taken for the purpose of quelling a riot or insurrection.</a:t>
          </a:r>
          <a:endParaRPr lang="en-US" sz="2300" kern="1200"/>
        </a:p>
      </dsp:txBody>
      <dsp:txXfrm>
        <a:off x="7198423" y="3124817"/>
        <a:ext cx="3596574" cy="703189"/>
      </dsp:txXfrm>
    </dsp:sp>
    <dsp:sp modelId="{E00BD61A-2E38-474B-A19D-EEBFE5E21BDE}">
      <dsp:nvSpPr>
        <dsp:cNvPr id="0" name=""/>
        <dsp:cNvSpPr/>
      </dsp:nvSpPr>
      <dsp:spPr>
        <a:xfrm rot="10800000">
          <a:off x="0" y="1740"/>
          <a:ext cx="10800272" cy="2351097"/>
        </a:xfrm>
        <a:prstGeom prst="upArrowCallout">
          <a:avLst/>
        </a:prstGeom>
        <a:solidFill>
          <a:schemeClr val="accent4">
            <a:hueOff val="1525334"/>
            <a:satOff val="-418"/>
            <a:lumOff val="705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0" i="0" kern="1200" dirty="0"/>
            <a:t>Everyone’s right to life shall be protected by law. No one shall be deprived of his life intentionally save in the execution of a sentence of a court following his conviction of a crime for which this penalty is provided by law.</a:t>
          </a:r>
          <a:endParaRPr lang="en-US" sz="2100" kern="1200" dirty="0"/>
        </a:p>
      </dsp:txBody>
      <dsp:txXfrm rot="10800000">
        <a:off x="0" y="1740"/>
        <a:ext cx="10800272" cy="152767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2C8F4B-434E-4A13-96EB-C3F49CC1C630}">
      <dsp:nvSpPr>
        <dsp:cNvPr id="0" name=""/>
        <dsp:cNvSpPr/>
      </dsp:nvSpPr>
      <dsp:spPr>
        <a:xfrm>
          <a:off x="1261" y="274377"/>
          <a:ext cx="4427363" cy="28113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563F97-76BE-4BAE-9784-4C4EBD68D49C}">
      <dsp:nvSpPr>
        <dsp:cNvPr id="0" name=""/>
        <dsp:cNvSpPr/>
      </dsp:nvSpPr>
      <dsp:spPr>
        <a:xfrm>
          <a:off x="493190" y="741710"/>
          <a:ext cx="4427363" cy="28113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Currently, there is a new bill going through parliament, it will be interesting to see if this affects the Human Rights Act 1998 and reform!</a:t>
          </a:r>
          <a:endParaRPr lang="en-US" sz="3700" kern="1200"/>
        </a:p>
      </dsp:txBody>
      <dsp:txXfrm>
        <a:off x="575532" y="824052"/>
        <a:ext cx="4262679" cy="2646691"/>
      </dsp:txXfrm>
    </dsp:sp>
    <dsp:sp modelId="{F6686FB1-17C3-417F-AF35-7D7EB94A1316}">
      <dsp:nvSpPr>
        <dsp:cNvPr id="0" name=""/>
        <dsp:cNvSpPr/>
      </dsp:nvSpPr>
      <dsp:spPr>
        <a:xfrm>
          <a:off x="5412483" y="274377"/>
          <a:ext cx="4427363" cy="28113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DB66CB-D15C-4B57-8E40-F7330B074BFE}">
      <dsp:nvSpPr>
        <dsp:cNvPr id="0" name=""/>
        <dsp:cNvSpPr/>
      </dsp:nvSpPr>
      <dsp:spPr>
        <a:xfrm>
          <a:off x="5904412" y="741710"/>
          <a:ext cx="4427363" cy="28113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Let’s take a look</a:t>
          </a:r>
          <a:endParaRPr lang="en-US" sz="3700" kern="1200"/>
        </a:p>
      </dsp:txBody>
      <dsp:txXfrm>
        <a:off x="5986754" y="824052"/>
        <a:ext cx="4262679" cy="264669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32B4C9-C581-44DA-A2FC-D3002E2A5509}">
      <dsp:nvSpPr>
        <dsp:cNvPr id="0" name=""/>
        <dsp:cNvSpPr/>
      </dsp:nvSpPr>
      <dsp:spPr>
        <a:xfrm>
          <a:off x="0" y="837642"/>
          <a:ext cx="2906166" cy="1845415"/>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2ED9BEFA-6044-4BD9-B43A-DAB93F31D261}">
      <dsp:nvSpPr>
        <dsp:cNvPr id="0" name=""/>
        <dsp:cNvSpPr/>
      </dsp:nvSpPr>
      <dsp:spPr>
        <a:xfrm>
          <a:off x="322907" y="1144404"/>
          <a:ext cx="2906166" cy="1845415"/>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0" i="0" kern="1200"/>
            <a:t>No one shall be subjected to torture or to inhuman or degrading treatment or punishment.</a:t>
          </a:r>
          <a:endParaRPr lang="en-US" sz="2700" kern="1200"/>
        </a:p>
      </dsp:txBody>
      <dsp:txXfrm>
        <a:off x="376957" y="1198454"/>
        <a:ext cx="2798066" cy="1737315"/>
      </dsp:txXfrm>
    </dsp:sp>
    <dsp:sp modelId="{A89B75A2-56B8-47F7-94CD-4353CC3F5781}">
      <dsp:nvSpPr>
        <dsp:cNvPr id="0" name=""/>
        <dsp:cNvSpPr/>
      </dsp:nvSpPr>
      <dsp:spPr>
        <a:xfrm>
          <a:off x="3551981" y="837642"/>
          <a:ext cx="2906166" cy="1845415"/>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E30A9AE-9D8F-473F-999D-70A93C8A1891}">
      <dsp:nvSpPr>
        <dsp:cNvPr id="0" name=""/>
        <dsp:cNvSpPr/>
      </dsp:nvSpPr>
      <dsp:spPr>
        <a:xfrm>
          <a:off x="3874888" y="1144404"/>
          <a:ext cx="2906166" cy="1845415"/>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Absolute right. </a:t>
          </a:r>
          <a:endParaRPr lang="en-US" sz="2700" kern="1200"/>
        </a:p>
      </dsp:txBody>
      <dsp:txXfrm>
        <a:off x="3928938" y="1198454"/>
        <a:ext cx="2798066" cy="1737315"/>
      </dsp:txXfrm>
    </dsp:sp>
    <dsp:sp modelId="{AF6E7A86-4974-43E3-B6E7-EDF336EC57B4}">
      <dsp:nvSpPr>
        <dsp:cNvPr id="0" name=""/>
        <dsp:cNvSpPr/>
      </dsp:nvSpPr>
      <dsp:spPr>
        <a:xfrm>
          <a:off x="7103962" y="837642"/>
          <a:ext cx="2906166" cy="1845415"/>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70C91A05-B7AB-4FE3-A953-30A24D8BB20B}">
      <dsp:nvSpPr>
        <dsp:cNvPr id="0" name=""/>
        <dsp:cNvSpPr/>
      </dsp:nvSpPr>
      <dsp:spPr>
        <a:xfrm>
          <a:off x="7426870" y="1144404"/>
          <a:ext cx="2906166" cy="1845415"/>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Cannot be interfered with by the state. </a:t>
          </a:r>
          <a:endParaRPr lang="en-US" sz="2700" kern="1200"/>
        </a:p>
      </dsp:txBody>
      <dsp:txXfrm>
        <a:off x="7480920" y="1198454"/>
        <a:ext cx="2798066" cy="173731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818519-F4DA-4390-B60D-5B1FD15A55E0}">
      <dsp:nvSpPr>
        <dsp:cNvPr id="0" name=""/>
        <dsp:cNvSpPr/>
      </dsp:nvSpPr>
      <dsp:spPr>
        <a:xfrm>
          <a:off x="0" y="467"/>
          <a:ext cx="1033303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64C52C-5E49-4B7B-BB6C-E587B3D7D492}">
      <dsp:nvSpPr>
        <dsp:cNvPr id="0" name=""/>
        <dsp:cNvSpPr/>
      </dsp:nvSpPr>
      <dsp:spPr>
        <a:xfrm>
          <a:off x="0" y="467"/>
          <a:ext cx="10333037" cy="546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Research the following cases; </a:t>
          </a:r>
          <a:endParaRPr lang="en-US" sz="2500" kern="1200"/>
        </a:p>
      </dsp:txBody>
      <dsp:txXfrm>
        <a:off x="0" y="467"/>
        <a:ext cx="10333037" cy="546646"/>
      </dsp:txXfrm>
    </dsp:sp>
    <dsp:sp modelId="{2046D5F0-765F-4462-8D8C-0CB314F43639}">
      <dsp:nvSpPr>
        <dsp:cNvPr id="0" name=""/>
        <dsp:cNvSpPr/>
      </dsp:nvSpPr>
      <dsp:spPr>
        <a:xfrm>
          <a:off x="0" y="547114"/>
          <a:ext cx="1033303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86BD86-B0C4-4F9D-BD4E-A0092F42AB71}">
      <dsp:nvSpPr>
        <dsp:cNvPr id="0" name=""/>
        <dsp:cNvSpPr/>
      </dsp:nvSpPr>
      <dsp:spPr>
        <a:xfrm>
          <a:off x="0" y="547114"/>
          <a:ext cx="10333037" cy="546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Facts; </a:t>
          </a:r>
          <a:endParaRPr lang="en-US" sz="2500" kern="1200"/>
        </a:p>
      </dsp:txBody>
      <dsp:txXfrm>
        <a:off x="0" y="547114"/>
        <a:ext cx="10333037" cy="546646"/>
      </dsp:txXfrm>
    </dsp:sp>
    <dsp:sp modelId="{FCBF2C8F-E058-4E4A-B4B0-4DB26C087193}">
      <dsp:nvSpPr>
        <dsp:cNvPr id="0" name=""/>
        <dsp:cNvSpPr/>
      </dsp:nvSpPr>
      <dsp:spPr>
        <a:xfrm>
          <a:off x="0" y="1093761"/>
          <a:ext cx="1033303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62D0BF-D8D2-468F-8EEB-729FCB3ACD1B}">
      <dsp:nvSpPr>
        <dsp:cNvPr id="0" name=""/>
        <dsp:cNvSpPr/>
      </dsp:nvSpPr>
      <dsp:spPr>
        <a:xfrm>
          <a:off x="0" y="1093761"/>
          <a:ext cx="10333037" cy="546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Which article it relates to?</a:t>
          </a:r>
          <a:endParaRPr lang="en-US" sz="2500" kern="1200"/>
        </a:p>
      </dsp:txBody>
      <dsp:txXfrm>
        <a:off x="0" y="1093761"/>
        <a:ext cx="10333037" cy="546646"/>
      </dsp:txXfrm>
    </dsp:sp>
    <dsp:sp modelId="{1917C97F-B847-4717-AAFD-A917751B26B2}">
      <dsp:nvSpPr>
        <dsp:cNvPr id="0" name=""/>
        <dsp:cNvSpPr/>
      </dsp:nvSpPr>
      <dsp:spPr>
        <a:xfrm>
          <a:off x="0" y="1640408"/>
          <a:ext cx="1033303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8B6898-70C6-4103-8073-3B7FB879DB34}">
      <dsp:nvSpPr>
        <dsp:cNvPr id="0" name=""/>
        <dsp:cNvSpPr/>
      </dsp:nvSpPr>
      <dsp:spPr>
        <a:xfrm>
          <a:off x="0" y="1640408"/>
          <a:ext cx="10333037" cy="546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Ireland v United Kingdom [1978]</a:t>
          </a:r>
          <a:endParaRPr lang="en-US" sz="2500" kern="1200"/>
        </a:p>
      </dsp:txBody>
      <dsp:txXfrm>
        <a:off x="0" y="1640408"/>
        <a:ext cx="10333037" cy="546646"/>
      </dsp:txXfrm>
    </dsp:sp>
    <dsp:sp modelId="{7755C1CB-D6A7-42F2-818E-96ED0C0B1EE4}">
      <dsp:nvSpPr>
        <dsp:cNvPr id="0" name=""/>
        <dsp:cNvSpPr/>
      </dsp:nvSpPr>
      <dsp:spPr>
        <a:xfrm>
          <a:off x="0" y="2187054"/>
          <a:ext cx="1033303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7506D2-20E0-43B3-8DF3-77A2FF989191}">
      <dsp:nvSpPr>
        <dsp:cNvPr id="0" name=""/>
        <dsp:cNvSpPr/>
      </dsp:nvSpPr>
      <dsp:spPr>
        <a:xfrm>
          <a:off x="0" y="2187054"/>
          <a:ext cx="10333037" cy="546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McCann and Others v United Kingdom [1995] </a:t>
          </a:r>
          <a:endParaRPr lang="en-US" sz="2500" kern="1200"/>
        </a:p>
      </dsp:txBody>
      <dsp:txXfrm>
        <a:off x="0" y="2187054"/>
        <a:ext cx="10333037" cy="546646"/>
      </dsp:txXfrm>
    </dsp:sp>
    <dsp:sp modelId="{9963B2A7-B4FF-4746-8A50-D92C7EBFD203}">
      <dsp:nvSpPr>
        <dsp:cNvPr id="0" name=""/>
        <dsp:cNvSpPr/>
      </dsp:nvSpPr>
      <dsp:spPr>
        <a:xfrm>
          <a:off x="0" y="2733701"/>
          <a:ext cx="1033303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CC66CB-806A-49B7-9D88-BC95FED23A27}">
      <dsp:nvSpPr>
        <dsp:cNvPr id="0" name=""/>
        <dsp:cNvSpPr/>
      </dsp:nvSpPr>
      <dsp:spPr>
        <a:xfrm>
          <a:off x="0" y="2733701"/>
          <a:ext cx="10333037" cy="546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M v H [2020] </a:t>
          </a:r>
          <a:endParaRPr lang="en-US" sz="2500" kern="1200"/>
        </a:p>
      </dsp:txBody>
      <dsp:txXfrm>
        <a:off x="0" y="2733701"/>
        <a:ext cx="10333037" cy="546646"/>
      </dsp:txXfrm>
    </dsp:sp>
    <dsp:sp modelId="{B541A969-1A4C-41B5-B81B-1F3BBF9066CB}">
      <dsp:nvSpPr>
        <dsp:cNvPr id="0" name=""/>
        <dsp:cNvSpPr/>
      </dsp:nvSpPr>
      <dsp:spPr>
        <a:xfrm>
          <a:off x="0" y="3280348"/>
          <a:ext cx="1033303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34C444-442D-4395-B47C-80935D28A234}">
      <dsp:nvSpPr>
        <dsp:cNvPr id="0" name=""/>
        <dsp:cNvSpPr/>
      </dsp:nvSpPr>
      <dsp:spPr>
        <a:xfrm>
          <a:off x="0" y="3280348"/>
          <a:ext cx="10333037" cy="546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Golder v United Kingdom [1975]</a:t>
          </a:r>
          <a:endParaRPr lang="en-US" sz="2500" kern="1200"/>
        </a:p>
      </dsp:txBody>
      <dsp:txXfrm>
        <a:off x="0" y="3280348"/>
        <a:ext cx="10333037" cy="54664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E0FD61-0443-4C4E-B4B7-1219F4CAC4C2}">
      <dsp:nvSpPr>
        <dsp:cNvPr id="0" name=""/>
        <dsp:cNvSpPr/>
      </dsp:nvSpPr>
      <dsp:spPr>
        <a:xfrm>
          <a:off x="0" y="683"/>
          <a:ext cx="6383102" cy="15998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D2603E-A9DA-4EB2-B231-7CDCACEBAF72}">
      <dsp:nvSpPr>
        <dsp:cNvPr id="0" name=""/>
        <dsp:cNvSpPr/>
      </dsp:nvSpPr>
      <dsp:spPr>
        <a:xfrm>
          <a:off x="483943" y="360641"/>
          <a:ext cx="879897" cy="8798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91F75B-493F-42D8-8CDE-F8F191742828}">
      <dsp:nvSpPr>
        <dsp:cNvPr id="0" name=""/>
        <dsp:cNvSpPr/>
      </dsp:nvSpPr>
      <dsp:spPr>
        <a:xfrm>
          <a:off x="1847785" y="683"/>
          <a:ext cx="4535316" cy="1599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14" tIns="169314" rIns="169314" bIns="169314" numCol="1" spcCol="1270" anchor="ctr" anchorCtr="0">
          <a:noAutofit/>
        </a:bodyPr>
        <a:lstStyle/>
        <a:p>
          <a:pPr marL="0" lvl="0" indent="0" algn="l" defTabSz="1022350">
            <a:lnSpc>
              <a:spcPct val="90000"/>
            </a:lnSpc>
            <a:spcBef>
              <a:spcPct val="0"/>
            </a:spcBef>
            <a:spcAft>
              <a:spcPct val="35000"/>
            </a:spcAft>
            <a:buNone/>
          </a:pPr>
          <a:r>
            <a:rPr lang="en-GB" sz="2300" kern="1200"/>
            <a:t>S.4 of the Human Rights Act 1998(HRA) - Declaration of incompatibility. </a:t>
          </a:r>
          <a:endParaRPr lang="en-US" sz="2300" kern="1200"/>
        </a:p>
      </dsp:txBody>
      <dsp:txXfrm>
        <a:off x="1847785" y="683"/>
        <a:ext cx="4535316" cy="1599813"/>
      </dsp:txXfrm>
    </dsp:sp>
    <dsp:sp modelId="{EF563DB2-1E21-48AC-9AB2-55AA6D8D77A0}">
      <dsp:nvSpPr>
        <dsp:cNvPr id="0" name=""/>
        <dsp:cNvSpPr/>
      </dsp:nvSpPr>
      <dsp:spPr>
        <a:xfrm>
          <a:off x="0" y="2000451"/>
          <a:ext cx="6383102" cy="15998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327A5B-EFC1-4EB3-A9E2-432D2451262C}">
      <dsp:nvSpPr>
        <dsp:cNvPr id="0" name=""/>
        <dsp:cNvSpPr/>
      </dsp:nvSpPr>
      <dsp:spPr>
        <a:xfrm>
          <a:off x="483943" y="2360409"/>
          <a:ext cx="879897" cy="8798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51145D-3B1A-4DE4-9F71-11EF6D62A37C}">
      <dsp:nvSpPr>
        <dsp:cNvPr id="0" name=""/>
        <dsp:cNvSpPr/>
      </dsp:nvSpPr>
      <dsp:spPr>
        <a:xfrm>
          <a:off x="1847785" y="2000451"/>
          <a:ext cx="4535316" cy="1599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14" tIns="169314" rIns="169314" bIns="169314" numCol="1" spcCol="1270" anchor="ctr" anchorCtr="0">
          <a:noAutofit/>
        </a:bodyPr>
        <a:lstStyle/>
        <a:p>
          <a:pPr marL="0" lvl="0" indent="0" algn="l" defTabSz="1022350">
            <a:lnSpc>
              <a:spcPct val="90000"/>
            </a:lnSpc>
            <a:spcBef>
              <a:spcPct val="0"/>
            </a:spcBef>
            <a:spcAft>
              <a:spcPct val="35000"/>
            </a:spcAft>
            <a:buNone/>
          </a:pPr>
          <a:r>
            <a:rPr lang="en-GB" sz="2300" kern="1200"/>
            <a:t>If a piece of legislation does not fit with the Human Rights Act 1998 the court can tell parliament that the piece of law does not comply with the Human Rights Act 1998. </a:t>
          </a:r>
          <a:endParaRPr lang="en-US" sz="2300" kern="1200"/>
        </a:p>
      </dsp:txBody>
      <dsp:txXfrm>
        <a:off x="1847785" y="2000451"/>
        <a:ext cx="4535316" cy="1599813"/>
      </dsp:txXfrm>
    </dsp:sp>
    <dsp:sp modelId="{2DF29CE6-84DE-44DC-BE81-E283EB2C1B67}">
      <dsp:nvSpPr>
        <dsp:cNvPr id="0" name=""/>
        <dsp:cNvSpPr/>
      </dsp:nvSpPr>
      <dsp:spPr>
        <a:xfrm>
          <a:off x="0" y="4000218"/>
          <a:ext cx="6383102" cy="15998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1011AD-02E3-47E9-8D57-D860C2B1005B}">
      <dsp:nvSpPr>
        <dsp:cNvPr id="0" name=""/>
        <dsp:cNvSpPr/>
      </dsp:nvSpPr>
      <dsp:spPr>
        <a:xfrm>
          <a:off x="483943" y="4360176"/>
          <a:ext cx="879897" cy="8798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B13FF1-3AC7-416F-AB8D-AA68FCA3FD05}">
      <dsp:nvSpPr>
        <dsp:cNvPr id="0" name=""/>
        <dsp:cNvSpPr/>
      </dsp:nvSpPr>
      <dsp:spPr>
        <a:xfrm>
          <a:off x="1847785" y="4000218"/>
          <a:ext cx="4535316" cy="1599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14" tIns="169314" rIns="169314" bIns="169314" numCol="1" spcCol="1270" anchor="ctr" anchorCtr="0">
          <a:noAutofit/>
        </a:bodyPr>
        <a:lstStyle/>
        <a:p>
          <a:pPr marL="0" lvl="0" indent="0" algn="l" defTabSz="1022350">
            <a:lnSpc>
              <a:spcPct val="90000"/>
            </a:lnSpc>
            <a:spcBef>
              <a:spcPct val="0"/>
            </a:spcBef>
            <a:spcAft>
              <a:spcPct val="35000"/>
            </a:spcAft>
            <a:buNone/>
          </a:pPr>
          <a:r>
            <a:rPr lang="en-GB" sz="2300" kern="1200"/>
            <a:t>S.3 of the HRA 1998- (1) ’’So far as it is possible to do so, primary legislation and subordinate legislation must be read and given effect in a way which is compatible with the Convention rights’’.</a:t>
          </a:r>
          <a:endParaRPr lang="en-US" sz="2300" kern="1200"/>
        </a:p>
      </dsp:txBody>
      <dsp:txXfrm>
        <a:off x="1847785" y="4000218"/>
        <a:ext cx="4535316" cy="159981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9912AC-DF9F-40E3-9401-E78DF3F9C194}">
      <dsp:nvSpPr>
        <dsp:cNvPr id="0" name=""/>
        <dsp:cNvSpPr/>
      </dsp:nvSpPr>
      <dsp:spPr>
        <a:xfrm>
          <a:off x="0" y="0"/>
          <a:ext cx="1033303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CF5B72-D409-4952-8907-CBA652055902}">
      <dsp:nvSpPr>
        <dsp:cNvPr id="0" name=""/>
        <dsp:cNvSpPr/>
      </dsp:nvSpPr>
      <dsp:spPr>
        <a:xfrm>
          <a:off x="0" y="0"/>
          <a:ext cx="10333037" cy="9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S.19(1); </a:t>
          </a:r>
          <a:endParaRPr lang="en-US" sz="2700" kern="1200"/>
        </a:p>
      </dsp:txBody>
      <dsp:txXfrm>
        <a:off x="0" y="0"/>
        <a:ext cx="10333037" cy="956865"/>
      </dsp:txXfrm>
    </dsp:sp>
    <dsp:sp modelId="{E5D14584-0086-46FE-9DFE-F6A744E91090}">
      <dsp:nvSpPr>
        <dsp:cNvPr id="0" name=""/>
        <dsp:cNvSpPr/>
      </dsp:nvSpPr>
      <dsp:spPr>
        <a:xfrm>
          <a:off x="0" y="956865"/>
          <a:ext cx="1033303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047A49-A780-480F-AFC3-18B4CF4178B2}">
      <dsp:nvSpPr>
        <dsp:cNvPr id="0" name=""/>
        <dsp:cNvSpPr/>
      </dsp:nvSpPr>
      <dsp:spPr>
        <a:xfrm>
          <a:off x="0" y="956865"/>
          <a:ext cx="10333037" cy="9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0" i="0" kern="1200"/>
            <a:t>’’</a:t>
          </a:r>
          <a:r>
            <a:rPr lang="en-GB" sz="2700" b="0" kern="1200"/>
            <a:t>A Minister of the Crown in charge of a Bill in either House of Parliament must, before Second Reading of the Bill</a:t>
          </a:r>
          <a:endParaRPr lang="en-US" sz="2700" kern="1200"/>
        </a:p>
      </dsp:txBody>
      <dsp:txXfrm>
        <a:off x="0" y="956865"/>
        <a:ext cx="10333037" cy="956865"/>
      </dsp:txXfrm>
    </dsp:sp>
    <dsp:sp modelId="{33C4BBC3-DFD4-4695-A7D4-17B08E695F30}">
      <dsp:nvSpPr>
        <dsp:cNvPr id="0" name=""/>
        <dsp:cNvSpPr/>
      </dsp:nvSpPr>
      <dsp:spPr>
        <a:xfrm>
          <a:off x="0" y="1913731"/>
          <a:ext cx="1033303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95AD74-B042-49C4-AF8A-DAAE718A6636}">
      <dsp:nvSpPr>
        <dsp:cNvPr id="0" name=""/>
        <dsp:cNvSpPr/>
      </dsp:nvSpPr>
      <dsp:spPr>
        <a:xfrm>
          <a:off x="0" y="1913731"/>
          <a:ext cx="10333037" cy="9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0" kern="1200"/>
            <a:t>(a)   make a statement to the effect that in his view the provisions of the Bill are compatible with the Convention rights (“a statement of compatibility”); or</a:t>
          </a:r>
          <a:endParaRPr lang="en-US" sz="2700" kern="1200"/>
        </a:p>
      </dsp:txBody>
      <dsp:txXfrm>
        <a:off x="0" y="1913731"/>
        <a:ext cx="10333037" cy="956865"/>
      </dsp:txXfrm>
    </dsp:sp>
    <dsp:sp modelId="{D4D48E29-6D77-4C5F-B51C-DEBADE8CFF68}">
      <dsp:nvSpPr>
        <dsp:cNvPr id="0" name=""/>
        <dsp:cNvSpPr/>
      </dsp:nvSpPr>
      <dsp:spPr>
        <a:xfrm>
          <a:off x="0" y="2870597"/>
          <a:ext cx="1033303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599351-950A-4D0E-A699-21BD55EAB222}">
      <dsp:nvSpPr>
        <dsp:cNvPr id="0" name=""/>
        <dsp:cNvSpPr/>
      </dsp:nvSpPr>
      <dsp:spPr>
        <a:xfrm>
          <a:off x="0" y="2870597"/>
          <a:ext cx="10333037" cy="9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0" kern="1200"/>
            <a:t>(b)   make a statement to the effect that although he is unable to make a statement of compatibility the government nevertheless wishes the House to proceed with the Bill.’’</a:t>
          </a:r>
          <a:endParaRPr lang="en-US" sz="2700" kern="1200"/>
        </a:p>
      </dsp:txBody>
      <dsp:txXfrm>
        <a:off x="0" y="2870597"/>
        <a:ext cx="10333037" cy="95686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98DD33-4F6C-4044-A454-FB7F332685B7}">
      <dsp:nvSpPr>
        <dsp:cNvPr id="0" name=""/>
        <dsp:cNvSpPr/>
      </dsp:nvSpPr>
      <dsp:spPr>
        <a:xfrm>
          <a:off x="0" y="0"/>
          <a:ext cx="5052196" cy="155786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Prescribed by law – Public Order Act’s. </a:t>
          </a:r>
          <a:endParaRPr lang="en-US" sz="2300" kern="1200"/>
        </a:p>
      </dsp:txBody>
      <dsp:txXfrm>
        <a:off x="45628" y="45628"/>
        <a:ext cx="3371135" cy="1466611"/>
      </dsp:txXfrm>
    </dsp:sp>
    <dsp:sp modelId="{7879BE98-272B-4631-8BBB-240343E8BF62}">
      <dsp:nvSpPr>
        <dsp:cNvPr id="0" name=""/>
        <dsp:cNvSpPr/>
      </dsp:nvSpPr>
      <dsp:spPr>
        <a:xfrm>
          <a:off x="445781" y="1817512"/>
          <a:ext cx="5052196" cy="155786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Necessary in a democratic society</a:t>
          </a:r>
          <a:endParaRPr lang="en-US" sz="2300" kern="1200"/>
        </a:p>
      </dsp:txBody>
      <dsp:txXfrm>
        <a:off x="491409" y="1863140"/>
        <a:ext cx="3502543" cy="1466611"/>
      </dsp:txXfrm>
    </dsp:sp>
    <dsp:sp modelId="{F49F6F20-DD6E-47F0-8B8C-3788655EF0A7}">
      <dsp:nvSpPr>
        <dsp:cNvPr id="0" name=""/>
        <dsp:cNvSpPr/>
      </dsp:nvSpPr>
      <dsp:spPr>
        <a:xfrm>
          <a:off x="891563" y="3635025"/>
          <a:ext cx="5052196" cy="1557867"/>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F</a:t>
          </a:r>
          <a:r>
            <a:rPr lang="en-GB" sz="2300" i="0" kern="1200"/>
            <a:t>or the prevention of disorder or crime, for the protection of health or morals or for the protection of the rights and freedoms of others</a:t>
          </a:r>
          <a:r>
            <a:rPr lang="en-GB" sz="2300" kern="1200"/>
            <a:t> – Public Order Act’s.   </a:t>
          </a:r>
          <a:endParaRPr lang="en-US" sz="2300" kern="1200"/>
        </a:p>
      </dsp:txBody>
      <dsp:txXfrm>
        <a:off x="937191" y="3680653"/>
        <a:ext cx="3502543" cy="1466611"/>
      </dsp:txXfrm>
    </dsp:sp>
    <dsp:sp modelId="{B895DFFA-C3BB-4A44-A9F0-787AA7E93EDA}">
      <dsp:nvSpPr>
        <dsp:cNvPr id="0" name=""/>
        <dsp:cNvSpPr/>
      </dsp:nvSpPr>
      <dsp:spPr>
        <a:xfrm>
          <a:off x="4039581" y="1181383"/>
          <a:ext cx="1012614" cy="101261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267419" y="1181383"/>
        <a:ext cx="556938" cy="761992"/>
      </dsp:txXfrm>
    </dsp:sp>
    <dsp:sp modelId="{2D18DC71-7AF1-4275-BE32-5617764DE315}">
      <dsp:nvSpPr>
        <dsp:cNvPr id="0" name=""/>
        <dsp:cNvSpPr/>
      </dsp:nvSpPr>
      <dsp:spPr>
        <a:xfrm>
          <a:off x="4485363" y="2988509"/>
          <a:ext cx="1012614" cy="1012614"/>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713201" y="2988509"/>
        <a:ext cx="556938" cy="76199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84595A-3A88-4A9E-B97E-C5A05C26123E}">
      <dsp:nvSpPr>
        <dsp:cNvPr id="0" name=""/>
        <dsp:cNvSpPr/>
      </dsp:nvSpPr>
      <dsp:spPr>
        <a:xfrm>
          <a:off x="0" y="837768"/>
          <a:ext cx="2906177" cy="184542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ADE2E9-B635-4527-ADFF-E737BDDA105E}">
      <dsp:nvSpPr>
        <dsp:cNvPr id="0" name=""/>
        <dsp:cNvSpPr/>
      </dsp:nvSpPr>
      <dsp:spPr>
        <a:xfrm>
          <a:off x="322908" y="1144531"/>
          <a:ext cx="2906177" cy="184542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One person protests – S.14ZA of the Public Order Act 1986. </a:t>
          </a:r>
          <a:endParaRPr lang="en-US" sz="2700" kern="1200"/>
        </a:p>
      </dsp:txBody>
      <dsp:txXfrm>
        <a:off x="376959" y="1198582"/>
        <a:ext cx="2798075" cy="1737320"/>
      </dsp:txXfrm>
    </dsp:sp>
    <dsp:sp modelId="{E06F022A-FF42-4AA1-A02B-84D273032634}">
      <dsp:nvSpPr>
        <dsp:cNvPr id="0" name=""/>
        <dsp:cNvSpPr/>
      </dsp:nvSpPr>
      <dsp:spPr>
        <a:xfrm>
          <a:off x="3551994" y="837768"/>
          <a:ext cx="2906177" cy="184542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8B8986-6450-4F72-908D-896670750EE9}">
      <dsp:nvSpPr>
        <dsp:cNvPr id="0" name=""/>
        <dsp:cNvSpPr/>
      </dsp:nvSpPr>
      <dsp:spPr>
        <a:xfrm>
          <a:off x="3874902" y="1144531"/>
          <a:ext cx="2906177" cy="184542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One condition could be that the individual is restricted from carrying out the protest in a public place. </a:t>
          </a:r>
          <a:endParaRPr lang="en-US" sz="2700" kern="1200"/>
        </a:p>
      </dsp:txBody>
      <dsp:txXfrm>
        <a:off x="3928953" y="1198582"/>
        <a:ext cx="2798075" cy="1737320"/>
      </dsp:txXfrm>
    </dsp:sp>
    <dsp:sp modelId="{43013CC3-A67F-4FD1-A95C-F519E67036D3}">
      <dsp:nvSpPr>
        <dsp:cNvPr id="0" name=""/>
        <dsp:cNvSpPr/>
      </dsp:nvSpPr>
      <dsp:spPr>
        <a:xfrm>
          <a:off x="7103988" y="837768"/>
          <a:ext cx="2906177" cy="184542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0F0D71-EB0B-428D-A3E0-D07C153BE69D}">
      <dsp:nvSpPr>
        <dsp:cNvPr id="0" name=""/>
        <dsp:cNvSpPr/>
      </dsp:nvSpPr>
      <dsp:spPr>
        <a:xfrm>
          <a:off x="7426896" y="1144531"/>
          <a:ext cx="2906177" cy="184542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Groups- Riots etc. </a:t>
          </a:r>
          <a:endParaRPr lang="en-US" sz="2700" kern="1200"/>
        </a:p>
      </dsp:txBody>
      <dsp:txXfrm>
        <a:off x="7480947" y="1198582"/>
        <a:ext cx="2798075" cy="173732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D267AF-386D-4A0F-87EB-250972937BCD}">
      <dsp:nvSpPr>
        <dsp:cNvPr id="0" name=""/>
        <dsp:cNvSpPr/>
      </dsp:nvSpPr>
      <dsp:spPr>
        <a:xfrm>
          <a:off x="0" y="0"/>
          <a:ext cx="7956438" cy="688943"/>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Provides definitions in relation to elements such as; </a:t>
          </a:r>
          <a:endParaRPr lang="en-US" sz="3000" kern="1200"/>
        </a:p>
      </dsp:txBody>
      <dsp:txXfrm>
        <a:off x="20178" y="20178"/>
        <a:ext cx="7132409" cy="648587"/>
      </dsp:txXfrm>
    </dsp:sp>
    <dsp:sp modelId="{6EEF454C-CA5C-4E64-A020-BE5C101F40C5}">
      <dsp:nvSpPr>
        <dsp:cNvPr id="0" name=""/>
        <dsp:cNvSpPr/>
      </dsp:nvSpPr>
      <dsp:spPr>
        <a:xfrm>
          <a:off x="594149" y="784629"/>
          <a:ext cx="7956438" cy="688943"/>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1. Racial Hatred. </a:t>
          </a:r>
          <a:endParaRPr lang="en-US" sz="3000" kern="1200"/>
        </a:p>
      </dsp:txBody>
      <dsp:txXfrm>
        <a:off x="614327" y="804807"/>
        <a:ext cx="6874119" cy="648587"/>
      </dsp:txXfrm>
    </dsp:sp>
    <dsp:sp modelId="{9B5D52C8-201A-4063-99F2-D4E751055C05}">
      <dsp:nvSpPr>
        <dsp:cNvPr id="0" name=""/>
        <dsp:cNvSpPr/>
      </dsp:nvSpPr>
      <dsp:spPr>
        <a:xfrm>
          <a:off x="1188299" y="1569259"/>
          <a:ext cx="7956438" cy="688943"/>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2. Written Material. </a:t>
          </a:r>
          <a:endParaRPr lang="en-US" sz="3000" kern="1200"/>
        </a:p>
      </dsp:txBody>
      <dsp:txXfrm>
        <a:off x="1208477" y="1589437"/>
        <a:ext cx="6874119" cy="648587"/>
      </dsp:txXfrm>
    </dsp:sp>
    <dsp:sp modelId="{24AED645-B534-4F11-8C84-74345DA1BA13}">
      <dsp:nvSpPr>
        <dsp:cNvPr id="0" name=""/>
        <dsp:cNvSpPr/>
      </dsp:nvSpPr>
      <dsp:spPr>
        <a:xfrm>
          <a:off x="1782448" y="2353889"/>
          <a:ext cx="7956438" cy="688943"/>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3. Dwelling. </a:t>
          </a:r>
          <a:endParaRPr lang="en-US" sz="3000" kern="1200"/>
        </a:p>
      </dsp:txBody>
      <dsp:txXfrm>
        <a:off x="1802626" y="2374067"/>
        <a:ext cx="6874119" cy="648587"/>
      </dsp:txXfrm>
    </dsp:sp>
    <dsp:sp modelId="{B4F66084-6969-450D-9BA9-8E791561E63E}">
      <dsp:nvSpPr>
        <dsp:cNvPr id="0" name=""/>
        <dsp:cNvSpPr/>
      </dsp:nvSpPr>
      <dsp:spPr>
        <a:xfrm>
          <a:off x="2376598" y="3138519"/>
          <a:ext cx="7956438" cy="688943"/>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4. Much more. </a:t>
          </a:r>
          <a:endParaRPr lang="en-US" sz="3000" kern="1200"/>
        </a:p>
      </dsp:txBody>
      <dsp:txXfrm>
        <a:off x="2396776" y="3158697"/>
        <a:ext cx="6874119" cy="648587"/>
      </dsp:txXfrm>
    </dsp:sp>
    <dsp:sp modelId="{5ADDD4C6-4922-41E7-AF71-12F5A316ADAF}">
      <dsp:nvSpPr>
        <dsp:cNvPr id="0" name=""/>
        <dsp:cNvSpPr/>
      </dsp:nvSpPr>
      <dsp:spPr>
        <a:xfrm>
          <a:off x="7508625" y="503311"/>
          <a:ext cx="447813" cy="447813"/>
        </a:xfrm>
        <a:prstGeom prst="downArrow">
          <a:avLst>
            <a:gd name="adj1" fmla="val 55000"/>
            <a:gd name="adj2" fmla="val 45000"/>
          </a:avLst>
        </a:prstGeom>
        <a:solidFill>
          <a:schemeClr val="accent4">
            <a:alpha val="90000"/>
            <a:tint val="40000"/>
            <a:hueOff val="0"/>
            <a:satOff val="0"/>
            <a:lumOff val="0"/>
            <a:alphaOff val="0"/>
          </a:schemeClr>
        </a:solidFill>
        <a:ln w="1270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609383" y="503311"/>
        <a:ext cx="246297" cy="336979"/>
      </dsp:txXfrm>
    </dsp:sp>
    <dsp:sp modelId="{B8521894-0548-4F2E-BBF0-B0D70AF1FC1D}">
      <dsp:nvSpPr>
        <dsp:cNvPr id="0" name=""/>
        <dsp:cNvSpPr/>
      </dsp:nvSpPr>
      <dsp:spPr>
        <a:xfrm>
          <a:off x="8102774" y="1287941"/>
          <a:ext cx="447813" cy="447813"/>
        </a:xfrm>
        <a:prstGeom prst="downArrow">
          <a:avLst>
            <a:gd name="adj1" fmla="val 55000"/>
            <a:gd name="adj2" fmla="val 45000"/>
          </a:avLst>
        </a:prstGeom>
        <a:solidFill>
          <a:schemeClr val="accent4">
            <a:alpha val="90000"/>
            <a:tint val="40000"/>
            <a:hueOff val="0"/>
            <a:satOff val="0"/>
            <a:lumOff val="0"/>
            <a:alphaOff val="0"/>
          </a:schemeClr>
        </a:solidFill>
        <a:ln w="1270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203532" y="1287941"/>
        <a:ext cx="246297" cy="336979"/>
      </dsp:txXfrm>
    </dsp:sp>
    <dsp:sp modelId="{F51F3F56-172D-4DF7-BA33-C2133D8C6A22}">
      <dsp:nvSpPr>
        <dsp:cNvPr id="0" name=""/>
        <dsp:cNvSpPr/>
      </dsp:nvSpPr>
      <dsp:spPr>
        <a:xfrm>
          <a:off x="8696924" y="2061088"/>
          <a:ext cx="447813" cy="447813"/>
        </a:xfrm>
        <a:prstGeom prst="downArrow">
          <a:avLst>
            <a:gd name="adj1" fmla="val 55000"/>
            <a:gd name="adj2" fmla="val 45000"/>
          </a:avLst>
        </a:prstGeom>
        <a:solidFill>
          <a:schemeClr val="accent4">
            <a:alpha val="90000"/>
            <a:tint val="40000"/>
            <a:hueOff val="0"/>
            <a:satOff val="0"/>
            <a:lumOff val="0"/>
            <a:alphaOff val="0"/>
          </a:schemeClr>
        </a:solidFill>
        <a:ln w="1270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797682" y="2061088"/>
        <a:ext cx="246297" cy="336979"/>
      </dsp:txXfrm>
    </dsp:sp>
    <dsp:sp modelId="{E79A2B7C-5C88-43D5-B450-842D02E06A8A}">
      <dsp:nvSpPr>
        <dsp:cNvPr id="0" name=""/>
        <dsp:cNvSpPr/>
      </dsp:nvSpPr>
      <dsp:spPr>
        <a:xfrm>
          <a:off x="9291074" y="2853373"/>
          <a:ext cx="447813" cy="447813"/>
        </a:xfrm>
        <a:prstGeom prst="downArrow">
          <a:avLst>
            <a:gd name="adj1" fmla="val 55000"/>
            <a:gd name="adj2" fmla="val 45000"/>
          </a:avLst>
        </a:prstGeom>
        <a:solidFill>
          <a:schemeClr val="accent4">
            <a:alpha val="90000"/>
            <a:tint val="40000"/>
            <a:hueOff val="0"/>
            <a:satOff val="0"/>
            <a:lumOff val="0"/>
            <a:alphaOff val="0"/>
          </a:schemeClr>
        </a:solidFill>
        <a:ln w="1270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9391832" y="2853373"/>
        <a:ext cx="246297" cy="33697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EEC780-6032-4FDB-AEAB-0A1A183C4340}">
      <dsp:nvSpPr>
        <dsp:cNvPr id="0" name=""/>
        <dsp:cNvSpPr/>
      </dsp:nvSpPr>
      <dsp:spPr>
        <a:xfrm>
          <a:off x="0" y="12084"/>
          <a:ext cx="10333037" cy="12082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1" i="0" kern="1200"/>
            <a:t>‘’ Affray.</a:t>
          </a:r>
          <a:endParaRPr lang="en-US" sz="3100" kern="1200"/>
        </a:p>
      </dsp:txBody>
      <dsp:txXfrm>
        <a:off x="58982" y="71066"/>
        <a:ext cx="10215073" cy="1090280"/>
      </dsp:txXfrm>
    </dsp:sp>
    <dsp:sp modelId="{A6F55533-D34A-48EA-AB1F-D33233B800C9}">
      <dsp:nvSpPr>
        <dsp:cNvPr id="0" name=""/>
        <dsp:cNvSpPr/>
      </dsp:nvSpPr>
      <dsp:spPr>
        <a:xfrm>
          <a:off x="0" y="1309609"/>
          <a:ext cx="10333037" cy="12082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0" i="0" kern="1200"/>
            <a:t>(1)A person is guilty of affray if he uses or threatens unlawful violence towards another and his conduct is such as would cause a person of reasonable firmness present at the scene to fear for his personal safety.</a:t>
          </a:r>
          <a:endParaRPr lang="en-US" sz="3100" kern="1200"/>
        </a:p>
      </dsp:txBody>
      <dsp:txXfrm>
        <a:off x="58982" y="1368591"/>
        <a:ext cx="10215073" cy="1090280"/>
      </dsp:txXfrm>
    </dsp:sp>
    <dsp:sp modelId="{9AF4117D-0924-43AD-A785-E598446F09F5}">
      <dsp:nvSpPr>
        <dsp:cNvPr id="0" name=""/>
        <dsp:cNvSpPr/>
      </dsp:nvSpPr>
      <dsp:spPr>
        <a:xfrm>
          <a:off x="0" y="2607133"/>
          <a:ext cx="10333037" cy="12082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0" i="0" kern="1200"/>
            <a:t>(2)Where 2 or more persons use or threaten the unlawful violence, it is the conduct of them taken together that must be considered for the purposes of subsection (1).’’</a:t>
          </a:r>
          <a:endParaRPr lang="en-US" sz="3100" kern="1200"/>
        </a:p>
      </dsp:txBody>
      <dsp:txXfrm>
        <a:off x="58982" y="2666115"/>
        <a:ext cx="10215073" cy="109028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83C43A-CF8C-4D60-9051-EC5388D00D0D}">
      <dsp:nvSpPr>
        <dsp:cNvPr id="0" name=""/>
        <dsp:cNvSpPr/>
      </dsp:nvSpPr>
      <dsp:spPr>
        <a:xfrm>
          <a:off x="0" y="56148"/>
          <a:ext cx="10333037" cy="70156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0" kern="1200"/>
            <a:t>‘’Fear or provocation of violence.</a:t>
          </a:r>
          <a:endParaRPr lang="en-US" sz="1800" kern="1200" dirty="0"/>
        </a:p>
      </dsp:txBody>
      <dsp:txXfrm>
        <a:off x="34247" y="90395"/>
        <a:ext cx="10264543" cy="633067"/>
      </dsp:txXfrm>
    </dsp:sp>
    <dsp:sp modelId="{EA6B002D-BCCD-47D7-AB67-DD2A90119C5C}">
      <dsp:nvSpPr>
        <dsp:cNvPr id="0" name=""/>
        <dsp:cNvSpPr/>
      </dsp:nvSpPr>
      <dsp:spPr>
        <a:xfrm>
          <a:off x="0" y="809549"/>
          <a:ext cx="10333037" cy="70156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(1)A person is guilty of an offence if he—</a:t>
          </a:r>
          <a:endParaRPr lang="en-US" sz="1800" kern="1200"/>
        </a:p>
      </dsp:txBody>
      <dsp:txXfrm>
        <a:off x="34247" y="843796"/>
        <a:ext cx="10264543" cy="633067"/>
      </dsp:txXfrm>
    </dsp:sp>
    <dsp:sp modelId="{CFBCD40C-5D55-4F90-825E-FE2FEB9E7B26}">
      <dsp:nvSpPr>
        <dsp:cNvPr id="0" name=""/>
        <dsp:cNvSpPr/>
      </dsp:nvSpPr>
      <dsp:spPr>
        <a:xfrm>
          <a:off x="0" y="1562950"/>
          <a:ext cx="10333037" cy="70156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(a)uses towards another person threatening, abusive or insulting words or behaviour, or</a:t>
          </a:r>
          <a:endParaRPr lang="en-US" sz="1800" kern="1200"/>
        </a:p>
      </dsp:txBody>
      <dsp:txXfrm>
        <a:off x="34247" y="1597197"/>
        <a:ext cx="10264543" cy="633067"/>
      </dsp:txXfrm>
    </dsp:sp>
    <dsp:sp modelId="{85F82843-6FE1-4AB9-9849-E798F6E9C2DE}">
      <dsp:nvSpPr>
        <dsp:cNvPr id="0" name=""/>
        <dsp:cNvSpPr/>
      </dsp:nvSpPr>
      <dsp:spPr>
        <a:xfrm>
          <a:off x="0" y="2316352"/>
          <a:ext cx="10333037" cy="70156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(b)distributes or displays to another person any writing, sign or other visible representation which is threatening, abusive or insulting,</a:t>
          </a:r>
          <a:endParaRPr lang="en-US" sz="1800" kern="1200"/>
        </a:p>
      </dsp:txBody>
      <dsp:txXfrm>
        <a:off x="34247" y="2350599"/>
        <a:ext cx="10264543" cy="633067"/>
      </dsp:txXfrm>
    </dsp:sp>
    <dsp:sp modelId="{78D375BF-9C7B-4782-A41B-F7EFC066E5C1}">
      <dsp:nvSpPr>
        <dsp:cNvPr id="0" name=""/>
        <dsp:cNvSpPr/>
      </dsp:nvSpPr>
      <dsp:spPr>
        <a:xfrm>
          <a:off x="0" y="3069753"/>
          <a:ext cx="10333037" cy="70156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with intent to cause that person to believe that immediate unlawful violence will be used against him or another by any person, or to provoke the immediate use of unlawful violence by that person or another, or whereby that person is likely to believe that such violence will be used or it is likely that such violence will be provoked.’’</a:t>
          </a:r>
          <a:endParaRPr lang="en-US" sz="1800" kern="1200"/>
        </a:p>
      </dsp:txBody>
      <dsp:txXfrm>
        <a:off x="34247" y="3104000"/>
        <a:ext cx="10264543" cy="63306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EC657F-785D-45EF-BBBD-943C8A9F6462}">
      <dsp:nvSpPr>
        <dsp:cNvPr id="0" name=""/>
        <dsp:cNvSpPr/>
      </dsp:nvSpPr>
      <dsp:spPr>
        <a:xfrm>
          <a:off x="0" y="2535"/>
          <a:ext cx="594376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850BF1-A97F-40FC-9A02-745019DF8E8C}">
      <dsp:nvSpPr>
        <dsp:cNvPr id="0" name=""/>
        <dsp:cNvSpPr/>
      </dsp:nvSpPr>
      <dsp:spPr>
        <a:xfrm>
          <a:off x="0" y="2535"/>
          <a:ext cx="5943760" cy="17292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kern="1200"/>
            <a:t>S.78 of the PCSC Act 2022. </a:t>
          </a:r>
          <a:endParaRPr lang="en-US" sz="4900" kern="1200"/>
        </a:p>
      </dsp:txBody>
      <dsp:txXfrm>
        <a:off x="0" y="2535"/>
        <a:ext cx="5943760" cy="1729273"/>
      </dsp:txXfrm>
    </dsp:sp>
    <dsp:sp modelId="{6931839E-691B-4A3C-97D1-84A39A840CCF}">
      <dsp:nvSpPr>
        <dsp:cNvPr id="0" name=""/>
        <dsp:cNvSpPr/>
      </dsp:nvSpPr>
      <dsp:spPr>
        <a:xfrm>
          <a:off x="0" y="1731809"/>
          <a:ext cx="594376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638D8D-FD27-49B4-8C19-B3AAE5456917}">
      <dsp:nvSpPr>
        <dsp:cNvPr id="0" name=""/>
        <dsp:cNvSpPr/>
      </dsp:nvSpPr>
      <dsp:spPr>
        <a:xfrm>
          <a:off x="0" y="1731809"/>
          <a:ext cx="5943760" cy="17292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kern="1200" dirty="0"/>
            <a:t>No longer just a common law offence. </a:t>
          </a:r>
          <a:endParaRPr lang="en-US" sz="4900" kern="1200" dirty="0"/>
        </a:p>
      </dsp:txBody>
      <dsp:txXfrm>
        <a:off x="0" y="1731809"/>
        <a:ext cx="5943760" cy="1729273"/>
      </dsp:txXfrm>
    </dsp:sp>
    <dsp:sp modelId="{517286F3-9A4D-48F7-ABB4-C1590EDB67FA}">
      <dsp:nvSpPr>
        <dsp:cNvPr id="0" name=""/>
        <dsp:cNvSpPr/>
      </dsp:nvSpPr>
      <dsp:spPr>
        <a:xfrm>
          <a:off x="0" y="3461083"/>
          <a:ext cx="594376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504EC1-0240-4793-AF0C-B9EFBE29236D}">
      <dsp:nvSpPr>
        <dsp:cNvPr id="0" name=""/>
        <dsp:cNvSpPr/>
      </dsp:nvSpPr>
      <dsp:spPr>
        <a:xfrm>
          <a:off x="0" y="3461083"/>
          <a:ext cx="5943760" cy="17292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kern="1200" dirty="0"/>
            <a:t>Now punishable by law. </a:t>
          </a:r>
          <a:endParaRPr lang="en-US" sz="4900" kern="1200" dirty="0"/>
        </a:p>
      </dsp:txBody>
      <dsp:txXfrm>
        <a:off x="0" y="3461083"/>
        <a:ext cx="5943760" cy="172927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A506DF-CC3E-47E1-8117-AE7C056D169D}">
      <dsp:nvSpPr>
        <dsp:cNvPr id="0" name=""/>
        <dsp:cNvSpPr/>
      </dsp:nvSpPr>
      <dsp:spPr>
        <a:xfrm>
          <a:off x="1748061" y="1144712"/>
          <a:ext cx="370336" cy="91440"/>
        </a:xfrm>
        <a:custGeom>
          <a:avLst/>
          <a:gdLst/>
          <a:ahLst/>
          <a:cxnLst/>
          <a:rect l="0" t="0" r="0" b="0"/>
          <a:pathLst>
            <a:path>
              <a:moveTo>
                <a:pt x="0" y="45720"/>
              </a:moveTo>
              <a:lnTo>
                <a:pt x="37033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23206" y="1188427"/>
        <a:ext cx="20046" cy="4009"/>
      </dsp:txXfrm>
    </dsp:sp>
    <dsp:sp modelId="{B7C4439B-9CC1-4071-AF6C-E15C332E6C8B}">
      <dsp:nvSpPr>
        <dsp:cNvPr id="0" name=""/>
        <dsp:cNvSpPr/>
      </dsp:nvSpPr>
      <dsp:spPr>
        <a:xfrm>
          <a:off x="6659" y="667471"/>
          <a:ext cx="1743201" cy="10459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418" tIns="89662" rIns="85418" bIns="89662" numCol="1" spcCol="1270" anchor="ctr" anchorCtr="0">
          <a:noAutofit/>
        </a:bodyPr>
        <a:lstStyle/>
        <a:p>
          <a:pPr marL="0" lvl="0" indent="0" algn="ctr" defTabSz="533400">
            <a:lnSpc>
              <a:spcPct val="90000"/>
            </a:lnSpc>
            <a:spcBef>
              <a:spcPct val="0"/>
            </a:spcBef>
            <a:spcAft>
              <a:spcPct val="35000"/>
            </a:spcAft>
            <a:buNone/>
          </a:pPr>
          <a:r>
            <a:rPr lang="en-GB" sz="1200" b="1" i="0" kern="1200"/>
            <a:t>Obstruction etc of major transport works</a:t>
          </a:r>
          <a:endParaRPr lang="en-US" sz="1200" kern="1200"/>
        </a:p>
      </dsp:txBody>
      <dsp:txXfrm>
        <a:off x="6659" y="667471"/>
        <a:ext cx="1743201" cy="1045921"/>
      </dsp:txXfrm>
    </dsp:sp>
    <dsp:sp modelId="{8E17381C-3991-4298-AB1E-997273FD821A}">
      <dsp:nvSpPr>
        <dsp:cNvPr id="0" name=""/>
        <dsp:cNvSpPr/>
      </dsp:nvSpPr>
      <dsp:spPr>
        <a:xfrm>
          <a:off x="3892199" y="1144712"/>
          <a:ext cx="370336" cy="91440"/>
        </a:xfrm>
        <a:custGeom>
          <a:avLst/>
          <a:gdLst/>
          <a:ahLst/>
          <a:cxnLst/>
          <a:rect l="0" t="0" r="0" b="0"/>
          <a:pathLst>
            <a:path>
              <a:moveTo>
                <a:pt x="0" y="45720"/>
              </a:moveTo>
              <a:lnTo>
                <a:pt x="37033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067344" y="1188427"/>
        <a:ext cx="20046" cy="4009"/>
      </dsp:txXfrm>
    </dsp:sp>
    <dsp:sp modelId="{D41CDFFB-C7DB-46B4-92E1-B9EE7467324B}">
      <dsp:nvSpPr>
        <dsp:cNvPr id="0" name=""/>
        <dsp:cNvSpPr/>
      </dsp:nvSpPr>
      <dsp:spPr>
        <a:xfrm>
          <a:off x="2150798" y="667471"/>
          <a:ext cx="1743201" cy="10459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418" tIns="89662" rIns="85418" bIns="89662" numCol="1" spcCol="1270" anchor="ctr" anchorCtr="0">
          <a:noAutofit/>
        </a:bodyPr>
        <a:lstStyle/>
        <a:p>
          <a:pPr marL="0" lvl="0" indent="0" algn="ctr" defTabSz="533400">
            <a:lnSpc>
              <a:spcPct val="90000"/>
            </a:lnSpc>
            <a:spcBef>
              <a:spcPct val="0"/>
            </a:spcBef>
            <a:spcAft>
              <a:spcPct val="35000"/>
            </a:spcAft>
            <a:buNone/>
          </a:pPr>
          <a:r>
            <a:rPr lang="en-GB" sz="1200" b="0" i="0" kern="1200"/>
            <a:t>(1)A person commits an offence if the person—</a:t>
          </a:r>
          <a:endParaRPr lang="en-US" sz="1200" kern="1200"/>
        </a:p>
      </dsp:txBody>
      <dsp:txXfrm>
        <a:off x="2150798" y="667471"/>
        <a:ext cx="1743201" cy="1045921"/>
      </dsp:txXfrm>
    </dsp:sp>
    <dsp:sp modelId="{A60E7797-458E-451D-8BBB-0AA41668665E}">
      <dsp:nvSpPr>
        <dsp:cNvPr id="0" name=""/>
        <dsp:cNvSpPr/>
      </dsp:nvSpPr>
      <dsp:spPr>
        <a:xfrm>
          <a:off x="6036337" y="1144712"/>
          <a:ext cx="370336" cy="91440"/>
        </a:xfrm>
        <a:custGeom>
          <a:avLst/>
          <a:gdLst/>
          <a:ahLst/>
          <a:cxnLst/>
          <a:rect l="0" t="0" r="0" b="0"/>
          <a:pathLst>
            <a:path>
              <a:moveTo>
                <a:pt x="0" y="45720"/>
              </a:moveTo>
              <a:lnTo>
                <a:pt x="37033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211482" y="1188427"/>
        <a:ext cx="20046" cy="4009"/>
      </dsp:txXfrm>
    </dsp:sp>
    <dsp:sp modelId="{91C279D2-8498-4EF6-8155-E60313E92AF9}">
      <dsp:nvSpPr>
        <dsp:cNvPr id="0" name=""/>
        <dsp:cNvSpPr/>
      </dsp:nvSpPr>
      <dsp:spPr>
        <a:xfrm>
          <a:off x="4294936" y="667471"/>
          <a:ext cx="1743201" cy="10459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418" tIns="89662" rIns="85418" bIns="89662" numCol="1" spcCol="1270" anchor="ctr" anchorCtr="0">
          <a:noAutofit/>
        </a:bodyPr>
        <a:lstStyle/>
        <a:p>
          <a:pPr marL="0" lvl="0" indent="0" algn="ctr" defTabSz="533400">
            <a:lnSpc>
              <a:spcPct val="90000"/>
            </a:lnSpc>
            <a:spcBef>
              <a:spcPct val="0"/>
            </a:spcBef>
            <a:spcAft>
              <a:spcPct val="35000"/>
            </a:spcAft>
            <a:buNone/>
          </a:pPr>
          <a:r>
            <a:rPr lang="en-GB" sz="1200" b="0" i="0" kern="1200"/>
            <a:t>(a)obstructs the undertaker or a person acting under the authority of the undertaker—</a:t>
          </a:r>
          <a:endParaRPr lang="en-US" sz="1200" kern="1200"/>
        </a:p>
      </dsp:txBody>
      <dsp:txXfrm>
        <a:off x="4294936" y="667471"/>
        <a:ext cx="1743201" cy="1045921"/>
      </dsp:txXfrm>
    </dsp:sp>
    <dsp:sp modelId="{2F80039D-DE0D-4F7A-AF6C-8B8923B4DECF}">
      <dsp:nvSpPr>
        <dsp:cNvPr id="0" name=""/>
        <dsp:cNvSpPr/>
      </dsp:nvSpPr>
      <dsp:spPr>
        <a:xfrm>
          <a:off x="8180475" y="1144712"/>
          <a:ext cx="370336" cy="91440"/>
        </a:xfrm>
        <a:custGeom>
          <a:avLst/>
          <a:gdLst/>
          <a:ahLst/>
          <a:cxnLst/>
          <a:rect l="0" t="0" r="0" b="0"/>
          <a:pathLst>
            <a:path>
              <a:moveTo>
                <a:pt x="0" y="45720"/>
              </a:moveTo>
              <a:lnTo>
                <a:pt x="37033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355620" y="1188427"/>
        <a:ext cx="20046" cy="4009"/>
      </dsp:txXfrm>
    </dsp:sp>
    <dsp:sp modelId="{682B6964-EF29-4964-AAD2-12B4E32945A9}">
      <dsp:nvSpPr>
        <dsp:cNvPr id="0" name=""/>
        <dsp:cNvSpPr/>
      </dsp:nvSpPr>
      <dsp:spPr>
        <a:xfrm>
          <a:off x="6439074" y="667471"/>
          <a:ext cx="1743201" cy="10459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418" tIns="89662" rIns="85418" bIns="89662" numCol="1" spcCol="1270" anchor="ctr" anchorCtr="0">
          <a:noAutofit/>
        </a:bodyPr>
        <a:lstStyle/>
        <a:p>
          <a:pPr marL="0" lvl="0" indent="0" algn="ctr" defTabSz="533400">
            <a:lnSpc>
              <a:spcPct val="90000"/>
            </a:lnSpc>
            <a:spcBef>
              <a:spcPct val="0"/>
            </a:spcBef>
            <a:spcAft>
              <a:spcPct val="35000"/>
            </a:spcAft>
            <a:buNone/>
          </a:pPr>
          <a:r>
            <a:rPr lang="en-GB" sz="1200" b="0" i="0" kern="1200"/>
            <a:t>(i)in setting out the lines of any major transport works,</a:t>
          </a:r>
          <a:endParaRPr lang="en-US" sz="1200" kern="1200"/>
        </a:p>
      </dsp:txBody>
      <dsp:txXfrm>
        <a:off x="6439074" y="667471"/>
        <a:ext cx="1743201" cy="1045921"/>
      </dsp:txXfrm>
    </dsp:sp>
    <dsp:sp modelId="{0EBBB543-2329-431B-AD6A-6F6F518A0E3A}">
      <dsp:nvSpPr>
        <dsp:cNvPr id="0" name=""/>
        <dsp:cNvSpPr/>
      </dsp:nvSpPr>
      <dsp:spPr>
        <a:xfrm>
          <a:off x="878260" y="1711592"/>
          <a:ext cx="8576552" cy="370336"/>
        </a:xfrm>
        <a:custGeom>
          <a:avLst/>
          <a:gdLst/>
          <a:ahLst/>
          <a:cxnLst/>
          <a:rect l="0" t="0" r="0" b="0"/>
          <a:pathLst>
            <a:path>
              <a:moveTo>
                <a:pt x="8576552" y="0"/>
              </a:moveTo>
              <a:lnTo>
                <a:pt x="8576552" y="202268"/>
              </a:lnTo>
              <a:lnTo>
                <a:pt x="0" y="202268"/>
              </a:lnTo>
              <a:lnTo>
                <a:pt x="0" y="370336"/>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51889" y="1894756"/>
        <a:ext cx="429295" cy="4009"/>
      </dsp:txXfrm>
    </dsp:sp>
    <dsp:sp modelId="{FEB50DCA-38DC-4E2A-BF53-B382FC2ED9A9}">
      <dsp:nvSpPr>
        <dsp:cNvPr id="0" name=""/>
        <dsp:cNvSpPr/>
      </dsp:nvSpPr>
      <dsp:spPr>
        <a:xfrm>
          <a:off x="8583212" y="667471"/>
          <a:ext cx="1743201" cy="10459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418" tIns="89662" rIns="85418" bIns="89662" numCol="1" spcCol="1270" anchor="ctr" anchorCtr="0">
          <a:noAutofit/>
        </a:bodyPr>
        <a:lstStyle/>
        <a:p>
          <a:pPr marL="0" lvl="0" indent="0" algn="ctr" defTabSz="533400">
            <a:lnSpc>
              <a:spcPct val="90000"/>
            </a:lnSpc>
            <a:spcBef>
              <a:spcPct val="0"/>
            </a:spcBef>
            <a:spcAft>
              <a:spcPct val="35000"/>
            </a:spcAft>
            <a:buNone/>
          </a:pPr>
          <a:r>
            <a:rPr lang="en-GB" sz="1200" b="0" i="0" kern="1200"/>
            <a:t>(ii)in constructing or maintaining any major transport works, or</a:t>
          </a:r>
          <a:endParaRPr lang="en-US" sz="1200" kern="1200"/>
        </a:p>
      </dsp:txBody>
      <dsp:txXfrm>
        <a:off x="8583212" y="667471"/>
        <a:ext cx="1743201" cy="1045921"/>
      </dsp:txXfrm>
    </dsp:sp>
    <dsp:sp modelId="{A69534EA-740A-4439-85F4-17F1117ECAD8}">
      <dsp:nvSpPr>
        <dsp:cNvPr id="0" name=""/>
        <dsp:cNvSpPr/>
      </dsp:nvSpPr>
      <dsp:spPr>
        <a:xfrm>
          <a:off x="1748061" y="2591569"/>
          <a:ext cx="370336" cy="91440"/>
        </a:xfrm>
        <a:custGeom>
          <a:avLst/>
          <a:gdLst/>
          <a:ahLst/>
          <a:cxnLst/>
          <a:rect l="0" t="0" r="0" b="0"/>
          <a:pathLst>
            <a:path>
              <a:moveTo>
                <a:pt x="0" y="45720"/>
              </a:moveTo>
              <a:lnTo>
                <a:pt x="37033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23206" y="2635285"/>
        <a:ext cx="20046" cy="4009"/>
      </dsp:txXfrm>
    </dsp:sp>
    <dsp:sp modelId="{A99D36CE-009C-4C40-9A9B-683857ACA936}">
      <dsp:nvSpPr>
        <dsp:cNvPr id="0" name=""/>
        <dsp:cNvSpPr/>
      </dsp:nvSpPr>
      <dsp:spPr>
        <a:xfrm>
          <a:off x="6659" y="2114329"/>
          <a:ext cx="1743201" cy="10459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418" tIns="89662" rIns="85418" bIns="89662" numCol="1" spcCol="1270" anchor="ctr" anchorCtr="0">
          <a:noAutofit/>
        </a:bodyPr>
        <a:lstStyle/>
        <a:p>
          <a:pPr marL="0" lvl="0" indent="0" algn="ctr" defTabSz="533400">
            <a:lnSpc>
              <a:spcPct val="90000"/>
            </a:lnSpc>
            <a:spcBef>
              <a:spcPct val="0"/>
            </a:spcBef>
            <a:spcAft>
              <a:spcPct val="35000"/>
            </a:spcAft>
            <a:buNone/>
          </a:pPr>
          <a:r>
            <a:rPr lang="en-GB" sz="1200" b="0" i="0" kern="1200"/>
            <a:t>(iii)in taking any steps that are reasonably necessary for the purposes of facilitating, or in connection with, the construction or maintenance of any major transport works, or</a:t>
          </a:r>
          <a:endParaRPr lang="en-US" sz="1200" kern="1200"/>
        </a:p>
      </dsp:txBody>
      <dsp:txXfrm>
        <a:off x="6659" y="2114329"/>
        <a:ext cx="1743201" cy="1045921"/>
      </dsp:txXfrm>
    </dsp:sp>
    <dsp:sp modelId="{4452503E-00A9-4B30-9268-92B08858ADBE}">
      <dsp:nvSpPr>
        <dsp:cNvPr id="0" name=""/>
        <dsp:cNvSpPr/>
      </dsp:nvSpPr>
      <dsp:spPr>
        <a:xfrm>
          <a:off x="3892199" y="2591569"/>
          <a:ext cx="370336" cy="91440"/>
        </a:xfrm>
        <a:custGeom>
          <a:avLst/>
          <a:gdLst/>
          <a:ahLst/>
          <a:cxnLst/>
          <a:rect l="0" t="0" r="0" b="0"/>
          <a:pathLst>
            <a:path>
              <a:moveTo>
                <a:pt x="0" y="45720"/>
              </a:moveTo>
              <a:lnTo>
                <a:pt x="37033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067344" y="2635285"/>
        <a:ext cx="20046" cy="4009"/>
      </dsp:txXfrm>
    </dsp:sp>
    <dsp:sp modelId="{2C76599A-CFEC-4045-8C87-86402820E6CA}">
      <dsp:nvSpPr>
        <dsp:cNvPr id="0" name=""/>
        <dsp:cNvSpPr/>
      </dsp:nvSpPr>
      <dsp:spPr>
        <a:xfrm>
          <a:off x="2150798" y="2114329"/>
          <a:ext cx="1743201" cy="10459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418" tIns="89662" rIns="85418" bIns="89662" numCol="1" spcCol="1270" anchor="ctr" anchorCtr="0">
          <a:noAutofit/>
        </a:bodyPr>
        <a:lstStyle/>
        <a:p>
          <a:pPr marL="0" lvl="0" indent="0" algn="ctr" defTabSz="533400">
            <a:lnSpc>
              <a:spcPct val="90000"/>
            </a:lnSpc>
            <a:spcBef>
              <a:spcPct val="0"/>
            </a:spcBef>
            <a:spcAft>
              <a:spcPct val="35000"/>
            </a:spcAft>
            <a:buNone/>
          </a:pPr>
          <a:r>
            <a:rPr lang="en-GB" sz="1200" b="0" i="0" kern="1200"/>
            <a:t>(b)interferes with, moves or removes any apparatus which—</a:t>
          </a:r>
          <a:endParaRPr lang="en-US" sz="1200" kern="1200"/>
        </a:p>
      </dsp:txBody>
      <dsp:txXfrm>
        <a:off x="2150798" y="2114329"/>
        <a:ext cx="1743201" cy="1045921"/>
      </dsp:txXfrm>
    </dsp:sp>
    <dsp:sp modelId="{1D5FC258-1727-4FE5-8954-AD016AE01E9D}">
      <dsp:nvSpPr>
        <dsp:cNvPr id="0" name=""/>
        <dsp:cNvSpPr/>
      </dsp:nvSpPr>
      <dsp:spPr>
        <a:xfrm>
          <a:off x="6036337" y="2591569"/>
          <a:ext cx="370336" cy="91440"/>
        </a:xfrm>
        <a:custGeom>
          <a:avLst/>
          <a:gdLst/>
          <a:ahLst/>
          <a:cxnLst/>
          <a:rect l="0" t="0" r="0" b="0"/>
          <a:pathLst>
            <a:path>
              <a:moveTo>
                <a:pt x="0" y="45720"/>
              </a:moveTo>
              <a:lnTo>
                <a:pt x="37033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211482" y="2635285"/>
        <a:ext cx="20046" cy="4009"/>
      </dsp:txXfrm>
    </dsp:sp>
    <dsp:sp modelId="{1EEE126A-7943-49C1-AB47-9F61D1D76966}">
      <dsp:nvSpPr>
        <dsp:cNvPr id="0" name=""/>
        <dsp:cNvSpPr/>
      </dsp:nvSpPr>
      <dsp:spPr>
        <a:xfrm>
          <a:off x="4294936" y="2114329"/>
          <a:ext cx="1743201" cy="10459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418" tIns="89662" rIns="85418" bIns="89662" numCol="1" spcCol="1270" anchor="ctr" anchorCtr="0">
          <a:noAutofit/>
        </a:bodyPr>
        <a:lstStyle/>
        <a:p>
          <a:pPr marL="0" lvl="0" indent="0" algn="ctr" defTabSz="533400">
            <a:lnSpc>
              <a:spcPct val="90000"/>
            </a:lnSpc>
            <a:spcBef>
              <a:spcPct val="0"/>
            </a:spcBef>
            <a:spcAft>
              <a:spcPct val="35000"/>
            </a:spcAft>
            <a:buNone/>
          </a:pPr>
          <a:r>
            <a:rPr lang="en-GB" sz="1200" b="0" i="0" kern="1200"/>
            <a:t>(i)relates to the construction or maintenance of any major transport works, and</a:t>
          </a:r>
          <a:endParaRPr lang="en-US" sz="1200" kern="1200"/>
        </a:p>
      </dsp:txBody>
      <dsp:txXfrm>
        <a:off x="4294936" y="2114329"/>
        <a:ext cx="1743201" cy="1045921"/>
      </dsp:txXfrm>
    </dsp:sp>
    <dsp:sp modelId="{289F2D0F-F7F9-4DC4-95D0-7C9303A1B7CB}">
      <dsp:nvSpPr>
        <dsp:cNvPr id="0" name=""/>
        <dsp:cNvSpPr/>
      </dsp:nvSpPr>
      <dsp:spPr>
        <a:xfrm>
          <a:off x="6439074" y="2114329"/>
          <a:ext cx="1743201" cy="10459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418" tIns="89662" rIns="85418" bIns="89662" numCol="1" spcCol="1270" anchor="ctr" anchorCtr="0">
          <a:noAutofit/>
        </a:bodyPr>
        <a:lstStyle/>
        <a:p>
          <a:pPr marL="0" lvl="0" indent="0" algn="ctr" defTabSz="533400">
            <a:lnSpc>
              <a:spcPct val="90000"/>
            </a:lnSpc>
            <a:spcBef>
              <a:spcPct val="0"/>
            </a:spcBef>
            <a:spcAft>
              <a:spcPct val="35000"/>
            </a:spcAft>
            <a:buNone/>
          </a:pPr>
          <a:r>
            <a:rPr lang="en-GB" sz="1200" b="0" i="0" kern="1200"/>
            <a:t>(ii)belongs to a person within subsection (5).</a:t>
          </a:r>
          <a:endParaRPr lang="en-US" sz="1200" kern="1200"/>
        </a:p>
      </dsp:txBody>
      <dsp:txXfrm>
        <a:off x="6439074" y="2114329"/>
        <a:ext cx="1743201" cy="1045921"/>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27F96F-C59A-490E-BFEE-5195CBA57710}">
      <dsp:nvSpPr>
        <dsp:cNvPr id="0" name=""/>
        <dsp:cNvSpPr/>
      </dsp:nvSpPr>
      <dsp:spPr>
        <a:xfrm>
          <a:off x="2706078" y="645327"/>
          <a:ext cx="497402" cy="91440"/>
        </a:xfrm>
        <a:custGeom>
          <a:avLst/>
          <a:gdLst/>
          <a:ahLst/>
          <a:cxnLst/>
          <a:rect l="0" t="0" r="0" b="0"/>
          <a:pathLst>
            <a:path>
              <a:moveTo>
                <a:pt x="0" y="45720"/>
              </a:moveTo>
              <a:lnTo>
                <a:pt x="497402"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41579" y="688407"/>
        <a:ext cx="26400" cy="5280"/>
      </dsp:txXfrm>
    </dsp:sp>
    <dsp:sp modelId="{6F75D6B0-97CD-429A-BC04-316EE0D8399F}">
      <dsp:nvSpPr>
        <dsp:cNvPr id="0" name=""/>
        <dsp:cNvSpPr/>
      </dsp:nvSpPr>
      <dsp:spPr>
        <a:xfrm>
          <a:off x="412217" y="2349"/>
          <a:ext cx="2295661" cy="137739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2489" tIns="118077" rIns="112489" bIns="118077" numCol="1" spcCol="1270" anchor="ctr" anchorCtr="0">
          <a:noAutofit/>
        </a:bodyPr>
        <a:lstStyle/>
        <a:p>
          <a:pPr marL="0" lvl="0" indent="0" algn="ctr" defTabSz="711200">
            <a:lnSpc>
              <a:spcPct val="90000"/>
            </a:lnSpc>
            <a:spcBef>
              <a:spcPct val="0"/>
            </a:spcBef>
            <a:spcAft>
              <a:spcPct val="35000"/>
            </a:spcAft>
            <a:buNone/>
          </a:pPr>
          <a:r>
            <a:rPr lang="en-GB" sz="1600" b="1" i="0" kern="1200"/>
            <a:t>Offence of interference with access to or provision of abortion services</a:t>
          </a:r>
          <a:endParaRPr lang="en-US" sz="1600" kern="1200"/>
        </a:p>
      </dsp:txBody>
      <dsp:txXfrm>
        <a:off x="412217" y="2349"/>
        <a:ext cx="2295661" cy="1377396"/>
      </dsp:txXfrm>
    </dsp:sp>
    <dsp:sp modelId="{CB93C8CA-E451-43BF-B143-6E46EB7E6001}">
      <dsp:nvSpPr>
        <dsp:cNvPr id="0" name=""/>
        <dsp:cNvSpPr/>
      </dsp:nvSpPr>
      <dsp:spPr>
        <a:xfrm>
          <a:off x="1560048" y="1377946"/>
          <a:ext cx="2823663" cy="497402"/>
        </a:xfrm>
        <a:custGeom>
          <a:avLst/>
          <a:gdLst/>
          <a:ahLst/>
          <a:cxnLst/>
          <a:rect l="0" t="0" r="0" b="0"/>
          <a:pathLst>
            <a:path>
              <a:moveTo>
                <a:pt x="2823663" y="0"/>
              </a:moveTo>
              <a:lnTo>
                <a:pt x="2823663" y="265801"/>
              </a:lnTo>
              <a:lnTo>
                <a:pt x="0" y="265801"/>
              </a:lnTo>
              <a:lnTo>
                <a:pt x="0" y="497402"/>
              </a:lnTo>
            </a:path>
          </a:pathLst>
        </a:custGeom>
        <a:noFill/>
        <a:ln w="6350" cap="flat" cmpd="sng" algn="ctr">
          <a:solidFill>
            <a:schemeClr val="accent5">
              <a:hueOff val="-5026266"/>
              <a:satOff val="105"/>
              <a:lumOff val="-17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00064" y="1624007"/>
        <a:ext cx="143630" cy="5280"/>
      </dsp:txXfrm>
    </dsp:sp>
    <dsp:sp modelId="{6D85B608-0FEE-4511-A207-8B14A7871AE1}">
      <dsp:nvSpPr>
        <dsp:cNvPr id="0" name=""/>
        <dsp:cNvSpPr/>
      </dsp:nvSpPr>
      <dsp:spPr>
        <a:xfrm>
          <a:off x="3235881" y="2349"/>
          <a:ext cx="2295661" cy="1377396"/>
        </a:xfrm>
        <a:prstGeom prst="rect">
          <a:avLst/>
        </a:prstGeom>
        <a:solidFill>
          <a:schemeClr val="accent5">
            <a:hueOff val="-4021013"/>
            <a:satOff val="84"/>
            <a:lumOff val="-1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2489" tIns="118077" rIns="112489" bIns="118077" numCol="1" spcCol="1270" anchor="ctr" anchorCtr="0">
          <a:noAutofit/>
        </a:bodyPr>
        <a:lstStyle/>
        <a:p>
          <a:pPr marL="0" lvl="0" indent="0" algn="ctr" defTabSz="711200">
            <a:lnSpc>
              <a:spcPct val="90000"/>
            </a:lnSpc>
            <a:spcBef>
              <a:spcPct val="0"/>
            </a:spcBef>
            <a:spcAft>
              <a:spcPct val="35000"/>
            </a:spcAft>
            <a:buNone/>
          </a:pPr>
          <a:r>
            <a:rPr lang="en-GB" sz="1600" b="0" i="0" kern="1200"/>
            <a:t>(1)It is an offence for a person who is within a safe access zone to do an act with the intent of, or reckless as to whether it has the effect of—</a:t>
          </a:r>
          <a:endParaRPr lang="en-US" sz="1600" kern="1200"/>
        </a:p>
      </dsp:txBody>
      <dsp:txXfrm>
        <a:off x="3235881" y="2349"/>
        <a:ext cx="2295661" cy="1377396"/>
      </dsp:txXfrm>
    </dsp:sp>
    <dsp:sp modelId="{3CC4C2A4-0E53-47CF-8ADB-8AA05E32A984}">
      <dsp:nvSpPr>
        <dsp:cNvPr id="0" name=""/>
        <dsp:cNvSpPr/>
      </dsp:nvSpPr>
      <dsp:spPr>
        <a:xfrm>
          <a:off x="2706078" y="2550726"/>
          <a:ext cx="497402" cy="91440"/>
        </a:xfrm>
        <a:custGeom>
          <a:avLst/>
          <a:gdLst/>
          <a:ahLst/>
          <a:cxnLst/>
          <a:rect l="0" t="0" r="0" b="0"/>
          <a:pathLst>
            <a:path>
              <a:moveTo>
                <a:pt x="0" y="45720"/>
              </a:moveTo>
              <a:lnTo>
                <a:pt x="497402" y="45720"/>
              </a:lnTo>
            </a:path>
          </a:pathLst>
        </a:custGeom>
        <a:noFill/>
        <a:ln w="6350" cap="flat" cmpd="sng" algn="ctr">
          <a:solidFill>
            <a:schemeClr val="accent5">
              <a:hueOff val="-10052532"/>
              <a:satOff val="209"/>
              <a:lumOff val="-352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41579" y="2593806"/>
        <a:ext cx="26400" cy="5280"/>
      </dsp:txXfrm>
    </dsp:sp>
    <dsp:sp modelId="{03E1D86D-6D69-4DC0-8593-CE2FDB69BCCF}">
      <dsp:nvSpPr>
        <dsp:cNvPr id="0" name=""/>
        <dsp:cNvSpPr/>
      </dsp:nvSpPr>
      <dsp:spPr>
        <a:xfrm>
          <a:off x="412217" y="1907748"/>
          <a:ext cx="2295661" cy="1377396"/>
        </a:xfrm>
        <a:prstGeom prst="rect">
          <a:avLst/>
        </a:prstGeom>
        <a:solidFill>
          <a:schemeClr val="accent5">
            <a:hueOff val="-8042026"/>
            <a:satOff val="167"/>
            <a:lumOff val="-2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2489" tIns="118077" rIns="112489" bIns="118077" numCol="1" spcCol="1270" anchor="ctr" anchorCtr="0">
          <a:noAutofit/>
        </a:bodyPr>
        <a:lstStyle/>
        <a:p>
          <a:pPr marL="0" lvl="0" indent="0" algn="ctr" defTabSz="711200">
            <a:lnSpc>
              <a:spcPct val="90000"/>
            </a:lnSpc>
            <a:spcBef>
              <a:spcPct val="0"/>
            </a:spcBef>
            <a:spcAft>
              <a:spcPct val="35000"/>
            </a:spcAft>
            <a:buNone/>
          </a:pPr>
          <a:r>
            <a:rPr lang="en-GB" sz="1600" b="0" i="0" kern="1200"/>
            <a:t>(a)influencing any person’s decision to access, provide or facilitate the provision of abortion services at an abortion clinic,</a:t>
          </a:r>
          <a:endParaRPr lang="en-US" sz="1600" kern="1200"/>
        </a:p>
      </dsp:txBody>
      <dsp:txXfrm>
        <a:off x="412217" y="1907748"/>
        <a:ext cx="2295661" cy="1377396"/>
      </dsp:txXfrm>
    </dsp:sp>
    <dsp:sp modelId="{81C13585-C6E6-4952-A7D4-4CBA1789981F}">
      <dsp:nvSpPr>
        <dsp:cNvPr id="0" name=""/>
        <dsp:cNvSpPr/>
      </dsp:nvSpPr>
      <dsp:spPr>
        <a:xfrm>
          <a:off x="1560048" y="3283344"/>
          <a:ext cx="2823663" cy="497402"/>
        </a:xfrm>
        <a:custGeom>
          <a:avLst/>
          <a:gdLst/>
          <a:ahLst/>
          <a:cxnLst/>
          <a:rect l="0" t="0" r="0" b="0"/>
          <a:pathLst>
            <a:path>
              <a:moveTo>
                <a:pt x="2823663" y="0"/>
              </a:moveTo>
              <a:lnTo>
                <a:pt x="2823663" y="265801"/>
              </a:lnTo>
              <a:lnTo>
                <a:pt x="0" y="265801"/>
              </a:lnTo>
              <a:lnTo>
                <a:pt x="0" y="497402"/>
              </a:lnTo>
            </a:path>
          </a:pathLst>
        </a:custGeom>
        <a:noFill/>
        <a:ln w="6350" cap="flat" cmpd="sng" algn="ctr">
          <a:solidFill>
            <a:schemeClr val="accent5">
              <a:hueOff val="-15078799"/>
              <a:satOff val="314"/>
              <a:lumOff val="-529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00064" y="3529405"/>
        <a:ext cx="143630" cy="5280"/>
      </dsp:txXfrm>
    </dsp:sp>
    <dsp:sp modelId="{0E465F3D-C906-4F44-852A-A8916C802A05}">
      <dsp:nvSpPr>
        <dsp:cNvPr id="0" name=""/>
        <dsp:cNvSpPr/>
      </dsp:nvSpPr>
      <dsp:spPr>
        <a:xfrm>
          <a:off x="3235881" y="1907748"/>
          <a:ext cx="2295661" cy="1377396"/>
        </a:xfrm>
        <a:prstGeom prst="rect">
          <a:avLst/>
        </a:prstGeom>
        <a:solidFill>
          <a:schemeClr val="accent5">
            <a:hueOff val="-12063040"/>
            <a:satOff val="251"/>
            <a:lumOff val="-4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2489" tIns="118077" rIns="112489" bIns="118077" numCol="1" spcCol="1270" anchor="ctr" anchorCtr="0">
          <a:noAutofit/>
        </a:bodyPr>
        <a:lstStyle/>
        <a:p>
          <a:pPr marL="0" lvl="0" indent="0" algn="ctr" defTabSz="711200">
            <a:lnSpc>
              <a:spcPct val="90000"/>
            </a:lnSpc>
            <a:spcBef>
              <a:spcPct val="0"/>
            </a:spcBef>
            <a:spcAft>
              <a:spcPct val="35000"/>
            </a:spcAft>
            <a:buNone/>
          </a:pPr>
          <a:r>
            <a:rPr lang="en-GB" sz="1600" b="0" i="0" kern="1200"/>
            <a:t>(b)obstructing or impeding any person accessing, providing, or facilitating the provision of abortion services at an abortion clinic, or</a:t>
          </a:r>
          <a:endParaRPr lang="en-US" sz="1600" kern="1200"/>
        </a:p>
      </dsp:txBody>
      <dsp:txXfrm>
        <a:off x="3235881" y="1907748"/>
        <a:ext cx="2295661" cy="1377396"/>
      </dsp:txXfrm>
    </dsp:sp>
    <dsp:sp modelId="{5B0002BD-C532-454C-9D93-4A63C58D85C9}">
      <dsp:nvSpPr>
        <dsp:cNvPr id="0" name=""/>
        <dsp:cNvSpPr/>
      </dsp:nvSpPr>
      <dsp:spPr>
        <a:xfrm>
          <a:off x="2706078" y="4456125"/>
          <a:ext cx="497402" cy="91440"/>
        </a:xfrm>
        <a:custGeom>
          <a:avLst/>
          <a:gdLst/>
          <a:ahLst/>
          <a:cxnLst/>
          <a:rect l="0" t="0" r="0" b="0"/>
          <a:pathLst>
            <a:path>
              <a:moveTo>
                <a:pt x="0" y="45720"/>
              </a:moveTo>
              <a:lnTo>
                <a:pt x="497402" y="45720"/>
              </a:lnTo>
            </a:path>
          </a:pathLst>
        </a:custGeom>
        <a:noFill/>
        <a:ln w="6350" cap="flat" cmpd="sng" algn="ctr">
          <a:solidFill>
            <a:schemeClr val="accent5">
              <a:hueOff val="-20105065"/>
              <a:satOff val="418"/>
              <a:lumOff val="-705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41579" y="4499205"/>
        <a:ext cx="26400" cy="5280"/>
      </dsp:txXfrm>
    </dsp:sp>
    <dsp:sp modelId="{8706F13B-4F8B-4B9E-B5B0-B69C7CE70DA4}">
      <dsp:nvSpPr>
        <dsp:cNvPr id="0" name=""/>
        <dsp:cNvSpPr/>
      </dsp:nvSpPr>
      <dsp:spPr>
        <a:xfrm>
          <a:off x="412217" y="3813146"/>
          <a:ext cx="2295661" cy="1377396"/>
        </a:xfrm>
        <a:prstGeom prst="rect">
          <a:avLst/>
        </a:prstGeom>
        <a:solidFill>
          <a:schemeClr val="accent5">
            <a:hueOff val="-16084052"/>
            <a:satOff val="334"/>
            <a:lumOff val="-5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2489" tIns="118077" rIns="112489" bIns="118077" numCol="1" spcCol="1270" anchor="ctr" anchorCtr="0">
          <a:noAutofit/>
        </a:bodyPr>
        <a:lstStyle/>
        <a:p>
          <a:pPr marL="0" lvl="0" indent="0" algn="ctr" defTabSz="711200">
            <a:lnSpc>
              <a:spcPct val="90000"/>
            </a:lnSpc>
            <a:spcBef>
              <a:spcPct val="0"/>
            </a:spcBef>
            <a:spcAft>
              <a:spcPct val="35000"/>
            </a:spcAft>
            <a:buNone/>
          </a:pPr>
          <a:r>
            <a:rPr lang="en-GB" sz="1600" b="0" i="0" kern="1200"/>
            <a:t>(c)causing harassment, alarm or distress to any person in connection with a decision to access, provide, or facilitate the provision of abortion services at an abortion clinic,</a:t>
          </a:r>
          <a:endParaRPr lang="en-US" sz="1600" kern="1200"/>
        </a:p>
      </dsp:txBody>
      <dsp:txXfrm>
        <a:off x="412217" y="3813146"/>
        <a:ext cx="2295661" cy="1377396"/>
      </dsp:txXfrm>
    </dsp:sp>
    <dsp:sp modelId="{B9A6438B-F816-4C41-BA5C-C1057228C936}">
      <dsp:nvSpPr>
        <dsp:cNvPr id="0" name=""/>
        <dsp:cNvSpPr/>
      </dsp:nvSpPr>
      <dsp:spPr>
        <a:xfrm>
          <a:off x="3235881" y="3813146"/>
          <a:ext cx="2295661" cy="1377396"/>
        </a:xfrm>
        <a:prstGeom prst="rect">
          <a:avLst/>
        </a:prstGeom>
        <a:solidFill>
          <a:schemeClr val="accent5">
            <a:hueOff val="-20105065"/>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2489" tIns="118077" rIns="112489" bIns="118077" numCol="1" spcCol="1270" anchor="ctr" anchorCtr="0">
          <a:noAutofit/>
        </a:bodyPr>
        <a:lstStyle/>
        <a:p>
          <a:pPr marL="0" lvl="0" indent="0" algn="ctr" defTabSz="711200">
            <a:lnSpc>
              <a:spcPct val="90000"/>
            </a:lnSpc>
            <a:spcBef>
              <a:spcPct val="0"/>
            </a:spcBef>
            <a:spcAft>
              <a:spcPct val="35000"/>
            </a:spcAft>
            <a:buNone/>
          </a:pPr>
          <a:r>
            <a:rPr lang="en-GB" sz="1600" b="0" i="0" kern="1200"/>
            <a:t>where the person mentioned in paragraph (a), (b) or (c) is within the safe access zone for the abortion clinic.</a:t>
          </a:r>
          <a:endParaRPr lang="en-US" sz="1600" kern="1200"/>
        </a:p>
      </dsp:txBody>
      <dsp:txXfrm>
        <a:off x="3235881" y="3813146"/>
        <a:ext cx="2295661" cy="1377396"/>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9F6E58-329E-416F-B534-889735F4AD92}">
      <dsp:nvSpPr>
        <dsp:cNvPr id="0" name=""/>
        <dsp:cNvSpPr/>
      </dsp:nvSpPr>
      <dsp:spPr>
        <a:xfrm>
          <a:off x="9871" y="2406869"/>
          <a:ext cx="2950486" cy="1770292"/>
        </a:xfrm>
        <a:prstGeom prst="roundRect">
          <a:avLst>
            <a:gd name="adj" fmla="val 10000"/>
          </a:avLst>
        </a:prstGeom>
        <a:solidFill>
          <a:schemeClr val="accent4">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Is it time to reform the Human Rights Act 1998?</a:t>
          </a:r>
        </a:p>
      </dsp:txBody>
      <dsp:txXfrm>
        <a:off x="61721" y="2458719"/>
        <a:ext cx="2846786" cy="1666592"/>
      </dsp:txXfrm>
    </dsp:sp>
    <dsp:sp modelId="{9ECFE125-0769-4AA1-9632-85FE80B285FF}">
      <dsp:nvSpPr>
        <dsp:cNvPr id="0" name=""/>
        <dsp:cNvSpPr/>
      </dsp:nvSpPr>
      <dsp:spPr>
        <a:xfrm>
          <a:off x="3255407" y="2926155"/>
          <a:ext cx="625503" cy="731720"/>
        </a:xfrm>
        <a:prstGeom prst="rightArrow">
          <a:avLst>
            <a:gd name="adj1" fmla="val 60000"/>
            <a:gd name="adj2" fmla="val 50000"/>
          </a:avLst>
        </a:prstGeom>
        <a:solidFill>
          <a:schemeClr val="accent4">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3255407" y="3072499"/>
        <a:ext cx="437852" cy="439032"/>
      </dsp:txXfrm>
    </dsp:sp>
    <dsp:sp modelId="{D2CCF90E-A07A-4108-B6CC-8C0CA319DD63}">
      <dsp:nvSpPr>
        <dsp:cNvPr id="0" name=""/>
        <dsp:cNvSpPr/>
      </dsp:nvSpPr>
      <dsp:spPr>
        <a:xfrm>
          <a:off x="4140553" y="2406869"/>
          <a:ext cx="2950486" cy="1770292"/>
        </a:xfrm>
        <a:prstGeom prst="roundRect">
          <a:avLst>
            <a:gd name="adj" fmla="val 10000"/>
          </a:avLst>
        </a:prstGeom>
        <a:solidFill>
          <a:schemeClr val="accent4">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Parliament say- yes</a:t>
          </a:r>
        </a:p>
      </dsp:txBody>
      <dsp:txXfrm>
        <a:off x="4192403" y="2458719"/>
        <a:ext cx="2846786" cy="1666592"/>
      </dsp:txXfrm>
    </dsp:sp>
    <dsp:sp modelId="{8A910331-BDA8-4FAB-A9F9-2516C33A5574}">
      <dsp:nvSpPr>
        <dsp:cNvPr id="0" name=""/>
        <dsp:cNvSpPr/>
      </dsp:nvSpPr>
      <dsp:spPr>
        <a:xfrm>
          <a:off x="7376154" y="2926155"/>
          <a:ext cx="604442" cy="731720"/>
        </a:xfrm>
        <a:prstGeom prst="rightArrow">
          <a:avLst>
            <a:gd name="adj1" fmla="val 60000"/>
            <a:gd name="adj2" fmla="val 50000"/>
          </a:avLst>
        </a:prstGeom>
        <a:solidFill>
          <a:schemeClr val="accent4">
            <a:shade val="90000"/>
            <a:hueOff val="453413"/>
            <a:satOff val="-20334"/>
            <a:lumOff val="366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7376154" y="3072499"/>
        <a:ext cx="423109" cy="439032"/>
      </dsp:txXfrm>
    </dsp:sp>
    <dsp:sp modelId="{2B4EFD87-AFEA-441E-B756-EAF4FEEA0244}">
      <dsp:nvSpPr>
        <dsp:cNvPr id="0" name=""/>
        <dsp:cNvSpPr/>
      </dsp:nvSpPr>
      <dsp:spPr>
        <a:xfrm>
          <a:off x="8231497" y="2406869"/>
          <a:ext cx="2950486" cy="1770292"/>
        </a:xfrm>
        <a:prstGeom prst="roundRect">
          <a:avLst>
            <a:gd name="adj" fmla="val 10000"/>
          </a:avLst>
        </a:prstGeom>
        <a:solidFill>
          <a:schemeClr val="accent4">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How?- Bill of Rights Bill.</a:t>
          </a:r>
        </a:p>
      </dsp:txBody>
      <dsp:txXfrm>
        <a:off x="8283347" y="2458719"/>
        <a:ext cx="2846786" cy="1666592"/>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5DE9B1-954D-427D-B03E-FC772CB782C7}">
      <dsp:nvSpPr>
        <dsp:cNvPr id="0" name=""/>
        <dsp:cNvSpPr/>
      </dsp:nvSpPr>
      <dsp:spPr>
        <a:xfrm>
          <a:off x="375433" y="0"/>
          <a:ext cx="5192893" cy="5192893"/>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9C2316-4B6B-4194-9CBB-D5BA6C9D4E51}">
      <dsp:nvSpPr>
        <dsp:cNvPr id="0" name=""/>
        <dsp:cNvSpPr/>
      </dsp:nvSpPr>
      <dsp:spPr>
        <a:xfrm>
          <a:off x="868758" y="493324"/>
          <a:ext cx="2025228" cy="20252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June 2022- introduced to parliament. </a:t>
          </a:r>
          <a:endParaRPr lang="en-US" sz="3100" kern="1200"/>
        </a:p>
      </dsp:txBody>
      <dsp:txXfrm>
        <a:off x="967621" y="592187"/>
        <a:ext cx="1827502" cy="1827502"/>
      </dsp:txXfrm>
    </dsp:sp>
    <dsp:sp modelId="{82F1FE07-D074-45E6-AA13-091E775A408C}">
      <dsp:nvSpPr>
        <dsp:cNvPr id="0" name=""/>
        <dsp:cNvSpPr/>
      </dsp:nvSpPr>
      <dsp:spPr>
        <a:xfrm>
          <a:off x="3049773" y="493324"/>
          <a:ext cx="2025228" cy="2025228"/>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We can still bring a case in the domestic courts. </a:t>
          </a:r>
          <a:endParaRPr lang="en-US" sz="3100" kern="1200"/>
        </a:p>
      </dsp:txBody>
      <dsp:txXfrm>
        <a:off x="3148636" y="592187"/>
        <a:ext cx="1827502" cy="1827502"/>
      </dsp:txXfrm>
    </dsp:sp>
    <dsp:sp modelId="{585491A8-9CFC-48CC-83BD-0511CBCAF22A}">
      <dsp:nvSpPr>
        <dsp:cNvPr id="0" name=""/>
        <dsp:cNvSpPr/>
      </dsp:nvSpPr>
      <dsp:spPr>
        <a:xfrm>
          <a:off x="868758" y="2674339"/>
          <a:ext cx="2025228" cy="2025228"/>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All our rights are still included. </a:t>
          </a:r>
          <a:endParaRPr lang="en-US" sz="3100" kern="1200"/>
        </a:p>
      </dsp:txBody>
      <dsp:txXfrm>
        <a:off x="967621" y="2773202"/>
        <a:ext cx="1827502" cy="1827502"/>
      </dsp:txXfrm>
    </dsp:sp>
    <dsp:sp modelId="{795780E5-44E2-45F9-BEC1-5B1242C27D4C}">
      <dsp:nvSpPr>
        <dsp:cNvPr id="0" name=""/>
        <dsp:cNvSpPr/>
      </dsp:nvSpPr>
      <dsp:spPr>
        <a:xfrm>
          <a:off x="3049773" y="2674339"/>
          <a:ext cx="2025228" cy="202522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But a number of elements are changing. </a:t>
          </a:r>
          <a:endParaRPr lang="en-US" sz="3100" kern="1200"/>
        </a:p>
      </dsp:txBody>
      <dsp:txXfrm>
        <a:off x="3148636" y="2773202"/>
        <a:ext cx="1827502" cy="1827502"/>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1274B4-7865-4FDC-A619-1442F7EB28B6}" type="datetimeFigureOut">
              <a:rPr lang="en-GB" smtClean="0"/>
              <a:t>28/11/2024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22443B-9F7C-4DB6-AD76-A74D2C9F303C}" type="slidenum">
              <a:rPr lang="en-GB" smtClean="0"/>
              <a:t>‹#›</a:t>
            </a:fld>
            <a:endParaRPr lang="en-GB"/>
          </a:p>
        </p:txBody>
      </p:sp>
    </p:spTree>
    <p:extLst>
      <p:ext uri="{BB962C8B-B14F-4D97-AF65-F5344CB8AC3E}">
        <p14:creationId xmlns:p14="http://schemas.microsoft.com/office/powerpoint/2010/main" val="10706471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Forever Family Force </a:t>
            </a:r>
          </a:p>
        </p:txBody>
      </p:sp>
      <p:sp>
        <p:nvSpPr>
          <p:cNvPr id="4" name="Slide Number Placeholder 3"/>
          <p:cNvSpPr>
            <a:spLocks noGrp="1"/>
          </p:cNvSpPr>
          <p:nvPr>
            <p:ph type="sldNum" sz="quarter" idx="5"/>
          </p:nvPr>
        </p:nvSpPr>
        <p:spPr/>
        <p:txBody>
          <a:bodyPr/>
          <a:lstStyle/>
          <a:p>
            <a:fld id="{4622443B-9F7C-4DB6-AD76-A74D2C9F303C}" type="slidenum">
              <a:rPr lang="en-GB" smtClean="0"/>
              <a:t>37</a:t>
            </a:fld>
            <a:endParaRPr lang="en-GB"/>
          </a:p>
        </p:txBody>
      </p:sp>
    </p:spTree>
    <p:extLst>
      <p:ext uri="{BB962C8B-B14F-4D97-AF65-F5344CB8AC3E}">
        <p14:creationId xmlns:p14="http://schemas.microsoft.com/office/powerpoint/2010/main" val="40888293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Natzi</a:t>
            </a:r>
            <a:r>
              <a:rPr lang="en-GB" dirty="0"/>
              <a:t> </a:t>
            </a:r>
          </a:p>
        </p:txBody>
      </p:sp>
      <p:sp>
        <p:nvSpPr>
          <p:cNvPr id="4" name="Slide Number Placeholder 3"/>
          <p:cNvSpPr>
            <a:spLocks noGrp="1"/>
          </p:cNvSpPr>
          <p:nvPr>
            <p:ph type="sldNum" sz="quarter" idx="5"/>
          </p:nvPr>
        </p:nvSpPr>
        <p:spPr/>
        <p:txBody>
          <a:bodyPr/>
          <a:lstStyle/>
          <a:p>
            <a:fld id="{4622443B-9F7C-4DB6-AD76-A74D2C9F303C}" type="slidenum">
              <a:rPr lang="en-GB" smtClean="0"/>
              <a:t>38</a:t>
            </a:fld>
            <a:endParaRPr lang="en-GB"/>
          </a:p>
        </p:txBody>
      </p:sp>
    </p:spTree>
    <p:extLst>
      <p:ext uri="{BB962C8B-B14F-4D97-AF65-F5344CB8AC3E}">
        <p14:creationId xmlns:p14="http://schemas.microsoft.com/office/powerpoint/2010/main" val="5370837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 key sections include s.7, and s.8 </a:t>
            </a:r>
          </a:p>
        </p:txBody>
      </p:sp>
      <p:sp>
        <p:nvSpPr>
          <p:cNvPr id="4" name="Slide Number Placeholder 3"/>
          <p:cNvSpPr>
            <a:spLocks noGrp="1"/>
          </p:cNvSpPr>
          <p:nvPr>
            <p:ph type="sldNum" sz="quarter" idx="5"/>
          </p:nvPr>
        </p:nvSpPr>
        <p:spPr/>
        <p:txBody>
          <a:bodyPr/>
          <a:lstStyle/>
          <a:p>
            <a:fld id="{4622443B-9F7C-4DB6-AD76-A74D2C9F303C}" type="slidenum">
              <a:rPr lang="en-GB" smtClean="0"/>
              <a:t>57</a:t>
            </a:fld>
            <a:endParaRPr lang="en-GB"/>
          </a:p>
        </p:txBody>
      </p:sp>
    </p:spTree>
    <p:extLst>
      <p:ext uri="{BB962C8B-B14F-4D97-AF65-F5344CB8AC3E}">
        <p14:creationId xmlns:p14="http://schemas.microsoft.com/office/powerpoint/2010/main" val="4175718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6A35EAA-ED80-4FF1-942C-82B1D483AF60}"/>
              </a:ext>
            </a:extLst>
          </p:cNvPr>
          <p:cNvSpPr/>
          <p:nvPr/>
        </p:nvSpPr>
        <p:spPr>
          <a:xfrm rot="21133683" flipH="1">
            <a:off x="977627" y="481134"/>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D415F49B-3CBC-46CF-AFB5-988852D0479E}"/>
              </a:ext>
            </a:extLst>
          </p:cNvPr>
          <p:cNvSpPr/>
          <p:nvPr/>
        </p:nvSpPr>
        <p:spPr>
          <a:xfrm rot="21133683" flipH="1">
            <a:off x="1010574" y="456230"/>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D80FF0C0-FC1A-4C5B-9FE5-09BA33FF7EE3}"/>
              </a:ext>
            </a:extLst>
          </p:cNvPr>
          <p:cNvSpPr>
            <a:spLocks noGrp="1"/>
          </p:cNvSpPr>
          <p:nvPr>
            <p:ph type="ctrTitle"/>
          </p:nvPr>
        </p:nvSpPr>
        <p:spPr>
          <a:xfrm>
            <a:off x="1956392" y="1398181"/>
            <a:ext cx="7134446" cy="2870791"/>
          </a:xfrm>
        </p:spPr>
        <p:txBody>
          <a:bodyPr anchor="ctr">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E989092-15F8-4341-8D94-9E799301C51A}"/>
              </a:ext>
            </a:extLst>
          </p:cNvPr>
          <p:cNvSpPr>
            <a:spLocks noGrp="1"/>
          </p:cNvSpPr>
          <p:nvPr>
            <p:ph type="subTitle" idx="1"/>
          </p:nvPr>
        </p:nvSpPr>
        <p:spPr>
          <a:xfrm>
            <a:off x="6270835" y="5135527"/>
            <a:ext cx="4397164" cy="1057938"/>
          </a:xfrm>
        </p:spPr>
        <p:txBody>
          <a:bodyPr anchor="ctr">
            <a:normAutofit/>
          </a:bodyPr>
          <a:lstStyle>
            <a:lvl1pPr marL="0" indent="0" algn="l">
              <a:lnSpc>
                <a:spcPct val="100000"/>
              </a:lnSpc>
              <a:buNone/>
              <a:defRPr sz="3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97328B-E858-4921-99C2-3B0BE1724C6F}"/>
              </a:ext>
            </a:extLst>
          </p:cNvPr>
          <p:cNvSpPr>
            <a:spLocks noGrp="1"/>
          </p:cNvSpPr>
          <p:nvPr>
            <p:ph type="dt" sz="half" idx="10"/>
          </p:nvPr>
        </p:nvSpPr>
        <p:spPr/>
        <p:txBody>
          <a:bodyPr/>
          <a:lstStyle/>
          <a:p>
            <a:fld id="{C1691109-F4F8-4597-962C-A4F4B7960636}" type="datetimeFigureOut">
              <a:rPr lang="en-US" smtClean="0"/>
              <a:t>11/28/2024</a:t>
            </a:fld>
            <a:endParaRPr lang="en-US"/>
          </a:p>
        </p:txBody>
      </p:sp>
      <p:sp>
        <p:nvSpPr>
          <p:cNvPr id="5" name="Footer Placeholder 4">
            <a:extLst>
              <a:ext uri="{FF2B5EF4-FFF2-40B4-BE49-F238E27FC236}">
                <a16:creationId xmlns:a16="http://schemas.microsoft.com/office/drawing/2014/main" id="{ED381296-9B7B-4EF3-89B3-8B33E6070F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C2FE59-6CD1-4D0F-8A06-10CA2D3836CD}"/>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2111691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AC77D-9BA0-4A3B-B823-2059DC3C3D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5B811DB-C16F-4CED-97C6-73ABD71F33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E14D3C-7343-4DD7-B816-0D4D66BD61BF}"/>
              </a:ext>
            </a:extLst>
          </p:cNvPr>
          <p:cNvSpPr>
            <a:spLocks noGrp="1"/>
          </p:cNvSpPr>
          <p:nvPr>
            <p:ph type="dt" sz="half" idx="10"/>
          </p:nvPr>
        </p:nvSpPr>
        <p:spPr/>
        <p:txBody>
          <a:bodyPr/>
          <a:lstStyle/>
          <a:p>
            <a:fld id="{C1691109-F4F8-4597-962C-A4F4B7960636}" type="datetimeFigureOut">
              <a:rPr lang="en-US" smtClean="0"/>
              <a:t>11/28/2024</a:t>
            </a:fld>
            <a:endParaRPr lang="en-US"/>
          </a:p>
        </p:txBody>
      </p:sp>
      <p:sp>
        <p:nvSpPr>
          <p:cNvPr id="5" name="Footer Placeholder 4">
            <a:extLst>
              <a:ext uri="{FF2B5EF4-FFF2-40B4-BE49-F238E27FC236}">
                <a16:creationId xmlns:a16="http://schemas.microsoft.com/office/drawing/2014/main" id="{BE2409C8-4D7C-40EE-A12E-59CB555C72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1222D5-7193-4F59-83B4-3C19E8B1495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6654162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BEFA1-A4AB-4CF4-B02E-57AAED5719D6}"/>
              </a:ext>
            </a:extLst>
          </p:cNvPr>
          <p:cNvSpPr>
            <a:spLocks noGrp="1"/>
          </p:cNvSpPr>
          <p:nvPr>
            <p:ph type="title"/>
          </p:nvPr>
        </p:nvSpPr>
        <p:spPr>
          <a:xfrm>
            <a:off x="1621971" y="1709738"/>
            <a:ext cx="9165772" cy="2963271"/>
          </a:xfrm>
        </p:spPr>
        <p:txBody>
          <a:bodyPr anchor="b"/>
          <a:lstStyle>
            <a:lvl1pPr algn="ct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0AB406C-F19A-4393-9AD1-A300A7E452E8}"/>
              </a:ext>
            </a:extLst>
          </p:cNvPr>
          <p:cNvSpPr>
            <a:spLocks noGrp="1"/>
          </p:cNvSpPr>
          <p:nvPr>
            <p:ph type="body" idx="1"/>
          </p:nvPr>
        </p:nvSpPr>
        <p:spPr>
          <a:xfrm>
            <a:off x="1621971" y="4875028"/>
            <a:ext cx="9165772" cy="1052623"/>
          </a:xfrm>
        </p:spPr>
        <p:txBody>
          <a:bodyPr>
            <a:normAutofit/>
          </a:bodyPr>
          <a:lstStyle>
            <a:lvl1pPr marL="0" indent="0" algn="ctr">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7D7AE7-47F6-4023-8D44-8BA1DAB05FF2}"/>
              </a:ext>
            </a:extLst>
          </p:cNvPr>
          <p:cNvSpPr>
            <a:spLocks noGrp="1"/>
          </p:cNvSpPr>
          <p:nvPr>
            <p:ph type="dt" sz="half" idx="10"/>
          </p:nvPr>
        </p:nvSpPr>
        <p:spPr/>
        <p:txBody>
          <a:bodyPr/>
          <a:lstStyle/>
          <a:p>
            <a:fld id="{C1691109-F4F8-4597-962C-A4F4B7960636}" type="datetimeFigureOut">
              <a:rPr lang="en-US" smtClean="0"/>
              <a:t>11/28/2024</a:t>
            </a:fld>
            <a:endParaRPr lang="en-US"/>
          </a:p>
        </p:txBody>
      </p:sp>
      <p:sp>
        <p:nvSpPr>
          <p:cNvPr id="5" name="Footer Placeholder 4">
            <a:extLst>
              <a:ext uri="{FF2B5EF4-FFF2-40B4-BE49-F238E27FC236}">
                <a16:creationId xmlns:a16="http://schemas.microsoft.com/office/drawing/2014/main" id="{57AB32FC-A974-44FC-9804-F871EE51DF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59ADE9-F40E-4E3B-AB8D-68CB1F4854A5}"/>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098258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4D816-3E01-4EFD-AD9C-783D674DA6A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EF53D69-34A7-451D-A902-5F6CD13343FE}"/>
              </a:ext>
            </a:extLst>
          </p:cNvPr>
          <p:cNvSpPr>
            <a:spLocks noGrp="1"/>
          </p:cNvSpPr>
          <p:nvPr>
            <p:ph sz="half" idx="1"/>
          </p:nvPr>
        </p:nvSpPr>
        <p:spPr>
          <a:xfrm>
            <a:off x="1020722" y="2095500"/>
            <a:ext cx="4999077"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6E1E0E2-7D34-48E0-8795-546D2F00E2CF}"/>
              </a:ext>
            </a:extLst>
          </p:cNvPr>
          <p:cNvSpPr>
            <a:spLocks noGrp="1"/>
          </p:cNvSpPr>
          <p:nvPr>
            <p:ph sz="half" idx="2"/>
          </p:nvPr>
        </p:nvSpPr>
        <p:spPr>
          <a:xfrm>
            <a:off x="6281056" y="2095500"/>
            <a:ext cx="5072743"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005476-6B6D-4BA3-919B-5335D6429852}"/>
              </a:ext>
            </a:extLst>
          </p:cNvPr>
          <p:cNvSpPr>
            <a:spLocks noGrp="1"/>
          </p:cNvSpPr>
          <p:nvPr>
            <p:ph type="dt" sz="half" idx="10"/>
          </p:nvPr>
        </p:nvSpPr>
        <p:spPr/>
        <p:txBody>
          <a:bodyPr/>
          <a:lstStyle/>
          <a:p>
            <a:fld id="{C1691109-F4F8-4597-962C-A4F4B7960636}" type="datetimeFigureOut">
              <a:rPr lang="en-US" smtClean="0"/>
              <a:t>11/28/2024</a:t>
            </a:fld>
            <a:endParaRPr lang="en-US"/>
          </a:p>
        </p:txBody>
      </p:sp>
      <p:sp>
        <p:nvSpPr>
          <p:cNvPr id="6" name="Footer Placeholder 5">
            <a:extLst>
              <a:ext uri="{FF2B5EF4-FFF2-40B4-BE49-F238E27FC236}">
                <a16:creationId xmlns:a16="http://schemas.microsoft.com/office/drawing/2014/main" id="{F5DB6D41-07E2-4F6D-BB39-217957FE76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E0CA9C-BFED-484F-B765-EA8CE4B4B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6008932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4AD2-5208-4201-90A7-F961876195F8}"/>
              </a:ext>
            </a:extLst>
          </p:cNvPr>
          <p:cNvSpPr>
            <a:spLocks noGrp="1"/>
          </p:cNvSpPr>
          <p:nvPr>
            <p:ph type="title"/>
          </p:nvPr>
        </p:nvSpPr>
        <p:spPr>
          <a:xfrm>
            <a:off x="1028700" y="702129"/>
            <a:ext cx="10326688" cy="11256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3A3FF53-BE24-42E9-BA12-BC5863CBFF1B}"/>
              </a:ext>
            </a:extLst>
          </p:cNvPr>
          <p:cNvSpPr>
            <a:spLocks noGrp="1"/>
          </p:cNvSpPr>
          <p:nvPr>
            <p:ph type="body" idx="1"/>
          </p:nvPr>
        </p:nvSpPr>
        <p:spPr>
          <a:xfrm>
            <a:off x="1028700" y="1827804"/>
            <a:ext cx="4968875"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7A84776-6678-4D27-9BE9-5D83FC9E884F}"/>
              </a:ext>
            </a:extLst>
          </p:cNvPr>
          <p:cNvSpPr>
            <a:spLocks noGrp="1"/>
          </p:cNvSpPr>
          <p:nvPr>
            <p:ph sz="half" idx="2"/>
          </p:nvPr>
        </p:nvSpPr>
        <p:spPr>
          <a:xfrm>
            <a:off x="1028700" y="2642191"/>
            <a:ext cx="4968875"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8BCA2E2-5B30-43B4-8FCD-23015451F221}"/>
              </a:ext>
            </a:extLst>
          </p:cNvPr>
          <p:cNvSpPr>
            <a:spLocks noGrp="1"/>
          </p:cNvSpPr>
          <p:nvPr>
            <p:ph type="body" sz="quarter" idx="3"/>
          </p:nvPr>
        </p:nvSpPr>
        <p:spPr>
          <a:xfrm>
            <a:off x="6281054" y="1827804"/>
            <a:ext cx="5087034"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CDA7B7A1-E670-4E7E-AEBA-340893DE8EE5}"/>
              </a:ext>
            </a:extLst>
          </p:cNvPr>
          <p:cNvSpPr>
            <a:spLocks noGrp="1"/>
          </p:cNvSpPr>
          <p:nvPr>
            <p:ph sz="quarter" idx="4"/>
          </p:nvPr>
        </p:nvSpPr>
        <p:spPr>
          <a:xfrm>
            <a:off x="6281054" y="2642191"/>
            <a:ext cx="5087034"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3244D3AE-982A-4CC3-8456-4D4B0E35D993}"/>
              </a:ext>
            </a:extLst>
          </p:cNvPr>
          <p:cNvSpPr>
            <a:spLocks noGrp="1"/>
          </p:cNvSpPr>
          <p:nvPr>
            <p:ph type="dt" sz="half" idx="10"/>
          </p:nvPr>
        </p:nvSpPr>
        <p:spPr/>
        <p:txBody>
          <a:bodyPr/>
          <a:lstStyle/>
          <a:p>
            <a:fld id="{C1691109-F4F8-4597-962C-A4F4B7960636}" type="datetimeFigureOut">
              <a:rPr lang="en-US" smtClean="0"/>
              <a:t>11/28/2024</a:t>
            </a:fld>
            <a:endParaRPr lang="en-US"/>
          </a:p>
        </p:txBody>
      </p:sp>
      <p:sp>
        <p:nvSpPr>
          <p:cNvPr id="8" name="Footer Placeholder 7">
            <a:extLst>
              <a:ext uri="{FF2B5EF4-FFF2-40B4-BE49-F238E27FC236}">
                <a16:creationId xmlns:a16="http://schemas.microsoft.com/office/drawing/2014/main" id="{56FE3087-09F9-4436-8236-8693EA4984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8413CB-0E24-4F96-AF8C-EE269ACCE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590754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155CAD1C-D319-4A48-8DF9-50699231C977}"/>
              </a:ext>
            </a:extLst>
          </p:cNvPr>
          <p:cNvSpPr>
            <a:spLocks noGrp="1"/>
          </p:cNvSpPr>
          <p:nvPr>
            <p:ph type="dt" sz="half" idx="10"/>
          </p:nvPr>
        </p:nvSpPr>
        <p:spPr/>
        <p:txBody>
          <a:bodyPr/>
          <a:lstStyle/>
          <a:p>
            <a:fld id="{C1691109-F4F8-4597-962C-A4F4B7960636}" type="datetimeFigureOut">
              <a:rPr lang="en-US" smtClean="0"/>
              <a:t>11/28/2024</a:t>
            </a:fld>
            <a:endParaRPr lang="en-US"/>
          </a:p>
        </p:txBody>
      </p:sp>
      <p:sp>
        <p:nvSpPr>
          <p:cNvPr id="4" name="Footer Placeholder 3">
            <a:extLst>
              <a:ext uri="{FF2B5EF4-FFF2-40B4-BE49-F238E27FC236}">
                <a16:creationId xmlns:a16="http://schemas.microsoft.com/office/drawing/2014/main" id="{FE3D0181-83E0-4AB1-B372-24D6C075B0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50352C-6317-4DD0-84C4-AE7DDAC55F0A}"/>
              </a:ext>
            </a:extLst>
          </p:cNvPr>
          <p:cNvSpPr>
            <a:spLocks noGrp="1"/>
          </p:cNvSpPr>
          <p:nvPr>
            <p:ph type="sldNum" sz="quarter" idx="12"/>
          </p:nvPr>
        </p:nvSpPr>
        <p:spPr/>
        <p:txBody>
          <a:bodyPr/>
          <a:lstStyle/>
          <a:p>
            <a:fld id="{7C7FAD9F-AEE9-406E-B720-57D2B9DB2816}" type="slidenum">
              <a:rPr lang="en-US" smtClean="0"/>
              <a:t>‹#›</a:t>
            </a:fld>
            <a:endParaRPr lang="en-US"/>
          </a:p>
        </p:txBody>
      </p:sp>
      <p:sp>
        <p:nvSpPr>
          <p:cNvPr id="6" name="Freeform: Shape 5">
            <a:extLst>
              <a:ext uri="{FF2B5EF4-FFF2-40B4-BE49-F238E27FC236}">
                <a16:creationId xmlns:a16="http://schemas.microsoft.com/office/drawing/2014/main" id="{48F340C5-9EBB-43D9-91F5-F767DBD59BBF}"/>
              </a:ext>
              <a:ext uri="{C183D7F6-B498-43B3-948B-1728B52AA6E4}">
                <adec:decorative xmlns:adec="http://schemas.microsoft.com/office/drawing/2017/decorative" val="1"/>
              </a:ext>
            </a:extLst>
          </p:cNvPr>
          <p:cNvSpPr/>
          <p:nvPr/>
        </p:nvSpPr>
        <p:spPr>
          <a:xfrm rot="492880">
            <a:off x="2401240" y="1130240"/>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9ECC812-F2A9-46D4-9B78-6659C68ED4EE}"/>
              </a:ext>
            </a:extLst>
          </p:cNvPr>
          <p:cNvSpPr>
            <a:spLocks noGrp="1"/>
          </p:cNvSpPr>
          <p:nvPr>
            <p:ph type="title"/>
          </p:nvPr>
        </p:nvSpPr>
        <p:spPr>
          <a:xfrm>
            <a:off x="3412671" y="1932214"/>
            <a:ext cx="6966858" cy="3091544"/>
          </a:xfrm>
        </p:spPr>
        <p:txBody>
          <a:bodyPr/>
          <a:lstStyle>
            <a:lvl1pPr algn="ctr">
              <a:defRPr/>
            </a:lvl1pPr>
          </a:lstStyle>
          <a:p>
            <a:r>
              <a:rPr lang="en-US"/>
              <a:t>Click to edit Master title style</a:t>
            </a:r>
            <a:endParaRPr lang="en-US" dirty="0"/>
          </a:p>
        </p:txBody>
      </p:sp>
      <p:sp>
        <p:nvSpPr>
          <p:cNvPr id="7" name="Freeform: Shape 6">
            <a:extLst>
              <a:ext uri="{FF2B5EF4-FFF2-40B4-BE49-F238E27FC236}">
                <a16:creationId xmlns:a16="http://schemas.microsoft.com/office/drawing/2014/main" id="{B7A37F60-69E7-41AC-BC9A-9DBC3B577269}"/>
              </a:ext>
              <a:ext uri="{C183D7F6-B498-43B3-948B-1728B52AA6E4}">
                <adec:decorative xmlns:adec="http://schemas.microsoft.com/office/drawing/2017/decorative" val="1"/>
              </a:ext>
            </a:extLst>
          </p:cNvPr>
          <p:cNvSpPr/>
          <p:nvPr/>
        </p:nvSpPr>
        <p:spPr>
          <a:xfrm rot="492880">
            <a:off x="2455668" y="1103025"/>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38146295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D441F-9FBB-4F90-987A-39793DE0E7A0}"/>
              </a:ext>
            </a:extLst>
          </p:cNvPr>
          <p:cNvSpPr>
            <a:spLocks noGrp="1"/>
          </p:cNvSpPr>
          <p:nvPr>
            <p:ph type="dt" sz="half" idx="10"/>
          </p:nvPr>
        </p:nvSpPr>
        <p:spPr/>
        <p:txBody>
          <a:bodyPr/>
          <a:lstStyle/>
          <a:p>
            <a:fld id="{C1691109-F4F8-4597-962C-A4F4B7960636}" type="datetimeFigureOut">
              <a:rPr lang="en-US" smtClean="0"/>
              <a:t>11/28/2024</a:t>
            </a:fld>
            <a:endParaRPr lang="en-US"/>
          </a:p>
        </p:txBody>
      </p:sp>
      <p:sp>
        <p:nvSpPr>
          <p:cNvPr id="3" name="Footer Placeholder 2">
            <a:extLst>
              <a:ext uri="{FF2B5EF4-FFF2-40B4-BE49-F238E27FC236}">
                <a16:creationId xmlns:a16="http://schemas.microsoft.com/office/drawing/2014/main" id="{53C92B1E-8D5D-45CA-9A8B-53E3B7FEC48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489E71-49A9-4CE9-AD1D-780A876BC35A}"/>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1539149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4053A-B2EE-4E20-9723-6BB0BBD500FD}"/>
              </a:ext>
            </a:extLst>
          </p:cNvPr>
          <p:cNvSpPr>
            <a:spLocks noGrp="1"/>
          </p:cNvSpPr>
          <p:nvPr>
            <p:ph type="title"/>
          </p:nvPr>
        </p:nvSpPr>
        <p:spPr>
          <a:xfrm>
            <a:off x="839788" y="553272"/>
            <a:ext cx="3932237" cy="1732727"/>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7B065AB-0DF3-4C86-AB5F-EB65021FDB99}"/>
              </a:ext>
            </a:extLst>
          </p:cNvPr>
          <p:cNvSpPr>
            <a:spLocks noGrp="1"/>
          </p:cNvSpPr>
          <p:nvPr>
            <p:ph idx="1"/>
          </p:nvPr>
        </p:nvSpPr>
        <p:spPr>
          <a:xfrm>
            <a:off x="5415642" y="987425"/>
            <a:ext cx="5939745"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2D99FAE-8825-466D-9F1E-3B7BAED2C05B}"/>
              </a:ext>
            </a:extLst>
          </p:cNvPr>
          <p:cNvSpPr>
            <a:spLocks noGrp="1"/>
          </p:cNvSpPr>
          <p:nvPr>
            <p:ph type="body" sz="half" idx="2"/>
          </p:nvPr>
        </p:nvSpPr>
        <p:spPr>
          <a:xfrm>
            <a:off x="839788" y="2368550"/>
            <a:ext cx="3932237" cy="3500438"/>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3A6375-677F-4A58-B98D-18F3DEF8E623}"/>
              </a:ext>
            </a:extLst>
          </p:cNvPr>
          <p:cNvSpPr>
            <a:spLocks noGrp="1"/>
          </p:cNvSpPr>
          <p:nvPr>
            <p:ph type="dt" sz="half" idx="10"/>
          </p:nvPr>
        </p:nvSpPr>
        <p:spPr/>
        <p:txBody>
          <a:bodyPr/>
          <a:lstStyle/>
          <a:p>
            <a:fld id="{C1691109-F4F8-4597-962C-A4F4B7960636}" type="datetimeFigureOut">
              <a:rPr lang="en-US" smtClean="0"/>
              <a:t>11/28/2024</a:t>
            </a:fld>
            <a:endParaRPr lang="en-US"/>
          </a:p>
        </p:txBody>
      </p:sp>
      <p:sp>
        <p:nvSpPr>
          <p:cNvPr id="6" name="Footer Placeholder 5">
            <a:extLst>
              <a:ext uri="{FF2B5EF4-FFF2-40B4-BE49-F238E27FC236}">
                <a16:creationId xmlns:a16="http://schemas.microsoft.com/office/drawing/2014/main" id="{E6B40F2C-7AE7-481B-856A-B3E26AE8B9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E7C48C-9BD9-41CB-915E-A905B8869B70}"/>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2333902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B6DE4-025D-4D93-A5D0-FB45897207DA}"/>
              </a:ext>
            </a:extLst>
          </p:cNvPr>
          <p:cNvSpPr>
            <a:spLocks noGrp="1"/>
          </p:cNvSpPr>
          <p:nvPr>
            <p:ph type="title"/>
          </p:nvPr>
        </p:nvSpPr>
        <p:spPr>
          <a:xfrm>
            <a:off x="839788" y="615915"/>
            <a:ext cx="3932237" cy="16700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993EE21-471F-4B7B-B7AF-192243A127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6B769-8E40-42E6-8F62-C4347B0CE929}"/>
              </a:ext>
            </a:extLst>
          </p:cNvPr>
          <p:cNvSpPr>
            <a:spLocks noGrp="1"/>
          </p:cNvSpPr>
          <p:nvPr>
            <p:ph type="body" sz="half" idx="2"/>
          </p:nvPr>
        </p:nvSpPr>
        <p:spPr>
          <a:xfrm>
            <a:off x="839788" y="2365744"/>
            <a:ext cx="3932237" cy="35032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84DC6-1AA3-4779-8EDF-F4A877508EE3}"/>
              </a:ext>
            </a:extLst>
          </p:cNvPr>
          <p:cNvSpPr>
            <a:spLocks noGrp="1"/>
          </p:cNvSpPr>
          <p:nvPr>
            <p:ph type="dt" sz="half" idx="10"/>
          </p:nvPr>
        </p:nvSpPr>
        <p:spPr/>
        <p:txBody>
          <a:bodyPr/>
          <a:lstStyle/>
          <a:p>
            <a:fld id="{C1691109-F4F8-4597-962C-A4F4B7960636}" type="datetimeFigureOut">
              <a:rPr lang="en-US" smtClean="0"/>
              <a:t>11/28/2024</a:t>
            </a:fld>
            <a:endParaRPr lang="en-US"/>
          </a:p>
        </p:txBody>
      </p:sp>
      <p:sp>
        <p:nvSpPr>
          <p:cNvPr id="6" name="Footer Placeholder 5">
            <a:extLst>
              <a:ext uri="{FF2B5EF4-FFF2-40B4-BE49-F238E27FC236}">
                <a16:creationId xmlns:a16="http://schemas.microsoft.com/office/drawing/2014/main" id="{CD47F83E-FAF9-43E1-95CC-6F4EDD76B3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3D8C7B-B211-4BAF-9C05-09CF993B0DA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8264418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139E3-FB89-4585-A22D-15851E8DE01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94B498-70D2-4956-A576-83345B38DC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2A84CB-FF9E-43D6-8805-B4ABB520D60C}"/>
              </a:ext>
            </a:extLst>
          </p:cNvPr>
          <p:cNvSpPr>
            <a:spLocks noGrp="1"/>
          </p:cNvSpPr>
          <p:nvPr>
            <p:ph type="dt" sz="half" idx="10"/>
          </p:nvPr>
        </p:nvSpPr>
        <p:spPr/>
        <p:txBody>
          <a:bodyPr/>
          <a:lstStyle/>
          <a:p>
            <a:fld id="{C1691109-F4F8-4597-962C-A4F4B7960636}" type="datetimeFigureOut">
              <a:rPr lang="en-US" smtClean="0"/>
              <a:t>11/28/2024</a:t>
            </a:fld>
            <a:endParaRPr lang="en-US"/>
          </a:p>
        </p:txBody>
      </p:sp>
      <p:sp>
        <p:nvSpPr>
          <p:cNvPr id="5" name="Footer Placeholder 4">
            <a:extLst>
              <a:ext uri="{FF2B5EF4-FFF2-40B4-BE49-F238E27FC236}">
                <a16:creationId xmlns:a16="http://schemas.microsoft.com/office/drawing/2014/main" id="{BCA7EE14-0A60-428B-BC0E-A50951E0E3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2A9A22-BBF2-4B23-B17F-B32AC87D290F}"/>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9395285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5CC51B-E0BE-4D50-A04A-571F8BCAE2A7}"/>
              </a:ext>
            </a:extLst>
          </p:cNvPr>
          <p:cNvSpPr>
            <a:spLocks noGrp="1"/>
          </p:cNvSpPr>
          <p:nvPr>
            <p:ph type="title" orient="vert"/>
          </p:nvPr>
        </p:nvSpPr>
        <p:spPr>
          <a:xfrm>
            <a:off x="9099550" y="692150"/>
            <a:ext cx="2254250" cy="530993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41F5607-7A89-4981-87F4-98BC7CE0A921}"/>
              </a:ext>
            </a:extLst>
          </p:cNvPr>
          <p:cNvSpPr>
            <a:spLocks noGrp="1"/>
          </p:cNvSpPr>
          <p:nvPr>
            <p:ph type="body" orient="vert" idx="1"/>
          </p:nvPr>
        </p:nvSpPr>
        <p:spPr>
          <a:xfrm>
            <a:off x="838200" y="692150"/>
            <a:ext cx="8108950" cy="530993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820D5BE-275A-42D5-BCE1-357D53FC50C3}"/>
              </a:ext>
            </a:extLst>
          </p:cNvPr>
          <p:cNvSpPr>
            <a:spLocks noGrp="1"/>
          </p:cNvSpPr>
          <p:nvPr>
            <p:ph type="dt" sz="half" idx="10"/>
          </p:nvPr>
        </p:nvSpPr>
        <p:spPr/>
        <p:txBody>
          <a:bodyPr/>
          <a:lstStyle/>
          <a:p>
            <a:fld id="{C1691109-F4F8-4597-962C-A4F4B7960636}" type="datetimeFigureOut">
              <a:rPr lang="en-US" smtClean="0"/>
              <a:t>11/28/2024</a:t>
            </a:fld>
            <a:endParaRPr lang="en-US"/>
          </a:p>
        </p:txBody>
      </p:sp>
      <p:sp>
        <p:nvSpPr>
          <p:cNvPr id="5" name="Footer Placeholder 4">
            <a:extLst>
              <a:ext uri="{FF2B5EF4-FFF2-40B4-BE49-F238E27FC236}">
                <a16:creationId xmlns:a16="http://schemas.microsoft.com/office/drawing/2014/main" id="{11525F9A-B406-4028-AC92-D12450519F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A70F0A-5147-4274-A0A1-BD21917945FE}"/>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173127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FAAE2DA9-9BAF-4D46-BC97-20425C5321FD}"/>
              </a:ext>
            </a:extLst>
          </p:cNvPr>
          <p:cNvSpPr/>
          <p:nvPr/>
        </p:nvSpPr>
        <p:spPr>
          <a:xfrm>
            <a:off x="372926" y="367993"/>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68807" y="-29564"/>
                  <a:pt x="11499601" y="84193"/>
                </a:cubicBezTo>
                <a:lnTo>
                  <a:pt x="11496115" y="333210"/>
                </a:lnTo>
                <a:cubicBezTo>
                  <a:pt x="11496285" y="48943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0C489E99-8A12-4C4F-92F9-95B01D8147E3}"/>
              </a:ext>
            </a:extLst>
          </p:cNvPr>
          <p:cNvSpPr>
            <a:spLocks noGrp="1"/>
          </p:cNvSpPr>
          <p:nvPr>
            <p:ph type="title"/>
          </p:nvPr>
        </p:nvSpPr>
        <p:spPr>
          <a:xfrm>
            <a:off x="1020724" y="558209"/>
            <a:ext cx="10333075" cy="141413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011B211-A6C3-4384-AA0B-7A8561A53C1B}"/>
              </a:ext>
            </a:extLst>
          </p:cNvPr>
          <p:cNvSpPr>
            <a:spLocks noGrp="1"/>
          </p:cNvSpPr>
          <p:nvPr>
            <p:ph type="body" idx="1"/>
          </p:nvPr>
        </p:nvSpPr>
        <p:spPr>
          <a:xfrm>
            <a:off x="1020726" y="2089298"/>
            <a:ext cx="10333074" cy="38277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6007E98-5ED3-41C2-BC39-EA8FB826AB1E}"/>
              </a:ext>
            </a:extLst>
          </p:cNvPr>
          <p:cNvSpPr>
            <a:spLocks noGrp="1"/>
          </p:cNvSpPr>
          <p:nvPr>
            <p:ph type="dt" sz="half" idx="2"/>
          </p:nvPr>
        </p:nvSpPr>
        <p:spPr>
          <a:xfrm>
            <a:off x="467834" y="6356350"/>
            <a:ext cx="2604976" cy="365125"/>
          </a:xfrm>
          <a:prstGeom prst="rect">
            <a:avLst/>
          </a:prstGeom>
        </p:spPr>
        <p:txBody>
          <a:bodyPr vert="horz" lIns="91440" tIns="45720" rIns="91440" bIns="45720" rtlCol="0" anchor="ctr"/>
          <a:lstStyle>
            <a:lvl1pPr algn="l">
              <a:defRPr sz="1200" b="1">
                <a:solidFill>
                  <a:schemeClr val="tx1"/>
                </a:solidFill>
              </a:defRPr>
            </a:lvl1pPr>
          </a:lstStyle>
          <a:p>
            <a:fld id="{C1691109-F4F8-4597-962C-A4F4B7960636}" type="datetimeFigureOut">
              <a:rPr lang="en-US" smtClean="0"/>
              <a:t>11/28/2024</a:t>
            </a:fld>
            <a:endParaRPr lang="en-US"/>
          </a:p>
        </p:txBody>
      </p:sp>
      <p:sp>
        <p:nvSpPr>
          <p:cNvPr id="5" name="Footer Placeholder 4">
            <a:extLst>
              <a:ext uri="{FF2B5EF4-FFF2-40B4-BE49-F238E27FC236}">
                <a16:creationId xmlns:a16="http://schemas.microsoft.com/office/drawing/2014/main" id="{B7493049-EC55-4ABD-8F77-F5A84AE384F5}"/>
              </a:ext>
            </a:extLst>
          </p:cNvPr>
          <p:cNvSpPr>
            <a:spLocks noGrp="1"/>
          </p:cNvSpPr>
          <p:nvPr>
            <p:ph type="ftr" sz="quarter" idx="3"/>
          </p:nvPr>
        </p:nvSpPr>
        <p:spPr>
          <a:xfrm>
            <a:off x="7756153" y="6356350"/>
            <a:ext cx="3444109" cy="365125"/>
          </a:xfrm>
          <a:prstGeom prst="rect">
            <a:avLst/>
          </a:prstGeom>
        </p:spPr>
        <p:txBody>
          <a:bodyPr vert="horz" lIns="91440" tIns="45720" rIns="91440" bIns="45720" rtlCol="0" anchor="ctr"/>
          <a:lstStyle>
            <a:lvl1pPr algn="r">
              <a:defRPr sz="1200" b="1" cap="all"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821B6DF-CCDC-4ED0-A4B2-1512B668F4E3}"/>
              </a:ext>
            </a:extLst>
          </p:cNvPr>
          <p:cNvSpPr>
            <a:spLocks noGrp="1"/>
          </p:cNvSpPr>
          <p:nvPr>
            <p:ph type="sldNum" sz="quarter" idx="4"/>
          </p:nvPr>
        </p:nvSpPr>
        <p:spPr>
          <a:xfrm>
            <a:off x="11200263" y="6356350"/>
            <a:ext cx="523902" cy="365125"/>
          </a:xfrm>
          <a:prstGeom prst="rect">
            <a:avLst/>
          </a:prstGeom>
        </p:spPr>
        <p:txBody>
          <a:bodyPr vert="horz" lIns="91440" tIns="45720" rIns="91440" bIns="45720" rtlCol="0" anchor="ctr"/>
          <a:lstStyle>
            <a:lvl1pPr algn="r">
              <a:defRPr sz="1200" b="1">
                <a:solidFill>
                  <a:schemeClr val="tx1"/>
                </a:solidFill>
              </a:defRPr>
            </a:lvl1pPr>
          </a:lstStyle>
          <a:p>
            <a:fld id="{7C7FAD9F-AEE9-406E-B720-57D2B9DB2816}" type="slidenum">
              <a:rPr lang="en-US" smtClean="0"/>
              <a:t>‹#›</a:t>
            </a:fld>
            <a:endParaRPr lang="en-US"/>
          </a:p>
        </p:txBody>
      </p:sp>
      <p:sp>
        <p:nvSpPr>
          <p:cNvPr id="14" name="Freeform: Shape 13">
            <a:extLst>
              <a:ext uri="{FF2B5EF4-FFF2-40B4-BE49-F238E27FC236}">
                <a16:creationId xmlns:a16="http://schemas.microsoft.com/office/drawing/2014/main" id="{42D2C6CA-56BB-4A08-A1E2-342F83955EDB}"/>
              </a:ext>
            </a:extLst>
          </p:cNvPr>
          <p:cNvSpPr/>
          <p:nvPr/>
        </p:nvSpPr>
        <p:spPr>
          <a:xfrm>
            <a:off x="403284" y="389461"/>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5500 h 6255974"/>
              <a:gd name="connsiteX1" fmla="*/ 11263634 w 11499601"/>
              <a:gd name="connsiteY1" fmla="*/ 16394 h 6255974"/>
              <a:gd name="connsiteX2" fmla="*/ 11499601 w 11499601"/>
              <a:gd name="connsiteY2" fmla="*/ 64794 h 6255974"/>
              <a:gd name="connsiteX3" fmla="*/ 11496115 w 11499601"/>
              <a:gd name="connsiteY3" fmla="*/ 338710 h 6255974"/>
              <a:gd name="connsiteX4" fmla="*/ 11496626 w 11499601"/>
              <a:gd name="connsiteY4" fmla="*/ 807372 h 6255974"/>
              <a:gd name="connsiteX5" fmla="*/ 11482477 w 11499601"/>
              <a:gd name="connsiteY5" fmla="*/ 1840079 h 6255974"/>
              <a:gd name="connsiteX6" fmla="*/ 11478714 w 11499601"/>
              <a:gd name="connsiteY6" fmla="*/ 3525714 h 6255974"/>
              <a:gd name="connsiteX7" fmla="*/ 11419375 w 11499601"/>
              <a:gd name="connsiteY7" fmla="*/ 5987933 h 6255974"/>
              <a:gd name="connsiteX8" fmla="*/ 5959453 w 11499601"/>
              <a:gd name="connsiteY8" fmla="*/ 5978886 h 6255974"/>
              <a:gd name="connsiteX9" fmla="*/ 4858766 w 11499601"/>
              <a:gd name="connsiteY9" fmla="*/ 6005062 h 6255974"/>
              <a:gd name="connsiteX10" fmla="*/ 3239306 w 11499601"/>
              <a:gd name="connsiteY10" fmla="*/ 5978241 h 6255974"/>
              <a:gd name="connsiteX11" fmla="*/ 3217554 w 11499601"/>
              <a:gd name="connsiteY11" fmla="*/ 6011412 h 6255974"/>
              <a:gd name="connsiteX12" fmla="*/ 3219866 w 11499601"/>
              <a:gd name="connsiteY12" fmla="*/ 6255974 h 6255974"/>
              <a:gd name="connsiteX13" fmla="*/ 2870715 w 11499601"/>
              <a:gd name="connsiteY13" fmla="*/ 6061661 h 6255974"/>
              <a:gd name="connsiteX14" fmla="*/ 2785655 w 11499601"/>
              <a:gd name="connsiteY14" fmla="*/ 5978241 h 6255974"/>
              <a:gd name="connsiteX15" fmla="*/ 2301504 w 11499601"/>
              <a:gd name="connsiteY15" fmla="*/ 5973147 h 6255974"/>
              <a:gd name="connsiteX16" fmla="*/ 666073 w 11499601"/>
              <a:gd name="connsiteY16" fmla="*/ 5964071 h 6255974"/>
              <a:gd name="connsiteX17" fmla="*/ 94741 w 11499601"/>
              <a:gd name="connsiteY17" fmla="*/ 5962915 h 6255974"/>
              <a:gd name="connsiteX18" fmla="*/ 37859 w 11499601"/>
              <a:gd name="connsiteY18" fmla="*/ 5881560 h 6255974"/>
              <a:gd name="connsiteX19" fmla="*/ 28975 w 11499601"/>
              <a:gd name="connsiteY19" fmla="*/ 2612388 h 6255974"/>
              <a:gd name="connsiteX20" fmla="*/ 33539 w 11499601"/>
              <a:gd name="connsiteY20" fmla="*/ 65360 h 6255974"/>
              <a:gd name="connsiteX21" fmla="*/ 39830 w 11499601"/>
              <a:gd name="connsiteY21" fmla="*/ 47528 h 6255974"/>
              <a:gd name="connsiteX22" fmla="*/ 88659 w 11499601"/>
              <a:gd name="connsiteY22" fmla="*/ 42782 h 6255974"/>
              <a:gd name="connsiteX23" fmla="*/ 301554 w 11499601"/>
              <a:gd name="connsiteY23" fmla="*/ 42782 h 6255974"/>
              <a:gd name="connsiteX24" fmla="*/ 416464 w 11499601"/>
              <a:gd name="connsiteY24" fmla="*/ 36225 h 6255974"/>
              <a:gd name="connsiteX25" fmla="*/ 907723 w 11499601"/>
              <a:gd name="connsiteY25" fmla="*/ 29769 h 6255974"/>
              <a:gd name="connsiteX26" fmla="*/ 3989089 w 11499601"/>
              <a:gd name="connsiteY26" fmla="*/ 35153 h 6255974"/>
              <a:gd name="connsiteX27" fmla="*/ 9680053 w 11499601"/>
              <a:gd name="connsiteY27" fmla="*/ 5500 h 6255974"/>
              <a:gd name="connsiteX0" fmla="*/ 9680053 w 11499601"/>
              <a:gd name="connsiteY0" fmla="*/ 0 h 6250474"/>
              <a:gd name="connsiteX1" fmla="*/ 11263634 w 11499601"/>
              <a:gd name="connsiteY1" fmla="*/ 10894 h 6250474"/>
              <a:gd name="connsiteX2" fmla="*/ 11499601 w 11499601"/>
              <a:gd name="connsiteY2" fmla="*/ 5929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1172 w 11499601"/>
              <a:gd name="connsiteY3" fmla="*/ 31329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83635" y="5293"/>
                  <a:pt x="11499601" y="39374"/>
                </a:cubicBezTo>
                <a:lnTo>
                  <a:pt x="11491172" y="313290"/>
                </a:lnTo>
                <a:cubicBezTo>
                  <a:pt x="11491342" y="46951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675455424"/>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88" r:id="rId5"/>
    <p:sldLayoutId id="2147483693" r:id="rId6"/>
    <p:sldLayoutId id="2147483689" r:id="rId7"/>
    <p:sldLayoutId id="2147483690" r:id="rId8"/>
    <p:sldLayoutId id="2147483691" r:id="rId9"/>
    <p:sldLayoutId id="2147483692" r:id="rId10"/>
    <p:sldLayoutId id="2147483694" r:id="rId11"/>
  </p:sldLayoutIdLst>
  <p:txStyles>
    <p:titleStyle>
      <a:lvl1pPr algn="l" defTabSz="914400" rtl="0" eaLnBrk="1" latinLnBrk="0" hangingPunct="1">
        <a:lnSpc>
          <a:spcPct val="100000"/>
        </a:lnSpc>
        <a:spcBef>
          <a:spcPct val="0"/>
        </a:spcBef>
        <a:buNone/>
        <a:defRPr sz="4800" b="1" kern="1200" spc="100" baseline="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SzPct val="73000"/>
        <a:buFontTx/>
        <a:buNone/>
        <a:defRPr sz="3200" b="1" kern="1200" spc="50" baseline="0">
          <a:solidFill>
            <a:schemeClr val="tx1"/>
          </a:solidFill>
          <a:latin typeface="+mn-lt"/>
          <a:ea typeface="+mn-ea"/>
          <a:cs typeface="+mn-cs"/>
        </a:defRPr>
      </a:lvl1pPr>
      <a:lvl2pPr marL="228600" indent="-182880" algn="l" defTabSz="914400" rtl="0" eaLnBrk="1" latinLnBrk="0" hangingPunct="1">
        <a:lnSpc>
          <a:spcPct val="100000"/>
        </a:lnSpc>
        <a:spcBef>
          <a:spcPts val="500"/>
        </a:spcBef>
        <a:buSzPct val="70000"/>
        <a:buFont typeface="Arial" panose="020B0604020202020204" pitchFamily="34" charset="0"/>
        <a:buChar char="•"/>
        <a:defRPr sz="2800" b="1" kern="1200" spc="50" baseline="0">
          <a:solidFill>
            <a:schemeClr val="tx1"/>
          </a:solidFill>
          <a:latin typeface="+mn-lt"/>
          <a:ea typeface="+mn-ea"/>
          <a:cs typeface="+mn-cs"/>
        </a:defRPr>
      </a:lvl2pPr>
      <a:lvl3pPr marL="274320" indent="0" algn="l" defTabSz="914400" rtl="0" eaLnBrk="1" latinLnBrk="0" hangingPunct="1">
        <a:lnSpc>
          <a:spcPct val="100000"/>
        </a:lnSpc>
        <a:spcBef>
          <a:spcPts val="500"/>
        </a:spcBef>
        <a:buSzPct val="73000"/>
        <a:buFontTx/>
        <a:buNone/>
        <a:defRPr sz="2400" b="1" kern="1200" spc="50" baseline="0">
          <a:solidFill>
            <a:schemeClr val="tx1"/>
          </a:solidFill>
          <a:latin typeface="+mn-lt"/>
          <a:ea typeface="+mn-ea"/>
          <a:cs typeface="+mn-cs"/>
        </a:defRPr>
      </a:lvl3pPr>
      <a:lvl4pPr marL="548640" indent="-182880" algn="l" defTabSz="914400" rtl="0" eaLnBrk="1" latinLnBrk="0" hangingPunct="1">
        <a:lnSpc>
          <a:spcPct val="100000"/>
        </a:lnSpc>
        <a:spcBef>
          <a:spcPts val="500"/>
        </a:spcBef>
        <a:buSzPct val="73000"/>
        <a:buFont typeface="Arial" panose="020B0604020202020204" pitchFamily="34" charset="0"/>
        <a:buChar char="•"/>
        <a:defRPr sz="2000" b="1" kern="1200" spc="50" baseline="0">
          <a:solidFill>
            <a:schemeClr val="tx1"/>
          </a:solidFill>
          <a:latin typeface="+mn-lt"/>
          <a:ea typeface="+mn-ea"/>
          <a:cs typeface="+mn-cs"/>
        </a:defRPr>
      </a:lvl4pPr>
      <a:lvl5pPr marL="548640" indent="0" algn="l" defTabSz="914400" rtl="0" eaLnBrk="1" latinLnBrk="0" hangingPunct="1">
        <a:lnSpc>
          <a:spcPct val="100000"/>
        </a:lnSpc>
        <a:spcBef>
          <a:spcPts val="500"/>
        </a:spcBef>
        <a:buSzPct val="73000"/>
        <a:buFontTx/>
        <a:buNone/>
        <a:defRPr sz="20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VXdjNZlkmr0?feature=oembed"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4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www.legislation.gov.uk/ukpga/2023/15#section-1-1-b" TargetMode="External"/><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eY16RJXiTo0?feature=oembed" TargetMode="External"/></Relationships>
</file>

<file path=ppt/slides/_rels/slide5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m0_Ty38JcgI?feature=oembed" TargetMode="External"/></Relationships>
</file>

<file path=ppt/slides/_rels/slide5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xml"/><Relationship Id="rId1" Type="http://schemas.openxmlformats.org/officeDocument/2006/relationships/video" Target="https://www.youtube.com/embed/ldmWu3ANoNM?feature=oembed" TargetMode="External"/></Relationships>
</file>

<file path=ppt/slides/_rels/slide5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2.xml"/><Relationship Id="rId1" Type="http://schemas.openxmlformats.org/officeDocument/2006/relationships/video" Target="https://www.youtube.com/embed/Fg89hqhiPlU?feature=oembed" TargetMode="External"/></Relationships>
</file>

<file path=ppt/slides/_rels/slide5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63.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hyperlink" Target="https://bills.parliament.uk/bills/3227" TargetMode="External"/><Relationship Id="rId7" Type="http://schemas.openxmlformats.org/officeDocument/2006/relationships/hyperlink" Target="https://www.localgovernmentlawyer.co.uk/litigation-and-enforcement/400-litigation-news/51698-equalities-watchdog-welcomes-decision-to-pause-bill-of-rights-bill" TargetMode="External"/><Relationship Id="rId2" Type="http://schemas.openxmlformats.org/officeDocument/2006/relationships/hyperlink" Target="https://publications.parliament.uk/pa/bills/cbill/58-03/0117/220117.pdf" TargetMode="External"/><Relationship Id="rId1" Type="http://schemas.openxmlformats.org/officeDocument/2006/relationships/slideLayout" Target="../slideLayouts/slideLayout2.xml"/><Relationship Id="rId6" Type="http://schemas.openxmlformats.org/officeDocument/2006/relationships/hyperlink" Target="https://www.theguardian.com/law/2022/sep/07/liz-truss-halts-dominic-raab-bill-of-rights-plan" TargetMode="External"/><Relationship Id="rId5" Type="http://schemas.openxmlformats.org/officeDocument/2006/relationships/hyperlink" Target="https://www.libertyhumanrights.org.uk/issue/3-facts-that-expose-the-governments-bill-of-rights-as-a-rights-removal-bill/" TargetMode="External"/><Relationship Id="rId4" Type="http://schemas.openxmlformats.org/officeDocument/2006/relationships/hyperlink" Target="https://www.lawsociety.org.uk/topics/human-rights/human-rights-act-reforms" TargetMode="Externa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2B4CD28-604D-4D9D-89A8-12FAC7245F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Eyes on a candy">
            <a:extLst>
              <a:ext uri="{FF2B5EF4-FFF2-40B4-BE49-F238E27FC236}">
                <a16:creationId xmlns:a16="http://schemas.microsoft.com/office/drawing/2014/main" id="{2A2DA3D7-9702-D61C-7F93-92357452BD53}"/>
              </a:ext>
            </a:extLst>
          </p:cNvPr>
          <p:cNvPicPr>
            <a:picLocks noChangeAspect="1"/>
          </p:cNvPicPr>
          <p:nvPr/>
        </p:nvPicPr>
        <p:blipFill>
          <a:blip r:embed="rId2"/>
          <a:srcRect b="15730"/>
          <a:stretch/>
        </p:blipFill>
        <p:spPr>
          <a:xfrm>
            <a:off x="20" y="10"/>
            <a:ext cx="12191981" cy="6857990"/>
          </a:xfrm>
          <a:prstGeom prst="rect">
            <a:avLst/>
          </a:prstGeom>
        </p:spPr>
      </p:pic>
      <p:sp>
        <p:nvSpPr>
          <p:cNvPr id="20" name="Freeform: Shape 19">
            <a:extLst>
              <a:ext uri="{FF2B5EF4-FFF2-40B4-BE49-F238E27FC236}">
                <a16:creationId xmlns:a16="http://schemas.microsoft.com/office/drawing/2014/main" id="{C9AD5DBC-DEC2-48AB-A2B9-164512BEA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97424">
            <a:off x="496546" y="475905"/>
            <a:ext cx="5522001" cy="2792916"/>
          </a:xfrm>
          <a:custGeom>
            <a:avLst/>
            <a:gdLst>
              <a:gd name="connsiteX0" fmla="*/ 891379 w 4662985"/>
              <a:gd name="connsiteY0" fmla="*/ 1591181 h 1931508"/>
              <a:gd name="connsiteX1" fmla="*/ 126235 w 4662985"/>
              <a:gd name="connsiteY1" fmla="*/ 1242280 h 1931508"/>
              <a:gd name="connsiteX2" fmla="*/ 8887 w 4662985"/>
              <a:gd name="connsiteY2" fmla="*/ 549241 h 1931508"/>
              <a:gd name="connsiteX3" fmla="*/ 481994 w 4662985"/>
              <a:gd name="connsiteY3" fmla="*/ 38891 h 1931508"/>
              <a:gd name="connsiteX4" fmla="*/ 4176837 w 4662985"/>
              <a:gd name="connsiteY4" fmla="*/ 108043 h 1931508"/>
              <a:gd name="connsiteX5" fmla="*/ 4661945 w 4662985"/>
              <a:gd name="connsiteY5" fmla="*/ 598104 h 1931508"/>
              <a:gd name="connsiteX6" fmla="*/ 4354479 w 4662985"/>
              <a:gd name="connsiteY6" fmla="*/ 1472118 h 1931508"/>
              <a:gd name="connsiteX7" fmla="*/ 1274188 w 4662985"/>
              <a:gd name="connsiteY7" fmla="*/ 1591276 h 1931508"/>
              <a:gd name="connsiteX8" fmla="*/ 896713 w 4662985"/>
              <a:gd name="connsiteY8" fmla="*/ 1931509 h 1931508"/>
              <a:gd name="connsiteX9" fmla="*/ 891379 w 4662985"/>
              <a:gd name="connsiteY9" fmla="*/ 1591181 h 1931508"/>
              <a:gd name="connsiteX0" fmla="*/ 891157 w 4662763"/>
              <a:gd name="connsiteY0" fmla="*/ 1591181 h 1931509"/>
              <a:gd name="connsiteX1" fmla="*/ 215888 w 4662763"/>
              <a:gd name="connsiteY1" fmla="*/ 1252973 h 1931509"/>
              <a:gd name="connsiteX2" fmla="*/ 8665 w 4662763"/>
              <a:gd name="connsiteY2" fmla="*/ 549241 h 1931509"/>
              <a:gd name="connsiteX3" fmla="*/ 481772 w 4662763"/>
              <a:gd name="connsiteY3" fmla="*/ 38891 h 1931509"/>
              <a:gd name="connsiteX4" fmla="*/ 4176615 w 4662763"/>
              <a:gd name="connsiteY4" fmla="*/ 108043 h 1931509"/>
              <a:gd name="connsiteX5" fmla="*/ 4661723 w 4662763"/>
              <a:gd name="connsiteY5" fmla="*/ 598104 h 1931509"/>
              <a:gd name="connsiteX6" fmla="*/ 4354257 w 4662763"/>
              <a:gd name="connsiteY6" fmla="*/ 1472118 h 1931509"/>
              <a:gd name="connsiteX7" fmla="*/ 1273966 w 4662763"/>
              <a:gd name="connsiteY7" fmla="*/ 1591276 h 1931509"/>
              <a:gd name="connsiteX8" fmla="*/ 896491 w 4662763"/>
              <a:gd name="connsiteY8" fmla="*/ 1931509 h 1931509"/>
              <a:gd name="connsiteX9" fmla="*/ 891157 w 4662763"/>
              <a:gd name="connsiteY9" fmla="*/ 1591181 h 1931509"/>
              <a:gd name="connsiteX0" fmla="*/ 893955 w 4665561"/>
              <a:gd name="connsiteY0" fmla="*/ 1591181 h 1931509"/>
              <a:gd name="connsiteX1" fmla="*/ 218686 w 4665561"/>
              <a:gd name="connsiteY1" fmla="*/ 1252973 h 1931509"/>
              <a:gd name="connsiteX2" fmla="*/ 11463 w 4665561"/>
              <a:gd name="connsiteY2" fmla="*/ 549241 h 1931509"/>
              <a:gd name="connsiteX3" fmla="*/ 484570 w 4665561"/>
              <a:gd name="connsiteY3" fmla="*/ 38891 h 1931509"/>
              <a:gd name="connsiteX4" fmla="*/ 4179413 w 4665561"/>
              <a:gd name="connsiteY4" fmla="*/ 108043 h 1931509"/>
              <a:gd name="connsiteX5" fmla="*/ 4664521 w 4665561"/>
              <a:gd name="connsiteY5" fmla="*/ 598104 h 1931509"/>
              <a:gd name="connsiteX6" fmla="*/ 4357055 w 4665561"/>
              <a:gd name="connsiteY6" fmla="*/ 1472118 h 1931509"/>
              <a:gd name="connsiteX7" fmla="*/ 1276764 w 4665561"/>
              <a:gd name="connsiteY7" fmla="*/ 1591276 h 1931509"/>
              <a:gd name="connsiteX8" fmla="*/ 899289 w 4665561"/>
              <a:gd name="connsiteY8" fmla="*/ 1931509 h 1931509"/>
              <a:gd name="connsiteX9" fmla="*/ 893955 w 4665561"/>
              <a:gd name="connsiteY9" fmla="*/ 1591181 h 1931509"/>
              <a:gd name="connsiteX0" fmla="*/ 882812 w 4654418"/>
              <a:gd name="connsiteY0" fmla="*/ 1591181 h 1931509"/>
              <a:gd name="connsiteX1" fmla="*/ 409762 w 4654418"/>
              <a:gd name="connsiteY1" fmla="*/ 1317128 h 1931509"/>
              <a:gd name="connsiteX2" fmla="*/ 320 w 4654418"/>
              <a:gd name="connsiteY2" fmla="*/ 549241 h 1931509"/>
              <a:gd name="connsiteX3" fmla="*/ 473427 w 4654418"/>
              <a:gd name="connsiteY3" fmla="*/ 38891 h 1931509"/>
              <a:gd name="connsiteX4" fmla="*/ 4168270 w 4654418"/>
              <a:gd name="connsiteY4" fmla="*/ 108043 h 1931509"/>
              <a:gd name="connsiteX5" fmla="*/ 4653378 w 4654418"/>
              <a:gd name="connsiteY5" fmla="*/ 598104 h 1931509"/>
              <a:gd name="connsiteX6" fmla="*/ 4345912 w 4654418"/>
              <a:gd name="connsiteY6" fmla="*/ 1472118 h 1931509"/>
              <a:gd name="connsiteX7" fmla="*/ 1265621 w 4654418"/>
              <a:gd name="connsiteY7" fmla="*/ 1591276 h 1931509"/>
              <a:gd name="connsiteX8" fmla="*/ 888146 w 4654418"/>
              <a:gd name="connsiteY8" fmla="*/ 1931509 h 1931509"/>
              <a:gd name="connsiteX9" fmla="*/ 882812 w 4654418"/>
              <a:gd name="connsiteY9" fmla="*/ 1591181 h 1931509"/>
              <a:gd name="connsiteX0" fmla="*/ 721472 w 4493078"/>
              <a:gd name="connsiteY0" fmla="*/ 1576074 h 1916402"/>
              <a:gd name="connsiteX1" fmla="*/ 248422 w 4493078"/>
              <a:gd name="connsiteY1" fmla="*/ 1302021 h 1916402"/>
              <a:gd name="connsiteX2" fmla="*/ 198481 w 4493078"/>
              <a:gd name="connsiteY2" fmla="*/ 544828 h 1916402"/>
              <a:gd name="connsiteX3" fmla="*/ 312087 w 4493078"/>
              <a:gd name="connsiteY3" fmla="*/ 23784 h 1916402"/>
              <a:gd name="connsiteX4" fmla="*/ 4006930 w 4493078"/>
              <a:gd name="connsiteY4" fmla="*/ 92936 h 1916402"/>
              <a:gd name="connsiteX5" fmla="*/ 4492038 w 4493078"/>
              <a:gd name="connsiteY5" fmla="*/ 582997 h 1916402"/>
              <a:gd name="connsiteX6" fmla="*/ 4184572 w 4493078"/>
              <a:gd name="connsiteY6" fmla="*/ 1457011 h 1916402"/>
              <a:gd name="connsiteX7" fmla="*/ 1104281 w 4493078"/>
              <a:gd name="connsiteY7" fmla="*/ 1576169 h 1916402"/>
              <a:gd name="connsiteX8" fmla="*/ 726806 w 4493078"/>
              <a:gd name="connsiteY8" fmla="*/ 1916402 h 1916402"/>
              <a:gd name="connsiteX9" fmla="*/ 721472 w 4493078"/>
              <a:gd name="connsiteY9" fmla="*/ 1576074 h 1916402"/>
              <a:gd name="connsiteX0" fmla="*/ 571898 w 4363378"/>
              <a:gd name="connsiteY0" fmla="*/ 1544826 h 1885154"/>
              <a:gd name="connsiteX1" fmla="*/ 98848 w 4363378"/>
              <a:gd name="connsiteY1" fmla="*/ 1270773 h 1885154"/>
              <a:gd name="connsiteX2" fmla="*/ 48907 w 4363378"/>
              <a:gd name="connsiteY2" fmla="*/ 513580 h 1885154"/>
              <a:gd name="connsiteX3" fmla="*/ 668060 w 4363378"/>
              <a:gd name="connsiteY3" fmla="*/ 56691 h 1885154"/>
              <a:gd name="connsiteX4" fmla="*/ 3857356 w 4363378"/>
              <a:gd name="connsiteY4" fmla="*/ 61688 h 1885154"/>
              <a:gd name="connsiteX5" fmla="*/ 4342464 w 4363378"/>
              <a:gd name="connsiteY5" fmla="*/ 551749 h 1885154"/>
              <a:gd name="connsiteX6" fmla="*/ 4034998 w 4363378"/>
              <a:gd name="connsiteY6" fmla="*/ 1425763 h 1885154"/>
              <a:gd name="connsiteX7" fmla="*/ 954707 w 4363378"/>
              <a:gd name="connsiteY7" fmla="*/ 1544921 h 1885154"/>
              <a:gd name="connsiteX8" fmla="*/ 577232 w 4363378"/>
              <a:gd name="connsiteY8" fmla="*/ 1885154 h 1885154"/>
              <a:gd name="connsiteX9" fmla="*/ 571898 w 4363378"/>
              <a:gd name="connsiteY9" fmla="*/ 1544826 h 1885154"/>
              <a:gd name="connsiteX0" fmla="*/ 571898 w 4363379"/>
              <a:gd name="connsiteY0" fmla="*/ 1544826 h 1885154"/>
              <a:gd name="connsiteX1" fmla="*/ 98848 w 4363379"/>
              <a:gd name="connsiteY1" fmla="*/ 1270773 h 1885154"/>
              <a:gd name="connsiteX2" fmla="*/ 48907 w 4363379"/>
              <a:gd name="connsiteY2" fmla="*/ 513580 h 1885154"/>
              <a:gd name="connsiteX3" fmla="*/ 668060 w 4363379"/>
              <a:gd name="connsiteY3" fmla="*/ 56691 h 1885154"/>
              <a:gd name="connsiteX4" fmla="*/ 3857356 w 4363379"/>
              <a:gd name="connsiteY4" fmla="*/ 61688 h 1885154"/>
              <a:gd name="connsiteX5" fmla="*/ 4342464 w 4363379"/>
              <a:gd name="connsiteY5" fmla="*/ 551749 h 1885154"/>
              <a:gd name="connsiteX6" fmla="*/ 4034998 w 4363379"/>
              <a:gd name="connsiteY6" fmla="*/ 1425763 h 1885154"/>
              <a:gd name="connsiteX7" fmla="*/ 954707 w 4363379"/>
              <a:gd name="connsiteY7" fmla="*/ 1544921 h 1885154"/>
              <a:gd name="connsiteX8" fmla="*/ 577232 w 4363379"/>
              <a:gd name="connsiteY8" fmla="*/ 1885154 h 1885154"/>
              <a:gd name="connsiteX9" fmla="*/ 571898 w 4363379"/>
              <a:gd name="connsiteY9" fmla="*/ 1544826 h 1885154"/>
              <a:gd name="connsiteX0" fmla="*/ 577456 w 4368937"/>
              <a:gd name="connsiteY0" fmla="*/ 1544826 h 1885154"/>
              <a:gd name="connsiteX1" fmla="*/ 104406 w 4368937"/>
              <a:gd name="connsiteY1" fmla="*/ 1270773 h 1885154"/>
              <a:gd name="connsiteX2" fmla="*/ 54465 w 4368937"/>
              <a:gd name="connsiteY2" fmla="*/ 513580 h 1885154"/>
              <a:gd name="connsiteX3" fmla="*/ 673618 w 4368937"/>
              <a:gd name="connsiteY3" fmla="*/ 56691 h 1885154"/>
              <a:gd name="connsiteX4" fmla="*/ 3862914 w 4368937"/>
              <a:gd name="connsiteY4" fmla="*/ 61688 h 1885154"/>
              <a:gd name="connsiteX5" fmla="*/ 4348022 w 4368937"/>
              <a:gd name="connsiteY5" fmla="*/ 551749 h 1885154"/>
              <a:gd name="connsiteX6" fmla="*/ 4040556 w 4368937"/>
              <a:gd name="connsiteY6" fmla="*/ 1425763 h 1885154"/>
              <a:gd name="connsiteX7" fmla="*/ 960265 w 4368937"/>
              <a:gd name="connsiteY7" fmla="*/ 1544921 h 1885154"/>
              <a:gd name="connsiteX8" fmla="*/ 582790 w 4368937"/>
              <a:gd name="connsiteY8" fmla="*/ 1885154 h 1885154"/>
              <a:gd name="connsiteX9" fmla="*/ 577456 w 4368937"/>
              <a:gd name="connsiteY9" fmla="*/ 1544826 h 1885154"/>
              <a:gd name="connsiteX0" fmla="*/ 558214 w 4349695"/>
              <a:gd name="connsiteY0" fmla="*/ 1544826 h 1885154"/>
              <a:gd name="connsiteX1" fmla="*/ 141335 w 4349695"/>
              <a:gd name="connsiteY1" fmla="*/ 1249388 h 1885154"/>
              <a:gd name="connsiteX2" fmla="*/ 35223 w 4349695"/>
              <a:gd name="connsiteY2" fmla="*/ 513580 h 1885154"/>
              <a:gd name="connsiteX3" fmla="*/ 654376 w 4349695"/>
              <a:gd name="connsiteY3" fmla="*/ 56691 h 1885154"/>
              <a:gd name="connsiteX4" fmla="*/ 3843672 w 4349695"/>
              <a:gd name="connsiteY4" fmla="*/ 61688 h 1885154"/>
              <a:gd name="connsiteX5" fmla="*/ 4328780 w 4349695"/>
              <a:gd name="connsiteY5" fmla="*/ 551749 h 1885154"/>
              <a:gd name="connsiteX6" fmla="*/ 4021314 w 4349695"/>
              <a:gd name="connsiteY6" fmla="*/ 1425763 h 1885154"/>
              <a:gd name="connsiteX7" fmla="*/ 941023 w 4349695"/>
              <a:gd name="connsiteY7" fmla="*/ 1544921 h 1885154"/>
              <a:gd name="connsiteX8" fmla="*/ 563548 w 4349695"/>
              <a:gd name="connsiteY8" fmla="*/ 1885154 h 1885154"/>
              <a:gd name="connsiteX9" fmla="*/ 558214 w 4349695"/>
              <a:gd name="connsiteY9" fmla="*/ 1544826 h 1885154"/>
              <a:gd name="connsiteX0" fmla="*/ 533956 w 4325437"/>
              <a:gd name="connsiteY0" fmla="*/ 1544826 h 1885154"/>
              <a:gd name="connsiteX1" fmla="*/ 117077 w 4325437"/>
              <a:gd name="connsiteY1" fmla="*/ 1249388 h 1885154"/>
              <a:gd name="connsiteX2" fmla="*/ 10965 w 4325437"/>
              <a:gd name="connsiteY2" fmla="*/ 513580 h 1885154"/>
              <a:gd name="connsiteX3" fmla="*/ 630118 w 4325437"/>
              <a:gd name="connsiteY3" fmla="*/ 56691 h 1885154"/>
              <a:gd name="connsiteX4" fmla="*/ 3819414 w 4325437"/>
              <a:gd name="connsiteY4" fmla="*/ 61688 h 1885154"/>
              <a:gd name="connsiteX5" fmla="*/ 4304522 w 4325437"/>
              <a:gd name="connsiteY5" fmla="*/ 551749 h 1885154"/>
              <a:gd name="connsiteX6" fmla="*/ 3997056 w 4325437"/>
              <a:gd name="connsiteY6" fmla="*/ 1425763 h 1885154"/>
              <a:gd name="connsiteX7" fmla="*/ 916765 w 4325437"/>
              <a:gd name="connsiteY7" fmla="*/ 1544921 h 1885154"/>
              <a:gd name="connsiteX8" fmla="*/ 539290 w 4325437"/>
              <a:gd name="connsiteY8" fmla="*/ 1885154 h 1885154"/>
              <a:gd name="connsiteX9" fmla="*/ 533956 w 4325437"/>
              <a:gd name="connsiteY9" fmla="*/ 1544826 h 1885154"/>
              <a:gd name="connsiteX0" fmla="*/ 541936 w 4333417"/>
              <a:gd name="connsiteY0" fmla="*/ 1542160 h 1882488"/>
              <a:gd name="connsiteX1" fmla="*/ 125057 w 4333417"/>
              <a:gd name="connsiteY1" fmla="*/ 1246722 h 1882488"/>
              <a:gd name="connsiteX2" fmla="*/ 7711 w 4333417"/>
              <a:gd name="connsiteY2" fmla="*/ 468144 h 1882488"/>
              <a:gd name="connsiteX3" fmla="*/ 638098 w 4333417"/>
              <a:gd name="connsiteY3" fmla="*/ 54025 h 1882488"/>
              <a:gd name="connsiteX4" fmla="*/ 3827394 w 4333417"/>
              <a:gd name="connsiteY4" fmla="*/ 59022 h 1882488"/>
              <a:gd name="connsiteX5" fmla="*/ 4312502 w 4333417"/>
              <a:gd name="connsiteY5" fmla="*/ 549083 h 1882488"/>
              <a:gd name="connsiteX6" fmla="*/ 4005036 w 4333417"/>
              <a:gd name="connsiteY6" fmla="*/ 1423097 h 1882488"/>
              <a:gd name="connsiteX7" fmla="*/ 924745 w 4333417"/>
              <a:gd name="connsiteY7" fmla="*/ 1542255 h 1882488"/>
              <a:gd name="connsiteX8" fmla="*/ 547270 w 4333417"/>
              <a:gd name="connsiteY8" fmla="*/ 1882488 h 1882488"/>
              <a:gd name="connsiteX9" fmla="*/ 541936 w 4333417"/>
              <a:gd name="connsiteY9" fmla="*/ 1542160 h 1882488"/>
              <a:gd name="connsiteX0" fmla="*/ 541936 w 4388134"/>
              <a:gd name="connsiteY0" fmla="*/ 1552672 h 1893000"/>
              <a:gd name="connsiteX1" fmla="*/ 125057 w 4388134"/>
              <a:gd name="connsiteY1" fmla="*/ 1257234 h 1893000"/>
              <a:gd name="connsiteX2" fmla="*/ 7711 w 4388134"/>
              <a:gd name="connsiteY2" fmla="*/ 478656 h 1893000"/>
              <a:gd name="connsiteX3" fmla="*/ 638098 w 4388134"/>
              <a:gd name="connsiteY3" fmla="*/ 64537 h 1893000"/>
              <a:gd name="connsiteX4" fmla="*/ 3827394 w 4388134"/>
              <a:gd name="connsiteY4" fmla="*/ 69534 h 1893000"/>
              <a:gd name="connsiteX5" fmla="*/ 4357440 w 4388134"/>
              <a:gd name="connsiteY5" fmla="*/ 719981 h 1893000"/>
              <a:gd name="connsiteX6" fmla="*/ 4005036 w 4388134"/>
              <a:gd name="connsiteY6" fmla="*/ 1433609 h 1893000"/>
              <a:gd name="connsiteX7" fmla="*/ 924745 w 4388134"/>
              <a:gd name="connsiteY7" fmla="*/ 1552767 h 1893000"/>
              <a:gd name="connsiteX8" fmla="*/ 547270 w 4388134"/>
              <a:gd name="connsiteY8" fmla="*/ 1893000 h 1893000"/>
              <a:gd name="connsiteX9" fmla="*/ 541936 w 4388134"/>
              <a:gd name="connsiteY9" fmla="*/ 1552672 h 1893000"/>
              <a:gd name="connsiteX0" fmla="*/ 541936 w 4371319"/>
              <a:gd name="connsiteY0" fmla="*/ 1552672 h 1893000"/>
              <a:gd name="connsiteX1" fmla="*/ 125057 w 4371319"/>
              <a:gd name="connsiteY1" fmla="*/ 1257234 h 1893000"/>
              <a:gd name="connsiteX2" fmla="*/ 7711 w 4371319"/>
              <a:gd name="connsiteY2" fmla="*/ 478656 h 1893000"/>
              <a:gd name="connsiteX3" fmla="*/ 638098 w 4371319"/>
              <a:gd name="connsiteY3" fmla="*/ 64537 h 1893000"/>
              <a:gd name="connsiteX4" fmla="*/ 3827394 w 4371319"/>
              <a:gd name="connsiteY4" fmla="*/ 69534 h 1893000"/>
              <a:gd name="connsiteX5" fmla="*/ 4357440 w 4371319"/>
              <a:gd name="connsiteY5" fmla="*/ 719981 h 1893000"/>
              <a:gd name="connsiteX6" fmla="*/ 4005036 w 4371319"/>
              <a:gd name="connsiteY6" fmla="*/ 1433609 h 1893000"/>
              <a:gd name="connsiteX7" fmla="*/ 924745 w 4371319"/>
              <a:gd name="connsiteY7" fmla="*/ 1552767 h 1893000"/>
              <a:gd name="connsiteX8" fmla="*/ 547270 w 4371319"/>
              <a:gd name="connsiteY8" fmla="*/ 1893000 h 1893000"/>
              <a:gd name="connsiteX9" fmla="*/ 541936 w 4371319"/>
              <a:gd name="connsiteY9" fmla="*/ 1552672 h 1893000"/>
              <a:gd name="connsiteX0" fmla="*/ 541936 w 4371319"/>
              <a:gd name="connsiteY0" fmla="*/ 1552672 h 1860922"/>
              <a:gd name="connsiteX1" fmla="*/ 125057 w 4371319"/>
              <a:gd name="connsiteY1" fmla="*/ 1257234 h 1860922"/>
              <a:gd name="connsiteX2" fmla="*/ 7711 w 4371319"/>
              <a:gd name="connsiteY2" fmla="*/ 478656 h 1860922"/>
              <a:gd name="connsiteX3" fmla="*/ 638098 w 4371319"/>
              <a:gd name="connsiteY3" fmla="*/ 64537 h 1860922"/>
              <a:gd name="connsiteX4" fmla="*/ 3827394 w 4371319"/>
              <a:gd name="connsiteY4" fmla="*/ 69534 h 1860922"/>
              <a:gd name="connsiteX5" fmla="*/ 4357440 w 4371319"/>
              <a:gd name="connsiteY5" fmla="*/ 719981 h 1860922"/>
              <a:gd name="connsiteX6" fmla="*/ 4005036 w 4371319"/>
              <a:gd name="connsiteY6" fmla="*/ 1433609 h 1860922"/>
              <a:gd name="connsiteX7" fmla="*/ 924745 w 4371319"/>
              <a:gd name="connsiteY7" fmla="*/ 1552767 h 1860922"/>
              <a:gd name="connsiteX8" fmla="*/ 513567 w 4371319"/>
              <a:gd name="connsiteY8" fmla="*/ 1860922 h 1860922"/>
              <a:gd name="connsiteX9" fmla="*/ 541936 w 4371319"/>
              <a:gd name="connsiteY9" fmla="*/ 1552672 h 1860922"/>
              <a:gd name="connsiteX0" fmla="*/ 541936 w 4371319"/>
              <a:gd name="connsiteY0" fmla="*/ 1552672 h 1860922"/>
              <a:gd name="connsiteX1" fmla="*/ 125057 w 4371319"/>
              <a:gd name="connsiteY1" fmla="*/ 1257234 h 1860922"/>
              <a:gd name="connsiteX2" fmla="*/ 7711 w 4371319"/>
              <a:gd name="connsiteY2" fmla="*/ 478656 h 1860922"/>
              <a:gd name="connsiteX3" fmla="*/ 638098 w 4371319"/>
              <a:gd name="connsiteY3" fmla="*/ 64537 h 1860922"/>
              <a:gd name="connsiteX4" fmla="*/ 3827394 w 4371319"/>
              <a:gd name="connsiteY4" fmla="*/ 69534 h 1860922"/>
              <a:gd name="connsiteX5" fmla="*/ 4357440 w 4371319"/>
              <a:gd name="connsiteY5" fmla="*/ 719981 h 1860922"/>
              <a:gd name="connsiteX6" fmla="*/ 4003373 w 4371319"/>
              <a:gd name="connsiteY6" fmla="*/ 1412283 h 1860922"/>
              <a:gd name="connsiteX7" fmla="*/ 924745 w 4371319"/>
              <a:gd name="connsiteY7" fmla="*/ 1552767 h 1860922"/>
              <a:gd name="connsiteX8" fmla="*/ 513567 w 4371319"/>
              <a:gd name="connsiteY8" fmla="*/ 1860922 h 1860922"/>
              <a:gd name="connsiteX9" fmla="*/ 541936 w 4371319"/>
              <a:gd name="connsiteY9" fmla="*/ 1552672 h 1860922"/>
              <a:gd name="connsiteX0" fmla="*/ 541936 w 4372709"/>
              <a:gd name="connsiteY0" fmla="*/ 1574600 h 1882850"/>
              <a:gd name="connsiteX1" fmla="*/ 125057 w 4372709"/>
              <a:gd name="connsiteY1" fmla="*/ 1279162 h 1882850"/>
              <a:gd name="connsiteX2" fmla="*/ 7711 w 4372709"/>
              <a:gd name="connsiteY2" fmla="*/ 500584 h 1882850"/>
              <a:gd name="connsiteX3" fmla="*/ 638098 w 4372709"/>
              <a:gd name="connsiteY3" fmla="*/ 86465 h 1882850"/>
              <a:gd name="connsiteX4" fmla="*/ 3836101 w 4372709"/>
              <a:gd name="connsiteY4" fmla="*/ 58680 h 1882850"/>
              <a:gd name="connsiteX5" fmla="*/ 4357440 w 4372709"/>
              <a:gd name="connsiteY5" fmla="*/ 741909 h 1882850"/>
              <a:gd name="connsiteX6" fmla="*/ 4003373 w 4372709"/>
              <a:gd name="connsiteY6" fmla="*/ 1434211 h 1882850"/>
              <a:gd name="connsiteX7" fmla="*/ 924745 w 4372709"/>
              <a:gd name="connsiteY7" fmla="*/ 1574695 h 1882850"/>
              <a:gd name="connsiteX8" fmla="*/ 513567 w 4372709"/>
              <a:gd name="connsiteY8" fmla="*/ 1882850 h 1882850"/>
              <a:gd name="connsiteX9" fmla="*/ 541936 w 4372709"/>
              <a:gd name="connsiteY9" fmla="*/ 1574600 h 1882850"/>
              <a:gd name="connsiteX0" fmla="*/ 596079 w 4426852"/>
              <a:gd name="connsiteY0" fmla="*/ 1574294 h 1882544"/>
              <a:gd name="connsiteX1" fmla="*/ 179200 w 4426852"/>
              <a:gd name="connsiteY1" fmla="*/ 1278856 h 1882544"/>
              <a:gd name="connsiteX2" fmla="*/ 5005 w 4426852"/>
              <a:gd name="connsiteY2" fmla="*/ 493573 h 1882544"/>
              <a:gd name="connsiteX3" fmla="*/ 692241 w 4426852"/>
              <a:gd name="connsiteY3" fmla="*/ 86159 h 1882544"/>
              <a:gd name="connsiteX4" fmla="*/ 3890244 w 4426852"/>
              <a:gd name="connsiteY4" fmla="*/ 58374 h 1882544"/>
              <a:gd name="connsiteX5" fmla="*/ 4411583 w 4426852"/>
              <a:gd name="connsiteY5" fmla="*/ 741603 h 1882544"/>
              <a:gd name="connsiteX6" fmla="*/ 4057516 w 4426852"/>
              <a:gd name="connsiteY6" fmla="*/ 1433905 h 1882544"/>
              <a:gd name="connsiteX7" fmla="*/ 978888 w 4426852"/>
              <a:gd name="connsiteY7" fmla="*/ 1574389 h 1882544"/>
              <a:gd name="connsiteX8" fmla="*/ 567710 w 4426852"/>
              <a:gd name="connsiteY8" fmla="*/ 1882544 h 1882544"/>
              <a:gd name="connsiteX9" fmla="*/ 596079 w 4426852"/>
              <a:gd name="connsiteY9" fmla="*/ 1574294 h 1882544"/>
              <a:gd name="connsiteX0" fmla="*/ 614119 w 4445340"/>
              <a:gd name="connsiteY0" fmla="*/ 1619631 h 1927881"/>
              <a:gd name="connsiteX1" fmla="*/ 197240 w 4445340"/>
              <a:gd name="connsiteY1" fmla="*/ 1324193 h 1927881"/>
              <a:gd name="connsiteX2" fmla="*/ 23045 w 4445340"/>
              <a:gd name="connsiteY2" fmla="*/ 538910 h 1927881"/>
              <a:gd name="connsiteX3" fmla="*/ 692421 w 4445340"/>
              <a:gd name="connsiteY3" fmla="*/ 46983 h 1927881"/>
              <a:gd name="connsiteX4" fmla="*/ 3908284 w 4445340"/>
              <a:gd name="connsiteY4" fmla="*/ 103711 h 1927881"/>
              <a:gd name="connsiteX5" fmla="*/ 4429623 w 4445340"/>
              <a:gd name="connsiteY5" fmla="*/ 786940 h 1927881"/>
              <a:gd name="connsiteX6" fmla="*/ 4075556 w 4445340"/>
              <a:gd name="connsiteY6" fmla="*/ 1479242 h 1927881"/>
              <a:gd name="connsiteX7" fmla="*/ 996928 w 4445340"/>
              <a:gd name="connsiteY7" fmla="*/ 1619726 h 1927881"/>
              <a:gd name="connsiteX8" fmla="*/ 585750 w 4445340"/>
              <a:gd name="connsiteY8" fmla="*/ 1927881 h 1927881"/>
              <a:gd name="connsiteX9" fmla="*/ 614119 w 4445340"/>
              <a:gd name="connsiteY9" fmla="*/ 1619631 h 1927881"/>
              <a:gd name="connsiteX0" fmla="*/ 595113 w 4426334"/>
              <a:gd name="connsiteY0" fmla="*/ 1619631 h 1927881"/>
              <a:gd name="connsiteX1" fmla="*/ 178234 w 4426334"/>
              <a:gd name="connsiteY1" fmla="*/ 1324193 h 1927881"/>
              <a:gd name="connsiteX2" fmla="*/ 4039 w 4426334"/>
              <a:gd name="connsiteY2" fmla="*/ 538910 h 1927881"/>
              <a:gd name="connsiteX3" fmla="*/ 673415 w 4426334"/>
              <a:gd name="connsiteY3" fmla="*/ 46983 h 1927881"/>
              <a:gd name="connsiteX4" fmla="*/ 3889278 w 4426334"/>
              <a:gd name="connsiteY4" fmla="*/ 103711 h 1927881"/>
              <a:gd name="connsiteX5" fmla="*/ 4410617 w 4426334"/>
              <a:gd name="connsiteY5" fmla="*/ 786940 h 1927881"/>
              <a:gd name="connsiteX6" fmla="*/ 4056550 w 4426334"/>
              <a:gd name="connsiteY6" fmla="*/ 1479242 h 1927881"/>
              <a:gd name="connsiteX7" fmla="*/ 977922 w 4426334"/>
              <a:gd name="connsiteY7" fmla="*/ 1619726 h 1927881"/>
              <a:gd name="connsiteX8" fmla="*/ 566744 w 4426334"/>
              <a:gd name="connsiteY8" fmla="*/ 1927881 h 1927881"/>
              <a:gd name="connsiteX9" fmla="*/ 595113 w 4426334"/>
              <a:gd name="connsiteY9" fmla="*/ 1619631 h 1927881"/>
              <a:gd name="connsiteX0" fmla="*/ 579832 w 4411053"/>
              <a:gd name="connsiteY0" fmla="*/ 1613526 h 1921776"/>
              <a:gd name="connsiteX1" fmla="*/ 162953 w 4411053"/>
              <a:gd name="connsiteY1" fmla="*/ 1318088 h 1921776"/>
              <a:gd name="connsiteX2" fmla="*/ 4508 w 4411053"/>
              <a:gd name="connsiteY2" fmla="*/ 445916 h 1921776"/>
              <a:gd name="connsiteX3" fmla="*/ 658134 w 4411053"/>
              <a:gd name="connsiteY3" fmla="*/ 40878 h 1921776"/>
              <a:gd name="connsiteX4" fmla="*/ 3873997 w 4411053"/>
              <a:gd name="connsiteY4" fmla="*/ 97606 h 1921776"/>
              <a:gd name="connsiteX5" fmla="*/ 4395336 w 4411053"/>
              <a:gd name="connsiteY5" fmla="*/ 780835 h 1921776"/>
              <a:gd name="connsiteX6" fmla="*/ 4041269 w 4411053"/>
              <a:gd name="connsiteY6" fmla="*/ 1473137 h 1921776"/>
              <a:gd name="connsiteX7" fmla="*/ 962641 w 4411053"/>
              <a:gd name="connsiteY7" fmla="*/ 1613621 h 1921776"/>
              <a:gd name="connsiteX8" fmla="*/ 551463 w 4411053"/>
              <a:gd name="connsiteY8" fmla="*/ 1921776 h 1921776"/>
              <a:gd name="connsiteX9" fmla="*/ 579832 w 4411053"/>
              <a:gd name="connsiteY9" fmla="*/ 1613526 h 1921776"/>
              <a:gd name="connsiteX0" fmla="*/ 579832 w 4411053"/>
              <a:gd name="connsiteY0" fmla="*/ 1613526 h 1921776"/>
              <a:gd name="connsiteX1" fmla="*/ 162953 w 4411053"/>
              <a:gd name="connsiteY1" fmla="*/ 1318088 h 1921776"/>
              <a:gd name="connsiteX2" fmla="*/ 4508 w 4411053"/>
              <a:gd name="connsiteY2" fmla="*/ 445916 h 1921776"/>
              <a:gd name="connsiteX3" fmla="*/ 658134 w 4411053"/>
              <a:gd name="connsiteY3" fmla="*/ 40878 h 1921776"/>
              <a:gd name="connsiteX4" fmla="*/ 3873997 w 4411053"/>
              <a:gd name="connsiteY4" fmla="*/ 97606 h 1921776"/>
              <a:gd name="connsiteX5" fmla="*/ 4395336 w 4411053"/>
              <a:gd name="connsiteY5" fmla="*/ 780835 h 1921776"/>
              <a:gd name="connsiteX6" fmla="*/ 4041269 w 4411053"/>
              <a:gd name="connsiteY6" fmla="*/ 1473137 h 1921776"/>
              <a:gd name="connsiteX7" fmla="*/ 962641 w 4411053"/>
              <a:gd name="connsiteY7" fmla="*/ 1613621 h 1921776"/>
              <a:gd name="connsiteX8" fmla="*/ 551463 w 4411053"/>
              <a:gd name="connsiteY8" fmla="*/ 1921776 h 1921776"/>
              <a:gd name="connsiteX9" fmla="*/ 579832 w 4411053"/>
              <a:gd name="connsiteY9" fmla="*/ 1613526 h 1921776"/>
              <a:gd name="connsiteX0" fmla="*/ 579832 w 4411053"/>
              <a:gd name="connsiteY0" fmla="*/ 1613526 h 1921776"/>
              <a:gd name="connsiteX1" fmla="*/ 162953 w 4411053"/>
              <a:gd name="connsiteY1" fmla="*/ 1318088 h 1921776"/>
              <a:gd name="connsiteX2" fmla="*/ 4508 w 4411053"/>
              <a:gd name="connsiteY2" fmla="*/ 445916 h 1921776"/>
              <a:gd name="connsiteX3" fmla="*/ 658134 w 4411053"/>
              <a:gd name="connsiteY3" fmla="*/ 40878 h 1921776"/>
              <a:gd name="connsiteX4" fmla="*/ 3873997 w 4411053"/>
              <a:gd name="connsiteY4" fmla="*/ 97606 h 1921776"/>
              <a:gd name="connsiteX5" fmla="*/ 4395336 w 4411053"/>
              <a:gd name="connsiteY5" fmla="*/ 780835 h 1921776"/>
              <a:gd name="connsiteX6" fmla="*/ 4041269 w 4411053"/>
              <a:gd name="connsiteY6" fmla="*/ 1473137 h 1921776"/>
              <a:gd name="connsiteX7" fmla="*/ 962641 w 4411053"/>
              <a:gd name="connsiteY7" fmla="*/ 1613621 h 1921776"/>
              <a:gd name="connsiteX8" fmla="*/ 551463 w 4411053"/>
              <a:gd name="connsiteY8" fmla="*/ 1921776 h 1921776"/>
              <a:gd name="connsiteX9" fmla="*/ 579832 w 4411053"/>
              <a:gd name="connsiteY9" fmla="*/ 1613526 h 1921776"/>
              <a:gd name="connsiteX0" fmla="*/ 579832 w 4410649"/>
              <a:gd name="connsiteY0" fmla="*/ 1629405 h 1937655"/>
              <a:gd name="connsiteX1" fmla="*/ 162953 w 4410649"/>
              <a:gd name="connsiteY1" fmla="*/ 1333967 h 1937655"/>
              <a:gd name="connsiteX2" fmla="*/ 4508 w 4410649"/>
              <a:gd name="connsiteY2" fmla="*/ 461795 h 1937655"/>
              <a:gd name="connsiteX3" fmla="*/ 658134 w 4410649"/>
              <a:gd name="connsiteY3" fmla="*/ 56757 h 1937655"/>
              <a:gd name="connsiteX4" fmla="*/ 3871596 w 4410649"/>
              <a:gd name="connsiteY4" fmla="*/ 83126 h 1937655"/>
              <a:gd name="connsiteX5" fmla="*/ 4395336 w 4410649"/>
              <a:gd name="connsiteY5" fmla="*/ 796714 h 1937655"/>
              <a:gd name="connsiteX6" fmla="*/ 4041269 w 4410649"/>
              <a:gd name="connsiteY6" fmla="*/ 1489016 h 1937655"/>
              <a:gd name="connsiteX7" fmla="*/ 962641 w 4410649"/>
              <a:gd name="connsiteY7" fmla="*/ 1629500 h 1937655"/>
              <a:gd name="connsiteX8" fmla="*/ 551463 w 4410649"/>
              <a:gd name="connsiteY8" fmla="*/ 1937655 h 1937655"/>
              <a:gd name="connsiteX9" fmla="*/ 579832 w 4410649"/>
              <a:gd name="connsiteY9" fmla="*/ 1629405 h 1937655"/>
              <a:gd name="connsiteX0" fmla="*/ 579832 w 4410649"/>
              <a:gd name="connsiteY0" fmla="*/ 1629405 h 1937655"/>
              <a:gd name="connsiteX1" fmla="*/ 162953 w 4410649"/>
              <a:gd name="connsiteY1" fmla="*/ 1333967 h 1937655"/>
              <a:gd name="connsiteX2" fmla="*/ 4508 w 4410649"/>
              <a:gd name="connsiteY2" fmla="*/ 461795 h 1937655"/>
              <a:gd name="connsiteX3" fmla="*/ 658134 w 4410649"/>
              <a:gd name="connsiteY3" fmla="*/ 56757 h 1937655"/>
              <a:gd name="connsiteX4" fmla="*/ 3871596 w 4410649"/>
              <a:gd name="connsiteY4" fmla="*/ 83126 h 1937655"/>
              <a:gd name="connsiteX5" fmla="*/ 4395336 w 4410649"/>
              <a:gd name="connsiteY5" fmla="*/ 796714 h 1937655"/>
              <a:gd name="connsiteX6" fmla="*/ 4041269 w 4410649"/>
              <a:gd name="connsiteY6" fmla="*/ 1489016 h 1937655"/>
              <a:gd name="connsiteX7" fmla="*/ 962641 w 4410649"/>
              <a:gd name="connsiteY7" fmla="*/ 1629500 h 1937655"/>
              <a:gd name="connsiteX8" fmla="*/ 551463 w 4410649"/>
              <a:gd name="connsiteY8" fmla="*/ 1937655 h 1937655"/>
              <a:gd name="connsiteX9" fmla="*/ 579832 w 4410649"/>
              <a:gd name="connsiteY9" fmla="*/ 1629405 h 1937655"/>
              <a:gd name="connsiteX0" fmla="*/ 579832 w 4410649"/>
              <a:gd name="connsiteY0" fmla="*/ 1638498 h 1946748"/>
              <a:gd name="connsiteX1" fmla="*/ 162953 w 4410649"/>
              <a:gd name="connsiteY1" fmla="*/ 1343060 h 1946748"/>
              <a:gd name="connsiteX2" fmla="*/ 4508 w 4410649"/>
              <a:gd name="connsiteY2" fmla="*/ 470888 h 1946748"/>
              <a:gd name="connsiteX3" fmla="*/ 658134 w 4410649"/>
              <a:gd name="connsiteY3" fmla="*/ 65850 h 1946748"/>
              <a:gd name="connsiteX4" fmla="*/ 3871596 w 4410649"/>
              <a:gd name="connsiteY4" fmla="*/ 92219 h 1946748"/>
              <a:gd name="connsiteX5" fmla="*/ 4395336 w 4410649"/>
              <a:gd name="connsiteY5" fmla="*/ 805807 h 1946748"/>
              <a:gd name="connsiteX6" fmla="*/ 4041269 w 4410649"/>
              <a:gd name="connsiteY6" fmla="*/ 1498109 h 1946748"/>
              <a:gd name="connsiteX7" fmla="*/ 962641 w 4410649"/>
              <a:gd name="connsiteY7" fmla="*/ 1638593 h 1946748"/>
              <a:gd name="connsiteX8" fmla="*/ 551463 w 4410649"/>
              <a:gd name="connsiteY8" fmla="*/ 1946748 h 1946748"/>
              <a:gd name="connsiteX9" fmla="*/ 579832 w 4410649"/>
              <a:gd name="connsiteY9" fmla="*/ 1638498 h 1946748"/>
              <a:gd name="connsiteX0" fmla="*/ 579832 w 4410649"/>
              <a:gd name="connsiteY0" fmla="*/ 1638498 h 1972588"/>
              <a:gd name="connsiteX1" fmla="*/ 162953 w 4410649"/>
              <a:gd name="connsiteY1" fmla="*/ 1343060 h 1972588"/>
              <a:gd name="connsiteX2" fmla="*/ 4508 w 4410649"/>
              <a:gd name="connsiteY2" fmla="*/ 470888 h 1972588"/>
              <a:gd name="connsiteX3" fmla="*/ 658134 w 4410649"/>
              <a:gd name="connsiteY3" fmla="*/ 65850 h 1972588"/>
              <a:gd name="connsiteX4" fmla="*/ 3871596 w 4410649"/>
              <a:gd name="connsiteY4" fmla="*/ 92219 h 1972588"/>
              <a:gd name="connsiteX5" fmla="*/ 4395336 w 4410649"/>
              <a:gd name="connsiteY5" fmla="*/ 805807 h 1972588"/>
              <a:gd name="connsiteX6" fmla="*/ 4041269 w 4410649"/>
              <a:gd name="connsiteY6" fmla="*/ 1498109 h 1972588"/>
              <a:gd name="connsiteX7" fmla="*/ 962641 w 4410649"/>
              <a:gd name="connsiteY7" fmla="*/ 1638593 h 1972588"/>
              <a:gd name="connsiteX8" fmla="*/ 773590 w 4410649"/>
              <a:gd name="connsiteY8" fmla="*/ 1972588 h 1972588"/>
              <a:gd name="connsiteX9" fmla="*/ 579832 w 4410649"/>
              <a:gd name="connsiteY9" fmla="*/ 1638498 h 1972588"/>
              <a:gd name="connsiteX0" fmla="*/ 579832 w 4410649"/>
              <a:gd name="connsiteY0" fmla="*/ 1638498 h 1972588"/>
              <a:gd name="connsiteX1" fmla="*/ 162953 w 4410649"/>
              <a:gd name="connsiteY1" fmla="*/ 1343060 h 1972588"/>
              <a:gd name="connsiteX2" fmla="*/ 4508 w 4410649"/>
              <a:gd name="connsiteY2" fmla="*/ 470888 h 1972588"/>
              <a:gd name="connsiteX3" fmla="*/ 658134 w 4410649"/>
              <a:gd name="connsiteY3" fmla="*/ 65850 h 1972588"/>
              <a:gd name="connsiteX4" fmla="*/ 3871596 w 4410649"/>
              <a:gd name="connsiteY4" fmla="*/ 92219 h 1972588"/>
              <a:gd name="connsiteX5" fmla="*/ 4395336 w 4410649"/>
              <a:gd name="connsiteY5" fmla="*/ 805807 h 1972588"/>
              <a:gd name="connsiteX6" fmla="*/ 4041269 w 4410649"/>
              <a:gd name="connsiteY6" fmla="*/ 1498109 h 1972588"/>
              <a:gd name="connsiteX7" fmla="*/ 962641 w 4410649"/>
              <a:gd name="connsiteY7" fmla="*/ 1638593 h 1972588"/>
              <a:gd name="connsiteX8" fmla="*/ 773590 w 4410649"/>
              <a:gd name="connsiteY8" fmla="*/ 1972588 h 1972588"/>
              <a:gd name="connsiteX9" fmla="*/ 579832 w 4410649"/>
              <a:gd name="connsiteY9" fmla="*/ 1638498 h 1972588"/>
              <a:gd name="connsiteX0" fmla="*/ 579832 w 4410649"/>
              <a:gd name="connsiteY0" fmla="*/ 1638498 h 1972588"/>
              <a:gd name="connsiteX1" fmla="*/ 162953 w 4410649"/>
              <a:gd name="connsiteY1" fmla="*/ 1343060 h 1972588"/>
              <a:gd name="connsiteX2" fmla="*/ 4508 w 4410649"/>
              <a:gd name="connsiteY2" fmla="*/ 470888 h 1972588"/>
              <a:gd name="connsiteX3" fmla="*/ 658134 w 4410649"/>
              <a:gd name="connsiteY3" fmla="*/ 65850 h 1972588"/>
              <a:gd name="connsiteX4" fmla="*/ 3871596 w 4410649"/>
              <a:gd name="connsiteY4" fmla="*/ 92219 h 1972588"/>
              <a:gd name="connsiteX5" fmla="*/ 4395336 w 4410649"/>
              <a:gd name="connsiteY5" fmla="*/ 805807 h 1972588"/>
              <a:gd name="connsiteX6" fmla="*/ 4041269 w 4410649"/>
              <a:gd name="connsiteY6" fmla="*/ 1498109 h 1972588"/>
              <a:gd name="connsiteX7" fmla="*/ 962641 w 4410649"/>
              <a:gd name="connsiteY7" fmla="*/ 1638593 h 1972588"/>
              <a:gd name="connsiteX8" fmla="*/ 773590 w 4410649"/>
              <a:gd name="connsiteY8" fmla="*/ 1972588 h 1972588"/>
              <a:gd name="connsiteX9" fmla="*/ 579832 w 4410649"/>
              <a:gd name="connsiteY9" fmla="*/ 1638498 h 1972588"/>
              <a:gd name="connsiteX0" fmla="*/ 579832 w 4410649"/>
              <a:gd name="connsiteY0" fmla="*/ 1638498 h 1966993"/>
              <a:gd name="connsiteX1" fmla="*/ 162953 w 4410649"/>
              <a:gd name="connsiteY1" fmla="*/ 1343060 h 1966993"/>
              <a:gd name="connsiteX2" fmla="*/ 4508 w 4410649"/>
              <a:gd name="connsiteY2" fmla="*/ 470888 h 1966993"/>
              <a:gd name="connsiteX3" fmla="*/ 658134 w 4410649"/>
              <a:gd name="connsiteY3" fmla="*/ 65850 h 1966993"/>
              <a:gd name="connsiteX4" fmla="*/ 3871596 w 4410649"/>
              <a:gd name="connsiteY4" fmla="*/ 92219 h 1966993"/>
              <a:gd name="connsiteX5" fmla="*/ 4395336 w 4410649"/>
              <a:gd name="connsiteY5" fmla="*/ 805807 h 1966993"/>
              <a:gd name="connsiteX6" fmla="*/ 4041269 w 4410649"/>
              <a:gd name="connsiteY6" fmla="*/ 1498109 h 1966993"/>
              <a:gd name="connsiteX7" fmla="*/ 962641 w 4410649"/>
              <a:gd name="connsiteY7" fmla="*/ 1638593 h 1966993"/>
              <a:gd name="connsiteX8" fmla="*/ 853844 w 4410649"/>
              <a:gd name="connsiteY8" fmla="*/ 1966993 h 1966993"/>
              <a:gd name="connsiteX9" fmla="*/ 579832 w 4410649"/>
              <a:gd name="connsiteY9" fmla="*/ 1638498 h 1966993"/>
              <a:gd name="connsiteX0" fmla="*/ 579832 w 4410649"/>
              <a:gd name="connsiteY0" fmla="*/ 1638498 h 1966993"/>
              <a:gd name="connsiteX1" fmla="*/ 162953 w 4410649"/>
              <a:gd name="connsiteY1" fmla="*/ 1343060 h 1966993"/>
              <a:gd name="connsiteX2" fmla="*/ 4508 w 4410649"/>
              <a:gd name="connsiteY2" fmla="*/ 470888 h 1966993"/>
              <a:gd name="connsiteX3" fmla="*/ 658134 w 4410649"/>
              <a:gd name="connsiteY3" fmla="*/ 65850 h 1966993"/>
              <a:gd name="connsiteX4" fmla="*/ 3871596 w 4410649"/>
              <a:gd name="connsiteY4" fmla="*/ 92219 h 1966993"/>
              <a:gd name="connsiteX5" fmla="*/ 4395336 w 4410649"/>
              <a:gd name="connsiteY5" fmla="*/ 805807 h 1966993"/>
              <a:gd name="connsiteX6" fmla="*/ 4041269 w 4410649"/>
              <a:gd name="connsiteY6" fmla="*/ 1498109 h 1966993"/>
              <a:gd name="connsiteX7" fmla="*/ 962641 w 4410649"/>
              <a:gd name="connsiteY7" fmla="*/ 1638593 h 1966993"/>
              <a:gd name="connsiteX8" fmla="*/ 853844 w 4410649"/>
              <a:gd name="connsiteY8" fmla="*/ 1966993 h 1966993"/>
              <a:gd name="connsiteX9" fmla="*/ 579832 w 4410649"/>
              <a:gd name="connsiteY9" fmla="*/ 1638498 h 1966993"/>
              <a:gd name="connsiteX0" fmla="*/ 579832 w 4410649"/>
              <a:gd name="connsiteY0" fmla="*/ 1638498 h 1966993"/>
              <a:gd name="connsiteX1" fmla="*/ 162953 w 4410649"/>
              <a:gd name="connsiteY1" fmla="*/ 1343060 h 1966993"/>
              <a:gd name="connsiteX2" fmla="*/ 4508 w 4410649"/>
              <a:gd name="connsiteY2" fmla="*/ 470888 h 1966993"/>
              <a:gd name="connsiteX3" fmla="*/ 658134 w 4410649"/>
              <a:gd name="connsiteY3" fmla="*/ 65850 h 1966993"/>
              <a:gd name="connsiteX4" fmla="*/ 3871596 w 4410649"/>
              <a:gd name="connsiteY4" fmla="*/ 92219 h 1966993"/>
              <a:gd name="connsiteX5" fmla="*/ 4395336 w 4410649"/>
              <a:gd name="connsiteY5" fmla="*/ 805807 h 1966993"/>
              <a:gd name="connsiteX6" fmla="*/ 4041269 w 4410649"/>
              <a:gd name="connsiteY6" fmla="*/ 1498109 h 1966993"/>
              <a:gd name="connsiteX7" fmla="*/ 962641 w 4410649"/>
              <a:gd name="connsiteY7" fmla="*/ 1638593 h 1966993"/>
              <a:gd name="connsiteX8" fmla="*/ 853844 w 4410649"/>
              <a:gd name="connsiteY8" fmla="*/ 1966993 h 1966993"/>
              <a:gd name="connsiteX9" fmla="*/ 579832 w 4410649"/>
              <a:gd name="connsiteY9" fmla="*/ 1638498 h 1966993"/>
              <a:gd name="connsiteX0" fmla="*/ 579832 w 4428152"/>
              <a:gd name="connsiteY0" fmla="*/ 1638498 h 1966993"/>
              <a:gd name="connsiteX1" fmla="*/ 162953 w 4428152"/>
              <a:gd name="connsiteY1" fmla="*/ 1343060 h 1966993"/>
              <a:gd name="connsiteX2" fmla="*/ 4508 w 4428152"/>
              <a:gd name="connsiteY2" fmla="*/ 470888 h 1966993"/>
              <a:gd name="connsiteX3" fmla="*/ 658134 w 4428152"/>
              <a:gd name="connsiteY3" fmla="*/ 65850 h 1966993"/>
              <a:gd name="connsiteX4" fmla="*/ 3871596 w 4428152"/>
              <a:gd name="connsiteY4" fmla="*/ 92219 h 1966993"/>
              <a:gd name="connsiteX5" fmla="*/ 4395336 w 4428152"/>
              <a:gd name="connsiteY5" fmla="*/ 805807 h 1966993"/>
              <a:gd name="connsiteX6" fmla="*/ 4041269 w 4428152"/>
              <a:gd name="connsiteY6" fmla="*/ 1498109 h 1966993"/>
              <a:gd name="connsiteX7" fmla="*/ 911570 w 4428152"/>
              <a:gd name="connsiteY7" fmla="*/ 1642154 h 1966993"/>
              <a:gd name="connsiteX8" fmla="*/ 853844 w 4428152"/>
              <a:gd name="connsiteY8" fmla="*/ 1966993 h 1966993"/>
              <a:gd name="connsiteX9" fmla="*/ 579832 w 4428152"/>
              <a:gd name="connsiteY9" fmla="*/ 1638498 h 1966993"/>
              <a:gd name="connsiteX0" fmla="*/ 579832 w 4428152"/>
              <a:gd name="connsiteY0" fmla="*/ 1638498 h 1962415"/>
              <a:gd name="connsiteX1" fmla="*/ 162953 w 4428152"/>
              <a:gd name="connsiteY1" fmla="*/ 1343060 h 1962415"/>
              <a:gd name="connsiteX2" fmla="*/ 4508 w 4428152"/>
              <a:gd name="connsiteY2" fmla="*/ 470888 h 1962415"/>
              <a:gd name="connsiteX3" fmla="*/ 658134 w 4428152"/>
              <a:gd name="connsiteY3" fmla="*/ 65850 h 1962415"/>
              <a:gd name="connsiteX4" fmla="*/ 3871596 w 4428152"/>
              <a:gd name="connsiteY4" fmla="*/ 92219 h 1962415"/>
              <a:gd name="connsiteX5" fmla="*/ 4395336 w 4428152"/>
              <a:gd name="connsiteY5" fmla="*/ 805807 h 1962415"/>
              <a:gd name="connsiteX6" fmla="*/ 4041269 w 4428152"/>
              <a:gd name="connsiteY6" fmla="*/ 1498109 h 1962415"/>
              <a:gd name="connsiteX7" fmla="*/ 911570 w 4428152"/>
              <a:gd name="connsiteY7" fmla="*/ 1642154 h 1962415"/>
              <a:gd name="connsiteX8" fmla="*/ 919506 w 4428152"/>
              <a:gd name="connsiteY8" fmla="*/ 1962415 h 1962415"/>
              <a:gd name="connsiteX9" fmla="*/ 579832 w 4428152"/>
              <a:gd name="connsiteY9" fmla="*/ 1638498 h 1962415"/>
              <a:gd name="connsiteX0" fmla="*/ 579832 w 4428152"/>
              <a:gd name="connsiteY0" fmla="*/ 1638498 h 1962415"/>
              <a:gd name="connsiteX1" fmla="*/ 162953 w 4428152"/>
              <a:gd name="connsiteY1" fmla="*/ 1343060 h 1962415"/>
              <a:gd name="connsiteX2" fmla="*/ 4508 w 4428152"/>
              <a:gd name="connsiteY2" fmla="*/ 470888 h 1962415"/>
              <a:gd name="connsiteX3" fmla="*/ 658134 w 4428152"/>
              <a:gd name="connsiteY3" fmla="*/ 65850 h 1962415"/>
              <a:gd name="connsiteX4" fmla="*/ 3871596 w 4428152"/>
              <a:gd name="connsiteY4" fmla="*/ 92219 h 1962415"/>
              <a:gd name="connsiteX5" fmla="*/ 4395336 w 4428152"/>
              <a:gd name="connsiteY5" fmla="*/ 805807 h 1962415"/>
              <a:gd name="connsiteX6" fmla="*/ 4041269 w 4428152"/>
              <a:gd name="connsiteY6" fmla="*/ 1498109 h 1962415"/>
              <a:gd name="connsiteX7" fmla="*/ 911570 w 4428152"/>
              <a:gd name="connsiteY7" fmla="*/ 1642154 h 1962415"/>
              <a:gd name="connsiteX8" fmla="*/ 919506 w 4428152"/>
              <a:gd name="connsiteY8" fmla="*/ 1962415 h 1962415"/>
              <a:gd name="connsiteX9" fmla="*/ 579832 w 4428152"/>
              <a:gd name="connsiteY9" fmla="*/ 1638498 h 1962415"/>
              <a:gd name="connsiteX0" fmla="*/ 579832 w 4428152"/>
              <a:gd name="connsiteY0" fmla="*/ 1638498 h 1962415"/>
              <a:gd name="connsiteX1" fmla="*/ 162953 w 4428152"/>
              <a:gd name="connsiteY1" fmla="*/ 1343060 h 1962415"/>
              <a:gd name="connsiteX2" fmla="*/ 4508 w 4428152"/>
              <a:gd name="connsiteY2" fmla="*/ 470888 h 1962415"/>
              <a:gd name="connsiteX3" fmla="*/ 658134 w 4428152"/>
              <a:gd name="connsiteY3" fmla="*/ 65850 h 1962415"/>
              <a:gd name="connsiteX4" fmla="*/ 3871596 w 4428152"/>
              <a:gd name="connsiteY4" fmla="*/ 92219 h 1962415"/>
              <a:gd name="connsiteX5" fmla="*/ 4395336 w 4428152"/>
              <a:gd name="connsiteY5" fmla="*/ 805807 h 1962415"/>
              <a:gd name="connsiteX6" fmla="*/ 4041269 w 4428152"/>
              <a:gd name="connsiteY6" fmla="*/ 1498109 h 1962415"/>
              <a:gd name="connsiteX7" fmla="*/ 911570 w 4428152"/>
              <a:gd name="connsiteY7" fmla="*/ 1642154 h 1962415"/>
              <a:gd name="connsiteX8" fmla="*/ 919506 w 4428152"/>
              <a:gd name="connsiteY8" fmla="*/ 1962415 h 1962415"/>
              <a:gd name="connsiteX9" fmla="*/ 579832 w 4428152"/>
              <a:gd name="connsiteY9" fmla="*/ 1638498 h 1962415"/>
              <a:gd name="connsiteX0" fmla="*/ 579832 w 4410649"/>
              <a:gd name="connsiteY0" fmla="*/ 1638498 h 1962415"/>
              <a:gd name="connsiteX1" fmla="*/ 162953 w 4410649"/>
              <a:gd name="connsiteY1" fmla="*/ 1343060 h 1962415"/>
              <a:gd name="connsiteX2" fmla="*/ 4508 w 4410649"/>
              <a:gd name="connsiteY2" fmla="*/ 470888 h 1962415"/>
              <a:gd name="connsiteX3" fmla="*/ 658134 w 4410649"/>
              <a:gd name="connsiteY3" fmla="*/ 65850 h 1962415"/>
              <a:gd name="connsiteX4" fmla="*/ 3871596 w 4410649"/>
              <a:gd name="connsiteY4" fmla="*/ 92219 h 1962415"/>
              <a:gd name="connsiteX5" fmla="*/ 4395336 w 4410649"/>
              <a:gd name="connsiteY5" fmla="*/ 805807 h 1962415"/>
              <a:gd name="connsiteX6" fmla="*/ 4041269 w 4410649"/>
              <a:gd name="connsiteY6" fmla="*/ 1498109 h 1962415"/>
              <a:gd name="connsiteX7" fmla="*/ 911570 w 4410649"/>
              <a:gd name="connsiteY7" fmla="*/ 1642154 h 1962415"/>
              <a:gd name="connsiteX8" fmla="*/ 919506 w 4410649"/>
              <a:gd name="connsiteY8" fmla="*/ 1962415 h 1962415"/>
              <a:gd name="connsiteX9" fmla="*/ 579832 w 4410649"/>
              <a:gd name="connsiteY9" fmla="*/ 1638498 h 1962415"/>
              <a:gd name="connsiteX0" fmla="*/ 579832 w 4410649"/>
              <a:gd name="connsiteY0" fmla="*/ 1638498 h 1962415"/>
              <a:gd name="connsiteX1" fmla="*/ 162953 w 4410649"/>
              <a:gd name="connsiteY1" fmla="*/ 1343060 h 1962415"/>
              <a:gd name="connsiteX2" fmla="*/ 4508 w 4410649"/>
              <a:gd name="connsiteY2" fmla="*/ 470888 h 1962415"/>
              <a:gd name="connsiteX3" fmla="*/ 658134 w 4410649"/>
              <a:gd name="connsiteY3" fmla="*/ 65850 h 1962415"/>
              <a:gd name="connsiteX4" fmla="*/ 3871596 w 4410649"/>
              <a:gd name="connsiteY4" fmla="*/ 92219 h 1962415"/>
              <a:gd name="connsiteX5" fmla="*/ 4395336 w 4410649"/>
              <a:gd name="connsiteY5" fmla="*/ 805807 h 1962415"/>
              <a:gd name="connsiteX6" fmla="*/ 4041269 w 4410649"/>
              <a:gd name="connsiteY6" fmla="*/ 1498109 h 1962415"/>
              <a:gd name="connsiteX7" fmla="*/ 911570 w 4410649"/>
              <a:gd name="connsiteY7" fmla="*/ 1642154 h 1962415"/>
              <a:gd name="connsiteX8" fmla="*/ 919506 w 4410649"/>
              <a:gd name="connsiteY8" fmla="*/ 1962415 h 1962415"/>
              <a:gd name="connsiteX9" fmla="*/ 579832 w 4410649"/>
              <a:gd name="connsiteY9" fmla="*/ 1638498 h 1962415"/>
              <a:gd name="connsiteX0" fmla="*/ 579832 w 4403897"/>
              <a:gd name="connsiteY0" fmla="*/ 1638498 h 1962415"/>
              <a:gd name="connsiteX1" fmla="*/ 162953 w 4403897"/>
              <a:gd name="connsiteY1" fmla="*/ 1343060 h 1962415"/>
              <a:gd name="connsiteX2" fmla="*/ 4508 w 4403897"/>
              <a:gd name="connsiteY2" fmla="*/ 470888 h 1962415"/>
              <a:gd name="connsiteX3" fmla="*/ 658134 w 4403897"/>
              <a:gd name="connsiteY3" fmla="*/ 65850 h 1962415"/>
              <a:gd name="connsiteX4" fmla="*/ 3871596 w 4403897"/>
              <a:gd name="connsiteY4" fmla="*/ 92219 h 1962415"/>
              <a:gd name="connsiteX5" fmla="*/ 4395336 w 4403897"/>
              <a:gd name="connsiteY5" fmla="*/ 805807 h 1962415"/>
              <a:gd name="connsiteX6" fmla="*/ 4041269 w 4403897"/>
              <a:gd name="connsiteY6" fmla="*/ 1498109 h 1962415"/>
              <a:gd name="connsiteX7" fmla="*/ 911570 w 4403897"/>
              <a:gd name="connsiteY7" fmla="*/ 1642154 h 1962415"/>
              <a:gd name="connsiteX8" fmla="*/ 919506 w 4403897"/>
              <a:gd name="connsiteY8" fmla="*/ 1962415 h 1962415"/>
              <a:gd name="connsiteX9" fmla="*/ 579832 w 4403897"/>
              <a:gd name="connsiteY9" fmla="*/ 1638498 h 1962415"/>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4041269 w 4403170"/>
              <a:gd name="connsiteY6" fmla="*/ 1529947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7252 w 4403170"/>
              <a:gd name="connsiteY6" fmla="*/ 1555855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4291 w 4403170"/>
              <a:gd name="connsiteY6" fmla="*/ 1611163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0788 w 4403170"/>
              <a:gd name="connsiteY6" fmla="*/ 1659621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0788 w 4403170"/>
              <a:gd name="connsiteY6" fmla="*/ 1659621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34162 w 4402901"/>
              <a:gd name="connsiteY0" fmla="*/ 1652839 h 1994253"/>
              <a:gd name="connsiteX1" fmla="*/ 162684 w 4402901"/>
              <a:gd name="connsiteY1" fmla="*/ 1374898 h 1994253"/>
              <a:gd name="connsiteX2" fmla="*/ 4239 w 4402901"/>
              <a:gd name="connsiteY2" fmla="*/ 502726 h 1994253"/>
              <a:gd name="connsiteX3" fmla="*/ 657865 w 4402901"/>
              <a:gd name="connsiteY3" fmla="*/ 97688 h 1994253"/>
              <a:gd name="connsiteX4" fmla="*/ 3866451 w 4402901"/>
              <a:gd name="connsiteY4" fmla="*/ 62409 h 1994253"/>
              <a:gd name="connsiteX5" fmla="*/ 4395067 w 4402901"/>
              <a:gd name="connsiteY5" fmla="*/ 837645 h 1994253"/>
              <a:gd name="connsiteX6" fmla="*/ 3860519 w 4402901"/>
              <a:gd name="connsiteY6" fmla="*/ 1659621 h 1994253"/>
              <a:gd name="connsiteX7" fmla="*/ 911301 w 4402901"/>
              <a:gd name="connsiteY7" fmla="*/ 1673992 h 1994253"/>
              <a:gd name="connsiteX8" fmla="*/ 919237 w 4402901"/>
              <a:gd name="connsiteY8" fmla="*/ 1994253 h 1994253"/>
              <a:gd name="connsiteX9" fmla="*/ 534162 w 4402901"/>
              <a:gd name="connsiteY9" fmla="*/ 1652839 h 1994253"/>
              <a:gd name="connsiteX0" fmla="*/ 556735 w 4425474"/>
              <a:gd name="connsiteY0" fmla="*/ 1652839 h 1994253"/>
              <a:gd name="connsiteX1" fmla="*/ 167956 w 4425474"/>
              <a:gd name="connsiteY1" fmla="*/ 1341666 h 1994253"/>
              <a:gd name="connsiteX2" fmla="*/ 26812 w 4425474"/>
              <a:gd name="connsiteY2" fmla="*/ 502726 h 1994253"/>
              <a:gd name="connsiteX3" fmla="*/ 680438 w 4425474"/>
              <a:gd name="connsiteY3" fmla="*/ 97688 h 1994253"/>
              <a:gd name="connsiteX4" fmla="*/ 3889024 w 4425474"/>
              <a:gd name="connsiteY4" fmla="*/ 62409 h 1994253"/>
              <a:gd name="connsiteX5" fmla="*/ 4417640 w 4425474"/>
              <a:gd name="connsiteY5" fmla="*/ 837645 h 1994253"/>
              <a:gd name="connsiteX6" fmla="*/ 3883092 w 4425474"/>
              <a:gd name="connsiteY6" fmla="*/ 1659621 h 1994253"/>
              <a:gd name="connsiteX7" fmla="*/ 933874 w 4425474"/>
              <a:gd name="connsiteY7" fmla="*/ 1673992 h 1994253"/>
              <a:gd name="connsiteX8" fmla="*/ 941810 w 4425474"/>
              <a:gd name="connsiteY8" fmla="*/ 1994253 h 1994253"/>
              <a:gd name="connsiteX9" fmla="*/ 556735 w 4425474"/>
              <a:gd name="connsiteY9" fmla="*/ 1652839 h 1994253"/>
              <a:gd name="connsiteX0" fmla="*/ 556735 w 4425474"/>
              <a:gd name="connsiteY0" fmla="*/ 1652839 h 1994253"/>
              <a:gd name="connsiteX1" fmla="*/ 167956 w 4425474"/>
              <a:gd name="connsiteY1" fmla="*/ 1341666 h 1994253"/>
              <a:gd name="connsiteX2" fmla="*/ 26812 w 4425474"/>
              <a:gd name="connsiteY2" fmla="*/ 502726 h 1994253"/>
              <a:gd name="connsiteX3" fmla="*/ 680438 w 4425474"/>
              <a:gd name="connsiteY3" fmla="*/ 97688 h 1994253"/>
              <a:gd name="connsiteX4" fmla="*/ 3889024 w 4425474"/>
              <a:gd name="connsiteY4" fmla="*/ 62409 h 1994253"/>
              <a:gd name="connsiteX5" fmla="*/ 4417640 w 4425474"/>
              <a:gd name="connsiteY5" fmla="*/ 837645 h 1994253"/>
              <a:gd name="connsiteX6" fmla="*/ 3883092 w 4425474"/>
              <a:gd name="connsiteY6" fmla="*/ 1659621 h 1994253"/>
              <a:gd name="connsiteX7" fmla="*/ 933874 w 4425474"/>
              <a:gd name="connsiteY7" fmla="*/ 1673992 h 1994253"/>
              <a:gd name="connsiteX8" fmla="*/ 941810 w 4425474"/>
              <a:gd name="connsiteY8" fmla="*/ 1994253 h 1994253"/>
              <a:gd name="connsiteX9" fmla="*/ 556735 w 4425474"/>
              <a:gd name="connsiteY9" fmla="*/ 1652839 h 1994253"/>
              <a:gd name="connsiteX0" fmla="*/ 556735 w 4425474"/>
              <a:gd name="connsiteY0" fmla="*/ 1654095 h 1995509"/>
              <a:gd name="connsiteX1" fmla="*/ 167956 w 4425474"/>
              <a:gd name="connsiteY1" fmla="*/ 1342922 h 1995509"/>
              <a:gd name="connsiteX2" fmla="*/ 26812 w 4425474"/>
              <a:gd name="connsiteY2" fmla="*/ 503982 h 1995509"/>
              <a:gd name="connsiteX3" fmla="*/ 680438 w 4425474"/>
              <a:gd name="connsiteY3" fmla="*/ 98944 h 1995509"/>
              <a:gd name="connsiteX4" fmla="*/ 3889024 w 4425474"/>
              <a:gd name="connsiteY4" fmla="*/ 63665 h 1995509"/>
              <a:gd name="connsiteX5" fmla="*/ 4417640 w 4425474"/>
              <a:gd name="connsiteY5" fmla="*/ 838901 h 1995509"/>
              <a:gd name="connsiteX6" fmla="*/ 3883092 w 4425474"/>
              <a:gd name="connsiteY6" fmla="*/ 1660877 h 1995509"/>
              <a:gd name="connsiteX7" fmla="*/ 933874 w 4425474"/>
              <a:gd name="connsiteY7" fmla="*/ 1675248 h 1995509"/>
              <a:gd name="connsiteX8" fmla="*/ 941810 w 4425474"/>
              <a:gd name="connsiteY8" fmla="*/ 1995509 h 1995509"/>
              <a:gd name="connsiteX9" fmla="*/ 556735 w 4425474"/>
              <a:gd name="connsiteY9" fmla="*/ 1654095 h 1995509"/>
              <a:gd name="connsiteX0" fmla="*/ 556735 w 4425474"/>
              <a:gd name="connsiteY0" fmla="*/ 1655129 h 1996543"/>
              <a:gd name="connsiteX1" fmla="*/ 167956 w 4425474"/>
              <a:gd name="connsiteY1" fmla="*/ 1343956 h 1996543"/>
              <a:gd name="connsiteX2" fmla="*/ 26812 w 4425474"/>
              <a:gd name="connsiteY2" fmla="*/ 505016 h 1996543"/>
              <a:gd name="connsiteX3" fmla="*/ 680438 w 4425474"/>
              <a:gd name="connsiteY3" fmla="*/ 99978 h 1996543"/>
              <a:gd name="connsiteX4" fmla="*/ 3889024 w 4425474"/>
              <a:gd name="connsiteY4" fmla="*/ 64699 h 1996543"/>
              <a:gd name="connsiteX5" fmla="*/ 4417640 w 4425474"/>
              <a:gd name="connsiteY5" fmla="*/ 839935 h 1996543"/>
              <a:gd name="connsiteX6" fmla="*/ 3883092 w 4425474"/>
              <a:gd name="connsiteY6" fmla="*/ 1661911 h 1996543"/>
              <a:gd name="connsiteX7" fmla="*/ 933874 w 4425474"/>
              <a:gd name="connsiteY7" fmla="*/ 1676282 h 1996543"/>
              <a:gd name="connsiteX8" fmla="*/ 941810 w 4425474"/>
              <a:gd name="connsiteY8" fmla="*/ 1996543 h 1996543"/>
              <a:gd name="connsiteX9" fmla="*/ 556735 w 4425474"/>
              <a:gd name="connsiteY9" fmla="*/ 1655129 h 1996543"/>
              <a:gd name="connsiteX0" fmla="*/ 550979 w 4421752"/>
              <a:gd name="connsiteY0" fmla="*/ 1650230 h 1991644"/>
              <a:gd name="connsiteX1" fmla="*/ 162200 w 4421752"/>
              <a:gd name="connsiteY1" fmla="*/ 1339057 h 1991644"/>
              <a:gd name="connsiteX2" fmla="*/ 21056 w 4421752"/>
              <a:gd name="connsiteY2" fmla="*/ 500117 h 1991644"/>
              <a:gd name="connsiteX3" fmla="*/ 587675 w 4421752"/>
              <a:gd name="connsiteY3" fmla="*/ 108032 h 1991644"/>
              <a:gd name="connsiteX4" fmla="*/ 3883268 w 4421752"/>
              <a:gd name="connsiteY4" fmla="*/ 59800 h 1991644"/>
              <a:gd name="connsiteX5" fmla="*/ 4411884 w 4421752"/>
              <a:gd name="connsiteY5" fmla="*/ 835036 h 1991644"/>
              <a:gd name="connsiteX6" fmla="*/ 3877336 w 4421752"/>
              <a:gd name="connsiteY6" fmla="*/ 1657012 h 1991644"/>
              <a:gd name="connsiteX7" fmla="*/ 928118 w 4421752"/>
              <a:gd name="connsiteY7" fmla="*/ 1671383 h 1991644"/>
              <a:gd name="connsiteX8" fmla="*/ 936054 w 4421752"/>
              <a:gd name="connsiteY8" fmla="*/ 1991644 h 1991644"/>
              <a:gd name="connsiteX9" fmla="*/ 550979 w 4421752"/>
              <a:gd name="connsiteY9" fmla="*/ 1650230 h 1991644"/>
              <a:gd name="connsiteX0" fmla="*/ 550979 w 4423181"/>
              <a:gd name="connsiteY0" fmla="*/ 1701894 h 2043308"/>
              <a:gd name="connsiteX1" fmla="*/ 162200 w 4423181"/>
              <a:gd name="connsiteY1" fmla="*/ 1390721 h 2043308"/>
              <a:gd name="connsiteX2" fmla="*/ 21056 w 4423181"/>
              <a:gd name="connsiteY2" fmla="*/ 551781 h 2043308"/>
              <a:gd name="connsiteX3" fmla="*/ 587675 w 4423181"/>
              <a:gd name="connsiteY3" fmla="*/ 159696 h 2043308"/>
              <a:gd name="connsiteX4" fmla="*/ 3883268 w 4423181"/>
              <a:gd name="connsiteY4" fmla="*/ 111464 h 2043308"/>
              <a:gd name="connsiteX5" fmla="*/ 4411884 w 4423181"/>
              <a:gd name="connsiteY5" fmla="*/ 886700 h 2043308"/>
              <a:gd name="connsiteX6" fmla="*/ 3877336 w 4423181"/>
              <a:gd name="connsiteY6" fmla="*/ 1708676 h 2043308"/>
              <a:gd name="connsiteX7" fmla="*/ 928118 w 4423181"/>
              <a:gd name="connsiteY7" fmla="*/ 1723047 h 2043308"/>
              <a:gd name="connsiteX8" fmla="*/ 936054 w 4423181"/>
              <a:gd name="connsiteY8" fmla="*/ 2043308 h 2043308"/>
              <a:gd name="connsiteX9" fmla="*/ 550979 w 4423181"/>
              <a:gd name="connsiteY9" fmla="*/ 1701894 h 2043308"/>
              <a:gd name="connsiteX0" fmla="*/ 550979 w 4416703"/>
              <a:gd name="connsiteY0" fmla="*/ 1724338 h 2065752"/>
              <a:gd name="connsiteX1" fmla="*/ 162200 w 4416703"/>
              <a:gd name="connsiteY1" fmla="*/ 1413165 h 2065752"/>
              <a:gd name="connsiteX2" fmla="*/ 21056 w 4416703"/>
              <a:gd name="connsiteY2" fmla="*/ 574225 h 2065752"/>
              <a:gd name="connsiteX3" fmla="*/ 587675 w 4416703"/>
              <a:gd name="connsiteY3" fmla="*/ 182140 h 2065752"/>
              <a:gd name="connsiteX4" fmla="*/ 3836784 w 4416703"/>
              <a:gd name="connsiteY4" fmla="*/ 102710 h 2065752"/>
              <a:gd name="connsiteX5" fmla="*/ 4411884 w 4416703"/>
              <a:gd name="connsiteY5" fmla="*/ 909144 h 2065752"/>
              <a:gd name="connsiteX6" fmla="*/ 3877336 w 4416703"/>
              <a:gd name="connsiteY6" fmla="*/ 1731120 h 2065752"/>
              <a:gd name="connsiteX7" fmla="*/ 928118 w 4416703"/>
              <a:gd name="connsiteY7" fmla="*/ 1745491 h 2065752"/>
              <a:gd name="connsiteX8" fmla="*/ 936054 w 4416703"/>
              <a:gd name="connsiteY8" fmla="*/ 2065752 h 2065752"/>
              <a:gd name="connsiteX9" fmla="*/ 550979 w 4416703"/>
              <a:gd name="connsiteY9" fmla="*/ 1724338 h 2065752"/>
              <a:gd name="connsiteX0" fmla="*/ 560106 w 4423497"/>
              <a:gd name="connsiteY0" fmla="*/ 1682522 h 2023936"/>
              <a:gd name="connsiteX1" fmla="*/ 171327 w 4423497"/>
              <a:gd name="connsiteY1" fmla="*/ 1371349 h 2023936"/>
              <a:gd name="connsiteX2" fmla="*/ 30183 w 4423497"/>
              <a:gd name="connsiteY2" fmla="*/ 532409 h 2023936"/>
              <a:gd name="connsiteX3" fmla="*/ 733796 w 4423497"/>
              <a:gd name="connsiteY3" fmla="*/ 110109 h 2023936"/>
              <a:gd name="connsiteX4" fmla="*/ 3845911 w 4423497"/>
              <a:gd name="connsiteY4" fmla="*/ 60894 h 2023936"/>
              <a:gd name="connsiteX5" fmla="*/ 4421011 w 4423497"/>
              <a:gd name="connsiteY5" fmla="*/ 867328 h 2023936"/>
              <a:gd name="connsiteX6" fmla="*/ 3886463 w 4423497"/>
              <a:gd name="connsiteY6" fmla="*/ 1689304 h 2023936"/>
              <a:gd name="connsiteX7" fmla="*/ 937245 w 4423497"/>
              <a:gd name="connsiteY7" fmla="*/ 1703675 h 2023936"/>
              <a:gd name="connsiteX8" fmla="*/ 945181 w 4423497"/>
              <a:gd name="connsiteY8" fmla="*/ 2023936 h 2023936"/>
              <a:gd name="connsiteX9" fmla="*/ 560106 w 4423497"/>
              <a:gd name="connsiteY9" fmla="*/ 1682522 h 2023936"/>
              <a:gd name="connsiteX0" fmla="*/ 563605 w 4426572"/>
              <a:gd name="connsiteY0" fmla="*/ 1726456 h 2067870"/>
              <a:gd name="connsiteX1" fmla="*/ 174826 w 4426572"/>
              <a:gd name="connsiteY1" fmla="*/ 1415283 h 2067870"/>
              <a:gd name="connsiteX2" fmla="*/ 33682 w 4426572"/>
              <a:gd name="connsiteY2" fmla="*/ 576343 h 2067870"/>
              <a:gd name="connsiteX3" fmla="*/ 788618 w 4426572"/>
              <a:gd name="connsiteY3" fmla="*/ 60926 h 2067870"/>
              <a:gd name="connsiteX4" fmla="*/ 3849410 w 4426572"/>
              <a:gd name="connsiteY4" fmla="*/ 104828 h 2067870"/>
              <a:gd name="connsiteX5" fmla="*/ 4424510 w 4426572"/>
              <a:gd name="connsiteY5" fmla="*/ 911262 h 2067870"/>
              <a:gd name="connsiteX6" fmla="*/ 3889962 w 4426572"/>
              <a:gd name="connsiteY6" fmla="*/ 1733238 h 2067870"/>
              <a:gd name="connsiteX7" fmla="*/ 940744 w 4426572"/>
              <a:gd name="connsiteY7" fmla="*/ 1747609 h 2067870"/>
              <a:gd name="connsiteX8" fmla="*/ 948680 w 4426572"/>
              <a:gd name="connsiteY8" fmla="*/ 2067870 h 2067870"/>
              <a:gd name="connsiteX9" fmla="*/ 563605 w 4426572"/>
              <a:gd name="connsiteY9" fmla="*/ 1726456 h 2067870"/>
              <a:gd name="connsiteX0" fmla="*/ 563605 w 4426571"/>
              <a:gd name="connsiteY0" fmla="*/ 1726456 h 2067870"/>
              <a:gd name="connsiteX1" fmla="*/ 174826 w 4426571"/>
              <a:gd name="connsiteY1" fmla="*/ 1415283 h 2067870"/>
              <a:gd name="connsiteX2" fmla="*/ 33682 w 4426571"/>
              <a:gd name="connsiteY2" fmla="*/ 576343 h 2067870"/>
              <a:gd name="connsiteX3" fmla="*/ 788618 w 4426571"/>
              <a:gd name="connsiteY3" fmla="*/ 60926 h 2067870"/>
              <a:gd name="connsiteX4" fmla="*/ 3849410 w 4426571"/>
              <a:gd name="connsiteY4" fmla="*/ 104828 h 2067870"/>
              <a:gd name="connsiteX5" fmla="*/ 4424510 w 4426571"/>
              <a:gd name="connsiteY5" fmla="*/ 911262 h 2067870"/>
              <a:gd name="connsiteX6" fmla="*/ 3569489 w 4426571"/>
              <a:gd name="connsiteY6" fmla="*/ 1762468 h 2067870"/>
              <a:gd name="connsiteX7" fmla="*/ 940744 w 4426571"/>
              <a:gd name="connsiteY7" fmla="*/ 1747609 h 2067870"/>
              <a:gd name="connsiteX8" fmla="*/ 948680 w 4426571"/>
              <a:gd name="connsiteY8" fmla="*/ 2067870 h 2067870"/>
              <a:gd name="connsiteX9" fmla="*/ 563605 w 4426571"/>
              <a:gd name="connsiteY9" fmla="*/ 1726456 h 2067870"/>
              <a:gd name="connsiteX0" fmla="*/ 563605 w 4426571"/>
              <a:gd name="connsiteY0" fmla="*/ 1726456 h 2067870"/>
              <a:gd name="connsiteX1" fmla="*/ 174826 w 4426571"/>
              <a:gd name="connsiteY1" fmla="*/ 1415283 h 2067870"/>
              <a:gd name="connsiteX2" fmla="*/ 33682 w 4426571"/>
              <a:gd name="connsiteY2" fmla="*/ 576343 h 2067870"/>
              <a:gd name="connsiteX3" fmla="*/ 788618 w 4426571"/>
              <a:gd name="connsiteY3" fmla="*/ 60926 h 2067870"/>
              <a:gd name="connsiteX4" fmla="*/ 3849410 w 4426571"/>
              <a:gd name="connsiteY4" fmla="*/ 104828 h 2067870"/>
              <a:gd name="connsiteX5" fmla="*/ 4424510 w 4426571"/>
              <a:gd name="connsiteY5" fmla="*/ 911262 h 2067870"/>
              <a:gd name="connsiteX6" fmla="*/ 3569489 w 4426571"/>
              <a:gd name="connsiteY6" fmla="*/ 1762468 h 2067870"/>
              <a:gd name="connsiteX7" fmla="*/ 940744 w 4426571"/>
              <a:gd name="connsiteY7" fmla="*/ 1747609 h 2067870"/>
              <a:gd name="connsiteX8" fmla="*/ 948680 w 4426571"/>
              <a:gd name="connsiteY8" fmla="*/ 2067870 h 2067870"/>
              <a:gd name="connsiteX9" fmla="*/ 563605 w 4426571"/>
              <a:gd name="connsiteY9" fmla="*/ 1726456 h 2067870"/>
              <a:gd name="connsiteX0" fmla="*/ 564281 w 4427247"/>
              <a:gd name="connsiteY0" fmla="*/ 1726456 h 2067870"/>
              <a:gd name="connsiteX1" fmla="*/ 172251 w 4427247"/>
              <a:gd name="connsiteY1" fmla="*/ 1374183 h 2067870"/>
              <a:gd name="connsiteX2" fmla="*/ 34358 w 4427247"/>
              <a:gd name="connsiteY2" fmla="*/ 576343 h 2067870"/>
              <a:gd name="connsiteX3" fmla="*/ 789294 w 4427247"/>
              <a:gd name="connsiteY3" fmla="*/ 60926 h 2067870"/>
              <a:gd name="connsiteX4" fmla="*/ 3850086 w 4427247"/>
              <a:gd name="connsiteY4" fmla="*/ 104828 h 2067870"/>
              <a:gd name="connsiteX5" fmla="*/ 4425186 w 4427247"/>
              <a:gd name="connsiteY5" fmla="*/ 911262 h 2067870"/>
              <a:gd name="connsiteX6" fmla="*/ 3570165 w 4427247"/>
              <a:gd name="connsiteY6" fmla="*/ 1762468 h 2067870"/>
              <a:gd name="connsiteX7" fmla="*/ 941420 w 4427247"/>
              <a:gd name="connsiteY7" fmla="*/ 1747609 h 2067870"/>
              <a:gd name="connsiteX8" fmla="*/ 949356 w 4427247"/>
              <a:gd name="connsiteY8" fmla="*/ 2067870 h 2067870"/>
              <a:gd name="connsiteX9" fmla="*/ 564281 w 4427247"/>
              <a:gd name="connsiteY9" fmla="*/ 1726456 h 2067870"/>
              <a:gd name="connsiteX0" fmla="*/ 564281 w 4427247"/>
              <a:gd name="connsiteY0" fmla="*/ 1741318 h 2082732"/>
              <a:gd name="connsiteX1" fmla="*/ 172251 w 4427247"/>
              <a:gd name="connsiteY1" fmla="*/ 1389045 h 2082732"/>
              <a:gd name="connsiteX2" fmla="*/ 34358 w 4427247"/>
              <a:gd name="connsiteY2" fmla="*/ 591205 h 2082732"/>
              <a:gd name="connsiteX3" fmla="*/ 789294 w 4427247"/>
              <a:gd name="connsiteY3" fmla="*/ 75788 h 2082732"/>
              <a:gd name="connsiteX4" fmla="*/ 3850086 w 4427247"/>
              <a:gd name="connsiteY4" fmla="*/ 119690 h 2082732"/>
              <a:gd name="connsiteX5" fmla="*/ 4425186 w 4427247"/>
              <a:gd name="connsiteY5" fmla="*/ 926124 h 2082732"/>
              <a:gd name="connsiteX6" fmla="*/ 3570165 w 4427247"/>
              <a:gd name="connsiteY6" fmla="*/ 1777330 h 2082732"/>
              <a:gd name="connsiteX7" fmla="*/ 941420 w 4427247"/>
              <a:gd name="connsiteY7" fmla="*/ 1762471 h 2082732"/>
              <a:gd name="connsiteX8" fmla="*/ 949356 w 4427247"/>
              <a:gd name="connsiteY8" fmla="*/ 2082732 h 2082732"/>
              <a:gd name="connsiteX9" fmla="*/ 564281 w 4427247"/>
              <a:gd name="connsiteY9" fmla="*/ 1741318 h 2082732"/>
              <a:gd name="connsiteX0" fmla="*/ 564281 w 4427247"/>
              <a:gd name="connsiteY0" fmla="*/ 1741318 h 2082732"/>
              <a:gd name="connsiteX1" fmla="*/ 172251 w 4427247"/>
              <a:gd name="connsiteY1" fmla="*/ 1389045 h 2082732"/>
              <a:gd name="connsiteX2" fmla="*/ 34358 w 4427247"/>
              <a:gd name="connsiteY2" fmla="*/ 591205 h 2082732"/>
              <a:gd name="connsiteX3" fmla="*/ 789294 w 4427247"/>
              <a:gd name="connsiteY3" fmla="*/ 75788 h 2082732"/>
              <a:gd name="connsiteX4" fmla="*/ 3850086 w 4427247"/>
              <a:gd name="connsiteY4" fmla="*/ 119690 h 2082732"/>
              <a:gd name="connsiteX5" fmla="*/ 4425186 w 4427247"/>
              <a:gd name="connsiteY5" fmla="*/ 926124 h 2082732"/>
              <a:gd name="connsiteX6" fmla="*/ 3570165 w 4427247"/>
              <a:gd name="connsiteY6" fmla="*/ 1777330 h 2082732"/>
              <a:gd name="connsiteX7" fmla="*/ 1156249 w 4427247"/>
              <a:gd name="connsiteY7" fmla="*/ 1788819 h 2082732"/>
              <a:gd name="connsiteX8" fmla="*/ 949356 w 4427247"/>
              <a:gd name="connsiteY8" fmla="*/ 2082732 h 2082732"/>
              <a:gd name="connsiteX9" fmla="*/ 564281 w 4427247"/>
              <a:gd name="connsiteY9" fmla="*/ 1741318 h 2082732"/>
              <a:gd name="connsiteX0" fmla="*/ 564281 w 4427247"/>
              <a:gd name="connsiteY0" fmla="*/ 1741318 h 2116439"/>
              <a:gd name="connsiteX1" fmla="*/ 172251 w 4427247"/>
              <a:gd name="connsiteY1" fmla="*/ 1389045 h 2116439"/>
              <a:gd name="connsiteX2" fmla="*/ 34358 w 4427247"/>
              <a:gd name="connsiteY2" fmla="*/ 591205 h 2116439"/>
              <a:gd name="connsiteX3" fmla="*/ 789294 w 4427247"/>
              <a:gd name="connsiteY3" fmla="*/ 75788 h 2116439"/>
              <a:gd name="connsiteX4" fmla="*/ 3850086 w 4427247"/>
              <a:gd name="connsiteY4" fmla="*/ 119690 h 2116439"/>
              <a:gd name="connsiteX5" fmla="*/ 4425186 w 4427247"/>
              <a:gd name="connsiteY5" fmla="*/ 926124 h 2116439"/>
              <a:gd name="connsiteX6" fmla="*/ 3570165 w 4427247"/>
              <a:gd name="connsiteY6" fmla="*/ 1777330 h 2116439"/>
              <a:gd name="connsiteX7" fmla="*/ 1156249 w 4427247"/>
              <a:gd name="connsiteY7" fmla="*/ 1788819 h 2116439"/>
              <a:gd name="connsiteX8" fmla="*/ 1157432 w 4427247"/>
              <a:gd name="connsiteY8" fmla="*/ 2116439 h 2116439"/>
              <a:gd name="connsiteX9" fmla="*/ 564281 w 4427247"/>
              <a:gd name="connsiteY9" fmla="*/ 1741318 h 2116439"/>
              <a:gd name="connsiteX0" fmla="*/ 722695 w 4430824"/>
              <a:gd name="connsiteY0" fmla="*/ 1751186 h 2116439"/>
              <a:gd name="connsiteX1" fmla="*/ 175828 w 4430824"/>
              <a:gd name="connsiteY1" fmla="*/ 1389045 h 2116439"/>
              <a:gd name="connsiteX2" fmla="*/ 37935 w 4430824"/>
              <a:gd name="connsiteY2" fmla="*/ 591205 h 2116439"/>
              <a:gd name="connsiteX3" fmla="*/ 792871 w 4430824"/>
              <a:gd name="connsiteY3" fmla="*/ 75788 h 2116439"/>
              <a:gd name="connsiteX4" fmla="*/ 3853663 w 4430824"/>
              <a:gd name="connsiteY4" fmla="*/ 119690 h 2116439"/>
              <a:gd name="connsiteX5" fmla="*/ 4428763 w 4430824"/>
              <a:gd name="connsiteY5" fmla="*/ 926124 h 2116439"/>
              <a:gd name="connsiteX6" fmla="*/ 3573742 w 4430824"/>
              <a:gd name="connsiteY6" fmla="*/ 1777330 h 2116439"/>
              <a:gd name="connsiteX7" fmla="*/ 1159826 w 4430824"/>
              <a:gd name="connsiteY7" fmla="*/ 1788819 h 2116439"/>
              <a:gd name="connsiteX8" fmla="*/ 1161009 w 4430824"/>
              <a:gd name="connsiteY8" fmla="*/ 2116439 h 2116439"/>
              <a:gd name="connsiteX9" fmla="*/ 722695 w 4430824"/>
              <a:gd name="connsiteY9" fmla="*/ 1751186 h 2116439"/>
              <a:gd name="connsiteX0" fmla="*/ 722695 w 4430824"/>
              <a:gd name="connsiteY0" fmla="*/ 1751186 h 2116439"/>
              <a:gd name="connsiteX1" fmla="*/ 175828 w 4430824"/>
              <a:gd name="connsiteY1" fmla="*/ 1389045 h 2116439"/>
              <a:gd name="connsiteX2" fmla="*/ 37935 w 4430824"/>
              <a:gd name="connsiteY2" fmla="*/ 591205 h 2116439"/>
              <a:gd name="connsiteX3" fmla="*/ 792871 w 4430824"/>
              <a:gd name="connsiteY3" fmla="*/ 75788 h 2116439"/>
              <a:gd name="connsiteX4" fmla="*/ 3853663 w 4430824"/>
              <a:gd name="connsiteY4" fmla="*/ 119690 h 2116439"/>
              <a:gd name="connsiteX5" fmla="*/ 4428763 w 4430824"/>
              <a:gd name="connsiteY5" fmla="*/ 926124 h 2116439"/>
              <a:gd name="connsiteX6" fmla="*/ 3573742 w 4430824"/>
              <a:gd name="connsiteY6" fmla="*/ 1777330 h 2116439"/>
              <a:gd name="connsiteX7" fmla="*/ 1159826 w 4430824"/>
              <a:gd name="connsiteY7" fmla="*/ 1788819 h 2116439"/>
              <a:gd name="connsiteX8" fmla="*/ 1161009 w 4430824"/>
              <a:gd name="connsiteY8" fmla="*/ 2116439 h 2116439"/>
              <a:gd name="connsiteX9" fmla="*/ 722695 w 4430824"/>
              <a:gd name="connsiteY9" fmla="*/ 1751186 h 2116439"/>
              <a:gd name="connsiteX0" fmla="*/ 722695 w 4428763"/>
              <a:gd name="connsiteY0" fmla="*/ 1751186 h 2116439"/>
              <a:gd name="connsiteX1" fmla="*/ 175828 w 4428763"/>
              <a:gd name="connsiteY1" fmla="*/ 1389045 h 2116439"/>
              <a:gd name="connsiteX2" fmla="*/ 37935 w 4428763"/>
              <a:gd name="connsiteY2" fmla="*/ 591205 h 2116439"/>
              <a:gd name="connsiteX3" fmla="*/ 792871 w 4428763"/>
              <a:gd name="connsiteY3" fmla="*/ 75788 h 2116439"/>
              <a:gd name="connsiteX4" fmla="*/ 3853663 w 4428763"/>
              <a:gd name="connsiteY4" fmla="*/ 119690 h 2116439"/>
              <a:gd name="connsiteX5" fmla="*/ 4428763 w 4428763"/>
              <a:gd name="connsiteY5" fmla="*/ 926124 h 2116439"/>
              <a:gd name="connsiteX6" fmla="*/ 3573742 w 4428763"/>
              <a:gd name="connsiteY6" fmla="*/ 1777330 h 2116439"/>
              <a:gd name="connsiteX7" fmla="*/ 1159826 w 4428763"/>
              <a:gd name="connsiteY7" fmla="*/ 1788819 h 2116439"/>
              <a:gd name="connsiteX8" fmla="*/ 1161009 w 4428763"/>
              <a:gd name="connsiteY8" fmla="*/ 2116439 h 2116439"/>
              <a:gd name="connsiteX9" fmla="*/ 722695 w 4428763"/>
              <a:gd name="connsiteY9" fmla="*/ 1751186 h 2116439"/>
              <a:gd name="connsiteX0" fmla="*/ 722695 w 4428763"/>
              <a:gd name="connsiteY0" fmla="*/ 1737220 h 2102473"/>
              <a:gd name="connsiteX1" fmla="*/ 175828 w 4428763"/>
              <a:gd name="connsiteY1" fmla="*/ 1375079 h 2102473"/>
              <a:gd name="connsiteX2" fmla="*/ 37935 w 4428763"/>
              <a:gd name="connsiteY2" fmla="*/ 577239 h 2102473"/>
              <a:gd name="connsiteX3" fmla="*/ 792871 w 4428763"/>
              <a:gd name="connsiteY3" fmla="*/ 61822 h 2102473"/>
              <a:gd name="connsiteX4" fmla="*/ 3822903 w 4428763"/>
              <a:gd name="connsiteY4" fmla="*/ 104021 h 2102473"/>
              <a:gd name="connsiteX5" fmla="*/ 4428763 w 4428763"/>
              <a:gd name="connsiteY5" fmla="*/ 912158 h 2102473"/>
              <a:gd name="connsiteX6" fmla="*/ 3573742 w 4428763"/>
              <a:gd name="connsiteY6" fmla="*/ 1763364 h 2102473"/>
              <a:gd name="connsiteX7" fmla="*/ 1159826 w 4428763"/>
              <a:gd name="connsiteY7" fmla="*/ 1774853 h 2102473"/>
              <a:gd name="connsiteX8" fmla="*/ 1161009 w 4428763"/>
              <a:gd name="connsiteY8" fmla="*/ 2102473 h 2102473"/>
              <a:gd name="connsiteX9" fmla="*/ 722695 w 4428763"/>
              <a:gd name="connsiteY9" fmla="*/ 1737220 h 2102473"/>
              <a:gd name="connsiteX0" fmla="*/ 722695 w 4428763"/>
              <a:gd name="connsiteY0" fmla="*/ 1737220 h 2102473"/>
              <a:gd name="connsiteX1" fmla="*/ 175828 w 4428763"/>
              <a:gd name="connsiteY1" fmla="*/ 1375079 h 2102473"/>
              <a:gd name="connsiteX2" fmla="*/ 37935 w 4428763"/>
              <a:gd name="connsiteY2" fmla="*/ 577239 h 2102473"/>
              <a:gd name="connsiteX3" fmla="*/ 792871 w 4428763"/>
              <a:gd name="connsiteY3" fmla="*/ 61822 h 2102473"/>
              <a:gd name="connsiteX4" fmla="*/ 3822903 w 4428763"/>
              <a:gd name="connsiteY4" fmla="*/ 104021 h 2102473"/>
              <a:gd name="connsiteX5" fmla="*/ 4428763 w 4428763"/>
              <a:gd name="connsiteY5" fmla="*/ 912158 h 2102473"/>
              <a:gd name="connsiteX6" fmla="*/ 3573742 w 4428763"/>
              <a:gd name="connsiteY6" fmla="*/ 1763364 h 2102473"/>
              <a:gd name="connsiteX7" fmla="*/ 1159826 w 4428763"/>
              <a:gd name="connsiteY7" fmla="*/ 1774853 h 2102473"/>
              <a:gd name="connsiteX8" fmla="*/ 1161009 w 4428763"/>
              <a:gd name="connsiteY8" fmla="*/ 2102473 h 2102473"/>
              <a:gd name="connsiteX9" fmla="*/ 722695 w 4428763"/>
              <a:gd name="connsiteY9" fmla="*/ 1737220 h 2102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28763" h="2102473">
                <a:moveTo>
                  <a:pt x="722695" y="1737220"/>
                </a:moveTo>
                <a:cubicBezTo>
                  <a:pt x="541817" y="1663774"/>
                  <a:pt x="289955" y="1568409"/>
                  <a:pt x="175828" y="1375079"/>
                </a:cubicBezTo>
                <a:cubicBezTo>
                  <a:pt x="61701" y="1181749"/>
                  <a:pt x="-64905" y="796115"/>
                  <a:pt x="37935" y="577239"/>
                </a:cubicBezTo>
                <a:cubicBezTo>
                  <a:pt x="140775" y="358363"/>
                  <a:pt x="162043" y="140692"/>
                  <a:pt x="792871" y="61822"/>
                </a:cubicBezTo>
                <a:cubicBezTo>
                  <a:pt x="1423699" y="-17048"/>
                  <a:pt x="3216921" y="-37702"/>
                  <a:pt x="3822903" y="104021"/>
                </a:cubicBezTo>
                <a:cubicBezTo>
                  <a:pt x="4428885" y="245744"/>
                  <a:pt x="4416953" y="658639"/>
                  <a:pt x="4428763" y="912158"/>
                </a:cubicBezTo>
                <a:cubicBezTo>
                  <a:pt x="4404194" y="1365424"/>
                  <a:pt x="4118565" y="1619581"/>
                  <a:pt x="3573742" y="1763364"/>
                </a:cubicBezTo>
                <a:cubicBezTo>
                  <a:pt x="3028919" y="1907147"/>
                  <a:pt x="1313245" y="1816204"/>
                  <a:pt x="1159826" y="1774853"/>
                </a:cubicBezTo>
                <a:cubicBezTo>
                  <a:pt x="1098295" y="1880771"/>
                  <a:pt x="1112279" y="1894673"/>
                  <a:pt x="1161009" y="2102473"/>
                </a:cubicBezTo>
                <a:cubicBezTo>
                  <a:pt x="929550" y="1950845"/>
                  <a:pt x="722695" y="1737220"/>
                  <a:pt x="722695" y="1737220"/>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AD4B363-929A-4E90-838C-D439DB90142E}"/>
              </a:ext>
            </a:extLst>
          </p:cNvPr>
          <p:cNvSpPr>
            <a:spLocks noGrp="1"/>
          </p:cNvSpPr>
          <p:nvPr>
            <p:ph type="ctrTitle"/>
          </p:nvPr>
        </p:nvSpPr>
        <p:spPr>
          <a:xfrm>
            <a:off x="769256" y="623429"/>
            <a:ext cx="5036457" cy="1282926"/>
          </a:xfrm>
        </p:spPr>
        <p:txBody>
          <a:bodyPr anchor="b">
            <a:normAutofit/>
          </a:bodyPr>
          <a:lstStyle/>
          <a:p>
            <a:r>
              <a:rPr lang="en-GB" sz="6000" i="1" u="sng" dirty="0"/>
              <a:t>Human Rights </a:t>
            </a:r>
          </a:p>
        </p:txBody>
      </p:sp>
      <p:sp>
        <p:nvSpPr>
          <p:cNvPr id="3" name="Subtitle 2">
            <a:extLst>
              <a:ext uri="{FF2B5EF4-FFF2-40B4-BE49-F238E27FC236}">
                <a16:creationId xmlns:a16="http://schemas.microsoft.com/office/drawing/2014/main" id="{3D208803-D4E0-4ED2-9F70-F7D57E599CF5}"/>
              </a:ext>
            </a:extLst>
          </p:cNvPr>
          <p:cNvSpPr>
            <a:spLocks noGrp="1"/>
          </p:cNvSpPr>
          <p:nvPr>
            <p:ph type="subTitle" idx="1"/>
          </p:nvPr>
        </p:nvSpPr>
        <p:spPr>
          <a:xfrm>
            <a:off x="943430" y="1942853"/>
            <a:ext cx="4296227" cy="767971"/>
          </a:xfrm>
        </p:spPr>
        <p:txBody>
          <a:bodyPr anchor="t">
            <a:normAutofit/>
          </a:bodyPr>
          <a:lstStyle/>
          <a:p>
            <a:pPr algn="ctr"/>
            <a:r>
              <a:rPr lang="en-GB" dirty="0"/>
              <a:t>By Zita Draper </a:t>
            </a:r>
          </a:p>
        </p:txBody>
      </p:sp>
      <p:sp>
        <p:nvSpPr>
          <p:cNvPr id="21" name="Freeform: Shape 20">
            <a:extLst>
              <a:ext uri="{FF2B5EF4-FFF2-40B4-BE49-F238E27FC236}">
                <a16:creationId xmlns:a16="http://schemas.microsoft.com/office/drawing/2014/main" id="{9FBE8679-CB21-4876-82EA-4D4D5D4BC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97424">
            <a:off x="496549" y="410803"/>
            <a:ext cx="5522001" cy="2792916"/>
          </a:xfrm>
          <a:custGeom>
            <a:avLst/>
            <a:gdLst>
              <a:gd name="connsiteX0" fmla="*/ 891379 w 4662985"/>
              <a:gd name="connsiteY0" fmla="*/ 1591181 h 1931508"/>
              <a:gd name="connsiteX1" fmla="*/ 126235 w 4662985"/>
              <a:gd name="connsiteY1" fmla="*/ 1242280 h 1931508"/>
              <a:gd name="connsiteX2" fmla="*/ 8887 w 4662985"/>
              <a:gd name="connsiteY2" fmla="*/ 549241 h 1931508"/>
              <a:gd name="connsiteX3" fmla="*/ 481994 w 4662985"/>
              <a:gd name="connsiteY3" fmla="*/ 38891 h 1931508"/>
              <a:gd name="connsiteX4" fmla="*/ 4176837 w 4662985"/>
              <a:gd name="connsiteY4" fmla="*/ 108043 h 1931508"/>
              <a:gd name="connsiteX5" fmla="*/ 4661945 w 4662985"/>
              <a:gd name="connsiteY5" fmla="*/ 598104 h 1931508"/>
              <a:gd name="connsiteX6" fmla="*/ 4354479 w 4662985"/>
              <a:gd name="connsiteY6" fmla="*/ 1472118 h 1931508"/>
              <a:gd name="connsiteX7" fmla="*/ 1274188 w 4662985"/>
              <a:gd name="connsiteY7" fmla="*/ 1591276 h 1931508"/>
              <a:gd name="connsiteX8" fmla="*/ 896713 w 4662985"/>
              <a:gd name="connsiteY8" fmla="*/ 1931509 h 1931508"/>
              <a:gd name="connsiteX9" fmla="*/ 891379 w 4662985"/>
              <a:gd name="connsiteY9" fmla="*/ 1591181 h 1931508"/>
              <a:gd name="connsiteX0" fmla="*/ 891157 w 4662763"/>
              <a:gd name="connsiteY0" fmla="*/ 1591181 h 1931509"/>
              <a:gd name="connsiteX1" fmla="*/ 215888 w 4662763"/>
              <a:gd name="connsiteY1" fmla="*/ 1252973 h 1931509"/>
              <a:gd name="connsiteX2" fmla="*/ 8665 w 4662763"/>
              <a:gd name="connsiteY2" fmla="*/ 549241 h 1931509"/>
              <a:gd name="connsiteX3" fmla="*/ 481772 w 4662763"/>
              <a:gd name="connsiteY3" fmla="*/ 38891 h 1931509"/>
              <a:gd name="connsiteX4" fmla="*/ 4176615 w 4662763"/>
              <a:gd name="connsiteY4" fmla="*/ 108043 h 1931509"/>
              <a:gd name="connsiteX5" fmla="*/ 4661723 w 4662763"/>
              <a:gd name="connsiteY5" fmla="*/ 598104 h 1931509"/>
              <a:gd name="connsiteX6" fmla="*/ 4354257 w 4662763"/>
              <a:gd name="connsiteY6" fmla="*/ 1472118 h 1931509"/>
              <a:gd name="connsiteX7" fmla="*/ 1273966 w 4662763"/>
              <a:gd name="connsiteY7" fmla="*/ 1591276 h 1931509"/>
              <a:gd name="connsiteX8" fmla="*/ 896491 w 4662763"/>
              <a:gd name="connsiteY8" fmla="*/ 1931509 h 1931509"/>
              <a:gd name="connsiteX9" fmla="*/ 891157 w 4662763"/>
              <a:gd name="connsiteY9" fmla="*/ 1591181 h 1931509"/>
              <a:gd name="connsiteX0" fmla="*/ 893955 w 4665561"/>
              <a:gd name="connsiteY0" fmla="*/ 1591181 h 1931509"/>
              <a:gd name="connsiteX1" fmla="*/ 218686 w 4665561"/>
              <a:gd name="connsiteY1" fmla="*/ 1252973 h 1931509"/>
              <a:gd name="connsiteX2" fmla="*/ 11463 w 4665561"/>
              <a:gd name="connsiteY2" fmla="*/ 549241 h 1931509"/>
              <a:gd name="connsiteX3" fmla="*/ 484570 w 4665561"/>
              <a:gd name="connsiteY3" fmla="*/ 38891 h 1931509"/>
              <a:gd name="connsiteX4" fmla="*/ 4179413 w 4665561"/>
              <a:gd name="connsiteY4" fmla="*/ 108043 h 1931509"/>
              <a:gd name="connsiteX5" fmla="*/ 4664521 w 4665561"/>
              <a:gd name="connsiteY5" fmla="*/ 598104 h 1931509"/>
              <a:gd name="connsiteX6" fmla="*/ 4357055 w 4665561"/>
              <a:gd name="connsiteY6" fmla="*/ 1472118 h 1931509"/>
              <a:gd name="connsiteX7" fmla="*/ 1276764 w 4665561"/>
              <a:gd name="connsiteY7" fmla="*/ 1591276 h 1931509"/>
              <a:gd name="connsiteX8" fmla="*/ 899289 w 4665561"/>
              <a:gd name="connsiteY8" fmla="*/ 1931509 h 1931509"/>
              <a:gd name="connsiteX9" fmla="*/ 893955 w 4665561"/>
              <a:gd name="connsiteY9" fmla="*/ 1591181 h 1931509"/>
              <a:gd name="connsiteX0" fmla="*/ 882812 w 4654418"/>
              <a:gd name="connsiteY0" fmla="*/ 1591181 h 1931509"/>
              <a:gd name="connsiteX1" fmla="*/ 409762 w 4654418"/>
              <a:gd name="connsiteY1" fmla="*/ 1317128 h 1931509"/>
              <a:gd name="connsiteX2" fmla="*/ 320 w 4654418"/>
              <a:gd name="connsiteY2" fmla="*/ 549241 h 1931509"/>
              <a:gd name="connsiteX3" fmla="*/ 473427 w 4654418"/>
              <a:gd name="connsiteY3" fmla="*/ 38891 h 1931509"/>
              <a:gd name="connsiteX4" fmla="*/ 4168270 w 4654418"/>
              <a:gd name="connsiteY4" fmla="*/ 108043 h 1931509"/>
              <a:gd name="connsiteX5" fmla="*/ 4653378 w 4654418"/>
              <a:gd name="connsiteY5" fmla="*/ 598104 h 1931509"/>
              <a:gd name="connsiteX6" fmla="*/ 4345912 w 4654418"/>
              <a:gd name="connsiteY6" fmla="*/ 1472118 h 1931509"/>
              <a:gd name="connsiteX7" fmla="*/ 1265621 w 4654418"/>
              <a:gd name="connsiteY7" fmla="*/ 1591276 h 1931509"/>
              <a:gd name="connsiteX8" fmla="*/ 888146 w 4654418"/>
              <a:gd name="connsiteY8" fmla="*/ 1931509 h 1931509"/>
              <a:gd name="connsiteX9" fmla="*/ 882812 w 4654418"/>
              <a:gd name="connsiteY9" fmla="*/ 1591181 h 1931509"/>
              <a:gd name="connsiteX0" fmla="*/ 721472 w 4493078"/>
              <a:gd name="connsiteY0" fmla="*/ 1576074 h 1916402"/>
              <a:gd name="connsiteX1" fmla="*/ 248422 w 4493078"/>
              <a:gd name="connsiteY1" fmla="*/ 1302021 h 1916402"/>
              <a:gd name="connsiteX2" fmla="*/ 198481 w 4493078"/>
              <a:gd name="connsiteY2" fmla="*/ 544828 h 1916402"/>
              <a:gd name="connsiteX3" fmla="*/ 312087 w 4493078"/>
              <a:gd name="connsiteY3" fmla="*/ 23784 h 1916402"/>
              <a:gd name="connsiteX4" fmla="*/ 4006930 w 4493078"/>
              <a:gd name="connsiteY4" fmla="*/ 92936 h 1916402"/>
              <a:gd name="connsiteX5" fmla="*/ 4492038 w 4493078"/>
              <a:gd name="connsiteY5" fmla="*/ 582997 h 1916402"/>
              <a:gd name="connsiteX6" fmla="*/ 4184572 w 4493078"/>
              <a:gd name="connsiteY6" fmla="*/ 1457011 h 1916402"/>
              <a:gd name="connsiteX7" fmla="*/ 1104281 w 4493078"/>
              <a:gd name="connsiteY7" fmla="*/ 1576169 h 1916402"/>
              <a:gd name="connsiteX8" fmla="*/ 726806 w 4493078"/>
              <a:gd name="connsiteY8" fmla="*/ 1916402 h 1916402"/>
              <a:gd name="connsiteX9" fmla="*/ 721472 w 4493078"/>
              <a:gd name="connsiteY9" fmla="*/ 1576074 h 1916402"/>
              <a:gd name="connsiteX0" fmla="*/ 571898 w 4363378"/>
              <a:gd name="connsiteY0" fmla="*/ 1544826 h 1885154"/>
              <a:gd name="connsiteX1" fmla="*/ 98848 w 4363378"/>
              <a:gd name="connsiteY1" fmla="*/ 1270773 h 1885154"/>
              <a:gd name="connsiteX2" fmla="*/ 48907 w 4363378"/>
              <a:gd name="connsiteY2" fmla="*/ 513580 h 1885154"/>
              <a:gd name="connsiteX3" fmla="*/ 668060 w 4363378"/>
              <a:gd name="connsiteY3" fmla="*/ 56691 h 1885154"/>
              <a:gd name="connsiteX4" fmla="*/ 3857356 w 4363378"/>
              <a:gd name="connsiteY4" fmla="*/ 61688 h 1885154"/>
              <a:gd name="connsiteX5" fmla="*/ 4342464 w 4363378"/>
              <a:gd name="connsiteY5" fmla="*/ 551749 h 1885154"/>
              <a:gd name="connsiteX6" fmla="*/ 4034998 w 4363378"/>
              <a:gd name="connsiteY6" fmla="*/ 1425763 h 1885154"/>
              <a:gd name="connsiteX7" fmla="*/ 954707 w 4363378"/>
              <a:gd name="connsiteY7" fmla="*/ 1544921 h 1885154"/>
              <a:gd name="connsiteX8" fmla="*/ 577232 w 4363378"/>
              <a:gd name="connsiteY8" fmla="*/ 1885154 h 1885154"/>
              <a:gd name="connsiteX9" fmla="*/ 571898 w 4363378"/>
              <a:gd name="connsiteY9" fmla="*/ 1544826 h 1885154"/>
              <a:gd name="connsiteX0" fmla="*/ 571898 w 4363379"/>
              <a:gd name="connsiteY0" fmla="*/ 1544826 h 1885154"/>
              <a:gd name="connsiteX1" fmla="*/ 98848 w 4363379"/>
              <a:gd name="connsiteY1" fmla="*/ 1270773 h 1885154"/>
              <a:gd name="connsiteX2" fmla="*/ 48907 w 4363379"/>
              <a:gd name="connsiteY2" fmla="*/ 513580 h 1885154"/>
              <a:gd name="connsiteX3" fmla="*/ 668060 w 4363379"/>
              <a:gd name="connsiteY3" fmla="*/ 56691 h 1885154"/>
              <a:gd name="connsiteX4" fmla="*/ 3857356 w 4363379"/>
              <a:gd name="connsiteY4" fmla="*/ 61688 h 1885154"/>
              <a:gd name="connsiteX5" fmla="*/ 4342464 w 4363379"/>
              <a:gd name="connsiteY5" fmla="*/ 551749 h 1885154"/>
              <a:gd name="connsiteX6" fmla="*/ 4034998 w 4363379"/>
              <a:gd name="connsiteY6" fmla="*/ 1425763 h 1885154"/>
              <a:gd name="connsiteX7" fmla="*/ 954707 w 4363379"/>
              <a:gd name="connsiteY7" fmla="*/ 1544921 h 1885154"/>
              <a:gd name="connsiteX8" fmla="*/ 577232 w 4363379"/>
              <a:gd name="connsiteY8" fmla="*/ 1885154 h 1885154"/>
              <a:gd name="connsiteX9" fmla="*/ 571898 w 4363379"/>
              <a:gd name="connsiteY9" fmla="*/ 1544826 h 1885154"/>
              <a:gd name="connsiteX0" fmla="*/ 577456 w 4368937"/>
              <a:gd name="connsiteY0" fmla="*/ 1544826 h 1885154"/>
              <a:gd name="connsiteX1" fmla="*/ 104406 w 4368937"/>
              <a:gd name="connsiteY1" fmla="*/ 1270773 h 1885154"/>
              <a:gd name="connsiteX2" fmla="*/ 54465 w 4368937"/>
              <a:gd name="connsiteY2" fmla="*/ 513580 h 1885154"/>
              <a:gd name="connsiteX3" fmla="*/ 673618 w 4368937"/>
              <a:gd name="connsiteY3" fmla="*/ 56691 h 1885154"/>
              <a:gd name="connsiteX4" fmla="*/ 3862914 w 4368937"/>
              <a:gd name="connsiteY4" fmla="*/ 61688 h 1885154"/>
              <a:gd name="connsiteX5" fmla="*/ 4348022 w 4368937"/>
              <a:gd name="connsiteY5" fmla="*/ 551749 h 1885154"/>
              <a:gd name="connsiteX6" fmla="*/ 4040556 w 4368937"/>
              <a:gd name="connsiteY6" fmla="*/ 1425763 h 1885154"/>
              <a:gd name="connsiteX7" fmla="*/ 960265 w 4368937"/>
              <a:gd name="connsiteY7" fmla="*/ 1544921 h 1885154"/>
              <a:gd name="connsiteX8" fmla="*/ 582790 w 4368937"/>
              <a:gd name="connsiteY8" fmla="*/ 1885154 h 1885154"/>
              <a:gd name="connsiteX9" fmla="*/ 577456 w 4368937"/>
              <a:gd name="connsiteY9" fmla="*/ 1544826 h 1885154"/>
              <a:gd name="connsiteX0" fmla="*/ 558214 w 4349695"/>
              <a:gd name="connsiteY0" fmla="*/ 1544826 h 1885154"/>
              <a:gd name="connsiteX1" fmla="*/ 141335 w 4349695"/>
              <a:gd name="connsiteY1" fmla="*/ 1249388 h 1885154"/>
              <a:gd name="connsiteX2" fmla="*/ 35223 w 4349695"/>
              <a:gd name="connsiteY2" fmla="*/ 513580 h 1885154"/>
              <a:gd name="connsiteX3" fmla="*/ 654376 w 4349695"/>
              <a:gd name="connsiteY3" fmla="*/ 56691 h 1885154"/>
              <a:gd name="connsiteX4" fmla="*/ 3843672 w 4349695"/>
              <a:gd name="connsiteY4" fmla="*/ 61688 h 1885154"/>
              <a:gd name="connsiteX5" fmla="*/ 4328780 w 4349695"/>
              <a:gd name="connsiteY5" fmla="*/ 551749 h 1885154"/>
              <a:gd name="connsiteX6" fmla="*/ 4021314 w 4349695"/>
              <a:gd name="connsiteY6" fmla="*/ 1425763 h 1885154"/>
              <a:gd name="connsiteX7" fmla="*/ 941023 w 4349695"/>
              <a:gd name="connsiteY7" fmla="*/ 1544921 h 1885154"/>
              <a:gd name="connsiteX8" fmla="*/ 563548 w 4349695"/>
              <a:gd name="connsiteY8" fmla="*/ 1885154 h 1885154"/>
              <a:gd name="connsiteX9" fmla="*/ 558214 w 4349695"/>
              <a:gd name="connsiteY9" fmla="*/ 1544826 h 1885154"/>
              <a:gd name="connsiteX0" fmla="*/ 533956 w 4325437"/>
              <a:gd name="connsiteY0" fmla="*/ 1544826 h 1885154"/>
              <a:gd name="connsiteX1" fmla="*/ 117077 w 4325437"/>
              <a:gd name="connsiteY1" fmla="*/ 1249388 h 1885154"/>
              <a:gd name="connsiteX2" fmla="*/ 10965 w 4325437"/>
              <a:gd name="connsiteY2" fmla="*/ 513580 h 1885154"/>
              <a:gd name="connsiteX3" fmla="*/ 630118 w 4325437"/>
              <a:gd name="connsiteY3" fmla="*/ 56691 h 1885154"/>
              <a:gd name="connsiteX4" fmla="*/ 3819414 w 4325437"/>
              <a:gd name="connsiteY4" fmla="*/ 61688 h 1885154"/>
              <a:gd name="connsiteX5" fmla="*/ 4304522 w 4325437"/>
              <a:gd name="connsiteY5" fmla="*/ 551749 h 1885154"/>
              <a:gd name="connsiteX6" fmla="*/ 3997056 w 4325437"/>
              <a:gd name="connsiteY6" fmla="*/ 1425763 h 1885154"/>
              <a:gd name="connsiteX7" fmla="*/ 916765 w 4325437"/>
              <a:gd name="connsiteY7" fmla="*/ 1544921 h 1885154"/>
              <a:gd name="connsiteX8" fmla="*/ 539290 w 4325437"/>
              <a:gd name="connsiteY8" fmla="*/ 1885154 h 1885154"/>
              <a:gd name="connsiteX9" fmla="*/ 533956 w 4325437"/>
              <a:gd name="connsiteY9" fmla="*/ 1544826 h 1885154"/>
              <a:gd name="connsiteX0" fmla="*/ 541936 w 4333417"/>
              <a:gd name="connsiteY0" fmla="*/ 1542160 h 1882488"/>
              <a:gd name="connsiteX1" fmla="*/ 125057 w 4333417"/>
              <a:gd name="connsiteY1" fmla="*/ 1246722 h 1882488"/>
              <a:gd name="connsiteX2" fmla="*/ 7711 w 4333417"/>
              <a:gd name="connsiteY2" fmla="*/ 468144 h 1882488"/>
              <a:gd name="connsiteX3" fmla="*/ 638098 w 4333417"/>
              <a:gd name="connsiteY3" fmla="*/ 54025 h 1882488"/>
              <a:gd name="connsiteX4" fmla="*/ 3827394 w 4333417"/>
              <a:gd name="connsiteY4" fmla="*/ 59022 h 1882488"/>
              <a:gd name="connsiteX5" fmla="*/ 4312502 w 4333417"/>
              <a:gd name="connsiteY5" fmla="*/ 549083 h 1882488"/>
              <a:gd name="connsiteX6" fmla="*/ 4005036 w 4333417"/>
              <a:gd name="connsiteY6" fmla="*/ 1423097 h 1882488"/>
              <a:gd name="connsiteX7" fmla="*/ 924745 w 4333417"/>
              <a:gd name="connsiteY7" fmla="*/ 1542255 h 1882488"/>
              <a:gd name="connsiteX8" fmla="*/ 547270 w 4333417"/>
              <a:gd name="connsiteY8" fmla="*/ 1882488 h 1882488"/>
              <a:gd name="connsiteX9" fmla="*/ 541936 w 4333417"/>
              <a:gd name="connsiteY9" fmla="*/ 1542160 h 1882488"/>
              <a:gd name="connsiteX0" fmla="*/ 541936 w 4388134"/>
              <a:gd name="connsiteY0" fmla="*/ 1552672 h 1893000"/>
              <a:gd name="connsiteX1" fmla="*/ 125057 w 4388134"/>
              <a:gd name="connsiteY1" fmla="*/ 1257234 h 1893000"/>
              <a:gd name="connsiteX2" fmla="*/ 7711 w 4388134"/>
              <a:gd name="connsiteY2" fmla="*/ 478656 h 1893000"/>
              <a:gd name="connsiteX3" fmla="*/ 638098 w 4388134"/>
              <a:gd name="connsiteY3" fmla="*/ 64537 h 1893000"/>
              <a:gd name="connsiteX4" fmla="*/ 3827394 w 4388134"/>
              <a:gd name="connsiteY4" fmla="*/ 69534 h 1893000"/>
              <a:gd name="connsiteX5" fmla="*/ 4357440 w 4388134"/>
              <a:gd name="connsiteY5" fmla="*/ 719981 h 1893000"/>
              <a:gd name="connsiteX6" fmla="*/ 4005036 w 4388134"/>
              <a:gd name="connsiteY6" fmla="*/ 1433609 h 1893000"/>
              <a:gd name="connsiteX7" fmla="*/ 924745 w 4388134"/>
              <a:gd name="connsiteY7" fmla="*/ 1552767 h 1893000"/>
              <a:gd name="connsiteX8" fmla="*/ 547270 w 4388134"/>
              <a:gd name="connsiteY8" fmla="*/ 1893000 h 1893000"/>
              <a:gd name="connsiteX9" fmla="*/ 541936 w 4388134"/>
              <a:gd name="connsiteY9" fmla="*/ 1552672 h 1893000"/>
              <a:gd name="connsiteX0" fmla="*/ 541936 w 4371319"/>
              <a:gd name="connsiteY0" fmla="*/ 1552672 h 1893000"/>
              <a:gd name="connsiteX1" fmla="*/ 125057 w 4371319"/>
              <a:gd name="connsiteY1" fmla="*/ 1257234 h 1893000"/>
              <a:gd name="connsiteX2" fmla="*/ 7711 w 4371319"/>
              <a:gd name="connsiteY2" fmla="*/ 478656 h 1893000"/>
              <a:gd name="connsiteX3" fmla="*/ 638098 w 4371319"/>
              <a:gd name="connsiteY3" fmla="*/ 64537 h 1893000"/>
              <a:gd name="connsiteX4" fmla="*/ 3827394 w 4371319"/>
              <a:gd name="connsiteY4" fmla="*/ 69534 h 1893000"/>
              <a:gd name="connsiteX5" fmla="*/ 4357440 w 4371319"/>
              <a:gd name="connsiteY5" fmla="*/ 719981 h 1893000"/>
              <a:gd name="connsiteX6" fmla="*/ 4005036 w 4371319"/>
              <a:gd name="connsiteY6" fmla="*/ 1433609 h 1893000"/>
              <a:gd name="connsiteX7" fmla="*/ 924745 w 4371319"/>
              <a:gd name="connsiteY7" fmla="*/ 1552767 h 1893000"/>
              <a:gd name="connsiteX8" fmla="*/ 547270 w 4371319"/>
              <a:gd name="connsiteY8" fmla="*/ 1893000 h 1893000"/>
              <a:gd name="connsiteX9" fmla="*/ 541936 w 4371319"/>
              <a:gd name="connsiteY9" fmla="*/ 1552672 h 1893000"/>
              <a:gd name="connsiteX0" fmla="*/ 541936 w 4371319"/>
              <a:gd name="connsiteY0" fmla="*/ 1552672 h 1860922"/>
              <a:gd name="connsiteX1" fmla="*/ 125057 w 4371319"/>
              <a:gd name="connsiteY1" fmla="*/ 1257234 h 1860922"/>
              <a:gd name="connsiteX2" fmla="*/ 7711 w 4371319"/>
              <a:gd name="connsiteY2" fmla="*/ 478656 h 1860922"/>
              <a:gd name="connsiteX3" fmla="*/ 638098 w 4371319"/>
              <a:gd name="connsiteY3" fmla="*/ 64537 h 1860922"/>
              <a:gd name="connsiteX4" fmla="*/ 3827394 w 4371319"/>
              <a:gd name="connsiteY4" fmla="*/ 69534 h 1860922"/>
              <a:gd name="connsiteX5" fmla="*/ 4357440 w 4371319"/>
              <a:gd name="connsiteY5" fmla="*/ 719981 h 1860922"/>
              <a:gd name="connsiteX6" fmla="*/ 4005036 w 4371319"/>
              <a:gd name="connsiteY6" fmla="*/ 1433609 h 1860922"/>
              <a:gd name="connsiteX7" fmla="*/ 924745 w 4371319"/>
              <a:gd name="connsiteY7" fmla="*/ 1552767 h 1860922"/>
              <a:gd name="connsiteX8" fmla="*/ 513567 w 4371319"/>
              <a:gd name="connsiteY8" fmla="*/ 1860922 h 1860922"/>
              <a:gd name="connsiteX9" fmla="*/ 541936 w 4371319"/>
              <a:gd name="connsiteY9" fmla="*/ 1552672 h 1860922"/>
              <a:gd name="connsiteX0" fmla="*/ 541936 w 4371319"/>
              <a:gd name="connsiteY0" fmla="*/ 1552672 h 1860922"/>
              <a:gd name="connsiteX1" fmla="*/ 125057 w 4371319"/>
              <a:gd name="connsiteY1" fmla="*/ 1257234 h 1860922"/>
              <a:gd name="connsiteX2" fmla="*/ 7711 w 4371319"/>
              <a:gd name="connsiteY2" fmla="*/ 478656 h 1860922"/>
              <a:gd name="connsiteX3" fmla="*/ 638098 w 4371319"/>
              <a:gd name="connsiteY3" fmla="*/ 64537 h 1860922"/>
              <a:gd name="connsiteX4" fmla="*/ 3827394 w 4371319"/>
              <a:gd name="connsiteY4" fmla="*/ 69534 h 1860922"/>
              <a:gd name="connsiteX5" fmla="*/ 4357440 w 4371319"/>
              <a:gd name="connsiteY5" fmla="*/ 719981 h 1860922"/>
              <a:gd name="connsiteX6" fmla="*/ 4003373 w 4371319"/>
              <a:gd name="connsiteY6" fmla="*/ 1412283 h 1860922"/>
              <a:gd name="connsiteX7" fmla="*/ 924745 w 4371319"/>
              <a:gd name="connsiteY7" fmla="*/ 1552767 h 1860922"/>
              <a:gd name="connsiteX8" fmla="*/ 513567 w 4371319"/>
              <a:gd name="connsiteY8" fmla="*/ 1860922 h 1860922"/>
              <a:gd name="connsiteX9" fmla="*/ 541936 w 4371319"/>
              <a:gd name="connsiteY9" fmla="*/ 1552672 h 1860922"/>
              <a:gd name="connsiteX0" fmla="*/ 541936 w 4372709"/>
              <a:gd name="connsiteY0" fmla="*/ 1574600 h 1882850"/>
              <a:gd name="connsiteX1" fmla="*/ 125057 w 4372709"/>
              <a:gd name="connsiteY1" fmla="*/ 1279162 h 1882850"/>
              <a:gd name="connsiteX2" fmla="*/ 7711 w 4372709"/>
              <a:gd name="connsiteY2" fmla="*/ 500584 h 1882850"/>
              <a:gd name="connsiteX3" fmla="*/ 638098 w 4372709"/>
              <a:gd name="connsiteY3" fmla="*/ 86465 h 1882850"/>
              <a:gd name="connsiteX4" fmla="*/ 3836101 w 4372709"/>
              <a:gd name="connsiteY4" fmla="*/ 58680 h 1882850"/>
              <a:gd name="connsiteX5" fmla="*/ 4357440 w 4372709"/>
              <a:gd name="connsiteY5" fmla="*/ 741909 h 1882850"/>
              <a:gd name="connsiteX6" fmla="*/ 4003373 w 4372709"/>
              <a:gd name="connsiteY6" fmla="*/ 1434211 h 1882850"/>
              <a:gd name="connsiteX7" fmla="*/ 924745 w 4372709"/>
              <a:gd name="connsiteY7" fmla="*/ 1574695 h 1882850"/>
              <a:gd name="connsiteX8" fmla="*/ 513567 w 4372709"/>
              <a:gd name="connsiteY8" fmla="*/ 1882850 h 1882850"/>
              <a:gd name="connsiteX9" fmla="*/ 541936 w 4372709"/>
              <a:gd name="connsiteY9" fmla="*/ 1574600 h 1882850"/>
              <a:gd name="connsiteX0" fmla="*/ 596079 w 4426852"/>
              <a:gd name="connsiteY0" fmla="*/ 1574294 h 1882544"/>
              <a:gd name="connsiteX1" fmla="*/ 179200 w 4426852"/>
              <a:gd name="connsiteY1" fmla="*/ 1278856 h 1882544"/>
              <a:gd name="connsiteX2" fmla="*/ 5005 w 4426852"/>
              <a:gd name="connsiteY2" fmla="*/ 493573 h 1882544"/>
              <a:gd name="connsiteX3" fmla="*/ 692241 w 4426852"/>
              <a:gd name="connsiteY3" fmla="*/ 86159 h 1882544"/>
              <a:gd name="connsiteX4" fmla="*/ 3890244 w 4426852"/>
              <a:gd name="connsiteY4" fmla="*/ 58374 h 1882544"/>
              <a:gd name="connsiteX5" fmla="*/ 4411583 w 4426852"/>
              <a:gd name="connsiteY5" fmla="*/ 741603 h 1882544"/>
              <a:gd name="connsiteX6" fmla="*/ 4057516 w 4426852"/>
              <a:gd name="connsiteY6" fmla="*/ 1433905 h 1882544"/>
              <a:gd name="connsiteX7" fmla="*/ 978888 w 4426852"/>
              <a:gd name="connsiteY7" fmla="*/ 1574389 h 1882544"/>
              <a:gd name="connsiteX8" fmla="*/ 567710 w 4426852"/>
              <a:gd name="connsiteY8" fmla="*/ 1882544 h 1882544"/>
              <a:gd name="connsiteX9" fmla="*/ 596079 w 4426852"/>
              <a:gd name="connsiteY9" fmla="*/ 1574294 h 1882544"/>
              <a:gd name="connsiteX0" fmla="*/ 614119 w 4445340"/>
              <a:gd name="connsiteY0" fmla="*/ 1619631 h 1927881"/>
              <a:gd name="connsiteX1" fmla="*/ 197240 w 4445340"/>
              <a:gd name="connsiteY1" fmla="*/ 1324193 h 1927881"/>
              <a:gd name="connsiteX2" fmla="*/ 23045 w 4445340"/>
              <a:gd name="connsiteY2" fmla="*/ 538910 h 1927881"/>
              <a:gd name="connsiteX3" fmla="*/ 692421 w 4445340"/>
              <a:gd name="connsiteY3" fmla="*/ 46983 h 1927881"/>
              <a:gd name="connsiteX4" fmla="*/ 3908284 w 4445340"/>
              <a:gd name="connsiteY4" fmla="*/ 103711 h 1927881"/>
              <a:gd name="connsiteX5" fmla="*/ 4429623 w 4445340"/>
              <a:gd name="connsiteY5" fmla="*/ 786940 h 1927881"/>
              <a:gd name="connsiteX6" fmla="*/ 4075556 w 4445340"/>
              <a:gd name="connsiteY6" fmla="*/ 1479242 h 1927881"/>
              <a:gd name="connsiteX7" fmla="*/ 996928 w 4445340"/>
              <a:gd name="connsiteY7" fmla="*/ 1619726 h 1927881"/>
              <a:gd name="connsiteX8" fmla="*/ 585750 w 4445340"/>
              <a:gd name="connsiteY8" fmla="*/ 1927881 h 1927881"/>
              <a:gd name="connsiteX9" fmla="*/ 614119 w 4445340"/>
              <a:gd name="connsiteY9" fmla="*/ 1619631 h 1927881"/>
              <a:gd name="connsiteX0" fmla="*/ 595113 w 4426334"/>
              <a:gd name="connsiteY0" fmla="*/ 1619631 h 1927881"/>
              <a:gd name="connsiteX1" fmla="*/ 178234 w 4426334"/>
              <a:gd name="connsiteY1" fmla="*/ 1324193 h 1927881"/>
              <a:gd name="connsiteX2" fmla="*/ 4039 w 4426334"/>
              <a:gd name="connsiteY2" fmla="*/ 538910 h 1927881"/>
              <a:gd name="connsiteX3" fmla="*/ 673415 w 4426334"/>
              <a:gd name="connsiteY3" fmla="*/ 46983 h 1927881"/>
              <a:gd name="connsiteX4" fmla="*/ 3889278 w 4426334"/>
              <a:gd name="connsiteY4" fmla="*/ 103711 h 1927881"/>
              <a:gd name="connsiteX5" fmla="*/ 4410617 w 4426334"/>
              <a:gd name="connsiteY5" fmla="*/ 786940 h 1927881"/>
              <a:gd name="connsiteX6" fmla="*/ 4056550 w 4426334"/>
              <a:gd name="connsiteY6" fmla="*/ 1479242 h 1927881"/>
              <a:gd name="connsiteX7" fmla="*/ 977922 w 4426334"/>
              <a:gd name="connsiteY7" fmla="*/ 1619726 h 1927881"/>
              <a:gd name="connsiteX8" fmla="*/ 566744 w 4426334"/>
              <a:gd name="connsiteY8" fmla="*/ 1927881 h 1927881"/>
              <a:gd name="connsiteX9" fmla="*/ 595113 w 4426334"/>
              <a:gd name="connsiteY9" fmla="*/ 1619631 h 1927881"/>
              <a:gd name="connsiteX0" fmla="*/ 579832 w 4411053"/>
              <a:gd name="connsiteY0" fmla="*/ 1613526 h 1921776"/>
              <a:gd name="connsiteX1" fmla="*/ 162953 w 4411053"/>
              <a:gd name="connsiteY1" fmla="*/ 1318088 h 1921776"/>
              <a:gd name="connsiteX2" fmla="*/ 4508 w 4411053"/>
              <a:gd name="connsiteY2" fmla="*/ 445916 h 1921776"/>
              <a:gd name="connsiteX3" fmla="*/ 658134 w 4411053"/>
              <a:gd name="connsiteY3" fmla="*/ 40878 h 1921776"/>
              <a:gd name="connsiteX4" fmla="*/ 3873997 w 4411053"/>
              <a:gd name="connsiteY4" fmla="*/ 97606 h 1921776"/>
              <a:gd name="connsiteX5" fmla="*/ 4395336 w 4411053"/>
              <a:gd name="connsiteY5" fmla="*/ 780835 h 1921776"/>
              <a:gd name="connsiteX6" fmla="*/ 4041269 w 4411053"/>
              <a:gd name="connsiteY6" fmla="*/ 1473137 h 1921776"/>
              <a:gd name="connsiteX7" fmla="*/ 962641 w 4411053"/>
              <a:gd name="connsiteY7" fmla="*/ 1613621 h 1921776"/>
              <a:gd name="connsiteX8" fmla="*/ 551463 w 4411053"/>
              <a:gd name="connsiteY8" fmla="*/ 1921776 h 1921776"/>
              <a:gd name="connsiteX9" fmla="*/ 579832 w 4411053"/>
              <a:gd name="connsiteY9" fmla="*/ 1613526 h 1921776"/>
              <a:gd name="connsiteX0" fmla="*/ 579832 w 4411053"/>
              <a:gd name="connsiteY0" fmla="*/ 1613526 h 1921776"/>
              <a:gd name="connsiteX1" fmla="*/ 162953 w 4411053"/>
              <a:gd name="connsiteY1" fmla="*/ 1318088 h 1921776"/>
              <a:gd name="connsiteX2" fmla="*/ 4508 w 4411053"/>
              <a:gd name="connsiteY2" fmla="*/ 445916 h 1921776"/>
              <a:gd name="connsiteX3" fmla="*/ 658134 w 4411053"/>
              <a:gd name="connsiteY3" fmla="*/ 40878 h 1921776"/>
              <a:gd name="connsiteX4" fmla="*/ 3873997 w 4411053"/>
              <a:gd name="connsiteY4" fmla="*/ 97606 h 1921776"/>
              <a:gd name="connsiteX5" fmla="*/ 4395336 w 4411053"/>
              <a:gd name="connsiteY5" fmla="*/ 780835 h 1921776"/>
              <a:gd name="connsiteX6" fmla="*/ 4041269 w 4411053"/>
              <a:gd name="connsiteY6" fmla="*/ 1473137 h 1921776"/>
              <a:gd name="connsiteX7" fmla="*/ 962641 w 4411053"/>
              <a:gd name="connsiteY7" fmla="*/ 1613621 h 1921776"/>
              <a:gd name="connsiteX8" fmla="*/ 551463 w 4411053"/>
              <a:gd name="connsiteY8" fmla="*/ 1921776 h 1921776"/>
              <a:gd name="connsiteX9" fmla="*/ 579832 w 4411053"/>
              <a:gd name="connsiteY9" fmla="*/ 1613526 h 1921776"/>
              <a:gd name="connsiteX0" fmla="*/ 579832 w 4411053"/>
              <a:gd name="connsiteY0" fmla="*/ 1613526 h 1921776"/>
              <a:gd name="connsiteX1" fmla="*/ 162953 w 4411053"/>
              <a:gd name="connsiteY1" fmla="*/ 1318088 h 1921776"/>
              <a:gd name="connsiteX2" fmla="*/ 4508 w 4411053"/>
              <a:gd name="connsiteY2" fmla="*/ 445916 h 1921776"/>
              <a:gd name="connsiteX3" fmla="*/ 658134 w 4411053"/>
              <a:gd name="connsiteY3" fmla="*/ 40878 h 1921776"/>
              <a:gd name="connsiteX4" fmla="*/ 3873997 w 4411053"/>
              <a:gd name="connsiteY4" fmla="*/ 97606 h 1921776"/>
              <a:gd name="connsiteX5" fmla="*/ 4395336 w 4411053"/>
              <a:gd name="connsiteY5" fmla="*/ 780835 h 1921776"/>
              <a:gd name="connsiteX6" fmla="*/ 4041269 w 4411053"/>
              <a:gd name="connsiteY6" fmla="*/ 1473137 h 1921776"/>
              <a:gd name="connsiteX7" fmla="*/ 962641 w 4411053"/>
              <a:gd name="connsiteY7" fmla="*/ 1613621 h 1921776"/>
              <a:gd name="connsiteX8" fmla="*/ 551463 w 4411053"/>
              <a:gd name="connsiteY8" fmla="*/ 1921776 h 1921776"/>
              <a:gd name="connsiteX9" fmla="*/ 579832 w 4411053"/>
              <a:gd name="connsiteY9" fmla="*/ 1613526 h 1921776"/>
              <a:gd name="connsiteX0" fmla="*/ 579832 w 4410649"/>
              <a:gd name="connsiteY0" fmla="*/ 1629405 h 1937655"/>
              <a:gd name="connsiteX1" fmla="*/ 162953 w 4410649"/>
              <a:gd name="connsiteY1" fmla="*/ 1333967 h 1937655"/>
              <a:gd name="connsiteX2" fmla="*/ 4508 w 4410649"/>
              <a:gd name="connsiteY2" fmla="*/ 461795 h 1937655"/>
              <a:gd name="connsiteX3" fmla="*/ 658134 w 4410649"/>
              <a:gd name="connsiteY3" fmla="*/ 56757 h 1937655"/>
              <a:gd name="connsiteX4" fmla="*/ 3871596 w 4410649"/>
              <a:gd name="connsiteY4" fmla="*/ 83126 h 1937655"/>
              <a:gd name="connsiteX5" fmla="*/ 4395336 w 4410649"/>
              <a:gd name="connsiteY5" fmla="*/ 796714 h 1937655"/>
              <a:gd name="connsiteX6" fmla="*/ 4041269 w 4410649"/>
              <a:gd name="connsiteY6" fmla="*/ 1489016 h 1937655"/>
              <a:gd name="connsiteX7" fmla="*/ 962641 w 4410649"/>
              <a:gd name="connsiteY7" fmla="*/ 1629500 h 1937655"/>
              <a:gd name="connsiteX8" fmla="*/ 551463 w 4410649"/>
              <a:gd name="connsiteY8" fmla="*/ 1937655 h 1937655"/>
              <a:gd name="connsiteX9" fmla="*/ 579832 w 4410649"/>
              <a:gd name="connsiteY9" fmla="*/ 1629405 h 1937655"/>
              <a:gd name="connsiteX0" fmla="*/ 579832 w 4410649"/>
              <a:gd name="connsiteY0" fmla="*/ 1629405 h 1937655"/>
              <a:gd name="connsiteX1" fmla="*/ 162953 w 4410649"/>
              <a:gd name="connsiteY1" fmla="*/ 1333967 h 1937655"/>
              <a:gd name="connsiteX2" fmla="*/ 4508 w 4410649"/>
              <a:gd name="connsiteY2" fmla="*/ 461795 h 1937655"/>
              <a:gd name="connsiteX3" fmla="*/ 658134 w 4410649"/>
              <a:gd name="connsiteY3" fmla="*/ 56757 h 1937655"/>
              <a:gd name="connsiteX4" fmla="*/ 3871596 w 4410649"/>
              <a:gd name="connsiteY4" fmla="*/ 83126 h 1937655"/>
              <a:gd name="connsiteX5" fmla="*/ 4395336 w 4410649"/>
              <a:gd name="connsiteY5" fmla="*/ 796714 h 1937655"/>
              <a:gd name="connsiteX6" fmla="*/ 4041269 w 4410649"/>
              <a:gd name="connsiteY6" fmla="*/ 1489016 h 1937655"/>
              <a:gd name="connsiteX7" fmla="*/ 962641 w 4410649"/>
              <a:gd name="connsiteY7" fmla="*/ 1629500 h 1937655"/>
              <a:gd name="connsiteX8" fmla="*/ 551463 w 4410649"/>
              <a:gd name="connsiteY8" fmla="*/ 1937655 h 1937655"/>
              <a:gd name="connsiteX9" fmla="*/ 579832 w 4410649"/>
              <a:gd name="connsiteY9" fmla="*/ 1629405 h 1937655"/>
              <a:gd name="connsiteX0" fmla="*/ 579832 w 4410649"/>
              <a:gd name="connsiteY0" fmla="*/ 1638498 h 1946748"/>
              <a:gd name="connsiteX1" fmla="*/ 162953 w 4410649"/>
              <a:gd name="connsiteY1" fmla="*/ 1343060 h 1946748"/>
              <a:gd name="connsiteX2" fmla="*/ 4508 w 4410649"/>
              <a:gd name="connsiteY2" fmla="*/ 470888 h 1946748"/>
              <a:gd name="connsiteX3" fmla="*/ 658134 w 4410649"/>
              <a:gd name="connsiteY3" fmla="*/ 65850 h 1946748"/>
              <a:gd name="connsiteX4" fmla="*/ 3871596 w 4410649"/>
              <a:gd name="connsiteY4" fmla="*/ 92219 h 1946748"/>
              <a:gd name="connsiteX5" fmla="*/ 4395336 w 4410649"/>
              <a:gd name="connsiteY5" fmla="*/ 805807 h 1946748"/>
              <a:gd name="connsiteX6" fmla="*/ 4041269 w 4410649"/>
              <a:gd name="connsiteY6" fmla="*/ 1498109 h 1946748"/>
              <a:gd name="connsiteX7" fmla="*/ 962641 w 4410649"/>
              <a:gd name="connsiteY7" fmla="*/ 1638593 h 1946748"/>
              <a:gd name="connsiteX8" fmla="*/ 551463 w 4410649"/>
              <a:gd name="connsiteY8" fmla="*/ 1946748 h 1946748"/>
              <a:gd name="connsiteX9" fmla="*/ 579832 w 4410649"/>
              <a:gd name="connsiteY9" fmla="*/ 1638498 h 1946748"/>
              <a:gd name="connsiteX0" fmla="*/ 579832 w 4410649"/>
              <a:gd name="connsiteY0" fmla="*/ 1638498 h 1972588"/>
              <a:gd name="connsiteX1" fmla="*/ 162953 w 4410649"/>
              <a:gd name="connsiteY1" fmla="*/ 1343060 h 1972588"/>
              <a:gd name="connsiteX2" fmla="*/ 4508 w 4410649"/>
              <a:gd name="connsiteY2" fmla="*/ 470888 h 1972588"/>
              <a:gd name="connsiteX3" fmla="*/ 658134 w 4410649"/>
              <a:gd name="connsiteY3" fmla="*/ 65850 h 1972588"/>
              <a:gd name="connsiteX4" fmla="*/ 3871596 w 4410649"/>
              <a:gd name="connsiteY4" fmla="*/ 92219 h 1972588"/>
              <a:gd name="connsiteX5" fmla="*/ 4395336 w 4410649"/>
              <a:gd name="connsiteY5" fmla="*/ 805807 h 1972588"/>
              <a:gd name="connsiteX6" fmla="*/ 4041269 w 4410649"/>
              <a:gd name="connsiteY6" fmla="*/ 1498109 h 1972588"/>
              <a:gd name="connsiteX7" fmla="*/ 962641 w 4410649"/>
              <a:gd name="connsiteY7" fmla="*/ 1638593 h 1972588"/>
              <a:gd name="connsiteX8" fmla="*/ 773590 w 4410649"/>
              <a:gd name="connsiteY8" fmla="*/ 1972588 h 1972588"/>
              <a:gd name="connsiteX9" fmla="*/ 579832 w 4410649"/>
              <a:gd name="connsiteY9" fmla="*/ 1638498 h 1972588"/>
              <a:gd name="connsiteX0" fmla="*/ 579832 w 4410649"/>
              <a:gd name="connsiteY0" fmla="*/ 1638498 h 1972588"/>
              <a:gd name="connsiteX1" fmla="*/ 162953 w 4410649"/>
              <a:gd name="connsiteY1" fmla="*/ 1343060 h 1972588"/>
              <a:gd name="connsiteX2" fmla="*/ 4508 w 4410649"/>
              <a:gd name="connsiteY2" fmla="*/ 470888 h 1972588"/>
              <a:gd name="connsiteX3" fmla="*/ 658134 w 4410649"/>
              <a:gd name="connsiteY3" fmla="*/ 65850 h 1972588"/>
              <a:gd name="connsiteX4" fmla="*/ 3871596 w 4410649"/>
              <a:gd name="connsiteY4" fmla="*/ 92219 h 1972588"/>
              <a:gd name="connsiteX5" fmla="*/ 4395336 w 4410649"/>
              <a:gd name="connsiteY5" fmla="*/ 805807 h 1972588"/>
              <a:gd name="connsiteX6" fmla="*/ 4041269 w 4410649"/>
              <a:gd name="connsiteY6" fmla="*/ 1498109 h 1972588"/>
              <a:gd name="connsiteX7" fmla="*/ 962641 w 4410649"/>
              <a:gd name="connsiteY7" fmla="*/ 1638593 h 1972588"/>
              <a:gd name="connsiteX8" fmla="*/ 773590 w 4410649"/>
              <a:gd name="connsiteY8" fmla="*/ 1972588 h 1972588"/>
              <a:gd name="connsiteX9" fmla="*/ 579832 w 4410649"/>
              <a:gd name="connsiteY9" fmla="*/ 1638498 h 1972588"/>
              <a:gd name="connsiteX0" fmla="*/ 579832 w 4410649"/>
              <a:gd name="connsiteY0" fmla="*/ 1638498 h 1972588"/>
              <a:gd name="connsiteX1" fmla="*/ 162953 w 4410649"/>
              <a:gd name="connsiteY1" fmla="*/ 1343060 h 1972588"/>
              <a:gd name="connsiteX2" fmla="*/ 4508 w 4410649"/>
              <a:gd name="connsiteY2" fmla="*/ 470888 h 1972588"/>
              <a:gd name="connsiteX3" fmla="*/ 658134 w 4410649"/>
              <a:gd name="connsiteY3" fmla="*/ 65850 h 1972588"/>
              <a:gd name="connsiteX4" fmla="*/ 3871596 w 4410649"/>
              <a:gd name="connsiteY4" fmla="*/ 92219 h 1972588"/>
              <a:gd name="connsiteX5" fmla="*/ 4395336 w 4410649"/>
              <a:gd name="connsiteY5" fmla="*/ 805807 h 1972588"/>
              <a:gd name="connsiteX6" fmla="*/ 4041269 w 4410649"/>
              <a:gd name="connsiteY6" fmla="*/ 1498109 h 1972588"/>
              <a:gd name="connsiteX7" fmla="*/ 962641 w 4410649"/>
              <a:gd name="connsiteY7" fmla="*/ 1638593 h 1972588"/>
              <a:gd name="connsiteX8" fmla="*/ 773590 w 4410649"/>
              <a:gd name="connsiteY8" fmla="*/ 1972588 h 1972588"/>
              <a:gd name="connsiteX9" fmla="*/ 579832 w 4410649"/>
              <a:gd name="connsiteY9" fmla="*/ 1638498 h 1972588"/>
              <a:gd name="connsiteX0" fmla="*/ 579832 w 4410649"/>
              <a:gd name="connsiteY0" fmla="*/ 1638498 h 1966993"/>
              <a:gd name="connsiteX1" fmla="*/ 162953 w 4410649"/>
              <a:gd name="connsiteY1" fmla="*/ 1343060 h 1966993"/>
              <a:gd name="connsiteX2" fmla="*/ 4508 w 4410649"/>
              <a:gd name="connsiteY2" fmla="*/ 470888 h 1966993"/>
              <a:gd name="connsiteX3" fmla="*/ 658134 w 4410649"/>
              <a:gd name="connsiteY3" fmla="*/ 65850 h 1966993"/>
              <a:gd name="connsiteX4" fmla="*/ 3871596 w 4410649"/>
              <a:gd name="connsiteY4" fmla="*/ 92219 h 1966993"/>
              <a:gd name="connsiteX5" fmla="*/ 4395336 w 4410649"/>
              <a:gd name="connsiteY5" fmla="*/ 805807 h 1966993"/>
              <a:gd name="connsiteX6" fmla="*/ 4041269 w 4410649"/>
              <a:gd name="connsiteY6" fmla="*/ 1498109 h 1966993"/>
              <a:gd name="connsiteX7" fmla="*/ 962641 w 4410649"/>
              <a:gd name="connsiteY7" fmla="*/ 1638593 h 1966993"/>
              <a:gd name="connsiteX8" fmla="*/ 853844 w 4410649"/>
              <a:gd name="connsiteY8" fmla="*/ 1966993 h 1966993"/>
              <a:gd name="connsiteX9" fmla="*/ 579832 w 4410649"/>
              <a:gd name="connsiteY9" fmla="*/ 1638498 h 1966993"/>
              <a:gd name="connsiteX0" fmla="*/ 579832 w 4410649"/>
              <a:gd name="connsiteY0" fmla="*/ 1638498 h 1966993"/>
              <a:gd name="connsiteX1" fmla="*/ 162953 w 4410649"/>
              <a:gd name="connsiteY1" fmla="*/ 1343060 h 1966993"/>
              <a:gd name="connsiteX2" fmla="*/ 4508 w 4410649"/>
              <a:gd name="connsiteY2" fmla="*/ 470888 h 1966993"/>
              <a:gd name="connsiteX3" fmla="*/ 658134 w 4410649"/>
              <a:gd name="connsiteY3" fmla="*/ 65850 h 1966993"/>
              <a:gd name="connsiteX4" fmla="*/ 3871596 w 4410649"/>
              <a:gd name="connsiteY4" fmla="*/ 92219 h 1966993"/>
              <a:gd name="connsiteX5" fmla="*/ 4395336 w 4410649"/>
              <a:gd name="connsiteY5" fmla="*/ 805807 h 1966993"/>
              <a:gd name="connsiteX6" fmla="*/ 4041269 w 4410649"/>
              <a:gd name="connsiteY6" fmla="*/ 1498109 h 1966993"/>
              <a:gd name="connsiteX7" fmla="*/ 962641 w 4410649"/>
              <a:gd name="connsiteY7" fmla="*/ 1638593 h 1966993"/>
              <a:gd name="connsiteX8" fmla="*/ 853844 w 4410649"/>
              <a:gd name="connsiteY8" fmla="*/ 1966993 h 1966993"/>
              <a:gd name="connsiteX9" fmla="*/ 579832 w 4410649"/>
              <a:gd name="connsiteY9" fmla="*/ 1638498 h 1966993"/>
              <a:gd name="connsiteX0" fmla="*/ 579832 w 4410649"/>
              <a:gd name="connsiteY0" fmla="*/ 1638498 h 1966993"/>
              <a:gd name="connsiteX1" fmla="*/ 162953 w 4410649"/>
              <a:gd name="connsiteY1" fmla="*/ 1343060 h 1966993"/>
              <a:gd name="connsiteX2" fmla="*/ 4508 w 4410649"/>
              <a:gd name="connsiteY2" fmla="*/ 470888 h 1966993"/>
              <a:gd name="connsiteX3" fmla="*/ 658134 w 4410649"/>
              <a:gd name="connsiteY3" fmla="*/ 65850 h 1966993"/>
              <a:gd name="connsiteX4" fmla="*/ 3871596 w 4410649"/>
              <a:gd name="connsiteY4" fmla="*/ 92219 h 1966993"/>
              <a:gd name="connsiteX5" fmla="*/ 4395336 w 4410649"/>
              <a:gd name="connsiteY5" fmla="*/ 805807 h 1966993"/>
              <a:gd name="connsiteX6" fmla="*/ 4041269 w 4410649"/>
              <a:gd name="connsiteY6" fmla="*/ 1498109 h 1966993"/>
              <a:gd name="connsiteX7" fmla="*/ 962641 w 4410649"/>
              <a:gd name="connsiteY7" fmla="*/ 1638593 h 1966993"/>
              <a:gd name="connsiteX8" fmla="*/ 853844 w 4410649"/>
              <a:gd name="connsiteY8" fmla="*/ 1966993 h 1966993"/>
              <a:gd name="connsiteX9" fmla="*/ 579832 w 4410649"/>
              <a:gd name="connsiteY9" fmla="*/ 1638498 h 1966993"/>
              <a:gd name="connsiteX0" fmla="*/ 579832 w 4428152"/>
              <a:gd name="connsiteY0" fmla="*/ 1638498 h 1966993"/>
              <a:gd name="connsiteX1" fmla="*/ 162953 w 4428152"/>
              <a:gd name="connsiteY1" fmla="*/ 1343060 h 1966993"/>
              <a:gd name="connsiteX2" fmla="*/ 4508 w 4428152"/>
              <a:gd name="connsiteY2" fmla="*/ 470888 h 1966993"/>
              <a:gd name="connsiteX3" fmla="*/ 658134 w 4428152"/>
              <a:gd name="connsiteY3" fmla="*/ 65850 h 1966993"/>
              <a:gd name="connsiteX4" fmla="*/ 3871596 w 4428152"/>
              <a:gd name="connsiteY4" fmla="*/ 92219 h 1966993"/>
              <a:gd name="connsiteX5" fmla="*/ 4395336 w 4428152"/>
              <a:gd name="connsiteY5" fmla="*/ 805807 h 1966993"/>
              <a:gd name="connsiteX6" fmla="*/ 4041269 w 4428152"/>
              <a:gd name="connsiteY6" fmla="*/ 1498109 h 1966993"/>
              <a:gd name="connsiteX7" fmla="*/ 911570 w 4428152"/>
              <a:gd name="connsiteY7" fmla="*/ 1642154 h 1966993"/>
              <a:gd name="connsiteX8" fmla="*/ 853844 w 4428152"/>
              <a:gd name="connsiteY8" fmla="*/ 1966993 h 1966993"/>
              <a:gd name="connsiteX9" fmla="*/ 579832 w 4428152"/>
              <a:gd name="connsiteY9" fmla="*/ 1638498 h 1966993"/>
              <a:gd name="connsiteX0" fmla="*/ 579832 w 4428152"/>
              <a:gd name="connsiteY0" fmla="*/ 1638498 h 1962415"/>
              <a:gd name="connsiteX1" fmla="*/ 162953 w 4428152"/>
              <a:gd name="connsiteY1" fmla="*/ 1343060 h 1962415"/>
              <a:gd name="connsiteX2" fmla="*/ 4508 w 4428152"/>
              <a:gd name="connsiteY2" fmla="*/ 470888 h 1962415"/>
              <a:gd name="connsiteX3" fmla="*/ 658134 w 4428152"/>
              <a:gd name="connsiteY3" fmla="*/ 65850 h 1962415"/>
              <a:gd name="connsiteX4" fmla="*/ 3871596 w 4428152"/>
              <a:gd name="connsiteY4" fmla="*/ 92219 h 1962415"/>
              <a:gd name="connsiteX5" fmla="*/ 4395336 w 4428152"/>
              <a:gd name="connsiteY5" fmla="*/ 805807 h 1962415"/>
              <a:gd name="connsiteX6" fmla="*/ 4041269 w 4428152"/>
              <a:gd name="connsiteY6" fmla="*/ 1498109 h 1962415"/>
              <a:gd name="connsiteX7" fmla="*/ 911570 w 4428152"/>
              <a:gd name="connsiteY7" fmla="*/ 1642154 h 1962415"/>
              <a:gd name="connsiteX8" fmla="*/ 919506 w 4428152"/>
              <a:gd name="connsiteY8" fmla="*/ 1962415 h 1962415"/>
              <a:gd name="connsiteX9" fmla="*/ 579832 w 4428152"/>
              <a:gd name="connsiteY9" fmla="*/ 1638498 h 1962415"/>
              <a:gd name="connsiteX0" fmla="*/ 579832 w 4428152"/>
              <a:gd name="connsiteY0" fmla="*/ 1638498 h 1962415"/>
              <a:gd name="connsiteX1" fmla="*/ 162953 w 4428152"/>
              <a:gd name="connsiteY1" fmla="*/ 1343060 h 1962415"/>
              <a:gd name="connsiteX2" fmla="*/ 4508 w 4428152"/>
              <a:gd name="connsiteY2" fmla="*/ 470888 h 1962415"/>
              <a:gd name="connsiteX3" fmla="*/ 658134 w 4428152"/>
              <a:gd name="connsiteY3" fmla="*/ 65850 h 1962415"/>
              <a:gd name="connsiteX4" fmla="*/ 3871596 w 4428152"/>
              <a:gd name="connsiteY4" fmla="*/ 92219 h 1962415"/>
              <a:gd name="connsiteX5" fmla="*/ 4395336 w 4428152"/>
              <a:gd name="connsiteY5" fmla="*/ 805807 h 1962415"/>
              <a:gd name="connsiteX6" fmla="*/ 4041269 w 4428152"/>
              <a:gd name="connsiteY6" fmla="*/ 1498109 h 1962415"/>
              <a:gd name="connsiteX7" fmla="*/ 911570 w 4428152"/>
              <a:gd name="connsiteY7" fmla="*/ 1642154 h 1962415"/>
              <a:gd name="connsiteX8" fmla="*/ 919506 w 4428152"/>
              <a:gd name="connsiteY8" fmla="*/ 1962415 h 1962415"/>
              <a:gd name="connsiteX9" fmla="*/ 579832 w 4428152"/>
              <a:gd name="connsiteY9" fmla="*/ 1638498 h 1962415"/>
              <a:gd name="connsiteX0" fmla="*/ 579832 w 4428152"/>
              <a:gd name="connsiteY0" fmla="*/ 1638498 h 1962415"/>
              <a:gd name="connsiteX1" fmla="*/ 162953 w 4428152"/>
              <a:gd name="connsiteY1" fmla="*/ 1343060 h 1962415"/>
              <a:gd name="connsiteX2" fmla="*/ 4508 w 4428152"/>
              <a:gd name="connsiteY2" fmla="*/ 470888 h 1962415"/>
              <a:gd name="connsiteX3" fmla="*/ 658134 w 4428152"/>
              <a:gd name="connsiteY3" fmla="*/ 65850 h 1962415"/>
              <a:gd name="connsiteX4" fmla="*/ 3871596 w 4428152"/>
              <a:gd name="connsiteY4" fmla="*/ 92219 h 1962415"/>
              <a:gd name="connsiteX5" fmla="*/ 4395336 w 4428152"/>
              <a:gd name="connsiteY5" fmla="*/ 805807 h 1962415"/>
              <a:gd name="connsiteX6" fmla="*/ 4041269 w 4428152"/>
              <a:gd name="connsiteY6" fmla="*/ 1498109 h 1962415"/>
              <a:gd name="connsiteX7" fmla="*/ 911570 w 4428152"/>
              <a:gd name="connsiteY7" fmla="*/ 1642154 h 1962415"/>
              <a:gd name="connsiteX8" fmla="*/ 919506 w 4428152"/>
              <a:gd name="connsiteY8" fmla="*/ 1962415 h 1962415"/>
              <a:gd name="connsiteX9" fmla="*/ 579832 w 4428152"/>
              <a:gd name="connsiteY9" fmla="*/ 1638498 h 1962415"/>
              <a:gd name="connsiteX0" fmla="*/ 579832 w 4410649"/>
              <a:gd name="connsiteY0" fmla="*/ 1638498 h 1962415"/>
              <a:gd name="connsiteX1" fmla="*/ 162953 w 4410649"/>
              <a:gd name="connsiteY1" fmla="*/ 1343060 h 1962415"/>
              <a:gd name="connsiteX2" fmla="*/ 4508 w 4410649"/>
              <a:gd name="connsiteY2" fmla="*/ 470888 h 1962415"/>
              <a:gd name="connsiteX3" fmla="*/ 658134 w 4410649"/>
              <a:gd name="connsiteY3" fmla="*/ 65850 h 1962415"/>
              <a:gd name="connsiteX4" fmla="*/ 3871596 w 4410649"/>
              <a:gd name="connsiteY4" fmla="*/ 92219 h 1962415"/>
              <a:gd name="connsiteX5" fmla="*/ 4395336 w 4410649"/>
              <a:gd name="connsiteY5" fmla="*/ 805807 h 1962415"/>
              <a:gd name="connsiteX6" fmla="*/ 4041269 w 4410649"/>
              <a:gd name="connsiteY6" fmla="*/ 1498109 h 1962415"/>
              <a:gd name="connsiteX7" fmla="*/ 911570 w 4410649"/>
              <a:gd name="connsiteY7" fmla="*/ 1642154 h 1962415"/>
              <a:gd name="connsiteX8" fmla="*/ 919506 w 4410649"/>
              <a:gd name="connsiteY8" fmla="*/ 1962415 h 1962415"/>
              <a:gd name="connsiteX9" fmla="*/ 579832 w 4410649"/>
              <a:gd name="connsiteY9" fmla="*/ 1638498 h 1962415"/>
              <a:gd name="connsiteX0" fmla="*/ 579832 w 4410649"/>
              <a:gd name="connsiteY0" fmla="*/ 1638498 h 1962415"/>
              <a:gd name="connsiteX1" fmla="*/ 162953 w 4410649"/>
              <a:gd name="connsiteY1" fmla="*/ 1343060 h 1962415"/>
              <a:gd name="connsiteX2" fmla="*/ 4508 w 4410649"/>
              <a:gd name="connsiteY2" fmla="*/ 470888 h 1962415"/>
              <a:gd name="connsiteX3" fmla="*/ 658134 w 4410649"/>
              <a:gd name="connsiteY3" fmla="*/ 65850 h 1962415"/>
              <a:gd name="connsiteX4" fmla="*/ 3871596 w 4410649"/>
              <a:gd name="connsiteY4" fmla="*/ 92219 h 1962415"/>
              <a:gd name="connsiteX5" fmla="*/ 4395336 w 4410649"/>
              <a:gd name="connsiteY5" fmla="*/ 805807 h 1962415"/>
              <a:gd name="connsiteX6" fmla="*/ 4041269 w 4410649"/>
              <a:gd name="connsiteY6" fmla="*/ 1498109 h 1962415"/>
              <a:gd name="connsiteX7" fmla="*/ 911570 w 4410649"/>
              <a:gd name="connsiteY7" fmla="*/ 1642154 h 1962415"/>
              <a:gd name="connsiteX8" fmla="*/ 919506 w 4410649"/>
              <a:gd name="connsiteY8" fmla="*/ 1962415 h 1962415"/>
              <a:gd name="connsiteX9" fmla="*/ 579832 w 4410649"/>
              <a:gd name="connsiteY9" fmla="*/ 1638498 h 1962415"/>
              <a:gd name="connsiteX0" fmla="*/ 579832 w 4403897"/>
              <a:gd name="connsiteY0" fmla="*/ 1638498 h 1962415"/>
              <a:gd name="connsiteX1" fmla="*/ 162953 w 4403897"/>
              <a:gd name="connsiteY1" fmla="*/ 1343060 h 1962415"/>
              <a:gd name="connsiteX2" fmla="*/ 4508 w 4403897"/>
              <a:gd name="connsiteY2" fmla="*/ 470888 h 1962415"/>
              <a:gd name="connsiteX3" fmla="*/ 658134 w 4403897"/>
              <a:gd name="connsiteY3" fmla="*/ 65850 h 1962415"/>
              <a:gd name="connsiteX4" fmla="*/ 3871596 w 4403897"/>
              <a:gd name="connsiteY4" fmla="*/ 92219 h 1962415"/>
              <a:gd name="connsiteX5" fmla="*/ 4395336 w 4403897"/>
              <a:gd name="connsiteY5" fmla="*/ 805807 h 1962415"/>
              <a:gd name="connsiteX6" fmla="*/ 4041269 w 4403897"/>
              <a:gd name="connsiteY6" fmla="*/ 1498109 h 1962415"/>
              <a:gd name="connsiteX7" fmla="*/ 911570 w 4403897"/>
              <a:gd name="connsiteY7" fmla="*/ 1642154 h 1962415"/>
              <a:gd name="connsiteX8" fmla="*/ 919506 w 4403897"/>
              <a:gd name="connsiteY8" fmla="*/ 1962415 h 1962415"/>
              <a:gd name="connsiteX9" fmla="*/ 579832 w 4403897"/>
              <a:gd name="connsiteY9" fmla="*/ 1638498 h 1962415"/>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4041269 w 4403170"/>
              <a:gd name="connsiteY6" fmla="*/ 1529947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7252 w 4403170"/>
              <a:gd name="connsiteY6" fmla="*/ 1555855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4291 w 4403170"/>
              <a:gd name="connsiteY6" fmla="*/ 1611163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0788 w 4403170"/>
              <a:gd name="connsiteY6" fmla="*/ 1659621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0788 w 4403170"/>
              <a:gd name="connsiteY6" fmla="*/ 1659621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34162 w 4402901"/>
              <a:gd name="connsiteY0" fmla="*/ 1652839 h 1994253"/>
              <a:gd name="connsiteX1" fmla="*/ 162684 w 4402901"/>
              <a:gd name="connsiteY1" fmla="*/ 1374898 h 1994253"/>
              <a:gd name="connsiteX2" fmla="*/ 4239 w 4402901"/>
              <a:gd name="connsiteY2" fmla="*/ 502726 h 1994253"/>
              <a:gd name="connsiteX3" fmla="*/ 657865 w 4402901"/>
              <a:gd name="connsiteY3" fmla="*/ 97688 h 1994253"/>
              <a:gd name="connsiteX4" fmla="*/ 3866451 w 4402901"/>
              <a:gd name="connsiteY4" fmla="*/ 62409 h 1994253"/>
              <a:gd name="connsiteX5" fmla="*/ 4395067 w 4402901"/>
              <a:gd name="connsiteY5" fmla="*/ 837645 h 1994253"/>
              <a:gd name="connsiteX6" fmla="*/ 3860519 w 4402901"/>
              <a:gd name="connsiteY6" fmla="*/ 1659621 h 1994253"/>
              <a:gd name="connsiteX7" fmla="*/ 911301 w 4402901"/>
              <a:gd name="connsiteY7" fmla="*/ 1673992 h 1994253"/>
              <a:gd name="connsiteX8" fmla="*/ 919237 w 4402901"/>
              <a:gd name="connsiteY8" fmla="*/ 1994253 h 1994253"/>
              <a:gd name="connsiteX9" fmla="*/ 534162 w 4402901"/>
              <a:gd name="connsiteY9" fmla="*/ 1652839 h 1994253"/>
              <a:gd name="connsiteX0" fmla="*/ 556735 w 4425474"/>
              <a:gd name="connsiteY0" fmla="*/ 1652839 h 1994253"/>
              <a:gd name="connsiteX1" fmla="*/ 167956 w 4425474"/>
              <a:gd name="connsiteY1" fmla="*/ 1341666 h 1994253"/>
              <a:gd name="connsiteX2" fmla="*/ 26812 w 4425474"/>
              <a:gd name="connsiteY2" fmla="*/ 502726 h 1994253"/>
              <a:gd name="connsiteX3" fmla="*/ 680438 w 4425474"/>
              <a:gd name="connsiteY3" fmla="*/ 97688 h 1994253"/>
              <a:gd name="connsiteX4" fmla="*/ 3889024 w 4425474"/>
              <a:gd name="connsiteY4" fmla="*/ 62409 h 1994253"/>
              <a:gd name="connsiteX5" fmla="*/ 4417640 w 4425474"/>
              <a:gd name="connsiteY5" fmla="*/ 837645 h 1994253"/>
              <a:gd name="connsiteX6" fmla="*/ 3883092 w 4425474"/>
              <a:gd name="connsiteY6" fmla="*/ 1659621 h 1994253"/>
              <a:gd name="connsiteX7" fmla="*/ 933874 w 4425474"/>
              <a:gd name="connsiteY7" fmla="*/ 1673992 h 1994253"/>
              <a:gd name="connsiteX8" fmla="*/ 941810 w 4425474"/>
              <a:gd name="connsiteY8" fmla="*/ 1994253 h 1994253"/>
              <a:gd name="connsiteX9" fmla="*/ 556735 w 4425474"/>
              <a:gd name="connsiteY9" fmla="*/ 1652839 h 1994253"/>
              <a:gd name="connsiteX0" fmla="*/ 556735 w 4425474"/>
              <a:gd name="connsiteY0" fmla="*/ 1652839 h 1994253"/>
              <a:gd name="connsiteX1" fmla="*/ 167956 w 4425474"/>
              <a:gd name="connsiteY1" fmla="*/ 1341666 h 1994253"/>
              <a:gd name="connsiteX2" fmla="*/ 26812 w 4425474"/>
              <a:gd name="connsiteY2" fmla="*/ 502726 h 1994253"/>
              <a:gd name="connsiteX3" fmla="*/ 680438 w 4425474"/>
              <a:gd name="connsiteY3" fmla="*/ 97688 h 1994253"/>
              <a:gd name="connsiteX4" fmla="*/ 3889024 w 4425474"/>
              <a:gd name="connsiteY4" fmla="*/ 62409 h 1994253"/>
              <a:gd name="connsiteX5" fmla="*/ 4417640 w 4425474"/>
              <a:gd name="connsiteY5" fmla="*/ 837645 h 1994253"/>
              <a:gd name="connsiteX6" fmla="*/ 3883092 w 4425474"/>
              <a:gd name="connsiteY6" fmla="*/ 1659621 h 1994253"/>
              <a:gd name="connsiteX7" fmla="*/ 933874 w 4425474"/>
              <a:gd name="connsiteY7" fmla="*/ 1673992 h 1994253"/>
              <a:gd name="connsiteX8" fmla="*/ 941810 w 4425474"/>
              <a:gd name="connsiteY8" fmla="*/ 1994253 h 1994253"/>
              <a:gd name="connsiteX9" fmla="*/ 556735 w 4425474"/>
              <a:gd name="connsiteY9" fmla="*/ 1652839 h 1994253"/>
              <a:gd name="connsiteX0" fmla="*/ 556735 w 4425474"/>
              <a:gd name="connsiteY0" fmla="*/ 1654095 h 1995509"/>
              <a:gd name="connsiteX1" fmla="*/ 167956 w 4425474"/>
              <a:gd name="connsiteY1" fmla="*/ 1342922 h 1995509"/>
              <a:gd name="connsiteX2" fmla="*/ 26812 w 4425474"/>
              <a:gd name="connsiteY2" fmla="*/ 503982 h 1995509"/>
              <a:gd name="connsiteX3" fmla="*/ 680438 w 4425474"/>
              <a:gd name="connsiteY3" fmla="*/ 98944 h 1995509"/>
              <a:gd name="connsiteX4" fmla="*/ 3889024 w 4425474"/>
              <a:gd name="connsiteY4" fmla="*/ 63665 h 1995509"/>
              <a:gd name="connsiteX5" fmla="*/ 4417640 w 4425474"/>
              <a:gd name="connsiteY5" fmla="*/ 838901 h 1995509"/>
              <a:gd name="connsiteX6" fmla="*/ 3883092 w 4425474"/>
              <a:gd name="connsiteY6" fmla="*/ 1660877 h 1995509"/>
              <a:gd name="connsiteX7" fmla="*/ 933874 w 4425474"/>
              <a:gd name="connsiteY7" fmla="*/ 1675248 h 1995509"/>
              <a:gd name="connsiteX8" fmla="*/ 941810 w 4425474"/>
              <a:gd name="connsiteY8" fmla="*/ 1995509 h 1995509"/>
              <a:gd name="connsiteX9" fmla="*/ 556735 w 4425474"/>
              <a:gd name="connsiteY9" fmla="*/ 1654095 h 1995509"/>
              <a:gd name="connsiteX0" fmla="*/ 556735 w 4425474"/>
              <a:gd name="connsiteY0" fmla="*/ 1655129 h 1996543"/>
              <a:gd name="connsiteX1" fmla="*/ 167956 w 4425474"/>
              <a:gd name="connsiteY1" fmla="*/ 1343956 h 1996543"/>
              <a:gd name="connsiteX2" fmla="*/ 26812 w 4425474"/>
              <a:gd name="connsiteY2" fmla="*/ 505016 h 1996543"/>
              <a:gd name="connsiteX3" fmla="*/ 680438 w 4425474"/>
              <a:gd name="connsiteY3" fmla="*/ 99978 h 1996543"/>
              <a:gd name="connsiteX4" fmla="*/ 3889024 w 4425474"/>
              <a:gd name="connsiteY4" fmla="*/ 64699 h 1996543"/>
              <a:gd name="connsiteX5" fmla="*/ 4417640 w 4425474"/>
              <a:gd name="connsiteY5" fmla="*/ 839935 h 1996543"/>
              <a:gd name="connsiteX6" fmla="*/ 3883092 w 4425474"/>
              <a:gd name="connsiteY6" fmla="*/ 1661911 h 1996543"/>
              <a:gd name="connsiteX7" fmla="*/ 933874 w 4425474"/>
              <a:gd name="connsiteY7" fmla="*/ 1676282 h 1996543"/>
              <a:gd name="connsiteX8" fmla="*/ 941810 w 4425474"/>
              <a:gd name="connsiteY8" fmla="*/ 1996543 h 1996543"/>
              <a:gd name="connsiteX9" fmla="*/ 556735 w 4425474"/>
              <a:gd name="connsiteY9" fmla="*/ 1655129 h 1996543"/>
              <a:gd name="connsiteX0" fmla="*/ 550979 w 4421752"/>
              <a:gd name="connsiteY0" fmla="*/ 1650230 h 1991644"/>
              <a:gd name="connsiteX1" fmla="*/ 162200 w 4421752"/>
              <a:gd name="connsiteY1" fmla="*/ 1339057 h 1991644"/>
              <a:gd name="connsiteX2" fmla="*/ 21056 w 4421752"/>
              <a:gd name="connsiteY2" fmla="*/ 500117 h 1991644"/>
              <a:gd name="connsiteX3" fmla="*/ 587675 w 4421752"/>
              <a:gd name="connsiteY3" fmla="*/ 108032 h 1991644"/>
              <a:gd name="connsiteX4" fmla="*/ 3883268 w 4421752"/>
              <a:gd name="connsiteY4" fmla="*/ 59800 h 1991644"/>
              <a:gd name="connsiteX5" fmla="*/ 4411884 w 4421752"/>
              <a:gd name="connsiteY5" fmla="*/ 835036 h 1991644"/>
              <a:gd name="connsiteX6" fmla="*/ 3877336 w 4421752"/>
              <a:gd name="connsiteY6" fmla="*/ 1657012 h 1991644"/>
              <a:gd name="connsiteX7" fmla="*/ 928118 w 4421752"/>
              <a:gd name="connsiteY7" fmla="*/ 1671383 h 1991644"/>
              <a:gd name="connsiteX8" fmla="*/ 936054 w 4421752"/>
              <a:gd name="connsiteY8" fmla="*/ 1991644 h 1991644"/>
              <a:gd name="connsiteX9" fmla="*/ 550979 w 4421752"/>
              <a:gd name="connsiteY9" fmla="*/ 1650230 h 1991644"/>
              <a:gd name="connsiteX0" fmla="*/ 550979 w 4423181"/>
              <a:gd name="connsiteY0" fmla="*/ 1701894 h 2043308"/>
              <a:gd name="connsiteX1" fmla="*/ 162200 w 4423181"/>
              <a:gd name="connsiteY1" fmla="*/ 1390721 h 2043308"/>
              <a:gd name="connsiteX2" fmla="*/ 21056 w 4423181"/>
              <a:gd name="connsiteY2" fmla="*/ 551781 h 2043308"/>
              <a:gd name="connsiteX3" fmla="*/ 587675 w 4423181"/>
              <a:gd name="connsiteY3" fmla="*/ 159696 h 2043308"/>
              <a:gd name="connsiteX4" fmla="*/ 3883268 w 4423181"/>
              <a:gd name="connsiteY4" fmla="*/ 111464 h 2043308"/>
              <a:gd name="connsiteX5" fmla="*/ 4411884 w 4423181"/>
              <a:gd name="connsiteY5" fmla="*/ 886700 h 2043308"/>
              <a:gd name="connsiteX6" fmla="*/ 3877336 w 4423181"/>
              <a:gd name="connsiteY6" fmla="*/ 1708676 h 2043308"/>
              <a:gd name="connsiteX7" fmla="*/ 928118 w 4423181"/>
              <a:gd name="connsiteY7" fmla="*/ 1723047 h 2043308"/>
              <a:gd name="connsiteX8" fmla="*/ 936054 w 4423181"/>
              <a:gd name="connsiteY8" fmla="*/ 2043308 h 2043308"/>
              <a:gd name="connsiteX9" fmla="*/ 550979 w 4423181"/>
              <a:gd name="connsiteY9" fmla="*/ 1701894 h 2043308"/>
              <a:gd name="connsiteX0" fmla="*/ 550979 w 4416703"/>
              <a:gd name="connsiteY0" fmla="*/ 1724338 h 2065752"/>
              <a:gd name="connsiteX1" fmla="*/ 162200 w 4416703"/>
              <a:gd name="connsiteY1" fmla="*/ 1413165 h 2065752"/>
              <a:gd name="connsiteX2" fmla="*/ 21056 w 4416703"/>
              <a:gd name="connsiteY2" fmla="*/ 574225 h 2065752"/>
              <a:gd name="connsiteX3" fmla="*/ 587675 w 4416703"/>
              <a:gd name="connsiteY3" fmla="*/ 182140 h 2065752"/>
              <a:gd name="connsiteX4" fmla="*/ 3836784 w 4416703"/>
              <a:gd name="connsiteY4" fmla="*/ 102710 h 2065752"/>
              <a:gd name="connsiteX5" fmla="*/ 4411884 w 4416703"/>
              <a:gd name="connsiteY5" fmla="*/ 909144 h 2065752"/>
              <a:gd name="connsiteX6" fmla="*/ 3877336 w 4416703"/>
              <a:gd name="connsiteY6" fmla="*/ 1731120 h 2065752"/>
              <a:gd name="connsiteX7" fmla="*/ 928118 w 4416703"/>
              <a:gd name="connsiteY7" fmla="*/ 1745491 h 2065752"/>
              <a:gd name="connsiteX8" fmla="*/ 936054 w 4416703"/>
              <a:gd name="connsiteY8" fmla="*/ 2065752 h 2065752"/>
              <a:gd name="connsiteX9" fmla="*/ 550979 w 4416703"/>
              <a:gd name="connsiteY9" fmla="*/ 1724338 h 2065752"/>
              <a:gd name="connsiteX0" fmla="*/ 560106 w 4423497"/>
              <a:gd name="connsiteY0" fmla="*/ 1682522 h 2023936"/>
              <a:gd name="connsiteX1" fmla="*/ 171327 w 4423497"/>
              <a:gd name="connsiteY1" fmla="*/ 1371349 h 2023936"/>
              <a:gd name="connsiteX2" fmla="*/ 30183 w 4423497"/>
              <a:gd name="connsiteY2" fmla="*/ 532409 h 2023936"/>
              <a:gd name="connsiteX3" fmla="*/ 733796 w 4423497"/>
              <a:gd name="connsiteY3" fmla="*/ 110109 h 2023936"/>
              <a:gd name="connsiteX4" fmla="*/ 3845911 w 4423497"/>
              <a:gd name="connsiteY4" fmla="*/ 60894 h 2023936"/>
              <a:gd name="connsiteX5" fmla="*/ 4421011 w 4423497"/>
              <a:gd name="connsiteY5" fmla="*/ 867328 h 2023936"/>
              <a:gd name="connsiteX6" fmla="*/ 3886463 w 4423497"/>
              <a:gd name="connsiteY6" fmla="*/ 1689304 h 2023936"/>
              <a:gd name="connsiteX7" fmla="*/ 937245 w 4423497"/>
              <a:gd name="connsiteY7" fmla="*/ 1703675 h 2023936"/>
              <a:gd name="connsiteX8" fmla="*/ 945181 w 4423497"/>
              <a:gd name="connsiteY8" fmla="*/ 2023936 h 2023936"/>
              <a:gd name="connsiteX9" fmla="*/ 560106 w 4423497"/>
              <a:gd name="connsiteY9" fmla="*/ 1682522 h 2023936"/>
              <a:gd name="connsiteX0" fmla="*/ 563605 w 4426572"/>
              <a:gd name="connsiteY0" fmla="*/ 1726456 h 2067870"/>
              <a:gd name="connsiteX1" fmla="*/ 174826 w 4426572"/>
              <a:gd name="connsiteY1" fmla="*/ 1415283 h 2067870"/>
              <a:gd name="connsiteX2" fmla="*/ 33682 w 4426572"/>
              <a:gd name="connsiteY2" fmla="*/ 576343 h 2067870"/>
              <a:gd name="connsiteX3" fmla="*/ 788618 w 4426572"/>
              <a:gd name="connsiteY3" fmla="*/ 60926 h 2067870"/>
              <a:gd name="connsiteX4" fmla="*/ 3849410 w 4426572"/>
              <a:gd name="connsiteY4" fmla="*/ 104828 h 2067870"/>
              <a:gd name="connsiteX5" fmla="*/ 4424510 w 4426572"/>
              <a:gd name="connsiteY5" fmla="*/ 911262 h 2067870"/>
              <a:gd name="connsiteX6" fmla="*/ 3889962 w 4426572"/>
              <a:gd name="connsiteY6" fmla="*/ 1733238 h 2067870"/>
              <a:gd name="connsiteX7" fmla="*/ 940744 w 4426572"/>
              <a:gd name="connsiteY7" fmla="*/ 1747609 h 2067870"/>
              <a:gd name="connsiteX8" fmla="*/ 948680 w 4426572"/>
              <a:gd name="connsiteY8" fmla="*/ 2067870 h 2067870"/>
              <a:gd name="connsiteX9" fmla="*/ 563605 w 4426572"/>
              <a:gd name="connsiteY9" fmla="*/ 1726456 h 2067870"/>
              <a:gd name="connsiteX0" fmla="*/ 563605 w 4426571"/>
              <a:gd name="connsiteY0" fmla="*/ 1726456 h 2067870"/>
              <a:gd name="connsiteX1" fmla="*/ 174826 w 4426571"/>
              <a:gd name="connsiteY1" fmla="*/ 1415283 h 2067870"/>
              <a:gd name="connsiteX2" fmla="*/ 33682 w 4426571"/>
              <a:gd name="connsiteY2" fmla="*/ 576343 h 2067870"/>
              <a:gd name="connsiteX3" fmla="*/ 788618 w 4426571"/>
              <a:gd name="connsiteY3" fmla="*/ 60926 h 2067870"/>
              <a:gd name="connsiteX4" fmla="*/ 3849410 w 4426571"/>
              <a:gd name="connsiteY4" fmla="*/ 104828 h 2067870"/>
              <a:gd name="connsiteX5" fmla="*/ 4424510 w 4426571"/>
              <a:gd name="connsiteY5" fmla="*/ 911262 h 2067870"/>
              <a:gd name="connsiteX6" fmla="*/ 3569489 w 4426571"/>
              <a:gd name="connsiteY6" fmla="*/ 1762468 h 2067870"/>
              <a:gd name="connsiteX7" fmla="*/ 940744 w 4426571"/>
              <a:gd name="connsiteY7" fmla="*/ 1747609 h 2067870"/>
              <a:gd name="connsiteX8" fmla="*/ 948680 w 4426571"/>
              <a:gd name="connsiteY8" fmla="*/ 2067870 h 2067870"/>
              <a:gd name="connsiteX9" fmla="*/ 563605 w 4426571"/>
              <a:gd name="connsiteY9" fmla="*/ 1726456 h 2067870"/>
              <a:gd name="connsiteX0" fmla="*/ 563605 w 4426571"/>
              <a:gd name="connsiteY0" fmla="*/ 1726456 h 2067870"/>
              <a:gd name="connsiteX1" fmla="*/ 174826 w 4426571"/>
              <a:gd name="connsiteY1" fmla="*/ 1415283 h 2067870"/>
              <a:gd name="connsiteX2" fmla="*/ 33682 w 4426571"/>
              <a:gd name="connsiteY2" fmla="*/ 576343 h 2067870"/>
              <a:gd name="connsiteX3" fmla="*/ 788618 w 4426571"/>
              <a:gd name="connsiteY3" fmla="*/ 60926 h 2067870"/>
              <a:gd name="connsiteX4" fmla="*/ 3849410 w 4426571"/>
              <a:gd name="connsiteY4" fmla="*/ 104828 h 2067870"/>
              <a:gd name="connsiteX5" fmla="*/ 4424510 w 4426571"/>
              <a:gd name="connsiteY5" fmla="*/ 911262 h 2067870"/>
              <a:gd name="connsiteX6" fmla="*/ 3569489 w 4426571"/>
              <a:gd name="connsiteY6" fmla="*/ 1762468 h 2067870"/>
              <a:gd name="connsiteX7" fmla="*/ 940744 w 4426571"/>
              <a:gd name="connsiteY7" fmla="*/ 1747609 h 2067870"/>
              <a:gd name="connsiteX8" fmla="*/ 948680 w 4426571"/>
              <a:gd name="connsiteY8" fmla="*/ 2067870 h 2067870"/>
              <a:gd name="connsiteX9" fmla="*/ 563605 w 4426571"/>
              <a:gd name="connsiteY9" fmla="*/ 1726456 h 2067870"/>
              <a:gd name="connsiteX0" fmla="*/ 564281 w 4427247"/>
              <a:gd name="connsiteY0" fmla="*/ 1726456 h 2067870"/>
              <a:gd name="connsiteX1" fmla="*/ 172251 w 4427247"/>
              <a:gd name="connsiteY1" fmla="*/ 1374183 h 2067870"/>
              <a:gd name="connsiteX2" fmla="*/ 34358 w 4427247"/>
              <a:gd name="connsiteY2" fmla="*/ 576343 h 2067870"/>
              <a:gd name="connsiteX3" fmla="*/ 789294 w 4427247"/>
              <a:gd name="connsiteY3" fmla="*/ 60926 h 2067870"/>
              <a:gd name="connsiteX4" fmla="*/ 3850086 w 4427247"/>
              <a:gd name="connsiteY4" fmla="*/ 104828 h 2067870"/>
              <a:gd name="connsiteX5" fmla="*/ 4425186 w 4427247"/>
              <a:gd name="connsiteY5" fmla="*/ 911262 h 2067870"/>
              <a:gd name="connsiteX6" fmla="*/ 3570165 w 4427247"/>
              <a:gd name="connsiteY6" fmla="*/ 1762468 h 2067870"/>
              <a:gd name="connsiteX7" fmla="*/ 941420 w 4427247"/>
              <a:gd name="connsiteY7" fmla="*/ 1747609 h 2067870"/>
              <a:gd name="connsiteX8" fmla="*/ 949356 w 4427247"/>
              <a:gd name="connsiteY8" fmla="*/ 2067870 h 2067870"/>
              <a:gd name="connsiteX9" fmla="*/ 564281 w 4427247"/>
              <a:gd name="connsiteY9" fmla="*/ 1726456 h 2067870"/>
              <a:gd name="connsiteX0" fmla="*/ 564281 w 4427247"/>
              <a:gd name="connsiteY0" fmla="*/ 1741318 h 2082732"/>
              <a:gd name="connsiteX1" fmla="*/ 172251 w 4427247"/>
              <a:gd name="connsiteY1" fmla="*/ 1389045 h 2082732"/>
              <a:gd name="connsiteX2" fmla="*/ 34358 w 4427247"/>
              <a:gd name="connsiteY2" fmla="*/ 591205 h 2082732"/>
              <a:gd name="connsiteX3" fmla="*/ 789294 w 4427247"/>
              <a:gd name="connsiteY3" fmla="*/ 75788 h 2082732"/>
              <a:gd name="connsiteX4" fmla="*/ 3850086 w 4427247"/>
              <a:gd name="connsiteY4" fmla="*/ 119690 h 2082732"/>
              <a:gd name="connsiteX5" fmla="*/ 4425186 w 4427247"/>
              <a:gd name="connsiteY5" fmla="*/ 926124 h 2082732"/>
              <a:gd name="connsiteX6" fmla="*/ 3570165 w 4427247"/>
              <a:gd name="connsiteY6" fmla="*/ 1777330 h 2082732"/>
              <a:gd name="connsiteX7" fmla="*/ 941420 w 4427247"/>
              <a:gd name="connsiteY7" fmla="*/ 1762471 h 2082732"/>
              <a:gd name="connsiteX8" fmla="*/ 949356 w 4427247"/>
              <a:gd name="connsiteY8" fmla="*/ 2082732 h 2082732"/>
              <a:gd name="connsiteX9" fmla="*/ 564281 w 4427247"/>
              <a:gd name="connsiteY9" fmla="*/ 1741318 h 2082732"/>
              <a:gd name="connsiteX0" fmla="*/ 564281 w 4427247"/>
              <a:gd name="connsiteY0" fmla="*/ 1741318 h 2082732"/>
              <a:gd name="connsiteX1" fmla="*/ 172251 w 4427247"/>
              <a:gd name="connsiteY1" fmla="*/ 1389045 h 2082732"/>
              <a:gd name="connsiteX2" fmla="*/ 34358 w 4427247"/>
              <a:gd name="connsiteY2" fmla="*/ 591205 h 2082732"/>
              <a:gd name="connsiteX3" fmla="*/ 789294 w 4427247"/>
              <a:gd name="connsiteY3" fmla="*/ 75788 h 2082732"/>
              <a:gd name="connsiteX4" fmla="*/ 3850086 w 4427247"/>
              <a:gd name="connsiteY4" fmla="*/ 119690 h 2082732"/>
              <a:gd name="connsiteX5" fmla="*/ 4425186 w 4427247"/>
              <a:gd name="connsiteY5" fmla="*/ 926124 h 2082732"/>
              <a:gd name="connsiteX6" fmla="*/ 3570165 w 4427247"/>
              <a:gd name="connsiteY6" fmla="*/ 1777330 h 2082732"/>
              <a:gd name="connsiteX7" fmla="*/ 1156249 w 4427247"/>
              <a:gd name="connsiteY7" fmla="*/ 1788819 h 2082732"/>
              <a:gd name="connsiteX8" fmla="*/ 949356 w 4427247"/>
              <a:gd name="connsiteY8" fmla="*/ 2082732 h 2082732"/>
              <a:gd name="connsiteX9" fmla="*/ 564281 w 4427247"/>
              <a:gd name="connsiteY9" fmla="*/ 1741318 h 2082732"/>
              <a:gd name="connsiteX0" fmla="*/ 564281 w 4427247"/>
              <a:gd name="connsiteY0" fmla="*/ 1741318 h 2116439"/>
              <a:gd name="connsiteX1" fmla="*/ 172251 w 4427247"/>
              <a:gd name="connsiteY1" fmla="*/ 1389045 h 2116439"/>
              <a:gd name="connsiteX2" fmla="*/ 34358 w 4427247"/>
              <a:gd name="connsiteY2" fmla="*/ 591205 h 2116439"/>
              <a:gd name="connsiteX3" fmla="*/ 789294 w 4427247"/>
              <a:gd name="connsiteY3" fmla="*/ 75788 h 2116439"/>
              <a:gd name="connsiteX4" fmla="*/ 3850086 w 4427247"/>
              <a:gd name="connsiteY4" fmla="*/ 119690 h 2116439"/>
              <a:gd name="connsiteX5" fmla="*/ 4425186 w 4427247"/>
              <a:gd name="connsiteY5" fmla="*/ 926124 h 2116439"/>
              <a:gd name="connsiteX6" fmla="*/ 3570165 w 4427247"/>
              <a:gd name="connsiteY6" fmla="*/ 1777330 h 2116439"/>
              <a:gd name="connsiteX7" fmla="*/ 1156249 w 4427247"/>
              <a:gd name="connsiteY7" fmla="*/ 1788819 h 2116439"/>
              <a:gd name="connsiteX8" fmla="*/ 1157432 w 4427247"/>
              <a:gd name="connsiteY8" fmla="*/ 2116439 h 2116439"/>
              <a:gd name="connsiteX9" fmla="*/ 564281 w 4427247"/>
              <a:gd name="connsiteY9" fmla="*/ 1741318 h 2116439"/>
              <a:gd name="connsiteX0" fmla="*/ 722695 w 4430824"/>
              <a:gd name="connsiteY0" fmla="*/ 1751186 h 2116439"/>
              <a:gd name="connsiteX1" fmla="*/ 175828 w 4430824"/>
              <a:gd name="connsiteY1" fmla="*/ 1389045 h 2116439"/>
              <a:gd name="connsiteX2" fmla="*/ 37935 w 4430824"/>
              <a:gd name="connsiteY2" fmla="*/ 591205 h 2116439"/>
              <a:gd name="connsiteX3" fmla="*/ 792871 w 4430824"/>
              <a:gd name="connsiteY3" fmla="*/ 75788 h 2116439"/>
              <a:gd name="connsiteX4" fmla="*/ 3853663 w 4430824"/>
              <a:gd name="connsiteY4" fmla="*/ 119690 h 2116439"/>
              <a:gd name="connsiteX5" fmla="*/ 4428763 w 4430824"/>
              <a:gd name="connsiteY5" fmla="*/ 926124 h 2116439"/>
              <a:gd name="connsiteX6" fmla="*/ 3573742 w 4430824"/>
              <a:gd name="connsiteY6" fmla="*/ 1777330 h 2116439"/>
              <a:gd name="connsiteX7" fmla="*/ 1159826 w 4430824"/>
              <a:gd name="connsiteY7" fmla="*/ 1788819 h 2116439"/>
              <a:gd name="connsiteX8" fmla="*/ 1161009 w 4430824"/>
              <a:gd name="connsiteY8" fmla="*/ 2116439 h 2116439"/>
              <a:gd name="connsiteX9" fmla="*/ 722695 w 4430824"/>
              <a:gd name="connsiteY9" fmla="*/ 1751186 h 2116439"/>
              <a:gd name="connsiteX0" fmla="*/ 722695 w 4430824"/>
              <a:gd name="connsiteY0" fmla="*/ 1751186 h 2116439"/>
              <a:gd name="connsiteX1" fmla="*/ 175828 w 4430824"/>
              <a:gd name="connsiteY1" fmla="*/ 1389045 h 2116439"/>
              <a:gd name="connsiteX2" fmla="*/ 37935 w 4430824"/>
              <a:gd name="connsiteY2" fmla="*/ 591205 h 2116439"/>
              <a:gd name="connsiteX3" fmla="*/ 792871 w 4430824"/>
              <a:gd name="connsiteY3" fmla="*/ 75788 h 2116439"/>
              <a:gd name="connsiteX4" fmla="*/ 3853663 w 4430824"/>
              <a:gd name="connsiteY4" fmla="*/ 119690 h 2116439"/>
              <a:gd name="connsiteX5" fmla="*/ 4428763 w 4430824"/>
              <a:gd name="connsiteY5" fmla="*/ 926124 h 2116439"/>
              <a:gd name="connsiteX6" fmla="*/ 3573742 w 4430824"/>
              <a:gd name="connsiteY6" fmla="*/ 1777330 h 2116439"/>
              <a:gd name="connsiteX7" fmla="*/ 1159826 w 4430824"/>
              <a:gd name="connsiteY7" fmla="*/ 1788819 h 2116439"/>
              <a:gd name="connsiteX8" fmla="*/ 1161009 w 4430824"/>
              <a:gd name="connsiteY8" fmla="*/ 2116439 h 2116439"/>
              <a:gd name="connsiteX9" fmla="*/ 722695 w 4430824"/>
              <a:gd name="connsiteY9" fmla="*/ 1751186 h 2116439"/>
              <a:gd name="connsiteX0" fmla="*/ 722695 w 4428763"/>
              <a:gd name="connsiteY0" fmla="*/ 1751186 h 2116439"/>
              <a:gd name="connsiteX1" fmla="*/ 175828 w 4428763"/>
              <a:gd name="connsiteY1" fmla="*/ 1389045 h 2116439"/>
              <a:gd name="connsiteX2" fmla="*/ 37935 w 4428763"/>
              <a:gd name="connsiteY2" fmla="*/ 591205 h 2116439"/>
              <a:gd name="connsiteX3" fmla="*/ 792871 w 4428763"/>
              <a:gd name="connsiteY3" fmla="*/ 75788 h 2116439"/>
              <a:gd name="connsiteX4" fmla="*/ 3853663 w 4428763"/>
              <a:gd name="connsiteY4" fmla="*/ 119690 h 2116439"/>
              <a:gd name="connsiteX5" fmla="*/ 4428763 w 4428763"/>
              <a:gd name="connsiteY5" fmla="*/ 926124 h 2116439"/>
              <a:gd name="connsiteX6" fmla="*/ 3573742 w 4428763"/>
              <a:gd name="connsiteY6" fmla="*/ 1777330 h 2116439"/>
              <a:gd name="connsiteX7" fmla="*/ 1159826 w 4428763"/>
              <a:gd name="connsiteY7" fmla="*/ 1788819 h 2116439"/>
              <a:gd name="connsiteX8" fmla="*/ 1161009 w 4428763"/>
              <a:gd name="connsiteY8" fmla="*/ 2116439 h 2116439"/>
              <a:gd name="connsiteX9" fmla="*/ 722695 w 4428763"/>
              <a:gd name="connsiteY9" fmla="*/ 1751186 h 2116439"/>
              <a:gd name="connsiteX0" fmla="*/ 722695 w 4428763"/>
              <a:gd name="connsiteY0" fmla="*/ 1737220 h 2102473"/>
              <a:gd name="connsiteX1" fmla="*/ 175828 w 4428763"/>
              <a:gd name="connsiteY1" fmla="*/ 1375079 h 2102473"/>
              <a:gd name="connsiteX2" fmla="*/ 37935 w 4428763"/>
              <a:gd name="connsiteY2" fmla="*/ 577239 h 2102473"/>
              <a:gd name="connsiteX3" fmla="*/ 792871 w 4428763"/>
              <a:gd name="connsiteY3" fmla="*/ 61822 h 2102473"/>
              <a:gd name="connsiteX4" fmla="*/ 3822903 w 4428763"/>
              <a:gd name="connsiteY4" fmla="*/ 104021 h 2102473"/>
              <a:gd name="connsiteX5" fmla="*/ 4428763 w 4428763"/>
              <a:gd name="connsiteY5" fmla="*/ 912158 h 2102473"/>
              <a:gd name="connsiteX6" fmla="*/ 3573742 w 4428763"/>
              <a:gd name="connsiteY6" fmla="*/ 1763364 h 2102473"/>
              <a:gd name="connsiteX7" fmla="*/ 1159826 w 4428763"/>
              <a:gd name="connsiteY7" fmla="*/ 1774853 h 2102473"/>
              <a:gd name="connsiteX8" fmla="*/ 1161009 w 4428763"/>
              <a:gd name="connsiteY8" fmla="*/ 2102473 h 2102473"/>
              <a:gd name="connsiteX9" fmla="*/ 722695 w 4428763"/>
              <a:gd name="connsiteY9" fmla="*/ 1737220 h 2102473"/>
              <a:gd name="connsiteX0" fmla="*/ 722695 w 4428763"/>
              <a:gd name="connsiteY0" fmla="*/ 1737220 h 2102473"/>
              <a:gd name="connsiteX1" fmla="*/ 175828 w 4428763"/>
              <a:gd name="connsiteY1" fmla="*/ 1375079 h 2102473"/>
              <a:gd name="connsiteX2" fmla="*/ 37935 w 4428763"/>
              <a:gd name="connsiteY2" fmla="*/ 577239 h 2102473"/>
              <a:gd name="connsiteX3" fmla="*/ 792871 w 4428763"/>
              <a:gd name="connsiteY3" fmla="*/ 61822 h 2102473"/>
              <a:gd name="connsiteX4" fmla="*/ 3822903 w 4428763"/>
              <a:gd name="connsiteY4" fmla="*/ 104021 h 2102473"/>
              <a:gd name="connsiteX5" fmla="*/ 4428763 w 4428763"/>
              <a:gd name="connsiteY5" fmla="*/ 912158 h 2102473"/>
              <a:gd name="connsiteX6" fmla="*/ 3573742 w 4428763"/>
              <a:gd name="connsiteY6" fmla="*/ 1763364 h 2102473"/>
              <a:gd name="connsiteX7" fmla="*/ 1159826 w 4428763"/>
              <a:gd name="connsiteY7" fmla="*/ 1774853 h 2102473"/>
              <a:gd name="connsiteX8" fmla="*/ 1161009 w 4428763"/>
              <a:gd name="connsiteY8" fmla="*/ 2102473 h 2102473"/>
              <a:gd name="connsiteX9" fmla="*/ 722695 w 4428763"/>
              <a:gd name="connsiteY9" fmla="*/ 1737220 h 2102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28763" h="2102473">
                <a:moveTo>
                  <a:pt x="722695" y="1737220"/>
                </a:moveTo>
                <a:cubicBezTo>
                  <a:pt x="541817" y="1663774"/>
                  <a:pt x="289955" y="1568409"/>
                  <a:pt x="175828" y="1375079"/>
                </a:cubicBezTo>
                <a:cubicBezTo>
                  <a:pt x="61701" y="1181749"/>
                  <a:pt x="-64905" y="796115"/>
                  <a:pt x="37935" y="577239"/>
                </a:cubicBezTo>
                <a:cubicBezTo>
                  <a:pt x="140775" y="358363"/>
                  <a:pt x="162043" y="140692"/>
                  <a:pt x="792871" y="61822"/>
                </a:cubicBezTo>
                <a:cubicBezTo>
                  <a:pt x="1423699" y="-17048"/>
                  <a:pt x="3216921" y="-37702"/>
                  <a:pt x="3822903" y="104021"/>
                </a:cubicBezTo>
                <a:cubicBezTo>
                  <a:pt x="4428885" y="245744"/>
                  <a:pt x="4416953" y="658639"/>
                  <a:pt x="4428763" y="912158"/>
                </a:cubicBezTo>
                <a:cubicBezTo>
                  <a:pt x="4404194" y="1365424"/>
                  <a:pt x="4118565" y="1619581"/>
                  <a:pt x="3573742" y="1763364"/>
                </a:cubicBezTo>
                <a:cubicBezTo>
                  <a:pt x="3028919" y="1907147"/>
                  <a:pt x="1313245" y="1816204"/>
                  <a:pt x="1159826" y="1774853"/>
                </a:cubicBezTo>
                <a:cubicBezTo>
                  <a:pt x="1098295" y="1880771"/>
                  <a:pt x="1112279" y="1894673"/>
                  <a:pt x="1161009" y="2102473"/>
                </a:cubicBezTo>
                <a:cubicBezTo>
                  <a:pt x="929550" y="1950845"/>
                  <a:pt x="722695" y="1737220"/>
                  <a:pt x="722695" y="1737220"/>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15484355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B80D39A-0BA2-4F75-B566-62366618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1DE4653-4C0D-4C98-9FD1-95AD4A0C67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49824" flipH="1">
            <a:off x="4803301" y="377320"/>
            <a:ext cx="6912706" cy="5902624"/>
          </a:xfrm>
          <a:custGeom>
            <a:avLst/>
            <a:gdLst>
              <a:gd name="connsiteX0" fmla="*/ 1289525 w 6745768"/>
              <a:gd name="connsiteY0" fmla="*/ 2301903 h 2794242"/>
              <a:gd name="connsiteX1" fmla="*/ 182620 w 6745768"/>
              <a:gd name="connsiteY1" fmla="*/ 1797161 h 2794242"/>
              <a:gd name="connsiteX2" fmla="*/ 12857 w 6745768"/>
              <a:gd name="connsiteY2" fmla="*/ 794567 h 2794242"/>
              <a:gd name="connsiteX3" fmla="*/ 697283 w 6745768"/>
              <a:gd name="connsiteY3" fmla="*/ 56263 h 2794242"/>
              <a:gd name="connsiteX4" fmla="*/ 6042476 w 6745768"/>
              <a:gd name="connsiteY4" fmla="*/ 156302 h 2794242"/>
              <a:gd name="connsiteX5" fmla="*/ 6744264 w 6745768"/>
              <a:gd name="connsiteY5" fmla="*/ 865255 h 2794242"/>
              <a:gd name="connsiteX6" fmla="*/ 6299463 w 6745768"/>
              <a:gd name="connsiteY6" fmla="*/ 2129659 h 2794242"/>
              <a:gd name="connsiteX7" fmla="*/ 1843321 w 6745768"/>
              <a:gd name="connsiteY7" fmla="*/ 2302040 h 2794242"/>
              <a:gd name="connsiteX8" fmla="*/ 1297241 w 6745768"/>
              <a:gd name="connsiteY8" fmla="*/ 2794243 h 2794242"/>
              <a:gd name="connsiteX9" fmla="*/ 1289525 w 6745768"/>
              <a:gd name="connsiteY9" fmla="*/ 2301903 h 2794242"/>
              <a:gd name="connsiteX0" fmla="*/ 1289525 w 6745768"/>
              <a:gd name="connsiteY0" fmla="*/ 2301903 h 2633547"/>
              <a:gd name="connsiteX1" fmla="*/ 182620 w 6745768"/>
              <a:gd name="connsiteY1" fmla="*/ 1797161 h 2633547"/>
              <a:gd name="connsiteX2" fmla="*/ 12857 w 6745768"/>
              <a:gd name="connsiteY2" fmla="*/ 794567 h 2633547"/>
              <a:gd name="connsiteX3" fmla="*/ 697283 w 6745768"/>
              <a:gd name="connsiteY3" fmla="*/ 56263 h 2633547"/>
              <a:gd name="connsiteX4" fmla="*/ 6042476 w 6745768"/>
              <a:gd name="connsiteY4" fmla="*/ 156302 h 2633547"/>
              <a:gd name="connsiteX5" fmla="*/ 6744264 w 6745768"/>
              <a:gd name="connsiteY5" fmla="*/ 865255 h 2633547"/>
              <a:gd name="connsiteX6" fmla="*/ 6299463 w 6745768"/>
              <a:gd name="connsiteY6" fmla="*/ 2129659 h 2633547"/>
              <a:gd name="connsiteX7" fmla="*/ 1843321 w 6745768"/>
              <a:gd name="connsiteY7" fmla="*/ 2302040 h 2633547"/>
              <a:gd name="connsiteX8" fmla="*/ 1297241 w 6745768"/>
              <a:gd name="connsiteY8" fmla="*/ 2633547 h 2633547"/>
              <a:gd name="connsiteX9" fmla="*/ 1289525 w 6745768"/>
              <a:gd name="connsiteY9" fmla="*/ 2301903 h 2633547"/>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046952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5926709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2018095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02083"/>
              <a:gd name="connsiteX1" fmla="*/ 182620 w 6745768"/>
              <a:gd name="connsiteY1" fmla="*/ 1797161 h 2502083"/>
              <a:gd name="connsiteX2" fmla="*/ 12857 w 6745768"/>
              <a:gd name="connsiteY2" fmla="*/ 794567 h 2502083"/>
              <a:gd name="connsiteX3" fmla="*/ 697283 w 6745768"/>
              <a:gd name="connsiteY3" fmla="*/ 56263 h 2502083"/>
              <a:gd name="connsiteX4" fmla="*/ 6042476 w 6745768"/>
              <a:gd name="connsiteY4" fmla="*/ 156302 h 2502083"/>
              <a:gd name="connsiteX5" fmla="*/ 6744264 w 6745768"/>
              <a:gd name="connsiteY5" fmla="*/ 865255 h 2502083"/>
              <a:gd name="connsiteX6" fmla="*/ 5926709 w 6745768"/>
              <a:gd name="connsiteY6" fmla="*/ 2129659 h 2502083"/>
              <a:gd name="connsiteX7" fmla="*/ 2018095 w 6745768"/>
              <a:gd name="connsiteY7" fmla="*/ 2302040 h 2502083"/>
              <a:gd name="connsiteX8" fmla="*/ 1303420 w 6745768"/>
              <a:gd name="connsiteY8" fmla="*/ 2502083 h 2502083"/>
              <a:gd name="connsiteX9" fmla="*/ 1289525 w 6745768"/>
              <a:gd name="connsiteY9" fmla="*/ 230190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7858 w 6739037"/>
              <a:gd name="connsiteY0" fmla="*/ 2291553 h 2502083"/>
              <a:gd name="connsiteX1" fmla="*/ 429511 w 6739037"/>
              <a:gd name="connsiteY1" fmla="*/ 2224594 h 2502083"/>
              <a:gd name="connsiteX2" fmla="*/ 175889 w 6739037"/>
              <a:gd name="connsiteY2" fmla="*/ 1797161 h 2502083"/>
              <a:gd name="connsiteX3" fmla="*/ 6126 w 6739037"/>
              <a:gd name="connsiteY3" fmla="*/ 794567 h 2502083"/>
              <a:gd name="connsiteX4" fmla="*/ 690552 w 6739037"/>
              <a:gd name="connsiteY4" fmla="*/ 56263 h 2502083"/>
              <a:gd name="connsiteX5" fmla="*/ 6035745 w 6739037"/>
              <a:gd name="connsiteY5" fmla="*/ 156302 h 2502083"/>
              <a:gd name="connsiteX6" fmla="*/ 6737533 w 6739037"/>
              <a:gd name="connsiteY6" fmla="*/ 865255 h 2502083"/>
              <a:gd name="connsiteX7" fmla="*/ 5919978 w 6739037"/>
              <a:gd name="connsiteY7" fmla="*/ 2129659 h 2502083"/>
              <a:gd name="connsiteX8" fmla="*/ 2011364 w 6739037"/>
              <a:gd name="connsiteY8" fmla="*/ 2302040 h 2502083"/>
              <a:gd name="connsiteX9" fmla="*/ 1296689 w 6739037"/>
              <a:gd name="connsiteY9" fmla="*/ 2502083 h 2502083"/>
              <a:gd name="connsiteX10" fmla="*/ 1187858 w 6739037"/>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8071 w 6739250"/>
              <a:gd name="connsiteY0" fmla="*/ 2291553 h 2502083"/>
              <a:gd name="connsiteX1" fmla="*/ 464950 w 6739250"/>
              <a:gd name="connsiteY1" fmla="*/ 2162792 h 2502083"/>
              <a:gd name="connsiteX2" fmla="*/ 176102 w 6739250"/>
              <a:gd name="connsiteY2" fmla="*/ 1797161 h 2502083"/>
              <a:gd name="connsiteX3" fmla="*/ 6339 w 6739250"/>
              <a:gd name="connsiteY3" fmla="*/ 794567 h 2502083"/>
              <a:gd name="connsiteX4" fmla="*/ 690765 w 6739250"/>
              <a:gd name="connsiteY4" fmla="*/ 56263 h 2502083"/>
              <a:gd name="connsiteX5" fmla="*/ 6035958 w 6739250"/>
              <a:gd name="connsiteY5" fmla="*/ 156302 h 2502083"/>
              <a:gd name="connsiteX6" fmla="*/ 6737746 w 6739250"/>
              <a:gd name="connsiteY6" fmla="*/ 865255 h 2502083"/>
              <a:gd name="connsiteX7" fmla="*/ 5920191 w 6739250"/>
              <a:gd name="connsiteY7" fmla="*/ 2129659 h 2502083"/>
              <a:gd name="connsiteX8" fmla="*/ 2011577 w 6739250"/>
              <a:gd name="connsiteY8" fmla="*/ 2302040 h 2502083"/>
              <a:gd name="connsiteX9" fmla="*/ 1296902 w 6739250"/>
              <a:gd name="connsiteY9" fmla="*/ 2502083 h 2502083"/>
              <a:gd name="connsiteX10" fmla="*/ 1188071 w 6739250"/>
              <a:gd name="connsiteY10" fmla="*/ 2291553 h 2502083"/>
              <a:gd name="connsiteX0" fmla="*/ 1218613 w 6769792"/>
              <a:gd name="connsiteY0" fmla="*/ 2291553 h 2502083"/>
              <a:gd name="connsiteX1" fmla="*/ 495492 w 6769792"/>
              <a:gd name="connsiteY1" fmla="*/ 2162792 h 2502083"/>
              <a:gd name="connsiteX2" fmla="*/ 134625 w 6769792"/>
              <a:gd name="connsiteY2" fmla="*/ 1835847 h 2502083"/>
              <a:gd name="connsiteX3" fmla="*/ 36881 w 6769792"/>
              <a:gd name="connsiteY3" fmla="*/ 794567 h 2502083"/>
              <a:gd name="connsiteX4" fmla="*/ 721307 w 6769792"/>
              <a:gd name="connsiteY4" fmla="*/ 56263 h 2502083"/>
              <a:gd name="connsiteX5" fmla="*/ 6066500 w 6769792"/>
              <a:gd name="connsiteY5" fmla="*/ 156302 h 2502083"/>
              <a:gd name="connsiteX6" fmla="*/ 6768288 w 6769792"/>
              <a:gd name="connsiteY6" fmla="*/ 865255 h 2502083"/>
              <a:gd name="connsiteX7" fmla="*/ 5950733 w 6769792"/>
              <a:gd name="connsiteY7" fmla="*/ 2129659 h 2502083"/>
              <a:gd name="connsiteX8" fmla="*/ 2042119 w 6769792"/>
              <a:gd name="connsiteY8" fmla="*/ 2302040 h 2502083"/>
              <a:gd name="connsiteX9" fmla="*/ 1327444 w 6769792"/>
              <a:gd name="connsiteY9" fmla="*/ 2502083 h 2502083"/>
              <a:gd name="connsiteX10" fmla="*/ 1218613 w 6769792"/>
              <a:gd name="connsiteY10" fmla="*/ 2291553 h 2502083"/>
              <a:gd name="connsiteX0" fmla="*/ 1218613 w 6769792"/>
              <a:gd name="connsiteY0" fmla="*/ 2291553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18613 w 6769792"/>
              <a:gd name="connsiteY10" fmla="*/ 2291553 h 2468349"/>
              <a:gd name="connsiteX0" fmla="*/ 1227232 w 6769792"/>
              <a:gd name="connsiteY0" fmla="*/ 2262059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27232 w 6769792"/>
              <a:gd name="connsiteY10" fmla="*/ 2262059 h 2468349"/>
              <a:gd name="connsiteX0" fmla="*/ 1227139 w 6769699"/>
              <a:gd name="connsiteY0" fmla="*/ 2262059 h 2468349"/>
              <a:gd name="connsiteX1" fmla="*/ 491824 w 6769699"/>
              <a:gd name="connsiteY1" fmla="*/ 2128631 h 2468349"/>
              <a:gd name="connsiteX2" fmla="*/ 134532 w 6769699"/>
              <a:gd name="connsiteY2" fmla="*/ 1835847 h 2468349"/>
              <a:gd name="connsiteX3" fmla="*/ 36788 w 6769699"/>
              <a:gd name="connsiteY3" fmla="*/ 794567 h 2468349"/>
              <a:gd name="connsiteX4" fmla="*/ 721214 w 6769699"/>
              <a:gd name="connsiteY4" fmla="*/ 56263 h 2468349"/>
              <a:gd name="connsiteX5" fmla="*/ 6066407 w 6769699"/>
              <a:gd name="connsiteY5" fmla="*/ 156302 h 2468349"/>
              <a:gd name="connsiteX6" fmla="*/ 6768195 w 6769699"/>
              <a:gd name="connsiteY6" fmla="*/ 865255 h 2468349"/>
              <a:gd name="connsiteX7" fmla="*/ 5950640 w 6769699"/>
              <a:gd name="connsiteY7" fmla="*/ 2129659 h 2468349"/>
              <a:gd name="connsiteX8" fmla="*/ 2042026 w 6769699"/>
              <a:gd name="connsiteY8" fmla="*/ 2302040 h 2468349"/>
              <a:gd name="connsiteX9" fmla="*/ 1300412 w 6769699"/>
              <a:gd name="connsiteY9" fmla="*/ 2468349 h 2468349"/>
              <a:gd name="connsiteX10" fmla="*/ 1227139 w 6769699"/>
              <a:gd name="connsiteY10" fmla="*/ 2262059 h 2468349"/>
              <a:gd name="connsiteX0" fmla="*/ 1231573 w 6774133"/>
              <a:gd name="connsiteY0" fmla="*/ 2262059 h 2468349"/>
              <a:gd name="connsiteX1" fmla="*/ 496258 w 6774133"/>
              <a:gd name="connsiteY1" fmla="*/ 2128631 h 2468349"/>
              <a:gd name="connsiteX2" fmla="*/ 122177 w 6774133"/>
              <a:gd name="connsiteY2" fmla="*/ 1787259 h 2468349"/>
              <a:gd name="connsiteX3" fmla="*/ 41222 w 6774133"/>
              <a:gd name="connsiteY3" fmla="*/ 794567 h 2468349"/>
              <a:gd name="connsiteX4" fmla="*/ 725648 w 6774133"/>
              <a:gd name="connsiteY4" fmla="*/ 56263 h 2468349"/>
              <a:gd name="connsiteX5" fmla="*/ 6070841 w 6774133"/>
              <a:gd name="connsiteY5" fmla="*/ 156302 h 2468349"/>
              <a:gd name="connsiteX6" fmla="*/ 6772629 w 6774133"/>
              <a:gd name="connsiteY6" fmla="*/ 865255 h 2468349"/>
              <a:gd name="connsiteX7" fmla="*/ 5955074 w 6774133"/>
              <a:gd name="connsiteY7" fmla="*/ 2129659 h 2468349"/>
              <a:gd name="connsiteX8" fmla="*/ 2046460 w 6774133"/>
              <a:gd name="connsiteY8" fmla="*/ 2302040 h 2468349"/>
              <a:gd name="connsiteX9" fmla="*/ 1304846 w 6774133"/>
              <a:gd name="connsiteY9" fmla="*/ 2468349 h 2468349"/>
              <a:gd name="connsiteX10" fmla="*/ 1231573 w 6774133"/>
              <a:gd name="connsiteY10" fmla="*/ 2262059 h 2468349"/>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5712 w 6774133"/>
              <a:gd name="connsiteY7" fmla="*/ 2082537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3669 w 6774133"/>
              <a:gd name="connsiteY7" fmla="*/ 2063016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830714"/>
              <a:gd name="connsiteY0" fmla="*/ 2285938 h 2488841"/>
              <a:gd name="connsiteX1" fmla="*/ 496258 w 6830714"/>
              <a:gd name="connsiteY1" fmla="*/ 2152510 h 2488841"/>
              <a:gd name="connsiteX2" fmla="*/ 122177 w 6830714"/>
              <a:gd name="connsiteY2" fmla="*/ 1811138 h 2488841"/>
              <a:gd name="connsiteX3" fmla="*/ 41222 w 6830714"/>
              <a:gd name="connsiteY3" fmla="*/ 818446 h 2488841"/>
              <a:gd name="connsiteX4" fmla="*/ 725648 w 6830714"/>
              <a:gd name="connsiteY4" fmla="*/ 80142 h 2488841"/>
              <a:gd name="connsiteX5" fmla="*/ 6070841 w 6830714"/>
              <a:gd name="connsiteY5" fmla="*/ 180181 h 2488841"/>
              <a:gd name="connsiteX6" fmla="*/ 6772693 w 6830714"/>
              <a:gd name="connsiteY6" fmla="*/ 1001592 h 2488841"/>
              <a:gd name="connsiteX7" fmla="*/ 6123669 w 6830714"/>
              <a:gd name="connsiteY7" fmla="*/ 2086895 h 2488841"/>
              <a:gd name="connsiteX8" fmla="*/ 2046460 w 6830714"/>
              <a:gd name="connsiteY8" fmla="*/ 2325919 h 2488841"/>
              <a:gd name="connsiteX9" fmla="*/ 1222559 w 6830714"/>
              <a:gd name="connsiteY9" fmla="*/ 2488841 h 2488841"/>
              <a:gd name="connsiteX10" fmla="*/ 1231573 w 6830714"/>
              <a:gd name="connsiteY10" fmla="*/ 2285938 h 2488841"/>
              <a:gd name="connsiteX0" fmla="*/ 1231573 w 6775421"/>
              <a:gd name="connsiteY0" fmla="*/ 2285174 h 2488077"/>
              <a:gd name="connsiteX1" fmla="*/ 496258 w 6775421"/>
              <a:gd name="connsiteY1" fmla="*/ 2151746 h 2488077"/>
              <a:gd name="connsiteX2" fmla="*/ 122177 w 6775421"/>
              <a:gd name="connsiteY2" fmla="*/ 1810374 h 2488077"/>
              <a:gd name="connsiteX3" fmla="*/ 41222 w 6775421"/>
              <a:gd name="connsiteY3" fmla="*/ 817682 h 2488077"/>
              <a:gd name="connsiteX4" fmla="*/ 725648 w 6775421"/>
              <a:gd name="connsiteY4" fmla="*/ 79378 h 2488077"/>
              <a:gd name="connsiteX5" fmla="*/ 6070841 w 6775421"/>
              <a:gd name="connsiteY5" fmla="*/ 179417 h 2488077"/>
              <a:gd name="connsiteX6" fmla="*/ 6772693 w 6775421"/>
              <a:gd name="connsiteY6" fmla="*/ 1000828 h 2488077"/>
              <a:gd name="connsiteX7" fmla="*/ 6123669 w 6775421"/>
              <a:gd name="connsiteY7" fmla="*/ 2086131 h 2488077"/>
              <a:gd name="connsiteX8" fmla="*/ 2046460 w 6775421"/>
              <a:gd name="connsiteY8" fmla="*/ 2325155 h 2488077"/>
              <a:gd name="connsiteX9" fmla="*/ 1222559 w 6775421"/>
              <a:gd name="connsiteY9" fmla="*/ 2488077 h 2488077"/>
              <a:gd name="connsiteX10" fmla="*/ 1231573 w 6775421"/>
              <a:gd name="connsiteY10" fmla="*/ 2285174 h 2488077"/>
              <a:gd name="connsiteX0" fmla="*/ 1231573 w 6851024"/>
              <a:gd name="connsiteY0" fmla="*/ 2287499 h 2490402"/>
              <a:gd name="connsiteX1" fmla="*/ 496258 w 6851024"/>
              <a:gd name="connsiteY1" fmla="*/ 2154071 h 2490402"/>
              <a:gd name="connsiteX2" fmla="*/ 122177 w 6851024"/>
              <a:gd name="connsiteY2" fmla="*/ 1812699 h 2490402"/>
              <a:gd name="connsiteX3" fmla="*/ 41222 w 6851024"/>
              <a:gd name="connsiteY3" fmla="*/ 820007 h 2490402"/>
              <a:gd name="connsiteX4" fmla="*/ 725648 w 6851024"/>
              <a:gd name="connsiteY4" fmla="*/ 81703 h 2490402"/>
              <a:gd name="connsiteX5" fmla="*/ 6070841 w 6851024"/>
              <a:gd name="connsiteY5" fmla="*/ 181742 h 2490402"/>
              <a:gd name="connsiteX6" fmla="*/ 6800142 w 6851024"/>
              <a:gd name="connsiteY6" fmla="*/ 1041768 h 2490402"/>
              <a:gd name="connsiteX7" fmla="*/ 6123669 w 6851024"/>
              <a:gd name="connsiteY7" fmla="*/ 2088456 h 2490402"/>
              <a:gd name="connsiteX8" fmla="*/ 2046460 w 6851024"/>
              <a:gd name="connsiteY8" fmla="*/ 2327480 h 2490402"/>
              <a:gd name="connsiteX9" fmla="*/ 1222559 w 6851024"/>
              <a:gd name="connsiteY9" fmla="*/ 2490402 h 2490402"/>
              <a:gd name="connsiteX10" fmla="*/ 1231573 w 6851024"/>
              <a:gd name="connsiteY10" fmla="*/ 2287499 h 2490402"/>
              <a:gd name="connsiteX0" fmla="*/ 1231573 w 6851024"/>
              <a:gd name="connsiteY0" fmla="*/ 2287499 h 2486130"/>
              <a:gd name="connsiteX1" fmla="*/ 496258 w 6851024"/>
              <a:gd name="connsiteY1" fmla="*/ 2154071 h 2486130"/>
              <a:gd name="connsiteX2" fmla="*/ 122177 w 6851024"/>
              <a:gd name="connsiteY2" fmla="*/ 1812699 h 2486130"/>
              <a:gd name="connsiteX3" fmla="*/ 41222 w 6851024"/>
              <a:gd name="connsiteY3" fmla="*/ 820007 h 2486130"/>
              <a:gd name="connsiteX4" fmla="*/ 725648 w 6851024"/>
              <a:gd name="connsiteY4" fmla="*/ 81703 h 2486130"/>
              <a:gd name="connsiteX5" fmla="*/ 6070841 w 6851024"/>
              <a:gd name="connsiteY5" fmla="*/ 181742 h 2486130"/>
              <a:gd name="connsiteX6" fmla="*/ 6800142 w 6851024"/>
              <a:gd name="connsiteY6" fmla="*/ 1041768 h 2486130"/>
              <a:gd name="connsiteX7" fmla="*/ 6123669 w 6851024"/>
              <a:gd name="connsiteY7" fmla="*/ 2088456 h 2486130"/>
              <a:gd name="connsiteX8" fmla="*/ 2046460 w 6851024"/>
              <a:gd name="connsiteY8" fmla="*/ 2327480 h 2486130"/>
              <a:gd name="connsiteX9" fmla="*/ 1187001 w 6851024"/>
              <a:gd name="connsiteY9" fmla="*/ 2486130 h 2486130"/>
              <a:gd name="connsiteX10" fmla="*/ 1231573 w 6851024"/>
              <a:gd name="connsiteY10" fmla="*/ 2287499 h 2486130"/>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046460 w 6851024"/>
              <a:gd name="connsiteY8" fmla="*/ 2327480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51024" h="2461764">
                <a:moveTo>
                  <a:pt x="1231573" y="2287499"/>
                </a:moveTo>
                <a:cubicBezTo>
                  <a:pt x="1112336" y="2271169"/>
                  <a:pt x="681157" y="2233204"/>
                  <a:pt x="496258" y="2154071"/>
                </a:cubicBezTo>
                <a:cubicBezTo>
                  <a:pt x="311359" y="2074938"/>
                  <a:pt x="198016" y="2035043"/>
                  <a:pt x="122177" y="1812699"/>
                </a:cubicBezTo>
                <a:cubicBezTo>
                  <a:pt x="46338" y="1590355"/>
                  <a:pt x="-59356" y="1108506"/>
                  <a:pt x="41222" y="820007"/>
                </a:cubicBezTo>
                <a:cubicBezTo>
                  <a:pt x="141800" y="531508"/>
                  <a:pt x="395768" y="136683"/>
                  <a:pt x="725648" y="81703"/>
                </a:cubicBezTo>
                <a:cubicBezTo>
                  <a:pt x="1694758" y="-79792"/>
                  <a:pt x="5058425" y="21731"/>
                  <a:pt x="6070841" y="181742"/>
                </a:cubicBezTo>
                <a:cubicBezTo>
                  <a:pt x="7083257" y="341753"/>
                  <a:pt x="6832799" y="565274"/>
                  <a:pt x="6800142" y="1041768"/>
                </a:cubicBezTo>
                <a:cubicBezTo>
                  <a:pt x="6762524" y="1588400"/>
                  <a:pt x="6896479" y="1874529"/>
                  <a:pt x="6123669" y="2088456"/>
                </a:cubicBezTo>
                <a:cubicBezTo>
                  <a:pt x="5350859" y="2302383"/>
                  <a:pt x="2371629" y="2317340"/>
                  <a:pt x="2163283" y="2325332"/>
                </a:cubicBezTo>
                <a:cubicBezTo>
                  <a:pt x="1581595" y="2463408"/>
                  <a:pt x="1234045" y="2459053"/>
                  <a:pt x="1172765" y="2461764"/>
                </a:cubicBezTo>
                <a:cubicBezTo>
                  <a:pt x="1538023" y="2321109"/>
                  <a:pt x="1231573" y="2287499"/>
                  <a:pt x="1231573" y="2287499"/>
                </a:cubicBezTo>
                <a:close/>
              </a:path>
            </a:pathLst>
          </a:custGeom>
          <a:solidFill>
            <a:schemeClr val="bg1"/>
          </a:solidFill>
          <a:ln w="19050"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D4FB7586-D41B-4287-9864-5CA49B350F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49824" flipH="1">
            <a:off x="4868349" y="422322"/>
            <a:ext cx="6912706" cy="5902624"/>
          </a:xfrm>
          <a:custGeom>
            <a:avLst/>
            <a:gdLst>
              <a:gd name="connsiteX0" fmla="*/ 1289525 w 6745768"/>
              <a:gd name="connsiteY0" fmla="*/ 2301903 h 2794242"/>
              <a:gd name="connsiteX1" fmla="*/ 182620 w 6745768"/>
              <a:gd name="connsiteY1" fmla="*/ 1797161 h 2794242"/>
              <a:gd name="connsiteX2" fmla="*/ 12857 w 6745768"/>
              <a:gd name="connsiteY2" fmla="*/ 794567 h 2794242"/>
              <a:gd name="connsiteX3" fmla="*/ 697283 w 6745768"/>
              <a:gd name="connsiteY3" fmla="*/ 56263 h 2794242"/>
              <a:gd name="connsiteX4" fmla="*/ 6042476 w 6745768"/>
              <a:gd name="connsiteY4" fmla="*/ 156302 h 2794242"/>
              <a:gd name="connsiteX5" fmla="*/ 6744264 w 6745768"/>
              <a:gd name="connsiteY5" fmla="*/ 865255 h 2794242"/>
              <a:gd name="connsiteX6" fmla="*/ 6299463 w 6745768"/>
              <a:gd name="connsiteY6" fmla="*/ 2129659 h 2794242"/>
              <a:gd name="connsiteX7" fmla="*/ 1843321 w 6745768"/>
              <a:gd name="connsiteY7" fmla="*/ 2302040 h 2794242"/>
              <a:gd name="connsiteX8" fmla="*/ 1297241 w 6745768"/>
              <a:gd name="connsiteY8" fmla="*/ 2794243 h 2794242"/>
              <a:gd name="connsiteX9" fmla="*/ 1289525 w 6745768"/>
              <a:gd name="connsiteY9" fmla="*/ 2301903 h 2794242"/>
              <a:gd name="connsiteX0" fmla="*/ 1289525 w 6745768"/>
              <a:gd name="connsiteY0" fmla="*/ 2301903 h 2633547"/>
              <a:gd name="connsiteX1" fmla="*/ 182620 w 6745768"/>
              <a:gd name="connsiteY1" fmla="*/ 1797161 h 2633547"/>
              <a:gd name="connsiteX2" fmla="*/ 12857 w 6745768"/>
              <a:gd name="connsiteY2" fmla="*/ 794567 h 2633547"/>
              <a:gd name="connsiteX3" fmla="*/ 697283 w 6745768"/>
              <a:gd name="connsiteY3" fmla="*/ 56263 h 2633547"/>
              <a:gd name="connsiteX4" fmla="*/ 6042476 w 6745768"/>
              <a:gd name="connsiteY4" fmla="*/ 156302 h 2633547"/>
              <a:gd name="connsiteX5" fmla="*/ 6744264 w 6745768"/>
              <a:gd name="connsiteY5" fmla="*/ 865255 h 2633547"/>
              <a:gd name="connsiteX6" fmla="*/ 6299463 w 6745768"/>
              <a:gd name="connsiteY6" fmla="*/ 2129659 h 2633547"/>
              <a:gd name="connsiteX7" fmla="*/ 1843321 w 6745768"/>
              <a:gd name="connsiteY7" fmla="*/ 2302040 h 2633547"/>
              <a:gd name="connsiteX8" fmla="*/ 1297241 w 6745768"/>
              <a:gd name="connsiteY8" fmla="*/ 2633547 h 2633547"/>
              <a:gd name="connsiteX9" fmla="*/ 1289525 w 6745768"/>
              <a:gd name="connsiteY9" fmla="*/ 2301903 h 2633547"/>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046952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5926709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2018095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02083"/>
              <a:gd name="connsiteX1" fmla="*/ 182620 w 6745768"/>
              <a:gd name="connsiteY1" fmla="*/ 1797161 h 2502083"/>
              <a:gd name="connsiteX2" fmla="*/ 12857 w 6745768"/>
              <a:gd name="connsiteY2" fmla="*/ 794567 h 2502083"/>
              <a:gd name="connsiteX3" fmla="*/ 697283 w 6745768"/>
              <a:gd name="connsiteY3" fmla="*/ 56263 h 2502083"/>
              <a:gd name="connsiteX4" fmla="*/ 6042476 w 6745768"/>
              <a:gd name="connsiteY4" fmla="*/ 156302 h 2502083"/>
              <a:gd name="connsiteX5" fmla="*/ 6744264 w 6745768"/>
              <a:gd name="connsiteY5" fmla="*/ 865255 h 2502083"/>
              <a:gd name="connsiteX6" fmla="*/ 5926709 w 6745768"/>
              <a:gd name="connsiteY6" fmla="*/ 2129659 h 2502083"/>
              <a:gd name="connsiteX7" fmla="*/ 2018095 w 6745768"/>
              <a:gd name="connsiteY7" fmla="*/ 2302040 h 2502083"/>
              <a:gd name="connsiteX8" fmla="*/ 1303420 w 6745768"/>
              <a:gd name="connsiteY8" fmla="*/ 2502083 h 2502083"/>
              <a:gd name="connsiteX9" fmla="*/ 1289525 w 6745768"/>
              <a:gd name="connsiteY9" fmla="*/ 230190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7858 w 6739037"/>
              <a:gd name="connsiteY0" fmla="*/ 2291553 h 2502083"/>
              <a:gd name="connsiteX1" fmla="*/ 429511 w 6739037"/>
              <a:gd name="connsiteY1" fmla="*/ 2224594 h 2502083"/>
              <a:gd name="connsiteX2" fmla="*/ 175889 w 6739037"/>
              <a:gd name="connsiteY2" fmla="*/ 1797161 h 2502083"/>
              <a:gd name="connsiteX3" fmla="*/ 6126 w 6739037"/>
              <a:gd name="connsiteY3" fmla="*/ 794567 h 2502083"/>
              <a:gd name="connsiteX4" fmla="*/ 690552 w 6739037"/>
              <a:gd name="connsiteY4" fmla="*/ 56263 h 2502083"/>
              <a:gd name="connsiteX5" fmla="*/ 6035745 w 6739037"/>
              <a:gd name="connsiteY5" fmla="*/ 156302 h 2502083"/>
              <a:gd name="connsiteX6" fmla="*/ 6737533 w 6739037"/>
              <a:gd name="connsiteY6" fmla="*/ 865255 h 2502083"/>
              <a:gd name="connsiteX7" fmla="*/ 5919978 w 6739037"/>
              <a:gd name="connsiteY7" fmla="*/ 2129659 h 2502083"/>
              <a:gd name="connsiteX8" fmla="*/ 2011364 w 6739037"/>
              <a:gd name="connsiteY8" fmla="*/ 2302040 h 2502083"/>
              <a:gd name="connsiteX9" fmla="*/ 1296689 w 6739037"/>
              <a:gd name="connsiteY9" fmla="*/ 2502083 h 2502083"/>
              <a:gd name="connsiteX10" fmla="*/ 1187858 w 6739037"/>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8071 w 6739250"/>
              <a:gd name="connsiteY0" fmla="*/ 2291553 h 2502083"/>
              <a:gd name="connsiteX1" fmla="*/ 464950 w 6739250"/>
              <a:gd name="connsiteY1" fmla="*/ 2162792 h 2502083"/>
              <a:gd name="connsiteX2" fmla="*/ 176102 w 6739250"/>
              <a:gd name="connsiteY2" fmla="*/ 1797161 h 2502083"/>
              <a:gd name="connsiteX3" fmla="*/ 6339 w 6739250"/>
              <a:gd name="connsiteY3" fmla="*/ 794567 h 2502083"/>
              <a:gd name="connsiteX4" fmla="*/ 690765 w 6739250"/>
              <a:gd name="connsiteY4" fmla="*/ 56263 h 2502083"/>
              <a:gd name="connsiteX5" fmla="*/ 6035958 w 6739250"/>
              <a:gd name="connsiteY5" fmla="*/ 156302 h 2502083"/>
              <a:gd name="connsiteX6" fmla="*/ 6737746 w 6739250"/>
              <a:gd name="connsiteY6" fmla="*/ 865255 h 2502083"/>
              <a:gd name="connsiteX7" fmla="*/ 5920191 w 6739250"/>
              <a:gd name="connsiteY7" fmla="*/ 2129659 h 2502083"/>
              <a:gd name="connsiteX8" fmla="*/ 2011577 w 6739250"/>
              <a:gd name="connsiteY8" fmla="*/ 2302040 h 2502083"/>
              <a:gd name="connsiteX9" fmla="*/ 1296902 w 6739250"/>
              <a:gd name="connsiteY9" fmla="*/ 2502083 h 2502083"/>
              <a:gd name="connsiteX10" fmla="*/ 1188071 w 6739250"/>
              <a:gd name="connsiteY10" fmla="*/ 2291553 h 2502083"/>
              <a:gd name="connsiteX0" fmla="*/ 1218613 w 6769792"/>
              <a:gd name="connsiteY0" fmla="*/ 2291553 h 2502083"/>
              <a:gd name="connsiteX1" fmla="*/ 495492 w 6769792"/>
              <a:gd name="connsiteY1" fmla="*/ 2162792 h 2502083"/>
              <a:gd name="connsiteX2" fmla="*/ 134625 w 6769792"/>
              <a:gd name="connsiteY2" fmla="*/ 1835847 h 2502083"/>
              <a:gd name="connsiteX3" fmla="*/ 36881 w 6769792"/>
              <a:gd name="connsiteY3" fmla="*/ 794567 h 2502083"/>
              <a:gd name="connsiteX4" fmla="*/ 721307 w 6769792"/>
              <a:gd name="connsiteY4" fmla="*/ 56263 h 2502083"/>
              <a:gd name="connsiteX5" fmla="*/ 6066500 w 6769792"/>
              <a:gd name="connsiteY5" fmla="*/ 156302 h 2502083"/>
              <a:gd name="connsiteX6" fmla="*/ 6768288 w 6769792"/>
              <a:gd name="connsiteY6" fmla="*/ 865255 h 2502083"/>
              <a:gd name="connsiteX7" fmla="*/ 5950733 w 6769792"/>
              <a:gd name="connsiteY7" fmla="*/ 2129659 h 2502083"/>
              <a:gd name="connsiteX8" fmla="*/ 2042119 w 6769792"/>
              <a:gd name="connsiteY8" fmla="*/ 2302040 h 2502083"/>
              <a:gd name="connsiteX9" fmla="*/ 1327444 w 6769792"/>
              <a:gd name="connsiteY9" fmla="*/ 2502083 h 2502083"/>
              <a:gd name="connsiteX10" fmla="*/ 1218613 w 6769792"/>
              <a:gd name="connsiteY10" fmla="*/ 2291553 h 2502083"/>
              <a:gd name="connsiteX0" fmla="*/ 1218613 w 6769792"/>
              <a:gd name="connsiteY0" fmla="*/ 2291553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18613 w 6769792"/>
              <a:gd name="connsiteY10" fmla="*/ 2291553 h 2468349"/>
              <a:gd name="connsiteX0" fmla="*/ 1227232 w 6769792"/>
              <a:gd name="connsiteY0" fmla="*/ 2262059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27232 w 6769792"/>
              <a:gd name="connsiteY10" fmla="*/ 2262059 h 2468349"/>
              <a:gd name="connsiteX0" fmla="*/ 1227139 w 6769699"/>
              <a:gd name="connsiteY0" fmla="*/ 2262059 h 2468349"/>
              <a:gd name="connsiteX1" fmla="*/ 491824 w 6769699"/>
              <a:gd name="connsiteY1" fmla="*/ 2128631 h 2468349"/>
              <a:gd name="connsiteX2" fmla="*/ 134532 w 6769699"/>
              <a:gd name="connsiteY2" fmla="*/ 1835847 h 2468349"/>
              <a:gd name="connsiteX3" fmla="*/ 36788 w 6769699"/>
              <a:gd name="connsiteY3" fmla="*/ 794567 h 2468349"/>
              <a:gd name="connsiteX4" fmla="*/ 721214 w 6769699"/>
              <a:gd name="connsiteY4" fmla="*/ 56263 h 2468349"/>
              <a:gd name="connsiteX5" fmla="*/ 6066407 w 6769699"/>
              <a:gd name="connsiteY5" fmla="*/ 156302 h 2468349"/>
              <a:gd name="connsiteX6" fmla="*/ 6768195 w 6769699"/>
              <a:gd name="connsiteY6" fmla="*/ 865255 h 2468349"/>
              <a:gd name="connsiteX7" fmla="*/ 5950640 w 6769699"/>
              <a:gd name="connsiteY7" fmla="*/ 2129659 h 2468349"/>
              <a:gd name="connsiteX8" fmla="*/ 2042026 w 6769699"/>
              <a:gd name="connsiteY8" fmla="*/ 2302040 h 2468349"/>
              <a:gd name="connsiteX9" fmla="*/ 1300412 w 6769699"/>
              <a:gd name="connsiteY9" fmla="*/ 2468349 h 2468349"/>
              <a:gd name="connsiteX10" fmla="*/ 1227139 w 6769699"/>
              <a:gd name="connsiteY10" fmla="*/ 2262059 h 2468349"/>
              <a:gd name="connsiteX0" fmla="*/ 1231573 w 6774133"/>
              <a:gd name="connsiteY0" fmla="*/ 2262059 h 2468349"/>
              <a:gd name="connsiteX1" fmla="*/ 496258 w 6774133"/>
              <a:gd name="connsiteY1" fmla="*/ 2128631 h 2468349"/>
              <a:gd name="connsiteX2" fmla="*/ 122177 w 6774133"/>
              <a:gd name="connsiteY2" fmla="*/ 1787259 h 2468349"/>
              <a:gd name="connsiteX3" fmla="*/ 41222 w 6774133"/>
              <a:gd name="connsiteY3" fmla="*/ 794567 h 2468349"/>
              <a:gd name="connsiteX4" fmla="*/ 725648 w 6774133"/>
              <a:gd name="connsiteY4" fmla="*/ 56263 h 2468349"/>
              <a:gd name="connsiteX5" fmla="*/ 6070841 w 6774133"/>
              <a:gd name="connsiteY5" fmla="*/ 156302 h 2468349"/>
              <a:gd name="connsiteX6" fmla="*/ 6772629 w 6774133"/>
              <a:gd name="connsiteY6" fmla="*/ 865255 h 2468349"/>
              <a:gd name="connsiteX7" fmla="*/ 5955074 w 6774133"/>
              <a:gd name="connsiteY7" fmla="*/ 2129659 h 2468349"/>
              <a:gd name="connsiteX8" fmla="*/ 2046460 w 6774133"/>
              <a:gd name="connsiteY8" fmla="*/ 2302040 h 2468349"/>
              <a:gd name="connsiteX9" fmla="*/ 1304846 w 6774133"/>
              <a:gd name="connsiteY9" fmla="*/ 2468349 h 2468349"/>
              <a:gd name="connsiteX10" fmla="*/ 1231573 w 6774133"/>
              <a:gd name="connsiteY10" fmla="*/ 2262059 h 2468349"/>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5712 w 6774133"/>
              <a:gd name="connsiteY7" fmla="*/ 2082537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3669 w 6774133"/>
              <a:gd name="connsiteY7" fmla="*/ 2063016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830714"/>
              <a:gd name="connsiteY0" fmla="*/ 2285938 h 2488841"/>
              <a:gd name="connsiteX1" fmla="*/ 496258 w 6830714"/>
              <a:gd name="connsiteY1" fmla="*/ 2152510 h 2488841"/>
              <a:gd name="connsiteX2" fmla="*/ 122177 w 6830714"/>
              <a:gd name="connsiteY2" fmla="*/ 1811138 h 2488841"/>
              <a:gd name="connsiteX3" fmla="*/ 41222 w 6830714"/>
              <a:gd name="connsiteY3" fmla="*/ 818446 h 2488841"/>
              <a:gd name="connsiteX4" fmla="*/ 725648 w 6830714"/>
              <a:gd name="connsiteY4" fmla="*/ 80142 h 2488841"/>
              <a:gd name="connsiteX5" fmla="*/ 6070841 w 6830714"/>
              <a:gd name="connsiteY5" fmla="*/ 180181 h 2488841"/>
              <a:gd name="connsiteX6" fmla="*/ 6772693 w 6830714"/>
              <a:gd name="connsiteY6" fmla="*/ 1001592 h 2488841"/>
              <a:gd name="connsiteX7" fmla="*/ 6123669 w 6830714"/>
              <a:gd name="connsiteY7" fmla="*/ 2086895 h 2488841"/>
              <a:gd name="connsiteX8" fmla="*/ 2046460 w 6830714"/>
              <a:gd name="connsiteY8" fmla="*/ 2325919 h 2488841"/>
              <a:gd name="connsiteX9" fmla="*/ 1222559 w 6830714"/>
              <a:gd name="connsiteY9" fmla="*/ 2488841 h 2488841"/>
              <a:gd name="connsiteX10" fmla="*/ 1231573 w 6830714"/>
              <a:gd name="connsiteY10" fmla="*/ 2285938 h 2488841"/>
              <a:gd name="connsiteX0" fmla="*/ 1231573 w 6775421"/>
              <a:gd name="connsiteY0" fmla="*/ 2285174 h 2488077"/>
              <a:gd name="connsiteX1" fmla="*/ 496258 w 6775421"/>
              <a:gd name="connsiteY1" fmla="*/ 2151746 h 2488077"/>
              <a:gd name="connsiteX2" fmla="*/ 122177 w 6775421"/>
              <a:gd name="connsiteY2" fmla="*/ 1810374 h 2488077"/>
              <a:gd name="connsiteX3" fmla="*/ 41222 w 6775421"/>
              <a:gd name="connsiteY3" fmla="*/ 817682 h 2488077"/>
              <a:gd name="connsiteX4" fmla="*/ 725648 w 6775421"/>
              <a:gd name="connsiteY4" fmla="*/ 79378 h 2488077"/>
              <a:gd name="connsiteX5" fmla="*/ 6070841 w 6775421"/>
              <a:gd name="connsiteY5" fmla="*/ 179417 h 2488077"/>
              <a:gd name="connsiteX6" fmla="*/ 6772693 w 6775421"/>
              <a:gd name="connsiteY6" fmla="*/ 1000828 h 2488077"/>
              <a:gd name="connsiteX7" fmla="*/ 6123669 w 6775421"/>
              <a:gd name="connsiteY7" fmla="*/ 2086131 h 2488077"/>
              <a:gd name="connsiteX8" fmla="*/ 2046460 w 6775421"/>
              <a:gd name="connsiteY8" fmla="*/ 2325155 h 2488077"/>
              <a:gd name="connsiteX9" fmla="*/ 1222559 w 6775421"/>
              <a:gd name="connsiteY9" fmla="*/ 2488077 h 2488077"/>
              <a:gd name="connsiteX10" fmla="*/ 1231573 w 6775421"/>
              <a:gd name="connsiteY10" fmla="*/ 2285174 h 2488077"/>
              <a:gd name="connsiteX0" fmla="*/ 1231573 w 6851024"/>
              <a:gd name="connsiteY0" fmla="*/ 2287499 h 2490402"/>
              <a:gd name="connsiteX1" fmla="*/ 496258 w 6851024"/>
              <a:gd name="connsiteY1" fmla="*/ 2154071 h 2490402"/>
              <a:gd name="connsiteX2" fmla="*/ 122177 w 6851024"/>
              <a:gd name="connsiteY2" fmla="*/ 1812699 h 2490402"/>
              <a:gd name="connsiteX3" fmla="*/ 41222 w 6851024"/>
              <a:gd name="connsiteY3" fmla="*/ 820007 h 2490402"/>
              <a:gd name="connsiteX4" fmla="*/ 725648 w 6851024"/>
              <a:gd name="connsiteY4" fmla="*/ 81703 h 2490402"/>
              <a:gd name="connsiteX5" fmla="*/ 6070841 w 6851024"/>
              <a:gd name="connsiteY5" fmla="*/ 181742 h 2490402"/>
              <a:gd name="connsiteX6" fmla="*/ 6800142 w 6851024"/>
              <a:gd name="connsiteY6" fmla="*/ 1041768 h 2490402"/>
              <a:gd name="connsiteX7" fmla="*/ 6123669 w 6851024"/>
              <a:gd name="connsiteY7" fmla="*/ 2088456 h 2490402"/>
              <a:gd name="connsiteX8" fmla="*/ 2046460 w 6851024"/>
              <a:gd name="connsiteY8" fmla="*/ 2327480 h 2490402"/>
              <a:gd name="connsiteX9" fmla="*/ 1222559 w 6851024"/>
              <a:gd name="connsiteY9" fmla="*/ 2490402 h 2490402"/>
              <a:gd name="connsiteX10" fmla="*/ 1231573 w 6851024"/>
              <a:gd name="connsiteY10" fmla="*/ 2287499 h 2490402"/>
              <a:gd name="connsiteX0" fmla="*/ 1231573 w 6851024"/>
              <a:gd name="connsiteY0" fmla="*/ 2287499 h 2486130"/>
              <a:gd name="connsiteX1" fmla="*/ 496258 w 6851024"/>
              <a:gd name="connsiteY1" fmla="*/ 2154071 h 2486130"/>
              <a:gd name="connsiteX2" fmla="*/ 122177 w 6851024"/>
              <a:gd name="connsiteY2" fmla="*/ 1812699 h 2486130"/>
              <a:gd name="connsiteX3" fmla="*/ 41222 w 6851024"/>
              <a:gd name="connsiteY3" fmla="*/ 820007 h 2486130"/>
              <a:gd name="connsiteX4" fmla="*/ 725648 w 6851024"/>
              <a:gd name="connsiteY4" fmla="*/ 81703 h 2486130"/>
              <a:gd name="connsiteX5" fmla="*/ 6070841 w 6851024"/>
              <a:gd name="connsiteY5" fmla="*/ 181742 h 2486130"/>
              <a:gd name="connsiteX6" fmla="*/ 6800142 w 6851024"/>
              <a:gd name="connsiteY6" fmla="*/ 1041768 h 2486130"/>
              <a:gd name="connsiteX7" fmla="*/ 6123669 w 6851024"/>
              <a:gd name="connsiteY7" fmla="*/ 2088456 h 2486130"/>
              <a:gd name="connsiteX8" fmla="*/ 2046460 w 6851024"/>
              <a:gd name="connsiteY8" fmla="*/ 2327480 h 2486130"/>
              <a:gd name="connsiteX9" fmla="*/ 1187001 w 6851024"/>
              <a:gd name="connsiteY9" fmla="*/ 2486130 h 2486130"/>
              <a:gd name="connsiteX10" fmla="*/ 1231573 w 6851024"/>
              <a:gd name="connsiteY10" fmla="*/ 2287499 h 2486130"/>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046460 w 6851024"/>
              <a:gd name="connsiteY8" fmla="*/ 2327480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51024" h="2461764">
                <a:moveTo>
                  <a:pt x="1231573" y="2287499"/>
                </a:moveTo>
                <a:cubicBezTo>
                  <a:pt x="1112336" y="2271169"/>
                  <a:pt x="681157" y="2233204"/>
                  <a:pt x="496258" y="2154071"/>
                </a:cubicBezTo>
                <a:cubicBezTo>
                  <a:pt x="311359" y="2074938"/>
                  <a:pt x="198016" y="2035043"/>
                  <a:pt x="122177" y="1812699"/>
                </a:cubicBezTo>
                <a:cubicBezTo>
                  <a:pt x="46338" y="1590355"/>
                  <a:pt x="-59356" y="1108506"/>
                  <a:pt x="41222" y="820007"/>
                </a:cubicBezTo>
                <a:cubicBezTo>
                  <a:pt x="141800" y="531508"/>
                  <a:pt x="395768" y="136683"/>
                  <a:pt x="725648" y="81703"/>
                </a:cubicBezTo>
                <a:cubicBezTo>
                  <a:pt x="1694758" y="-79792"/>
                  <a:pt x="5058425" y="21731"/>
                  <a:pt x="6070841" y="181742"/>
                </a:cubicBezTo>
                <a:cubicBezTo>
                  <a:pt x="7083257" y="341753"/>
                  <a:pt x="6832799" y="565274"/>
                  <a:pt x="6800142" y="1041768"/>
                </a:cubicBezTo>
                <a:cubicBezTo>
                  <a:pt x="6762524" y="1588400"/>
                  <a:pt x="6896479" y="1874529"/>
                  <a:pt x="6123669" y="2088456"/>
                </a:cubicBezTo>
                <a:cubicBezTo>
                  <a:pt x="5350859" y="2302383"/>
                  <a:pt x="2371629" y="2317340"/>
                  <a:pt x="2163283" y="2325332"/>
                </a:cubicBezTo>
                <a:cubicBezTo>
                  <a:pt x="1581595" y="2463408"/>
                  <a:pt x="1234045" y="2459053"/>
                  <a:pt x="1172765" y="2461764"/>
                </a:cubicBezTo>
                <a:cubicBezTo>
                  <a:pt x="1538023" y="2321109"/>
                  <a:pt x="1231573" y="2287499"/>
                  <a:pt x="1231573" y="2287499"/>
                </a:cubicBezTo>
                <a:close/>
              </a:path>
            </a:pathLst>
          </a:custGeom>
          <a:noFill/>
          <a:ln w="19050" cap="flat">
            <a:solidFill>
              <a:schemeClr val="tx1"/>
            </a:solid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CD9E833B-71C6-4E5A-8EE9-2F5C6CF09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5116">
            <a:off x="776088" y="584312"/>
            <a:ext cx="4653004" cy="3398069"/>
          </a:xfrm>
          <a:custGeom>
            <a:avLst/>
            <a:gdLst>
              <a:gd name="connsiteX0" fmla="*/ 986774 w 5065355"/>
              <a:gd name="connsiteY0" fmla="*/ 0 h 3864077"/>
              <a:gd name="connsiteX1" fmla="*/ 1598492 w 5065355"/>
              <a:gd name="connsiteY1" fmla="*/ 571743 h 3864077"/>
              <a:gd name="connsiteX2" fmla="*/ 4623587 w 5065355"/>
              <a:gd name="connsiteY2" fmla="*/ 815032 h 3864077"/>
              <a:gd name="connsiteX3" fmla="*/ 5045794 w 5065355"/>
              <a:gd name="connsiteY3" fmla="*/ 2583837 h 3864077"/>
              <a:gd name="connsiteX4" fmla="*/ 5065097 w 5065355"/>
              <a:gd name="connsiteY4" fmla="*/ 3007422 h 3864077"/>
              <a:gd name="connsiteX5" fmla="*/ 5064540 w 5065355"/>
              <a:gd name="connsiteY5" fmla="*/ 3083457 h 3864077"/>
              <a:gd name="connsiteX6" fmla="*/ 5065355 w 5065355"/>
              <a:gd name="connsiteY6" fmla="*/ 3093208 h 3864077"/>
              <a:gd name="connsiteX7" fmla="*/ 5059336 w 5065355"/>
              <a:gd name="connsiteY7" fmla="*/ 3165214 h 3864077"/>
              <a:gd name="connsiteX8" fmla="*/ 5058896 w 5065355"/>
              <a:gd name="connsiteY8" fmla="*/ 3171406 h 3864077"/>
              <a:gd name="connsiteX9" fmla="*/ 5058773 w 5065355"/>
              <a:gd name="connsiteY9" fmla="*/ 3171941 h 3864077"/>
              <a:gd name="connsiteX10" fmla="*/ 5057188 w 5065355"/>
              <a:gd name="connsiteY10" fmla="*/ 3190910 h 3864077"/>
              <a:gd name="connsiteX11" fmla="*/ 5033762 w 5065355"/>
              <a:gd name="connsiteY11" fmla="*/ 3281910 h 3864077"/>
              <a:gd name="connsiteX12" fmla="*/ 5033487 w 5065355"/>
              <a:gd name="connsiteY12" fmla="*/ 3282522 h 3864077"/>
              <a:gd name="connsiteX13" fmla="*/ 5027369 w 5065355"/>
              <a:gd name="connsiteY13" fmla="*/ 3309275 h 3864077"/>
              <a:gd name="connsiteX14" fmla="*/ 4908386 w 5065355"/>
              <a:gd name="connsiteY14" fmla="*/ 3476562 h 3864077"/>
              <a:gd name="connsiteX15" fmla="*/ 4902444 w 5065355"/>
              <a:gd name="connsiteY15" fmla="*/ 3480940 h 3864077"/>
              <a:gd name="connsiteX16" fmla="*/ 4888108 w 5065355"/>
              <a:gd name="connsiteY16" fmla="*/ 3495204 h 3864077"/>
              <a:gd name="connsiteX17" fmla="*/ 4819819 w 5065355"/>
              <a:gd name="connsiteY17" fmla="*/ 3539901 h 3864077"/>
              <a:gd name="connsiteX18" fmla="*/ 4806748 w 5065355"/>
              <a:gd name="connsiteY18" fmla="*/ 3544794 h 3864077"/>
              <a:gd name="connsiteX19" fmla="*/ 4765129 w 5065355"/>
              <a:gd name="connsiteY19" fmla="*/ 3568040 h 3864077"/>
              <a:gd name="connsiteX20" fmla="*/ 4426673 w 5065355"/>
              <a:gd name="connsiteY20" fmla="*/ 3685984 h 3864077"/>
              <a:gd name="connsiteX21" fmla="*/ 534075 w 5065355"/>
              <a:gd name="connsiteY21" fmla="*/ 3761757 h 3864077"/>
              <a:gd name="connsiteX22" fmla="*/ 451805 w 5065355"/>
              <a:gd name="connsiteY22" fmla="*/ 3738960 h 3864077"/>
              <a:gd name="connsiteX23" fmla="*/ 417467 w 5065355"/>
              <a:gd name="connsiteY23" fmla="*/ 3743134 h 3864077"/>
              <a:gd name="connsiteX24" fmla="*/ 47039 w 5065355"/>
              <a:gd name="connsiteY24" fmla="*/ 3447046 h 3864077"/>
              <a:gd name="connsiteX25" fmla="*/ 38763 w 5065355"/>
              <a:gd name="connsiteY25" fmla="*/ 3414896 h 3864077"/>
              <a:gd name="connsiteX26" fmla="*/ 28376 w 5065355"/>
              <a:gd name="connsiteY26" fmla="*/ 3388641 h 3864077"/>
              <a:gd name="connsiteX27" fmla="*/ 14642 w 5065355"/>
              <a:gd name="connsiteY27" fmla="*/ 2681940 h 3864077"/>
              <a:gd name="connsiteX28" fmla="*/ 141525 w 5065355"/>
              <a:gd name="connsiteY28" fmla="*/ 1290513 h 3864077"/>
              <a:gd name="connsiteX29" fmla="*/ 968842 w 5065355"/>
              <a:gd name="connsiteY29" fmla="*/ 590018 h 3864077"/>
              <a:gd name="connsiteX30" fmla="*/ 986774 w 5065355"/>
              <a:gd name="connsiteY30" fmla="*/ 0 h 3864077"/>
              <a:gd name="connsiteX0" fmla="*/ 986774 w 5065355"/>
              <a:gd name="connsiteY0" fmla="*/ 0 h 3852421"/>
              <a:gd name="connsiteX1" fmla="*/ 1598492 w 5065355"/>
              <a:gd name="connsiteY1" fmla="*/ 571743 h 3852421"/>
              <a:gd name="connsiteX2" fmla="*/ 4623587 w 5065355"/>
              <a:gd name="connsiteY2" fmla="*/ 815032 h 3852421"/>
              <a:gd name="connsiteX3" fmla="*/ 5045794 w 5065355"/>
              <a:gd name="connsiteY3" fmla="*/ 2583837 h 3852421"/>
              <a:gd name="connsiteX4" fmla="*/ 5065097 w 5065355"/>
              <a:gd name="connsiteY4" fmla="*/ 3007422 h 3852421"/>
              <a:gd name="connsiteX5" fmla="*/ 5064540 w 5065355"/>
              <a:gd name="connsiteY5" fmla="*/ 3083457 h 3852421"/>
              <a:gd name="connsiteX6" fmla="*/ 5065355 w 5065355"/>
              <a:gd name="connsiteY6" fmla="*/ 3093208 h 3852421"/>
              <a:gd name="connsiteX7" fmla="*/ 5059336 w 5065355"/>
              <a:gd name="connsiteY7" fmla="*/ 3165214 h 3852421"/>
              <a:gd name="connsiteX8" fmla="*/ 5058896 w 5065355"/>
              <a:gd name="connsiteY8" fmla="*/ 3171406 h 3852421"/>
              <a:gd name="connsiteX9" fmla="*/ 5058773 w 5065355"/>
              <a:gd name="connsiteY9" fmla="*/ 3171941 h 3852421"/>
              <a:gd name="connsiteX10" fmla="*/ 5057188 w 5065355"/>
              <a:gd name="connsiteY10" fmla="*/ 3190910 h 3852421"/>
              <a:gd name="connsiteX11" fmla="*/ 5033762 w 5065355"/>
              <a:gd name="connsiteY11" fmla="*/ 3281910 h 3852421"/>
              <a:gd name="connsiteX12" fmla="*/ 5033487 w 5065355"/>
              <a:gd name="connsiteY12" fmla="*/ 3282522 h 3852421"/>
              <a:gd name="connsiteX13" fmla="*/ 5027369 w 5065355"/>
              <a:gd name="connsiteY13" fmla="*/ 3309275 h 3852421"/>
              <a:gd name="connsiteX14" fmla="*/ 4908386 w 5065355"/>
              <a:gd name="connsiteY14" fmla="*/ 3476562 h 3852421"/>
              <a:gd name="connsiteX15" fmla="*/ 4902444 w 5065355"/>
              <a:gd name="connsiteY15" fmla="*/ 3480940 h 3852421"/>
              <a:gd name="connsiteX16" fmla="*/ 4888108 w 5065355"/>
              <a:gd name="connsiteY16" fmla="*/ 3495204 h 3852421"/>
              <a:gd name="connsiteX17" fmla="*/ 4819819 w 5065355"/>
              <a:gd name="connsiteY17" fmla="*/ 3539901 h 3852421"/>
              <a:gd name="connsiteX18" fmla="*/ 4806748 w 5065355"/>
              <a:gd name="connsiteY18" fmla="*/ 3544794 h 3852421"/>
              <a:gd name="connsiteX19" fmla="*/ 4765129 w 5065355"/>
              <a:gd name="connsiteY19" fmla="*/ 3568040 h 3852421"/>
              <a:gd name="connsiteX20" fmla="*/ 4426673 w 5065355"/>
              <a:gd name="connsiteY20" fmla="*/ 3685984 h 3852421"/>
              <a:gd name="connsiteX21" fmla="*/ 904564 w 5065355"/>
              <a:gd name="connsiteY21" fmla="*/ 3793288 h 3852421"/>
              <a:gd name="connsiteX22" fmla="*/ 451805 w 5065355"/>
              <a:gd name="connsiteY22" fmla="*/ 3738960 h 3852421"/>
              <a:gd name="connsiteX23" fmla="*/ 417467 w 5065355"/>
              <a:gd name="connsiteY23" fmla="*/ 3743134 h 3852421"/>
              <a:gd name="connsiteX24" fmla="*/ 47039 w 5065355"/>
              <a:gd name="connsiteY24" fmla="*/ 3447046 h 3852421"/>
              <a:gd name="connsiteX25" fmla="*/ 38763 w 5065355"/>
              <a:gd name="connsiteY25" fmla="*/ 3414896 h 3852421"/>
              <a:gd name="connsiteX26" fmla="*/ 28376 w 5065355"/>
              <a:gd name="connsiteY26" fmla="*/ 3388641 h 3852421"/>
              <a:gd name="connsiteX27" fmla="*/ 14642 w 5065355"/>
              <a:gd name="connsiteY27" fmla="*/ 2681940 h 3852421"/>
              <a:gd name="connsiteX28" fmla="*/ 141525 w 5065355"/>
              <a:gd name="connsiteY28" fmla="*/ 1290513 h 3852421"/>
              <a:gd name="connsiteX29" fmla="*/ 968842 w 5065355"/>
              <a:gd name="connsiteY29" fmla="*/ 590018 h 3852421"/>
              <a:gd name="connsiteX30" fmla="*/ 986774 w 5065355"/>
              <a:gd name="connsiteY30" fmla="*/ 0 h 3852421"/>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229604 w 5065355"/>
              <a:gd name="connsiteY19" fmla="*/ 3851522 h 3899315"/>
              <a:gd name="connsiteX20" fmla="*/ 904564 w 5065355"/>
              <a:gd name="connsiteY20" fmla="*/ 3793288 h 3899315"/>
              <a:gd name="connsiteX21" fmla="*/ 451805 w 5065355"/>
              <a:gd name="connsiteY21" fmla="*/ 3738960 h 3899315"/>
              <a:gd name="connsiteX22" fmla="*/ 417467 w 5065355"/>
              <a:gd name="connsiteY22" fmla="*/ 3743134 h 3899315"/>
              <a:gd name="connsiteX23" fmla="*/ 47039 w 5065355"/>
              <a:gd name="connsiteY23" fmla="*/ 3447046 h 3899315"/>
              <a:gd name="connsiteX24" fmla="*/ 38763 w 5065355"/>
              <a:gd name="connsiteY24" fmla="*/ 3414896 h 3899315"/>
              <a:gd name="connsiteX25" fmla="*/ 28376 w 5065355"/>
              <a:gd name="connsiteY25" fmla="*/ 3388641 h 3899315"/>
              <a:gd name="connsiteX26" fmla="*/ 14642 w 5065355"/>
              <a:gd name="connsiteY26" fmla="*/ 2681940 h 3899315"/>
              <a:gd name="connsiteX27" fmla="*/ 141525 w 5065355"/>
              <a:gd name="connsiteY27" fmla="*/ 1290513 h 3899315"/>
              <a:gd name="connsiteX28" fmla="*/ 968842 w 5065355"/>
              <a:gd name="connsiteY28" fmla="*/ 590018 h 3899315"/>
              <a:gd name="connsiteX29" fmla="*/ 986774 w 5065355"/>
              <a:gd name="connsiteY29" fmla="*/ 0 h 3899315"/>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88108 w 5065355"/>
              <a:gd name="connsiteY16" fmla="*/ 3495204 h 3885853"/>
              <a:gd name="connsiteX17" fmla="*/ 4819819 w 5065355"/>
              <a:gd name="connsiteY17" fmla="*/ 3539901 h 3885853"/>
              <a:gd name="connsiteX18" fmla="*/ 4735804 w 5065355"/>
              <a:gd name="connsiteY18" fmla="*/ 3804925 h 3885853"/>
              <a:gd name="connsiteX19" fmla="*/ 4229604 w 5065355"/>
              <a:gd name="connsiteY19" fmla="*/ 3851522 h 3885853"/>
              <a:gd name="connsiteX20" fmla="*/ 904564 w 5065355"/>
              <a:gd name="connsiteY20" fmla="*/ 3793288 h 3885853"/>
              <a:gd name="connsiteX21" fmla="*/ 451805 w 5065355"/>
              <a:gd name="connsiteY21" fmla="*/ 3738960 h 3885853"/>
              <a:gd name="connsiteX22" fmla="*/ 417467 w 5065355"/>
              <a:gd name="connsiteY22" fmla="*/ 3743134 h 3885853"/>
              <a:gd name="connsiteX23" fmla="*/ 47039 w 5065355"/>
              <a:gd name="connsiteY23" fmla="*/ 3447046 h 3885853"/>
              <a:gd name="connsiteX24" fmla="*/ 38763 w 5065355"/>
              <a:gd name="connsiteY24" fmla="*/ 3414896 h 3885853"/>
              <a:gd name="connsiteX25" fmla="*/ 28376 w 5065355"/>
              <a:gd name="connsiteY25" fmla="*/ 3388641 h 3885853"/>
              <a:gd name="connsiteX26" fmla="*/ 14642 w 5065355"/>
              <a:gd name="connsiteY26" fmla="*/ 2681940 h 3885853"/>
              <a:gd name="connsiteX27" fmla="*/ 141525 w 5065355"/>
              <a:gd name="connsiteY27" fmla="*/ 1290513 h 3885853"/>
              <a:gd name="connsiteX28" fmla="*/ 968842 w 5065355"/>
              <a:gd name="connsiteY28" fmla="*/ 590018 h 3885853"/>
              <a:gd name="connsiteX29" fmla="*/ 986774 w 5065355"/>
              <a:gd name="connsiteY29"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19819 w 5065355"/>
              <a:gd name="connsiteY16" fmla="*/ 3539901 h 3885853"/>
              <a:gd name="connsiteX17" fmla="*/ 4735804 w 5065355"/>
              <a:gd name="connsiteY17" fmla="*/ 3804925 h 3885853"/>
              <a:gd name="connsiteX18" fmla="*/ 4229604 w 5065355"/>
              <a:gd name="connsiteY18" fmla="*/ 3851522 h 3885853"/>
              <a:gd name="connsiteX19" fmla="*/ 904564 w 5065355"/>
              <a:gd name="connsiteY19" fmla="*/ 3793288 h 3885853"/>
              <a:gd name="connsiteX20" fmla="*/ 451805 w 5065355"/>
              <a:gd name="connsiteY20" fmla="*/ 3738960 h 3885853"/>
              <a:gd name="connsiteX21" fmla="*/ 417467 w 5065355"/>
              <a:gd name="connsiteY21" fmla="*/ 3743134 h 3885853"/>
              <a:gd name="connsiteX22" fmla="*/ 47039 w 5065355"/>
              <a:gd name="connsiteY22" fmla="*/ 3447046 h 3885853"/>
              <a:gd name="connsiteX23" fmla="*/ 38763 w 5065355"/>
              <a:gd name="connsiteY23" fmla="*/ 3414896 h 3885853"/>
              <a:gd name="connsiteX24" fmla="*/ 28376 w 5065355"/>
              <a:gd name="connsiteY24" fmla="*/ 3388641 h 3885853"/>
              <a:gd name="connsiteX25" fmla="*/ 14642 w 5065355"/>
              <a:gd name="connsiteY25" fmla="*/ 2681940 h 3885853"/>
              <a:gd name="connsiteX26" fmla="*/ 141525 w 5065355"/>
              <a:gd name="connsiteY26" fmla="*/ 1290513 h 3885853"/>
              <a:gd name="connsiteX27" fmla="*/ 968842 w 5065355"/>
              <a:gd name="connsiteY27" fmla="*/ 590018 h 3885853"/>
              <a:gd name="connsiteX28" fmla="*/ 986774 w 5065355"/>
              <a:gd name="connsiteY28"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4908386 w 5065355"/>
              <a:gd name="connsiteY13" fmla="*/ 3476562 h 3885853"/>
              <a:gd name="connsiteX14" fmla="*/ 4902444 w 5065355"/>
              <a:gd name="connsiteY14" fmla="*/ 3480940 h 3885853"/>
              <a:gd name="connsiteX15" fmla="*/ 4819819 w 5065355"/>
              <a:gd name="connsiteY15" fmla="*/ 3539901 h 3885853"/>
              <a:gd name="connsiteX16" fmla="*/ 4735804 w 5065355"/>
              <a:gd name="connsiteY16" fmla="*/ 3804925 h 3885853"/>
              <a:gd name="connsiteX17" fmla="*/ 4229604 w 5065355"/>
              <a:gd name="connsiteY17" fmla="*/ 3851522 h 3885853"/>
              <a:gd name="connsiteX18" fmla="*/ 904564 w 5065355"/>
              <a:gd name="connsiteY18" fmla="*/ 3793288 h 3885853"/>
              <a:gd name="connsiteX19" fmla="*/ 451805 w 5065355"/>
              <a:gd name="connsiteY19" fmla="*/ 3738960 h 3885853"/>
              <a:gd name="connsiteX20" fmla="*/ 417467 w 5065355"/>
              <a:gd name="connsiteY20" fmla="*/ 3743134 h 3885853"/>
              <a:gd name="connsiteX21" fmla="*/ 47039 w 5065355"/>
              <a:gd name="connsiteY21" fmla="*/ 3447046 h 3885853"/>
              <a:gd name="connsiteX22" fmla="*/ 38763 w 5065355"/>
              <a:gd name="connsiteY22" fmla="*/ 3414896 h 3885853"/>
              <a:gd name="connsiteX23" fmla="*/ 28376 w 5065355"/>
              <a:gd name="connsiteY23" fmla="*/ 3388641 h 3885853"/>
              <a:gd name="connsiteX24" fmla="*/ 14642 w 5065355"/>
              <a:gd name="connsiteY24" fmla="*/ 2681940 h 3885853"/>
              <a:gd name="connsiteX25" fmla="*/ 141525 w 5065355"/>
              <a:gd name="connsiteY25" fmla="*/ 1290513 h 3885853"/>
              <a:gd name="connsiteX26" fmla="*/ 968842 w 5065355"/>
              <a:gd name="connsiteY26" fmla="*/ 590018 h 3885853"/>
              <a:gd name="connsiteX27" fmla="*/ 986774 w 5065355"/>
              <a:gd name="connsiteY27"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4908386 w 5065355"/>
              <a:gd name="connsiteY12" fmla="*/ 3476562 h 3885853"/>
              <a:gd name="connsiteX13" fmla="*/ 4902444 w 5065355"/>
              <a:gd name="connsiteY13" fmla="*/ 3480940 h 3885853"/>
              <a:gd name="connsiteX14" fmla="*/ 4819819 w 5065355"/>
              <a:gd name="connsiteY14" fmla="*/ 3539901 h 3885853"/>
              <a:gd name="connsiteX15" fmla="*/ 4735804 w 5065355"/>
              <a:gd name="connsiteY15" fmla="*/ 3804925 h 3885853"/>
              <a:gd name="connsiteX16" fmla="*/ 4229604 w 5065355"/>
              <a:gd name="connsiteY16" fmla="*/ 3851522 h 3885853"/>
              <a:gd name="connsiteX17" fmla="*/ 904564 w 5065355"/>
              <a:gd name="connsiteY17" fmla="*/ 3793288 h 3885853"/>
              <a:gd name="connsiteX18" fmla="*/ 451805 w 5065355"/>
              <a:gd name="connsiteY18" fmla="*/ 3738960 h 3885853"/>
              <a:gd name="connsiteX19" fmla="*/ 417467 w 5065355"/>
              <a:gd name="connsiteY19" fmla="*/ 3743134 h 3885853"/>
              <a:gd name="connsiteX20" fmla="*/ 47039 w 5065355"/>
              <a:gd name="connsiteY20" fmla="*/ 3447046 h 3885853"/>
              <a:gd name="connsiteX21" fmla="*/ 38763 w 5065355"/>
              <a:gd name="connsiteY21" fmla="*/ 3414896 h 3885853"/>
              <a:gd name="connsiteX22" fmla="*/ 28376 w 5065355"/>
              <a:gd name="connsiteY22" fmla="*/ 3388641 h 3885853"/>
              <a:gd name="connsiteX23" fmla="*/ 14642 w 5065355"/>
              <a:gd name="connsiteY23" fmla="*/ 2681940 h 3885853"/>
              <a:gd name="connsiteX24" fmla="*/ 141525 w 5065355"/>
              <a:gd name="connsiteY24" fmla="*/ 1290513 h 3885853"/>
              <a:gd name="connsiteX25" fmla="*/ 968842 w 5065355"/>
              <a:gd name="connsiteY25" fmla="*/ 590018 h 3885853"/>
              <a:gd name="connsiteX26" fmla="*/ 986774 w 5065355"/>
              <a:gd name="connsiteY26"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57188 w 5065097"/>
              <a:gd name="connsiteY9" fmla="*/ 3190910 h 3885853"/>
              <a:gd name="connsiteX10" fmla="*/ 5033762 w 5065097"/>
              <a:gd name="connsiteY10" fmla="*/ 3281910 h 3885853"/>
              <a:gd name="connsiteX11" fmla="*/ 4908386 w 5065097"/>
              <a:gd name="connsiteY11" fmla="*/ 3476562 h 3885853"/>
              <a:gd name="connsiteX12" fmla="*/ 4902444 w 5065097"/>
              <a:gd name="connsiteY12" fmla="*/ 3480940 h 3885853"/>
              <a:gd name="connsiteX13" fmla="*/ 4819819 w 5065097"/>
              <a:gd name="connsiteY13" fmla="*/ 3539901 h 3885853"/>
              <a:gd name="connsiteX14" fmla="*/ 4735804 w 5065097"/>
              <a:gd name="connsiteY14" fmla="*/ 3804925 h 3885853"/>
              <a:gd name="connsiteX15" fmla="*/ 4229604 w 5065097"/>
              <a:gd name="connsiteY15" fmla="*/ 3851522 h 3885853"/>
              <a:gd name="connsiteX16" fmla="*/ 904564 w 5065097"/>
              <a:gd name="connsiteY16" fmla="*/ 3793288 h 3885853"/>
              <a:gd name="connsiteX17" fmla="*/ 451805 w 5065097"/>
              <a:gd name="connsiteY17" fmla="*/ 3738960 h 3885853"/>
              <a:gd name="connsiteX18" fmla="*/ 417467 w 5065097"/>
              <a:gd name="connsiteY18" fmla="*/ 3743134 h 3885853"/>
              <a:gd name="connsiteX19" fmla="*/ 47039 w 5065097"/>
              <a:gd name="connsiteY19" fmla="*/ 3447046 h 3885853"/>
              <a:gd name="connsiteX20" fmla="*/ 38763 w 5065097"/>
              <a:gd name="connsiteY20" fmla="*/ 3414896 h 3885853"/>
              <a:gd name="connsiteX21" fmla="*/ 28376 w 5065097"/>
              <a:gd name="connsiteY21" fmla="*/ 3388641 h 3885853"/>
              <a:gd name="connsiteX22" fmla="*/ 14642 w 5065097"/>
              <a:gd name="connsiteY22" fmla="*/ 2681940 h 3885853"/>
              <a:gd name="connsiteX23" fmla="*/ 141525 w 5065097"/>
              <a:gd name="connsiteY23" fmla="*/ 1290513 h 3885853"/>
              <a:gd name="connsiteX24" fmla="*/ 968842 w 5065097"/>
              <a:gd name="connsiteY24" fmla="*/ 590018 h 3885853"/>
              <a:gd name="connsiteX25" fmla="*/ 986774 w 5065097"/>
              <a:gd name="connsiteY25"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33762 w 5065097"/>
              <a:gd name="connsiteY9" fmla="*/ 3281910 h 3885853"/>
              <a:gd name="connsiteX10" fmla="*/ 4908386 w 5065097"/>
              <a:gd name="connsiteY10" fmla="*/ 3476562 h 3885853"/>
              <a:gd name="connsiteX11" fmla="*/ 4902444 w 5065097"/>
              <a:gd name="connsiteY11" fmla="*/ 3480940 h 3885853"/>
              <a:gd name="connsiteX12" fmla="*/ 4819819 w 5065097"/>
              <a:gd name="connsiteY12" fmla="*/ 3539901 h 3885853"/>
              <a:gd name="connsiteX13" fmla="*/ 4735804 w 5065097"/>
              <a:gd name="connsiteY13" fmla="*/ 3804925 h 3885853"/>
              <a:gd name="connsiteX14" fmla="*/ 4229604 w 5065097"/>
              <a:gd name="connsiteY14" fmla="*/ 3851522 h 3885853"/>
              <a:gd name="connsiteX15" fmla="*/ 904564 w 5065097"/>
              <a:gd name="connsiteY15" fmla="*/ 3793288 h 3885853"/>
              <a:gd name="connsiteX16" fmla="*/ 451805 w 5065097"/>
              <a:gd name="connsiteY16" fmla="*/ 3738960 h 3885853"/>
              <a:gd name="connsiteX17" fmla="*/ 417467 w 5065097"/>
              <a:gd name="connsiteY17" fmla="*/ 3743134 h 3885853"/>
              <a:gd name="connsiteX18" fmla="*/ 47039 w 5065097"/>
              <a:gd name="connsiteY18" fmla="*/ 3447046 h 3885853"/>
              <a:gd name="connsiteX19" fmla="*/ 38763 w 5065097"/>
              <a:gd name="connsiteY19" fmla="*/ 3414896 h 3885853"/>
              <a:gd name="connsiteX20" fmla="*/ 28376 w 5065097"/>
              <a:gd name="connsiteY20" fmla="*/ 3388641 h 3885853"/>
              <a:gd name="connsiteX21" fmla="*/ 14642 w 5065097"/>
              <a:gd name="connsiteY21" fmla="*/ 2681940 h 3885853"/>
              <a:gd name="connsiteX22" fmla="*/ 141525 w 5065097"/>
              <a:gd name="connsiteY22" fmla="*/ 1290513 h 3885853"/>
              <a:gd name="connsiteX23" fmla="*/ 968842 w 5065097"/>
              <a:gd name="connsiteY23" fmla="*/ 590018 h 3885853"/>
              <a:gd name="connsiteX24" fmla="*/ 986774 w 5065097"/>
              <a:gd name="connsiteY24"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902444 w 5065097"/>
              <a:gd name="connsiteY10" fmla="*/ 3480940 h 3885853"/>
              <a:gd name="connsiteX11" fmla="*/ 4819819 w 5065097"/>
              <a:gd name="connsiteY11" fmla="*/ 3539901 h 3885853"/>
              <a:gd name="connsiteX12" fmla="*/ 4735804 w 5065097"/>
              <a:gd name="connsiteY12" fmla="*/ 3804925 h 3885853"/>
              <a:gd name="connsiteX13" fmla="*/ 4229604 w 5065097"/>
              <a:gd name="connsiteY13" fmla="*/ 3851522 h 3885853"/>
              <a:gd name="connsiteX14" fmla="*/ 904564 w 5065097"/>
              <a:gd name="connsiteY14" fmla="*/ 3793288 h 3885853"/>
              <a:gd name="connsiteX15" fmla="*/ 451805 w 5065097"/>
              <a:gd name="connsiteY15" fmla="*/ 3738960 h 3885853"/>
              <a:gd name="connsiteX16" fmla="*/ 417467 w 5065097"/>
              <a:gd name="connsiteY16" fmla="*/ 3743134 h 3885853"/>
              <a:gd name="connsiteX17" fmla="*/ 47039 w 5065097"/>
              <a:gd name="connsiteY17" fmla="*/ 3447046 h 3885853"/>
              <a:gd name="connsiteX18" fmla="*/ 38763 w 5065097"/>
              <a:gd name="connsiteY18" fmla="*/ 3414896 h 3885853"/>
              <a:gd name="connsiteX19" fmla="*/ 28376 w 5065097"/>
              <a:gd name="connsiteY19" fmla="*/ 3388641 h 3885853"/>
              <a:gd name="connsiteX20" fmla="*/ 14642 w 5065097"/>
              <a:gd name="connsiteY20" fmla="*/ 2681940 h 3885853"/>
              <a:gd name="connsiteX21" fmla="*/ 141525 w 5065097"/>
              <a:gd name="connsiteY21" fmla="*/ 1290513 h 3885853"/>
              <a:gd name="connsiteX22" fmla="*/ 968842 w 5065097"/>
              <a:gd name="connsiteY22" fmla="*/ 590018 h 3885853"/>
              <a:gd name="connsiteX23" fmla="*/ 986774 w 5065097"/>
              <a:gd name="connsiteY23"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819819 w 5065097"/>
              <a:gd name="connsiteY10" fmla="*/ 3539901 h 3885853"/>
              <a:gd name="connsiteX11" fmla="*/ 4735804 w 5065097"/>
              <a:gd name="connsiteY11" fmla="*/ 3804925 h 3885853"/>
              <a:gd name="connsiteX12" fmla="*/ 4229604 w 5065097"/>
              <a:gd name="connsiteY12" fmla="*/ 3851522 h 3885853"/>
              <a:gd name="connsiteX13" fmla="*/ 904564 w 5065097"/>
              <a:gd name="connsiteY13" fmla="*/ 3793288 h 3885853"/>
              <a:gd name="connsiteX14" fmla="*/ 451805 w 5065097"/>
              <a:gd name="connsiteY14" fmla="*/ 3738960 h 3885853"/>
              <a:gd name="connsiteX15" fmla="*/ 417467 w 5065097"/>
              <a:gd name="connsiteY15" fmla="*/ 3743134 h 3885853"/>
              <a:gd name="connsiteX16" fmla="*/ 47039 w 5065097"/>
              <a:gd name="connsiteY16" fmla="*/ 3447046 h 3885853"/>
              <a:gd name="connsiteX17" fmla="*/ 38763 w 5065097"/>
              <a:gd name="connsiteY17" fmla="*/ 3414896 h 3885853"/>
              <a:gd name="connsiteX18" fmla="*/ 28376 w 5065097"/>
              <a:gd name="connsiteY18" fmla="*/ 3388641 h 3885853"/>
              <a:gd name="connsiteX19" fmla="*/ 14642 w 5065097"/>
              <a:gd name="connsiteY19" fmla="*/ 2681940 h 3885853"/>
              <a:gd name="connsiteX20" fmla="*/ 141525 w 5065097"/>
              <a:gd name="connsiteY20" fmla="*/ 1290513 h 3885853"/>
              <a:gd name="connsiteX21" fmla="*/ 968842 w 5065097"/>
              <a:gd name="connsiteY21" fmla="*/ 590018 h 3885853"/>
              <a:gd name="connsiteX22" fmla="*/ 986774 w 5065097"/>
              <a:gd name="connsiteY22"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819819 w 5065543"/>
              <a:gd name="connsiteY9" fmla="*/ 3539901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993239 w 5065543"/>
              <a:gd name="connsiteY9" fmla="*/ 3784266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735804 w 5065543"/>
              <a:gd name="connsiteY9" fmla="*/ 3804925 h 3885853"/>
              <a:gd name="connsiteX10" fmla="*/ 4229604 w 5065543"/>
              <a:gd name="connsiteY10" fmla="*/ 3851522 h 3885853"/>
              <a:gd name="connsiteX11" fmla="*/ 904564 w 5065543"/>
              <a:gd name="connsiteY11" fmla="*/ 3793288 h 3885853"/>
              <a:gd name="connsiteX12" fmla="*/ 451805 w 5065543"/>
              <a:gd name="connsiteY12" fmla="*/ 3738960 h 3885853"/>
              <a:gd name="connsiteX13" fmla="*/ 417467 w 5065543"/>
              <a:gd name="connsiteY13" fmla="*/ 3743134 h 3885853"/>
              <a:gd name="connsiteX14" fmla="*/ 47039 w 5065543"/>
              <a:gd name="connsiteY14" fmla="*/ 3447046 h 3885853"/>
              <a:gd name="connsiteX15" fmla="*/ 38763 w 5065543"/>
              <a:gd name="connsiteY15" fmla="*/ 3414896 h 3885853"/>
              <a:gd name="connsiteX16" fmla="*/ 28376 w 5065543"/>
              <a:gd name="connsiteY16" fmla="*/ 3388641 h 3885853"/>
              <a:gd name="connsiteX17" fmla="*/ 14642 w 5065543"/>
              <a:gd name="connsiteY17" fmla="*/ 2681940 h 3885853"/>
              <a:gd name="connsiteX18" fmla="*/ 141525 w 5065543"/>
              <a:gd name="connsiteY18" fmla="*/ 1290513 h 3885853"/>
              <a:gd name="connsiteX19" fmla="*/ 968842 w 5065543"/>
              <a:gd name="connsiteY19" fmla="*/ 590018 h 3885853"/>
              <a:gd name="connsiteX20" fmla="*/ 986774 w 5065543"/>
              <a:gd name="connsiteY20"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4993239 w 5065543"/>
              <a:gd name="connsiteY7" fmla="*/ 3784266 h 3885853"/>
              <a:gd name="connsiteX8" fmla="*/ 4229604 w 5065543"/>
              <a:gd name="connsiteY8" fmla="*/ 3851522 h 3885853"/>
              <a:gd name="connsiteX9" fmla="*/ 904564 w 5065543"/>
              <a:gd name="connsiteY9" fmla="*/ 3793288 h 3885853"/>
              <a:gd name="connsiteX10" fmla="*/ 451805 w 5065543"/>
              <a:gd name="connsiteY10" fmla="*/ 3738960 h 3885853"/>
              <a:gd name="connsiteX11" fmla="*/ 417467 w 5065543"/>
              <a:gd name="connsiteY11" fmla="*/ 3743134 h 3885853"/>
              <a:gd name="connsiteX12" fmla="*/ 47039 w 5065543"/>
              <a:gd name="connsiteY12" fmla="*/ 3447046 h 3885853"/>
              <a:gd name="connsiteX13" fmla="*/ 38763 w 5065543"/>
              <a:gd name="connsiteY13" fmla="*/ 3414896 h 3885853"/>
              <a:gd name="connsiteX14" fmla="*/ 28376 w 5065543"/>
              <a:gd name="connsiteY14" fmla="*/ 3388641 h 3885853"/>
              <a:gd name="connsiteX15" fmla="*/ 14642 w 5065543"/>
              <a:gd name="connsiteY15" fmla="*/ 2681940 h 3885853"/>
              <a:gd name="connsiteX16" fmla="*/ 141525 w 5065543"/>
              <a:gd name="connsiteY16" fmla="*/ 1290513 h 3885853"/>
              <a:gd name="connsiteX17" fmla="*/ 968842 w 5065543"/>
              <a:gd name="connsiteY17" fmla="*/ 590018 h 3885853"/>
              <a:gd name="connsiteX18" fmla="*/ 986774 w 5065543"/>
              <a:gd name="connsiteY18" fmla="*/ 0 h 3885853"/>
              <a:gd name="connsiteX0" fmla="*/ 986774 w 5073884"/>
              <a:gd name="connsiteY0" fmla="*/ 0 h 3885853"/>
              <a:gd name="connsiteX1" fmla="*/ 1598492 w 5073884"/>
              <a:gd name="connsiteY1" fmla="*/ 571743 h 3885853"/>
              <a:gd name="connsiteX2" fmla="*/ 4623587 w 5073884"/>
              <a:gd name="connsiteY2" fmla="*/ 815032 h 3885853"/>
              <a:gd name="connsiteX3" fmla="*/ 5045794 w 5073884"/>
              <a:gd name="connsiteY3" fmla="*/ 2583837 h 3885853"/>
              <a:gd name="connsiteX4" fmla="*/ 5065097 w 5073884"/>
              <a:gd name="connsiteY4" fmla="*/ 3007422 h 3885853"/>
              <a:gd name="connsiteX5" fmla="*/ 5059336 w 5073884"/>
              <a:gd name="connsiteY5" fmla="*/ 3165214 h 3885853"/>
              <a:gd name="connsiteX6" fmla="*/ 4993239 w 5073884"/>
              <a:gd name="connsiteY6" fmla="*/ 3784266 h 3885853"/>
              <a:gd name="connsiteX7" fmla="*/ 4229604 w 5073884"/>
              <a:gd name="connsiteY7" fmla="*/ 3851522 h 3885853"/>
              <a:gd name="connsiteX8" fmla="*/ 904564 w 5073884"/>
              <a:gd name="connsiteY8" fmla="*/ 3793288 h 3885853"/>
              <a:gd name="connsiteX9" fmla="*/ 451805 w 5073884"/>
              <a:gd name="connsiteY9" fmla="*/ 3738960 h 3885853"/>
              <a:gd name="connsiteX10" fmla="*/ 417467 w 5073884"/>
              <a:gd name="connsiteY10" fmla="*/ 3743134 h 3885853"/>
              <a:gd name="connsiteX11" fmla="*/ 47039 w 5073884"/>
              <a:gd name="connsiteY11" fmla="*/ 3447046 h 3885853"/>
              <a:gd name="connsiteX12" fmla="*/ 38763 w 5073884"/>
              <a:gd name="connsiteY12" fmla="*/ 3414896 h 3885853"/>
              <a:gd name="connsiteX13" fmla="*/ 28376 w 5073884"/>
              <a:gd name="connsiteY13" fmla="*/ 3388641 h 3885853"/>
              <a:gd name="connsiteX14" fmla="*/ 14642 w 5073884"/>
              <a:gd name="connsiteY14" fmla="*/ 2681940 h 3885853"/>
              <a:gd name="connsiteX15" fmla="*/ 141525 w 5073884"/>
              <a:gd name="connsiteY15" fmla="*/ 1290513 h 3885853"/>
              <a:gd name="connsiteX16" fmla="*/ 968842 w 5073884"/>
              <a:gd name="connsiteY16" fmla="*/ 590018 h 3885853"/>
              <a:gd name="connsiteX17" fmla="*/ 986774 w 5073884"/>
              <a:gd name="connsiteY17" fmla="*/ 0 h 3885853"/>
              <a:gd name="connsiteX0" fmla="*/ 986774 w 5078114"/>
              <a:gd name="connsiteY0" fmla="*/ 0 h 3885853"/>
              <a:gd name="connsiteX1" fmla="*/ 1598492 w 5078114"/>
              <a:gd name="connsiteY1" fmla="*/ 571743 h 3885853"/>
              <a:gd name="connsiteX2" fmla="*/ 4623587 w 5078114"/>
              <a:gd name="connsiteY2" fmla="*/ 815032 h 3885853"/>
              <a:gd name="connsiteX3" fmla="*/ 5045794 w 5078114"/>
              <a:gd name="connsiteY3" fmla="*/ 2583837 h 3885853"/>
              <a:gd name="connsiteX4" fmla="*/ 5065097 w 5078114"/>
              <a:gd name="connsiteY4" fmla="*/ 3007422 h 3885853"/>
              <a:gd name="connsiteX5" fmla="*/ 4993239 w 5078114"/>
              <a:gd name="connsiteY5" fmla="*/ 3784266 h 3885853"/>
              <a:gd name="connsiteX6" fmla="*/ 4229604 w 5078114"/>
              <a:gd name="connsiteY6" fmla="*/ 3851522 h 3885853"/>
              <a:gd name="connsiteX7" fmla="*/ 904564 w 5078114"/>
              <a:gd name="connsiteY7" fmla="*/ 3793288 h 3885853"/>
              <a:gd name="connsiteX8" fmla="*/ 451805 w 5078114"/>
              <a:gd name="connsiteY8" fmla="*/ 3738960 h 3885853"/>
              <a:gd name="connsiteX9" fmla="*/ 417467 w 5078114"/>
              <a:gd name="connsiteY9" fmla="*/ 3743134 h 3885853"/>
              <a:gd name="connsiteX10" fmla="*/ 47039 w 5078114"/>
              <a:gd name="connsiteY10" fmla="*/ 3447046 h 3885853"/>
              <a:gd name="connsiteX11" fmla="*/ 38763 w 5078114"/>
              <a:gd name="connsiteY11" fmla="*/ 3414896 h 3885853"/>
              <a:gd name="connsiteX12" fmla="*/ 28376 w 5078114"/>
              <a:gd name="connsiteY12" fmla="*/ 3388641 h 3885853"/>
              <a:gd name="connsiteX13" fmla="*/ 14642 w 5078114"/>
              <a:gd name="connsiteY13" fmla="*/ 2681940 h 3885853"/>
              <a:gd name="connsiteX14" fmla="*/ 141525 w 5078114"/>
              <a:gd name="connsiteY14" fmla="*/ 1290513 h 3885853"/>
              <a:gd name="connsiteX15" fmla="*/ 968842 w 5078114"/>
              <a:gd name="connsiteY15" fmla="*/ 590018 h 3885853"/>
              <a:gd name="connsiteX16" fmla="*/ 986774 w 5078114"/>
              <a:gd name="connsiteY16" fmla="*/ 0 h 3885853"/>
              <a:gd name="connsiteX0" fmla="*/ 986774 w 5094085"/>
              <a:gd name="connsiteY0" fmla="*/ 0 h 3885853"/>
              <a:gd name="connsiteX1" fmla="*/ 1598492 w 5094085"/>
              <a:gd name="connsiteY1" fmla="*/ 571743 h 3885853"/>
              <a:gd name="connsiteX2" fmla="*/ 4623587 w 5094085"/>
              <a:gd name="connsiteY2" fmla="*/ 815032 h 3885853"/>
              <a:gd name="connsiteX3" fmla="*/ 5045794 w 5094085"/>
              <a:gd name="connsiteY3" fmla="*/ 2583837 h 3885853"/>
              <a:gd name="connsiteX4" fmla="*/ 4993239 w 5094085"/>
              <a:gd name="connsiteY4" fmla="*/ 3784266 h 3885853"/>
              <a:gd name="connsiteX5" fmla="*/ 4229604 w 5094085"/>
              <a:gd name="connsiteY5" fmla="*/ 3851522 h 3885853"/>
              <a:gd name="connsiteX6" fmla="*/ 904564 w 5094085"/>
              <a:gd name="connsiteY6" fmla="*/ 3793288 h 3885853"/>
              <a:gd name="connsiteX7" fmla="*/ 451805 w 5094085"/>
              <a:gd name="connsiteY7" fmla="*/ 3738960 h 3885853"/>
              <a:gd name="connsiteX8" fmla="*/ 417467 w 5094085"/>
              <a:gd name="connsiteY8" fmla="*/ 3743134 h 3885853"/>
              <a:gd name="connsiteX9" fmla="*/ 47039 w 5094085"/>
              <a:gd name="connsiteY9" fmla="*/ 3447046 h 3885853"/>
              <a:gd name="connsiteX10" fmla="*/ 38763 w 5094085"/>
              <a:gd name="connsiteY10" fmla="*/ 3414896 h 3885853"/>
              <a:gd name="connsiteX11" fmla="*/ 28376 w 5094085"/>
              <a:gd name="connsiteY11" fmla="*/ 3388641 h 3885853"/>
              <a:gd name="connsiteX12" fmla="*/ 14642 w 5094085"/>
              <a:gd name="connsiteY12" fmla="*/ 2681940 h 3885853"/>
              <a:gd name="connsiteX13" fmla="*/ 141525 w 5094085"/>
              <a:gd name="connsiteY13" fmla="*/ 1290513 h 3885853"/>
              <a:gd name="connsiteX14" fmla="*/ 968842 w 5094085"/>
              <a:gd name="connsiteY14" fmla="*/ 590018 h 3885853"/>
              <a:gd name="connsiteX15" fmla="*/ 986774 w 5094085"/>
              <a:gd name="connsiteY15" fmla="*/ 0 h 3885853"/>
              <a:gd name="connsiteX0" fmla="*/ 986774 w 5062386"/>
              <a:gd name="connsiteY0" fmla="*/ 0 h 3895361"/>
              <a:gd name="connsiteX1" fmla="*/ 1598492 w 5062386"/>
              <a:gd name="connsiteY1" fmla="*/ 571743 h 3895361"/>
              <a:gd name="connsiteX2" fmla="*/ 4623587 w 5062386"/>
              <a:gd name="connsiteY2" fmla="*/ 815032 h 3895361"/>
              <a:gd name="connsiteX3" fmla="*/ 5045794 w 5062386"/>
              <a:gd name="connsiteY3" fmla="*/ 2583837 h 3895361"/>
              <a:gd name="connsiteX4" fmla="*/ 4851350 w 5062386"/>
              <a:gd name="connsiteY4" fmla="*/ 3634494 h 3895361"/>
              <a:gd name="connsiteX5" fmla="*/ 4229604 w 5062386"/>
              <a:gd name="connsiteY5" fmla="*/ 3851522 h 3895361"/>
              <a:gd name="connsiteX6" fmla="*/ 904564 w 5062386"/>
              <a:gd name="connsiteY6" fmla="*/ 3793288 h 3895361"/>
              <a:gd name="connsiteX7" fmla="*/ 451805 w 5062386"/>
              <a:gd name="connsiteY7" fmla="*/ 3738960 h 3895361"/>
              <a:gd name="connsiteX8" fmla="*/ 417467 w 5062386"/>
              <a:gd name="connsiteY8" fmla="*/ 3743134 h 3895361"/>
              <a:gd name="connsiteX9" fmla="*/ 47039 w 5062386"/>
              <a:gd name="connsiteY9" fmla="*/ 3447046 h 3895361"/>
              <a:gd name="connsiteX10" fmla="*/ 38763 w 5062386"/>
              <a:gd name="connsiteY10" fmla="*/ 3414896 h 3895361"/>
              <a:gd name="connsiteX11" fmla="*/ 28376 w 5062386"/>
              <a:gd name="connsiteY11" fmla="*/ 3388641 h 3895361"/>
              <a:gd name="connsiteX12" fmla="*/ 14642 w 5062386"/>
              <a:gd name="connsiteY12" fmla="*/ 2681940 h 3895361"/>
              <a:gd name="connsiteX13" fmla="*/ 141525 w 5062386"/>
              <a:gd name="connsiteY13" fmla="*/ 1290513 h 3895361"/>
              <a:gd name="connsiteX14" fmla="*/ 968842 w 5062386"/>
              <a:gd name="connsiteY14" fmla="*/ 590018 h 3895361"/>
              <a:gd name="connsiteX15" fmla="*/ 986774 w 5062386"/>
              <a:gd name="connsiteY15" fmla="*/ 0 h 3895361"/>
              <a:gd name="connsiteX0" fmla="*/ 986774 w 5051609"/>
              <a:gd name="connsiteY0" fmla="*/ 0 h 3895361"/>
              <a:gd name="connsiteX1" fmla="*/ 1598492 w 5051609"/>
              <a:gd name="connsiteY1" fmla="*/ 571743 h 3895361"/>
              <a:gd name="connsiteX2" fmla="*/ 4623587 w 5051609"/>
              <a:gd name="connsiteY2" fmla="*/ 815032 h 3895361"/>
              <a:gd name="connsiteX3" fmla="*/ 5045794 w 5051609"/>
              <a:gd name="connsiteY3" fmla="*/ 2583837 h 3895361"/>
              <a:gd name="connsiteX4" fmla="*/ 4851350 w 5051609"/>
              <a:gd name="connsiteY4" fmla="*/ 3634494 h 3895361"/>
              <a:gd name="connsiteX5" fmla="*/ 4229604 w 5051609"/>
              <a:gd name="connsiteY5" fmla="*/ 3851522 h 3895361"/>
              <a:gd name="connsiteX6" fmla="*/ 904564 w 5051609"/>
              <a:gd name="connsiteY6" fmla="*/ 3793288 h 3895361"/>
              <a:gd name="connsiteX7" fmla="*/ 451805 w 5051609"/>
              <a:gd name="connsiteY7" fmla="*/ 3738960 h 3895361"/>
              <a:gd name="connsiteX8" fmla="*/ 417467 w 5051609"/>
              <a:gd name="connsiteY8" fmla="*/ 3743134 h 3895361"/>
              <a:gd name="connsiteX9" fmla="*/ 47039 w 5051609"/>
              <a:gd name="connsiteY9" fmla="*/ 3447046 h 3895361"/>
              <a:gd name="connsiteX10" fmla="*/ 38763 w 5051609"/>
              <a:gd name="connsiteY10" fmla="*/ 3414896 h 3895361"/>
              <a:gd name="connsiteX11" fmla="*/ 28376 w 5051609"/>
              <a:gd name="connsiteY11" fmla="*/ 3388641 h 3895361"/>
              <a:gd name="connsiteX12" fmla="*/ 14642 w 5051609"/>
              <a:gd name="connsiteY12" fmla="*/ 2681940 h 3895361"/>
              <a:gd name="connsiteX13" fmla="*/ 141525 w 5051609"/>
              <a:gd name="connsiteY13" fmla="*/ 1290513 h 3895361"/>
              <a:gd name="connsiteX14" fmla="*/ 968842 w 5051609"/>
              <a:gd name="connsiteY14" fmla="*/ 590018 h 3895361"/>
              <a:gd name="connsiteX15" fmla="*/ 986774 w 5051609"/>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17467 w 5100973"/>
              <a:gd name="connsiteY8" fmla="*/ 3743134 h 4001096"/>
              <a:gd name="connsiteX9" fmla="*/ 47039 w 5100973"/>
              <a:gd name="connsiteY9" fmla="*/ 3447046 h 4001096"/>
              <a:gd name="connsiteX10" fmla="*/ 38763 w 5100973"/>
              <a:gd name="connsiteY10" fmla="*/ 3414896 h 4001096"/>
              <a:gd name="connsiteX11" fmla="*/ 28376 w 5100973"/>
              <a:gd name="connsiteY11" fmla="*/ 3388641 h 4001096"/>
              <a:gd name="connsiteX12" fmla="*/ 14642 w 5100973"/>
              <a:gd name="connsiteY12" fmla="*/ 2681940 h 4001096"/>
              <a:gd name="connsiteX13" fmla="*/ 141525 w 5100973"/>
              <a:gd name="connsiteY13" fmla="*/ 1290513 h 4001096"/>
              <a:gd name="connsiteX14" fmla="*/ 968842 w 5100973"/>
              <a:gd name="connsiteY14" fmla="*/ 590018 h 4001096"/>
              <a:gd name="connsiteX15" fmla="*/ 986774 w 5100973"/>
              <a:gd name="connsiteY15" fmla="*/ 0 h 4001096"/>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7039 w 5100973"/>
              <a:gd name="connsiteY8" fmla="*/ 3447046 h 4001096"/>
              <a:gd name="connsiteX9" fmla="*/ 38763 w 5100973"/>
              <a:gd name="connsiteY9" fmla="*/ 3414896 h 4001096"/>
              <a:gd name="connsiteX10" fmla="*/ 28376 w 5100973"/>
              <a:gd name="connsiteY10" fmla="*/ 3388641 h 4001096"/>
              <a:gd name="connsiteX11" fmla="*/ 14642 w 5100973"/>
              <a:gd name="connsiteY11" fmla="*/ 2681940 h 4001096"/>
              <a:gd name="connsiteX12" fmla="*/ 141525 w 5100973"/>
              <a:gd name="connsiteY12" fmla="*/ 1290513 h 4001096"/>
              <a:gd name="connsiteX13" fmla="*/ 968842 w 5100973"/>
              <a:gd name="connsiteY13" fmla="*/ 590018 h 4001096"/>
              <a:gd name="connsiteX14" fmla="*/ 986774 w 5100973"/>
              <a:gd name="connsiteY14" fmla="*/ 0 h 4001096"/>
              <a:gd name="connsiteX0" fmla="*/ 984626 w 5098825"/>
              <a:gd name="connsiteY0" fmla="*/ 0 h 4001096"/>
              <a:gd name="connsiteX1" fmla="*/ 1596344 w 5098825"/>
              <a:gd name="connsiteY1" fmla="*/ 571743 h 4001096"/>
              <a:gd name="connsiteX2" fmla="*/ 4621439 w 5098825"/>
              <a:gd name="connsiteY2" fmla="*/ 815032 h 4001096"/>
              <a:gd name="connsiteX3" fmla="*/ 5098825 w 5098825"/>
              <a:gd name="connsiteY3" fmla="*/ 2118754 h 4001096"/>
              <a:gd name="connsiteX4" fmla="*/ 4849202 w 5098825"/>
              <a:gd name="connsiteY4" fmla="*/ 3634494 h 4001096"/>
              <a:gd name="connsiteX5" fmla="*/ 3793904 w 5098825"/>
              <a:gd name="connsiteY5" fmla="*/ 3985529 h 4001096"/>
              <a:gd name="connsiteX6" fmla="*/ 957596 w 5098825"/>
              <a:gd name="connsiteY6" fmla="*/ 3840584 h 4001096"/>
              <a:gd name="connsiteX7" fmla="*/ 449657 w 5098825"/>
              <a:gd name="connsiteY7" fmla="*/ 3738960 h 4001096"/>
              <a:gd name="connsiteX8" fmla="*/ 44891 w 5098825"/>
              <a:gd name="connsiteY8" fmla="*/ 3447046 h 4001096"/>
              <a:gd name="connsiteX9" fmla="*/ 36615 w 5098825"/>
              <a:gd name="connsiteY9" fmla="*/ 3414896 h 4001096"/>
              <a:gd name="connsiteX10" fmla="*/ 12494 w 5098825"/>
              <a:gd name="connsiteY10" fmla="*/ 2681940 h 4001096"/>
              <a:gd name="connsiteX11" fmla="*/ 139377 w 5098825"/>
              <a:gd name="connsiteY11" fmla="*/ 1290513 h 4001096"/>
              <a:gd name="connsiteX12" fmla="*/ 966694 w 5098825"/>
              <a:gd name="connsiteY12" fmla="*/ 590018 h 4001096"/>
              <a:gd name="connsiteX13" fmla="*/ 984626 w 5098825"/>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44704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53375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437163 w 5086331"/>
              <a:gd name="connsiteY7" fmla="*/ 3738960 h 4001096"/>
              <a:gd name="connsiteX8" fmla="*/ 32397 w 5086331"/>
              <a:gd name="connsiteY8" fmla="*/ 3533756 h 4001096"/>
              <a:gd name="connsiteX9" fmla="*/ 0 w 5086331"/>
              <a:gd name="connsiteY9" fmla="*/ 2681940 h 4001096"/>
              <a:gd name="connsiteX10" fmla="*/ 126883 w 5086331"/>
              <a:gd name="connsiteY10" fmla="*/ 1290513 h 4001096"/>
              <a:gd name="connsiteX11" fmla="*/ 954200 w 5086331"/>
              <a:gd name="connsiteY11" fmla="*/ 590018 h 4001096"/>
              <a:gd name="connsiteX12" fmla="*/ 972132 w 5086331"/>
              <a:gd name="connsiteY12"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1007316 w 5121515"/>
              <a:gd name="connsiteY0" fmla="*/ 0 h 4001096"/>
              <a:gd name="connsiteX1" fmla="*/ 1619034 w 5121515"/>
              <a:gd name="connsiteY1" fmla="*/ 571743 h 4001096"/>
              <a:gd name="connsiteX2" fmla="*/ 4644129 w 5121515"/>
              <a:gd name="connsiteY2" fmla="*/ 815032 h 4001096"/>
              <a:gd name="connsiteX3" fmla="*/ 5121515 w 5121515"/>
              <a:gd name="connsiteY3" fmla="*/ 2118754 h 4001096"/>
              <a:gd name="connsiteX4" fmla="*/ 4871892 w 5121515"/>
              <a:gd name="connsiteY4" fmla="*/ 3634494 h 4001096"/>
              <a:gd name="connsiteX5" fmla="*/ 3816594 w 5121515"/>
              <a:gd name="connsiteY5" fmla="*/ 3985529 h 4001096"/>
              <a:gd name="connsiteX6" fmla="*/ 980286 w 5121515"/>
              <a:gd name="connsiteY6" fmla="*/ 3840584 h 4001096"/>
              <a:gd name="connsiteX7" fmla="*/ 67581 w 5121515"/>
              <a:gd name="connsiteY7" fmla="*/ 3533756 h 4001096"/>
              <a:gd name="connsiteX8" fmla="*/ 35184 w 5121515"/>
              <a:gd name="connsiteY8" fmla="*/ 2681940 h 4001096"/>
              <a:gd name="connsiteX9" fmla="*/ 162067 w 5121515"/>
              <a:gd name="connsiteY9" fmla="*/ 1290513 h 4001096"/>
              <a:gd name="connsiteX10" fmla="*/ 989384 w 5121515"/>
              <a:gd name="connsiteY10" fmla="*/ 590018 h 4001096"/>
              <a:gd name="connsiteX11" fmla="*/ 1007316 w 5121515"/>
              <a:gd name="connsiteY11" fmla="*/ 0 h 4001096"/>
              <a:gd name="connsiteX0" fmla="*/ 1010370 w 5124569"/>
              <a:gd name="connsiteY0" fmla="*/ 0 h 4001096"/>
              <a:gd name="connsiteX1" fmla="*/ 1622088 w 5124569"/>
              <a:gd name="connsiteY1" fmla="*/ 571743 h 4001096"/>
              <a:gd name="connsiteX2" fmla="*/ 4647183 w 5124569"/>
              <a:gd name="connsiteY2" fmla="*/ 815032 h 4001096"/>
              <a:gd name="connsiteX3" fmla="*/ 5124569 w 5124569"/>
              <a:gd name="connsiteY3" fmla="*/ 2118754 h 4001096"/>
              <a:gd name="connsiteX4" fmla="*/ 4874946 w 5124569"/>
              <a:gd name="connsiteY4" fmla="*/ 3634494 h 4001096"/>
              <a:gd name="connsiteX5" fmla="*/ 3819648 w 5124569"/>
              <a:gd name="connsiteY5" fmla="*/ 3985529 h 4001096"/>
              <a:gd name="connsiteX6" fmla="*/ 983340 w 5124569"/>
              <a:gd name="connsiteY6" fmla="*/ 3840584 h 4001096"/>
              <a:gd name="connsiteX7" fmla="*/ 70635 w 5124569"/>
              <a:gd name="connsiteY7" fmla="*/ 3533756 h 4001096"/>
              <a:gd name="connsiteX8" fmla="*/ 165121 w 5124569"/>
              <a:gd name="connsiteY8" fmla="*/ 1290513 h 4001096"/>
              <a:gd name="connsiteX9" fmla="*/ 992438 w 5124569"/>
              <a:gd name="connsiteY9" fmla="*/ 590018 h 4001096"/>
              <a:gd name="connsiteX10" fmla="*/ 1010370 w 5124569"/>
              <a:gd name="connsiteY10" fmla="*/ 0 h 4001096"/>
              <a:gd name="connsiteX0" fmla="*/ 1004891 w 5119090"/>
              <a:gd name="connsiteY0" fmla="*/ 0 h 4001096"/>
              <a:gd name="connsiteX1" fmla="*/ 1616609 w 5119090"/>
              <a:gd name="connsiteY1" fmla="*/ 571743 h 4001096"/>
              <a:gd name="connsiteX2" fmla="*/ 4641704 w 5119090"/>
              <a:gd name="connsiteY2" fmla="*/ 815032 h 4001096"/>
              <a:gd name="connsiteX3" fmla="*/ 5119090 w 5119090"/>
              <a:gd name="connsiteY3" fmla="*/ 2118754 h 4001096"/>
              <a:gd name="connsiteX4" fmla="*/ 4869467 w 5119090"/>
              <a:gd name="connsiteY4" fmla="*/ 3634494 h 4001096"/>
              <a:gd name="connsiteX5" fmla="*/ 3814169 w 5119090"/>
              <a:gd name="connsiteY5" fmla="*/ 3985529 h 4001096"/>
              <a:gd name="connsiteX6" fmla="*/ 977861 w 5119090"/>
              <a:gd name="connsiteY6" fmla="*/ 3840584 h 4001096"/>
              <a:gd name="connsiteX7" fmla="*/ 73039 w 5119090"/>
              <a:gd name="connsiteY7" fmla="*/ 3313039 h 4001096"/>
              <a:gd name="connsiteX8" fmla="*/ 159642 w 5119090"/>
              <a:gd name="connsiteY8" fmla="*/ 1290513 h 4001096"/>
              <a:gd name="connsiteX9" fmla="*/ 986959 w 5119090"/>
              <a:gd name="connsiteY9" fmla="*/ 590018 h 4001096"/>
              <a:gd name="connsiteX10" fmla="*/ 1004891 w 5119090"/>
              <a:gd name="connsiteY10" fmla="*/ 0 h 4001096"/>
              <a:gd name="connsiteX0" fmla="*/ 1004891 w 5119090"/>
              <a:gd name="connsiteY0" fmla="*/ 0 h 4028919"/>
              <a:gd name="connsiteX1" fmla="*/ 1616609 w 5119090"/>
              <a:gd name="connsiteY1" fmla="*/ 571743 h 4028919"/>
              <a:gd name="connsiteX2" fmla="*/ 4641704 w 5119090"/>
              <a:gd name="connsiteY2" fmla="*/ 815032 h 4028919"/>
              <a:gd name="connsiteX3" fmla="*/ 5119090 w 5119090"/>
              <a:gd name="connsiteY3" fmla="*/ 2118754 h 4028919"/>
              <a:gd name="connsiteX4" fmla="*/ 4869467 w 5119090"/>
              <a:gd name="connsiteY4" fmla="*/ 3634494 h 4028919"/>
              <a:gd name="connsiteX5" fmla="*/ 3814169 w 5119090"/>
              <a:gd name="connsiteY5" fmla="*/ 3985529 h 4028919"/>
              <a:gd name="connsiteX6" fmla="*/ 977861 w 5119090"/>
              <a:gd name="connsiteY6" fmla="*/ 3911529 h 4028919"/>
              <a:gd name="connsiteX7" fmla="*/ 73039 w 5119090"/>
              <a:gd name="connsiteY7" fmla="*/ 3313039 h 4028919"/>
              <a:gd name="connsiteX8" fmla="*/ 159642 w 5119090"/>
              <a:gd name="connsiteY8" fmla="*/ 1290513 h 4028919"/>
              <a:gd name="connsiteX9" fmla="*/ 986959 w 5119090"/>
              <a:gd name="connsiteY9" fmla="*/ 590018 h 4028919"/>
              <a:gd name="connsiteX10" fmla="*/ 1004891 w 5119090"/>
              <a:gd name="connsiteY10" fmla="*/ 0 h 4028919"/>
              <a:gd name="connsiteX0" fmla="*/ 1004891 w 5119090"/>
              <a:gd name="connsiteY0" fmla="*/ 0 h 4142676"/>
              <a:gd name="connsiteX1" fmla="*/ 1616609 w 5119090"/>
              <a:gd name="connsiteY1" fmla="*/ 571743 h 4142676"/>
              <a:gd name="connsiteX2" fmla="*/ 4641704 w 5119090"/>
              <a:gd name="connsiteY2" fmla="*/ 815032 h 4142676"/>
              <a:gd name="connsiteX3" fmla="*/ 5119090 w 5119090"/>
              <a:gd name="connsiteY3" fmla="*/ 2118754 h 4142676"/>
              <a:gd name="connsiteX4" fmla="*/ 4869467 w 5119090"/>
              <a:gd name="connsiteY4" fmla="*/ 3634494 h 4142676"/>
              <a:gd name="connsiteX5" fmla="*/ 3575630 w 5119090"/>
              <a:gd name="connsiteY5" fmla="*/ 4131303 h 4142676"/>
              <a:gd name="connsiteX6" fmla="*/ 977861 w 5119090"/>
              <a:gd name="connsiteY6" fmla="*/ 3911529 h 4142676"/>
              <a:gd name="connsiteX7" fmla="*/ 73039 w 5119090"/>
              <a:gd name="connsiteY7" fmla="*/ 3313039 h 4142676"/>
              <a:gd name="connsiteX8" fmla="*/ 159642 w 5119090"/>
              <a:gd name="connsiteY8" fmla="*/ 1290513 h 4142676"/>
              <a:gd name="connsiteX9" fmla="*/ 986959 w 5119090"/>
              <a:gd name="connsiteY9" fmla="*/ 590018 h 4142676"/>
              <a:gd name="connsiteX10" fmla="*/ 1004891 w 5119090"/>
              <a:gd name="connsiteY10" fmla="*/ 0 h 4142676"/>
              <a:gd name="connsiteX0" fmla="*/ 1004891 w 5119090"/>
              <a:gd name="connsiteY0" fmla="*/ 0 h 4145018"/>
              <a:gd name="connsiteX1" fmla="*/ 1616609 w 5119090"/>
              <a:gd name="connsiteY1" fmla="*/ 571743 h 4145018"/>
              <a:gd name="connsiteX2" fmla="*/ 4641704 w 5119090"/>
              <a:gd name="connsiteY2" fmla="*/ 815032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5119090"/>
              <a:gd name="connsiteY0" fmla="*/ 0 h 4145018"/>
              <a:gd name="connsiteX1" fmla="*/ 1616609 w 5119090"/>
              <a:gd name="connsiteY1" fmla="*/ 571743 h 4145018"/>
              <a:gd name="connsiteX2" fmla="*/ 4469426 w 5119090"/>
              <a:gd name="connsiteY2" fmla="*/ 735519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4986569"/>
              <a:gd name="connsiteY0" fmla="*/ 0 h 4145018"/>
              <a:gd name="connsiteX1" fmla="*/ 1616609 w 4986569"/>
              <a:gd name="connsiteY1" fmla="*/ 571743 h 4145018"/>
              <a:gd name="connsiteX2" fmla="*/ 4469426 w 4986569"/>
              <a:gd name="connsiteY2" fmla="*/ 735519 h 4145018"/>
              <a:gd name="connsiteX3" fmla="*/ 4986569 w 4986569"/>
              <a:gd name="connsiteY3" fmla="*/ 2118754 h 4145018"/>
              <a:gd name="connsiteX4" fmla="*/ 4736945 w 4986569"/>
              <a:gd name="connsiteY4" fmla="*/ 3594737 h 4145018"/>
              <a:gd name="connsiteX5" fmla="*/ 3575630 w 4986569"/>
              <a:gd name="connsiteY5" fmla="*/ 4131303 h 4145018"/>
              <a:gd name="connsiteX6" fmla="*/ 977861 w 4986569"/>
              <a:gd name="connsiteY6" fmla="*/ 3911529 h 4145018"/>
              <a:gd name="connsiteX7" fmla="*/ 73039 w 4986569"/>
              <a:gd name="connsiteY7" fmla="*/ 3313039 h 4145018"/>
              <a:gd name="connsiteX8" fmla="*/ 159642 w 4986569"/>
              <a:gd name="connsiteY8" fmla="*/ 1290513 h 4145018"/>
              <a:gd name="connsiteX9" fmla="*/ 986959 w 4986569"/>
              <a:gd name="connsiteY9" fmla="*/ 590018 h 4145018"/>
              <a:gd name="connsiteX10" fmla="*/ 1004891 w 4986569"/>
              <a:gd name="connsiteY10" fmla="*/ 0 h 4145018"/>
              <a:gd name="connsiteX0" fmla="*/ 1004891 w 4857980"/>
              <a:gd name="connsiteY0" fmla="*/ 0 h 4145018"/>
              <a:gd name="connsiteX1" fmla="*/ 1616609 w 4857980"/>
              <a:gd name="connsiteY1" fmla="*/ 571743 h 4145018"/>
              <a:gd name="connsiteX2" fmla="*/ 4469426 w 4857980"/>
              <a:gd name="connsiteY2" fmla="*/ 735519 h 4145018"/>
              <a:gd name="connsiteX3" fmla="*/ 4736945 w 4857980"/>
              <a:gd name="connsiteY3" fmla="*/ 3594737 h 4145018"/>
              <a:gd name="connsiteX4" fmla="*/ 3575630 w 4857980"/>
              <a:gd name="connsiteY4" fmla="*/ 4131303 h 4145018"/>
              <a:gd name="connsiteX5" fmla="*/ 977861 w 4857980"/>
              <a:gd name="connsiteY5" fmla="*/ 3911529 h 4145018"/>
              <a:gd name="connsiteX6" fmla="*/ 73039 w 4857980"/>
              <a:gd name="connsiteY6" fmla="*/ 3313039 h 4145018"/>
              <a:gd name="connsiteX7" fmla="*/ 159642 w 4857980"/>
              <a:gd name="connsiteY7" fmla="*/ 1290513 h 4145018"/>
              <a:gd name="connsiteX8" fmla="*/ 986959 w 4857980"/>
              <a:gd name="connsiteY8" fmla="*/ 590018 h 4145018"/>
              <a:gd name="connsiteX9" fmla="*/ 1004891 w 4857980"/>
              <a:gd name="connsiteY9" fmla="*/ 0 h 4145018"/>
              <a:gd name="connsiteX0" fmla="*/ 1004891 w 4944528"/>
              <a:gd name="connsiteY0" fmla="*/ 0 h 4145018"/>
              <a:gd name="connsiteX1" fmla="*/ 1616609 w 4944528"/>
              <a:gd name="connsiteY1" fmla="*/ 571743 h 4145018"/>
              <a:gd name="connsiteX2" fmla="*/ 4641704 w 4944528"/>
              <a:gd name="connsiteY2" fmla="*/ 775276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44528"/>
              <a:gd name="connsiteY0" fmla="*/ 0 h 4145018"/>
              <a:gd name="connsiteX1" fmla="*/ 1616609 w 4944528"/>
              <a:gd name="connsiteY1" fmla="*/ 571743 h 4145018"/>
              <a:gd name="connsiteX2" fmla="*/ 4641704 w 4944528"/>
              <a:gd name="connsiteY2" fmla="*/ 907797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38286"/>
              <a:gd name="connsiteY0" fmla="*/ 0 h 4156705"/>
              <a:gd name="connsiteX1" fmla="*/ 1616609 w 4938286"/>
              <a:gd name="connsiteY1" fmla="*/ 571743 h 4156705"/>
              <a:gd name="connsiteX2" fmla="*/ 4641704 w 4938286"/>
              <a:gd name="connsiteY2" fmla="*/ 907797 h 4156705"/>
              <a:gd name="connsiteX3" fmla="*/ 4723693 w 4938286"/>
              <a:gd name="connsiteY3" fmla="*/ 3409206 h 4156705"/>
              <a:gd name="connsiteX4" fmla="*/ 3575630 w 4938286"/>
              <a:gd name="connsiteY4" fmla="*/ 4131303 h 4156705"/>
              <a:gd name="connsiteX5" fmla="*/ 977861 w 4938286"/>
              <a:gd name="connsiteY5" fmla="*/ 3911529 h 4156705"/>
              <a:gd name="connsiteX6" fmla="*/ 73039 w 4938286"/>
              <a:gd name="connsiteY6" fmla="*/ 3313039 h 4156705"/>
              <a:gd name="connsiteX7" fmla="*/ 159642 w 4938286"/>
              <a:gd name="connsiteY7" fmla="*/ 1290513 h 4156705"/>
              <a:gd name="connsiteX8" fmla="*/ 986959 w 4938286"/>
              <a:gd name="connsiteY8" fmla="*/ 590018 h 4156705"/>
              <a:gd name="connsiteX9" fmla="*/ 1004891 w 4938286"/>
              <a:gd name="connsiteY9" fmla="*/ 0 h 4156705"/>
              <a:gd name="connsiteX0" fmla="*/ 1004891 w 4964496"/>
              <a:gd name="connsiteY0" fmla="*/ 0 h 4156705"/>
              <a:gd name="connsiteX1" fmla="*/ 1616609 w 4964496"/>
              <a:gd name="connsiteY1" fmla="*/ 571743 h 4156705"/>
              <a:gd name="connsiteX2" fmla="*/ 4641704 w 4964496"/>
              <a:gd name="connsiteY2" fmla="*/ 907797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64496"/>
              <a:gd name="connsiteY0" fmla="*/ 0 h 4156705"/>
              <a:gd name="connsiteX1" fmla="*/ 1616609 w 4964496"/>
              <a:gd name="connsiteY1" fmla="*/ 571743 h 4156705"/>
              <a:gd name="connsiteX2" fmla="*/ 4641704 w 4964496"/>
              <a:gd name="connsiteY2" fmla="*/ 881293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38200"/>
              <a:gd name="connsiteY0" fmla="*/ 0 h 4156705"/>
              <a:gd name="connsiteX1" fmla="*/ 1616609 w 4938200"/>
              <a:gd name="connsiteY1" fmla="*/ 571743 h 4156705"/>
              <a:gd name="connsiteX2" fmla="*/ 4641704 w 4938200"/>
              <a:gd name="connsiteY2" fmla="*/ 881293 h 4156705"/>
              <a:gd name="connsiteX3" fmla="*/ 4723693 w 4938200"/>
              <a:gd name="connsiteY3" fmla="*/ 3409206 h 4156705"/>
              <a:gd name="connsiteX4" fmla="*/ 3575630 w 4938200"/>
              <a:gd name="connsiteY4" fmla="*/ 4131303 h 4156705"/>
              <a:gd name="connsiteX5" fmla="*/ 977861 w 4938200"/>
              <a:gd name="connsiteY5" fmla="*/ 3911529 h 4156705"/>
              <a:gd name="connsiteX6" fmla="*/ 73039 w 4938200"/>
              <a:gd name="connsiteY6" fmla="*/ 3313039 h 4156705"/>
              <a:gd name="connsiteX7" fmla="*/ 159642 w 4938200"/>
              <a:gd name="connsiteY7" fmla="*/ 1290513 h 4156705"/>
              <a:gd name="connsiteX8" fmla="*/ 986959 w 4938200"/>
              <a:gd name="connsiteY8" fmla="*/ 590018 h 4156705"/>
              <a:gd name="connsiteX9" fmla="*/ 1004891 w 4938200"/>
              <a:gd name="connsiteY9" fmla="*/ 0 h 4156705"/>
              <a:gd name="connsiteX0" fmla="*/ 1004891 w 4931243"/>
              <a:gd name="connsiteY0" fmla="*/ 0 h 4156705"/>
              <a:gd name="connsiteX1" fmla="*/ 1616609 w 4931243"/>
              <a:gd name="connsiteY1" fmla="*/ 571743 h 4156705"/>
              <a:gd name="connsiteX2" fmla="*/ 4628452 w 4931243"/>
              <a:gd name="connsiteY2" fmla="*/ 934302 h 4156705"/>
              <a:gd name="connsiteX3" fmla="*/ 4723693 w 4931243"/>
              <a:gd name="connsiteY3" fmla="*/ 3409206 h 4156705"/>
              <a:gd name="connsiteX4" fmla="*/ 3575630 w 4931243"/>
              <a:gd name="connsiteY4" fmla="*/ 4131303 h 4156705"/>
              <a:gd name="connsiteX5" fmla="*/ 977861 w 4931243"/>
              <a:gd name="connsiteY5" fmla="*/ 3911529 h 4156705"/>
              <a:gd name="connsiteX6" fmla="*/ 73039 w 4931243"/>
              <a:gd name="connsiteY6" fmla="*/ 3313039 h 4156705"/>
              <a:gd name="connsiteX7" fmla="*/ 159642 w 4931243"/>
              <a:gd name="connsiteY7" fmla="*/ 1290513 h 4156705"/>
              <a:gd name="connsiteX8" fmla="*/ 986959 w 4931243"/>
              <a:gd name="connsiteY8" fmla="*/ 590018 h 4156705"/>
              <a:gd name="connsiteX9" fmla="*/ 1004891 w 4931243"/>
              <a:gd name="connsiteY9" fmla="*/ 0 h 4156705"/>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10726 w 4937078"/>
              <a:gd name="connsiteY0" fmla="*/ 0 h 4175448"/>
              <a:gd name="connsiteX1" fmla="*/ 1622444 w 4937078"/>
              <a:gd name="connsiteY1" fmla="*/ 571743 h 4175448"/>
              <a:gd name="connsiteX2" fmla="*/ 4634287 w 4937078"/>
              <a:gd name="connsiteY2" fmla="*/ 934302 h 4175448"/>
              <a:gd name="connsiteX3" fmla="*/ 4729528 w 4937078"/>
              <a:gd name="connsiteY3" fmla="*/ 3409206 h 4175448"/>
              <a:gd name="connsiteX4" fmla="*/ 3581465 w 4937078"/>
              <a:gd name="connsiteY4" fmla="*/ 4131303 h 4175448"/>
              <a:gd name="connsiteX5" fmla="*/ 864426 w 4937078"/>
              <a:gd name="connsiteY5" fmla="*/ 3991042 h 4175448"/>
              <a:gd name="connsiteX6" fmla="*/ 78874 w 4937078"/>
              <a:gd name="connsiteY6" fmla="*/ 3313039 h 4175448"/>
              <a:gd name="connsiteX7" fmla="*/ 165477 w 4937078"/>
              <a:gd name="connsiteY7" fmla="*/ 1290513 h 4175448"/>
              <a:gd name="connsiteX8" fmla="*/ 992794 w 4937078"/>
              <a:gd name="connsiteY8" fmla="*/ 590018 h 4175448"/>
              <a:gd name="connsiteX9" fmla="*/ 1010726 w 4937078"/>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58820" h="4175448">
                <a:moveTo>
                  <a:pt x="1008299" y="0"/>
                </a:moveTo>
                <a:cubicBezTo>
                  <a:pt x="1080221" y="58905"/>
                  <a:pt x="1502689" y="357725"/>
                  <a:pt x="1646266" y="574434"/>
                </a:cubicBezTo>
                <a:cubicBezTo>
                  <a:pt x="1801987" y="585526"/>
                  <a:pt x="4118388" y="461840"/>
                  <a:pt x="4631860" y="934302"/>
                </a:cubicBezTo>
                <a:cubicBezTo>
                  <a:pt x="5145332" y="1406764"/>
                  <a:pt x="4955580" y="2313155"/>
                  <a:pt x="4727101" y="3409206"/>
                </a:cubicBezTo>
                <a:cubicBezTo>
                  <a:pt x="4578135" y="3975170"/>
                  <a:pt x="4223222" y="4034330"/>
                  <a:pt x="3579038" y="4131303"/>
                </a:cubicBezTo>
                <a:cubicBezTo>
                  <a:pt x="2934854" y="4228276"/>
                  <a:pt x="1597338" y="4158382"/>
                  <a:pt x="861999" y="3991042"/>
                </a:cubicBezTo>
                <a:cubicBezTo>
                  <a:pt x="557764" y="3888766"/>
                  <a:pt x="288603" y="3774523"/>
                  <a:pt x="76447" y="3313039"/>
                </a:cubicBezTo>
                <a:cubicBezTo>
                  <a:pt x="-73175" y="2826910"/>
                  <a:pt x="18982" y="1794318"/>
                  <a:pt x="163050" y="1290513"/>
                </a:cubicBezTo>
                <a:cubicBezTo>
                  <a:pt x="367640" y="666231"/>
                  <a:pt x="707145" y="617043"/>
                  <a:pt x="990367" y="590018"/>
                </a:cubicBezTo>
                <a:cubicBezTo>
                  <a:pt x="990367" y="590018"/>
                  <a:pt x="1038579" y="394709"/>
                  <a:pt x="1008299" y="0"/>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0AAB88D-8B2F-051F-6FD3-A13EADFC1554}"/>
              </a:ext>
            </a:extLst>
          </p:cNvPr>
          <p:cNvSpPr>
            <a:spLocks noGrp="1"/>
          </p:cNvSpPr>
          <p:nvPr>
            <p:ph type="title"/>
          </p:nvPr>
        </p:nvSpPr>
        <p:spPr>
          <a:xfrm>
            <a:off x="1221949" y="1441683"/>
            <a:ext cx="3737320" cy="2085287"/>
          </a:xfrm>
        </p:spPr>
        <p:txBody>
          <a:bodyPr>
            <a:normAutofit/>
          </a:bodyPr>
          <a:lstStyle/>
          <a:p>
            <a:pPr algn="ctr"/>
            <a:r>
              <a:rPr lang="en-GB" i="1" u="sng"/>
              <a:t>Content </a:t>
            </a:r>
          </a:p>
        </p:txBody>
      </p:sp>
      <p:sp>
        <p:nvSpPr>
          <p:cNvPr id="22" name="Freeform: Shape 21">
            <a:extLst>
              <a:ext uri="{FF2B5EF4-FFF2-40B4-BE49-F238E27FC236}">
                <a16:creationId xmlns:a16="http://schemas.microsoft.com/office/drawing/2014/main" id="{A7E159FC-3666-4232-8B04-4E20400D3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5116">
            <a:off x="719578" y="526618"/>
            <a:ext cx="4653004" cy="3398069"/>
          </a:xfrm>
          <a:custGeom>
            <a:avLst/>
            <a:gdLst>
              <a:gd name="connsiteX0" fmla="*/ 986774 w 5065355"/>
              <a:gd name="connsiteY0" fmla="*/ 0 h 3864077"/>
              <a:gd name="connsiteX1" fmla="*/ 1598492 w 5065355"/>
              <a:gd name="connsiteY1" fmla="*/ 571743 h 3864077"/>
              <a:gd name="connsiteX2" fmla="*/ 4623587 w 5065355"/>
              <a:gd name="connsiteY2" fmla="*/ 815032 h 3864077"/>
              <a:gd name="connsiteX3" fmla="*/ 5045794 w 5065355"/>
              <a:gd name="connsiteY3" fmla="*/ 2583837 h 3864077"/>
              <a:gd name="connsiteX4" fmla="*/ 5065097 w 5065355"/>
              <a:gd name="connsiteY4" fmla="*/ 3007422 h 3864077"/>
              <a:gd name="connsiteX5" fmla="*/ 5064540 w 5065355"/>
              <a:gd name="connsiteY5" fmla="*/ 3083457 h 3864077"/>
              <a:gd name="connsiteX6" fmla="*/ 5065355 w 5065355"/>
              <a:gd name="connsiteY6" fmla="*/ 3093208 h 3864077"/>
              <a:gd name="connsiteX7" fmla="*/ 5059336 w 5065355"/>
              <a:gd name="connsiteY7" fmla="*/ 3165214 h 3864077"/>
              <a:gd name="connsiteX8" fmla="*/ 5058896 w 5065355"/>
              <a:gd name="connsiteY8" fmla="*/ 3171406 h 3864077"/>
              <a:gd name="connsiteX9" fmla="*/ 5058773 w 5065355"/>
              <a:gd name="connsiteY9" fmla="*/ 3171941 h 3864077"/>
              <a:gd name="connsiteX10" fmla="*/ 5057188 w 5065355"/>
              <a:gd name="connsiteY10" fmla="*/ 3190910 h 3864077"/>
              <a:gd name="connsiteX11" fmla="*/ 5033762 w 5065355"/>
              <a:gd name="connsiteY11" fmla="*/ 3281910 h 3864077"/>
              <a:gd name="connsiteX12" fmla="*/ 5033487 w 5065355"/>
              <a:gd name="connsiteY12" fmla="*/ 3282522 h 3864077"/>
              <a:gd name="connsiteX13" fmla="*/ 5027369 w 5065355"/>
              <a:gd name="connsiteY13" fmla="*/ 3309275 h 3864077"/>
              <a:gd name="connsiteX14" fmla="*/ 4908386 w 5065355"/>
              <a:gd name="connsiteY14" fmla="*/ 3476562 h 3864077"/>
              <a:gd name="connsiteX15" fmla="*/ 4902444 w 5065355"/>
              <a:gd name="connsiteY15" fmla="*/ 3480940 h 3864077"/>
              <a:gd name="connsiteX16" fmla="*/ 4888108 w 5065355"/>
              <a:gd name="connsiteY16" fmla="*/ 3495204 h 3864077"/>
              <a:gd name="connsiteX17" fmla="*/ 4819819 w 5065355"/>
              <a:gd name="connsiteY17" fmla="*/ 3539901 h 3864077"/>
              <a:gd name="connsiteX18" fmla="*/ 4806748 w 5065355"/>
              <a:gd name="connsiteY18" fmla="*/ 3544794 h 3864077"/>
              <a:gd name="connsiteX19" fmla="*/ 4765129 w 5065355"/>
              <a:gd name="connsiteY19" fmla="*/ 3568040 h 3864077"/>
              <a:gd name="connsiteX20" fmla="*/ 4426673 w 5065355"/>
              <a:gd name="connsiteY20" fmla="*/ 3685984 h 3864077"/>
              <a:gd name="connsiteX21" fmla="*/ 534075 w 5065355"/>
              <a:gd name="connsiteY21" fmla="*/ 3761757 h 3864077"/>
              <a:gd name="connsiteX22" fmla="*/ 451805 w 5065355"/>
              <a:gd name="connsiteY22" fmla="*/ 3738960 h 3864077"/>
              <a:gd name="connsiteX23" fmla="*/ 417467 w 5065355"/>
              <a:gd name="connsiteY23" fmla="*/ 3743134 h 3864077"/>
              <a:gd name="connsiteX24" fmla="*/ 47039 w 5065355"/>
              <a:gd name="connsiteY24" fmla="*/ 3447046 h 3864077"/>
              <a:gd name="connsiteX25" fmla="*/ 38763 w 5065355"/>
              <a:gd name="connsiteY25" fmla="*/ 3414896 h 3864077"/>
              <a:gd name="connsiteX26" fmla="*/ 28376 w 5065355"/>
              <a:gd name="connsiteY26" fmla="*/ 3388641 h 3864077"/>
              <a:gd name="connsiteX27" fmla="*/ 14642 w 5065355"/>
              <a:gd name="connsiteY27" fmla="*/ 2681940 h 3864077"/>
              <a:gd name="connsiteX28" fmla="*/ 141525 w 5065355"/>
              <a:gd name="connsiteY28" fmla="*/ 1290513 h 3864077"/>
              <a:gd name="connsiteX29" fmla="*/ 968842 w 5065355"/>
              <a:gd name="connsiteY29" fmla="*/ 590018 h 3864077"/>
              <a:gd name="connsiteX30" fmla="*/ 986774 w 5065355"/>
              <a:gd name="connsiteY30" fmla="*/ 0 h 3864077"/>
              <a:gd name="connsiteX0" fmla="*/ 986774 w 5065355"/>
              <a:gd name="connsiteY0" fmla="*/ 0 h 3852421"/>
              <a:gd name="connsiteX1" fmla="*/ 1598492 w 5065355"/>
              <a:gd name="connsiteY1" fmla="*/ 571743 h 3852421"/>
              <a:gd name="connsiteX2" fmla="*/ 4623587 w 5065355"/>
              <a:gd name="connsiteY2" fmla="*/ 815032 h 3852421"/>
              <a:gd name="connsiteX3" fmla="*/ 5045794 w 5065355"/>
              <a:gd name="connsiteY3" fmla="*/ 2583837 h 3852421"/>
              <a:gd name="connsiteX4" fmla="*/ 5065097 w 5065355"/>
              <a:gd name="connsiteY4" fmla="*/ 3007422 h 3852421"/>
              <a:gd name="connsiteX5" fmla="*/ 5064540 w 5065355"/>
              <a:gd name="connsiteY5" fmla="*/ 3083457 h 3852421"/>
              <a:gd name="connsiteX6" fmla="*/ 5065355 w 5065355"/>
              <a:gd name="connsiteY6" fmla="*/ 3093208 h 3852421"/>
              <a:gd name="connsiteX7" fmla="*/ 5059336 w 5065355"/>
              <a:gd name="connsiteY7" fmla="*/ 3165214 h 3852421"/>
              <a:gd name="connsiteX8" fmla="*/ 5058896 w 5065355"/>
              <a:gd name="connsiteY8" fmla="*/ 3171406 h 3852421"/>
              <a:gd name="connsiteX9" fmla="*/ 5058773 w 5065355"/>
              <a:gd name="connsiteY9" fmla="*/ 3171941 h 3852421"/>
              <a:gd name="connsiteX10" fmla="*/ 5057188 w 5065355"/>
              <a:gd name="connsiteY10" fmla="*/ 3190910 h 3852421"/>
              <a:gd name="connsiteX11" fmla="*/ 5033762 w 5065355"/>
              <a:gd name="connsiteY11" fmla="*/ 3281910 h 3852421"/>
              <a:gd name="connsiteX12" fmla="*/ 5033487 w 5065355"/>
              <a:gd name="connsiteY12" fmla="*/ 3282522 h 3852421"/>
              <a:gd name="connsiteX13" fmla="*/ 5027369 w 5065355"/>
              <a:gd name="connsiteY13" fmla="*/ 3309275 h 3852421"/>
              <a:gd name="connsiteX14" fmla="*/ 4908386 w 5065355"/>
              <a:gd name="connsiteY14" fmla="*/ 3476562 h 3852421"/>
              <a:gd name="connsiteX15" fmla="*/ 4902444 w 5065355"/>
              <a:gd name="connsiteY15" fmla="*/ 3480940 h 3852421"/>
              <a:gd name="connsiteX16" fmla="*/ 4888108 w 5065355"/>
              <a:gd name="connsiteY16" fmla="*/ 3495204 h 3852421"/>
              <a:gd name="connsiteX17" fmla="*/ 4819819 w 5065355"/>
              <a:gd name="connsiteY17" fmla="*/ 3539901 h 3852421"/>
              <a:gd name="connsiteX18" fmla="*/ 4806748 w 5065355"/>
              <a:gd name="connsiteY18" fmla="*/ 3544794 h 3852421"/>
              <a:gd name="connsiteX19" fmla="*/ 4765129 w 5065355"/>
              <a:gd name="connsiteY19" fmla="*/ 3568040 h 3852421"/>
              <a:gd name="connsiteX20" fmla="*/ 4426673 w 5065355"/>
              <a:gd name="connsiteY20" fmla="*/ 3685984 h 3852421"/>
              <a:gd name="connsiteX21" fmla="*/ 904564 w 5065355"/>
              <a:gd name="connsiteY21" fmla="*/ 3793288 h 3852421"/>
              <a:gd name="connsiteX22" fmla="*/ 451805 w 5065355"/>
              <a:gd name="connsiteY22" fmla="*/ 3738960 h 3852421"/>
              <a:gd name="connsiteX23" fmla="*/ 417467 w 5065355"/>
              <a:gd name="connsiteY23" fmla="*/ 3743134 h 3852421"/>
              <a:gd name="connsiteX24" fmla="*/ 47039 w 5065355"/>
              <a:gd name="connsiteY24" fmla="*/ 3447046 h 3852421"/>
              <a:gd name="connsiteX25" fmla="*/ 38763 w 5065355"/>
              <a:gd name="connsiteY25" fmla="*/ 3414896 h 3852421"/>
              <a:gd name="connsiteX26" fmla="*/ 28376 w 5065355"/>
              <a:gd name="connsiteY26" fmla="*/ 3388641 h 3852421"/>
              <a:gd name="connsiteX27" fmla="*/ 14642 w 5065355"/>
              <a:gd name="connsiteY27" fmla="*/ 2681940 h 3852421"/>
              <a:gd name="connsiteX28" fmla="*/ 141525 w 5065355"/>
              <a:gd name="connsiteY28" fmla="*/ 1290513 h 3852421"/>
              <a:gd name="connsiteX29" fmla="*/ 968842 w 5065355"/>
              <a:gd name="connsiteY29" fmla="*/ 590018 h 3852421"/>
              <a:gd name="connsiteX30" fmla="*/ 986774 w 5065355"/>
              <a:gd name="connsiteY30" fmla="*/ 0 h 3852421"/>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229604 w 5065355"/>
              <a:gd name="connsiteY19" fmla="*/ 3851522 h 3899315"/>
              <a:gd name="connsiteX20" fmla="*/ 904564 w 5065355"/>
              <a:gd name="connsiteY20" fmla="*/ 3793288 h 3899315"/>
              <a:gd name="connsiteX21" fmla="*/ 451805 w 5065355"/>
              <a:gd name="connsiteY21" fmla="*/ 3738960 h 3899315"/>
              <a:gd name="connsiteX22" fmla="*/ 417467 w 5065355"/>
              <a:gd name="connsiteY22" fmla="*/ 3743134 h 3899315"/>
              <a:gd name="connsiteX23" fmla="*/ 47039 w 5065355"/>
              <a:gd name="connsiteY23" fmla="*/ 3447046 h 3899315"/>
              <a:gd name="connsiteX24" fmla="*/ 38763 w 5065355"/>
              <a:gd name="connsiteY24" fmla="*/ 3414896 h 3899315"/>
              <a:gd name="connsiteX25" fmla="*/ 28376 w 5065355"/>
              <a:gd name="connsiteY25" fmla="*/ 3388641 h 3899315"/>
              <a:gd name="connsiteX26" fmla="*/ 14642 w 5065355"/>
              <a:gd name="connsiteY26" fmla="*/ 2681940 h 3899315"/>
              <a:gd name="connsiteX27" fmla="*/ 141525 w 5065355"/>
              <a:gd name="connsiteY27" fmla="*/ 1290513 h 3899315"/>
              <a:gd name="connsiteX28" fmla="*/ 968842 w 5065355"/>
              <a:gd name="connsiteY28" fmla="*/ 590018 h 3899315"/>
              <a:gd name="connsiteX29" fmla="*/ 986774 w 5065355"/>
              <a:gd name="connsiteY29" fmla="*/ 0 h 3899315"/>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88108 w 5065355"/>
              <a:gd name="connsiteY16" fmla="*/ 3495204 h 3885853"/>
              <a:gd name="connsiteX17" fmla="*/ 4819819 w 5065355"/>
              <a:gd name="connsiteY17" fmla="*/ 3539901 h 3885853"/>
              <a:gd name="connsiteX18" fmla="*/ 4735804 w 5065355"/>
              <a:gd name="connsiteY18" fmla="*/ 3804925 h 3885853"/>
              <a:gd name="connsiteX19" fmla="*/ 4229604 w 5065355"/>
              <a:gd name="connsiteY19" fmla="*/ 3851522 h 3885853"/>
              <a:gd name="connsiteX20" fmla="*/ 904564 w 5065355"/>
              <a:gd name="connsiteY20" fmla="*/ 3793288 h 3885853"/>
              <a:gd name="connsiteX21" fmla="*/ 451805 w 5065355"/>
              <a:gd name="connsiteY21" fmla="*/ 3738960 h 3885853"/>
              <a:gd name="connsiteX22" fmla="*/ 417467 w 5065355"/>
              <a:gd name="connsiteY22" fmla="*/ 3743134 h 3885853"/>
              <a:gd name="connsiteX23" fmla="*/ 47039 w 5065355"/>
              <a:gd name="connsiteY23" fmla="*/ 3447046 h 3885853"/>
              <a:gd name="connsiteX24" fmla="*/ 38763 w 5065355"/>
              <a:gd name="connsiteY24" fmla="*/ 3414896 h 3885853"/>
              <a:gd name="connsiteX25" fmla="*/ 28376 w 5065355"/>
              <a:gd name="connsiteY25" fmla="*/ 3388641 h 3885853"/>
              <a:gd name="connsiteX26" fmla="*/ 14642 w 5065355"/>
              <a:gd name="connsiteY26" fmla="*/ 2681940 h 3885853"/>
              <a:gd name="connsiteX27" fmla="*/ 141525 w 5065355"/>
              <a:gd name="connsiteY27" fmla="*/ 1290513 h 3885853"/>
              <a:gd name="connsiteX28" fmla="*/ 968842 w 5065355"/>
              <a:gd name="connsiteY28" fmla="*/ 590018 h 3885853"/>
              <a:gd name="connsiteX29" fmla="*/ 986774 w 5065355"/>
              <a:gd name="connsiteY29"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19819 w 5065355"/>
              <a:gd name="connsiteY16" fmla="*/ 3539901 h 3885853"/>
              <a:gd name="connsiteX17" fmla="*/ 4735804 w 5065355"/>
              <a:gd name="connsiteY17" fmla="*/ 3804925 h 3885853"/>
              <a:gd name="connsiteX18" fmla="*/ 4229604 w 5065355"/>
              <a:gd name="connsiteY18" fmla="*/ 3851522 h 3885853"/>
              <a:gd name="connsiteX19" fmla="*/ 904564 w 5065355"/>
              <a:gd name="connsiteY19" fmla="*/ 3793288 h 3885853"/>
              <a:gd name="connsiteX20" fmla="*/ 451805 w 5065355"/>
              <a:gd name="connsiteY20" fmla="*/ 3738960 h 3885853"/>
              <a:gd name="connsiteX21" fmla="*/ 417467 w 5065355"/>
              <a:gd name="connsiteY21" fmla="*/ 3743134 h 3885853"/>
              <a:gd name="connsiteX22" fmla="*/ 47039 w 5065355"/>
              <a:gd name="connsiteY22" fmla="*/ 3447046 h 3885853"/>
              <a:gd name="connsiteX23" fmla="*/ 38763 w 5065355"/>
              <a:gd name="connsiteY23" fmla="*/ 3414896 h 3885853"/>
              <a:gd name="connsiteX24" fmla="*/ 28376 w 5065355"/>
              <a:gd name="connsiteY24" fmla="*/ 3388641 h 3885853"/>
              <a:gd name="connsiteX25" fmla="*/ 14642 w 5065355"/>
              <a:gd name="connsiteY25" fmla="*/ 2681940 h 3885853"/>
              <a:gd name="connsiteX26" fmla="*/ 141525 w 5065355"/>
              <a:gd name="connsiteY26" fmla="*/ 1290513 h 3885853"/>
              <a:gd name="connsiteX27" fmla="*/ 968842 w 5065355"/>
              <a:gd name="connsiteY27" fmla="*/ 590018 h 3885853"/>
              <a:gd name="connsiteX28" fmla="*/ 986774 w 5065355"/>
              <a:gd name="connsiteY28"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4908386 w 5065355"/>
              <a:gd name="connsiteY13" fmla="*/ 3476562 h 3885853"/>
              <a:gd name="connsiteX14" fmla="*/ 4902444 w 5065355"/>
              <a:gd name="connsiteY14" fmla="*/ 3480940 h 3885853"/>
              <a:gd name="connsiteX15" fmla="*/ 4819819 w 5065355"/>
              <a:gd name="connsiteY15" fmla="*/ 3539901 h 3885853"/>
              <a:gd name="connsiteX16" fmla="*/ 4735804 w 5065355"/>
              <a:gd name="connsiteY16" fmla="*/ 3804925 h 3885853"/>
              <a:gd name="connsiteX17" fmla="*/ 4229604 w 5065355"/>
              <a:gd name="connsiteY17" fmla="*/ 3851522 h 3885853"/>
              <a:gd name="connsiteX18" fmla="*/ 904564 w 5065355"/>
              <a:gd name="connsiteY18" fmla="*/ 3793288 h 3885853"/>
              <a:gd name="connsiteX19" fmla="*/ 451805 w 5065355"/>
              <a:gd name="connsiteY19" fmla="*/ 3738960 h 3885853"/>
              <a:gd name="connsiteX20" fmla="*/ 417467 w 5065355"/>
              <a:gd name="connsiteY20" fmla="*/ 3743134 h 3885853"/>
              <a:gd name="connsiteX21" fmla="*/ 47039 w 5065355"/>
              <a:gd name="connsiteY21" fmla="*/ 3447046 h 3885853"/>
              <a:gd name="connsiteX22" fmla="*/ 38763 w 5065355"/>
              <a:gd name="connsiteY22" fmla="*/ 3414896 h 3885853"/>
              <a:gd name="connsiteX23" fmla="*/ 28376 w 5065355"/>
              <a:gd name="connsiteY23" fmla="*/ 3388641 h 3885853"/>
              <a:gd name="connsiteX24" fmla="*/ 14642 w 5065355"/>
              <a:gd name="connsiteY24" fmla="*/ 2681940 h 3885853"/>
              <a:gd name="connsiteX25" fmla="*/ 141525 w 5065355"/>
              <a:gd name="connsiteY25" fmla="*/ 1290513 h 3885853"/>
              <a:gd name="connsiteX26" fmla="*/ 968842 w 5065355"/>
              <a:gd name="connsiteY26" fmla="*/ 590018 h 3885853"/>
              <a:gd name="connsiteX27" fmla="*/ 986774 w 5065355"/>
              <a:gd name="connsiteY27"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4908386 w 5065355"/>
              <a:gd name="connsiteY12" fmla="*/ 3476562 h 3885853"/>
              <a:gd name="connsiteX13" fmla="*/ 4902444 w 5065355"/>
              <a:gd name="connsiteY13" fmla="*/ 3480940 h 3885853"/>
              <a:gd name="connsiteX14" fmla="*/ 4819819 w 5065355"/>
              <a:gd name="connsiteY14" fmla="*/ 3539901 h 3885853"/>
              <a:gd name="connsiteX15" fmla="*/ 4735804 w 5065355"/>
              <a:gd name="connsiteY15" fmla="*/ 3804925 h 3885853"/>
              <a:gd name="connsiteX16" fmla="*/ 4229604 w 5065355"/>
              <a:gd name="connsiteY16" fmla="*/ 3851522 h 3885853"/>
              <a:gd name="connsiteX17" fmla="*/ 904564 w 5065355"/>
              <a:gd name="connsiteY17" fmla="*/ 3793288 h 3885853"/>
              <a:gd name="connsiteX18" fmla="*/ 451805 w 5065355"/>
              <a:gd name="connsiteY18" fmla="*/ 3738960 h 3885853"/>
              <a:gd name="connsiteX19" fmla="*/ 417467 w 5065355"/>
              <a:gd name="connsiteY19" fmla="*/ 3743134 h 3885853"/>
              <a:gd name="connsiteX20" fmla="*/ 47039 w 5065355"/>
              <a:gd name="connsiteY20" fmla="*/ 3447046 h 3885853"/>
              <a:gd name="connsiteX21" fmla="*/ 38763 w 5065355"/>
              <a:gd name="connsiteY21" fmla="*/ 3414896 h 3885853"/>
              <a:gd name="connsiteX22" fmla="*/ 28376 w 5065355"/>
              <a:gd name="connsiteY22" fmla="*/ 3388641 h 3885853"/>
              <a:gd name="connsiteX23" fmla="*/ 14642 w 5065355"/>
              <a:gd name="connsiteY23" fmla="*/ 2681940 h 3885853"/>
              <a:gd name="connsiteX24" fmla="*/ 141525 w 5065355"/>
              <a:gd name="connsiteY24" fmla="*/ 1290513 h 3885853"/>
              <a:gd name="connsiteX25" fmla="*/ 968842 w 5065355"/>
              <a:gd name="connsiteY25" fmla="*/ 590018 h 3885853"/>
              <a:gd name="connsiteX26" fmla="*/ 986774 w 5065355"/>
              <a:gd name="connsiteY26"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57188 w 5065097"/>
              <a:gd name="connsiteY9" fmla="*/ 3190910 h 3885853"/>
              <a:gd name="connsiteX10" fmla="*/ 5033762 w 5065097"/>
              <a:gd name="connsiteY10" fmla="*/ 3281910 h 3885853"/>
              <a:gd name="connsiteX11" fmla="*/ 4908386 w 5065097"/>
              <a:gd name="connsiteY11" fmla="*/ 3476562 h 3885853"/>
              <a:gd name="connsiteX12" fmla="*/ 4902444 w 5065097"/>
              <a:gd name="connsiteY12" fmla="*/ 3480940 h 3885853"/>
              <a:gd name="connsiteX13" fmla="*/ 4819819 w 5065097"/>
              <a:gd name="connsiteY13" fmla="*/ 3539901 h 3885853"/>
              <a:gd name="connsiteX14" fmla="*/ 4735804 w 5065097"/>
              <a:gd name="connsiteY14" fmla="*/ 3804925 h 3885853"/>
              <a:gd name="connsiteX15" fmla="*/ 4229604 w 5065097"/>
              <a:gd name="connsiteY15" fmla="*/ 3851522 h 3885853"/>
              <a:gd name="connsiteX16" fmla="*/ 904564 w 5065097"/>
              <a:gd name="connsiteY16" fmla="*/ 3793288 h 3885853"/>
              <a:gd name="connsiteX17" fmla="*/ 451805 w 5065097"/>
              <a:gd name="connsiteY17" fmla="*/ 3738960 h 3885853"/>
              <a:gd name="connsiteX18" fmla="*/ 417467 w 5065097"/>
              <a:gd name="connsiteY18" fmla="*/ 3743134 h 3885853"/>
              <a:gd name="connsiteX19" fmla="*/ 47039 w 5065097"/>
              <a:gd name="connsiteY19" fmla="*/ 3447046 h 3885853"/>
              <a:gd name="connsiteX20" fmla="*/ 38763 w 5065097"/>
              <a:gd name="connsiteY20" fmla="*/ 3414896 h 3885853"/>
              <a:gd name="connsiteX21" fmla="*/ 28376 w 5065097"/>
              <a:gd name="connsiteY21" fmla="*/ 3388641 h 3885853"/>
              <a:gd name="connsiteX22" fmla="*/ 14642 w 5065097"/>
              <a:gd name="connsiteY22" fmla="*/ 2681940 h 3885853"/>
              <a:gd name="connsiteX23" fmla="*/ 141525 w 5065097"/>
              <a:gd name="connsiteY23" fmla="*/ 1290513 h 3885853"/>
              <a:gd name="connsiteX24" fmla="*/ 968842 w 5065097"/>
              <a:gd name="connsiteY24" fmla="*/ 590018 h 3885853"/>
              <a:gd name="connsiteX25" fmla="*/ 986774 w 5065097"/>
              <a:gd name="connsiteY25"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33762 w 5065097"/>
              <a:gd name="connsiteY9" fmla="*/ 3281910 h 3885853"/>
              <a:gd name="connsiteX10" fmla="*/ 4908386 w 5065097"/>
              <a:gd name="connsiteY10" fmla="*/ 3476562 h 3885853"/>
              <a:gd name="connsiteX11" fmla="*/ 4902444 w 5065097"/>
              <a:gd name="connsiteY11" fmla="*/ 3480940 h 3885853"/>
              <a:gd name="connsiteX12" fmla="*/ 4819819 w 5065097"/>
              <a:gd name="connsiteY12" fmla="*/ 3539901 h 3885853"/>
              <a:gd name="connsiteX13" fmla="*/ 4735804 w 5065097"/>
              <a:gd name="connsiteY13" fmla="*/ 3804925 h 3885853"/>
              <a:gd name="connsiteX14" fmla="*/ 4229604 w 5065097"/>
              <a:gd name="connsiteY14" fmla="*/ 3851522 h 3885853"/>
              <a:gd name="connsiteX15" fmla="*/ 904564 w 5065097"/>
              <a:gd name="connsiteY15" fmla="*/ 3793288 h 3885853"/>
              <a:gd name="connsiteX16" fmla="*/ 451805 w 5065097"/>
              <a:gd name="connsiteY16" fmla="*/ 3738960 h 3885853"/>
              <a:gd name="connsiteX17" fmla="*/ 417467 w 5065097"/>
              <a:gd name="connsiteY17" fmla="*/ 3743134 h 3885853"/>
              <a:gd name="connsiteX18" fmla="*/ 47039 w 5065097"/>
              <a:gd name="connsiteY18" fmla="*/ 3447046 h 3885853"/>
              <a:gd name="connsiteX19" fmla="*/ 38763 w 5065097"/>
              <a:gd name="connsiteY19" fmla="*/ 3414896 h 3885853"/>
              <a:gd name="connsiteX20" fmla="*/ 28376 w 5065097"/>
              <a:gd name="connsiteY20" fmla="*/ 3388641 h 3885853"/>
              <a:gd name="connsiteX21" fmla="*/ 14642 w 5065097"/>
              <a:gd name="connsiteY21" fmla="*/ 2681940 h 3885853"/>
              <a:gd name="connsiteX22" fmla="*/ 141525 w 5065097"/>
              <a:gd name="connsiteY22" fmla="*/ 1290513 h 3885853"/>
              <a:gd name="connsiteX23" fmla="*/ 968842 w 5065097"/>
              <a:gd name="connsiteY23" fmla="*/ 590018 h 3885853"/>
              <a:gd name="connsiteX24" fmla="*/ 986774 w 5065097"/>
              <a:gd name="connsiteY24"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902444 w 5065097"/>
              <a:gd name="connsiteY10" fmla="*/ 3480940 h 3885853"/>
              <a:gd name="connsiteX11" fmla="*/ 4819819 w 5065097"/>
              <a:gd name="connsiteY11" fmla="*/ 3539901 h 3885853"/>
              <a:gd name="connsiteX12" fmla="*/ 4735804 w 5065097"/>
              <a:gd name="connsiteY12" fmla="*/ 3804925 h 3885853"/>
              <a:gd name="connsiteX13" fmla="*/ 4229604 w 5065097"/>
              <a:gd name="connsiteY13" fmla="*/ 3851522 h 3885853"/>
              <a:gd name="connsiteX14" fmla="*/ 904564 w 5065097"/>
              <a:gd name="connsiteY14" fmla="*/ 3793288 h 3885853"/>
              <a:gd name="connsiteX15" fmla="*/ 451805 w 5065097"/>
              <a:gd name="connsiteY15" fmla="*/ 3738960 h 3885853"/>
              <a:gd name="connsiteX16" fmla="*/ 417467 w 5065097"/>
              <a:gd name="connsiteY16" fmla="*/ 3743134 h 3885853"/>
              <a:gd name="connsiteX17" fmla="*/ 47039 w 5065097"/>
              <a:gd name="connsiteY17" fmla="*/ 3447046 h 3885853"/>
              <a:gd name="connsiteX18" fmla="*/ 38763 w 5065097"/>
              <a:gd name="connsiteY18" fmla="*/ 3414896 h 3885853"/>
              <a:gd name="connsiteX19" fmla="*/ 28376 w 5065097"/>
              <a:gd name="connsiteY19" fmla="*/ 3388641 h 3885853"/>
              <a:gd name="connsiteX20" fmla="*/ 14642 w 5065097"/>
              <a:gd name="connsiteY20" fmla="*/ 2681940 h 3885853"/>
              <a:gd name="connsiteX21" fmla="*/ 141525 w 5065097"/>
              <a:gd name="connsiteY21" fmla="*/ 1290513 h 3885853"/>
              <a:gd name="connsiteX22" fmla="*/ 968842 w 5065097"/>
              <a:gd name="connsiteY22" fmla="*/ 590018 h 3885853"/>
              <a:gd name="connsiteX23" fmla="*/ 986774 w 5065097"/>
              <a:gd name="connsiteY23"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819819 w 5065097"/>
              <a:gd name="connsiteY10" fmla="*/ 3539901 h 3885853"/>
              <a:gd name="connsiteX11" fmla="*/ 4735804 w 5065097"/>
              <a:gd name="connsiteY11" fmla="*/ 3804925 h 3885853"/>
              <a:gd name="connsiteX12" fmla="*/ 4229604 w 5065097"/>
              <a:gd name="connsiteY12" fmla="*/ 3851522 h 3885853"/>
              <a:gd name="connsiteX13" fmla="*/ 904564 w 5065097"/>
              <a:gd name="connsiteY13" fmla="*/ 3793288 h 3885853"/>
              <a:gd name="connsiteX14" fmla="*/ 451805 w 5065097"/>
              <a:gd name="connsiteY14" fmla="*/ 3738960 h 3885853"/>
              <a:gd name="connsiteX15" fmla="*/ 417467 w 5065097"/>
              <a:gd name="connsiteY15" fmla="*/ 3743134 h 3885853"/>
              <a:gd name="connsiteX16" fmla="*/ 47039 w 5065097"/>
              <a:gd name="connsiteY16" fmla="*/ 3447046 h 3885853"/>
              <a:gd name="connsiteX17" fmla="*/ 38763 w 5065097"/>
              <a:gd name="connsiteY17" fmla="*/ 3414896 h 3885853"/>
              <a:gd name="connsiteX18" fmla="*/ 28376 w 5065097"/>
              <a:gd name="connsiteY18" fmla="*/ 3388641 h 3885853"/>
              <a:gd name="connsiteX19" fmla="*/ 14642 w 5065097"/>
              <a:gd name="connsiteY19" fmla="*/ 2681940 h 3885853"/>
              <a:gd name="connsiteX20" fmla="*/ 141525 w 5065097"/>
              <a:gd name="connsiteY20" fmla="*/ 1290513 h 3885853"/>
              <a:gd name="connsiteX21" fmla="*/ 968842 w 5065097"/>
              <a:gd name="connsiteY21" fmla="*/ 590018 h 3885853"/>
              <a:gd name="connsiteX22" fmla="*/ 986774 w 5065097"/>
              <a:gd name="connsiteY22"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819819 w 5065543"/>
              <a:gd name="connsiteY9" fmla="*/ 3539901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993239 w 5065543"/>
              <a:gd name="connsiteY9" fmla="*/ 3784266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735804 w 5065543"/>
              <a:gd name="connsiteY9" fmla="*/ 3804925 h 3885853"/>
              <a:gd name="connsiteX10" fmla="*/ 4229604 w 5065543"/>
              <a:gd name="connsiteY10" fmla="*/ 3851522 h 3885853"/>
              <a:gd name="connsiteX11" fmla="*/ 904564 w 5065543"/>
              <a:gd name="connsiteY11" fmla="*/ 3793288 h 3885853"/>
              <a:gd name="connsiteX12" fmla="*/ 451805 w 5065543"/>
              <a:gd name="connsiteY12" fmla="*/ 3738960 h 3885853"/>
              <a:gd name="connsiteX13" fmla="*/ 417467 w 5065543"/>
              <a:gd name="connsiteY13" fmla="*/ 3743134 h 3885853"/>
              <a:gd name="connsiteX14" fmla="*/ 47039 w 5065543"/>
              <a:gd name="connsiteY14" fmla="*/ 3447046 h 3885853"/>
              <a:gd name="connsiteX15" fmla="*/ 38763 w 5065543"/>
              <a:gd name="connsiteY15" fmla="*/ 3414896 h 3885853"/>
              <a:gd name="connsiteX16" fmla="*/ 28376 w 5065543"/>
              <a:gd name="connsiteY16" fmla="*/ 3388641 h 3885853"/>
              <a:gd name="connsiteX17" fmla="*/ 14642 w 5065543"/>
              <a:gd name="connsiteY17" fmla="*/ 2681940 h 3885853"/>
              <a:gd name="connsiteX18" fmla="*/ 141525 w 5065543"/>
              <a:gd name="connsiteY18" fmla="*/ 1290513 h 3885853"/>
              <a:gd name="connsiteX19" fmla="*/ 968842 w 5065543"/>
              <a:gd name="connsiteY19" fmla="*/ 590018 h 3885853"/>
              <a:gd name="connsiteX20" fmla="*/ 986774 w 5065543"/>
              <a:gd name="connsiteY20"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4993239 w 5065543"/>
              <a:gd name="connsiteY7" fmla="*/ 3784266 h 3885853"/>
              <a:gd name="connsiteX8" fmla="*/ 4229604 w 5065543"/>
              <a:gd name="connsiteY8" fmla="*/ 3851522 h 3885853"/>
              <a:gd name="connsiteX9" fmla="*/ 904564 w 5065543"/>
              <a:gd name="connsiteY9" fmla="*/ 3793288 h 3885853"/>
              <a:gd name="connsiteX10" fmla="*/ 451805 w 5065543"/>
              <a:gd name="connsiteY10" fmla="*/ 3738960 h 3885853"/>
              <a:gd name="connsiteX11" fmla="*/ 417467 w 5065543"/>
              <a:gd name="connsiteY11" fmla="*/ 3743134 h 3885853"/>
              <a:gd name="connsiteX12" fmla="*/ 47039 w 5065543"/>
              <a:gd name="connsiteY12" fmla="*/ 3447046 h 3885853"/>
              <a:gd name="connsiteX13" fmla="*/ 38763 w 5065543"/>
              <a:gd name="connsiteY13" fmla="*/ 3414896 h 3885853"/>
              <a:gd name="connsiteX14" fmla="*/ 28376 w 5065543"/>
              <a:gd name="connsiteY14" fmla="*/ 3388641 h 3885853"/>
              <a:gd name="connsiteX15" fmla="*/ 14642 w 5065543"/>
              <a:gd name="connsiteY15" fmla="*/ 2681940 h 3885853"/>
              <a:gd name="connsiteX16" fmla="*/ 141525 w 5065543"/>
              <a:gd name="connsiteY16" fmla="*/ 1290513 h 3885853"/>
              <a:gd name="connsiteX17" fmla="*/ 968842 w 5065543"/>
              <a:gd name="connsiteY17" fmla="*/ 590018 h 3885853"/>
              <a:gd name="connsiteX18" fmla="*/ 986774 w 5065543"/>
              <a:gd name="connsiteY18" fmla="*/ 0 h 3885853"/>
              <a:gd name="connsiteX0" fmla="*/ 986774 w 5073884"/>
              <a:gd name="connsiteY0" fmla="*/ 0 h 3885853"/>
              <a:gd name="connsiteX1" fmla="*/ 1598492 w 5073884"/>
              <a:gd name="connsiteY1" fmla="*/ 571743 h 3885853"/>
              <a:gd name="connsiteX2" fmla="*/ 4623587 w 5073884"/>
              <a:gd name="connsiteY2" fmla="*/ 815032 h 3885853"/>
              <a:gd name="connsiteX3" fmla="*/ 5045794 w 5073884"/>
              <a:gd name="connsiteY3" fmla="*/ 2583837 h 3885853"/>
              <a:gd name="connsiteX4" fmla="*/ 5065097 w 5073884"/>
              <a:gd name="connsiteY4" fmla="*/ 3007422 h 3885853"/>
              <a:gd name="connsiteX5" fmla="*/ 5059336 w 5073884"/>
              <a:gd name="connsiteY5" fmla="*/ 3165214 h 3885853"/>
              <a:gd name="connsiteX6" fmla="*/ 4993239 w 5073884"/>
              <a:gd name="connsiteY6" fmla="*/ 3784266 h 3885853"/>
              <a:gd name="connsiteX7" fmla="*/ 4229604 w 5073884"/>
              <a:gd name="connsiteY7" fmla="*/ 3851522 h 3885853"/>
              <a:gd name="connsiteX8" fmla="*/ 904564 w 5073884"/>
              <a:gd name="connsiteY8" fmla="*/ 3793288 h 3885853"/>
              <a:gd name="connsiteX9" fmla="*/ 451805 w 5073884"/>
              <a:gd name="connsiteY9" fmla="*/ 3738960 h 3885853"/>
              <a:gd name="connsiteX10" fmla="*/ 417467 w 5073884"/>
              <a:gd name="connsiteY10" fmla="*/ 3743134 h 3885853"/>
              <a:gd name="connsiteX11" fmla="*/ 47039 w 5073884"/>
              <a:gd name="connsiteY11" fmla="*/ 3447046 h 3885853"/>
              <a:gd name="connsiteX12" fmla="*/ 38763 w 5073884"/>
              <a:gd name="connsiteY12" fmla="*/ 3414896 h 3885853"/>
              <a:gd name="connsiteX13" fmla="*/ 28376 w 5073884"/>
              <a:gd name="connsiteY13" fmla="*/ 3388641 h 3885853"/>
              <a:gd name="connsiteX14" fmla="*/ 14642 w 5073884"/>
              <a:gd name="connsiteY14" fmla="*/ 2681940 h 3885853"/>
              <a:gd name="connsiteX15" fmla="*/ 141525 w 5073884"/>
              <a:gd name="connsiteY15" fmla="*/ 1290513 h 3885853"/>
              <a:gd name="connsiteX16" fmla="*/ 968842 w 5073884"/>
              <a:gd name="connsiteY16" fmla="*/ 590018 h 3885853"/>
              <a:gd name="connsiteX17" fmla="*/ 986774 w 5073884"/>
              <a:gd name="connsiteY17" fmla="*/ 0 h 3885853"/>
              <a:gd name="connsiteX0" fmla="*/ 986774 w 5078114"/>
              <a:gd name="connsiteY0" fmla="*/ 0 h 3885853"/>
              <a:gd name="connsiteX1" fmla="*/ 1598492 w 5078114"/>
              <a:gd name="connsiteY1" fmla="*/ 571743 h 3885853"/>
              <a:gd name="connsiteX2" fmla="*/ 4623587 w 5078114"/>
              <a:gd name="connsiteY2" fmla="*/ 815032 h 3885853"/>
              <a:gd name="connsiteX3" fmla="*/ 5045794 w 5078114"/>
              <a:gd name="connsiteY3" fmla="*/ 2583837 h 3885853"/>
              <a:gd name="connsiteX4" fmla="*/ 5065097 w 5078114"/>
              <a:gd name="connsiteY4" fmla="*/ 3007422 h 3885853"/>
              <a:gd name="connsiteX5" fmla="*/ 4993239 w 5078114"/>
              <a:gd name="connsiteY5" fmla="*/ 3784266 h 3885853"/>
              <a:gd name="connsiteX6" fmla="*/ 4229604 w 5078114"/>
              <a:gd name="connsiteY6" fmla="*/ 3851522 h 3885853"/>
              <a:gd name="connsiteX7" fmla="*/ 904564 w 5078114"/>
              <a:gd name="connsiteY7" fmla="*/ 3793288 h 3885853"/>
              <a:gd name="connsiteX8" fmla="*/ 451805 w 5078114"/>
              <a:gd name="connsiteY8" fmla="*/ 3738960 h 3885853"/>
              <a:gd name="connsiteX9" fmla="*/ 417467 w 5078114"/>
              <a:gd name="connsiteY9" fmla="*/ 3743134 h 3885853"/>
              <a:gd name="connsiteX10" fmla="*/ 47039 w 5078114"/>
              <a:gd name="connsiteY10" fmla="*/ 3447046 h 3885853"/>
              <a:gd name="connsiteX11" fmla="*/ 38763 w 5078114"/>
              <a:gd name="connsiteY11" fmla="*/ 3414896 h 3885853"/>
              <a:gd name="connsiteX12" fmla="*/ 28376 w 5078114"/>
              <a:gd name="connsiteY12" fmla="*/ 3388641 h 3885853"/>
              <a:gd name="connsiteX13" fmla="*/ 14642 w 5078114"/>
              <a:gd name="connsiteY13" fmla="*/ 2681940 h 3885853"/>
              <a:gd name="connsiteX14" fmla="*/ 141525 w 5078114"/>
              <a:gd name="connsiteY14" fmla="*/ 1290513 h 3885853"/>
              <a:gd name="connsiteX15" fmla="*/ 968842 w 5078114"/>
              <a:gd name="connsiteY15" fmla="*/ 590018 h 3885853"/>
              <a:gd name="connsiteX16" fmla="*/ 986774 w 5078114"/>
              <a:gd name="connsiteY16" fmla="*/ 0 h 3885853"/>
              <a:gd name="connsiteX0" fmla="*/ 986774 w 5094085"/>
              <a:gd name="connsiteY0" fmla="*/ 0 h 3885853"/>
              <a:gd name="connsiteX1" fmla="*/ 1598492 w 5094085"/>
              <a:gd name="connsiteY1" fmla="*/ 571743 h 3885853"/>
              <a:gd name="connsiteX2" fmla="*/ 4623587 w 5094085"/>
              <a:gd name="connsiteY2" fmla="*/ 815032 h 3885853"/>
              <a:gd name="connsiteX3" fmla="*/ 5045794 w 5094085"/>
              <a:gd name="connsiteY3" fmla="*/ 2583837 h 3885853"/>
              <a:gd name="connsiteX4" fmla="*/ 4993239 w 5094085"/>
              <a:gd name="connsiteY4" fmla="*/ 3784266 h 3885853"/>
              <a:gd name="connsiteX5" fmla="*/ 4229604 w 5094085"/>
              <a:gd name="connsiteY5" fmla="*/ 3851522 h 3885853"/>
              <a:gd name="connsiteX6" fmla="*/ 904564 w 5094085"/>
              <a:gd name="connsiteY6" fmla="*/ 3793288 h 3885853"/>
              <a:gd name="connsiteX7" fmla="*/ 451805 w 5094085"/>
              <a:gd name="connsiteY7" fmla="*/ 3738960 h 3885853"/>
              <a:gd name="connsiteX8" fmla="*/ 417467 w 5094085"/>
              <a:gd name="connsiteY8" fmla="*/ 3743134 h 3885853"/>
              <a:gd name="connsiteX9" fmla="*/ 47039 w 5094085"/>
              <a:gd name="connsiteY9" fmla="*/ 3447046 h 3885853"/>
              <a:gd name="connsiteX10" fmla="*/ 38763 w 5094085"/>
              <a:gd name="connsiteY10" fmla="*/ 3414896 h 3885853"/>
              <a:gd name="connsiteX11" fmla="*/ 28376 w 5094085"/>
              <a:gd name="connsiteY11" fmla="*/ 3388641 h 3885853"/>
              <a:gd name="connsiteX12" fmla="*/ 14642 w 5094085"/>
              <a:gd name="connsiteY12" fmla="*/ 2681940 h 3885853"/>
              <a:gd name="connsiteX13" fmla="*/ 141525 w 5094085"/>
              <a:gd name="connsiteY13" fmla="*/ 1290513 h 3885853"/>
              <a:gd name="connsiteX14" fmla="*/ 968842 w 5094085"/>
              <a:gd name="connsiteY14" fmla="*/ 590018 h 3885853"/>
              <a:gd name="connsiteX15" fmla="*/ 986774 w 5094085"/>
              <a:gd name="connsiteY15" fmla="*/ 0 h 3885853"/>
              <a:gd name="connsiteX0" fmla="*/ 986774 w 5062386"/>
              <a:gd name="connsiteY0" fmla="*/ 0 h 3895361"/>
              <a:gd name="connsiteX1" fmla="*/ 1598492 w 5062386"/>
              <a:gd name="connsiteY1" fmla="*/ 571743 h 3895361"/>
              <a:gd name="connsiteX2" fmla="*/ 4623587 w 5062386"/>
              <a:gd name="connsiteY2" fmla="*/ 815032 h 3895361"/>
              <a:gd name="connsiteX3" fmla="*/ 5045794 w 5062386"/>
              <a:gd name="connsiteY3" fmla="*/ 2583837 h 3895361"/>
              <a:gd name="connsiteX4" fmla="*/ 4851350 w 5062386"/>
              <a:gd name="connsiteY4" fmla="*/ 3634494 h 3895361"/>
              <a:gd name="connsiteX5" fmla="*/ 4229604 w 5062386"/>
              <a:gd name="connsiteY5" fmla="*/ 3851522 h 3895361"/>
              <a:gd name="connsiteX6" fmla="*/ 904564 w 5062386"/>
              <a:gd name="connsiteY6" fmla="*/ 3793288 h 3895361"/>
              <a:gd name="connsiteX7" fmla="*/ 451805 w 5062386"/>
              <a:gd name="connsiteY7" fmla="*/ 3738960 h 3895361"/>
              <a:gd name="connsiteX8" fmla="*/ 417467 w 5062386"/>
              <a:gd name="connsiteY8" fmla="*/ 3743134 h 3895361"/>
              <a:gd name="connsiteX9" fmla="*/ 47039 w 5062386"/>
              <a:gd name="connsiteY9" fmla="*/ 3447046 h 3895361"/>
              <a:gd name="connsiteX10" fmla="*/ 38763 w 5062386"/>
              <a:gd name="connsiteY10" fmla="*/ 3414896 h 3895361"/>
              <a:gd name="connsiteX11" fmla="*/ 28376 w 5062386"/>
              <a:gd name="connsiteY11" fmla="*/ 3388641 h 3895361"/>
              <a:gd name="connsiteX12" fmla="*/ 14642 w 5062386"/>
              <a:gd name="connsiteY12" fmla="*/ 2681940 h 3895361"/>
              <a:gd name="connsiteX13" fmla="*/ 141525 w 5062386"/>
              <a:gd name="connsiteY13" fmla="*/ 1290513 h 3895361"/>
              <a:gd name="connsiteX14" fmla="*/ 968842 w 5062386"/>
              <a:gd name="connsiteY14" fmla="*/ 590018 h 3895361"/>
              <a:gd name="connsiteX15" fmla="*/ 986774 w 5062386"/>
              <a:gd name="connsiteY15" fmla="*/ 0 h 3895361"/>
              <a:gd name="connsiteX0" fmla="*/ 986774 w 5051609"/>
              <a:gd name="connsiteY0" fmla="*/ 0 h 3895361"/>
              <a:gd name="connsiteX1" fmla="*/ 1598492 w 5051609"/>
              <a:gd name="connsiteY1" fmla="*/ 571743 h 3895361"/>
              <a:gd name="connsiteX2" fmla="*/ 4623587 w 5051609"/>
              <a:gd name="connsiteY2" fmla="*/ 815032 h 3895361"/>
              <a:gd name="connsiteX3" fmla="*/ 5045794 w 5051609"/>
              <a:gd name="connsiteY3" fmla="*/ 2583837 h 3895361"/>
              <a:gd name="connsiteX4" fmla="*/ 4851350 w 5051609"/>
              <a:gd name="connsiteY4" fmla="*/ 3634494 h 3895361"/>
              <a:gd name="connsiteX5" fmla="*/ 4229604 w 5051609"/>
              <a:gd name="connsiteY5" fmla="*/ 3851522 h 3895361"/>
              <a:gd name="connsiteX6" fmla="*/ 904564 w 5051609"/>
              <a:gd name="connsiteY6" fmla="*/ 3793288 h 3895361"/>
              <a:gd name="connsiteX7" fmla="*/ 451805 w 5051609"/>
              <a:gd name="connsiteY7" fmla="*/ 3738960 h 3895361"/>
              <a:gd name="connsiteX8" fmla="*/ 417467 w 5051609"/>
              <a:gd name="connsiteY8" fmla="*/ 3743134 h 3895361"/>
              <a:gd name="connsiteX9" fmla="*/ 47039 w 5051609"/>
              <a:gd name="connsiteY9" fmla="*/ 3447046 h 3895361"/>
              <a:gd name="connsiteX10" fmla="*/ 38763 w 5051609"/>
              <a:gd name="connsiteY10" fmla="*/ 3414896 h 3895361"/>
              <a:gd name="connsiteX11" fmla="*/ 28376 w 5051609"/>
              <a:gd name="connsiteY11" fmla="*/ 3388641 h 3895361"/>
              <a:gd name="connsiteX12" fmla="*/ 14642 w 5051609"/>
              <a:gd name="connsiteY12" fmla="*/ 2681940 h 3895361"/>
              <a:gd name="connsiteX13" fmla="*/ 141525 w 5051609"/>
              <a:gd name="connsiteY13" fmla="*/ 1290513 h 3895361"/>
              <a:gd name="connsiteX14" fmla="*/ 968842 w 5051609"/>
              <a:gd name="connsiteY14" fmla="*/ 590018 h 3895361"/>
              <a:gd name="connsiteX15" fmla="*/ 986774 w 5051609"/>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17467 w 5100973"/>
              <a:gd name="connsiteY8" fmla="*/ 3743134 h 4001096"/>
              <a:gd name="connsiteX9" fmla="*/ 47039 w 5100973"/>
              <a:gd name="connsiteY9" fmla="*/ 3447046 h 4001096"/>
              <a:gd name="connsiteX10" fmla="*/ 38763 w 5100973"/>
              <a:gd name="connsiteY10" fmla="*/ 3414896 h 4001096"/>
              <a:gd name="connsiteX11" fmla="*/ 28376 w 5100973"/>
              <a:gd name="connsiteY11" fmla="*/ 3388641 h 4001096"/>
              <a:gd name="connsiteX12" fmla="*/ 14642 w 5100973"/>
              <a:gd name="connsiteY12" fmla="*/ 2681940 h 4001096"/>
              <a:gd name="connsiteX13" fmla="*/ 141525 w 5100973"/>
              <a:gd name="connsiteY13" fmla="*/ 1290513 h 4001096"/>
              <a:gd name="connsiteX14" fmla="*/ 968842 w 5100973"/>
              <a:gd name="connsiteY14" fmla="*/ 590018 h 4001096"/>
              <a:gd name="connsiteX15" fmla="*/ 986774 w 5100973"/>
              <a:gd name="connsiteY15" fmla="*/ 0 h 4001096"/>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7039 w 5100973"/>
              <a:gd name="connsiteY8" fmla="*/ 3447046 h 4001096"/>
              <a:gd name="connsiteX9" fmla="*/ 38763 w 5100973"/>
              <a:gd name="connsiteY9" fmla="*/ 3414896 h 4001096"/>
              <a:gd name="connsiteX10" fmla="*/ 28376 w 5100973"/>
              <a:gd name="connsiteY10" fmla="*/ 3388641 h 4001096"/>
              <a:gd name="connsiteX11" fmla="*/ 14642 w 5100973"/>
              <a:gd name="connsiteY11" fmla="*/ 2681940 h 4001096"/>
              <a:gd name="connsiteX12" fmla="*/ 141525 w 5100973"/>
              <a:gd name="connsiteY12" fmla="*/ 1290513 h 4001096"/>
              <a:gd name="connsiteX13" fmla="*/ 968842 w 5100973"/>
              <a:gd name="connsiteY13" fmla="*/ 590018 h 4001096"/>
              <a:gd name="connsiteX14" fmla="*/ 986774 w 5100973"/>
              <a:gd name="connsiteY14" fmla="*/ 0 h 4001096"/>
              <a:gd name="connsiteX0" fmla="*/ 984626 w 5098825"/>
              <a:gd name="connsiteY0" fmla="*/ 0 h 4001096"/>
              <a:gd name="connsiteX1" fmla="*/ 1596344 w 5098825"/>
              <a:gd name="connsiteY1" fmla="*/ 571743 h 4001096"/>
              <a:gd name="connsiteX2" fmla="*/ 4621439 w 5098825"/>
              <a:gd name="connsiteY2" fmla="*/ 815032 h 4001096"/>
              <a:gd name="connsiteX3" fmla="*/ 5098825 w 5098825"/>
              <a:gd name="connsiteY3" fmla="*/ 2118754 h 4001096"/>
              <a:gd name="connsiteX4" fmla="*/ 4849202 w 5098825"/>
              <a:gd name="connsiteY4" fmla="*/ 3634494 h 4001096"/>
              <a:gd name="connsiteX5" fmla="*/ 3793904 w 5098825"/>
              <a:gd name="connsiteY5" fmla="*/ 3985529 h 4001096"/>
              <a:gd name="connsiteX6" fmla="*/ 957596 w 5098825"/>
              <a:gd name="connsiteY6" fmla="*/ 3840584 h 4001096"/>
              <a:gd name="connsiteX7" fmla="*/ 449657 w 5098825"/>
              <a:gd name="connsiteY7" fmla="*/ 3738960 h 4001096"/>
              <a:gd name="connsiteX8" fmla="*/ 44891 w 5098825"/>
              <a:gd name="connsiteY8" fmla="*/ 3447046 h 4001096"/>
              <a:gd name="connsiteX9" fmla="*/ 36615 w 5098825"/>
              <a:gd name="connsiteY9" fmla="*/ 3414896 h 4001096"/>
              <a:gd name="connsiteX10" fmla="*/ 12494 w 5098825"/>
              <a:gd name="connsiteY10" fmla="*/ 2681940 h 4001096"/>
              <a:gd name="connsiteX11" fmla="*/ 139377 w 5098825"/>
              <a:gd name="connsiteY11" fmla="*/ 1290513 h 4001096"/>
              <a:gd name="connsiteX12" fmla="*/ 966694 w 5098825"/>
              <a:gd name="connsiteY12" fmla="*/ 590018 h 4001096"/>
              <a:gd name="connsiteX13" fmla="*/ 984626 w 5098825"/>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44704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53375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437163 w 5086331"/>
              <a:gd name="connsiteY7" fmla="*/ 3738960 h 4001096"/>
              <a:gd name="connsiteX8" fmla="*/ 32397 w 5086331"/>
              <a:gd name="connsiteY8" fmla="*/ 3533756 h 4001096"/>
              <a:gd name="connsiteX9" fmla="*/ 0 w 5086331"/>
              <a:gd name="connsiteY9" fmla="*/ 2681940 h 4001096"/>
              <a:gd name="connsiteX10" fmla="*/ 126883 w 5086331"/>
              <a:gd name="connsiteY10" fmla="*/ 1290513 h 4001096"/>
              <a:gd name="connsiteX11" fmla="*/ 954200 w 5086331"/>
              <a:gd name="connsiteY11" fmla="*/ 590018 h 4001096"/>
              <a:gd name="connsiteX12" fmla="*/ 972132 w 5086331"/>
              <a:gd name="connsiteY12"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1007316 w 5121515"/>
              <a:gd name="connsiteY0" fmla="*/ 0 h 4001096"/>
              <a:gd name="connsiteX1" fmla="*/ 1619034 w 5121515"/>
              <a:gd name="connsiteY1" fmla="*/ 571743 h 4001096"/>
              <a:gd name="connsiteX2" fmla="*/ 4644129 w 5121515"/>
              <a:gd name="connsiteY2" fmla="*/ 815032 h 4001096"/>
              <a:gd name="connsiteX3" fmla="*/ 5121515 w 5121515"/>
              <a:gd name="connsiteY3" fmla="*/ 2118754 h 4001096"/>
              <a:gd name="connsiteX4" fmla="*/ 4871892 w 5121515"/>
              <a:gd name="connsiteY4" fmla="*/ 3634494 h 4001096"/>
              <a:gd name="connsiteX5" fmla="*/ 3816594 w 5121515"/>
              <a:gd name="connsiteY5" fmla="*/ 3985529 h 4001096"/>
              <a:gd name="connsiteX6" fmla="*/ 980286 w 5121515"/>
              <a:gd name="connsiteY6" fmla="*/ 3840584 h 4001096"/>
              <a:gd name="connsiteX7" fmla="*/ 67581 w 5121515"/>
              <a:gd name="connsiteY7" fmla="*/ 3533756 h 4001096"/>
              <a:gd name="connsiteX8" fmla="*/ 35184 w 5121515"/>
              <a:gd name="connsiteY8" fmla="*/ 2681940 h 4001096"/>
              <a:gd name="connsiteX9" fmla="*/ 162067 w 5121515"/>
              <a:gd name="connsiteY9" fmla="*/ 1290513 h 4001096"/>
              <a:gd name="connsiteX10" fmla="*/ 989384 w 5121515"/>
              <a:gd name="connsiteY10" fmla="*/ 590018 h 4001096"/>
              <a:gd name="connsiteX11" fmla="*/ 1007316 w 5121515"/>
              <a:gd name="connsiteY11" fmla="*/ 0 h 4001096"/>
              <a:gd name="connsiteX0" fmla="*/ 1010370 w 5124569"/>
              <a:gd name="connsiteY0" fmla="*/ 0 h 4001096"/>
              <a:gd name="connsiteX1" fmla="*/ 1622088 w 5124569"/>
              <a:gd name="connsiteY1" fmla="*/ 571743 h 4001096"/>
              <a:gd name="connsiteX2" fmla="*/ 4647183 w 5124569"/>
              <a:gd name="connsiteY2" fmla="*/ 815032 h 4001096"/>
              <a:gd name="connsiteX3" fmla="*/ 5124569 w 5124569"/>
              <a:gd name="connsiteY3" fmla="*/ 2118754 h 4001096"/>
              <a:gd name="connsiteX4" fmla="*/ 4874946 w 5124569"/>
              <a:gd name="connsiteY4" fmla="*/ 3634494 h 4001096"/>
              <a:gd name="connsiteX5" fmla="*/ 3819648 w 5124569"/>
              <a:gd name="connsiteY5" fmla="*/ 3985529 h 4001096"/>
              <a:gd name="connsiteX6" fmla="*/ 983340 w 5124569"/>
              <a:gd name="connsiteY6" fmla="*/ 3840584 h 4001096"/>
              <a:gd name="connsiteX7" fmla="*/ 70635 w 5124569"/>
              <a:gd name="connsiteY7" fmla="*/ 3533756 h 4001096"/>
              <a:gd name="connsiteX8" fmla="*/ 165121 w 5124569"/>
              <a:gd name="connsiteY8" fmla="*/ 1290513 h 4001096"/>
              <a:gd name="connsiteX9" fmla="*/ 992438 w 5124569"/>
              <a:gd name="connsiteY9" fmla="*/ 590018 h 4001096"/>
              <a:gd name="connsiteX10" fmla="*/ 1010370 w 5124569"/>
              <a:gd name="connsiteY10" fmla="*/ 0 h 4001096"/>
              <a:gd name="connsiteX0" fmla="*/ 1004891 w 5119090"/>
              <a:gd name="connsiteY0" fmla="*/ 0 h 4001096"/>
              <a:gd name="connsiteX1" fmla="*/ 1616609 w 5119090"/>
              <a:gd name="connsiteY1" fmla="*/ 571743 h 4001096"/>
              <a:gd name="connsiteX2" fmla="*/ 4641704 w 5119090"/>
              <a:gd name="connsiteY2" fmla="*/ 815032 h 4001096"/>
              <a:gd name="connsiteX3" fmla="*/ 5119090 w 5119090"/>
              <a:gd name="connsiteY3" fmla="*/ 2118754 h 4001096"/>
              <a:gd name="connsiteX4" fmla="*/ 4869467 w 5119090"/>
              <a:gd name="connsiteY4" fmla="*/ 3634494 h 4001096"/>
              <a:gd name="connsiteX5" fmla="*/ 3814169 w 5119090"/>
              <a:gd name="connsiteY5" fmla="*/ 3985529 h 4001096"/>
              <a:gd name="connsiteX6" fmla="*/ 977861 w 5119090"/>
              <a:gd name="connsiteY6" fmla="*/ 3840584 h 4001096"/>
              <a:gd name="connsiteX7" fmla="*/ 73039 w 5119090"/>
              <a:gd name="connsiteY7" fmla="*/ 3313039 h 4001096"/>
              <a:gd name="connsiteX8" fmla="*/ 159642 w 5119090"/>
              <a:gd name="connsiteY8" fmla="*/ 1290513 h 4001096"/>
              <a:gd name="connsiteX9" fmla="*/ 986959 w 5119090"/>
              <a:gd name="connsiteY9" fmla="*/ 590018 h 4001096"/>
              <a:gd name="connsiteX10" fmla="*/ 1004891 w 5119090"/>
              <a:gd name="connsiteY10" fmla="*/ 0 h 4001096"/>
              <a:gd name="connsiteX0" fmla="*/ 1004891 w 5119090"/>
              <a:gd name="connsiteY0" fmla="*/ 0 h 4028919"/>
              <a:gd name="connsiteX1" fmla="*/ 1616609 w 5119090"/>
              <a:gd name="connsiteY1" fmla="*/ 571743 h 4028919"/>
              <a:gd name="connsiteX2" fmla="*/ 4641704 w 5119090"/>
              <a:gd name="connsiteY2" fmla="*/ 815032 h 4028919"/>
              <a:gd name="connsiteX3" fmla="*/ 5119090 w 5119090"/>
              <a:gd name="connsiteY3" fmla="*/ 2118754 h 4028919"/>
              <a:gd name="connsiteX4" fmla="*/ 4869467 w 5119090"/>
              <a:gd name="connsiteY4" fmla="*/ 3634494 h 4028919"/>
              <a:gd name="connsiteX5" fmla="*/ 3814169 w 5119090"/>
              <a:gd name="connsiteY5" fmla="*/ 3985529 h 4028919"/>
              <a:gd name="connsiteX6" fmla="*/ 977861 w 5119090"/>
              <a:gd name="connsiteY6" fmla="*/ 3911529 h 4028919"/>
              <a:gd name="connsiteX7" fmla="*/ 73039 w 5119090"/>
              <a:gd name="connsiteY7" fmla="*/ 3313039 h 4028919"/>
              <a:gd name="connsiteX8" fmla="*/ 159642 w 5119090"/>
              <a:gd name="connsiteY8" fmla="*/ 1290513 h 4028919"/>
              <a:gd name="connsiteX9" fmla="*/ 986959 w 5119090"/>
              <a:gd name="connsiteY9" fmla="*/ 590018 h 4028919"/>
              <a:gd name="connsiteX10" fmla="*/ 1004891 w 5119090"/>
              <a:gd name="connsiteY10" fmla="*/ 0 h 4028919"/>
              <a:gd name="connsiteX0" fmla="*/ 1004891 w 5119090"/>
              <a:gd name="connsiteY0" fmla="*/ 0 h 4142676"/>
              <a:gd name="connsiteX1" fmla="*/ 1616609 w 5119090"/>
              <a:gd name="connsiteY1" fmla="*/ 571743 h 4142676"/>
              <a:gd name="connsiteX2" fmla="*/ 4641704 w 5119090"/>
              <a:gd name="connsiteY2" fmla="*/ 815032 h 4142676"/>
              <a:gd name="connsiteX3" fmla="*/ 5119090 w 5119090"/>
              <a:gd name="connsiteY3" fmla="*/ 2118754 h 4142676"/>
              <a:gd name="connsiteX4" fmla="*/ 4869467 w 5119090"/>
              <a:gd name="connsiteY4" fmla="*/ 3634494 h 4142676"/>
              <a:gd name="connsiteX5" fmla="*/ 3575630 w 5119090"/>
              <a:gd name="connsiteY5" fmla="*/ 4131303 h 4142676"/>
              <a:gd name="connsiteX6" fmla="*/ 977861 w 5119090"/>
              <a:gd name="connsiteY6" fmla="*/ 3911529 h 4142676"/>
              <a:gd name="connsiteX7" fmla="*/ 73039 w 5119090"/>
              <a:gd name="connsiteY7" fmla="*/ 3313039 h 4142676"/>
              <a:gd name="connsiteX8" fmla="*/ 159642 w 5119090"/>
              <a:gd name="connsiteY8" fmla="*/ 1290513 h 4142676"/>
              <a:gd name="connsiteX9" fmla="*/ 986959 w 5119090"/>
              <a:gd name="connsiteY9" fmla="*/ 590018 h 4142676"/>
              <a:gd name="connsiteX10" fmla="*/ 1004891 w 5119090"/>
              <a:gd name="connsiteY10" fmla="*/ 0 h 4142676"/>
              <a:gd name="connsiteX0" fmla="*/ 1004891 w 5119090"/>
              <a:gd name="connsiteY0" fmla="*/ 0 h 4145018"/>
              <a:gd name="connsiteX1" fmla="*/ 1616609 w 5119090"/>
              <a:gd name="connsiteY1" fmla="*/ 571743 h 4145018"/>
              <a:gd name="connsiteX2" fmla="*/ 4641704 w 5119090"/>
              <a:gd name="connsiteY2" fmla="*/ 815032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5119090"/>
              <a:gd name="connsiteY0" fmla="*/ 0 h 4145018"/>
              <a:gd name="connsiteX1" fmla="*/ 1616609 w 5119090"/>
              <a:gd name="connsiteY1" fmla="*/ 571743 h 4145018"/>
              <a:gd name="connsiteX2" fmla="*/ 4469426 w 5119090"/>
              <a:gd name="connsiteY2" fmla="*/ 735519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4986569"/>
              <a:gd name="connsiteY0" fmla="*/ 0 h 4145018"/>
              <a:gd name="connsiteX1" fmla="*/ 1616609 w 4986569"/>
              <a:gd name="connsiteY1" fmla="*/ 571743 h 4145018"/>
              <a:gd name="connsiteX2" fmla="*/ 4469426 w 4986569"/>
              <a:gd name="connsiteY2" fmla="*/ 735519 h 4145018"/>
              <a:gd name="connsiteX3" fmla="*/ 4986569 w 4986569"/>
              <a:gd name="connsiteY3" fmla="*/ 2118754 h 4145018"/>
              <a:gd name="connsiteX4" fmla="*/ 4736945 w 4986569"/>
              <a:gd name="connsiteY4" fmla="*/ 3594737 h 4145018"/>
              <a:gd name="connsiteX5" fmla="*/ 3575630 w 4986569"/>
              <a:gd name="connsiteY5" fmla="*/ 4131303 h 4145018"/>
              <a:gd name="connsiteX6" fmla="*/ 977861 w 4986569"/>
              <a:gd name="connsiteY6" fmla="*/ 3911529 h 4145018"/>
              <a:gd name="connsiteX7" fmla="*/ 73039 w 4986569"/>
              <a:gd name="connsiteY7" fmla="*/ 3313039 h 4145018"/>
              <a:gd name="connsiteX8" fmla="*/ 159642 w 4986569"/>
              <a:gd name="connsiteY8" fmla="*/ 1290513 h 4145018"/>
              <a:gd name="connsiteX9" fmla="*/ 986959 w 4986569"/>
              <a:gd name="connsiteY9" fmla="*/ 590018 h 4145018"/>
              <a:gd name="connsiteX10" fmla="*/ 1004891 w 4986569"/>
              <a:gd name="connsiteY10" fmla="*/ 0 h 4145018"/>
              <a:gd name="connsiteX0" fmla="*/ 1004891 w 4857980"/>
              <a:gd name="connsiteY0" fmla="*/ 0 h 4145018"/>
              <a:gd name="connsiteX1" fmla="*/ 1616609 w 4857980"/>
              <a:gd name="connsiteY1" fmla="*/ 571743 h 4145018"/>
              <a:gd name="connsiteX2" fmla="*/ 4469426 w 4857980"/>
              <a:gd name="connsiteY2" fmla="*/ 735519 h 4145018"/>
              <a:gd name="connsiteX3" fmla="*/ 4736945 w 4857980"/>
              <a:gd name="connsiteY3" fmla="*/ 3594737 h 4145018"/>
              <a:gd name="connsiteX4" fmla="*/ 3575630 w 4857980"/>
              <a:gd name="connsiteY4" fmla="*/ 4131303 h 4145018"/>
              <a:gd name="connsiteX5" fmla="*/ 977861 w 4857980"/>
              <a:gd name="connsiteY5" fmla="*/ 3911529 h 4145018"/>
              <a:gd name="connsiteX6" fmla="*/ 73039 w 4857980"/>
              <a:gd name="connsiteY6" fmla="*/ 3313039 h 4145018"/>
              <a:gd name="connsiteX7" fmla="*/ 159642 w 4857980"/>
              <a:gd name="connsiteY7" fmla="*/ 1290513 h 4145018"/>
              <a:gd name="connsiteX8" fmla="*/ 986959 w 4857980"/>
              <a:gd name="connsiteY8" fmla="*/ 590018 h 4145018"/>
              <a:gd name="connsiteX9" fmla="*/ 1004891 w 4857980"/>
              <a:gd name="connsiteY9" fmla="*/ 0 h 4145018"/>
              <a:gd name="connsiteX0" fmla="*/ 1004891 w 4944528"/>
              <a:gd name="connsiteY0" fmla="*/ 0 h 4145018"/>
              <a:gd name="connsiteX1" fmla="*/ 1616609 w 4944528"/>
              <a:gd name="connsiteY1" fmla="*/ 571743 h 4145018"/>
              <a:gd name="connsiteX2" fmla="*/ 4641704 w 4944528"/>
              <a:gd name="connsiteY2" fmla="*/ 775276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44528"/>
              <a:gd name="connsiteY0" fmla="*/ 0 h 4145018"/>
              <a:gd name="connsiteX1" fmla="*/ 1616609 w 4944528"/>
              <a:gd name="connsiteY1" fmla="*/ 571743 h 4145018"/>
              <a:gd name="connsiteX2" fmla="*/ 4641704 w 4944528"/>
              <a:gd name="connsiteY2" fmla="*/ 907797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38286"/>
              <a:gd name="connsiteY0" fmla="*/ 0 h 4156705"/>
              <a:gd name="connsiteX1" fmla="*/ 1616609 w 4938286"/>
              <a:gd name="connsiteY1" fmla="*/ 571743 h 4156705"/>
              <a:gd name="connsiteX2" fmla="*/ 4641704 w 4938286"/>
              <a:gd name="connsiteY2" fmla="*/ 907797 h 4156705"/>
              <a:gd name="connsiteX3" fmla="*/ 4723693 w 4938286"/>
              <a:gd name="connsiteY3" fmla="*/ 3409206 h 4156705"/>
              <a:gd name="connsiteX4" fmla="*/ 3575630 w 4938286"/>
              <a:gd name="connsiteY4" fmla="*/ 4131303 h 4156705"/>
              <a:gd name="connsiteX5" fmla="*/ 977861 w 4938286"/>
              <a:gd name="connsiteY5" fmla="*/ 3911529 h 4156705"/>
              <a:gd name="connsiteX6" fmla="*/ 73039 w 4938286"/>
              <a:gd name="connsiteY6" fmla="*/ 3313039 h 4156705"/>
              <a:gd name="connsiteX7" fmla="*/ 159642 w 4938286"/>
              <a:gd name="connsiteY7" fmla="*/ 1290513 h 4156705"/>
              <a:gd name="connsiteX8" fmla="*/ 986959 w 4938286"/>
              <a:gd name="connsiteY8" fmla="*/ 590018 h 4156705"/>
              <a:gd name="connsiteX9" fmla="*/ 1004891 w 4938286"/>
              <a:gd name="connsiteY9" fmla="*/ 0 h 4156705"/>
              <a:gd name="connsiteX0" fmla="*/ 1004891 w 4964496"/>
              <a:gd name="connsiteY0" fmla="*/ 0 h 4156705"/>
              <a:gd name="connsiteX1" fmla="*/ 1616609 w 4964496"/>
              <a:gd name="connsiteY1" fmla="*/ 571743 h 4156705"/>
              <a:gd name="connsiteX2" fmla="*/ 4641704 w 4964496"/>
              <a:gd name="connsiteY2" fmla="*/ 907797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64496"/>
              <a:gd name="connsiteY0" fmla="*/ 0 h 4156705"/>
              <a:gd name="connsiteX1" fmla="*/ 1616609 w 4964496"/>
              <a:gd name="connsiteY1" fmla="*/ 571743 h 4156705"/>
              <a:gd name="connsiteX2" fmla="*/ 4641704 w 4964496"/>
              <a:gd name="connsiteY2" fmla="*/ 881293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38200"/>
              <a:gd name="connsiteY0" fmla="*/ 0 h 4156705"/>
              <a:gd name="connsiteX1" fmla="*/ 1616609 w 4938200"/>
              <a:gd name="connsiteY1" fmla="*/ 571743 h 4156705"/>
              <a:gd name="connsiteX2" fmla="*/ 4641704 w 4938200"/>
              <a:gd name="connsiteY2" fmla="*/ 881293 h 4156705"/>
              <a:gd name="connsiteX3" fmla="*/ 4723693 w 4938200"/>
              <a:gd name="connsiteY3" fmla="*/ 3409206 h 4156705"/>
              <a:gd name="connsiteX4" fmla="*/ 3575630 w 4938200"/>
              <a:gd name="connsiteY4" fmla="*/ 4131303 h 4156705"/>
              <a:gd name="connsiteX5" fmla="*/ 977861 w 4938200"/>
              <a:gd name="connsiteY5" fmla="*/ 3911529 h 4156705"/>
              <a:gd name="connsiteX6" fmla="*/ 73039 w 4938200"/>
              <a:gd name="connsiteY6" fmla="*/ 3313039 h 4156705"/>
              <a:gd name="connsiteX7" fmla="*/ 159642 w 4938200"/>
              <a:gd name="connsiteY7" fmla="*/ 1290513 h 4156705"/>
              <a:gd name="connsiteX8" fmla="*/ 986959 w 4938200"/>
              <a:gd name="connsiteY8" fmla="*/ 590018 h 4156705"/>
              <a:gd name="connsiteX9" fmla="*/ 1004891 w 4938200"/>
              <a:gd name="connsiteY9" fmla="*/ 0 h 4156705"/>
              <a:gd name="connsiteX0" fmla="*/ 1004891 w 4931243"/>
              <a:gd name="connsiteY0" fmla="*/ 0 h 4156705"/>
              <a:gd name="connsiteX1" fmla="*/ 1616609 w 4931243"/>
              <a:gd name="connsiteY1" fmla="*/ 571743 h 4156705"/>
              <a:gd name="connsiteX2" fmla="*/ 4628452 w 4931243"/>
              <a:gd name="connsiteY2" fmla="*/ 934302 h 4156705"/>
              <a:gd name="connsiteX3" fmla="*/ 4723693 w 4931243"/>
              <a:gd name="connsiteY3" fmla="*/ 3409206 h 4156705"/>
              <a:gd name="connsiteX4" fmla="*/ 3575630 w 4931243"/>
              <a:gd name="connsiteY4" fmla="*/ 4131303 h 4156705"/>
              <a:gd name="connsiteX5" fmla="*/ 977861 w 4931243"/>
              <a:gd name="connsiteY5" fmla="*/ 3911529 h 4156705"/>
              <a:gd name="connsiteX6" fmla="*/ 73039 w 4931243"/>
              <a:gd name="connsiteY6" fmla="*/ 3313039 h 4156705"/>
              <a:gd name="connsiteX7" fmla="*/ 159642 w 4931243"/>
              <a:gd name="connsiteY7" fmla="*/ 1290513 h 4156705"/>
              <a:gd name="connsiteX8" fmla="*/ 986959 w 4931243"/>
              <a:gd name="connsiteY8" fmla="*/ 590018 h 4156705"/>
              <a:gd name="connsiteX9" fmla="*/ 1004891 w 4931243"/>
              <a:gd name="connsiteY9" fmla="*/ 0 h 4156705"/>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10726 w 4937078"/>
              <a:gd name="connsiteY0" fmla="*/ 0 h 4175448"/>
              <a:gd name="connsiteX1" fmla="*/ 1622444 w 4937078"/>
              <a:gd name="connsiteY1" fmla="*/ 571743 h 4175448"/>
              <a:gd name="connsiteX2" fmla="*/ 4634287 w 4937078"/>
              <a:gd name="connsiteY2" fmla="*/ 934302 h 4175448"/>
              <a:gd name="connsiteX3" fmla="*/ 4729528 w 4937078"/>
              <a:gd name="connsiteY3" fmla="*/ 3409206 h 4175448"/>
              <a:gd name="connsiteX4" fmla="*/ 3581465 w 4937078"/>
              <a:gd name="connsiteY4" fmla="*/ 4131303 h 4175448"/>
              <a:gd name="connsiteX5" fmla="*/ 864426 w 4937078"/>
              <a:gd name="connsiteY5" fmla="*/ 3991042 h 4175448"/>
              <a:gd name="connsiteX6" fmla="*/ 78874 w 4937078"/>
              <a:gd name="connsiteY6" fmla="*/ 3313039 h 4175448"/>
              <a:gd name="connsiteX7" fmla="*/ 165477 w 4937078"/>
              <a:gd name="connsiteY7" fmla="*/ 1290513 h 4175448"/>
              <a:gd name="connsiteX8" fmla="*/ 992794 w 4937078"/>
              <a:gd name="connsiteY8" fmla="*/ 590018 h 4175448"/>
              <a:gd name="connsiteX9" fmla="*/ 1010726 w 4937078"/>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58820" h="4175448">
                <a:moveTo>
                  <a:pt x="1008299" y="0"/>
                </a:moveTo>
                <a:cubicBezTo>
                  <a:pt x="1080221" y="58905"/>
                  <a:pt x="1502689" y="357725"/>
                  <a:pt x="1646266" y="574434"/>
                </a:cubicBezTo>
                <a:cubicBezTo>
                  <a:pt x="1801987" y="585526"/>
                  <a:pt x="4118388" y="461840"/>
                  <a:pt x="4631860" y="934302"/>
                </a:cubicBezTo>
                <a:cubicBezTo>
                  <a:pt x="5145332" y="1406764"/>
                  <a:pt x="4955580" y="2313155"/>
                  <a:pt x="4727101" y="3409206"/>
                </a:cubicBezTo>
                <a:cubicBezTo>
                  <a:pt x="4578135" y="3975170"/>
                  <a:pt x="4223222" y="4034330"/>
                  <a:pt x="3579038" y="4131303"/>
                </a:cubicBezTo>
                <a:cubicBezTo>
                  <a:pt x="2934854" y="4228276"/>
                  <a:pt x="1597338" y="4158382"/>
                  <a:pt x="861999" y="3991042"/>
                </a:cubicBezTo>
                <a:cubicBezTo>
                  <a:pt x="557764" y="3888766"/>
                  <a:pt x="288603" y="3774523"/>
                  <a:pt x="76447" y="3313039"/>
                </a:cubicBezTo>
                <a:cubicBezTo>
                  <a:pt x="-73175" y="2826910"/>
                  <a:pt x="18982" y="1794318"/>
                  <a:pt x="163050" y="1290513"/>
                </a:cubicBezTo>
                <a:cubicBezTo>
                  <a:pt x="367640" y="666231"/>
                  <a:pt x="707145" y="617043"/>
                  <a:pt x="990367" y="590018"/>
                </a:cubicBezTo>
                <a:cubicBezTo>
                  <a:pt x="990367" y="590018"/>
                  <a:pt x="1038579" y="394709"/>
                  <a:pt x="1008299" y="0"/>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B4B7CB3-3D31-DA7C-0191-904E61ABF8EA}"/>
              </a:ext>
            </a:extLst>
          </p:cNvPr>
          <p:cNvSpPr>
            <a:spLocks noGrp="1"/>
          </p:cNvSpPr>
          <p:nvPr>
            <p:ph idx="1"/>
          </p:nvPr>
        </p:nvSpPr>
        <p:spPr>
          <a:xfrm>
            <a:off x="5855792" y="1133062"/>
            <a:ext cx="5098347" cy="4216490"/>
          </a:xfrm>
        </p:spPr>
        <p:txBody>
          <a:bodyPr anchor="ctr">
            <a:normAutofit/>
          </a:bodyPr>
          <a:lstStyle/>
          <a:p>
            <a:pPr marL="342900" indent="-342900" algn="ctr">
              <a:buFont typeface="Wingdings" panose="05000000000000000000" pitchFamily="2" charset="2"/>
              <a:buChar char="Ø"/>
            </a:pPr>
            <a:r>
              <a:rPr lang="en-GB"/>
              <a:t>Aims and learning objectives. </a:t>
            </a:r>
          </a:p>
          <a:p>
            <a:pPr marL="342900" indent="-342900" algn="ctr">
              <a:buFont typeface="Wingdings" panose="05000000000000000000" pitchFamily="2" charset="2"/>
              <a:buChar char="Ø"/>
            </a:pPr>
            <a:r>
              <a:rPr lang="en-GB"/>
              <a:t>Human Rights</a:t>
            </a:r>
          </a:p>
          <a:p>
            <a:pPr marL="342900" indent="-342900" algn="ctr">
              <a:buFont typeface="Wingdings" panose="05000000000000000000" pitchFamily="2" charset="2"/>
              <a:buChar char="Ø"/>
            </a:pPr>
            <a:r>
              <a:rPr lang="en-GB"/>
              <a:t>Freedom of Assembly and Association. </a:t>
            </a:r>
          </a:p>
          <a:p>
            <a:pPr marL="342900" indent="-342900" algn="ctr">
              <a:buFont typeface="Wingdings" panose="05000000000000000000" pitchFamily="2" charset="2"/>
              <a:buChar char="Ø"/>
            </a:pPr>
            <a:r>
              <a:rPr lang="en-GB"/>
              <a:t>Activities. </a:t>
            </a:r>
          </a:p>
          <a:p>
            <a:pPr marL="342900" indent="-342900" algn="ctr">
              <a:buFont typeface="Wingdings" panose="05000000000000000000" pitchFamily="2" charset="2"/>
              <a:buChar char="Ø"/>
            </a:pPr>
            <a:r>
              <a:rPr lang="en-GB"/>
              <a:t>Summary</a:t>
            </a:r>
          </a:p>
          <a:p>
            <a:pPr marL="342900" indent="-342900" algn="ctr">
              <a:buFont typeface="Wingdings" panose="05000000000000000000" pitchFamily="2" charset="2"/>
              <a:buChar char="Ø"/>
            </a:pPr>
            <a:r>
              <a:rPr lang="en-GB"/>
              <a:t>Thank you, any questions.</a:t>
            </a:r>
          </a:p>
        </p:txBody>
      </p:sp>
    </p:spTree>
    <p:extLst>
      <p:ext uri="{BB962C8B-B14F-4D97-AF65-F5344CB8AC3E}">
        <p14:creationId xmlns:p14="http://schemas.microsoft.com/office/powerpoint/2010/main" val="2701411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53B1C-D925-528D-B350-DC817C879EF2}"/>
              </a:ext>
            </a:extLst>
          </p:cNvPr>
          <p:cNvSpPr>
            <a:spLocks noGrp="1"/>
          </p:cNvSpPr>
          <p:nvPr>
            <p:ph type="title"/>
          </p:nvPr>
        </p:nvSpPr>
        <p:spPr/>
        <p:txBody>
          <a:bodyPr>
            <a:normAutofit/>
          </a:bodyPr>
          <a:lstStyle/>
          <a:p>
            <a:pPr algn="ctr"/>
            <a:r>
              <a:rPr lang="en-GB" sz="6000" i="1" u="sng" dirty="0"/>
              <a:t>Aims and Learning Objectives</a:t>
            </a:r>
          </a:p>
        </p:txBody>
      </p:sp>
      <p:sp>
        <p:nvSpPr>
          <p:cNvPr id="3" name="Content Placeholder 2">
            <a:extLst>
              <a:ext uri="{FF2B5EF4-FFF2-40B4-BE49-F238E27FC236}">
                <a16:creationId xmlns:a16="http://schemas.microsoft.com/office/drawing/2014/main" id="{A4B3F8DF-A3F7-CE45-0A9A-115A60813EAB}"/>
              </a:ext>
            </a:extLst>
          </p:cNvPr>
          <p:cNvSpPr>
            <a:spLocks noGrp="1"/>
          </p:cNvSpPr>
          <p:nvPr>
            <p:ph idx="1"/>
          </p:nvPr>
        </p:nvSpPr>
        <p:spPr/>
        <p:txBody>
          <a:bodyPr/>
          <a:lstStyle/>
          <a:p>
            <a:pPr marL="457200" indent="-457200">
              <a:buFontTx/>
              <a:buChar char="-"/>
            </a:pPr>
            <a:r>
              <a:rPr lang="en-GB" dirty="0"/>
              <a:t>The aim of today’s session is to discuss Human Rights and in particular Article 11 of the Human Rights Act 1998. </a:t>
            </a:r>
          </a:p>
          <a:p>
            <a:pPr marL="457200" indent="-457200">
              <a:buFontTx/>
              <a:buChar char="-"/>
            </a:pPr>
            <a:endParaRPr lang="en-GB" dirty="0"/>
          </a:p>
          <a:p>
            <a:pPr marL="457200" indent="-457200">
              <a:buFontTx/>
              <a:buChar char="-"/>
            </a:pPr>
            <a:r>
              <a:rPr lang="en-GB" dirty="0"/>
              <a:t>By the end of today’s session students should be able to demonstrate their understanding the right to freedom of assembly and association, Human Rights and key updates to the law in this area. </a:t>
            </a:r>
            <a:endParaRPr lang="en-US" dirty="0"/>
          </a:p>
          <a:p>
            <a:pPr marL="457200" indent="-457200">
              <a:buFontTx/>
              <a:buChar char="-"/>
            </a:pPr>
            <a:endParaRPr lang="en-GB" dirty="0"/>
          </a:p>
        </p:txBody>
      </p:sp>
    </p:spTree>
    <p:extLst>
      <p:ext uri="{BB962C8B-B14F-4D97-AF65-F5344CB8AC3E}">
        <p14:creationId xmlns:p14="http://schemas.microsoft.com/office/powerpoint/2010/main" val="1557455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05E28-DF70-FFA5-4466-CEA727368CEA}"/>
              </a:ext>
            </a:extLst>
          </p:cNvPr>
          <p:cNvSpPr>
            <a:spLocks noGrp="1"/>
          </p:cNvSpPr>
          <p:nvPr>
            <p:ph type="title"/>
          </p:nvPr>
        </p:nvSpPr>
        <p:spPr/>
        <p:txBody>
          <a:bodyPr>
            <a:normAutofit/>
          </a:bodyPr>
          <a:lstStyle/>
          <a:p>
            <a:pPr algn="ctr"/>
            <a:r>
              <a:rPr lang="en-GB" sz="6000" i="1" u="sng" dirty="0"/>
              <a:t>Before 1950 </a:t>
            </a:r>
          </a:p>
        </p:txBody>
      </p:sp>
      <p:graphicFrame>
        <p:nvGraphicFramePr>
          <p:cNvPr id="4" name="Content Placeholder 2">
            <a:extLst>
              <a:ext uri="{FF2B5EF4-FFF2-40B4-BE49-F238E27FC236}">
                <a16:creationId xmlns:a16="http://schemas.microsoft.com/office/drawing/2014/main" id="{74A9F39A-078D-39A8-D799-4088EDAF6304}"/>
              </a:ext>
            </a:extLst>
          </p:cNvPr>
          <p:cNvGraphicFramePr>
            <a:graphicFrameLocks noGrp="1"/>
          </p:cNvGraphicFramePr>
          <p:nvPr>
            <p:ph idx="1"/>
            <p:extLst>
              <p:ext uri="{D42A27DB-BD31-4B8C-83A1-F6EECF244321}">
                <p14:modId xmlns:p14="http://schemas.microsoft.com/office/powerpoint/2010/main" val="520206373"/>
              </p:ext>
            </p:extLst>
          </p:nvPr>
        </p:nvGraphicFramePr>
        <p:xfrm>
          <a:off x="609600" y="1840302"/>
          <a:ext cx="11018808" cy="43318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75468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76B8A-18C2-D6D4-1530-3817197F5A7A}"/>
              </a:ext>
            </a:extLst>
          </p:cNvPr>
          <p:cNvSpPr>
            <a:spLocks noGrp="1"/>
          </p:cNvSpPr>
          <p:nvPr>
            <p:ph type="title"/>
          </p:nvPr>
        </p:nvSpPr>
        <p:spPr/>
        <p:txBody>
          <a:bodyPr>
            <a:normAutofit/>
          </a:bodyPr>
          <a:lstStyle/>
          <a:p>
            <a:pPr algn="ctr"/>
            <a:r>
              <a:rPr lang="en-GB" sz="6000" i="1" u="sng" dirty="0"/>
              <a:t>European Convention on Human Rights </a:t>
            </a:r>
          </a:p>
        </p:txBody>
      </p:sp>
      <p:sp>
        <p:nvSpPr>
          <p:cNvPr id="3" name="Content Placeholder 2">
            <a:extLst>
              <a:ext uri="{FF2B5EF4-FFF2-40B4-BE49-F238E27FC236}">
                <a16:creationId xmlns:a16="http://schemas.microsoft.com/office/drawing/2014/main" id="{AB1912C6-C2DF-90BD-5101-507A7AF97F3B}"/>
              </a:ext>
            </a:extLst>
          </p:cNvPr>
          <p:cNvSpPr>
            <a:spLocks noGrp="1"/>
          </p:cNvSpPr>
          <p:nvPr>
            <p:ph idx="1"/>
          </p:nvPr>
        </p:nvSpPr>
        <p:spPr/>
        <p:txBody>
          <a:bodyPr/>
          <a:lstStyle/>
          <a:p>
            <a:pPr marL="457200" indent="-457200">
              <a:buFont typeface="Wingdings" panose="05000000000000000000" pitchFamily="2" charset="2"/>
              <a:buChar char="v"/>
            </a:pPr>
            <a:r>
              <a:rPr lang="en-GB" dirty="0"/>
              <a:t>Developed after the second world war. </a:t>
            </a:r>
          </a:p>
          <a:p>
            <a:pPr marL="457200" indent="-457200">
              <a:buFont typeface="Wingdings" panose="05000000000000000000" pitchFamily="2" charset="2"/>
              <a:buChar char="v"/>
            </a:pPr>
            <a:r>
              <a:rPr lang="en-GB" dirty="0"/>
              <a:t>Promise to uphold the rights of citizens in the United Kingdom. </a:t>
            </a:r>
          </a:p>
          <a:p>
            <a:pPr marL="457200" indent="-457200">
              <a:buFont typeface="Wingdings" panose="05000000000000000000" pitchFamily="2" charset="2"/>
              <a:buChar char="v"/>
            </a:pPr>
            <a:r>
              <a:rPr lang="en-GB" dirty="0"/>
              <a:t>List of rights. </a:t>
            </a:r>
          </a:p>
          <a:p>
            <a:pPr marL="457200" indent="-457200">
              <a:buFont typeface="Wingdings" panose="05000000000000000000" pitchFamily="2" charset="2"/>
              <a:buChar char="v"/>
            </a:pPr>
            <a:r>
              <a:rPr lang="en-GB" dirty="0"/>
              <a:t>Treaty has changed. </a:t>
            </a:r>
          </a:p>
          <a:p>
            <a:pPr marL="457200" indent="-457200">
              <a:buFont typeface="Wingdings" panose="05000000000000000000" pitchFamily="2" charset="2"/>
              <a:buChar char="v"/>
            </a:pPr>
            <a:r>
              <a:rPr lang="en-GB" dirty="0"/>
              <a:t>Must prove your right has been breached to get the correct outcome.</a:t>
            </a:r>
          </a:p>
          <a:p>
            <a:endParaRPr lang="en-GB" dirty="0"/>
          </a:p>
        </p:txBody>
      </p:sp>
    </p:spTree>
    <p:extLst>
      <p:ext uri="{BB962C8B-B14F-4D97-AF65-F5344CB8AC3E}">
        <p14:creationId xmlns:p14="http://schemas.microsoft.com/office/powerpoint/2010/main" val="22385548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E4E27-8302-A8C5-A521-E11A4589ED52}"/>
              </a:ext>
            </a:extLst>
          </p:cNvPr>
          <p:cNvSpPr>
            <a:spLocks noGrp="1"/>
          </p:cNvSpPr>
          <p:nvPr>
            <p:ph type="title"/>
          </p:nvPr>
        </p:nvSpPr>
        <p:spPr/>
        <p:txBody>
          <a:bodyPr>
            <a:normAutofit/>
          </a:bodyPr>
          <a:lstStyle/>
          <a:p>
            <a:pPr algn="ctr"/>
            <a:r>
              <a:rPr lang="en-GB" sz="6000" i="1" u="sng" dirty="0"/>
              <a:t>Development </a:t>
            </a:r>
          </a:p>
        </p:txBody>
      </p:sp>
      <p:graphicFrame>
        <p:nvGraphicFramePr>
          <p:cNvPr id="4" name="Content Placeholder 2">
            <a:extLst>
              <a:ext uri="{FF2B5EF4-FFF2-40B4-BE49-F238E27FC236}">
                <a16:creationId xmlns:a16="http://schemas.microsoft.com/office/drawing/2014/main" id="{589CE083-FCE7-92E5-81BA-E7714608AE29}"/>
              </a:ext>
            </a:extLst>
          </p:cNvPr>
          <p:cNvGraphicFramePr>
            <a:graphicFrameLocks noGrp="1"/>
          </p:cNvGraphicFramePr>
          <p:nvPr>
            <p:ph idx="1"/>
            <p:extLst>
              <p:ext uri="{D42A27DB-BD31-4B8C-83A1-F6EECF244321}">
                <p14:modId xmlns:p14="http://schemas.microsoft.com/office/powerpoint/2010/main" val="391133009"/>
              </p:ext>
            </p:extLst>
          </p:nvPr>
        </p:nvGraphicFramePr>
        <p:xfrm>
          <a:off x="1020763" y="2089150"/>
          <a:ext cx="10333037" cy="38274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58976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EE5EE-FAE5-C695-0A5E-6BAF53AFAEFF}"/>
              </a:ext>
            </a:extLst>
          </p:cNvPr>
          <p:cNvSpPr>
            <a:spLocks noGrp="1"/>
          </p:cNvSpPr>
          <p:nvPr>
            <p:ph type="title"/>
          </p:nvPr>
        </p:nvSpPr>
        <p:spPr/>
        <p:txBody>
          <a:bodyPr>
            <a:normAutofit/>
          </a:bodyPr>
          <a:lstStyle/>
          <a:p>
            <a:pPr algn="ctr"/>
            <a:r>
              <a:rPr lang="en-GB" sz="5400" i="1" u="sng" dirty="0"/>
              <a:t>Different Categories of Rights </a:t>
            </a:r>
          </a:p>
        </p:txBody>
      </p:sp>
      <p:graphicFrame>
        <p:nvGraphicFramePr>
          <p:cNvPr id="4" name="Content Placeholder 3">
            <a:extLst>
              <a:ext uri="{FF2B5EF4-FFF2-40B4-BE49-F238E27FC236}">
                <a16:creationId xmlns:a16="http://schemas.microsoft.com/office/drawing/2014/main" id="{84DF2483-9BDE-3FF6-FE36-7803037103D1}"/>
              </a:ext>
            </a:extLst>
          </p:cNvPr>
          <p:cNvGraphicFramePr>
            <a:graphicFrameLocks noGrp="1"/>
          </p:cNvGraphicFramePr>
          <p:nvPr>
            <p:ph idx="1"/>
            <p:extLst>
              <p:ext uri="{D42A27DB-BD31-4B8C-83A1-F6EECF244321}">
                <p14:modId xmlns:p14="http://schemas.microsoft.com/office/powerpoint/2010/main" val="1375456622"/>
              </p:ext>
            </p:extLst>
          </p:nvPr>
        </p:nvGraphicFramePr>
        <p:xfrm>
          <a:off x="1020763" y="2089150"/>
          <a:ext cx="10333037" cy="38274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191997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917B3-48EE-0CA8-AA21-329D5E09EA0E}"/>
              </a:ext>
            </a:extLst>
          </p:cNvPr>
          <p:cNvSpPr>
            <a:spLocks noGrp="1"/>
          </p:cNvSpPr>
          <p:nvPr>
            <p:ph type="title"/>
          </p:nvPr>
        </p:nvSpPr>
        <p:spPr/>
        <p:txBody>
          <a:bodyPr>
            <a:normAutofit/>
          </a:bodyPr>
          <a:lstStyle/>
          <a:p>
            <a:pPr algn="ctr"/>
            <a:r>
              <a:rPr lang="en-GB" sz="6000" i="1" u="sng" dirty="0"/>
              <a:t>Key Articles </a:t>
            </a:r>
          </a:p>
        </p:txBody>
      </p:sp>
      <p:graphicFrame>
        <p:nvGraphicFramePr>
          <p:cNvPr id="4" name="Content Placeholder 2">
            <a:extLst>
              <a:ext uri="{FF2B5EF4-FFF2-40B4-BE49-F238E27FC236}">
                <a16:creationId xmlns:a16="http://schemas.microsoft.com/office/drawing/2014/main" id="{1F46892B-5C84-5A31-B3DD-E6AF79B38885}"/>
              </a:ext>
            </a:extLst>
          </p:cNvPr>
          <p:cNvGraphicFramePr>
            <a:graphicFrameLocks noGrp="1"/>
          </p:cNvGraphicFramePr>
          <p:nvPr>
            <p:ph idx="1"/>
            <p:extLst>
              <p:ext uri="{D42A27DB-BD31-4B8C-83A1-F6EECF244321}">
                <p14:modId xmlns:p14="http://schemas.microsoft.com/office/powerpoint/2010/main" val="1450900878"/>
              </p:ext>
            </p:extLst>
          </p:nvPr>
        </p:nvGraphicFramePr>
        <p:xfrm>
          <a:off x="661359" y="2089150"/>
          <a:ext cx="10692442" cy="416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67356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24D64-C369-D082-E8F6-8AF323AD2969}"/>
              </a:ext>
            </a:extLst>
          </p:cNvPr>
          <p:cNvSpPr>
            <a:spLocks noGrp="1"/>
          </p:cNvSpPr>
          <p:nvPr>
            <p:ph type="title"/>
          </p:nvPr>
        </p:nvSpPr>
        <p:spPr/>
        <p:txBody>
          <a:bodyPr>
            <a:normAutofit/>
          </a:bodyPr>
          <a:lstStyle/>
          <a:p>
            <a:pPr algn="ctr"/>
            <a:r>
              <a:rPr lang="en-GB" sz="6600" i="1" u="sng" dirty="0"/>
              <a:t>Continued</a:t>
            </a:r>
          </a:p>
        </p:txBody>
      </p:sp>
      <p:sp>
        <p:nvSpPr>
          <p:cNvPr id="3" name="Content Placeholder 2">
            <a:extLst>
              <a:ext uri="{FF2B5EF4-FFF2-40B4-BE49-F238E27FC236}">
                <a16:creationId xmlns:a16="http://schemas.microsoft.com/office/drawing/2014/main" id="{D26F26E9-B6EC-E466-F052-6907DEDB9D94}"/>
              </a:ext>
            </a:extLst>
          </p:cNvPr>
          <p:cNvSpPr>
            <a:spLocks noGrp="1"/>
          </p:cNvSpPr>
          <p:nvPr>
            <p:ph idx="1"/>
          </p:nvPr>
        </p:nvSpPr>
        <p:spPr/>
        <p:txBody>
          <a:bodyPr/>
          <a:lstStyle/>
          <a:p>
            <a:pPr marL="457200" indent="-457200">
              <a:buFont typeface="Wingdings" panose="05000000000000000000" pitchFamily="2" charset="2"/>
              <a:buChar char="v"/>
            </a:pPr>
            <a:r>
              <a:rPr lang="en-GB" dirty="0"/>
              <a:t>Article 11- Right to Freedom of Assembly and of peaceful association.</a:t>
            </a:r>
          </a:p>
          <a:p>
            <a:pPr marL="457200" indent="-457200">
              <a:buFont typeface="Wingdings" panose="05000000000000000000" pitchFamily="2" charset="2"/>
              <a:buChar char="v"/>
            </a:pPr>
            <a:r>
              <a:rPr lang="en-GB" dirty="0"/>
              <a:t>Article 12- The Right to Mary and found a family. </a:t>
            </a:r>
          </a:p>
          <a:p>
            <a:pPr marL="457200" indent="-457200">
              <a:buFont typeface="Wingdings" panose="05000000000000000000" pitchFamily="2" charset="2"/>
              <a:buChar char="v"/>
            </a:pPr>
            <a:r>
              <a:rPr lang="en-GB" dirty="0"/>
              <a:t>Article 14- The Prohibition of Discrimination.</a:t>
            </a:r>
          </a:p>
          <a:p>
            <a:pPr marL="457200" indent="-457200">
              <a:buFont typeface="Wingdings" panose="05000000000000000000" pitchFamily="2" charset="2"/>
              <a:buChar char="v"/>
            </a:pPr>
            <a:r>
              <a:rPr lang="en-GB" dirty="0"/>
              <a:t>Article 15- Derogation from the convention rights.</a:t>
            </a:r>
          </a:p>
          <a:p>
            <a:endParaRPr lang="en-GB" dirty="0"/>
          </a:p>
        </p:txBody>
      </p:sp>
    </p:spTree>
    <p:extLst>
      <p:ext uri="{BB962C8B-B14F-4D97-AF65-F5344CB8AC3E}">
        <p14:creationId xmlns:p14="http://schemas.microsoft.com/office/powerpoint/2010/main" val="24170248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FDDC53-8DE6-4F4C-B6B4-4FA2A876C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23AD053B-137E-47B4-997C-C91AE70CE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000" flipH="1">
            <a:off x="1441932" y="958443"/>
            <a:ext cx="9361145" cy="4365520"/>
          </a:xfrm>
          <a:custGeom>
            <a:avLst/>
            <a:gdLst>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405213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3171"/>
              <a:gd name="connsiteX1" fmla="*/ 9719033 w 9735159"/>
              <a:gd name="connsiteY1" fmla="*/ 122134 h 4583171"/>
              <a:gd name="connsiteX2" fmla="*/ 9675361 w 9735159"/>
              <a:gd name="connsiteY2" fmla="*/ 1854278 h 4583171"/>
              <a:gd name="connsiteX3" fmla="*/ 9667887 w 9735159"/>
              <a:gd name="connsiteY3" fmla="*/ 4129680 h 4583171"/>
              <a:gd name="connsiteX4" fmla="*/ 9156509 w 9735159"/>
              <a:gd name="connsiteY4" fmla="*/ 4179051 h 4583171"/>
              <a:gd name="connsiteX5" fmla="*/ 8374371 w 9735159"/>
              <a:gd name="connsiteY5" fmla="*/ 4200672 h 4583171"/>
              <a:gd name="connsiteX6" fmla="*/ 7989742 w 9735159"/>
              <a:gd name="connsiteY6" fmla="*/ 4205904 h 4583171"/>
              <a:gd name="connsiteX7" fmla="*/ 7685624 w 9735159"/>
              <a:gd name="connsiteY7" fmla="*/ 4466489 h 4583171"/>
              <a:gd name="connsiteX8" fmla="*/ 7189698 w 9735159"/>
              <a:gd name="connsiteY8" fmla="*/ 4582555 h 4583171"/>
              <a:gd name="connsiteX9" fmla="*/ 7423142 w 9735159"/>
              <a:gd name="connsiteY9" fmla="*/ 4218401 h 4583171"/>
              <a:gd name="connsiteX10" fmla="*/ 7322085 w 9735159"/>
              <a:gd name="connsiteY10" fmla="*/ 4198994 h 4583171"/>
              <a:gd name="connsiteX11" fmla="*/ 5976239 w 9735159"/>
              <a:gd name="connsiteY11" fmla="*/ 4198994 h 4583171"/>
              <a:gd name="connsiteX12" fmla="*/ 5703149 w 9735159"/>
              <a:gd name="connsiteY12" fmla="*/ 4203217 h 4583171"/>
              <a:gd name="connsiteX13" fmla="*/ 204518 w 9735159"/>
              <a:gd name="connsiteY13" fmla="*/ 4241988 h 4583171"/>
              <a:gd name="connsiteX14" fmla="*/ 45709 w 9735159"/>
              <a:gd name="connsiteY14" fmla="*/ 2519688 h 4583171"/>
              <a:gd name="connsiteX15" fmla="*/ 0 w 9735159"/>
              <a:gd name="connsiteY15" fmla="*/ 105770 h 4583171"/>
              <a:gd name="connsiteX16" fmla="*/ 6334131 w 9735159"/>
              <a:gd name="connsiteY16" fmla="*/ 49746 h 4583171"/>
              <a:gd name="connsiteX17" fmla="*/ 8936301 w 9735159"/>
              <a:gd name="connsiteY17" fmla="*/ 9904 h 4583171"/>
              <a:gd name="connsiteX18" fmla="*/ 9439106 w 9735159"/>
              <a:gd name="connsiteY18" fmla="*/ 1 h 4583171"/>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23142 w 9735159"/>
              <a:gd name="connsiteY9" fmla="*/ 4218401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169685 w 9735159"/>
              <a:gd name="connsiteY10" fmla="*/ 4210283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29680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78"/>
              <a:gd name="connsiteX1" fmla="*/ 9719033 w 9735159"/>
              <a:gd name="connsiteY1" fmla="*/ 122134 h 4583178"/>
              <a:gd name="connsiteX2" fmla="*/ 9675361 w 9735159"/>
              <a:gd name="connsiteY2" fmla="*/ 1854278 h 4583178"/>
              <a:gd name="connsiteX3" fmla="*/ 9667887 w 9735159"/>
              <a:gd name="connsiteY3" fmla="*/ 4157902 h 4583178"/>
              <a:gd name="connsiteX4" fmla="*/ 9156509 w 9735159"/>
              <a:gd name="connsiteY4" fmla="*/ 4179051 h 4583178"/>
              <a:gd name="connsiteX5" fmla="*/ 8374371 w 9735159"/>
              <a:gd name="connsiteY5" fmla="*/ 4200672 h 4583178"/>
              <a:gd name="connsiteX6" fmla="*/ 7989742 w 9735159"/>
              <a:gd name="connsiteY6" fmla="*/ 4205904 h 4583178"/>
              <a:gd name="connsiteX7" fmla="*/ 7189698 w 9735159"/>
              <a:gd name="connsiteY7" fmla="*/ 4582555 h 4583178"/>
              <a:gd name="connsiteX8" fmla="*/ 7389118 w 9735159"/>
              <a:gd name="connsiteY8" fmla="*/ 4221461 h 4583178"/>
              <a:gd name="connsiteX9" fmla="*/ 7169685 w 9735159"/>
              <a:gd name="connsiteY9" fmla="*/ 4210283 h 4583178"/>
              <a:gd name="connsiteX10" fmla="*/ 5703149 w 9735159"/>
              <a:gd name="connsiteY10" fmla="*/ 4203217 h 4583178"/>
              <a:gd name="connsiteX11" fmla="*/ 204518 w 9735159"/>
              <a:gd name="connsiteY11" fmla="*/ 4241988 h 4583178"/>
              <a:gd name="connsiteX12" fmla="*/ 45709 w 9735159"/>
              <a:gd name="connsiteY12" fmla="*/ 2519688 h 4583178"/>
              <a:gd name="connsiteX13" fmla="*/ 0 w 9735159"/>
              <a:gd name="connsiteY13" fmla="*/ 105770 h 4583178"/>
              <a:gd name="connsiteX14" fmla="*/ 6334131 w 9735159"/>
              <a:gd name="connsiteY14" fmla="*/ 49746 h 4583178"/>
              <a:gd name="connsiteX15" fmla="*/ 8936301 w 9735159"/>
              <a:gd name="connsiteY15" fmla="*/ 9904 h 4583178"/>
              <a:gd name="connsiteX16" fmla="*/ 9439106 w 9735159"/>
              <a:gd name="connsiteY16" fmla="*/ 1 h 4583178"/>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204518 w 9702102"/>
              <a:gd name="connsiteY11" fmla="*/ 4245444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941688 w 9702102"/>
              <a:gd name="connsiteY10" fmla="*/ 4246430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52358 w 9715354"/>
              <a:gd name="connsiteY0" fmla="*/ 3457 h 4586634"/>
              <a:gd name="connsiteX1" fmla="*/ 9680769 w 9715354"/>
              <a:gd name="connsiteY1" fmla="*/ 99832 h 4586634"/>
              <a:gd name="connsiteX2" fmla="*/ 9688613 w 9715354"/>
              <a:gd name="connsiteY2" fmla="*/ 1857734 h 4586634"/>
              <a:gd name="connsiteX3" fmla="*/ 9681139 w 9715354"/>
              <a:gd name="connsiteY3" fmla="*/ 4161358 h 4586634"/>
              <a:gd name="connsiteX4" fmla="*/ 9169761 w 9715354"/>
              <a:gd name="connsiteY4" fmla="*/ 4182507 h 4586634"/>
              <a:gd name="connsiteX5" fmla="*/ 8387623 w 9715354"/>
              <a:gd name="connsiteY5" fmla="*/ 4204128 h 4586634"/>
              <a:gd name="connsiteX6" fmla="*/ 8002994 w 9715354"/>
              <a:gd name="connsiteY6" fmla="*/ 4209360 h 4586634"/>
              <a:gd name="connsiteX7" fmla="*/ 7202950 w 9715354"/>
              <a:gd name="connsiteY7" fmla="*/ 4586011 h 4586634"/>
              <a:gd name="connsiteX8" fmla="*/ 7402370 w 9715354"/>
              <a:gd name="connsiteY8" fmla="*/ 4224917 h 4586634"/>
              <a:gd name="connsiteX9" fmla="*/ 7182937 w 9715354"/>
              <a:gd name="connsiteY9" fmla="*/ 4213739 h 4586634"/>
              <a:gd name="connsiteX10" fmla="*/ 5954940 w 9715354"/>
              <a:gd name="connsiteY10" fmla="*/ 4246430 h 4586634"/>
              <a:gd name="connsiteX11" fmla="*/ 204518 w 9715354"/>
              <a:gd name="connsiteY11" fmla="*/ 4298452 h 4586634"/>
              <a:gd name="connsiteX12" fmla="*/ 58961 w 9715354"/>
              <a:gd name="connsiteY12" fmla="*/ 2523144 h 4586634"/>
              <a:gd name="connsiteX13" fmla="*/ 0 w 9715354"/>
              <a:gd name="connsiteY13" fmla="*/ 29712 h 4586634"/>
              <a:gd name="connsiteX14" fmla="*/ 6347383 w 9715354"/>
              <a:gd name="connsiteY14" fmla="*/ 53202 h 4586634"/>
              <a:gd name="connsiteX15" fmla="*/ 8949553 w 9715354"/>
              <a:gd name="connsiteY15" fmla="*/ 13360 h 4586634"/>
              <a:gd name="connsiteX16" fmla="*/ 9452358 w 9715354"/>
              <a:gd name="connsiteY16" fmla="*/ 3457 h 4586634"/>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530791 w 9793787"/>
              <a:gd name="connsiteY0" fmla="*/ 166219 h 4749355"/>
              <a:gd name="connsiteX1" fmla="*/ 9759202 w 9793787"/>
              <a:gd name="connsiteY1" fmla="*/ 262594 h 4749355"/>
              <a:gd name="connsiteX2" fmla="*/ 9767046 w 9793787"/>
              <a:gd name="connsiteY2" fmla="*/ 2020496 h 4749355"/>
              <a:gd name="connsiteX3" fmla="*/ 9759572 w 9793787"/>
              <a:gd name="connsiteY3" fmla="*/ 4324120 h 4749355"/>
              <a:gd name="connsiteX4" fmla="*/ 9248194 w 9793787"/>
              <a:gd name="connsiteY4" fmla="*/ 4345269 h 4749355"/>
              <a:gd name="connsiteX5" fmla="*/ 8466056 w 9793787"/>
              <a:gd name="connsiteY5" fmla="*/ 4366890 h 4749355"/>
              <a:gd name="connsiteX6" fmla="*/ 8081427 w 9793787"/>
              <a:gd name="connsiteY6" fmla="*/ 4372122 h 4749355"/>
              <a:gd name="connsiteX7" fmla="*/ 7281383 w 9793787"/>
              <a:gd name="connsiteY7" fmla="*/ 4748773 h 4749355"/>
              <a:gd name="connsiteX8" fmla="*/ 7451928 w 9793787"/>
              <a:gd name="connsiteY8" fmla="*/ 4368428 h 4749355"/>
              <a:gd name="connsiteX9" fmla="*/ 7261370 w 9793787"/>
              <a:gd name="connsiteY9" fmla="*/ 4376501 h 4749355"/>
              <a:gd name="connsiteX10" fmla="*/ 6033373 w 9793787"/>
              <a:gd name="connsiteY10" fmla="*/ 4409192 h 4749355"/>
              <a:gd name="connsiteX11" fmla="*/ 282951 w 9793787"/>
              <a:gd name="connsiteY11" fmla="*/ 4461214 h 4749355"/>
              <a:gd name="connsiteX12" fmla="*/ 137394 w 9793787"/>
              <a:gd name="connsiteY12" fmla="*/ 2685906 h 4749355"/>
              <a:gd name="connsiteX13" fmla="*/ 78433 w 9793787"/>
              <a:gd name="connsiteY13" fmla="*/ 192474 h 4749355"/>
              <a:gd name="connsiteX14" fmla="*/ 650812 w 9793787"/>
              <a:gd name="connsiteY14" fmla="*/ 172339 h 4749355"/>
              <a:gd name="connsiteX15" fmla="*/ 6425816 w 9793787"/>
              <a:gd name="connsiteY15" fmla="*/ 215964 h 4749355"/>
              <a:gd name="connsiteX16" fmla="*/ 9027986 w 9793787"/>
              <a:gd name="connsiteY16" fmla="*/ 176122 h 4749355"/>
              <a:gd name="connsiteX17" fmla="*/ 9530791 w 9793787"/>
              <a:gd name="connsiteY17" fmla="*/ 166219 h 4749355"/>
              <a:gd name="connsiteX0" fmla="*/ 9543478 w 9806474"/>
              <a:gd name="connsiteY0" fmla="*/ 3458 h 4586594"/>
              <a:gd name="connsiteX1" fmla="*/ 9771889 w 9806474"/>
              <a:gd name="connsiteY1" fmla="*/ 99833 h 4586594"/>
              <a:gd name="connsiteX2" fmla="*/ 9779733 w 9806474"/>
              <a:gd name="connsiteY2" fmla="*/ 1857735 h 4586594"/>
              <a:gd name="connsiteX3" fmla="*/ 9772259 w 9806474"/>
              <a:gd name="connsiteY3" fmla="*/ 4161359 h 4586594"/>
              <a:gd name="connsiteX4" fmla="*/ 9260881 w 9806474"/>
              <a:gd name="connsiteY4" fmla="*/ 4182508 h 4586594"/>
              <a:gd name="connsiteX5" fmla="*/ 8478743 w 9806474"/>
              <a:gd name="connsiteY5" fmla="*/ 4204129 h 4586594"/>
              <a:gd name="connsiteX6" fmla="*/ 8094114 w 9806474"/>
              <a:gd name="connsiteY6" fmla="*/ 4209361 h 4586594"/>
              <a:gd name="connsiteX7" fmla="*/ 7294070 w 9806474"/>
              <a:gd name="connsiteY7" fmla="*/ 4586012 h 4586594"/>
              <a:gd name="connsiteX8" fmla="*/ 7464615 w 9806474"/>
              <a:gd name="connsiteY8" fmla="*/ 4205667 h 4586594"/>
              <a:gd name="connsiteX9" fmla="*/ 7274057 w 9806474"/>
              <a:gd name="connsiteY9" fmla="*/ 4213740 h 4586594"/>
              <a:gd name="connsiteX10" fmla="*/ 6046060 w 9806474"/>
              <a:gd name="connsiteY10" fmla="*/ 4246431 h 4586594"/>
              <a:gd name="connsiteX11" fmla="*/ 295638 w 9806474"/>
              <a:gd name="connsiteY11" fmla="*/ 4298453 h 4586594"/>
              <a:gd name="connsiteX12" fmla="*/ 150081 w 9806474"/>
              <a:gd name="connsiteY12" fmla="*/ 2523145 h 4586594"/>
              <a:gd name="connsiteX13" fmla="*/ 66257 w 9806474"/>
              <a:gd name="connsiteY13" fmla="*/ 476529 h 4586594"/>
              <a:gd name="connsiteX14" fmla="*/ 663499 w 9806474"/>
              <a:gd name="connsiteY14" fmla="*/ 9578 h 4586594"/>
              <a:gd name="connsiteX15" fmla="*/ 6438503 w 9806474"/>
              <a:gd name="connsiteY15" fmla="*/ 53203 h 4586594"/>
              <a:gd name="connsiteX16" fmla="*/ 9040673 w 9806474"/>
              <a:gd name="connsiteY16" fmla="*/ 13361 h 4586594"/>
              <a:gd name="connsiteX17" fmla="*/ 9543478 w 9806474"/>
              <a:gd name="connsiteY17" fmla="*/ 3458 h 4586594"/>
              <a:gd name="connsiteX0" fmla="*/ 9502853 w 9765849"/>
              <a:gd name="connsiteY0" fmla="*/ 3458 h 4586594"/>
              <a:gd name="connsiteX1" fmla="*/ 9731264 w 9765849"/>
              <a:gd name="connsiteY1" fmla="*/ 99833 h 4586594"/>
              <a:gd name="connsiteX2" fmla="*/ 9739108 w 9765849"/>
              <a:gd name="connsiteY2" fmla="*/ 1857735 h 4586594"/>
              <a:gd name="connsiteX3" fmla="*/ 9731634 w 9765849"/>
              <a:gd name="connsiteY3" fmla="*/ 4161359 h 4586594"/>
              <a:gd name="connsiteX4" fmla="*/ 9220256 w 9765849"/>
              <a:gd name="connsiteY4" fmla="*/ 4182508 h 4586594"/>
              <a:gd name="connsiteX5" fmla="*/ 8438118 w 9765849"/>
              <a:gd name="connsiteY5" fmla="*/ 4204129 h 4586594"/>
              <a:gd name="connsiteX6" fmla="*/ 8053489 w 9765849"/>
              <a:gd name="connsiteY6" fmla="*/ 4209361 h 4586594"/>
              <a:gd name="connsiteX7" fmla="*/ 7253445 w 9765849"/>
              <a:gd name="connsiteY7" fmla="*/ 4586012 h 4586594"/>
              <a:gd name="connsiteX8" fmla="*/ 7423990 w 9765849"/>
              <a:gd name="connsiteY8" fmla="*/ 4205667 h 4586594"/>
              <a:gd name="connsiteX9" fmla="*/ 7233432 w 9765849"/>
              <a:gd name="connsiteY9" fmla="*/ 4213740 h 4586594"/>
              <a:gd name="connsiteX10" fmla="*/ 6005435 w 9765849"/>
              <a:gd name="connsiteY10" fmla="*/ 4246431 h 4586594"/>
              <a:gd name="connsiteX11" fmla="*/ 255013 w 9765849"/>
              <a:gd name="connsiteY11" fmla="*/ 4298453 h 4586594"/>
              <a:gd name="connsiteX12" fmla="*/ 109456 w 9765849"/>
              <a:gd name="connsiteY12" fmla="*/ 2523145 h 4586594"/>
              <a:gd name="connsiteX13" fmla="*/ 25632 w 9765849"/>
              <a:gd name="connsiteY13" fmla="*/ 476529 h 4586594"/>
              <a:gd name="connsiteX14" fmla="*/ 622874 w 9765849"/>
              <a:gd name="connsiteY14" fmla="*/ 9578 h 4586594"/>
              <a:gd name="connsiteX15" fmla="*/ 6397878 w 9765849"/>
              <a:gd name="connsiteY15" fmla="*/ 53203 h 4586594"/>
              <a:gd name="connsiteX16" fmla="*/ 9000048 w 9765849"/>
              <a:gd name="connsiteY16" fmla="*/ 13361 h 4586594"/>
              <a:gd name="connsiteX17" fmla="*/ 9502853 w 9765849"/>
              <a:gd name="connsiteY17" fmla="*/ 3458 h 4586594"/>
              <a:gd name="connsiteX0" fmla="*/ 9693055 w 9956051"/>
              <a:gd name="connsiteY0" fmla="*/ 3458 h 4586594"/>
              <a:gd name="connsiteX1" fmla="*/ 9921466 w 9956051"/>
              <a:gd name="connsiteY1" fmla="*/ 99833 h 4586594"/>
              <a:gd name="connsiteX2" fmla="*/ 9929310 w 9956051"/>
              <a:gd name="connsiteY2" fmla="*/ 1857735 h 4586594"/>
              <a:gd name="connsiteX3" fmla="*/ 9921836 w 9956051"/>
              <a:gd name="connsiteY3" fmla="*/ 4161359 h 4586594"/>
              <a:gd name="connsiteX4" fmla="*/ 9410458 w 9956051"/>
              <a:gd name="connsiteY4" fmla="*/ 4182508 h 4586594"/>
              <a:gd name="connsiteX5" fmla="*/ 8628320 w 9956051"/>
              <a:gd name="connsiteY5" fmla="*/ 4204129 h 4586594"/>
              <a:gd name="connsiteX6" fmla="*/ 8243691 w 9956051"/>
              <a:gd name="connsiteY6" fmla="*/ 4209361 h 4586594"/>
              <a:gd name="connsiteX7" fmla="*/ 7443647 w 9956051"/>
              <a:gd name="connsiteY7" fmla="*/ 4586012 h 4586594"/>
              <a:gd name="connsiteX8" fmla="*/ 7614192 w 9956051"/>
              <a:gd name="connsiteY8" fmla="*/ 4205667 h 4586594"/>
              <a:gd name="connsiteX9" fmla="*/ 7423634 w 9956051"/>
              <a:gd name="connsiteY9" fmla="*/ 4213740 h 4586594"/>
              <a:gd name="connsiteX10" fmla="*/ 6195637 w 9956051"/>
              <a:gd name="connsiteY10" fmla="*/ 4246431 h 4586594"/>
              <a:gd name="connsiteX11" fmla="*/ 445215 w 9956051"/>
              <a:gd name="connsiteY11" fmla="*/ 4298453 h 4586594"/>
              <a:gd name="connsiteX12" fmla="*/ 299658 w 9956051"/>
              <a:gd name="connsiteY12" fmla="*/ 2523145 h 4586594"/>
              <a:gd name="connsiteX13" fmla="*/ 215834 w 9956051"/>
              <a:gd name="connsiteY13" fmla="*/ 476529 h 4586594"/>
              <a:gd name="connsiteX14" fmla="*/ 399481 w 9956051"/>
              <a:gd name="connsiteY14" fmla="*/ 16797 h 4586594"/>
              <a:gd name="connsiteX15" fmla="*/ 6588080 w 9956051"/>
              <a:gd name="connsiteY15" fmla="*/ 53203 h 4586594"/>
              <a:gd name="connsiteX16" fmla="*/ 9190250 w 9956051"/>
              <a:gd name="connsiteY16" fmla="*/ 13361 h 4586594"/>
              <a:gd name="connsiteX17" fmla="*/ 9693055 w 9956051"/>
              <a:gd name="connsiteY17" fmla="*/ 3458 h 4586594"/>
              <a:gd name="connsiteX0" fmla="*/ 9494966 w 9757962"/>
              <a:gd name="connsiteY0" fmla="*/ 3458 h 4586594"/>
              <a:gd name="connsiteX1" fmla="*/ 9723377 w 9757962"/>
              <a:gd name="connsiteY1" fmla="*/ 99833 h 4586594"/>
              <a:gd name="connsiteX2" fmla="*/ 9731221 w 9757962"/>
              <a:gd name="connsiteY2" fmla="*/ 1857735 h 4586594"/>
              <a:gd name="connsiteX3" fmla="*/ 9723747 w 9757962"/>
              <a:gd name="connsiteY3" fmla="*/ 4161359 h 4586594"/>
              <a:gd name="connsiteX4" fmla="*/ 9212369 w 9757962"/>
              <a:gd name="connsiteY4" fmla="*/ 4182508 h 4586594"/>
              <a:gd name="connsiteX5" fmla="*/ 8430231 w 9757962"/>
              <a:gd name="connsiteY5" fmla="*/ 4204129 h 4586594"/>
              <a:gd name="connsiteX6" fmla="*/ 8045602 w 9757962"/>
              <a:gd name="connsiteY6" fmla="*/ 4209361 h 4586594"/>
              <a:gd name="connsiteX7" fmla="*/ 7245558 w 9757962"/>
              <a:gd name="connsiteY7" fmla="*/ 4586012 h 4586594"/>
              <a:gd name="connsiteX8" fmla="*/ 7416103 w 9757962"/>
              <a:gd name="connsiteY8" fmla="*/ 4205667 h 4586594"/>
              <a:gd name="connsiteX9" fmla="*/ 7225545 w 9757962"/>
              <a:gd name="connsiteY9" fmla="*/ 4213740 h 4586594"/>
              <a:gd name="connsiteX10" fmla="*/ 5997548 w 9757962"/>
              <a:gd name="connsiteY10" fmla="*/ 4246431 h 4586594"/>
              <a:gd name="connsiteX11" fmla="*/ 247126 w 9757962"/>
              <a:gd name="connsiteY11" fmla="*/ 4298453 h 4586594"/>
              <a:gd name="connsiteX12" fmla="*/ 101569 w 9757962"/>
              <a:gd name="connsiteY12" fmla="*/ 2523145 h 4586594"/>
              <a:gd name="connsiteX13" fmla="*/ 17745 w 9757962"/>
              <a:gd name="connsiteY13" fmla="*/ 476529 h 4586594"/>
              <a:gd name="connsiteX14" fmla="*/ 201392 w 9757962"/>
              <a:gd name="connsiteY14" fmla="*/ 16797 h 4586594"/>
              <a:gd name="connsiteX15" fmla="*/ 6389991 w 9757962"/>
              <a:gd name="connsiteY15" fmla="*/ 53203 h 4586594"/>
              <a:gd name="connsiteX16" fmla="*/ 8992161 w 9757962"/>
              <a:gd name="connsiteY16" fmla="*/ 13361 h 4586594"/>
              <a:gd name="connsiteX17" fmla="*/ 9494966 w 9757962"/>
              <a:gd name="connsiteY17" fmla="*/ 3458 h 4586594"/>
              <a:gd name="connsiteX0" fmla="*/ 9494966 w 9757962"/>
              <a:gd name="connsiteY0" fmla="*/ 3458 h 4586594"/>
              <a:gd name="connsiteX1" fmla="*/ 9723377 w 9757962"/>
              <a:gd name="connsiteY1" fmla="*/ 99833 h 4586594"/>
              <a:gd name="connsiteX2" fmla="*/ 9731221 w 9757962"/>
              <a:gd name="connsiteY2" fmla="*/ 1857735 h 4586594"/>
              <a:gd name="connsiteX3" fmla="*/ 9723747 w 9757962"/>
              <a:gd name="connsiteY3" fmla="*/ 4161359 h 4586594"/>
              <a:gd name="connsiteX4" fmla="*/ 9212369 w 9757962"/>
              <a:gd name="connsiteY4" fmla="*/ 4182508 h 4586594"/>
              <a:gd name="connsiteX5" fmla="*/ 8430231 w 9757962"/>
              <a:gd name="connsiteY5" fmla="*/ 4204129 h 4586594"/>
              <a:gd name="connsiteX6" fmla="*/ 8045602 w 9757962"/>
              <a:gd name="connsiteY6" fmla="*/ 4209361 h 4586594"/>
              <a:gd name="connsiteX7" fmla="*/ 7245558 w 9757962"/>
              <a:gd name="connsiteY7" fmla="*/ 4586012 h 4586594"/>
              <a:gd name="connsiteX8" fmla="*/ 7416103 w 9757962"/>
              <a:gd name="connsiteY8" fmla="*/ 4205667 h 4586594"/>
              <a:gd name="connsiteX9" fmla="*/ 7225545 w 9757962"/>
              <a:gd name="connsiteY9" fmla="*/ 4213740 h 4586594"/>
              <a:gd name="connsiteX10" fmla="*/ 5997548 w 9757962"/>
              <a:gd name="connsiteY10" fmla="*/ 4246431 h 4586594"/>
              <a:gd name="connsiteX11" fmla="*/ 247126 w 9757962"/>
              <a:gd name="connsiteY11" fmla="*/ 4298453 h 4586594"/>
              <a:gd name="connsiteX12" fmla="*/ 101569 w 9757962"/>
              <a:gd name="connsiteY12" fmla="*/ 2523145 h 4586594"/>
              <a:gd name="connsiteX13" fmla="*/ 17745 w 9757962"/>
              <a:gd name="connsiteY13" fmla="*/ 476529 h 4586594"/>
              <a:gd name="connsiteX14" fmla="*/ 201392 w 9757962"/>
              <a:gd name="connsiteY14" fmla="*/ 16797 h 4586594"/>
              <a:gd name="connsiteX15" fmla="*/ 6389991 w 9757962"/>
              <a:gd name="connsiteY15" fmla="*/ 53203 h 4586594"/>
              <a:gd name="connsiteX16" fmla="*/ 8992161 w 9757962"/>
              <a:gd name="connsiteY16" fmla="*/ 13361 h 4586594"/>
              <a:gd name="connsiteX17" fmla="*/ 9494966 w 9757962"/>
              <a:gd name="connsiteY17" fmla="*/ 3458 h 4586594"/>
              <a:gd name="connsiteX0" fmla="*/ 9511995 w 9774991"/>
              <a:gd name="connsiteY0" fmla="*/ 3458 h 4586594"/>
              <a:gd name="connsiteX1" fmla="*/ 9740406 w 9774991"/>
              <a:gd name="connsiteY1" fmla="*/ 99833 h 4586594"/>
              <a:gd name="connsiteX2" fmla="*/ 9748250 w 9774991"/>
              <a:gd name="connsiteY2" fmla="*/ 1857735 h 4586594"/>
              <a:gd name="connsiteX3" fmla="*/ 9740776 w 9774991"/>
              <a:gd name="connsiteY3" fmla="*/ 4161359 h 4586594"/>
              <a:gd name="connsiteX4" fmla="*/ 9229398 w 9774991"/>
              <a:gd name="connsiteY4" fmla="*/ 4182508 h 4586594"/>
              <a:gd name="connsiteX5" fmla="*/ 8447260 w 9774991"/>
              <a:gd name="connsiteY5" fmla="*/ 4204129 h 4586594"/>
              <a:gd name="connsiteX6" fmla="*/ 8062631 w 9774991"/>
              <a:gd name="connsiteY6" fmla="*/ 4209361 h 4586594"/>
              <a:gd name="connsiteX7" fmla="*/ 7262587 w 9774991"/>
              <a:gd name="connsiteY7" fmla="*/ 4586012 h 4586594"/>
              <a:gd name="connsiteX8" fmla="*/ 7433132 w 9774991"/>
              <a:gd name="connsiteY8" fmla="*/ 4205667 h 4586594"/>
              <a:gd name="connsiteX9" fmla="*/ 7242574 w 9774991"/>
              <a:gd name="connsiteY9" fmla="*/ 4213740 h 4586594"/>
              <a:gd name="connsiteX10" fmla="*/ 6014577 w 9774991"/>
              <a:gd name="connsiteY10" fmla="*/ 4246431 h 4586594"/>
              <a:gd name="connsiteX11" fmla="*/ 264155 w 9774991"/>
              <a:gd name="connsiteY11" fmla="*/ 4298453 h 4586594"/>
              <a:gd name="connsiteX12" fmla="*/ 118598 w 9774991"/>
              <a:gd name="connsiteY12" fmla="*/ 2523145 h 4586594"/>
              <a:gd name="connsiteX13" fmla="*/ 34774 w 9774991"/>
              <a:gd name="connsiteY13" fmla="*/ 476529 h 4586594"/>
              <a:gd name="connsiteX14" fmla="*/ 187098 w 9774991"/>
              <a:gd name="connsiteY14" fmla="*/ 93555 h 4586594"/>
              <a:gd name="connsiteX15" fmla="*/ 6407020 w 9774991"/>
              <a:gd name="connsiteY15" fmla="*/ 53203 h 4586594"/>
              <a:gd name="connsiteX16" fmla="*/ 9009190 w 9774991"/>
              <a:gd name="connsiteY16" fmla="*/ 13361 h 4586594"/>
              <a:gd name="connsiteX17" fmla="*/ 9511995 w 9774991"/>
              <a:gd name="connsiteY17" fmla="*/ 3458 h 4586594"/>
              <a:gd name="connsiteX0" fmla="*/ 9482057 w 9745053"/>
              <a:gd name="connsiteY0" fmla="*/ 3458 h 4586594"/>
              <a:gd name="connsiteX1" fmla="*/ 9710468 w 9745053"/>
              <a:gd name="connsiteY1" fmla="*/ 99833 h 4586594"/>
              <a:gd name="connsiteX2" fmla="*/ 9718312 w 9745053"/>
              <a:gd name="connsiteY2" fmla="*/ 1857735 h 4586594"/>
              <a:gd name="connsiteX3" fmla="*/ 9710838 w 9745053"/>
              <a:gd name="connsiteY3" fmla="*/ 4161359 h 4586594"/>
              <a:gd name="connsiteX4" fmla="*/ 9199460 w 9745053"/>
              <a:gd name="connsiteY4" fmla="*/ 4182508 h 4586594"/>
              <a:gd name="connsiteX5" fmla="*/ 8417322 w 9745053"/>
              <a:gd name="connsiteY5" fmla="*/ 4204129 h 4586594"/>
              <a:gd name="connsiteX6" fmla="*/ 8032693 w 9745053"/>
              <a:gd name="connsiteY6" fmla="*/ 4209361 h 4586594"/>
              <a:gd name="connsiteX7" fmla="*/ 7232649 w 9745053"/>
              <a:gd name="connsiteY7" fmla="*/ 4586012 h 4586594"/>
              <a:gd name="connsiteX8" fmla="*/ 7403194 w 9745053"/>
              <a:gd name="connsiteY8" fmla="*/ 4205667 h 4586594"/>
              <a:gd name="connsiteX9" fmla="*/ 7212636 w 9745053"/>
              <a:gd name="connsiteY9" fmla="*/ 4213740 h 4586594"/>
              <a:gd name="connsiteX10" fmla="*/ 5984639 w 9745053"/>
              <a:gd name="connsiteY10" fmla="*/ 4246431 h 4586594"/>
              <a:gd name="connsiteX11" fmla="*/ 234217 w 9745053"/>
              <a:gd name="connsiteY11" fmla="*/ 4298453 h 4586594"/>
              <a:gd name="connsiteX12" fmla="*/ 88660 w 9745053"/>
              <a:gd name="connsiteY12" fmla="*/ 2523145 h 4586594"/>
              <a:gd name="connsiteX13" fmla="*/ 4836 w 9745053"/>
              <a:gd name="connsiteY13" fmla="*/ 476529 h 4586594"/>
              <a:gd name="connsiteX14" fmla="*/ 157160 w 9745053"/>
              <a:gd name="connsiteY14" fmla="*/ 93555 h 4586594"/>
              <a:gd name="connsiteX15" fmla="*/ 6377082 w 9745053"/>
              <a:gd name="connsiteY15" fmla="*/ 53203 h 4586594"/>
              <a:gd name="connsiteX16" fmla="*/ 8979252 w 9745053"/>
              <a:gd name="connsiteY16" fmla="*/ 13361 h 4586594"/>
              <a:gd name="connsiteX17" fmla="*/ 9482057 w 9745053"/>
              <a:gd name="connsiteY17" fmla="*/ 3458 h 4586594"/>
              <a:gd name="connsiteX0" fmla="*/ 9482057 w 9745053"/>
              <a:gd name="connsiteY0" fmla="*/ 3458 h 4586594"/>
              <a:gd name="connsiteX1" fmla="*/ 9710468 w 9745053"/>
              <a:gd name="connsiteY1" fmla="*/ 99833 h 4586594"/>
              <a:gd name="connsiteX2" fmla="*/ 9718312 w 9745053"/>
              <a:gd name="connsiteY2" fmla="*/ 1857735 h 4586594"/>
              <a:gd name="connsiteX3" fmla="*/ 9710838 w 9745053"/>
              <a:gd name="connsiteY3" fmla="*/ 4161359 h 4586594"/>
              <a:gd name="connsiteX4" fmla="*/ 9199460 w 9745053"/>
              <a:gd name="connsiteY4" fmla="*/ 4182508 h 4586594"/>
              <a:gd name="connsiteX5" fmla="*/ 8417322 w 9745053"/>
              <a:gd name="connsiteY5" fmla="*/ 4204129 h 4586594"/>
              <a:gd name="connsiteX6" fmla="*/ 8032693 w 9745053"/>
              <a:gd name="connsiteY6" fmla="*/ 4209361 h 4586594"/>
              <a:gd name="connsiteX7" fmla="*/ 7232649 w 9745053"/>
              <a:gd name="connsiteY7" fmla="*/ 4586012 h 4586594"/>
              <a:gd name="connsiteX8" fmla="*/ 7403194 w 9745053"/>
              <a:gd name="connsiteY8" fmla="*/ 4205667 h 4586594"/>
              <a:gd name="connsiteX9" fmla="*/ 7212636 w 9745053"/>
              <a:gd name="connsiteY9" fmla="*/ 4213740 h 4586594"/>
              <a:gd name="connsiteX10" fmla="*/ 5984639 w 9745053"/>
              <a:gd name="connsiteY10" fmla="*/ 4246431 h 4586594"/>
              <a:gd name="connsiteX11" fmla="*/ 234217 w 9745053"/>
              <a:gd name="connsiteY11" fmla="*/ 4298453 h 4586594"/>
              <a:gd name="connsiteX12" fmla="*/ 88660 w 9745053"/>
              <a:gd name="connsiteY12" fmla="*/ 2523145 h 4586594"/>
              <a:gd name="connsiteX13" fmla="*/ 4836 w 9745053"/>
              <a:gd name="connsiteY13" fmla="*/ 476529 h 4586594"/>
              <a:gd name="connsiteX14" fmla="*/ 157160 w 9745053"/>
              <a:gd name="connsiteY14" fmla="*/ 93555 h 4586594"/>
              <a:gd name="connsiteX15" fmla="*/ 6387207 w 9745053"/>
              <a:gd name="connsiteY15" fmla="*/ 9477 h 4586594"/>
              <a:gd name="connsiteX16" fmla="*/ 8979252 w 9745053"/>
              <a:gd name="connsiteY16" fmla="*/ 13361 h 4586594"/>
              <a:gd name="connsiteX17" fmla="*/ 9482057 w 9745053"/>
              <a:gd name="connsiteY17" fmla="*/ 3458 h 4586594"/>
              <a:gd name="connsiteX0" fmla="*/ 9481430 w 9744426"/>
              <a:gd name="connsiteY0" fmla="*/ 3458 h 4586594"/>
              <a:gd name="connsiteX1" fmla="*/ 9709841 w 9744426"/>
              <a:gd name="connsiteY1" fmla="*/ 99833 h 4586594"/>
              <a:gd name="connsiteX2" fmla="*/ 9717685 w 9744426"/>
              <a:gd name="connsiteY2" fmla="*/ 1857735 h 4586594"/>
              <a:gd name="connsiteX3" fmla="*/ 9710211 w 9744426"/>
              <a:gd name="connsiteY3" fmla="*/ 4161359 h 4586594"/>
              <a:gd name="connsiteX4" fmla="*/ 9198833 w 9744426"/>
              <a:gd name="connsiteY4" fmla="*/ 4182508 h 4586594"/>
              <a:gd name="connsiteX5" fmla="*/ 8416695 w 9744426"/>
              <a:gd name="connsiteY5" fmla="*/ 4204129 h 4586594"/>
              <a:gd name="connsiteX6" fmla="*/ 8032066 w 9744426"/>
              <a:gd name="connsiteY6" fmla="*/ 4209361 h 4586594"/>
              <a:gd name="connsiteX7" fmla="*/ 7232022 w 9744426"/>
              <a:gd name="connsiteY7" fmla="*/ 4586012 h 4586594"/>
              <a:gd name="connsiteX8" fmla="*/ 7402567 w 9744426"/>
              <a:gd name="connsiteY8" fmla="*/ 4205667 h 4586594"/>
              <a:gd name="connsiteX9" fmla="*/ 7212009 w 9744426"/>
              <a:gd name="connsiteY9" fmla="*/ 4213740 h 4586594"/>
              <a:gd name="connsiteX10" fmla="*/ 5984012 w 9744426"/>
              <a:gd name="connsiteY10" fmla="*/ 4246431 h 4586594"/>
              <a:gd name="connsiteX11" fmla="*/ 233590 w 9744426"/>
              <a:gd name="connsiteY11" fmla="*/ 4298453 h 4586594"/>
              <a:gd name="connsiteX12" fmla="*/ 88033 w 9744426"/>
              <a:gd name="connsiteY12" fmla="*/ 2523145 h 4586594"/>
              <a:gd name="connsiteX13" fmla="*/ 5158 w 9744426"/>
              <a:gd name="connsiteY13" fmla="*/ 530948 h 4586594"/>
              <a:gd name="connsiteX14" fmla="*/ 156533 w 9744426"/>
              <a:gd name="connsiteY14" fmla="*/ 93555 h 4586594"/>
              <a:gd name="connsiteX15" fmla="*/ 6386580 w 9744426"/>
              <a:gd name="connsiteY15" fmla="*/ 9477 h 4586594"/>
              <a:gd name="connsiteX16" fmla="*/ 8978625 w 9744426"/>
              <a:gd name="connsiteY16" fmla="*/ 13361 h 4586594"/>
              <a:gd name="connsiteX17" fmla="*/ 9481430 w 9744426"/>
              <a:gd name="connsiteY17" fmla="*/ 3458 h 4586594"/>
              <a:gd name="connsiteX0" fmla="*/ 9481117 w 9744113"/>
              <a:gd name="connsiteY0" fmla="*/ 3458 h 4586594"/>
              <a:gd name="connsiteX1" fmla="*/ 9709528 w 9744113"/>
              <a:gd name="connsiteY1" fmla="*/ 99833 h 4586594"/>
              <a:gd name="connsiteX2" fmla="*/ 9717372 w 9744113"/>
              <a:gd name="connsiteY2" fmla="*/ 1857735 h 4586594"/>
              <a:gd name="connsiteX3" fmla="*/ 9709898 w 9744113"/>
              <a:gd name="connsiteY3" fmla="*/ 4161359 h 4586594"/>
              <a:gd name="connsiteX4" fmla="*/ 9198520 w 9744113"/>
              <a:gd name="connsiteY4" fmla="*/ 4182508 h 4586594"/>
              <a:gd name="connsiteX5" fmla="*/ 8416382 w 9744113"/>
              <a:gd name="connsiteY5" fmla="*/ 4204129 h 4586594"/>
              <a:gd name="connsiteX6" fmla="*/ 8031753 w 9744113"/>
              <a:gd name="connsiteY6" fmla="*/ 4209361 h 4586594"/>
              <a:gd name="connsiteX7" fmla="*/ 7231709 w 9744113"/>
              <a:gd name="connsiteY7" fmla="*/ 4586012 h 4586594"/>
              <a:gd name="connsiteX8" fmla="*/ 7402254 w 9744113"/>
              <a:gd name="connsiteY8" fmla="*/ 4205667 h 4586594"/>
              <a:gd name="connsiteX9" fmla="*/ 7211696 w 9744113"/>
              <a:gd name="connsiteY9" fmla="*/ 4213740 h 4586594"/>
              <a:gd name="connsiteX10" fmla="*/ 5983699 w 9744113"/>
              <a:gd name="connsiteY10" fmla="*/ 4246431 h 4586594"/>
              <a:gd name="connsiteX11" fmla="*/ 233277 w 9744113"/>
              <a:gd name="connsiteY11" fmla="*/ 4298453 h 4586594"/>
              <a:gd name="connsiteX12" fmla="*/ 87720 w 9744113"/>
              <a:gd name="connsiteY12" fmla="*/ 2523145 h 4586594"/>
              <a:gd name="connsiteX13" fmla="*/ 4845 w 9744113"/>
              <a:gd name="connsiteY13" fmla="*/ 530948 h 4586594"/>
              <a:gd name="connsiteX14" fmla="*/ 156980 w 9744113"/>
              <a:gd name="connsiteY14" fmla="*/ 137092 h 4586594"/>
              <a:gd name="connsiteX15" fmla="*/ 6386267 w 9744113"/>
              <a:gd name="connsiteY15" fmla="*/ 9477 h 4586594"/>
              <a:gd name="connsiteX16" fmla="*/ 8978312 w 9744113"/>
              <a:gd name="connsiteY16" fmla="*/ 13361 h 4586594"/>
              <a:gd name="connsiteX17" fmla="*/ 9481117 w 9744113"/>
              <a:gd name="connsiteY17" fmla="*/ 3458 h 4586594"/>
              <a:gd name="connsiteX0" fmla="*/ 9477408 w 9740404"/>
              <a:gd name="connsiteY0" fmla="*/ 3458 h 4586594"/>
              <a:gd name="connsiteX1" fmla="*/ 9705819 w 9740404"/>
              <a:gd name="connsiteY1" fmla="*/ 99833 h 4586594"/>
              <a:gd name="connsiteX2" fmla="*/ 9713663 w 9740404"/>
              <a:gd name="connsiteY2" fmla="*/ 1857735 h 4586594"/>
              <a:gd name="connsiteX3" fmla="*/ 9706189 w 9740404"/>
              <a:gd name="connsiteY3" fmla="*/ 4161359 h 4586594"/>
              <a:gd name="connsiteX4" fmla="*/ 9194811 w 9740404"/>
              <a:gd name="connsiteY4" fmla="*/ 4182508 h 4586594"/>
              <a:gd name="connsiteX5" fmla="*/ 8412673 w 9740404"/>
              <a:gd name="connsiteY5" fmla="*/ 4204129 h 4586594"/>
              <a:gd name="connsiteX6" fmla="*/ 8028044 w 9740404"/>
              <a:gd name="connsiteY6" fmla="*/ 4209361 h 4586594"/>
              <a:gd name="connsiteX7" fmla="*/ 7228000 w 9740404"/>
              <a:gd name="connsiteY7" fmla="*/ 4586012 h 4586594"/>
              <a:gd name="connsiteX8" fmla="*/ 7398545 w 9740404"/>
              <a:gd name="connsiteY8" fmla="*/ 4205667 h 4586594"/>
              <a:gd name="connsiteX9" fmla="*/ 7207987 w 9740404"/>
              <a:gd name="connsiteY9" fmla="*/ 4213740 h 4586594"/>
              <a:gd name="connsiteX10" fmla="*/ 5979990 w 9740404"/>
              <a:gd name="connsiteY10" fmla="*/ 4246431 h 4586594"/>
              <a:gd name="connsiteX11" fmla="*/ 229568 w 9740404"/>
              <a:gd name="connsiteY11" fmla="*/ 4298453 h 4586594"/>
              <a:gd name="connsiteX12" fmla="*/ 84011 w 9740404"/>
              <a:gd name="connsiteY12" fmla="*/ 2523145 h 4586594"/>
              <a:gd name="connsiteX13" fmla="*/ 1136 w 9740404"/>
              <a:gd name="connsiteY13" fmla="*/ 530948 h 4586594"/>
              <a:gd name="connsiteX14" fmla="*/ 153271 w 9740404"/>
              <a:gd name="connsiteY14" fmla="*/ 137092 h 4586594"/>
              <a:gd name="connsiteX15" fmla="*/ 6382558 w 9740404"/>
              <a:gd name="connsiteY15" fmla="*/ 9477 h 4586594"/>
              <a:gd name="connsiteX16" fmla="*/ 8974603 w 9740404"/>
              <a:gd name="connsiteY16" fmla="*/ 13361 h 4586594"/>
              <a:gd name="connsiteX17" fmla="*/ 9477408 w 9740404"/>
              <a:gd name="connsiteY17" fmla="*/ 3458 h 4586594"/>
              <a:gd name="connsiteX0" fmla="*/ 9486740 w 9749736"/>
              <a:gd name="connsiteY0" fmla="*/ 3458 h 4586594"/>
              <a:gd name="connsiteX1" fmla="*/ 9715151 w 9749736"/>
              <a:gd name="connsiteY1" fmla="*/ 99833 h 4586594"/>
              <a:gd name="connsiteX2" fmla="*/ 9722995 w 9749736"/>
              <a:gd name="connsiteY2" fmla="*/ 1857735 h 4586594"/>
              <a:gd name="connsiteX3" fmla="*/ 9715521 w 9749736"/>
              <a:gd name="connsiteY3" fmla="*/ 4161359 h 4586594"/>
              <a:gd name="connsiteX4" fmla="*/ 9204143 w 9749736"/>
              <a:gd name="connsiteY4" fmla="*/ 4182508 h 4586594"/>
              <a:gd name="connsiteX5" fmla="*/ 8422005 w 9749736"/>
              <a:gd name="connsiteY5" fmla="*/ 4204129 h 4586594"/>
              <a:gd name="connsiteX6" fmla="*/ 8037376 w 9749736"/>
              <a:gd name="connsiteY6" fmla="*/ 4209361 h 4586594"/>
              <a:gd name="connsiteX7" fmla="*/ 7237332 w 9749736"/>
              <a:gd name="connsiteY7" fmla="*/ 4586012 h 4586594"/>
              <a:gd name="connsiteX8" fmla="*/ 7407877 w 9749736"/>
              <a:gd name="connsiteY8" fmla="*/ 4205667 h 4586594"/>
              <a:gd name="connsiteX9" fmla="*/ 7217319 w 9749736"/>
              <a:gd name="connsiteY9" fmla="*/ 4213740 h 4586594"/>
              <a:gd name="connsiteX10" fmla="*/ 5989322 w 9749736"/>
              <a:gd name="connsiteY10" fmla="*/ 4246431 h 4586594"/>
              <a:gd name="connsiteX11" fmla="*/ 238900 w 9749736"/>
              <a:gd name="connsiteY11" fmla="*/ 4298453 h 4586594"/>
              <a:gd name="connsiteX12" fmla="*/ 93343 w 9749736"/>
              <a:gd name="connsiteY12" fmla="*/ 2523145 h 4586594"/>
              <a:gd name="connsiteX13" fmla="*/ 10468 w 9749736"/>
              <a:gd name="connsiteY13" fmla="*/ 530948 h 4586594"/>
              <a:gd name="connsiteX14" fmla="*/ 97489 w 9749736"/>
              <a:gd name="connsiteY14" fmla="*/ 149115 h 4586594"/>
              <a:gd name="connsiteX15" fmla="*/ 6391890 w 9749736"/>
              <a:gd name="connsiteY15" fmla="*/ 9477 h 4586594"/>
              <a:gd name="connsiteX16" fmla="*/ 8983935 w 9749736"/>
              <a:gd name="connsiteY16" fmla="*/ 13361 h 4586594"/>
              <a:gd name="connsiteX17" fmla="*/ 9486740 w 9749736"/>
              <a:gd name="connsiteY17" fmla="*/ 3458 h 4586594"/>
              <a:gd name="connsiteX0" fmla="*/ 9486740 w 9793439"/>
              <a:gd name="connsiteY0" fmla="*/ 75473 h 4658609"/>
              <a:gd name="connsiteX1" fmla="*/ 9715151 w 9793439"/>
              <a:gd name="connsiteY1" fmla="*/ 171848 h 4658609"/>
              <a:gd name="connsiteX2" fmla="*/ 9779506 w 9793439"/>
              <a:gd name="connsiteY2" fmla="*/ 2048524 h 4658609"/>
              <a:gd name="connsiteX3" fmla="*/ 9715521 w 9793439"/>
              <a:gd name="connsiteY3" fmla="*/ 4233374 h 4658609"/>
              <a:gd name="connsiteX4" fmla="*/ 9204143 w 9793439"/>
              <a:gd name="connsiteY4" fmla="*/ 4254523 h 4658609"/>
              <a:gd name="connsiteX5" fmla="*/ 8422005 w 9793439"/>
              <a:gd name="connsiteY5" fmla="*/ 4276144 h 4658609"/>
              <a:gd name="connsiteX6" fmla="*/ 8037376 w 9793439"/>
              <a:gd name="connsiteY6" fmla="*/ 4281376 h 4658609"/>
              <a:gd name="connsiteX7" fmla="*/ 7237332 w 9793439"/>
              <a:gd name="connsiteY7" fmla="*/ 4658027 h 4658609"/>
              <a:gd name="connsiteX8" fmla="*/ 7407877 w 9793439"/>
              <a:gd name="connsiteY8" fmla="*/ 4277682 h 4658609"/>
              <a:gd name="connsiteX9" fmla="*/ 7217319 w 9793439"/>
              <a:gd name="connsiteY9" fmla="*/ 4285755 h 4658609"/>
              <a:gd name="connsiteX10" fmla="*/ 5989322 w 9793439"/>
              <a:gd name="connsiteY10" fmla="*/ 4318446 h 4658609"/>
              <a:gd name="connsiteX11" fmla="*/ 238900 w 9793439"/>
              <a:gd name="connsiteY11" fmla="*/ 4370468 h 4658609"/>
              <a:gd name="connsiteX12" fmla="*/ 93343 w 9793439"/>
              <a:gd name="connsiteY12" fmla="*/ 2595160 h 4658609"/>
              <a:gd name="connsiteX13" fmla="*/ 10468 w 9793439"/>
              <a:gd name="connsiteY13" fmla="*/ 602963 h 4658609"/>
              <a:gd name="connsiteX14" fmla="*/ 97489 w 9793439"/>
              <a:gd name="connsiteY14" fmla="*/ 221130 h 4658609"/>
              <a:gd name="connsiteX15" fmla="*/ 6391890 w 9793439"/>
              <a:gd name="connsiteY15" fmla="*/ 81492 h 4658609"/>
              <a:gd name="connsiteX16" fmla="*/ 8983935 w 9793439"/>
              <a:gd name="connsiteY16" fmla="*/ 85376 h 4658609"/>
              <a:gd name="connsiteX17" fmla="*/ 9486740 w 9793439"/>
              <a:gd name="connsiteY17" fmla="*/ 75473 h 4658609"/>
              <a:gd name="connsiteX0" fmla="*/ 9486740 w 9792089"/>
              <a:gd name="connsiteY0" fmla="*/ 3458 h 4586594"/>
              <a:gd name="connsiteX1" fmla="*/ 9715151 w 9792089"/>
              <a:gd name="connsiteY1" fmla="*/ 99833 h 4586594"/>
              <a:gd name="connsiteX2" fmla="*/ 9779506 w 9792089"/>
              <a:gd name="connsiteY2" fmla="*/ 1976509 h 4586594"/>
              <a:gd name="connsiteX3" fmla="*/ 9715521 w 9792089"/>
              <a:gd name="connsiteY3" fmla="*/ 4161359 h 4586594"/>
              <a:gd name="connsiteX4" fmla="*/ 9204143 w 9792089"/>
              <a:gd name="connsiteY4" fmla="*/ 4182508 h 4586594"/>
              <a:gd name="connsiteX5" fmla="*/ 8422005 w 9792089"/>
              <a:gd name="connsiteY5" fmla="*/ 4204129 h 4586594"/>
              <a:gd name="connsiteX6" fmla="*/ 8037376 w 9792089"/>
              <a:gd name="connsiteY6" fmla="*/ 4209361 h 4586594"/>
              <a:gd name="connsiteX7" fmla="*/ 7237332 w 9792089"/>
              <a:gd name="connsiteY7" fmla="*/ 4586012 h 4586594"/>
              <a:gd name="connsiteX8" fmla="*/ 7407877 w 9792089"/>
              <a:gd name="connsiteY8" fmla="*/ 4205667 h 4586594"/>
              <a:gd name="connsiteX9" fmla="*/ 7217319 w 9792089"/>
              <a:gd name="connsiteY9" fmla="*/ 4213740 h 4586594"/>
              <a:gd name="connsiteX10" fmla="*/ 5989322 w 9792089"/>
              <a:gd name="connsiteY10" fmla="*/ 4246431 h 4586594"/>
              <a:gd name="connsiteX11" fmla="*/ 238900 w 9792089"/>
              <a:gd name="connsiteY11" fmla="*/ 4298453 h 4586594"/>
              <a:gd name="connsiteX12" fmla="*/ 93343 w 9792089"/>
              <a:gd name="connsiteY12" fmla="*/ 2523145 h 4586594"/>
              <a:gd name="connsiteX13" fmla="*/ 10468 w 9792089"/>
              <a:gd name="connsiteY13" fmla="*/ 530948 h 4586594"/>
              <a:gd name="connsiteX14" fmla="*/ 97489 w 9792089"/>
              <a:gd name="connsiteY14" fmla="*/ 149115 h 4586594"/>
              <a:gd name="connsiteX15" fmla="*/ 6391890 w 9792089"/>
              <a:gd name="connsiteY15" fmla="*/ 9477 h 4586594"/>
              <a:gd name="connsiteX16" fmla="*/ 8983935 w 9792089"/>
              <a:gd name="connsiteY16" fmla="*/ 13361 h 4586594"/>
              <a:gd name="connsiteX17" fmla="*/ 9486740 w 9792089"/>
              <a:gd name="connsiteY17" fmla="*/ 3458 h 4586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792089" h="4586594">
                <a:moveTo>
                  <a:pt x="9486740" y="3458"/>
                </a:moveTo>
                <a:cubicBezTo>
                  <a:pt x="9608609" y="17870"/>
                  <a:pt x="9702239" y="-44549"/>
                  <a:pt x="9715151" y="99833"/>
                </a:cubicBezTo>
                <a:cubicBezTo>
                  <a:pt x="9744763" y="430954"/>
                  <a:pt x="9820064" y="1179006"/>
                  <a:pt x="9779506" y="1976509"/>
                </a:cubicBezTo>
                <a:cubicBezTo>
                  <a:pt x="9821453" y="2872786"/>
                  <a:pt x="9747762" y="4009775"/>
                  <a:pt x="9715521" y="4161359"/>
                </a:cubicBezTo>
                <a:cubicBezTo>
                  <a:pt x="9446860" y="4212001"/>
                  <a:pt x="9419729" y="4175380"/>
                  <a:pt x="9204143" y="4182508"/>
                </a:cubicBezTo>
                <a:lnTo>
                  <a:pt x="8422005" y="4204129"/>
                </a:lnTo>
                <a:lnTo>
                  <a:pt x="8037376" y="4209361"/>
                </a:lnTo>
                <a:cubicBezTo>
                  <a:pt x="7952820" y="4216563"/>
                  <a:pt x="7868491" y="4404455"/>
                  <a:pt x="7237332" y="4586012"/>
                </a:cubicBezTo>
                <a:cubicBezTo>
                  <a:pt x="7212892" y="4601135"/>
                  <a:pt x="7434449" y="4317853"/>
                  <a:pt x="7407877" y="4205667"/>
                </a:cubicBezTo>
                <a:lnTo>
                  <a:pt x="7217319" y="4213740"/>
                </a:lnTo>
                <a:lnTo>
                  <a:pt x="5989322" y="4246431"/>
                </a:lnTo>
                <a:cubicBezTo>
                  <a:pt x="4635231" y="4269266"/>
                  <a:pt x="2061843" y="4343979"/>
                  <a:pt x="238900" y="4298453"/>
                </a:cubicBezTo>
                <a:cubicBezTo>
                  <a:pt x="67346" y="4318795"/>
                  <a:pt x="106883" y="4077771"/>
                  <a:pt x="93343" y="2523145"/>
                </a:cubicBezTo>
                <a:cubicBezTo>
                  <a:pt x="78840" y="1882752"/>
                  <a:pt x="9777" y="926620"/>
                  <a:pt x="10468" y="530948"/>
                </a:cubicBezTo>
                <a:cubicBezTo>
                  <a:pt x="11159" y="135276"/>
                  <a:pt x="-45388" y="172775"/>
                  <a:pt x="97489" y="149115"/>
                </a:cubicBezTo>
                <a:cubicBezTo>
                  <a:pt x="1625900" y="105255"/>
                  <a:pt x="4329024" y="-2658"/>
                  <a:pt x="6391890" y="9477"/>
                </a:cubicBezTo>
                <a:lnTo>
                  <a:pt x="8983935" y="13361"/>
                </a:lnTo>
                <a:cubicBezTo>
                  <a:pt x="9151710" y="25102"/>
                  <a:pt x="9364871" y="-10954"/>
                  <a:pt x="9486740" y="3458"/>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009E72EC-1178-47C7-A287-A05A6D497A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000" flipH="1">
            <a:off x="1390656" y="1015766"/>
            <a:ext cx="9361145" cy="4365520"/>
          </a:xfrm>
          <a:custGeom>
            <a:avLst/>
            <a:gdLst>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405213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3171"/>
              <a:gd name="connsiteX1" fmla="*/ 9719033 w 9735159"/>
              <a:gd name="connsiteY1" fmla="*/ 122134 h 4583171"/>
              <a:gd name="connsiteX2" fmla="*/ 9675361 w 9735159"/>
              <a:gd name="connsiteY2" fmla="*/ 1854278 h 4583171"/>
              <a:gd name="connsiteX3" fmla="*/ 9667887 w 9735159"/>
              <a:gd name="connsiteY3" fmla="*/ 4129680 h 4583171"/>
              <a:gd name="connsiteX4" fmla="*/ 9156509 w 9735159"/>
              <a:gd name="connsiteY4" fmla="*/ 4179051 h 4583171"/>
              <a:gd name="connsiteX5" fmla="*/ 8374371 w 9735159"/>
              <a:gd name="connsiteY5" fmla="*/ 4200672 h 4583171"/>
              <a:gd name="connsiteX6" fmla="*/ 7989742 w 9735159"/>
              <a:gd name="connsiteY6" fmla="*/ 4205904 h 4583171"/>
              <a:gd name="connsiteX7" fmla="*/ 7685624 w 9735159"/>
              <a:gd name="connsiteY7" fmla="*/ 4466489 h 4583171"/>
              <a:gd name="connsiteX8" fmla="*/ 7189698 w 9735159"/>
              <a:gd name="connsiteY8" fmla="*/ 4582555 h 4583171"/>
              <a:gd name="connsiteX9" fmla="*/ 7423142 w 9735159"/>
              <a:gd name="connsiteY9" fmla="*/ 4218401 h 4583171"/>
              <a:gd name="connsiteX10" fmla="*/ 7322085 w 9735159"/>
              <a:gd name="connsiteY10" fmla="*/ 4198994 h 4583171"/>
              <a:gd name="connsiteX11" fmla="*/ 5976239 w 9735159"/>
              <a:gd name="connsiteY11" fmla="*/ 4198994 h 4583171"/>
              <a:gd name="connsiteX12" fmla="*/ 5703149 w 9735159"/>
              <a:gd name="connsiteY12" fmla="*/ 4203217 h 4583171"/>
              <a:gd name="connsiteX13" fmla="*/ 204518 w 9735159"/>
              <a:gd name="connsiteY13" fmla="*/ 4241988 h 4583171"/>
              <a:gd name="connsiteX14" fmla="*/ 45709 w 9735159"/>
              <a:gd name="connsiteY14" fmla="*/ 2519688 h 4583171"/>
              <a:gd name="connsiteX15" fmla="*/ 0 w 9735159"/>
              <a:gd name="connsiteY15" fmla="*/ 105770 h 4583171"/>
              <a:gd name="connsiteX16" fmla="*/ 6334131 w 9735159"/>
              <a:gd name="connsiteY16" fmla="*/ 49746 h 4583171"/>
              <a:gd name="connsiteX17" fmla="*/ 8936301 w 9735159"/>
              <a:gd name="connsiteY17" fmla="*/ 9904 h 4583171"/>
              <a:gd name="connsiteX18" fmla="*/ 9439106 w 9735159"/>
              <a:gd name="connsiteY18" fmla="*/ 1 h 4583171"/>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23142 w 9735159"/>
              <a:gd name="connsiteY9" fmla="*/ 4218401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169685 w 9735159"/>
              <a:gd name="connsiteY10" fmla="*/ 4210283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29680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78"/>
              <a:gd name="connsiteX1" fmla="*/ 9719033 w 9735159"/>
              <a:gd name="connsiteY1" fmla="*/ 122134 h 4583178"/>
              <a:gd name="connsiteX2" fmla="*/ 9675361 w 9735159"/>
              <a:gd name="connsiteY2" fmla="*/ 1854278 h 4583178"/>
              <a:gd name="connsiteX3" fmla="*/ 9667887 w 9735159"/>
              <a:gd name="connsiteY3" fmla="*/ 4157902 h 4583178"/>
              <a:gd name="connsiteX4" fmla="*/ 9156509 w 9735159"/>
              <a:gd name="connsiteY4" fmla="*/ 4179051 h 4583178"/>
              <a:gd name="connsiteX5" fmla="*/ 8374371 w 9735159"/>
              <a:gd name="connsiteY5" fmla="*/ 4200672 h 4583178"/>
              <a:gd name="connsiteX6" fmla="*/ 7989742 w 9735159"/>
              <a:gd name="connsiteY6" fmla="*/ 4205904 h 4583178"/>
              <a:gd name="connsiteX7" fmla="*/ 7189698 w 9735159"/>
              <a:gd name="connsiteY7" fmla="*/ 4582555 h 4583178"/>
              <a:gd name="connsiteX8" fmla="*/ 7389118 w 9735159"/>
              <a:gd name="connsiteY8" fmla="*/ 4221461 h 4583178"/>
              <a:gd name="connsiteX9" fmla="*/ 7169685 w 9735159"/>
              <a:gd name="connsiteY9" fmla="*/ 4210283 h 4583178"/>
              <a:gd name="connsiteX10" fmla="*/ 5703149 w 9735159"/>
              <a:gd name="connsiteY10" fmla="*/ 4203217 h 4583178"/>
              <a:gd name="connsiteX11" fmla="*/ 204518 w 9735159"/>
              <a:gd name="connsiteY11" fmla="*/ 4241988 h 4583178"/>
              <a:gd name="connsiteX12" fmla="*/ 45709 w 9735159"/>
              <a:gd name="connsiteY12" fmla="*/ 2519688 h 4583178"/>
              <a:gd name="connsiteX13" fmla="*/ 0 w 9735159"/>
              <a:gd name="connsiteY13" fmla="*/ 105770 h 4583178"/>
              <a:gd name="connsiteX14" fmla="*/ 6334131 w 9735159"/>
              <a:gd name="connsiteY14" fmla="*/ 49746 h 4583178"/>
              <a:gd name="connsiteX15" fmla="*/ 8936301 w 9735159"/>
              <a:gd name="connsiteY15" fmla="*/ 9904 h 4583178"/>
              <a:gd name="connsiteX16" fmla="*/ 9439106 w 9735159"/>
              <a:gd name="connsiteY16" fmla="*/ 1 h 4583178"/>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204518 w 9702102"/>
              <a:gd name="connsiteY11" fmla="*/ 4245444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941688 w 9702102"/>
              <a:gd name="connsiteY10" fmla="*/ 4246430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52358 w 9715354"/>
              <a:gd name="connsiteY0" fmla="*/ 3457 h 4586634"/>
              <a:gd name="connsiteX1" fmla="*/ 9680769 w 9715354"/>
              <a:gd name="connsiteY1" fmla="*/ 99832 h 4586634"/>
              <a:gd name="connsiteX2" fmla="*/ 9688613 w 9715354"/>
              <a:gd name="connsiteY2" fmla="*/ 1857734 h 4586634"/>
              <a:gd name="connsiteX3" fmla="*/ 9681139 w 9715354"/>
              <a:gd name="connsiteY3" fmla="*/ 4161358 h 4586634"/>
              <a:gd name="connsiteX4" fmla="*/ 9169761 w 9715354"/>
              <a:gd name="connsiteY4" fmla="*/ 4182507 h 4586634"/>
              <a:gd name="connsiteX5" fmla="*/ 8387623 w 9715354"/>
              <a:gd name="connsiteY5" fmla="*/ 4204128 h 4586634"/>
              <a:gd name="connsiteX6" fmla="*/ 8002994 w 9715354"/>
              <a:gd name="connsiteY6" fmla="*/ 4209360 h 4586634"/>
              <a:gd name="connsiteX7" fmla="*/ 7202950 w 9715354"/>
              <a:gd name="connsiteY7" fmla="*/ 4586011 h 4586634"/>
              <a:gd name="connsiteX8" fmla="*/ 7402370 w 9715354"/>
              <a:gd name="connsiteY8" fmla="*/ 4224917 h 4586634"/>
              <a:gd name="connsiteX9" fmla="*/ 7182937 w 9715354"/>
              <a:gd name="connsiteY9" fmla="*/ 4213739 h 4586634"/>
              <a:gd name="connsiteX10" fmla="*/ 5954940 w 9715354"/>
              <a:gd name="connsiteY10" fmla="*/ 4246430 h 4586634"/>
              <a:gd name="connsiteX11" fmla="*/ 204518 w 9715354"/>
              <a:gd name="connsiteY11" fmla="*/ 4298452 h 4586634"/>
              <a:gd name="connsiteX12" fmla="*/ 58961 w 9715354"/>
              <a:gd name="connsiteY12" fmla="*/ 2523144 h 4586634"/>
              <a:gd name="connsiteX13" fmla="*/ 0 w 9715354"/>
              <a:gd name="connsiteY13" fmla="*/ 29712 h 4586634"/>
              <a:gd name="connsiteX14" fmla="*/ 6347383 w 9715354"/>
              <a:gd name="connsiteY14" fmla="*/ 53202 h 4586634"/>
              <a:gd name="connsiteX15" fmla="*/ 8949553 w 9715354"/>
              <a:gd name="connsiteY15" fmla="*/ 13360 h 4586634"/>
              <a:gd name="connsiteX16" fmla="*/ 9452358 w 9715354"/>
              <a:gd name="connsiteY16" fmla="*/ 3457 h 4586634"/>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530791 w 9793787"/>
              <a:gd name="connsiteY0" fmla="*/ 166219 h 4749355"/>
              <a:gd name="connsiteX1" fmla="*/ 9759202 w 9793787"/>
              <a:gd name="connsiteY1" fmla="*/ 262594 h 4749355"/>
              <a:gd name="connsiteX2" fmla="*/ 9767046 w 9793787"/>
              <a:gd name="connsiteY2" fmla="*/ 2020496 h 4749355"/>
              <a:gd name="connsiteX3" fmla="*/ 9759572 w 9793787"/>
              <a:gd name="connsiteY3" fmla="*/ 4324120 h 4749355"/>
              <a:gd name="connsiteX4" fmla="*/ 9248194 w 9793787"/>
              <a:gd name="connsiteY4" fmla="*/ 4345269 h 4749355"/>
              <a:gd name="connsiteX5" fmla="*/ 8466056 w 9793787"/>
              <a:gd name="connsiteY5" fmla="*/ 4366890 h 4749355"/>
              <a:gd name="connsiteX6" fmla="*/ 8081427 w 9793787"/>
              <a:gd name="connsiteY6" fmla="*/ 4372122 h 4749355"/>
              <a:gd name="connsiteX7" fmla="*/ 7281383 w 9793787"/>
              <a:gd name="connsiteY7" fmla="*/ 4748773 h 4749355"/>
              <a:gd name="connsiteX8" fmla="*/ 7451928 w 9793787"/>
              <a:gd name="connsiteY8" fmla="*/ 4368428 h 4749355"/>
              <a:gd name="connsiteX9" fmla="*/ 7261370 w 9793787"/>
              <a:gd name="connsiteY9" fmla="*/ 4376501 h 4749355"/>
              <a:gd name="connsiteX10" fmla="*/ 6033373 w 9793787"/>
              <a:gd name="connsiteY10" fmla="*/ 4409192 h 4749355"/>
              <a:gd name="connsiteX11" fmla="*/ 282951 w 9793787"/>
              <a:gd name="connsiteY11" fmla="*/ 4461214 h 4749355"/>
              <a:gd name="connsiteX12" fmla="*/ 137394 w 9793787"/>
              <a:gd name="connsiteY12" fmla="*/ 2685906 h 4749355"/>
              <a:gd name="connsiteX13" fmla="*/ 78433 w 9793787"/>
              <a:gd name="connsiteY13" fmla="*/ 192474 h 4749355"/>
              <a:gd name="connsiteX14" fmla="*/ 650812 w 9793787"/>
              <a:gd name="connsiteY14" fmla="*/ 172339 h 4749355"/>
              <a:gd name="connsiteX15" fmla="*/ 6425816 w 9793787"/>
              <a:gd name="connsiteY15" fmla="*/ 215964 h 4749355"/>
              <a:gd name="connsiteX16" fmla="*/ 9027986 w 9793787"/>
              <a:gd name="connsiteY16" fmla="*/ 176122 h 4749355"/>
              <a:gd name="connsiteX17" fmla="*/ 9530791 w 9793787"/>
              <a:gd name="connsiteY17" fmla="*/ 166219 h 4749355"/>
              <a:gd name="connsiteX0" fmla="*/ 9543478 w 9806474"/>
              <a:gd name="connsiteY0" fmla="*/ 3458 h 4586594"/>
              <a:gd name="connsiteX1" fmla="*/ 9771889 w 9806474"/>
              <a:gd name="connsiteY1" fmla="*/ 99833 h 4586594"/>
              <a:gd name="connsiteX2" fmla="*/ 9779733 w 9806474"/>
              <a:gd name="connsiteY2" fmla="*/ 1857735 h 4586594"/>
              <a:gd name="connsiteX3" fmla="*/ 9772259 w 9806474"/>
              <a:gd name="connsiteY3" fmla="*/ 4161359 h 4586594"/>
              <a:gd name="connsiteX4" fmla="*/ 9260881 w 9806474"/>
              <a:gd name="connsiteY4" fmla="*/ 4182508 h 4586594"/>
              <a:gd name="connsiteX5" fmla="*/ 8478743 w 9806474"/>
              <a:gd name="connsiteY5" fmla="*/ 4204129 h 4586594"/>
              <a:gd name="connsiteX6" fmla="*/ 8094114 w 9806474"/>
              <a:gd name="connsiteY6" fmla="*/ 4209361 h 4586594"/>
              <a:gd name="connsiteX7" fmla="*/ 7294070 w 9806474"/>
              <a:gd name="connsiteY7" fmla="*/ 4586012 h 4586594"/>
              <a:gd name="connsiteX8" fmla="*/ 7464615 w 9806474"/>
              <a:gd name="connsiteY8" fmla="*/ 4205667 h 4586594"/>
              <a:gd name="connsiteX9" fmla="*/ 7274057 w 9806474"/>
              <a:gd name="connsiteY9" fmla="*/ 4213740 h 4586594"/>
              <a:gd name="connsiteX10" fmla="*/ 6046060 w 9806474"/>
              <a:gd name="connsiteY10" fmla="*/ 4246431 h 4586594"/>
              <a:gd name="connsiteX11" fmla="*/ 295638 w 9806474"/>
              <a:gd name="connsiteY11" fmla="*/ 4298453 h 4586594"/>
              <a:gd name="connsiteX12" fmla="*/ 150081 w 9806474"/>
              <a:gd name="connsiteY12" fmla="*/ 2523145 h 4586594"/>
              <a:gd name="connsiteX13" fmla="*/ 66257 w 9806474"/>
              <a:gd name="connsiteY13" fmla="*/ 476529 h 4586594"/>
              <a:gd name="connsiteX14" fmla="*/ 663499 w 9806474"/>
              <a:gd name="connsiteY14" fmla="*/ 9578 h 4586594"/>
              <a:gd name="connsiteX15" fmla="*/ 6438503 w 9806474"/>
              <a:gd name="connsiteY15" fmla="*/ 53203 h 4586594"/>
              <a:gd name="connsiteX16" fmla="*/ 9040673 w 9806474"/>
              <a:gd name="connsiteY16" fmla="*/ 13361 h 4586594"/>
              <a:gd name="connsiteX17" fmla="*/ 9543478 w 9806474"/>
              <a:gd name="connsiteY17" fmla="*/ 3458 h 4586594"/>
              <a:gd name="connsiteX0" fmla="*/ 9502853 w 9765849"/>
              <a:gd name="connsiteY0" fmla="*/ 3458 h 4586594"/>
              <a:gd name="connsiteX1" fmla="*/ 9731264 w 9765849"/>
              <a:gd name="connsiteY1" fmla="*/ 99833 h 4586594"/>
              <a:gd name="connsiteX2" fmla="*/ 9739108 w 9765849"/>
              <a:gd name="connsiteY2" fmla="*/ 1857735 h 4586594"/>
              <a:gd name="connsiteX3" fmla="*/ 9731634 w 9765849"/>
              <a:gd name="connsiteY3" fmla="*/ 4161359 h 4586594"/>
              <a:gd name="connsiteX4" fmla="*/ 9220256 w 9765849"/>
              <a:gd name="connsiteY4" fmla="*/ 4182508 h 4586594"/>
              <a:gd name="connsiteX5" fmla="*/ 8438118 w 9765849"/>
              <a:gd name="connsiteY5" fmla="*/ 4204129 h 4586594"/>
              <a:gd name="connsiteX6" fmla="*/ 8053489 w 9765849"/>
              <a:gd name="connsiteY6" fmla="*/ 4209361 h 4586594"/>
              <a:gd name="connsiteX7" fmla="*/ 7253445 w 9765849"/>
              <a:gd name="connsiteY7" fmla="*/ 4586012 h 4586594"/>
              <a:gd name="connsiteX8" fmla="*/ 7423990 w 9765849"/>
              <a:gd name="connsiteY8" fmla="*/ 4205667 h 4586594"/>
              <a:gd name="connsiteX9" fmla="*/ 7233432 w 9765849"/>
              <a:gd name="connsiteY9" fmla="*/ 4213740 h 4586594"/>
              <a:gd name="connsiteX10" fmla="*/ 6005435 w 9765849"/>
              <a:gd name="connsiteY10" fmla="*/ 4246431 h 4586594"/>
              <a:gd name="connsiteX11" fmla="*/ 255013 w 9765849"/>
              <a:gd name="connsiteY11" fmla="*/ 4298453 h 4586594"/>
              <a:gd name="connsiteX12" fmla="*/ 109456 w 9765849"/>
              <a:gd name="connsiteY12" fmla="*/ 2523145 h 4586594"/>
              <a:gd name="connsiteX13" fmla="*/ 25632 w 9765849"/>
              <a:gd name="connsiteY13" fmla="*/ 476529 h 4586594"/>
              <a:gd name="connsiteX14" fmla="*/ 622874 w 9765849"/>
              <a:gd name="connsiteY14" fmla="*/ 9578 h 4586594"/>
              <a:gd name="connsiteX15" fmla="*/ 6397878 w 9765849"/>
              <a:gd name="connsiteY15" fmla="*/ 53203 h 4586594"/>
              <a:gd name="connsiteX16" fmla="*/ 9000048 w 9765849"/>
              <a:gd name="connsiteY16" fmla="*/ 13361 h 4586594"/>
              <a:gd name="connsiteX17" fmla="*/ 9502853 w 9765849"/>
              <a:gd name="connsiteY17" fmla="*/ 3458 h 4586594"/>
              <a:gd name="connsiteX0" fmla="*/ 9693055 w 9956051"/>
              <a:gd name="connsiteY0" fmla="*/ 3458 h 4586594"/>
              <a:gd name="connsiteX1" fmla="*/ 9921466 w 9956051"/>
              <a:gd name="connsiteY1" fmla="*/ 99833 h 4586594"/>
              <a:gd name="connsiteX2" fmla="*/ 9929310 w 9956051"/>
              <a:gd name="connsiteY2" fmla="*/ 1857735 h 4586594"/>
              <a:gd name="connsiteX3" fmla="*/ 9921836 w 9956051"/>
              <a:gd name="connsiteY3" fmla="*/ 4161359 h 4586594"/>
              <a:gd name="connsiteX4" fmla="*/ 9410458 w 9956051"/>
              <a:gd name="connsiteY4" fmla="*/ 4182508 h 4586594"/>
              <a:gd name="connsiteX5" fmla="*/ 8628320 w 9956051"/>
              <a:gd name="connsiteY5" fmla="*/ 4204129 h 4586594"/>
              <a:gd name="connsiteX6" fmla="*/ 8243691 w 9956051"/>
              <a:gd name="connsiteY6" fmla="*/ 4209361 h 4586594"/>
              <a:gd name="connsiteX7" fmla="*/ 7443647 w 9956051"/>
              <a:gd name="connsiteY7" fmla="*/ 4586012 h 4586594"/>
              <a:gd name="connsiteX8" fmla="*/ 7614192 w 9956051"/>
              <a:gd name="connsiteY8" fmla="*/ 4205667 h 4586594"/>
              <a:gd name="connsiteX9" fmla="*/ 7423634 w 9956051"/>
              <a:gd name="connsiteY9" fmla="*/ 4213740 h 4586594"/>
              <a:gd name="connsiteX10" fmla="*/ 6195637 w 9956051"/>
              <a:gd name="connsiteY10" fmla="*/ 4246431 h 4586594"/>
              <a:gd name="connsiteX11" fmla="*/ 445215 w 9956051"/>
              <a:gd name="connsiteY11" fmla="*/ 4298453 h 4586594"/>
              <a:gd name="connsiteX12" fmla="*/ 299658 w 9956051"/>
              <a:gd name="connsiteY12" fmla="*/ 2523145 h 4586594"/>
              <a:gd name="connsiteX13" fmla="*/ 215834 w 9956051"/>
              <a:gd name="connsiteY13" fmla="*/ 476529 h 4586594"/>
              <a:gd name="connsiteX14" fmla="*/ 399481 w 9956051"/>
              <a:gd name="connsiteY14" fmla="*/ 16797 h 4586594"/>
              <a:gd name="connsiteX15" fmla="*/ 6588080 w 9956051"/>
              <a:gd name="connsiteY15" fmla="*/ 53203 h 4586594"/>
              <a:gd name="connsiteX16" fmla="*/ 9190250 w 9956051"/>
              <a:gd name="connsiteY16" fmla="*/ 13361 h 4586594"/>
              <a:gd name="connsiteX17" fmla="*/ 9693055 w 9956051"/>
              <a:gd name="connsiteY17" fmla="*/ 3458 h 4586594"/>
              <a:gd name="connsiteX0" fmla="*/ 9494966 w 9757962"/>
              <a:gd name="connsiteY0" fmla="*/ 3458 h 4586594"/>
              <a:gd name="connsiteX1" fmla="*/ 9723377 w 9757962"/>
              <a:gd name="connsiteY1" fmla="*/ 99833 h 4586594"/>
              <a:gd name="connsiteX2" fmla="*/ 9731221 w 9757962"/>
              <a:gd name="connsiteY2" fmla="*/ 1857735 h 4586594"/>
              <a:gd name="connsiteX3" fmla="*/ 9723747 w 9757962"/>
              <a:gd name="connsiteY3" fmla="*/ 4161359 h 4586594"/>
              <a:gd name="connsiteX4" fmla="*/ 9212369 w 9757962"/>
              <a:gd name="connsiteY4" fmla="*/ 4182508 h 4586594"/>
              <a:gd name="connsiteX5" fmla="*/ 8430231 w 9757962"/>
              <a:gd name="connsiteY5" fmla="*/ 4204129 h 4586594"/>
              <a:gd name="connsiteX6" fmla="*/ 8045602 w 9757962"/>
              <a:gd name="connsiteY6" fmla="*/ 4209361 h 4586594"/>
              <a:gd name="connsiteX7" fmla="*/ 7245558 w 9757962"/>
              <a:gd name="connsiteY7" fmla="*/ 4586012 h 4586594"/>
              <a:gd name="connsiteX8" fmla="*/ 7416103 w 9757962"/>
              <a:gd name="connsiteY8" fmla="*/ 4205667 h 4586594"/>
              <a:gd name="connsiteX9" fmla="*/ 7225545 w 9757962"/>
              <a:gd name="connsiteY9" fmla="*/ 4213740 h 4586594"/>
              <a:gd name="connsiteX10" fmla="*/ 5997548 w 9757962"/>
              <a:gd name="connsiteY10" fmla="*/ 4246431 h 4586594"/>
              <a:gd name="connsiteX11" fmla="*/ 247126 w 9757962"/>
              <a:gd name="connsiteY11" fmla="*/ 4298453 h 4586594"/>
              <a:gd name="connsiteX12" fmla="*/ 101569 w 9757962"/>
              <a:gd name="connsiteY12" fmla="*/ 2523145 h 4586594"/>
              <a:gd name="connsiteX13" fmla="*/ 17745 w 9757962"/>
              <a:gd name="connsiteY13" fmla="*/ 476529 h 4586594"/>
              <a:gd name="connsiteX14" fmla="*/ 201392 w 9757962"/>
              <a:gd name="connsiteY14" fmla="*/ 16797 h 4586594"/>
              <a:gd name="connsiteX15" fmla="*/ 6389991 w 9757962"/>
              <a:gd name="connsiteY15" fmla="*/ 53203 h 4586594"/>
              <a:gd name="connsiteX16" fmla="*/ 8992161 w 9757962"/>
              <a:gd name="connsiteY16" fmla="*/ 13361 h 4586594"/>
              <a:gd name="connsiteX17" fmla="*/ 9494966 w 9757962"/>
              <a:gd name="connsiteY17" fmla="*/ 3458 h 4586594"/>
              <a:gd name="connsiteX0" fmla="*/ 9494966 w 9757962"/>
              <a:gd name="connsiteY0" fmla="*/ 3458 h 4586594"/>
              <a:gd name="connsiteX1" fmla="*/ 9723377 w 9757962"/>
              <a:gd name="connsiteY1" fmla="*/ 99833 h 4586594"/>
              <a:gd name="connsiteX2" fmla="*/ 9731221 w 9757962"/>
              <a:gd name="connsiteY2" fmla="*/ 1857735 h 4586594"/>
              <a:gd name="connsiteX3" fmla="*/ 9723747 w 9757962"/>
              <a:gd name="connsiteY3" fmla="*/ 4161359 h 4586594"/>
              <a:gd name="connsiteX4" fmla="*/ 9212369 w 9757962"/>
              <a:gd name="connsiteY4" fmla="*/ 4182508 h 4586594"/>
              <a:gd name="connsiteX5" fmla="*/ 8430231 w 9757962"/>
              <a:gd name="connsiteY5" fmla="*/ 4204129 h 4586594"/>
              <a:gd name="connsiteX6" fmla="*/ 8045602 w 9757962"/>
              <a:gd name="connsiteY6" fmla="*/ 4209361 h 4586594"/>
              <a:gd name="connsiteX7" fmla="*/ 7245558 w 9757962"/>
              <a:gd name="connsiteY7" fmla="*/ 4586012 h 4586594"/>
              <a:gd name="connsiteX8" fmla="*/ 7416103 w 9757962"/>
              <a:gd name="connsiteY8" fmla="*/ 4205667 h 4586594"/>
              <a:gd name="connsiteX9" fmla="*/ 7225545 w 9757962"/>
              <a:gd name="connsiteY9" fmla="*/ 4213740 h 4586594"/>
              <a:gd name="connsiteX10" fmla="*/ 5997548 w 9757962"/>
              <a:gd name="connsiteY10" fmla="*/ 4246431 h 4586594"/>
              <a:gd name="connsiteX11" fmla="*/ 247126 w 9757962"/>
              <a:gd name="connsiteY11" fmla="*/ 4298453 h 4586594"/>
              <a:gd name="connsiteX12" fmla="*/ 101569 w 9757962"/>
              <a:gd name="connsiteY12" fmla="*/ 2523145 h 4586594"/>
              <a:gd name="connsiteX13" fmla="*/ 17745 w 9757962"/>
              <a:gd name="connsiteY13" fmla="*/ 476529 h 4586594"/>
              <a:gd name="connsiteX14" fmla="*/ 201392 w 9757962"/>
              <a:gd name="connsiteY14" fmla="*/ 16797 h 4586594"/>
              <a:gd name="connsiteX15" fmla="*/ 6389991 w 9757962"/>
              <a:gd name="connsiteY15" fmla="*/ 53203 h 4586594"/>
              <a:gd name="connsiteX16" fmla="*/ 8992161 w 9757962"/>
              <a:gd name="connsiteY16" fmla="*/ 13361 h 4586594"/>
              <a:gd name="connsiteX17" fmla="*/ 9494966 w 9757962"/>
              <a:gd name="connsiteY17" fmla="*/ 3458 h 4586594"/>
              <a:gd name="connsiteX0" fmla="*/ 9511995 w 9774991"/>
              <a:gd name="connsiteY0" fmla="*/ 3458 h 4586594"/>
              <a:gd name="connsiteX1" fmla="*/ 9740406 w 9774991"/>
              <a:gd name="connsiteY1" fmla="*/ 99833 h 4586594"/>
              <a:gd name="connsiteX2" fmla="*/ 9748250 w 9774991"/>
              <a:gd name="connsiteY2" fmla="*/ 1857735 h 4586594"/>
              <a:gd name="connsiteX3" fmla="*/ 9740776 w 9774991"/>
              <a:gd name="connsiteY3" fmla="*/ 4161359 h 4586594"/>
              <a:gd name="connsiteX4" fmla="*/ 9229398 w 9774991"/>
              <a:gd name="connsiteY4" fmla="*/ 4182508 h 4586594"/>
              <a:gd name="connsiteX5" fmla="*/ 8447260 w 9774991"/>
              <a:gd name="connsiteY5" fmla="*/ 4204129 h 4586594"/>
              <a:gd name="connsiteX6" fmla="*/ 8062631 w 9774991"/>
              <a:gd name="connsiteY6" fmla="*/ 4209361 h 4586594"/>
              <a:gd name="connsiteX7" fmla="*/ 7262587 w 9774991"/>
              <a:gd name="connsiteY7" fmla="*/ 4586012 h 4586594"/>
              <a:gd name="connsiteX8" fmla="*/ 7433132 w 9774991"/>
              <a:gd name="connsiteY8" fmla="*/ 4205667 h 4586594"/>
              <a:gd name="connsiteX9" fmla="*/ 7242574 w 9774991"/>
              <a:gd name="connsiteY9" fmla="*/ 4213740 h 4586594"/>
              <a:gd name="connsiteX10" fmla="*/ 6014577 w 9774991"/>
              <a:gd name="connsiteY10" fmla="*/ 4246431 h 4586594"/>
              <a:gd name="connsiteX11" fmla="*/ 264155 w 9774991"/>
              <a:gd name="connsiteY11" fmla="*/ 4298453 h 4586594"/>
              <a:gd name="connsiteX12" fmla="*/ 118598 w 9774991"/>
              <a:gd name="connsiteY12" fmla="*/ 2523145 h 4586594"/>
              <a:gd name="connsiteX13" fmla="*/ 34774 w 9774991"/>
              <a:gd name="connsiteY13" fmla="*/ 476529 h 4586594"/>
              <a:gd name="connsiteX14" fmla="*/ 187098 w 9774991"/>
              <a:gd name="connsiteY14" fmla="*/ 93555 h 4586594"/>
              <a:gd name="connsiteX15" fmla="*/ 6407020 w 9774991"/>
              <a:gd name="connsiteY15" fmla="*/ 53203 h 4586594"/>
              <a:gd name="connsiteX16" fmla="*/ 9009190 w 9774991"/>
              <a:gd name="connsiteY16" fmla="*/ 13361 h 4586594"/>
              <a:gd name="connsiteX17" fmla="*/ 9511995 w 9774991"/>
              <a:gd name="connsiteY17" fmla="*/ 3458 h 4586594"/>
              <a:gd name="connsiteX0" fmla="*/ 9482057 w 9745053"/>
              <a:gd name="connsiteY0" fmla="*/ 3458 h 4586594"/>
              <a:gd name="connsiteX1" fmla="*/ 9710468 w 9745053"/>
              <a:gd name="connsiteY1" fmla="*/ 99833 h 4586594"/>
              <a:gd name="connsiteX2" fmla="*/ 9718312 w 9745053"/>
              <a:gd name="connsiteY2" fmla="*/ 1857735 h 4586594"/>
              <a:gd name="connsiteX3" fmla="*/ 9710838 w 9745053"/>
              <a:gd name="connsiteY3" fmla="*/ 4161359 h 4586594"/>
              <a:gd name="connsiteX4" fmla="*/ 9199460 w 9745053"/>
              <a:gd name="connsiteY4" fmla="*/ 4182508 h 4586594"/>
              <a:gd name="connsiteX5" fmla="*/ 8417322 w 9745053"/>
              <a:gd name="connsiteY5" fmla="*/ 4204129 h 4586594"/>
              <a:gd name="connsiteX6" fmla="*/ 8032693 w 9745053"/>
              <a:gd name="connsiteY6" fmla="*/ 4209361 h 4586594"/>
              <a:gd name="connsiteX7" fmla="*/ 7232649 w 9745053"/>
              <a:gd name="connsiteY7" fmla="*/ 4586012 h 4586594"/>
              <a:gd name="connsiteX8" fmla="*/ 7403194 w 9745053"/>
              <a:gd name="connsiteY8" fmla="*/ 4205667 h 4586594"/>
              <a:gd name="connsiteX9" fmla="*/ 7212636 w 9745053"/>
              <a:gd name="connsiteY9" fmla="*/ 4213740 h 4586594"/>
              <a:gd name="connsiteX10" fmla="*/ 5984639 w 9745053"/>
              <a:gd name="connsiteY10" fmla="*/ 4246431 h 4586594"/>
              <a:gd name="connsiteX11" fmla="*/ 234217 w 9745053"/>
              <a:gd name="connsiteY11" fmla="*/ 4298453 h 4586594"/>
              <a:gd name="connsiteX12" fmla="*/ 88660 w 9745053"/>
              <a:gd name="connsiteY12" fmla="*/ 2523145 h 4586594"/>
              <a:gd name="connsiteX13" fmla="*/ 4836 w 9745053"/>
              <a:gd name="connsiteY13" fmla="*/ 476529 h 4586594"/>
              <a:gd name="connsiteX14" fmla="*/ 157160 w 9745053"/>
              <a:gd name="connsiteY14" fmla="*/ 93555 h 4586594"/>
              <a:gd name="connsiteX15" fmla="*/ 6377082 w 9745053"/>
              <a:gd name="connsiteY15" fmla="*/ 53203 h 4586594"/>
              <a:gd name="connsiteX16" fmla="*/ 8979252 w 9745053"/>
              <a:gd name="connsiteY16" fmla="*/ 13361 h 4586594"/>
              <a:gd name="connsiteX17" fmla="*/ 9482057 w 9745053"/>
              <a:gd name="connsiteY17" fmla="*/ 3458 h 4586594"/>
              <a:gd name="connsiteX0" fmla="*/ 9482057 w 9745053"/>
              <a:gd name="connsiteY0" fmla="*/ 3458 h 4586594"/>
              <a:gd name="connsiteX1" fmla="*/ 9710468 w 9745053"/>
              <a:gd name="connsiteY1" fmla="*/ 99833 h 4586594"/>
              <a:gd name="connsiteX2" fmla="*/ 9718312 w 9745053"/>
              <a:gd name="connsiteY2" fmla="*/ 1857735 h 4586594"/>
              <a:gd name="connsiteX3" fmla="*/ 9710838 w 9745053"/>
              <a:gd name="connsiteY3" fmla="*/ 4161359 h 4586594"/>
              <a:gd name="connsiteX4" fmla="*/ 9199460 w 9745053"/>
              <a:gd name="connsiteY4" fmla="*/ 4182508 h 4586594"/>
              <a:gd name="connsiteX5" fmla="*/ 8417322 w 9745053"/>
              <a:gd name="connsiteY5" fmla="*/ 4204129 h 4586594"/>
              <a:gd name="connsiteX6" fmla="*/ 8032693 w 9745053"/>
              <a:gd name="connsiteY6" fmla="*/ 4209361 h 4586594"/>
              <a:gd name="connsiteX7" fmla="*/ 7232649 w 9745053"/>
              <a:gd name="connsiteY7" fmla="*/ 4586012 h 4586594"/>
              <a:gd name="connsiteX8" fmla="*/ 7403194 w 9745053"/>
              <a:gd name="connsiteY8" fmla="*/ 4205667 h 4586594"/>
              <a:gd name="connsiteX9" fmla="*/ 7212636 w 9745053"/>
              <a:gd name="connsiteY9" fmla="*/ 4213740 h 4586594"/>
              <a:gd name="connsiteX10" fmla="*/ 5984639 w 9745053"/>
              <a:gd name="connsiteY10" fmla="*/ 4246431 h 4586594"/>
              <a:gd name="connsiteX11" fmla="*/ 234217 w 9745053"/>
              <a:gd name="connsiteY11" fmla="*/ 4298453 h 4586594"/>
              <a:gd name="connsiteX12" fmla="*/ 88660 w 9745053"/>
              <a:gd name="connsiteY12" fmla="*/ 2523145 h 4586594"/>
              <a:gd name="connsiteX13" fmla="*/ 4836 w 9745053"/>
              <a:gd name="connsiteY13" fmla="*/ 476529 h 4586594"/>
              <a:gd name="connsiteX14" fmla="*/ 157160 w 9745053"/>
              <a:gd name="connsiteY14" fmla="*/ 93555 h 4586594"/>
              <a:gd name="connsiteX15" fmla="*/ 6387207 w 9745053"/>
              <a:gd name="connsiteY15" fmla="*/ 9477 h 4586594"/>
              <a:gd name="connsiteX16" fmla="*/ 8979252 w 9745053"/>
              <a:gd name="connsiteY16" fmla="*/ 13361 h 4586594"/>
              <a:gd name="connsiteX17" fmla="*/ 9482057 w 9745053"/>
              <a:gd name="connsiteY17" fmla="*/ 3458 h 4586594"/>
              <a:gd name="connsiteX0" fmla="*/ 9481430 w 9744426"/>
              <a:gd name="connsiteY0" fmla="*/ 3458 h 4586594"/>
              <a:gd name="connsiteX1" fmla="*/ 9709841 w 9744426"/>
              <a:gd name="connsiteY1" fmla="*/ 99833 h 4586594"/>
              <a:gd name="connsiteX2" fmla="*/ 9717685 w 9744426"/>
              <a:gd name="connsiteY2" fmla="*/ 1857735 h 4586594"/>
              <a:gd name="connsiteX3" fmla="*/ 9710211 w 9744426"/>
              <a:gd name="connsiteY3" fmla="*/ 4161359 h 4586594"/>
              <a:gd name="connsiteX4" fmla="*/ 9198833 w 9744426"/>
              <a:gd name="connsiteY4" fmla="*/ 4182508 h 4586594"/>
              <a:gd name="connsiteX5" fmla="*/ 8416695 w 9744426"/>
              <a:gd name="connsiteY5" fmla="*/ 4204129 h 4586594"/>
              <a:gd name="connsiteX6" fmla="*/ 8032066 w 9744426"/>
              <a:gd name="connsiteY6" fmla="*/ 4209361 h 4586594"/>
              <a:gd name="connsiteX7" fmla="*/ 7232022 w 9744426"/>
              <a:gd name="connsiteY7" fmla="*/ 4586012 h 4586594"/>
              <a:gd name="connsiteX8" fmla="*/ 7402567 w 9744426"/>
              <a:gd name="connsiteY8" fmla="*/ 4205667 h 4586594"/>
              <a:gd name="connsiteX9" fmla="*/ 7212009 w 9744426"/>
              <a:gd name="connsiteY9" fmla="*/ 4213740 h 4586594"/>
              <a:gd name="connsiteX10" fmla="*/ 5984012 w 9744426"/>
              <a:gd name="connsiteY10" fmla="*/ 4246431 h 4586594"/>
              <a:gd name="connsiteX11" fmla="*/ 233590 w 9744426"/>
              <a:gd name="connsiteY11" fmla="*/ 4298453 h 4586594"/>
              <a:gd name="connsiteX12" fmla="*/ 88033 w 9744426"/>
              <a:gd name="connsiteY12" fmla="*/ 2523145 h 4586594"/>
              <a:gd name="connsiteX13" fmla="*/ 5158 w 9744426"/>
              <a:gd name="connsiteY13" fmla="*/ 530948 h 4586594"/>
              <a:gd name="connsiteX14" fmla="*/ 156533 w 9744426"/>
              <a:gd name="connsiteY14" fmla="*/ 93555 h 4586594"/>
              <a:gd name="connsiteX15" fmla="*/ 6386580 w 9744426"/>
              <a:gd name="connsiteY15" fmla="*/ 9477 h 4586594"/>
              <a:gd name="connsiteX16" fmla="*/ 8978625 w 9744426"/>
              <a:gd name="connsiteY16" fmla="*/ 13361 h 4586594"/>
              <a:gd name="connsiteX17" fmla="*/ 9481430 w 9744426"/>
              <a:gd name="connsiteY17" fmla="*/ 3458 h 4586594"/>
              <a:gd name="connsiteX0" fmla="*/ 9481117 w 9744113"/>
              <a:gd name="connsiteY0" fmla="*/ 3458 h 4586594"/>
              <a:gd name="connsiteX1" fmla="*/ 9709528 w 9744113"/>
              <a:gd name="connsiteY1" fmla="*/ 99833 h 4586594"/>
              <a:gd name="connsiteX2" fmla="*/ 9717372 w 9744113"/>
              <a:gd name="connsiteY2" fmla="*/ 1857735 h 4586594"/>
              <a:gd name="connsiteX3" fmla="*/ 9709898 w 9744113"/>
              <a:gd name="connsiteY3" fmla="*/ 4161359 h 4586594"/>
              <a:gd name="connsiteX4" fmla="*/ 9198520 w 9744113"/>
              <a:gd name="connsiteY4" fmla="*/ 4182508 h 4586594"/>
              <a:gd name="connsiteX5" fmla="*/ 8416382 w 9744113"/>
              <a:gd name="connsiteY5" fmla="*/ 4204129 h 4586594"/>
              <a:gd name="connsiteX6" fmla="*/ 8031753 w 9744113"/>
              <a:gd name="connsiteY6" fmla="*/ 4209361 h 4586594"/>
              <a:gd name="connsiteX7" fmla="*/ 7231709 w 9744113"/>
              <a:gd name="connsiteY7" fmla="*/ 4586012 h 4586594"/>
              <a:gd name="connsiteX8" fmla="*/ 7402254 w 9744113"/>
              <a:gd name="connsiteY8" fmla="*/ 4205667 h 4586594"/>
              <a:gd name="connsiteX9" fmla="*/ 7211696 w 9744113"/>
              <a:gd name="connsiteY9" fmla="*/ 4213740 h 4586594"/>
              <a:gd name="connsiteX10" fmla="*/ 5983699 w 9744113"/>
              <a:gd name="connsiteY10" fmla="*/ 4246431 h 4586594"/>
              <a:gd name="connsiteX11" fmla="*/ 233277 w 9744113"/>
              <a:gd name="connsiteY11" fmla="*/ 4298453 h 4586594"/>
              <a:gd name="connsiteX12" fmla="*/ 87720 w 9744113"/>
              <a:gd name="connsiteY12" fmla="*/ 2523145 h 4586594"/>
              <a:gd name="connsiteX13" fmla="*/ 4845 w 9744113"/>
              <a:gd name="connsiteY13" fmla="*/ 530948 h 4586594"/>
              <a:gd name="connsiteX14" fmla="*/ 156980 w 9744113"/>
              <a:gd name="connsiteY14" fmla="*/ 137092 h 4586594"/>
              <a:gd name="connsiteX15" fmla="*/ 6386267 w 9744113"/>
              <a:gd name="connsiteY15" fmla="*/ 9477 h 4586594"/>
              <a:gd name="connsiteX16" fmla="*/ 8978312 w 9744113"/>
              <a:gd name="connsiteY16" fmla="*/ 13361 h 4586594"/>
              <a:gd name="connsiteX17" fmla="*/ 9481117 w 9744113"/>
              <a:gd name="connsiteY17" fmla="*/ 3458 h 4586594"/>
              <a:gd name="connsiteX0" fmla="*/ 9477408 w 9740404"/>
              <a:gd name="connsiteY0" fmla="*/ 3458 h 4586594"/>
              <a:gd name="connsiteX1" fmla="*/ 9705819 w 9740404"/>
              <a:gd name="connsiteY1" fmla="*/ 99833 h 4586594"/>
              <a:gd name="connsiteX2" fmla="*/ 9713663 w 9740404"/>
              <a:gd name="connsiteY2" fmla="*/ 1857735 h 4586594"/>
              <a:gd name="connsiteX3" fmla="*/ 9706189 w 9740404"/>
              <a:gd name="connsiteY3" fmla="*/ 4161359 h 4586594"/>
              <a:gd name="connsiteX4" fmla="*/ 9194811 w 9740404"/>
              <a:gd name="connsiteY4" fmla="*/ 4182508 h 4586594"/>
              <a:gd name="connsiteX5" fmla="*/ 8412673 w 9740404"/>
              <a:gd name="connsiteY5" fmla="*/ 4204129 h 4586594"/>
              <a:gd name="connsiteX6" fmla="*/ 8028044 w 9740404"/>
              <a:gd name="connsiteY6" fmla="*/ 4209361 h 4586594"/>
              <a:gd name="connsiteX7" fmla="*/ 7228000 w 9740404"/>
              <a:gd name="connsiteY7" fmla="*/ 4586012 h 4586594"/>
              <a:gd name="connsiteX8" fmla="*/ 7398545 w 9740404"/>
              <a:gd name="connsiteY8" fmla="*/ 4205667 h 4586594"/>
              <a:gd name="connsiteX9" fmla="*/ 7207987 w 9740404"/>
              <a:gd name="connsiteY9" fmla="*/ 4213740 h 4586594"/>
              <a:gd name="connsiteX10" fmla="*/ 5979990 w 9740404"/>
              <a:gd name="connsiteY10" fmla="*/ 4246431 h 4586594"/>
              <a:gd name="connsiteX11" fmla="*/ 229568 w 9740404"/>
              <a:gd name="connsiteY11" fmla="*/ 4298453 h 4586594"/>
              <a:gd name="connsiteX12" fmla="*/ 84011 w 9740404"/>
              <a:gd name="connsiteY12" fmla="*/ 2523145 h 4586594"/>
              <a:gd name="connsiteX13" fmla="*/ 1136 w 9740404"/>
              <a:gd name="connsiteY13" fmla="*/ 530948 h 4586594"/>
              <a:gd name="connsiteX14" fmla="*/ 153271 w 9740404"/>
              <a:gd name="connsiteY14" fmla="*/ 137092 h 4586594"/>
              <a:gd name="connsiteX15" fmla="*/ 6382558 w 9740404"/>
              <a:gd name="connsiteY15" fmla="*/ 9477 h 4586594"/>
              <a:gd name="connsiteX16" fmla="*/ 8974603 w 9740404"/>
              <a:gd name="connsiteY16" fmla="*/ 13361 h 4586594"/>
              <a:gd name="connsiteX17" fmla="*/ 9477408 w 9740404"/>
              <a:gd name="connsiteY17" fmla="*/ 3458 h 4586594"/>
              <a:gd name="connsiteX0" fmla="*/ 9486740 w 9749736"/>
              <a:gd name="connsiteY0" fmla="*/ 3458 h 4586594"/>
              <a:gd name="connsiteX1" fmla="*/ 9715151 w 9749736"/>
              <a:gd name="connsiteY1" fmla="*/ 99833 h 4586594"/>
              <a:gd name="connsiteX2" fmla="*/ 9722995 w 9749736"/>
              <a:gd name="connsiteY2" fmla="*/ 1857735 h 4586594"/>
              <a:gd name="connsiteX3" fmla="*/ 9715521 w 9749736"/>
              <a:gd name="connsiteY3" fmla="*/ 4161359 h 4586594"/>
              <a:gd name="connsiteX4" fmla="*/ 9204143 w 9749736"/>
              <a:gd name="connsiteY4" fmla="*/ 4182508 h 4586594"/>
              <a:gd name="connsiteX5" fmla="*/ 8422005 w 9749736"/>
              <a:gd name="connsiteY5" fmla="*/ 4204129 h 4586594"/>
              <a:gd name="connsiteX6" fmla="*/ 8037376 w 9749736"/>
              <a:gd name="connsiteY6" fmla="*/ 4209361 h 4586594"/>
              <a:gd name="connsiteX7" fmla="*/ 7237332 w 9749736"/>
              <a:gd name="connsiteY7" fmla="*/ 4586012 h 4586594"/>
              <a:gd name="connsiteX8" fmla="*/ 7407877 w 9749736"/>
              <a:gd name="connsiteY8" fmla="*/ 4205667 h 4586594"/>
              <a:gd name="connsiteX9" fmla="*/ 7217319 w 9749736"/>
              <a:gd name="connsiteY9" fmla="*/ 4213740 h 4586594"/>
              <a:gd name="connsiteX10" fmla="*/ 5989322 w 9749736"/>
              <a:gd name="connsiteY10" fmla="*/ 4246431 h 4586594"/>
              <a:gd name="connsiteX11" fmla="*/ 238900 w 9749736"/>
              <a:gd name="connsiteY11" fmla="*/ 4298453 h 4586594"/>
              <a:gd name="connsiteX12" fmla="*/ 93343 w 9749736"/>
              <a:gd name="connsiteY12" fmla="*/ 2523145 h 4586594"/>
              <a:gd name="connsiteX13" fmla="*/ 10468 w 9749736"/>
              <a:gd name="connsiteY13" fmla="*/ 530948 h 4586594"/>
              <a:gd name="connsiteX14" fmla="*/ 97489 w 9749736"/>
              <a:gd name="connsiteY14" fmla="*/ 149115 h 4586594"/>
              <a:gd name="connsiteX15" fmla="*/ 6391890 w 9749736"/>
              <a:gd name="connsiteY15" fmla="*/ 9477 h 4586594"/>
              <a:gd name="connsiteX16" fmla="*/ 8983935 w 9749736"/>
              <a:gd name="connsiteY16" fmla="*/ 13361 h 4586594"/>
              <a:gd name="connsiteX17" fmla="*/ 9486740 w 9749736"/>
              <a:gd name="connsiteY17" fmla="*/ 3458 h 4586594"/>
              <a:gd name="connsiteX0" fmla="*/ 9486740 w 9793439"/>
              <a:gd name="connsiteY0" fmla="*/ 75473 h 4658609"/>
              <a:gd name="connsiteX1" fmla="*/ 9715151 w 9793439"/>
              <a:gd name="connsiteY1" fmla="*/ 171848 h 4658609"/>
              <a:gd name="connsiteX2" fmla="*/ 9779506 w 9793439"/>
              <a:gd name="connsiteY2" fmla="*/ 2048524 h 4658609"/>
              <a:gd name="connsiteX3" fmla="*/ 9715521 w 9793439"/>
              <a:gd name="connsiteY3" fmla="*/ 4233374 h 4658609"/>
              <a:gd name="connsiteX4" fmla="*/ 9204143 w 9793439"/>
              <a:gd name="connsiteY4" fmla="*/ 4254523 h 4658609"/>
              <a:gd name="connsiteX5" fmla="*/ 8422005 w 9793439"/>
              <a:gd name="connsiteY5" fmla="*/ 4276144 h 4658609"/>
              <a:gd name="connsiteX6" fmla="*/ 8037376 w 9793439"/>
              <a:gd name="connsiteY6" fmla="*/ 4281376 h 4658609"/>
              <a:gd name="connsiteX7" fmla="*/ 7237332 w 9793439"/>
              <a:gd name="connsiteY7" fmla="*/ 4658027 h 4658609"/>
              <a:gd name="connsiteX8" fmla="*/ 7407877 w 9793439"/>
              <a:gd name="connsiteY8" fmla="*/ 4277682 h 4658609"/>
              <a:gd name="connsiteX9" fmla="*/ 7217319 w 9793439"/>
              <a:gd name="connsiteY9" fmla="*/ 4285755 h 4658609"/>
              <a:gd name="connsiteX10" fmla="*/ 5989322 w 9793439"/>
              <a:gd name="connsiteY10" fmla="*/ 4318446 h 4658609"/>
              <a:gd name="connsiteX11" fmla="*/ 238900 w 9793439"/>
              <a:gd name="connsiteY11" fmla="*/ 4370468 h 4658609"/>
              <a:gd name="connsiteX12" fmla="*/ 93343 w 9793439"/>
              <a:gd name="connsiteY12" fmla="*/ 2595160 h 4658609"/>
              <a:gd name="connsiteX13" fmla="*/ 10468 w 9793439"/>
              <a:gd name="connsiteY13" fmla="*/ 602963 h 4658609"/>
              <a:gd name="connsiteX14" fmla="*/ 97489 w 9793439"/>
              <a:gd name="connsiteY14" fmla="*/ 221130 h 4658609"/>
              <a:gd name="connsiteX15" fmla="*/ 6391890 w 9793439"/>
              <a:gd name="connsiteY15" fmla="*/ 81492 h 4658609"/>
              <a:gd name="connsiteX16" fmla="*/ 8983935 w 9793439"/>
              <a:gd name="connsiteY16" fmla="*/ 85376 h 4658609"/>
              <a:gd name="connsiteX17" fmla="*/ 9486740 w 9793439"/>
              <a:gd name="connsiteY17" fmla="*/ 75473 h 4658609"/>
              <a:gd name="connsiteX0" fmla="*/ 9486740 w 9792089"/>
              <a:gd name="connsiteY0" fmla="*/ 3458 h 4586594"/>
              <a:gd name="connsiteX1" fmla="*/ 9715151 w 9792089"/>
              <a:gd name="connsiteY1" fmla="*/ 99833 h 4586594"/>
              <a:gd name="connsiteX2" fmla="*/ 9779506 w 9792089"/>
              <a:gd name="connsiteY2" fmla="*/ 1976509 h 4586594"/>
              <a:gd name="connsiteX3" fmla="*/ 9715521 w 9792089"/>
              <a:gd name="connsiteY3" fmla="*/ 4161359 h 4586594"/>
              <a:gd name="connsiteX4" fmla="*/ 9204143 w 9792089"/>
              <a:gd name="connsiteY4" fmla="*/ 4182508 h 4586594"/>
              <a:gd name="connsiteX5" fmla="*/ 8422005 w 9792089"/>
              <a:gd name="connsiteY5" fmla="*/ 4204129 h 4586594"/>
              <a:gd name="connsiteX6" fmla="*/ 8037376 w 9792089"/>
              <a:gd name="connsiteY6" fmla="*/ 4209361 h 4586594"/>
              <a:gd name="connsiteX7" fmla="*/ 7237332 w 9792089"/>
              <a:gd name="connsiteY7" fmla="*/ 4586012 h 4586594"/>
              <a:gd name="connsiteX8" fmla="*/ 7407877 w 9792089"/>
              <a:gd name="connsiteY8" fmla="*/ 4205667 h 4586594"/>
              <a:gd name="connsiteX9" fmla="*/ 7217319 w 9792089"/>
              <a:gd name="connsiteY9" fmla="*/ 4213740 h 4586594"/>
              <a:gd name="connsiteX10" fmla="*/ 5989322 w 9792089"/>
              <a:gd name="connsiteY10" fmla="*/ 4246431 h 4586594"/>
              <a:gd name="connsiteX11" fmla="*/ 238900 w 9792089"/>
              <a:gd name="connsiteY11" fmla="*/ 4298453 h 4586594"/>
              <a:gd name="connsiteX12" fmla="*/ 93343 w 9792089"/>
              <a:gd name="connsiteY12" fmla="*/ 2523145 h 4586594"/>
              <a:gd name="connsiteX13" fmla="*/ 10468 w 9792089"/>
              <a:gd name="connsiteY13" fmla="*/ 530948 h 4586594"/>
              <a:gd name="connsiteX14" fmla="*/ 97489 w 9792089"/>
              <a:gd name="connsiteY14" fmla="*/ 149115 h 4586594"/>
              <a:gd name="connsiteX15" fmla="*/ 6391890 w 9792089"/>
              <a:gd name="connsiteY15" fmla="*/ 9477 h 4586594"/>
              <a:gd name="connsiteX16" fmla="*/ 8983935 w 9792089"/>
              <a:gd name="connsiteY16" fmla="*/ 13361 h 4586594"/>
              <a:gd name="connsiteX17" fmla="*/ 9486740 w 9792089"/>
              <a:gd name="connsiteY17" fmla="*/ 3458 h 4586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792089" h="4586594">
                <a:moveTo>
                  <a:pt x="9486740" y="3458"/>
                </a:moveTo>
                <a:cubicBezTo>
                  <a:pt x="9608609" y="17870"/>
                  <a:pt x="9702239" y="-44549"/>
                  <a:pt x="9715151" y="99833"/>
                </a:cubicBezTo>
                <a:cubicBezTo>
                  <a:pt x="9744763" y="430954"/>
                  <a:pt x="9820064" y="1179006"/>
                  <a:pt x="9779506" y="1976509"/>
                </a:cubicBezTo>
                <a:cubicBezTo>
                  <a:pt x="9821453" y="2872786"/>
                  <a:pt x="9747762" y="4009775"/>
                  <a:pt x="9715521" y="4161359"/>
                </a:cubicBezTo>
                <a:cubicBezTo>
                  <a:pt x="9446860" y="4212001"/>
                  <a:pt x="9419729" y="4175380"/>
                  <a:pt x="9204143" y="4182508"/>
                </a:cubicBezTo>
                <a:lnTo>
                  <a:pt x="8422005" y="4204129"/>
                </a:lnTo>
                <a:lnTo>
                  <a:pt x="8037376" y="4209361"/>
                </a:lnTo>
                <a:cubicBezTo>
                  <a:pt x="7952820" y="4216563"/>
                  <a:pt x="7868491" y="4404455"/>
                  <a:pt x="7237332" y="4586012"/>
                </a:cubicBezTo>
                <a:cubicBezTo>
                  <a:pt x="7212892" y="4601135"/>
                  <a:pt x="7434449" y="4317853"/>
                  <a:pt x="7407877" y="4205667"/>
                </a:cubicBezTo>
                <a:lnTo>
                  <a:pt x="7217319" y="4213740"/>
                </a:lnTo>
                <a:lnTo>
                  <a:pt x="5989322" y="4246431"/>
                </a:lnTo>
                <a:cubicBezTo>
                  <a:pt x="4635231" y="4269266"/>
                  <a:pt x="2061843" y="4343979"/>
                  <a:pt x="238900" y="4298453"/>
                </a:cubicBezTo>
                <a:cubicBezTo>
                  <a:pt x="67346" y="4318795"/>
                  <a:pt x="106883" y="4077771"/>
                  <a:pt x="93343" y="2523145"/>
                </a:cubicBezTo>
                <a:cubicBezTo>
                  <a:pt x="78840" y="1882752"/>
                  <a:pt x="9777" y="926620"/>
                  <a:pt x="10468" y="530948"/>
                </a:cubicBezTo>
                <a:cubicBezTo>
                  <a:pt x="11159" y="135276"/>
                  <a:pt x="-45388" y="172775"/>
                  <a:pt x="97489" y="149115"/>
                </a:cubicBezTo>
                <a:cubicBezTo>
                  <a:pt x="1625900" y="105255"/>
                  <a:pt x="4329024" y="-2658"/>
                  <a:pt x="6391890" y="9477"/>
                </a:cubicBezTo>
                <a:lnTo>
                  <a:pt x="8983935" y="13361"/>
                </a:lnTo>
                <a:cubicBezTo>
                  <a:pt x="9151710" y="25102"/>
                  <a:pt x="9364871" y="-10954"/>
                  <a:pt x="9486740" y="3458"/>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2393C648-98C6-0F76-97DD-71705A475417}"/>
              </a:ext>
            </a:extLst>
          </p:cNvPr>
          <p:cNvSpPr>
            <a:spLocks noGrp="1"/>
          </p:cNvSpPr>
          <p:nvPr>
            <p:ph type="ctrTitle"/>
          </p:nvPr>
        </p:nvSpPr>
        <p:spPr>
          <a:xfrm>
            <a:off x="2306385" y="1764734"/>
            <a:ext cx="7559817" cy="2551001"/>
          </a:xfrm>
        </p:spPr>
        <p:txBody>
          <a:bodyPr>
            <a:normAutofit/>
          </a:bodyPr>
          <a:lstStyle/>
          <a:p>
            <a:r>
              <a:rPr lang="en-GB" dirty="0"/>
              <a:t>Let’s take a look at a few!</a:t>
            </a:r>
          </a:p>
        </p:txBody>
      </p:sp>
    </p:spTree>
    <p:extLst>
      <p:ext uri="{BB962C8B-B14F-4D97-AF65-F5344CB8AC3E}">
        <p14:creationId xmlns:p14="http://schemas.microsoft.com/office/powerpoint/2010/main" val="768042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D79B5-7D0C-1469-7F1B-512AA390B271}"/>
              </a:ext>
            </a:extLst>
          </p:cNvPr>
          <p:cNvSpPr>
            <a:spLocks noGrp="1"/>
          </p:cNvSpPr>
          <p:nvPr>
            <p:ph type="title"/>
          </p:nvPr>
        </p:nvSpPr>
        <p:spPr/>
        <p:txBody>
          <a:bodyPr>
            <a:normAutofit/>
          </a:bodyPr>
          <a:lstStyle/>
          <a:p>
            <a:pPr algn="ctr"/>
            <a:r>
              <a:rPr lang="en-GB" sz="6000" i="1" u="sng" dirty="0"/>
              <a:t>Article 2 – Right to life</a:t>
            </a:r>
          </a:p>
        </p:txBody>
      </p:sp>
      <p:graphicFrame>
        <p:nvGraphicFramePr>
          <p:cNvPr id="4" name="Content Placeholder 2">
            <a:extLst>
              <a:ext uri="{FF2B5EF4-FFF2-40B4-BE49-F238E27FC236}">
                <a16:creationId xmlns:a16="http://schemas.microsoft.com/office/drawing/2014/main" id="{9F53B110-DEA2-60DE-5F0A-B422581B0170}"/>
              </a:ext>
            </a:extLst>
          </p:cNvPr>
          <p:cNvGraphicFramePr>
            <a:graphicFrameLocks noGrp="1"/>
          </p:cNvGraphicFramePr>
          <p:nvPr>
            <p:ph idx="1"/>
            <p:extLst>
              <p:ext uri="{D42A27DB-BD31-4B8C-83A1-F6EECF244321}">
                <p14:modId xmlns:p14="http://schemas.microsoft.com/office/powerpoint/2010/main" val="3283063871"/>
              </p:ext>
            </p:extLst>
          </p:nvPr>
        </p:nvGraphicFramePr>
        <p:xfrm>
          <a:off x="833886" y="2018580"/>
          <a:ext cx="10800272" cy="38603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65126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D91C7-F5D6-5A7B-E349-6797FF7F7CA0}"/>
              </a:ext>
            </a:extLst>
          </p:cNvPr>
          <p:cNvSpPr>
            <a:spLocks noGrp="1"/>
          </p:cNvSpPr>
          <p:nvPr>
            <p:ph type="title"/>
          </p:nvPr>
        </p:nvSpPr>
        <p:spPr/>
        <p:txBody>
          <a:bodyPr>
            <a:normAutofit/>
          </a:bodyPr>
          <a:lstStyle/>
          <a:p>
            <a:pPr algn="ctr"/>
            <a:r>
              <a:rPr lang="en-GB" sz="6600" i="1" u="sng" dirty="0"/>
              <a:t>Continued</a:t>
            </a:r>
          </a:p>
        </p:txBody>
      </p:sp>
      <p:sp>
        <p:nvSpPr>
          <p:cNvPr id="3" name="Content Placeholder 2">
            <a:extLst>
              <a:ext uri="{FF2B5EF4-FFF2-40B4-BE49-F238E27FC236}">
                <a16:creationId xmlns:a16="http://schemas.microsoft.com/office/drawing/2014/main" id="{841AFB59-964C-83BE-CDFE-F9928E2D1CA1}"/>
              </a:ext>
            </a:extLst>
          </p:cNvPr>
          <p:cNvSpPr>
            <a:spLocks noGrp="1"/>
          </p:cNvSpPr>
          <p:nvPr>
            <p:ph idx="1"/>
          </p:nvPr>
        </p:nvSpPr>
        <p:spPr>
          <a:xfrm>
            <a:off x="5900468" y="2089298"/>
            <a:ext cx="5453332" cy="3827722"/>
          </a:xfrm>
        </p:spPr>
        <p:style>
          <a:lnRef idx="2">
            <a:schemeClr val="dk1"/>
          </a:lnRef>
          <a:fillRef idx="1">
            <a:schemeClr val="lt1"/>
          </a:fillRef>
          <a:effectRef idx="0">
            <a:schemeClr val="dk1"/>
          </a:effectRef>
          <a:fontRef idx="minor">
            <a:schemeClr val="dk1"/>
          </a:fontRef>
        </p:style>
        <p:txBody>
          <a:bodyPr>
            <a:normAutofit lnSpcReduction="10000"/>
          </a:bodyPr>
          <a:lstStyle/>
          <a:p>
            <a:r>
              <a:rPr lang="en-GB" dirty="0"/>
              <a:t>A limited right; </a:t>
            </a:r>
          </a:p>
          <a:p>
            <a:endParaRPr lang="en-GB" dirty="0"/>
          </a:p>
          <a:p>
            <a:r>
              <a:rPr lang="en-GB" dirty="0"/>
              <a:t>An example is cases such as the case of Diane Pretty; </a:t>
            </a:r>
          </a:p>
          <a:p>
            <a:endParaRPr lang="en-GB" dirty="0"/>
          </a:p>
          <a:p>
            <a:r>
              <a:rPr lang="en-GB" dirty="0"/>
              <a:t>Euthanasia, case failed due to article 2 of the Human Rights Act 1998.</a:t>
            </a:r>
          </a:p>
          <a:p>
            <a:endParaRPr lang="en-GB" dirty="0"/>
          </a:p>
        </p:txBody>
      </p:sp>
      <p:pic>
        <p:nvPicPr>
          <p:cNvPr id="1026" name="Picture 2" descr="Right to die case taken to European court | UK news | The Guardian">
            <a:extLst>
              <a:ext uri="{FF2B5EF4-FFF2-40B4-BE49-F238E27FC236}">
                <a16:creationId xmlns:a16="http://schemas.microsoft.com/office/drawing/2014/main" id="{696224BD-248A-B277-41AF-8CAEF7BFDB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7995" y="2089297"/>
            <a:ext cx="5081698" cy="30873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2382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8E898BD-E486-4B36-BE62-17938B5D2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5871F2E-3032-48BF-98ED-67B87BFB0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3442" y="4354041"/>
            <a:ext cx="9614555" cy="187521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10007288 w 11603130"/>
              <a:gd name="connsiteY15" fmla="*/ 5914499 h 6362961"/>
              <a:gd name="connsiteX16" fmla="*/ 10927227 w 11603130"/>
              <a:gd name="connsiteY16" fmla="*/ 5922366 h 6362961"/>
              <a:gd name="connsiteX17" fmla="*/ 11562333 w 11603130"/>
              <a:gd name="connsiteY17" fmla="*/ 5906085 h 6362961"/>
              <a:gd name="connsiteX18" fmla="*/ 11571244 w 11603130"/>
              <a:gd name="connsiteY18" fmla="*/ 2621674 h 6362961"/>
              <a:gd name="connsiteX19" fmla="*/ 11561892 w 11603130"/>
              <a:gd name="connsiteY19" fmla="*/ 176313 h 6362961"/>
              <a:gd name="connsiteX20" fmla="*/ 11289537 w 11603130"/>
              <a:gd name="connsiteY20" fmla="*/ 107615 h 6362961"/>
              <a:gd name="connsiteX21" fmla="*/ 10689999 w 11603130"/>
              <a:gd name="connsiteY21" fmla="*/ 70591 h 6362961"/>
              <a:gd name="connsiteX22" fmla="*/ 7599878 w 11603130"/>
              <a:gd name="connsiteY22" fmla="*/ 75910 h 6362961"/>
              <a:gd name="connsiteX23" fmla="*/ 1892744 w 11603130"/>
              <a:gd name="connsiteY23" fmla="*/ 0 h 6362961"/>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8143603 w 11603130"/>
              <a:gd name="connsiteY9" fmla="*/ 5913030 h 6472442"/>
              <a:gd name="connsiteX10" fmla="*/ 8168400 w 11603130"/>
              <a:gd name="connsiteY10" fmla="*/ 5914173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8143603 w 11603130"/>
              <a:gd name="connsiteY9" fmla="*/ 5913030 h 6472442"/>
              <a:gd name="connsiteX10" fmla="*/ 8168401 w 11603130"/>
              <a:gd name="connsiteY10" fmla="*/ 5646549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168401 w 11603130"/>
              <a:gd name="connsiteY10" fmla="*/ 5646549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4 w 11603130"/>
              <a:gd name="connsiteY17" fmla="*/ 5918251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4 w 11603130"/>
              <a:gd name="connsiteY17" fmla="*/ 5918251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74882 w 11603130"/>
              <a:gd name="connsiteY14" fmla="*/ 5899460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74882 w 11603130"/>
              <a:gd name="connsiteY14" fmla="*/ 5899460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294199 w 11603130"/>
              <a:gd name="connsiteY9" fmla="*/ 5913031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74882 w 11603130"/>
              <a:gd name="connsiteY14" fmla="*/ 5899460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8071632 w 11603130"/>
              <a:gd name="connsiteY9" fmla="*/ 5902007 h 6472442"/>
              <a:gd name="connsiteX10" fmla="*/ 8334742 w 11603130"/>
              <a:gd name="connsiteY10" fmla="*/ 5912754 h 6472442"/>
              <a:gd name="connsiteX11" fmla="*/ 8300328 w 11603130"/>
              <a:gd name="connsiteY11" fmla="*/ 6472442 h 6472442"/>
              <a:gd name="connsiteX12" fmla="*/ 8951337 w 11603130"/>
              <a:gd name="connsiteY12" fmla="*/ 5912879 h 6472442"/>
              <a:gd name="connsiteX13" fmla="*/ 9774882 w 11603130"/>
              <a:gd name="connsiteY13" fmla="*/ 5899460 h 6472442"/>
              <a:gd name="connsiteX14" fmla="*/ 10927227 w 11603130"/>
              <a:gd name="connsiteY14" fmla="*/ 5922366 h 6472442"/>
              <a:gd name="connsiteX15" fmla="*/ 11562334 w 11603130"/>
              <a:gd name="connsiteY15" fmla="*/ 5918251 h 6472442"/>
              <a:gd name="connsiteX16" fmla="*/ 11571244 w 11603130"/>
              <a:gd name="connsiteY16" fmla="*/ 2621674 h 6472442"/>
              <a:gd name="connsiteX17" fmla="*/ 11561892 w 11603130"/>
              <a:gd name="connsiteY17" fmla="*/ 176313 h 6472442"/>
              <a:gd name="connsiteX18" fmla="*/ 11289537 w 11603130"/>
              <a:gd name="connsiteY18" fmla="*/ 107615 h 6472442"/>
              <a:gd name="connsiteX19" fmla="*/ 10689999 w 11603130"/>
              <a:gd name="connsiteY19" fmla="*/ 70591 h 6472442"/>
              <a:gd name="connsiteX20" fmla="*/ 7599878 w 11603130"/>
              <a:gd name="connsiteY20" fmla="*/ 75910 h 6472442"/>
              <a:gd name="connsiteX21" fmla="*/ 1892744 w 11603130"/>
              <a:gd name="connsiteY21"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484139 w 11603130"/>
              <a:gd name="connsiteY8" fmla="*/ 5922735 h 6472442"/>
              <a:gd name="connsiteX9" fmla="*/ 8071632 w 11603130"/>
              <a:gd name="connsiteY9" fmla="*/ 5902007 h 6472442"/>
              <a:gd name="connsiteX10" fmla="*/ 8334742 w 11603130"/>
              <a:gd name="connsiteY10" fmla="*/ 5912754 h 6472442"/>
              <a:gd name="connsiteX11" fmla="*/ 8300328 w 11603130"/>
              <a:gd name="connsiteY11" fmla="*/ 6472442 h 6472442"/>
              <a:gd name="connsiteX12" fmla="*/ 8951337 w 11603130"/>
              <a:gd name="connsiteY12" fmla="*/ 5912879 h 6472442"/>
              <a:gd name="connsiteX13" fmla="*/ 9774882 w 11603130"/>
              <a:gd name="connsiteY13" fmla="*/ 5899460 h 6472442"/>
              <a:gd name="connsiteX14" fmla="*/ 10927227 w 11603130"/>
              <a:gd name="connsiteY14" fmla="*/ 5922366 h 6472442"/>
              <a:gd name="connsiteX15" fmla="*/ 11562334 w 11603130"/>
              <a:gd name="connsiteY15" fmla="*/ 5918251 h 6472442"/>
              <a:gd name="connsiteX16" fmla="*/ 11571244 w 11603130"/>
              <a:gd name="connsiteY16" fmla="*/ 2621674 h 6472442"/>
              <a:gd name="connsiteX17" fmla="*/ 11561892 w 11603130"/>
              <a:gd name="connsiteY17" fmla="*/ 176313 h 6472442"/>
              <a:gd name="connsiteX18" fmla="*/ 11289537 w 11603130"/>
              <a:gd name="connsiteY18" fmla="*/ 107615 h 6472442"/>
              <a:gd name="connsiteX19" fmla="*/ 10689999 w 11603130"/>
              <a:gd name="connsiteY19" fmla="*/ 70591 h 6472442"/>
              <a:gd name="connsiteX20" fmla="*/ 7599878 w 11603130"/>
              <a:gd name="connsiteY20" fmla="*/ 75910 h 6472442"/>
              <a:gd name="connsiteX21" fmla="*/ 1892744 w 11603130"/>
              <a:gd name="connsiteY21" fmla="*/ 0 h 6472442"/>
              <a:gd name="connsiteX0" fmla="*/ 1892744 w 11597724"/>
              <a:gd name="connsiteY0" fmla="*/ 34441 h 6506883"/>
              <a:gd name="connsiteX1" fmla="*/ 304663 w 11597724"/>
              <a:gd name="connsiteY1" fmla="*/ 45202 h 6506883"/>
              <a:gd name="connsiteX2" fmla="*/ 0 w 11597724"/>
              <a:gd name="connsiteY2" fmla="*/ 82383 h 6506883"/>
              <a:gd name="connsiteX3" fmla="*/ 0 w 11597724"/>
              <a:gd name="connsiteY3" fmla="*/ 943587 h 6506883"/>
              <a:gd name="connsiteX4" fmla="*/ 4597 w 11597724"/>
              <a:gd name="connsiteY4" fmla="*/ 943587 h 6506883"/>
              <a:gd name="connsiteX5" fmla="*/ 8568 w 11597724"/>
              <a:gd name="connsiteY5" fmla="*/ 1123349 h 6506883"/>
              <a:gd name="connsiteX6" fmla="*/ 88972 w 11597724"/>
              <a:gd name="connsiteY6" fmla="*/ 3558289 h 6506883"/>
              <a:gd name="connsiteX7" fmla="*/ 148480 w 11597724"/>
              <a:gd name="connsiteY7" fmla="*/ 5965282 h 6506883"/>
              <a:gd name="connsiteX8" fmla="*/ 5484139 w 11597724"/>
              <a:gd name="connsiteY8" fmla="*/ 5957176 h 6506883"/>
              <a:gd name="connsiteX9" fmla="*/ 8071632 w 11597724"/>
              <a:gd name="connsiteY9" fmla="*/ 5936448 h 6506883"/>
              <a:gd name="connsiteX10" fmla="*/ 8334742 w 11597724"/>
              <a:gd name="connsiteY10" fmla="*/ 5947195 h 6506883"/>
              <a:gd name="connsiteX11" fmla="*/ 8300328 w 11597724"/>
              <a:gd name="connsiteY11" fmla="*/ 6506883 h 6506883"/>
              <a:gd name="connsiteX12" fmla="*/ 8951337 w 11597724"/>
              <a:gd name="connsiteY12" fmla="*/ 5947320 h 6506883"/>
              <a:gd name="connsiteX13" fmla="*/ 9774882 w 11597724"/>
              <a:gd name="connsiteY13" fmla="*/ 5933901 h 6506883"/>
              <a:gd name="connsiteX14" fmla="*/ 10927227 w 11597724"/>
              <a:gd name="connsiteY14" fmla="*/ 5956807 h 6506883"/>
              <a:gd name="connsiteX15" fmla="*/ 11562334 w 11597724"/>
              <a:gd name="connsiteY15" fmla="*/ 5952692 h 6506883"/>
              <a:gd name="connsiteX16" fmla="*/ 11571244 w 11597724"/>
              <a:gd name="connsiteY16" fmla="*/ 2656115 h 6506883"/>
              <a:gd name="connsiteX17" fmla="*/ 11561892 w 11597724"/>
              <a:gd name="connsiteY17" fmla="*/ 210754 h 6506883"/>
              <a:gd name="connsiteX18" fmla="*/ 11386303 w 11597724"/>
              <a:gd name="connsiteY18" fmla="*/ 117726 h 6506883"/>
              <a:gd name="connsiteX19" fmla="*/ 10689999 w 11597724"/>
              <a:gd name="connsiteY19" fmla="*/ 105032 h 6506883"/>
              <a:gd name="connsiteX20" fmla="*/ 7599878 w 11597724"/>
              <a:gd name="connsiteY20" fmla="*/ 110351 h 6506883"/>
              <a:gd name="connsiteX21" fmla="*/ 1892744 w 11597724"/>
              <a:gd name="connsiteY21" fmla="*/ 34441 h 6506883"/>
              <a:gd name="connsiteX0" fmla="*/ 1892744 w 11597724"/>
              <a:gd name="connsiteY0" fmla="*/ 34443 h 6506885"/>
              <a:gd name="connsiteX1" fmla="*/ 304663 w 11597724"/>
              <a:gd name="connsiteY1" fmla="*/ 45204 h 6506885"/>
              <a:gd name="connsiteX2" fmla="*/ 0 w 11597724"/>
              <a:gd name="connsiteY2" fmla="*/ 82385 h 6506885"/>
              <a:gd name="connsiteX3" fmla="*/ 0 w 11597724"/>
              <a:gd name="connsiteY3" fmla="*/ 943589 h 6506885"/>
              <a:gd name="connsiteX4" fmla="*/ 4597 w 11597724"/>
              <a:gd name="connsiteY4" fmla="*/ 943589 h 6506885"/>
              <a:gd name="connsiteX5" fmla="*/ 8568 w 11597724"/>
              <a:gd name="connsiteY5" fmla="*/ 1123351 h 6506885"/>
              <a:gd name="connsiteX6" fmla="*/ 88972 w 11597724"/>
              <a:gd name="connsiteY6" fmla="*/ 3558291 h 6506885"/>
              <a:gd name="connsiteX7" fmla="*/ 148480 w 11597724"/>
              <a:gd name="connsiteY7" fmla="*/ 5965284 h 6506885"/>
              <a:gd name="connsiteX8" fmla="*/ 5484139 w 11597724"/>
              <a:gd name="connsiteY8" fmla="*/ 5957178 h 6506885"/>
              <a:gd name="connsiteX9" fmla="*/ 8071632 w 11597724"/>
              <a:gd name="connsiteY9" fmla="*/ 5936450 h 6506885"/>
              <a:gd name="connsiteX10" fmla="*/ 8334742 w 11597724"/>
              <a:gd name="connsiteY10" fmla="*/ 5947197 h 6506885"/>
              <a:gd name="connsiteX11" fmla="*/ 8300328 w 11597724"/>
              <a:gd name="connsiteY11" fmla="*/ 6506885 h 6506885"/>
              <a:gd name="connsiteX12" fmla="*/ 8951337 w 11597724"/>
              <a:gd name="connsiteY12" fmla="*/ 5947322 h 6506885"/>
              <a:gd name="connsiteX13" fmla="*/ 9774882 w 11597724"/>
              <a:gd name="connsiteY13" fmla="*/ 5933903 h 6506885"/>
              <a:gd name="connsiteX14" fmla="*/ 10927227 w 11597724"/>
              <a:gd name="connsiteY14" fmla="*/ 5956809 h 6506885"/>
              <a:gd name="connsiteX15" fmla="*/ 11562334 w 11597724"/>
              <a:gd name="connsiteY15" fmla="*/ 5952694 h 6506885"/>
              <a:gd name="connsiteX16" fmla="*/ 11571244 w 11597724"/>
              <a:gd name="connsiteY16" fmla="*/ 2656117 h 6506885"/>
              <a:gd name="connsiteX17" fmla="*/ 11561892 w 11597724"/>
              <a:gd name="connsiteY17" fmla="*/ 210756 h 6506885"/>
              <a:gd name="connsiteX18" fmla="*/ 11386303 w 11597724"/>
              <a:gd name="connsiteY18" fmla="*/ 117728 h 6506885"/>
              <a:gd name="connsiteX19" fmla="*/ 10689999 w 11597724"/>
              <a:gd name="connsiteY19" fmla="*/ 105034 h 6506885"/>
              <a:gd name="connsiteX20" fmla="*/ 7599878 w 11597724"/>
              <a:gd name="connsiteY20" fmla="*/ 110353 h 6506885"/>
              <a:gd name="connsiteX21" fmla="*/ 1892744 w 11597724"/>
              <a:gd name="connsiteY21" fmla="*/ 34443 h 6506885"/>
              <a:gd name="connsiteX0" fmla="*/ 1892744 w 11601890"/>
              <a:gd name="connsiteY0" fmla="*/ -1 h 6472441"/>
              <a:gd name="connsiteX1" fmla="*/ 304663 w 11601890"/>
              <a:gd name="connsiteY1" fmla="*/ 10760 h 6472441"/>
              <a:gd name="connsiteX2" fmla="*/ 0 w 11601890"/>
              <a:gd name="connsiteY2" fmla="*/ 47941 h 6472441"/>
              <a:gd name="connsiteX3" fmla="*/ 0 w 11601890"/>
              <a:gd name="connsiteY3" fmla="*/ 909145 h 6472441"/>
              <a:gd name="connsiteX4" fmla="*/ 4597 w 11601890"/>
              <a:gd name="connsiteY4" fmla="*/ 909145 h 6472441"/>
              <a:gd name="connsiteX5" fmla="*/ 8568 w 11601890"/>
              <a:gd name="connsiteY5" fmla="*/ 1088907 h 6472441"/>
              <a:gd name="connsiteX6" fmla="*/ 88972 w 11601890"/>
              <a:gd name="connsiteY6" fmla="*/ 3523847 h 6472441"/>
              <a:gd name="connsiteX7" fmla="*/ 148480 w 11601890"/>
              <a:gd name="connsiteY7" fmla="*/ 5930840 h 6472441"/>
              <a:gd name="connsiteX8" fmla="*/ 5484139 w 11601890"/>
              <a:gd name="connsiteY8" fmla="*/ 5922734 h 6472441"/>
              <a:gd name="connsiteX9" fmla="*/ 8071632 w 11601890"/>
              <a:gd name="connsiteY9" fmla="*/ 5902006 h 6472441"/>
              <a:gd name="connsiteX10" fmla="*/ 8334742 w 11601890"/>
              <a:gd name="connsiteY10" fmla="*/ 5912753 h 6472441"/>
              <a:gd name="connsiteX11" fmla="*/ 8300328 w 11601890"/>
              <a:gd name="connsiteY11" fmla="*/ 6472441 h 6472441"/>
              <a:gd name="connsiteX12" fmla="*/ 8951337 w 11601890"/>
              <a:gd name="connsiteY12" fmla="*/ 5912878 h 6472441"/>
              <a:gd name="connsiteX13" fmla="*/ 9774882 w 11601890"/>
              <a:gd name="connsiteY13" fmla="*/ 5899459 h 6472441"/>
              <a:gd name="connsiteX14" fmla="*/ 10927227 w 11601890"/>
              <a:gd name="connsiteY14" fmla="*/ 5922365 h 6472441"/>
              <a:gd name="connsiteX15" fmla="*/ 11562334 w 11601890"/>
              <a:gd name="connsiteY15" fmla="*/ 5918250 h 6472441"/>
              <a:gd name="connsiteX16" fmla="*/ 11571244 w 11601890"/>
              <a:gd name="connsiteY16" fmla="*/ 2621673 h 6472441"/>
              <a:gd name="connsiteX17" fmla="*/ 11572643 w 11601890"/>
              <a:gd name="connsiteY17" fmla="*/ 261466 h 6472441"/>
              <a:gd name="connsiteX18" fmla="*/ 11386303 w 11601890"/>
              <a:gd name="connsiteY18" fmla="*/ 83284 h 6472441"/>
              <a:gd name="connsiteX19" fmla="*/ 10689999 w 11601890"/>
              <a:gd name="connsiteY19" fmla="*/ 70590 h 6472441"/>
              <a:gd name="connsiteX20" fmla="*/ 7599878 w 11601890"/>
              <a:gd name="connsiteY20" fmla="*/ 75909 h 6472441"/>
              <a:gd name="connsiteX21" fmla="*/ 1892744 w 11601890"/>
              <a:gd name="connsiteY21" fmla="*/ -1 h 6472441"/>
              <a:gd name="connsiteX0" fmla="*/ 1892744 w 11592538"/>
              <a:gd name="connsiteY0" fmla="*/ -1 h 6472441"/>
              <a:gd name="connsiteX1" fmla="*/ 304663 w 11592538"/>
              <a:gd name="connsiteY1" fmla="*/ 10760 h 6472441"/>
              <a:gd name="connsiteX2" fmla="*/ 0 w 11592538"/>
              <a:gd name="connsiteY2" fmla="*/ 47941 h 6472441"/>
              <a:gd name="connsiteX3" fmla="*/ 0 w 11592538"/>
              <a:gd name="connsiteY3" fmla="*/ 909145 h 6472441"/>
              <a:gd name="connsiteX4" fmla="*/ 4597 w 11592538"/>
              <a:gd name="connsiteY4" fmla="*/ 909145 h 6472441"/>
              <a:gd name="connsiteX5" fmla="*/ 8568 w 11592538"/>
              <a:gd name="connsiteY5" fmla="*/ 1088907 h 6472441"/>
              <a:gd name="connsiteX6" fmla="*/ 88972 w 11592538"/>
              <a:gd name="connsiteY6" fmla="*/ 3523847 h 6472441"/>
              <a:gd name="connsiteX7" fmla="*/ 148480 w 11592538"/>
              <a:gd name="connsiteY7" fmla="*/ 5930840 h 6472441"/>
              <a:gd name="connsiteX8" fmla="*/ 5484139 w 11592538"/>
              <a:gd name="connsiteY8" fmla="*/ 5922734 h 6472441"/>
              <a:gd name="connsiteX9" fmla="*/ 8071632 w 11592538"/>
              <a:gd name="connsiteY9" fmla="*/ 5902006 h 6472441"/>
              <a:gd name="connsiteX10" fmla="*/ 8334742 w 11592538"/>
              <a:gd name="connsiteY10" fmla="*/ 5912753 h 6472441"/>
              <a:gd name="connsiteX11" fmla="*/ 8300328 w 11592538"/>
              <a:gd name="connsiteY11" fmla="*/ 6472441 h 6472441"/>
              <a:gd name="connsiteX12" fmla="*/ 8951337 w 11592538"/>
              <a:gd name="connsiteY12" fmla="*/ 5912878 h 6472441"/>
              <a:gd name="connsiteX13" fmla="*/ 9774882 w 11592538"/>
              <a:gd name="connsiteY13" fmla="*/ 5899459 h 6472441"/>
              <a:gd name="connsiteX14" fmla="*/ 10927227 w 11592538"/>
              <a:gd name="connsiteY14" fmla="*/ 5922365 h 6472441"/>
              <a:gd name="connsiteX15" fmla="*/ 11562334 w 11592538"/>
              <a:gd name="connsiteY15" fmla="*/ 5918250 h 6472441"/>
              <a:gd name="connsiteX16" fmla="*/ 11571244 w 11592538"/>
              <a:gd name="connsiteY16" fmla="*/ 2621673 h 6472441"/>
              <a:gd name="connsiteX17" fmla="*/ 11572643 w 11592538"/>
              <a:gd name="connsiteY17" fmla="*/ 261466 h 6472441"/>
              <a:gd name="connsiteX18" fmla="*/ 11386303 w 11592538"/>
              <a:gd name="connsiteY18" fmla="*/ 83284 h 6472441"/>
              <a:gd name="connsiteX19" fmla="*/ 10689999 w 11592538"/>
              <a:gd name="connsiteY19" fmla="*/ 70590 h 6472441"/>
              <a:gd name="connsiteX20" fmla="*/ 7599878 w 11592538"/>
              <a:gd name="connsiteY20" fmla="*/ 75909 h 6472441"/>
              <a:gd name="connsiteX21" fmla="*/ 1892744 w 11592538"/>
              <a:gd name="connsiteY21" fmla="*/ -1 h 6472441"/>
              <a:gd name="connsiteX0" fmla="*/ 1892744 w 11586991"/>
              <a:gd name="connsiteY0" fmla="*/ -1 h 6472441"/>
              <a:gd name="connsiteX1" fmla="*/ 304663 w 11586991"/>
              <a:gd name="connsiteY1" fmla="*/ 10760 h 6472441"/>
              <a:gd name="connsiteX2" fmla="*/ 0 w 11586991"/>
              <a:gd name="connsiteY2" fmla="*/ 47941 h 6472441"/>
              <a:gd name="connsiteX3" fmla="*/ 0 w 11586991"/>
              <a:gd name="connsiteY3" fmla="*/ 909145 h 6472441"/>
              <a:gd name="connsiteX4" fmla="*/ 4597 w 11586991"/>
              <a:gd name="connsiteY4" fmla="*/ 909145 h 6472441"/>
              <a:gd name="connsiteX5" fmla="*/ 8568 w 11586991"/>
              <a:gd name="connsiteY5" fmla="*/ 1088907 h 6472441"/>
              <a:gd name="connsiteX6" fmla="*/ 88972 w 11586991"/>
              <a:gd name="connsiteY6" fmla="*/ 3523847 h 6472441"/>
              <a:gd name="connsiteX7" fmla="*/ 148480 w 11586991"/>
              <a:gd name="connsiteY7" fmla="*/ 5930840 h 6472441"/>
              <a:gd name="connsiteX8" fmla="*/ 5484139 w 11586991"/>
              <a:gd name="connsiteY8" fmla="*/ 5922734 h 6472441"/>
              <a:gd name="connsiteX9" fmla="*/ 8071632 w 11586991"/>
              <a:gd name="connsiteY9" fmla="*/ 5902006 h 6472441"/>
              <a:gd name="connsiteX10" fmla="*/ 8334742 w 11586991"/>
              <a:gd name="connsiteY10" fmla="*/ 5912753 h 6472441"/>
              <a:gd name="connsiteX11" fmla="*/ 8300328 w 11586991"/>
              <a:gd name="connsiteY11" fmla="*/ 6472441 h 6472441"/>
              <a:gd name="connsiteX12" fmla="*/ 8951337 w 11586991"/>
              <a:gd name="connsiteY12" fmla="*/ 5912878 h 6472441"/>
              <a:gd name="connsiteX13" fmla="*/ 9774882 w 11586991"/>
              <a:gd name="connsiteY13" fmla="*/ 5899459 h 6472441"/>
              <a:gd name="connsiteX14" fmla="*/ 10927227 w 11586991"/>
              <a:gd name="connsiteY14" fmla="*/ 5922365 h 6472441"/>
              <a:gd name="connsiteX15" fmla="*/ 11562334 w 11586991"/>
              <a:gd name="connsiteY15" fmla="*/ 5918250 h 6472441"/>
              <a:gd name="connsiteX16" fmla="*/ 11571244 w 11586991"/>
              <a:gd name="connsiteY16" fmla="*/ 2621673 h 6472441"/>
              <a:gd name="connsiteX17" fmla="*/ 11572643 w 11586991"/>
              <a:gd name="connsiteY17" fmla="*/ 261466 h 6472441"/>
              <a:gd name="connsiteX18" fmla="*/ 11386303 w 11586991"/>
              <a:gd name="connsiteY18" fmla="*/ 83284 h 6472441"/>
              <a:gd name="connsiteX19" fmla="*/ 10689999 w 11586991"/>
              <a:gd name="connsiteY19" fmla="*/ 70590 h 6472441"/>
              <a:gd name="connsiteX20" fmla="*/ 7599878 w 11586991"/>
              <a:gd name="connsiteY20" fmla="*/ 75909 h 6472441"/>
              <a:gd name="connsiteX21" fmla="*/ 1892744 w 11586991"/>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88972 w 11578768"/>
              <a:gd name="connsiteY6" fmla="*/ 35238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88972 w 11578768"/>
              <a:gd name="connsiteY6" fmla="*/ 35238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56717 w 11578768"/>
              <a:gd name="connsiteY6" fmla="*/ 3876624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56717 w 11578768"/>
              <a:gd name="connsiteY6" fmla="*/ 3876624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095586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095586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78222 w 11578768"/>
              <a:gd name="connsiteY6" fmla="*/ 4679489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78222 w 11578768"/>
              <a:gd name="connsiteY6" fmla="*/ 4679489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120534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432992 w 11578768"/>
              <a:gd name="connsiteY1" fmla="*/ 34958 h 6472441"/>
              <a:gd name="connsiteX2" fmla="*/ 0 w 11578768"/>
              <a:gd name="connsiteY2" fmla="*/ 120534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999684 w 11578768"/>
              <a:gd name="connsiteY0" fmla="*/ 13440 h 6437483"/>
              <a:gd name="connsiteX1" fmla="*/ 432992 w 11578768"/>
              <a:gd name="connsiteY1" fmla="*/ 0 h 6437483"/>
              <a:gd name="connsiteX2" fmla="*/ 0 w 11578768"/>
              <a:gd name="connsiteY2" fmla="*/ 85576 h 6437483"/>
              <a:gd name="connsiteX3" fmla="*/ 0 w 11578768"/>
              <a:gd name="connsiteY3" fmla="*/ 874187 h 6437483"/>
              <a:gd name="connsiteX4" fmla="*/ 4597 w 11578768"/>
              <a:gd name="connsiteY4" fmla="*/ 874187 h 6437483"/>
              <a:gd name="connsiteX5" fmla="*/ 8569 w 11578768"/>
              <a:gd name="connsiteY5" fmla="*/ 1406724 h 6437483"/>
              <a:gd name="connsiteX6" fmla="*/ 67470 w 11578768"/>
              <a:gd name="connsiteY6" fmla="*/ 4899989 h 6437483"/>
              <a:gd name="connsiteX7" fmla="*/ 148480 w 11578768"/>
              <a:gd name="connsiteY7" fmla="*/ 5895882 h 6437483"/>
              <a:gd name="connsiteX8" fmla="*/ 5484139 w 11578768"/>
              <a:gd name="connsiteY8" fmla="*/ 5887776 h 6437483"/>
              <a:gd name="connsiteX9" fmla="*/ 8071632 w 11578768"/>
              <a:gd name="connsiteY9" fmla="*/ 5867048 h 6437483"/>
              <a:gd name="connsiteX10" fmla="*/ 8302487 w 11578768"/>
              <a:gd name="connsiteY10" fmla="*/ 5877796 h 6437483"/>
              <a:gd name="connsiteX11" fmla="*/ 8300328 w 11578768"/>
              <a:gd name="connsiteY11" fmla="*/ 6437483 h 6437483"/>
              <a:gd name="connsiteX12" fmla="*/ 8951337 w 11578768"/>
              <a:gd name="connsiteY12" fmla="*/ 5877920 h 6437483"/>
              <a:gd name="connsiteX13" fmla="*/ 9774882 w 11578768"/>
              <a:gd name="connsiteY13" fmla="*/ 5864501 h 6437483"/>
              <a:gd name="connsiteX14" fmla="*/ 10927227 w 11578768"/>
              <a:gd name="connsiteY14" fmla="*/ 5887407 h 6437483"/>
              <a:gd name="connsiteX15" fmla="*/ 11562334 w 11578768"/>
              <a:gd name="connsiteY15" fmla="*/ 5883292 h 6437483"/>
              <a:gd name="connsiteX16" fmla="*/ 11571244 w 11578768"/>
              <a:gd name="connsiteY16" fmla="*/ 2586715 h 6437483"/>
              <a:gd name="connsiteX17" fmla="*/ 11572643 w 11578768"/>
              <a:gd name="connsiteY17" fmla="*/ 226508 h 6437483"/>
              <a:gd name="connsiteX18" fmla="*/ 11386303 w 11578768"/>
              <a:gd name="connsiteY18" fmla="*/ 48326 h 6437483"/>
              <a:gd name="connsiteX19" fmla="*/ 10689999 w 11578768"/>
              <a:gd name="connsiteY19" fmla="*/ 35632 h 6437483"/>
              <a:gd name="connsiteX20" fmla="*/ 7599878 w 11578768"/>
              <a:gd name="connsiteY20" fmla="*/ 40951 h 6437483"/>
              <a:gd name="connsiteX21" fmla="*/ 1999684 w 11578768"/>
              <a:gd name="connsiteY21" fmla="*/ 13440 h 6437483"/>
              <a:gd name="connsiteX0" fmla="*/ 1999684 w 11578768"/>
              <a:gd name="connsiteY0" fmla="*/ 0 h 6424043"/>
              <a:gd name="connsiteX1" fmla="*/ 561320 w 11578768"/>
              <a:gd name="connsiteY1" fmla="*/ 10760 h 6424043"/>
              <a:gd name="connsiteX2" fmla="*/ 0 w 11578768"/>
              <a:gd name="connsiteY2" fmla="*/ 72136 h 6424043"/>
              <a:gd name="connsiteX3" fmla="*/ 0 w 11578768"/>
              <a:gd name="connsiteY3" fmla="*/ 860747 h 6424043"/>
              <a:gd name="connsiteX4" fmla="*/ 4597 w 11578768"/>
              <a:gd name="connsiteY4" fmla="*/ 860747 h 6424043"/>
              <a:gd name="connsiteX5" fmla="*/ 8569 w 11578768"/>
              <a:gd name="connsiteY5" fmla="*/ 1393284 h 6424043"/>
              <a:gd name="connsiteX6" fmla="*/ 67470 w 11578768"/>
              <a:gd name="connsiteY6" fmla="*/ 4886549 h 6424043"/>
              <a:gd name="connsiteX7" fmla="*/ 148480 w 11578768"/>
              <a:gd name="connsiteY7" fmla="*/ 5882442 h 6424043"/>
              <a:gd name="connsiteX8" fmla="*/ 5484139 w 11578768"/>
              <a:gd name="connsiteY8" fmla="*/ 5874336 h 6424043"/>
              <a:gd name="connsiteX9" fmla="*/ 8071632 w 11578768"/>
              <a:gd name="connsiteY9" fmla="*/ 5853608 h 6424043"/>
              <a:gd name="connsiteX10" fmla="*/ 8302487 w 11578768"/>
              <a:gd name="connsiteY10" fmla="*/ 5864356 h 6424043"/>
              <a:gd name="connsiteX11" fmla="*/ 8300328 w 11578768"/>
              <a:gd name="connsiteY11" fmla="*/ 6424043 h 6424043"/>
              <a:gd name="connsiteX12" fmla="*/ 8951337 w 11578768"/>
              <a:gd name="connsiteY12" fmla="*/ 5864480 h 6424043"/>
              <a:gd name="connsiteX13" fmla="*/ 9774882 w 11578768"/>
              <a:gd name="connsiteY13" fmla="*/ 5851061 h 6424043"/>
              <a:gd name="connsiteX14" fmla="*/ 10927227 w 11578768"/>
              <a:gd name="connsiteY14" fmla="*/ 5873967 h 6424043"/>
              <a:gd name="connsiteX15" fmla="*/ 11562334 w 11578768"/>
              <a:gd name="connsiteY15" fmla="*/ 5869852 h 6424043"/>
              <a:gd name="connsiteX16" fmla="*/ 11571244 w 11578768"/>
              <a:gd name="connsiteY16" fmla="*/ 2573275 h 6424043"/>
              <a:gd name="connsiteX17" fmla="*/ 11572643 w 11578768"/>
              <a:gd name="connsiteY17" fmla="*/ 213068 h 6424043"/>
              <a:gd name="connsiteX18" fmla="*/ 11386303 w 11578768"/>
              <a:gd name="connsiteY18" fmla="*/ 34886 h 6424043"/>
              <a:gd name="connsiteX19" fmla="*/ 10689999 w 11578768"/>
              <a:gd name="connsiteY19" fmla="*/ 22192 h 6424043"/>
              <a:gd name="connsiteX20" fmla="*/ 7599878 w 11578768"/>
              <a:gd name="connsiteY20" fmla="*/ 27511 h 6424043"/>
              <a:gd name="connsiteX21" fmla="*/ 1999684 w 11578768"/>
              <a:gd name="connsiteY21" fmla="*/ 0 h 6424043"/>
              <a:gd name="connsiteX0" fmla="*/ 1999684 w 11578768"/>
              <a:gd name="connsiteY0" fmla="*/ 0 h 6424043"/>
              <a:gd name="connsiteX1" fmla="*/ 561320 w 11578768"/>
              <a:gd name="connsiteY1" fmla="*/ 10760 h 6424043"/>
              <a:gd name="connsiteX2" fmla="*/ 0 w 11578768"/>
              <a:gd name="connsiteY2" fmla="*/ 72136 h 6424043"/>
              <a:gd name="connsiteX3" fmla="*/ 0 w 11578768"/>
              <a:gd name="connsiteY3" fmla="*/ 860747 h 6424043"/>
              <a:gd name="connsiteX4" fmla="*/ 4597 w 11578768"/>
              <a:gd name="connsiteY4" fmla="*/ 860747 h 6424043"/>
              <a:gd name="connsiteX5" fmla="*/ 8569 w 11578768"/>
              <a:gd name="connsiteY5" fmla="*/ 1393284 h 6424043"/>
              <a:gd name="connsiteX6" fmla="*/ 67470 w 11578768"/>
              <a:gd name="connsiteY6" fmla="*/ 4886549 h 6424043"/>
              <a:gd name="connsiteX7" fmla="*/ 148480 w 11578768"/>
              <a:gd name="connsiteY7" fmla="*/ 5882442 h 6424043"/>
              <a:gd name="connsiteX8" fmla="*/ 5484139 w 11578768"/>
              <a:gd name="connsiteY8" fmla="*/ 5874336 h 6424043"/>
              <a:gd name="connsiteX9" fmla="*/ 8071632 w 11578768"/>
              <a:gd name="connsiteY9" fmla="*/ 5853608 h 6424043"/>
              <a:gd name="connsiteX10" fmla="*/ 8302487 w 11578768"/>
              <a:gd name="connsiteY10" fmla="*/ 5864356 h 6424043"/>
              <a:gd name="connsiteX11" fmla="*/ 8300328 w 11578768"/>
              <a:gd name="connsiteY11" fmla="*/ 6424043 h 6424043"/>
              <a:gd name="connsiteX12" fmla="*/ 9084484 w 11578768"/>
              <a:gd name="connsiteY12" fmla="*/ 5864482 h 6424043"/>
              <a:gd name="connsiteX13" fmla="*/ 9774882 w 11578768"/>
              <a:gd name="connsiteY13" fmla="*/ 5851061 h 6424043"/>
              <a:gd name="connsiteX14" fmla="*/ 10927227 w 11578768"/>
              <a:gd name="connsiteY14" fmla="*/ 5873967 h 6424043"/>
              <a:gd name="connsiteX15" fmla="*/ 11562334 w 11578768"/>
              <a:gd name="connsiteY15" fmla="*/ 5869852 h 6424043"/>
              <a:gd name="connsiteX16" fmla="*/ 11571244 w 11578768"/>
              <a:gd name="connsiteY16" fmla="*/ 2573275 h 6424043"/>
              <a:gd name="connsiteX17" fmla="*/ 11572643 w 11578768"/>
              <a:gd name="connsiteY17" fmla="*/ 213068 h 6424043"/>
              <a:gd name="connsiteX18" fmla="*/ 11386303 w 11578768"/>
              <a:gd name="connsiteY18" fmla="*/ 34886 h 6424043"/>
              <a:gd name="connsiteX19" fmla="*/ 10689999 w 11578768"/>
              <a:gd name="connsiteY19" fmla="*/ 22192 h 6424043"/>
              <a:gd name="connsiteX20" fmla="*/ 7599878 w 11578768"/>
              <a:gd name="connsiteY20" fmla="*/ 27511 h 6424043"/>
              <a:gd name="connsiteX21" fmla="*/ 1999684 w 11578768"/>
              <a:gd name="connsiteY21" fmla="*/ 0 h 642404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02487 w 11578768"/>
              <a:gd name="connsiteY10" fmla="*/ 586435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02487 w 11578768"/>
              <a:gd name="connsiteY10" fmla="*/ 586435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14590 w 11578768"/>
              <a:gd name="connsiteY10" fmla="*/ 587732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14590 w 11578768"/>
              <a:gd name="connsiteY10" fmla="*/ 587732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62953"/>
              <a:gd name="connsiteX1" fmla="*/ 561320 w 11578768"/>
              <a:gd name="connsiteY1" fmla="*/ 10760 h 6462953"/>
              <a:gd name="connsiteX2" fmla="*/ 0 w 11578768"/>
              <a:gd name="connsiteY2" fmla="*/ 72136 h 6462953"/>
              <a:gd name="connsiteX3" fmla="*/ 0 w 11578768"/>
              <a:gd name="connsiteY3" fmla="*/ 860747 h 6462953"/>
              <a:gd name="connsiteX4" fmla="*/ 4597 w 11578768"/>
              <a:gd name="connsiteY4" fmla="*/ 860747 h 6462953"/>
              <a:gd name="connsiteX5" fmla="*/ 8569 w 11578768"/>
              <a:gd name="connsiteY5" fmla="*/ 1393284 h 6462953"/>
              <a:gd name="connsiteX6" fmla="*/ 67470 w 11578768"/>
              <a:gd name="connsiteY6" fmla="*/ 4886549 h 6462953"/>
              <a:gd name="connsiteX7" fmla="*/ 148480 w 11578768"/>
              <a:gd name="connsiteY7" fmla="*/ 5882442 h 6462953"/>
              <a:gd name="connsiteX8" fmla="*/ 5484139 w 11578768"/>
              <a:gd name="connsiteY8" fmla="*/ 5874336 h 6462953"/>
              <a:gd name="connsiteX9" fmla="*/ 8071632 w 11578768"/>
              <a:gd name="connsiteY9" fmla="*/ 5853608 h 6462953"/>
              <a:gd name="connsiteX10" fmla="*/ 8314590 w 11578768"/>
              <a:gd name="connsiteY10" fmla="*/ 5877326 h 6462953"/>
              <a:gd name="connsiteX11" fmla="*/ 8469786 w 11578768"/>
              <a:gd name="connsiteY11" fmla="*/ 6462953 h 6462953"/>
              <a:gd name="connsiteX12" fmla="*/ 9084484 w 11578768"/>
              <a:gd name="connsiteY12" fmla="*/ 5864482 h 6462953"/>
              <a:gd name="connsiteX13" fmla="*/ 9774882 w 11578768"/>
              <a:gd name="connsiteY13" fmla="*/ 5851061 h 6462953"/>
              <a:gd name="connsiteX14" fmla="*/ 10927227 w 11578768"/>
              <a:gd name="connsiteY14" fmla="*/ 5873967 h 6462953"/>
              <a:gd name="connsiteX15" fmla="*/ 11562334 w 11578768"/>
              <a:gd name="connsiteY15" fmla="*/ 5869852 h 6462953"/>
              <a:gd name="connsiteX16" fmla="*/ 11571244 w 11578768"/>
              <a:gd name="connsiteY16" fmla="*/ 2573275 h 6462953"/>
              <a:gd name="connsiteX17" fmla="*/ 11572643 w 11578768"/>
              <a:gd name="connsiteY17" fmla="*/ 213068 h 6462953"/>
              <a:gd name="connsiteX18" fmla="*/ 11386303 w 11578768"/>
              <a:gd name="connsiteY18" fmla="*/ 34886 h 6462953"/>
              <a:gd name="connsiteX19" fmla="*/ 10689999 w 11578768"/>
              <a:gd name="connsiteY19" fmla="*/ 22192 h 6462953"/>
              <a:gd name="connsiteX20" fmla="*/ 7599878 w 11578768"/>
              <a:gd name="connsiteY20" fmla="*/ 27511 h 6462953"/>
              <a:gd name="connsiteX21" fmla="*/ 1999684 w 11578768"/>
              <a:gd name="connsiteY21" fmla="*/ 0 h 6462953"/>
              <a:gd name="connsiteX0" fmla="*/ 1999684 w 11578768"/>
              <a:gd name="connsiteY0" fmla="*/ 0 h 6462953"/>
              <a:gd name="connsiteX1" fmla="*/ 561320 w 11578768"/>
              <a:gd name="connsiteY1" fmla="*/ 10760 h 6462953"/>
              <a:gd name="connsiteX2" fmla="*/ 0 w 11578768"/>
              <a:gd name="connsiteY2" fmla="*/ 72136 h 6462953"/>
              <a:gd name="connsiteX3" fmla="*/ 0 w 11578768"/>
              <a:gd name="connsiteY3" fmla="*/ 860747 h 6462953"/>
              <a:gd name="connsiteX4" fmla="*/ 4597 w 11578768"/>
              <a:gd name="connsiteY4" fmla="*/ 860747 h 6462953"/>
              <a:gd name="connsiteX5" fmla="*/ 8569 w 11578768"/>
              <a:gd name="connsiteY5" fmla="*/ 1393284 h 6462953"/>
              <a:gd name="connsiteX6" fmla="*/ 67470 w 11578768"/>
              <a:gd name="connsiteY6" fmla="*/ 4886549 h 6462953"/>
              <a:gd name="connsiteX7" fmla="*/ 148480 w 11578768"/>
              <a:gd name="connsiteY7" fmla="*/ 5882442 h 6462953"/>
              <a:gd name="connsiteX8" fmla="*/ 5484139 w 11578768"/>
              <a:gd name="connsiteY8" fmla="*/ 5874336 h 6462953"/>
              <a:gd name="connsiteX9" fmla="*/ 8071632 w 11578768"/>
              <a:gd name="connsiteY9" fmla="*/ 5853608 h 6462953"/>
              <a:gd name="connsiteX10" fmla="*/ 8314590 w 11578768"/>
              <a:gd name="connsiteY10" fmla="*/ 5877326 h 6462953"/>
              <a:gd name="connsiteX11" fmla="*/ 8469786 w 11578768"/>
              <a:gd name="connsiteY11" fmla="*/ 6462953 h 6462953"/>
              <a:gd name="connsiteX12" fmla="*/ 9084484 w 11578768"/>
              <a:gd name="connsiteY12" fmla="*/ 5864482 h 6462953"/>
              <a:gd name="connsiteX13" fmla="*/ 9774882 w 11578768"/>
              <a:gd name="connsiteY13" fmla="*/ 5851061 h 6462953"/>
              <a:gd name="connsiteX14" fmla="*/ 10927227 w 11578768"/>
              <a:gd name="connsiteY14" fmla="*/ 5873967 h 6462953"/>
              <a:gd name="connsiteX15" fmla="*/ 11562334 w 11578768"/>
              <a:gd name="connsiteY15" fmla="*/ 5869852 h 6462953"/>
              <a:gd name="connsiteX16" fmla="*/ 11571244 w 11578768"/>
              <a:gd name="connsiteY16" fmla="*/ 2573275 h 6462953"/>
              <a:gd name="connsiteX17" fmla="*/ 11572643 w 11578768"/>
              <a:gd name="connsiteY17" fmla="*/ 213068 h 6462953"/>
              <a:gd name="connsiteX18" fmla="*/ 11386303 w 11578768"/>
              <a:gd name="connsiteY18" fmla="*/ 34886 h 6462953"/>
              <a:gd name="connsiteX19" fmla="*/ 10689999 w 11578768"/>
              <a:gd name="connsiteY19" fmla="*/ 22192 h 6462953"/>
              <a:gd name="connsiteX20" fmla="*/ 7599878 w 11578768"/>
              <a:gd name="connsiteY20" fmla="*/ 27511 h 6462953"/>
              <a:gd name="connsiteX21" fmla="*/ 1999684 w 11578768"/>
              <a:gd name="connsiteY21" fmla="*/ 0 h 6462953"/>
              <a:gd name="connsiteX0" fmla="*/ 1999684 w 11578768"/>
              <a:gd name="connsiteY0" fmla="*/ 0 h 6462953"/>
              <a:gd name="connsiteX1" fmla="*/ 561320 w 11578768"/>
              <a:gd name="connsiteY1" fmla="*/ 10760 h 6462953"/>
              <a:gd name="connsiteX2" fmla="*/ 0 w 11578768"/>
              <a:gd name="connsiteY2" fmla="*/ 72136 h 6462953"/>
              <a:gd name="connsiteX3" fmla="*/ 0 w 11578768"/>
              <a:gd name="connsiteY3" fmla="*/ 860747 h 6462953"/>
              <a:gd name="connsiteX4" fmla="*/ 4597 w 11578768"/>
              <a:gd name="connsiteY4" fmla="*/ 860747 h 6462953"/>
              <a:gd name="connsiteX5" fmla="*/ 8569 w 11578768"/>
              <a:gd name="connsiteY5" fmla="*/ 1393284 h 6462953"/>
              <a:gd name="connsiteX6" fmla="*/ 67470 w 11578768"/>
              <a:gd name="connsiteY6" fmla="*/ 4886549 h 6462953"/>
              <a:gd name="connsiteX7" fmla="*/ 148480 w 11578768"/>
              <a:gd name="connsiteY7" fmla="*/ 5882442 h 6462953"/>
              <a:gd name="connsiteX8" fmla="*/ 5484139 w 11578768"/>
              <a:gd name="connsiteY8" fmla="*/ 5874336 h 6462953"/>
              <a:gd name="connsiteX9" fmla="*/ 8071632 w 11578768"/>
              <a:gd name="connsiteY9" fmla="*/ 5853608 h 6462953"/>
              <a:gd name="connsiteX10" fmla="*/ 8314590 w 11578768"/>
              <a:gd name="connsiteY10" fmla="*/ 5877326 h 6462953"/>
              <a:gd name="connsiteX11" fmla="*/ 8469786 w 11578768"/>
              <a:gd name="connsiteY11" fmla="*/ 6462953 h 6462953"/>
              <a:gd name="connsiteX12" fmla="*/ 9084484 w 11578768"/>
              <a:gd name="connsiteY12" fmla="*/ 5864482 h 6462953"/>
              <a:gd name="connsiteX13" fmla="*/ 9774882 w 11578768"/>
              <a:gd name="connsiteY13" fmla="*/ 5851061 h 6462953"/>
              <a:gd name="connsiteX14" fmla="*/ 10927227 w 11578768"/>
              <a:gd name="connsiteY14" fmla="*/ 5873967 h 6462953"/>
              <a:gd name="connsiteX15" fmla="*/ 11562334 w 11578768"/>
              <a:gd name="connsiteY15" fmla="*/ 5869852 h 6462953"/>
              <a:gd name="connsiteX16" fmla="*/ 11571244 w 11578768"/>
              <a:gd name="connsiteY16" fmla="*/ 2573275 h 6462953"/>
              <a:gd name="connsiteX17" fmla="*/ 11572643 w 11578768"/>
              <a:gd name="connsiteY17" fmla="*/ 213068 h 6462953"/>
              <a:gd name="connsiteX18" fmla="*/ 11386303 w 11578768"/>
              <a:gd name="connsiteY18" fmla="*/ 34886 h 6462953"/>
              <a:gd name="connsiteX19" fmla="*/ 10689999 w 11578768"/>
              <a:gd name="connsiteY19" fmla="*/ 22192 h 6462953"/>
              <a:gd name="connsiteX20" fmla="*/ 7599878 w 11578768"/>
              <a:gd name="connsiteY20" fmla="*/ 27511 h 6462953"/>
              <a:gd name="connsiteX21" fmla="*/ 1999684 w 11578768"/>
              <a:gd name="connsiteY21" fmla="*/ 0 h 6462953"/>
              <a:gd name="connsiteX0" fmla="*/ 1999684 w 11578769"/>
              <a:gd name="connsiteY0" fmla="*/ 0 h 6462953"/>
              <a:gd name="connsiteX1" fmla="*/ 561320 w 11578769"/>
              <a:gd name="connsiteY1" fmla="*/ 10760 h 6462953"/>
              <a:gd name="connsiteX2" fmla="*/ 0 w 11578769"/>
              <a:gd name="connsiteY2" fmla="*/ 72136 h 6462953"/>
              <a:gd name="connsiteX3" fmla="*/ 0 w 11578769"/>
              <a:gd name="connsiteY3" fmla="*/ 860747 h 6462953"/>
              <a:gd name="connsiteX4" fmla="*/ 4597 w 11578769"/>
              <a:gd name="connsiteY4" fmla="*/ 860747 h 6462953"/>
              <a:gd name="connsiteX5" fmla="*/ 8569 w 11578769"/>
              <a:gd name="connsiteY5" fmla="*/ 1393284 h 6462953"/>
              <a:gd name="connsiteX6" fmla="*/ 67470 w 11578769"/>
              <a:gd name="connsiteY6" fmla="*/ 4886549 h 6462953"/>
              <a:gd name="connsiteX7" fmla="*/ 148480 w 11578769"/>
              <a:gd name="connsiteY7" fmla="*/ 5882442 h 6462953"/>
              <a:gd name="connsiteX8" fmla="*/ 5484139 w 11578769"/>
              <a:gd name="connsiteY8" fmla="*/ 5874336 h 6462953"/>
              <a:gd name="connsiteX9" fmla="*/ 8071632 w 11578769"/>
              <a:gd name="connsiteY9" fmla="*/ 5853608 h 6462953"/>
              <a:gd name="connsiteX10" fmla="*/ 8314590 w 11578769"/>
              <a:gd name="connsiteY10" fmla="*/ 5877326 h 6462953"/>
              <a:gd name="connsiteX11" fmla="*/ 8469786 w 11578769"/>
              <a:gd name="connsiteY11" fmla="*/ 6462953 h 6462953"/>
              <a:gd name="connsiteX12" fmla="*/ 8926264 w 11578769"/>
              <a:gd name="connsiteY12" fmla="*/ 5864484 h 6462953"/>
              <a:gd name="connsiteX13" fmla="*/ 9774882 w 11578769"/>
              <a:gd name="connsiteY13" fmla="*/ 5851061 h 6462953"/>
              <a:gd name="connsiteX14" fmla="*/ 10927227 w 11578769"/>
              <a:gd name="connsiteY14" fmla="*/ 5873967 h 6462953"/>
              <a:gd name="connsiteX15" fmla="*/ 11562334 w 11578769"/>
              <a:gd name="connsiteY15" fmla="*/ 5869852 h 6462953"/>
              <a:gd name="connsiteX16" fmla="*/ 11571244 w 11578769"/>
              <a:gd name="connsiteY16" fmla="*/ 2573275 h 6462953"/>
              <a:gd name="connsiteX17" fmla="*/ 11572643 w 11578769"/>
              <a:gd name="connsiteY17" fmla="*/ 213068 h 6462953"/>
              <a:gd name="connsiteX18" fmla="*/ 11386303 w 11578769"/>
              <a:gd name="connsiteY18" fmla="*/ 34886 h 6462953"/>
              <a:gd name="connsiteX19" fmla="*/ 10689999 w 11578769"/>
              <a:gd name="connsiteY19" fmla="*/ 22192 h 6462953"/>
              <a:gd name="connsiteX20" fmla="*/ 7599878 w 11578769"/>
              <a:gd name="connsiteY20" fmla="*/ 27511 h 6462953"/>
              <a:gd name="connsiteX21" fmla="*/ 1999684 w 11578769"/>
              <a:gd name="connsiteY21" fmla="*/ 0 h 6462953"/>
              <a:gd name="connsiteX0" fmla="*/ 1999684 w 11578769"/>
              <a:gd name="connsiteY0" fmla="*/ 0 h 6654630"/>
              <a:gd name="connsiteX1" fmla="*/ 561320 w 11578769"/>
              <a:gd name="connsiteY1" fmla="*/ 10760 h 6654630"/>
              <a:gd name="connsiteX2" fmla="*/ 0 w 11578769"/>
              <a:gd name="connsiteY2" fmla="*/ 72136 h 6654630"/>
              <a:gd name="connsiteX3" fmla="*/ 0 w 11578769"/>
              <a:gd name="connsiteY3" fmla="*/ 860747 h 6654630"/>
              <a:gd name="connsiteX4" fmla="*/ 4597 w 11578769"/>
              <a:gd name="connsiteY4" fmla="*/ 860747 h 6654630"/>
              <a:gd name="connsiteX5" fmla="*/ 8569 w 11578769"/>
              <a:gd name="connsiteY5" fmla="*/ 1393284 h 6654630"/>
              <a:gd name="connsiteX6" fmla="*/ 67470 w 11578769"/>
              <a:gd name="connsiteY6" fmla="*/ 4886549 h 6654630"/>
              <a:gd name="connsiteX7" fmla="*/ 148480 w 11578769"/>
              <a:gd name="connsiteY7" fmla="*/ 5882442 h 6654630"/>
              <a:gd name="connsiteX8" fmla="*/ 5484139 w 11578769"/>
              <a:gd name="connsiteY8" fmla="*/ 5874336 h 6654630"/>
              <a:gd name="connsiteX9" fmla="*/ 8071632 w 11578769"/>
              <a:gd name="connsiteY9" fmla="*/ 5853608 h 6654630"/>
              <a:gd name="connsiteX10" fmla="*/ 8314590 w 11578769"/>
              <a:gd name="connsiteY10" fmla="*/ 5877326 h 6654630"/>
              <a:gd name="connsiteX11" fmla="*/ 8570471 w 11578769"/>
              <a:gd name="connsiteY11" fmla="*/ 6654630 h 6654630"/>
              <a:gd name="connsiteX12" fmla="*/ 8926264 w 11578769"/>
              <a:gd name="connsiteY12" fmla="*/ 5864484 h 6654630"/>
              <a:gd name="connsiteX13" fmla="*/ 9774882 w 11578769"/>
              <a:gd name="connsiteY13" fmla="*/ 5851061 h 6654630"/>
              <a:gd name="connsiteX14" fmla="*/ 10927227 w 11578769"/>
              <a:gd name="connsiteY14" fmla="*/ 5873967 h 6654630"/>
              <a:gd name="connsiteX15" fmla="*/ 11562334 w 11578769"/>
              <a:gd name="connsiteY15" fmla="*/ 5869852 h 6654630"/>
              <a:gd name="connsiteX16" fmla="*/ 11571244 w 11578769"/>
              <a:gd name="connsiteY16" fmla="*/ 2573275 h 6654630"/>
              <a:gd name="connsiteX17" fmla="*/ 11572643 w 11578769"/>
              <a:gd name="connsiteY17" fmla="*/ 213068 h 6654630"/>
              <a:gd name="connsiteX18" fmla="*/ 11386303 w 11578769"/>
              <a:gd name="connsiteY18" fmla="*/ 34886 h 6654630"/>
              <a:gd name="connsiteX19" fmla="*/ 10689999 w 11578769"/>
              <a:gd name="connsiteY19" fmla="*/ 22192 h 6654630"/>
              <a:gd name="connsiteX20" fmla="*/ 7599878 w 11578769"/>
              <a:gd name="connsiteY20" fmla="*/ 27511 h 6654630"/>
              <a:gd name="connsiteX21" fmla="*/ 1999684 w 11578769"/>
              <a:gd name="connsiteY21" fmla="*/ 0 h 6654630"/>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213068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213068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213068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80739"/>
              <a:gd name="connsiteY0" fmla="*/ 0 h 6964048"/>
              <a:gd name="connsiteX1" fmla="*/ 561320 w 11580739"/>
              <a:gd name="connsiteY1" fmla="*/ 10760 h 6964048"/>
              <a:gd name="connsiteX2" fmla="*/ 0 w 11580739"/>
              <a:gd name="connsiteY2" fmla="*/ 72136 h 6964048"/>
              <a:gd name="connsiteX3" fmla="*/ 0 w 11580739"/>
              <a:gd name="connsiteY3" fmla="*/ 860747 h 6964048"/>
              <a:gd name="connsiteX4" fmla="*/ 4597 w 11580739"/>
              <a:gd name="connsiteY4" fmla="*/ 860747 h 6964048"/>
              <a:gd name="connsiteX5" fmla="*/ 8569 w 11580739"/>
              <a:gd name="connsiteY5" fmla="*/ 1393284 h 6964048"/>
              <a:gd name="connsiteX6" fmla="*/ 67470 w 11580739"/>
              <a:gd name="connsiteY6" fmla="*/ 4886549 h 6964048"/>
              <a:gd name="connsiteX7" fmla="*/ 148480 w 11580739"/>
              <a:gd name="connsiteY7" fmla="*/ 5882442 h 6964048"/>
              <a:gd name="connsiteX8" fmla="*/ 5484139 w 11580739"/>
              <a:gd name="connsiteY8" fmla="*/ 5874336 h 6964048"/>
              <a:gd name="connsiteX9" fmla="*/ 8071632 w 11580739"/>
              <a:gd name="connsiteY9" fmla="*/ 5853608 h 6964048"/>
              <a:gd name="connsiteX10" fmla="*/ 8314590 w 11580739"/>
              <a:gd name="connsiteY10" fmla="*/ 5877326 h 6964048"/>
              <a:gd name="connsiteX11" fmla="*/ 8575475 w 11580739"/>
              <a:gd name="connsiteY11" fmla="*/ 6964048 h 6964048"/>
              <a:gd name="connsiteX12" fmla="*/ 8926264 w 11580739"/>
              <a:gd name="connsiteY12" fmla="*/ 5864484 h 6964048"/>
              <a:gd name="connsiteX13" fmla="*/ 9774882 w 11580739"/>
              <a:gd name="connsiteY13" fmla="*/ 5851061 h 6964048"/>
              <a:gd name="connsiteX14" fmla="*/ 10927227 w 11580739"/>
              <a:gd name="connsiteY14" fmla="*/ 5873967 h 6964048"/>
              <a:gd name="connsiteX15" fmla="*/ 11562334 w 11580739"/>
              <a:gd name="connsiteY15" fmla="*/ 5869852 h 6964048"/>
              <a:gd name="connsiteX16" fmla="*/ 11571244 w 11580739"/>
              <a:gd name="connsiteY16" fmla="*/ 2573275 h 6964048"/>
              <a:gd name="connsiteX17" fmla="*/ 11572643 w 11580739"/>
              <a:gd name="connsiteY17" fmla="*/ 213068 h 6964048"/>
              <a:gd name="connsiteX18" fmla="*/ 11386303 w 11580739"/>
              <a:gd name="connsiteY18" fmla="*/ 34886 h 6964048"/>
              <a:gd name="connsiteX19" fmla="*/ 10689999 w 11580739"/>
              <a:gd name="connsiteY19" fmla="*/ 22192 h 6964048"/>
              <a:gd name="connsiteX20" fmla="*/ 7599878 w 11580739"/>
              <a:gd name="connsiteY20" fmla="*/ 27511 h 6964048"/>
              <a:gd name="connsiteX21" fmla="*/ 1999684 w 11580739"/>
              <a:gd name="connsiteY21" fmla="*/ 0 h 6964048"/>
              <a:gd name="connsiteX0" fmla="*/ 1999684 w 11580739"/>
              <a:gd name="connsiteY0" fmla="*/ 0 h 6964048"/>
              <a:gd name="connsiteX1" fmla="*/ 561320 w 11580739"/>
              <a:gd name="connsiteY1" fmla="*/ 10760 h 6964048"/>
              <a:gd name="connsiteX2" fmla="*/ 0 w 11580739"/>
              <a:gd name="connsiteY2" fmla="*/ 72136 h 6964048"/>
              <a:gd name="connsiteX3" fmla="*/ 0 w 11580739"/>
              <a:gd name="connsiteY3" fmla="*/ 860747 h 6964048"/>
              <a:gd name="connsiteX4" fmla="*/ 4597 w 11580739"/>
              <a:gd name="connsiteY4" fmla="*/ 860747 h 6964048"/>
              <a:gd name="connsiteX5" fmla="*/ 8569 w 11580739"/>
              <a:gd name="connsiteY5" fmla="*/ 1393284 h 6964048"/>
              <a:gd name="connsiteX6" fmla="*/ 67470 w 11580739"/>
              <a:gd name="connsiteY6" fmla="*/ 4886549 h 6964048"/>
              <a:gd name="connsiteX7" fmla="*/ 148480 w 11580739"/>
              <a:gd name="connsiteY7" fmla="*/ 5882442 h 6964048"/>
              <a:gd name="connsiteX8" fmla="*/ 5484139 w 11580739"/>
              <a:gd name="connsiteY8" fmla="*/ 5874336 h 6964048"/>
              <a:gd name="connsiteX9" fmla="*/ 8071632 w 11580739"/>
              <a:gd name="connsiteY9" fmla="*/ 5853608 h 6964048"/>
              <a:gd name="connsiteX10" fmla="*/ 8314590 w 11580739"/>
              <a:gd name="connsiteY10" fmla="*/ 5877326 h 6964048"/>
              <a:gd name="connsiteX11" fmla="*/ 8575475 w 11580739"/>
              <a:gd name="connsiteY11" fmla="*/ 6964048 h 6964048"/>
              <a:gd name="connsiteX12" fmla="*/ 8926264 w 11580739"/>
              <a:gd name="connsiteY12" fmla="*/ 5864484 h 6964048"/>
              <a:gd name="connsiteX13" fmla="*/ 9774882 w 11580739"/>
              <a:gd name="connsiteY13" fmla="*/ 5851061 h 6964048"/>
              <a:gd name="connsiteX14" fmla="*/ 10927227 w 11580739"/>
              <a:gd name="connsiteY14" fmla="*/ 5873967 h 6964048"/>
              <a:gd name="connsiteX15" fmla="*/ 11562334 w 11580739"/>
              <a:gd name="connsiteY15" fmla="*/ 5869852 h 6964048"/>
              <a:gd name="connsiteX16" fmla="*/ 11571244 w 11580739"/>
              <a:gd name="connsiteY16" fmla="*/ 2573275 h 6964048"/>
              <a:gd name="connsiteX17" fmla="*/ 11572643 w 11580739"/>
              <a:gd name="connsiteY17" fmla="*/ 135715 h 6964048"/>
              <a:gd name="connsiteX18" fmla="*/ 11386303 w 11580739"/>
              <a:gd name="connsiteY18" fmla="*/ 34886 h 6964048"/>
              <a:gd name="connsiteX19" fmla="*/ 10689999 w 11580739"/>
              <a:gd name="connsiteY19" fmla="*/ 22192 h 6964048"/>
              <a:gd name="connsiteX20" fmla="*/ 7599878 w 11580739"/>
              <a:gd name="connsiteY20" fmla="*/ 27511 h 6964048"/>
              <a:gd name="connsiteX21" fmla="*/ 1999684 w 11580739"/>
              <a:gd name="connsiteY21" fmla="*/ 0 h 6964048"/>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8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39624 w 11578769"/>
              <a:gd name="connsiteY4" fmla="*/ 860749 h 6964048"/>
              <a:gd name="connsiteX5" fmla="*/ 8569 w 11578769"/>
              <a:gd name="connsiteY5" fmla="*/ 1393284 h 6964048"/>
              <a:gd name="connsiteX6" fmla="*/ 67470 w 11578769"/>
              <a:gd name="connsiteY6" fmla="*/ 4886548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8569 w 11578769"/>
              <a:gd name="connsiteY4" fmla="*/ 1393284 h 6964048"/>
              <a:gd name="connsiteX5" fmla="*/ 67470 w 11578769"/>
              <a:gd name="connsiteY5" fmla="*/ 4886548 h 6964048"/>
              <a:gd name="connsiteX6" fmla="*/ 128464 w 11578769"/>
              <a:gd name="connsiteY6" fmla="*/ 5882443 h 6964048"/>
              <a:gd name="connsiteX7" fmla="*/ 5484139 w 11578769"/>
              <a:gd name="connsiteY7" fmla="*/ 5874336 h 6964048"/>
              <a:gd name="connsiteX8" fmla="*/ 8071632 w 11578769"/>
              <a:gd name="connsiteY8" fmla="*/ 5853608 h 6964048"/>
              <a:gd name="connsiteX9" fmla="*/ 8314590 w 11578769"/>
              <a:gd name="connsiteY9" fmla="*/ 5877326 h 6964048"/>
              <a:gd name="connsiteX10" fmla="*/ 8575475 w 11578769"/>
              <a:gd name="connsiteY10" fmla="*/ 6964048 h 6964048"/>
              <a:gd name="connsiteX11" fmla="*/ 8926264 w 11578769"/>
              <a:gd name="connsiteY11" fmla="*/ 5864484 h 6964048"/>
              <a:gd name="connsiteX12" fmla="*/ 9774882 w 11578769"/>
              <a:gd name="connsiteY12" fmla="*/ 5851061 h 6964048"/>
              <a:gd name="connsiteX13" fmla="*/ 10927227 w 11578769"/>
              <a:gd name="connsiteY13" fmla="*/ 5873967 h 6964048"/>
              <a:gd name="connsiteX14" fmla="*/ 11562334 w 11578769"/>
              <a:gd name="connsiteY14" fmla="*/ 5869852 h 6964048"/>
              <a:gd name="connsiteX15" fmla="*/ 11571244 w 11578769"/>
              <a:gd name="connsiteY15" fmla="*/ 2573275 h 6964048"/>
              <a:gd name="connsiteX16" fmla="*/ 11572643 w 11578769"/>
              <a:gd name="connsiteY16" fmla="*/ 135715 h 6964048"/>
              <a:gd name="connsiteX17" fmla="*/ 11386303 w 11578769"/>
              <a:gd name="connsiteY17" fmla="*/ 34886 h 6964048"/>
              <a:gd name="connsiteX18" fmla="*/ 10689999 w 11578769"/>
              <a:gd name="connsiteY18" fmla="*/ 22192 h 6964048"/>
              <a:gd name="connsiteX19" fmla="*/ 7599878 w 11578769"/>
              <a:gd name="connsiteY19" fmla="*/ 27511 h 6964048"/>
              <a:gd name="connsiteX20" fmla="*/ 1999684 w 11578769"/>
              <a:gd name="connsiteY20" fmla="*/ 0 h 6964048"/>
              <a:gd name="connsiteX0" fmla="*/ 1991115 w 11570200"/>
              <a:gd name="connsiteY0" fmla="*/ 0 h 6964048"/>
              <a:gd name="connsiteX1" fmla="*/ 552751 w 11570200"/>
              <a:gd name="connsiteY1" fmla="*/ 10760 h 6964048"/>
              <a:gd name="connsiteX2" fmla="*/ 11446 w 11570200"/>
              <a:gd name="connsiteY2" fmla="*/ 56664 h 6964048"/>
              <a:gd name="connsiteX3" fmla="*/ 6442 w 11570200"/>
              <a:gd name="connsiteY3" fmla="*/ 845281 h 6964048"/>
              <a:gd name="connsiteX4" fmla="*/ 0 w 11570200"/>
              <a:gd name="connsiteY4" fmla="*/ 1393284 h 6964048"/>
              <a:gd name="connsiteX5" fmla="*/ 58901 w 11570200"/>
              <a:gd name="connsiteY5" fmla="*/ 4886548 h 6964048"/>
              <a:gd name="connsiteX6" fmla="*/ 119895 w 11570200"/>
              <a:gd name="connsiteY6" fmla="*/ 5882443 h 6964048"/>
              <a:gd name="connsiteX7" fmla="*/ 5475570 w 11570200"/>
              <a:gd name="connsiteY7" fmla="*/ 5874336 h 6964048"/>
              <a:gd name="connsiteX8" fmla="*/ 8063063 w 11570200"/>
              <a:gd name="connsiteY8" fmla="*/ 5853608 h 6964048"/>
              <a:gd name="connsiteX9" fmla="*/ 8306021 w 11570200"/>
              <a:gd name="connsiteY9" fmla="*/ 5877326 h 6964048"/>
              <a:gd name="connsiteX10" fmla="*/ 8566906 w 11570200"/>
              <a:gd name="connsiteY10" fmla="*/ 6964048 h 6964048"/>
              <a:gd name="connsiteX11" fmla="*/ 8917695 w 11570200"/>
              <a:gd name="connsiteY11" fmla="*/ 5864484 h 6964048"/>
              <a:gd name="connsiteX12" fmla="*/ 9766313 w 11570200"/>
              <a:gd name="connsiteY12" fmla="*/ 5851061 h 6964048"/>
              <a:gd name="connsiteX13" fmla="*/ 10918658 w 11570200"/>
              <a:gd name="connsiteY13" fmla="*/ 5873967 h 6964048"/>
              <a:gd name="connsiteX14" fmla="*/ 11553765 w 11570200"/>
              <a:gd name="connsiteY14" fmla="*/ 5869852 h 6964048"/>
              <a:gd name="connsiteX15" fmla="*/ 11562675 w 11570200"/>
              <a:gd name="connsiteY15" fmla="*/ 2573275 h 6964048"/>
              <a:gd name="connsiteX16" fmla="*/ 11564074 w 11570200"/>
              <a:gd name="connsiteY16" fmla="*/ 135715 h 6964048"/>
              <a:gd name="connsiteX17" fmla="*/ 11377734 w 11570200"/>
              <a:gd name="connsiteY17" fmla="*/ 34886 h 6964048"/>
              <a:gd name="connsiteX18" fmla="*/ 10681430 w 11570200"/>
              <a:gd name="connsiteY18" fmla="*/ 22192 h 6964048"/>
              <a:gd name="connsiteX19" fmla="*/ 7591309 w 11570200"/>
              <a:gd name="connsiteY19" fmla="*/ 27511 h 6964048"/>
              <a:gd name="connsiteX20" fmla="*/ 1991115 w 11570200"/>
              <a:gd name="connsiteY20" fmla="*/ 0 h 6964048"/>
              <a:gd name="connsiteX0" fmla="*/ 1984916 w 11564001"/>
              <a:gd name="connsiteY0" fmla="*/ 0 h 6964048"/>
              <a:gd name="connsiteX1" fmla="*/ 546552 w 11564001"/>
              <a:gd name="connsiteY1" fmla="*/ 10760 h 6964048"/>
              <a:gd name="connsiteX2" fmla="*/ 5247 w 11564001"/>
              <a:gd name="connsiteY2" fmla="*/ 56664 h 6964048"/>
              <a:gd name="connsiteX3" fmla="*/ 243 w 11564001"/>
              <a:gd name="connsiteY3" fmla="*/ 845281 h 6964048"/>
              <a:gd name="connsiteX4" fmla="*/ 8812 w 11564001"/>
              <a:gd name="connsiteY4" fmla="*/ 1671759 h 6964048"/>
              <a:gd name="connsiteX5" fmla="*/ 52702 w 11564001"/>
              <a:gd name="connsiteY5" fmla="*/ 4886548 h 6964048"/>
              <a:gd name="connsiteX6" fmla="*/ 113696 w 11564001"/>
              <a:gd name="connsiteY6" fmla="*/ 5882443 h 6964048"/>
              <a:gd name="connsiteX7" fmla="*/ 5469371 w 11564001"/>
              <a:gd name="connsiteY7" fmla="*/ 5874336 h 6964048"/>
              <a:gd name="connsiteX8" fmla="*/ 8056864 w 11564001"/>
              <a:gd name="connsiteY8" fmla="*/ 5853608 h 6964048"/>
              <a:gd name="connsiteX9" fmla="*/ 8299822 w 11564001"/>
              <a:gd name="connsiteY9" fmla="*/ 5877326 h 6964048"/>
              <a:gd name="connsiteX10" fmla="*/ 8560707 w 11564001"/>
              <a:gd name="connsiteY10" fmla="*/ 6964048 h 6964048"/>
              <a:gd name="connsiteX11" fmla="*/ 8911496 w 11564001"/>
              <a:gd name="connsiteY11" fmla="*/ 5864484 h 6964048"/>
              <a:gd name="connsiteX12" fmla="*/ 9760114 w 11564001"/>
              <a:gd name="connsiteY12" fmla="*/ 5851061 h 6964048"/>
              <a:gd name="connsiteX13" fmla="*/ 10912459 w 11564001"/>
              <a:gd name="connsiteY13" fmla="*/ 5873967 h 6964048"/>
              <a:gd name="connsiteX14" fmla="*/ 11547566 w 11564001"/>
              <a:gd name="connsiteY14" fmla="*/ 5869852 h 6964048"/>
              <a:gd name="connsiteX15" fmla="*/ 11556476 w 11564001"/>
              <a:gd name="connsiteY15" fmla="*/ 2573275 h 6964048"/>
              <a:gd name="connsiteX16" fmla="*/ 11557875 w 11564001"/>
              <a:gd name="connsiteY16" fmla="*/ 135715 h 6964048"/>
              <a:gd name="connsiteX17" fmla="*/ 11371535 w 11564001"/>
              <a:gd name="connsiteY17" fmla="*/ 34886 h 6964048"/>
              <a:gd name="connsiteX18" fmla="*/ 10675231 w 11564001"/>
              <a:gd name="connsiteY18" fmla="*/ 22192 h 6964048"/>
              <a:gd name="connsiteX19" fmla="*/ 7585110 w 11564001"/>
              <a:gd name="connsiteY19" fmla="*/ 27511 h 6964048"/>
              <a:gd name="connsiteX20" fmla="*/ 1984916 w 11564001"/>
              <a:gd name="connsiteY20" fmla="*/ 0 h 6964048"/>
              <a:gd name="connsiteX0" fmla="*/ 1984673 w 11563758"/>
              <a:gd name="connsiteY0" fmla="*/ 0 h 6964048"/>
              <a:gd name="connsiteX1" fmla="*/ 546309 w 11563758"/>
              <a:gd name="connsiteY1" fmla="*/ 10760 h 6964048"/>
              <a:gd name="connsiteX2" fmla="*/ 5004 w 11563758"/>
              <a:gd name="connsiteY2" fmla="*/ 56664 h 6964048"/>
              <a:gd name="connsiteX3" fmla="*/ 0 w 11563758"/>
              <a:gd name="connsiteY3" fmla="*/ 845281 h 6964048"/>
              <a:gd name="connsiteX4" fmla="*/ 52459 w 11563758"/>
              <a:gd name="connsiteY4" fmla="*/ 4886548 h 6964048"/>
              <a:gd name="connsiteX5" fmla="*/ 113453 w 11563758"/>
              <a:gd name="connsiteY5" fmla="*/ 5882443 h 6964048"/>
              <a:gd name="connsiteX6" fmla="*/ 5469128 w 11563758"/>
              <a:gd name="connsiteY6" fmla="*/ 5874336 h 6964048"/>
              <a:gd name="connsiteX7" fmla="*/ 8056621 w 11563758"/>
              <a:gd name="connsiteY7" fmla="*/ 5853608 h 6964048"/>
              <a:gd name="connsiteX8" fmla="*/ 8299579 w 11563758"/>
              <a:gd name="connsiteY8" fmla="*/ 5877326 h 6964048"/>
              <a:gd name="connsiteX9" fmla="*/ 8560464 w 11563758"/>
              <a:gd name="connsiteY9" fmla="*/ 6964048 h 6964048"/>
              <a:gd name="connsiteX10" fmla="*/ 8911253 w 11563758"/>
              <a:gd name="connsiteY10" fmla="*/ 5864484 h 6964048"/>
              <a:gd name="connsiteX11" fmla="*/ 9759871 w 11563758"/>
              <a:gd name="connsiteY11" fmla="*/ 5851061 h 6964048"/>
              <a:gd name="connsiteX12" fmla="*/ 10912216 w 11563758"/>
              <a:gd name="connsiteY12" fmla="*/ 5873967 h 6964048"/>
              <a:gd name="connsiteX13" fmla="*/ 11547323 w 11563758"/>
              <a:gd name="connsiteY13" fmla="*/ 5869852 h 6964048"/>
              <a:gd name="connsiteX14" fmla="*/ 11556233 w 11563758"/>
              <a:gd name="connsiteY14" fmla="*/ 2573275 h 6964048"/>
              <a:gd name="connsiteX15" fmla="*/ 11557632 w 11563758"/>
              <a:gd name="connsiteY15" fmla="*/ 135715 h 6964048"/>
              <a:gd name="connsiteX16" fmla="*/ 11371292 w 11563758"/>
              <a:gd name="connsiteY16" fmla="*/ 34886 h 6964048"/>
              <a:gd name="connsiteX17" fmla="*/ 10674988 w 11563758"/>
              <a:gd name="connsiteY17" fmla="*/ 22192 h 6964048"/>
              <a:gd name="connsiteX18" fmla="*/ 7584867 w 11563758"/>
              <a:gd name="connsiteY18" fmla="*/ 27511 h 6964048"/>
              <a:gd name="connsiteX19" fmla="*/ 1984673 w 11563758"/>
              <a:gd name="connsiteY19" fmla="*/ 0 h 6964048"/>
              <a:gd name="connsiteX0" fmla="*/ 1979669 w 11558754"/>
              <a:gd name="connsiteY0" fmla="*/ 0 h 6964048"/>
              <a:gd name="connsiteX1" fmla="*/ 541305 w 11558754"/>
              <a:gd name="connsiteY1" fmla="*/ 10760 h 6964048"/>
              <a:gd name="connsiteX2" fmla="*/ 0 w 11558754"/>
              <a:gd name="connsiteY2" fmla="*/ 56664 h 6964048"/>
              <a:gd name="connsiteX3" fmla="*/ 10007 w 11558754"/>
              <a:gd name="connsiteY3" fmla="*/ 907167 h 6964048"/>
              <a:gd name="connsiteX4" fmla="*/ 47455 w 11558754"/>
              <a:gd name="connsiteY4" fmla="*/ 4886548 h 6964048"/>
              <a:gd name="connsiteX5" fmla="*/ 108449 w 11558754"/>
              <a:gd name="connsiteY5" fmla="*/ 5882443 h 6964048"/>
              <a:gd name="connsiteX6" fmla="*/ 5464124 w 11558754"/>
              <a:gd name="connsiteY6" fmla="*/ 5874336 h 6964048"/>
              <a:gd name="connsiteX7" fmla="*/ 8051617 w 11558754"/>
              <a:gd name="connsiteY7" fmla="*/ 5853608 h 6964048"/>
              <a:gd name="connsiteX8" fmla="*/ 8294575 w 11558754"/>
              <a:gd name="connsiteY8" fmla="*/ 5877326 h 6964048"/>
              <a:gd name="connsiteX9" fmla="*/ 8555460 w 11558754"/>
              <a:gd name="connsiteY9" fmla="*/ 6964048 h 6964048"/>
              <a:gd name="connsiteX10" fmla="*/ 8906249 w 11558754"/>
              <a:gd name="connsiteY10" fmla="*/ 5864484 h 6964048"/>
              <a:gd name="connsiteX11" fmla="*/ 9754867 w 11558754"/>
              <a:gd name="connsiteY11" fmla="*/ 5851061 h 6964048"/>
              <a:gd name="connsiteX12" fmla="*/ 10907212 w 11558754"/>
              <a:gd name="connsiteY12" fmla="*/ 5873967 h 6964048"/>
              <a:gd name="connsiteX13" fmla="*/ 11542319 w 11558754"/>
              <a:gd name="connsiteY13" fmla="*/ 5869852 h 6964048"/>
              <a:gd name="connsiteX14" fmla="*/ 11551229 w 11558754"/>
              <a:gd name="connsiteY14" fmla="*/ 2573275 h 6964048"/>
              <a:gd name="connsiteX15" fmla="*/ 11552628 w 11558754"/>
              <a:gd name="connsiteY15" fmla="*/ 135715 h 6964048"/>
              <a:gd name="connsiteX16" fmla="*/ 11366288 w 11558754"/>
              <a:gd name="connsiteY16" fmla="*/ 34886 h 6964048"/>
              <a:gd name="connsiteX17" fmla="*/ 10669984 w 11558754"/>
              <a:gd name="connsiteY17" fmla="*/ 22192 h 6964048"/>
              <a:gd name="connsiteX18" fmla="*/ 7579863 w 11558754"/>
              <a:gd name="connsiteY18" fmla="*/ 27511 h 6964048"/>
              <a:gd name="connsiteX19" fmla="*/ 1979669 w 11558754"/>
              <a:gd name="connsiteY19" fmla="*/ 0 h 6964048"/>
              <a:gd name="connsiteX0" fmla="*/ 1969662 w 11548747"/>
              <a:gd name="connsiteY0" fmla="*/ 0 h 6964048"/>
              <a:gd name="connsiteX1" fmla="*/ 531298 w 11548747"/>
              <a:gd name="connsiteY1" fmla="*/ 10760 h 6964048"/>
              <a:gd name="connsiteX2" fmla="*/ 10008 w 11548747"/>
              <a:gd name="connsiteY2" fmla="*/ 41197 h 6964048"/>
              <a:gd name="connsiteX3" fmla="*/ 0 w 11548747"/>
              <a:gd name="connsiteY3" fmla="*/ 907167 h 6964048"/>
              <a:gd name="connsiteX4" fmla="*/ 37448 w 11548747"/>
              <a:gd name="connsiteY4" fmla="*/ 4886548 h 6964048"/>
              <a:gd name="connsiteX5" fmla="*/ 98442 w 11548747"/>
              <a:gd name="connsiteY5" fmla="*/ 5882443 h 6964048"/>
              <a:gd name="connsiteX6" fmla="*/ 5454117 w 11548747"/>
              <a:gd name="connsiteY6" fmla="*/ 5874336 h 6964048"/>
              <a:gd name="connsiteX7" fmla="*/ 8041610 w 11548747"/>
              <a:gd name="connsiteY7" fmla="*/ 5853608 h 6964048"/>
              <a:gd name="connsiteX8" fmla="*/ 8284568 w 11548747"/>
              <a:gd name="connsiteY8" fmla="*/ 5877326 h 6964048"/>
              <a:gd name="connsiteX9" fmla="*/ 8545453 w 11548747"/>
              <a:gd name="connsiteY9" fmla="*/ 6964048 h 6964048"/>
              <a:gd name="connsiteX10" fmla="*/ 8896242 w 11548747"/>
              <a:gd name="connsiteY10" fmla="*/ 5864484 h 6964048"/>
              <a:gd name="connsiteX11" fmla="*/ 9744860 w 11548747"/>
              <a:gd name="connsiteY11" fmla="*/ 5851061 h 6964048"/>
              <a:gd name="connsiteX12" fmla="*/ 10897205 w 11548747"/>
              <a:gd name="connsiteY12" fmla="*/ 5873967 h 6964048"/>
              <a:gd name="connsiteX13" fmla="*/ 11532312 w 11548747"/>
              <a:gd name="connsiteY13" fmla="*/ 5869852 h 6964048"/>
              <a:gd name="connsiteX14" fmla="*/ 11541222 w 11548747"/>
              <a:gd name="connsiteY14" fmla="*/ 2573275 h 6964048"/>
              <a:gd name="connsiteX15" fmla="*/ 11542621 w 11548747"/>
              <a:gd name="connsiteY15" fmla="*/ 135715 h 6964048"/>
              <a:gd name="connsiteX16" fmla="*/ 11356281 w 11548747"/>
              <a:gd name="connsiteY16" fmla="*/ 34886 h 6964048"/>
              <a:gd name="connsiteX17" fmla="*/ 10659977 w 11548747"/>
              <a:gd name="connsiteY17" fmla="*/ 22192 h 6964048"/>
              <a:gd name="connsiteX18" fmla="*/ 7569856 w 11548747"/>
              <a:gd name="connsiteY18" fmla="*/ 27511 h 6964048"/>
              <a:gd name="connsiteX19" fmla="*/ 1969662 w 11548747"/>
              <a:gd name="connsiteY19" fmla="*/ 0 h 6964048"/>
              <a:gd name="connsiteX0" fmla="*/ 1969662 w 11548747"/>
              <a:gd name="connsiteY0" fmla="*/ 0 h 6964048"/>
              <a:gd name="connsiteX1" fmla="*/ 531298 w 11548747"/>
              <a:gd name="connsiteY1" fmla="*/ 10760 h 6964048"/>
              <a:gd name="connsiteX2" fmla="*/ 10008 w 11548747"/>
              <a:gd name="connsiteY2" fmla="*/ 41197 h 6964048"/>
              <a:gd name="connsiteX3" fmla="*/ 0 w 11548747"/>
              <a:gd name="connsiteY3" fmla="*/ 907167 h 6964048"/>
              <a:gd name="connsiteX4" fmla="*/ 37448 w 11548747"/>
              <a:gd name="connsiteY4" fmla="*/ 4886548 h 6964048"/>
              <a:gd name="connsiteX5" fmla="*/ 98442 w 11548747"/>
              <a:gd name="connsiteY5" fmla="*/ 5882443 h 6964048"/>
              <a:gd name="connsiteX6" fmla="*/ 5454117 w 11548747"/>
              <a:gd name="connsiteY6" fmla="*/ 5874336 h 6964048"/>
              <a:gd name="connsiteX7" fmla="*/ 8041610 w 11548747"/>
              <a:gd name="connsiteY7" fmla="*/ 5853608 h 6964048"/>
              <a:gd name="connsiteX8" fmla="*/ 8284568 w 11548747"/>
              <a:gd name="connsiteY8" fmla="*/ 5877326 h 6964048"/>
              <a:gd name="connsiteX9" fmla="*/ 8545453 w 11548747"/>
              <a:gd name="connsiteY9" fmla="*/ 6964048 h 6964048"/>
              <a:gd name="connsiteX10" fmla="*/ 8896242 w 11548747"/>
              <a:gd name="connsiteY10" fmla="*/ 5864484 h 6964048"/>
              <a:gd name="connsiteX11" fmla="*/ 9744860 w 11548747"/>
              <a:gd name="connsiteY11" fmla="*/ 5851061 h 6964048"/>
              <a:gd name="connsiteX12" fmla="*/ 10897205 w 11548747"/>
              <a:gd name="connsiteY12" fmla="*/ 5873967 h 6964048"/>
              <a:gd name="connsiteX13" fmla="*/ 11532312 w 11548747"/>
              <a:gd name="connsiteY13" fmla="*/ 5869852 h 6964048"/>
              <a:gd name="connsiteX14" fmla="*/ 11541222 w 11548747"/>
              <a:gd name="connsiteY14" fmla="*/ 2573275 h 6964048"/>
              <a:gd name="connsiteX15" fmla="*/ 11542621 w 11548747"/>
              <a:gd name="connsiteY15" fmla="*/ 135715 h 6964048"/>
              <a:gd name="connsiteX16" fmla="*/ 11356281 w 11548747"/>
              <a:gd name="connsiteY16" fmla="*/ 34886 h 6964048"/>
              <a:gd name="connsiteX17" fmla="*/ 10659977 w 11548747"/>
              <a:gd name="connsiteY17" fmla="*/ 22192 h 6964048"/>
              <a:gd name="connsiteX18" fmla="*/ 7569856 w 11548747"/>
              <a:gd name="connsiteY18" fmla="*/ 27511 h 6964048"/>
              <a:gd name="connsiteX19" fmla="*/ 1969662 w 11548747"/>
              <a:gd name="connsiteY19" fmla="*/ 0 h 6964048"/>
              <a:gd name="connsiteX0" fmla="*/ 1969662 w 11548747"/>
              <a:gd name="connsiteY0" fmla="*/ 0 h 6964048"/>
              <a:gd name="connsiteX1" fmla="*/ 531298 w 11548747"/>
              <a:gd name="connsiteY1" fmla="*/ 10760 h 6964048"/>
              <a:gd name="connsiteX2" fmla="*/ 10008 w 11548747"/>
              <a:gd name="connsiteY2" fmla="*/ 41197 h 6964048"/>
              <a:gd name="connsiteX3" fmla="*/ 0 w 11548747"/>
              <a:gd name="connsiteY3" fmla="*/ 907167 h 6964048"/>
              <a:gd name="connsiteX4" fmla="*/ 37448 w 11548747"/>
              <a:gd name="connsiteY4" fmla="*/ 4886548 h 6964048"/>
              <a:gd name="connsiteX5" fmla="*/ 98442 w 11548747"/>
              <a:gd name="connsiteY5" fmla="*/ 5882443 h 6964048"/>
              <a:gd name="connsiteX6" fmla="*/ 5454117 w 11548747"/>
              <a:gd name="connsiteY6" fmla="*/ 5874336 h 6964048"/>
              <a:gd name="connsiteX7" fmla="*/ 8041610 w 11548747"/>
              <a:gd name="connsiteY7" fmla="*/ 5853608 h 6964048"/>
              <a:gd name="connsiteX8" fmla="*/ 8284568 w 11548747"/>
              <a:gd name="connsiteY8" fmla="*/ 5877326 h 6964048"/>
              <a:gd name="connsiteX9" fmla="*/ 8545453 w 11548747"/>
              <a:gd name="connsiteY9" fmla="*/ 6964048 h 6964048"/>
              <a:gd name="connsiteX10" fmla="*/ 8896242 w 11548747"/>
              <a:gd name="connsiteY10" fmla="*/ 5864484 h 6964048"/>
              <a:gd name="connsiteX11" fmla="*/ 9744860 w 11548747"/>
              <a:gd name="connsiteY11" fmla="*/ 5851061 h 6964048"/>
              <a:gd name="connsiteX12" fmla="*/ 10897205 w 11548747"/>
              <a:gd name="connsiteY12" fmla="*/ 5873967 h 6964048"/>
              <a:gd name="connsiteX13" fmla="*/ 11532312 w 11548747"/>
              <a:gd name="connsiteY13" fmla="*/ 5869852 h 6964048"/>
              <a:gd name="connsiteX14" fmla="*/ 11541222 w 11548747"/>
              <a:gd name="connsiteY14" fmla="*/ 2573275 h 6964048"/>
              <a:gd name="connsiteX15" fmla="*/ 11542621 w 11548747"/>
              <a:gd name="connsiteY15" fmla="*/ 135715 h 6964048"/>
              <a:gd name="connsiteX16" fmla="*/ 11356281 w 11548747"/>
              <a:gd name="connsiteY16" fmla="*/ 34886 h 6964048"/>
              <a:gd name="connsiteX17" fmla="*/ 10659977 w 11548747"/>
              <a:gd name="connsiteY17" fmla="*/ 22192 h 6964048"/>
              <a:gd name="connsiteX18" fmla="*/ 7569856 w 11548747"/>
              <a:gd name="connsiteY18" fmla="*/ 27511 h 6964048"/>
              <a:gd name="connsiteX19" fmla="*/ 1969662 w 11548747"/>
              <a:gd name="connsiteY19" fmla="*/ 0 h 696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548747" h="6964048">
                <a:moveTo>
                  <a:pt x="1969662" y="0"/>
                </a:moveTo>
                <a:lnTo>
                  <a:pt x="531298" y="10760"/>
                </a:lnTo>
                <a:cubicBezTo>
                  <a:pt x="412076" y="17393"/>
                  <a:pt x="40889" y="-5755"/>
                  <a:pt x="10008" y="41197"/>
                </a:cubicBezTo>
                <a:lnTo>
                  <a:pt x="0" y="907167"/>
                </a:lnTo>
                <a:cubicBezTo>
                  <a:pt x="7909" y="1712148"/>
                  <a:pt x="18539" y="4047021"/>
                  <a:pt x="37448" y="4886548"/>
                </a:cubicBezTo>
                <a:cubicBezTo>
                  <a:pt x="53591" y="5571076"/>
                  <a:pt x="27300" y="5894554"/>
                  <a:pt x="98442" y="5882443"/>
                </a:cubicBezTo>
                <a:cubicBezTo>
                  <a:pt x="2272096" y="5944168"/>
                  <a:pt x="3839516" y="5905296"/>
                  <a:pt x="5454117" y="5874336"/>
                </a:cubicBezTo>
                <a:lnTo>
                  <a:pt x="8041610" y="5853608"/>
                </a:lnTo>
                <a:cubicBezTo>
                  <a:pt x="8097057" y="5853135"/>
                  <a:pt x="8260641" y="5816019"/>
                  <a:pt x="8284568" y="5877326"/>
                </a:cubicBezTo>
                <a:cubicBezTo>
                  <a:pt x="8358458" y="6066651"/>
                  <a:pt x="8505494" y="6819821"/>
                  <a:pt x="8545453" y="6964048"/>
                </a:cubicBezTo>
                <a:cubicBezTo>
                  <a:pt x="8592444" y="6853126"/>
                  <a:pt x="8717070" y="6190249"/>
                  <a:pt x="8896242" y="5864484"/>
                </a:cubicBezTo>
                <a:cubicBezTo>
                  <a:pt x="8983231" y="5861744"/>
                  <a:pt x="9383648" y="5857976"/>
                  <a:pt x="9744860" y="5851061"/>
                </a:cubicBezTo>
                <a:lnTo>
                  <a:pt x="10897205" y="5873967"/>
                </a:lnTo>
                <a:cubicBezTo>
                  <a:pt x="11154266" y="5864303"/>
                  <a:pt x="11330236" y="5889853"/>
                  <a:pt x="11532312" y="5869852"/>
                </a:cubicBezTo>
                <a:cubicBezTo>
                  <a:pt x="11570755" y="5664332"/>
                  <a:pt x="11527878" y="4358576"/>
                  <a:pt x="11541222" y="2573275"/>
                </a:cubicBezTo>
                <a:cubicBezTo>
                  <a:pt x="11557330" y="1394689"/>
                  <a:pt x="11525996" y="803887"/>
                  <a:pt x="11542621" y="135715"/>
                </a:cubicBezTo>
                <a:cubicBezTo>
                  <a:pt x="11545135" y="34675"/>
                  <a:pt x="11490844" y="52505"/>
                  <a:pt x="11356281" y="34886"/>
                </a:cubicBezTo>
                <a:cubicBezTo>
                  <a:pt x="11210966" y="17266"/>
                  <a:pt x="10860029" y="38111"/>
                  <a:pt x="10659977" y="22192"/>
                </a:cubicBezTo>
                <a:lnTo>
                  <a:pt x="7569856" y="27511"/>
                </a:lnTo>
                <a:lnTo>
                  <a:pt x="1969662" y="0"/>
                </a:lnTo>
                <a:close/>
              </a:path>
            </a:pathLst>
          </a:custGeom>
          <a:solidFill>
            <a:schemeClr val="bg1"/>
          </a:solidFill>
          <a:ln w="1905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05C2D1C0-1392-A8B6-4FA8-68A618EA1BED}"/>
              </a:ext>
            </a:extLst>
          </p:cNvPr>
          <p:cNvSpPr>
            <a:spLocks noGrp="1"/>
          </p:cNvSpPr>
          <p:nvPr>
            <p:ph type="title"/>
          </p:nvPr>
        </p:nvSpPr>
        <p:spPr>
          <a:xfrm>
            <a:off x="1707687" y="4765780"/>
            <a:ext cx="8889663" cy="1235348"/>
          </a:xfrm>
        </p:spPr>
        <p:txBody>
          <a:bodyPr>
            <a:normAutofit/>
          </a:bodyPr>
          <a:lstStyle/>
          <a:p>
            <a:pPr algn="ctr"/>
            <a:r>
              <a:rPr lang="en-GB" i="1" u="sng"/>
              <a:t>However, </a:t>
            </a:r>
          </a:p>
        </p:txBody>
      </p:sp>
      <p:sp>
        <p:nvSpPr>
          <p:cNvPr id="13" name="Freeform: Shape 12">
            <a:extLst>
              <a:ext uri="{FF2B5EF4-FFF2-40B4-BE49-F238E27FC236}">
                <a16:creationId xmlns:a16="http://schemas.microsoft.com/office/drawing/2014/main" id="{B6FB7394-C898-4857-BD32-4D13183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288721" y="4309700"/>
            <a:ext cx="9614555" cy="187521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10007288 w 11603130"/>
              <a:gd name="connsiteY15" fmla="*/ 5914499 h 6362961"/>
              <a:gd name="connsiteX16" fmla="*/ 10927227 w 11603130"/>
              <a:gd name="connsiteY16" fmla="*/ 5922366 h 6362961"/>
              <a:gd name="connsiteX17" fmla="*/ 11562333 w 11603130"/>
              <a:gd name="connsiteY17" fmla="*/ 5906085 h 6362961"/>
              <a:gd name="connsiteX18" fmla="*/ 11571244 w 11603130"/>
              <a:gd name="connsiteY18" fmla="*/ 2621674 h 6362961"/>
              <a:gd name="connsiteX19" fmla="*/ 11561892 w 11603130"/>
              <a:gd name="connsiteY19" fmla="*/ 176313 h 6362961"/>
              <a:gd name="connsiteX20" fmla="*/ 11289537 w 11603130"/>
              <a:gd name="connsiteY20" fmla="*/ 107615 h 6362961"/>
              <a:gd name="connsiteX21" fmla="*/ 10689999 w 11603130"/>
              <a:gd name="connsiteY21" fmla="*/ 70591 h 6362961"/>
              <a:gd name="connsiteX22" fmla="*/ 7599878 w 11603130"/>
              <a:gd name="connsiteY22" fmla="*/ 75910 h 6362961"/>
              <a:gd name="connsiteX23" fmla="*/ 1892744 w 11603130"/>
              <a:gd name="connsiteY23" fmla="*/ 0 h 6362961"/>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8143603 w 11603130"/>
              <a:gd name="connsiteY9" fmla="*/ 5913030 h 6472442"/>
              <a:gd name="connsiteX10" fmla="*/ 8168400 w 11603130"/>
              <a:gd name="connsiteY10" fmla="*/ 5914173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8143603 w 11603130"/>
              <a:gd name="connsiteY9" fmla="*/ 5913030 h 6472442"/>
              <a:gd name="connsiteX10" fmla="*/ 8168401 w 11603130"/>
              <a:gd name="connsiteY10" fmla="*/ 5646549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168401 w 11603130"/>
              <a:gd name="connsiteY10" fmla="*/ 5646549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4 w 11603130"/>
              <a:gd name="connsiteY17" fmla="*/ 5918251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4 w 11603130"/>
              <a:gd name="connsiteY17" fmla="*/ 5918251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74882 w 11603130"/>
              <a:gd name="connsiteY14" fmla="*/ 5899460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74882 w 11603130"/>
              <a:gd name="connsiteY14" fmla="*/ 5899460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294199 w 11603130"/>
              <a:gd name="connsiteY9" fmla="*/ 5913031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74882 w 11603130"/>
              <a:gd name="connsiteY14" fmla="*/ 5899460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8071632 w 11603130"/>
              <a:gd name="connsiteY9" fmla="*/ 5902007 h 6472442"/>
              <a:gd name="connsiteX10" fmla="*/ 8334742 w 11603130"/>
              <a:gd name="connsiteY10" fmla="*/ 5912754 h 6472442"/>
              <a:gd name="connsiteX11" fmla="*/ 8300328 w 11603130"/>
              <a:gd name="connsiteY11" fmla="*/ 6472442 h 6472442"/>
              <a:gd name="connsiteX12" fmla="*/ 8951337 w 11603130"/>
              <a:gd name="connsiteY12" fmla="*/ 5912879 h 6472442"/>
              <a:gd name="connsiteX13" fmla="*/ 9774882 w 11603130"/>
              <a:gd name="connsiteY13" fmla="*/ 5899460 h 6472442"/>
              <a:gd name="connsiteX14" fmla="*/ 10927227 w 11603130"/>
              <a:gd name="connsiteY14" fmla="*/ 5922366 h 6472442"/>
              <a:gd name="connsiteX15" fmla="*/ 11562334 w 11603130"/>
              <a:gd name="connsiteY15" fmla="*/ 5918251 h 6472442"/>
              <a:gd name="connsiteX16" fmla="*/ 11571244 w 11603130"/>
              <a:gd name="connsiteY16" fmla="*/ 2621674 h 6472442"/>
              <a:gd name="connsiteX17" fmla="*/ 11561892 w 11603130"/>
              <a:gd name="connsiteY17" fmla="*/ 176313 h 6472442"/>
              <a:gd name="connsiteX18" fmla="*/ 11289537 w 11603130"/>
              <a:gd name="connsiteY18" fmla="*/ 107615 h 6472442"/>
              <a:gd name="connsiteX19" fmla="*/ 10689999 w 11603130"/>
              <a:gd name="connsiteY19" fmla="*/ 70591 h 6472442"/>
              <a:gd name="connsiteX20" fmla="*/ 7599878 w 11603130"/>
              <a:gd name="connsiteY20" fmla="*/ 75910 h 6472442"/>
              <a:gd name="connsiteX21" fmla="*/ 1892744 w 11603130"/>
              <a:gd name="connsiteY21"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484139 w 11603130"/>
              <a:gd name="connsiteY8" fmla="*/ 5922735 h 6472442"/>
              <a:gd name="connsiteX9" fmla="*/ 8071632 w 11603130"/>
              <a:gd name="connsiteY9" fmla="*/ 5902007 h 6472442"/>
              <a:gd name="connsiteX10" fmla="*/ 8334742 w 11603130"/>
              <a:gd name="connsiteY10" fmla="*/ 5912754 h 6472442"/>
              <a:gd name="connsiteX11" fmla="*/ 8300328 w 11603130"/>
              <a:gd name="connsiteY11" fmla="*/ 6472442 h 6472442"/>
              <a:gd name="connsiteX12" fmla="*/ 8951337 w 11603130"/>
              <a:gd name="connsiteY12" fmla="*/ 5912879 h 6472442"/>
              <a:gd name="connsiteX13" fmla="*/ 9774882 w 11603130"/>
              <a:gd name="connsiteY13" fmla="*/ 5899460 h 6472442"/>
              <a:gd name="connsiteX14" fmla="*/ 10927227 w 11603130"/>
              <a:gd name="connsiteY14" fmla="*/ 5922366 h 6472442"/>
              <a:gd name="connsiteX15" fmla="*/ 11562334 w 11603130"/>
              <a:gd name="connsiteY15" fmla="*/ 5918251 h 6472442"/>
              <a:gd name="connsiteX16" fmla="*/ 11571244 w 11603130"/>
              <a:gd name="connsiteY16" fmla="*/ 2621674 h 6472442"/>
              <a:gd name="connsiteX17" fmla="*/ 11561892 w 11603130"/>
              <a:gd name="connsiteY17" fmla="*/ 176313 h 6472442"/>
              <a:gd name="connsiteX18" fmla="*/ 11289537 w 11603130"/>
              <a:gd name="connsiteY18" fmla="*/ 107615 h 6472442"/>
              <a:gd name="connsiteX19" fmla="*/ 10689999 w 11603130"/>
              <a:gd name="connsiteY19" fmla="*/ 70591 h 6472442"/>
              <a:gd name="connsiteX20" fmla="*/ 7599878 w 11603130"/>
              <a:gd name="connsiteY20" fmla="*/ 75910 h 6472442"/>
              <a:gd name="connsiteX21" fmla="*/ 1892744 w 11603130"/>
              <a:gd name="connsiteY21" fmla="*/ 0 h 6472442"/>
              <a:gd name="connsiteX0" fmla="*/ 1892744 w 11597724"/>
              <a:gd name="connsiteY0" fmla="*/ 34441 h 6506883"/>
              <a:gd name="connsiteX1" fmla="*/ 304663 w 11597724"/>
              <a:gd name="connsiteY1" fmla="*/ 45202 h 6506883"/>
              <a:gd name="connsiteX2" fmla="*/ 0 w 11597724"/>
              <a:gd name="connsiteY2" fmla="*/ 82383 h 6506883"/>
              <a:gd name="connsiteX3" fmla="*/ 0 w 11597724"/>
              <a:gd name="connsiteY3" fmla="*/ 943587 h 6506883"/>
              <a:gd name="connsiteX4" fmla="*/ 4597 w 11597724"/>
              <a:gd name="connsiteY4" fmla="*/ 943587 h 6506883"/>
              <a:gd name="connsiteX5" fmla="*/ 8568 w 11597724"/>
              <a:gd name="connsiteY5" fmla="*/ 1123349 h 6506883"/>
              <a:gd name="connsiteX6" fmla="*/ 88972 w 11597724"/>
              <a:gd name="connsiteY6" fmla="*/ 3558289 h 6506883"/>
              <a:gd name="connsiteX7" fmla="*/ 148480 w 11597724"/>
              <a:gd name="connsiteY7" fmla="*/ 5965282 h 6506883"/>
              <a:gd name="connsiteX8" fmla="*/ 5484139 w 11597724"/>
              <a:gd name="connsiteY8" fmla="*/ 5957176 h 6506883"/>
              <a:gd name="connsiteX9" fmla="*/ 8071632 w 11597724"/>
              <a:gd name="connsiteY9" fmla="*/ 5936448 h 6506883"/>
              <a:gd name="connsiteX10" fmla="*/ 8334742 w 11597724"/>
              <a:gd name="connsiteY10" fmla="*/ 5947195 h 6506883"/>
              <a:gd name="connsiteX11" fmla="*/ 8300328 w 11597724"/>
              <a:gd name="connsiteY11" fmla="*/ 6506883 h 6506883"/>
              <a:gd name="connsiteX12" fmla="*/ 8951337 w 11597724"/>
              <a:gd name="connsiteY12" fmla="*/ 5947320 h 6506883"/>
              <a:gd name="connsiteX13" fmla="*/ 9774882 w 11597724"/>
              <a:gd name="connsiteY13" fmla="*/ 5933901 h 6506883"/>
              <a:gd name="connsiteX14" fmla="*/ 10927227 w 11597724"/>
              <a:gd name="connsiteY14" fmla="*/ 5956807 h 6506883"/>
              <a:gd name="connsiteX15" fmla="*/ 11562334 w 11597724"/>
              <a:gd name="connsiteY15" fmla="*/ 5952692 h 6506883"/>
              <a:gd name="connsiteX16" fmla="*/ 11571244 w 11597724"/>
              <a:gd name="connsiteY16" fmla="*/ 2656115 h 6506883"/>
              <a:gd name="connsiteX17" fmla="*/ 11561892 w 11597724"/>
              <a:gd name="connsiteY17" fmla="*/ 210754 h 6506883"/>
              <a:gd name="connsiteX18" fmla="*/ 11386303 w 11597724"/>
              <a:gd name="connsiteY18" fmla="*/ 117726 h 6506883"/>
              <a:gd name="connsiteX19" fmla="*/ 10689999 w 11597724"/>
              <a:gd name="connsiteY19" fmla="*/ 105032 h 6506883"/>
              <a:gd name="connsiteX20" fmla="*/ 7599878 w 11597724"/>
              <a:gd name="connsiteY20" fmla="*/ 110351 h 6506883"/>
              <a:gd name="connsiteX21" fmla="*/ 1892744 w 11597724"/>
              <a:gd name="connsiteY21" fmla="*/ 34441 h 6506883"/>
              <a:gd name="connsiteX0" fmla="*/ 1892744 w 11597724"/>
              <a:gd name="connsiteY0" fmla="*/ 34443 h 6506885"/>
              <a:gd name="connsiteX1" fmla="*/ 304663 w 11597724"/>
              <a:gd name="connsiteY1" fmla="*/ 45204 h 6506885"/>
              <a:gd name="connsiteX2" fmla="*/ 0 w 11597724"/>
              <a:gd name="connsiteY2" fmla="*/ 82385 h 6506885"/>
              <a:gd name="connsiteX3" fmla="*/ 0 w 11597724"/>
              <a:gd name="connsiteY3" fmla="*/ 943589 h 6506885"/>
              <a:gd name="connsiteX4" fmla="*/ 4597 w 11597724"/>
              <a:gd name="connsiteY4" fmla="*/ 943589 h 6506885"/>
              <a:gd name="connsiteX5" fmla="*/ 8568 w 11597724"/>
              <a:gd name="connsiteY5" fmla="*/ 1123351 h 6506885"/>
              <a:gd name="connsiteX6" fmla="*/ 88972 w 11597724"/>
              <a:gd name="connsiteY6" fmla="*/ 3558291 h 6506885"/>
              <a:gd name="connsiteX7" fmla="*/ 148480 w 11597724"/>
              <a:gd name="connsiteY7" fmla="*/ 5965284 h 6506885"/>
              <a:gd name="connsiteX8" fmla="*/ 5484139 w 11597724"/>
              <a:gd name="connsiteY8" fmla="*/ 5957178 h 6506885"/>
              <a:gd name="connsiteX9" fmla="*/ 8071632 w 11597724"/>
              <a:gd name="connsiteY9" fmla="*/ 5936450 h 6506885"/>
              <a:gd name="connsiteX10" fmla="*/ 8334742 w 11597724"/>
              <a:gd name="connsiteY10" fmla="*/ 5947197 h 6506885"/>
              <a:gd name="connsiteX11" fmla="*/ 8300328 w 11597724"/>
              <a:gd name="connsiteY11" fmla="*/ 6506885 h 6506885"/>
              <a:gd name="connsiteX12" fmla="*/ 8951337 w 11597724"/>
              <a:gd name="connsiteY12" fmla="*/ 5947322 h 6506885"/>
              <a:gd name="connsiteX13" fmla="*/ 9774882 w 11597724"/>
              <a:gd name="connsiteY13" fmla="*/ 5933903 h 6506885"/>
              <a:gd name="connsiteX14" fmla="*/ 10927227 w 11597724"/>
              <a:gd name="connsiteY14" fmla="*/ 5956809 h 6506885"/>
              <a:gd name="connsiteX15" fmla="*/ 11562334 w 11597724"/>
              <a:gd name="connsiteY15" fmla="*/ 5952694 h 6506885"/>
              <a:gd name="connsiteX16" fmla="*/ 11571244 w 11597724"/>
              <a:gd name="connsiteY16" fmla="*/ 2656117 h 6506885"/>
              <a:gd name="connsiteX17" fmla="*/ 11561892 w 11597724"/>
              <a:gd name="connsiteY17" fmla="*/ 210756 h 6506885"/>
              <a:gd name="connsiteX18" fmla="*/ 11386303 w 11597724"/>
              <a:gd name="connsiteY18" fmla="*/ 117728 h 6506885"/>
              <a:gd name="connsiteX19" fmla="*/ 10689999 w 11597724"/>
              <a:gd name="connsiteY19" fmla="*/ 105034 h 6506885"/>
              <a:gd name="connsiteX20" fmla="*/ 7599878 w 11597724"/>
              <a:gd name="connsiteY20" fmla="*/ 110353 h 6506885"/>
              <a:gd name="connsiteX21" fmla="*/ 1892744 w 11597724"/>
              <a:gd name="connsiteY21" fmla="*/ 34443 h 6506885"/>
              <a:gd name="connsiteX0" fmla="*/ 1892744 w 11601890"/>
              <a:gd name="connsiteY0" fmla="*/ -1 h 6472441"/>
              <a:gd name="connsiteX1" fmla="*/ 304663 w 11601890"/>
              <a:gd name="connsiteY1" fmla="*/ 10760 h 6472441"/>
              <a:gd name="connsiteX2" fmla="*/ 0 w 11601890"/>
              <a:gd name="connsiteY2" fmla="*/ 47941 h 6472441"/>
              <a:gd name="connsiteX3" fmla="*/ 0 w 11601890"/>
              <a:gd name="connsiteY3" fmla="*/ 909145 h 6472441"/>
              <a:gd name="connsiteX4" fmla="*/ 4597 w 11601890"/>
              <a:gd name="connsiteY4" fmla="*/ 909145 h 6472441"/>
              <a:gd name="connsiteX5" fmla="*/ 8568 w 11601890"/>
              <a:gd name="connsiteY5" fmla="*/ 1088907 h 6472441"/>
              <a:gd name="connsiteX6" fmla="*/ 88972 w 11601890"/>
              <a:gd name="connsiteY6" fmla="*/ 3523847 h 6472441"/>
              <a:gd name="connsiteX7" fmla="*/ 148480 w 11601890"/>
              <a:gd name="connsiteY7" fmla="*/ 5930840 h 6472441"/>
              <a:gd name="connsiteX8" fmla="*/ 5484139 w 11601890"/>
              <a:gd name="connsiteY8" fmla="*/ 5922734 h 6472441"/>
              <a:gd name="connsiteX9" fmla="*/ 8071632 w 11601890"/>
              <a:gd name="connsiteY9" fmla="*/ 5902006 h 6472441"/>
              <a:gd name="connsiteX10" fmla="*/ 8334742 w 11601890"/>
              <a:gd name="connsiteY10" fmla="*/ 5912753 h 6472441"/>
              <a:gd name="connsiteX11" fmla="*/ 8300328 w 11601890"/>
              <a:gd name="connsiteY11" fmla="*/ 6472441 h 6472441"/>
              <a:gd name="connsiteX12" fmla="*/ 8951337 w 11601890"/>
              <a:gd name="connsiteY12" fmla="*/ 5912878 h 6472441"/>
              <a:gd name="connsiteX13" fmla="*/ 9774882 w 11601890"/>
              <a:gd name="connsiteY13" fmla="*/ 5899459 h 6472441"/>
              <a:gd name="connsiteX14" fmla="*/ 10927227 w 11601890"/>
              <a:gd name="connsiteY14" fmla="*/ 5922365 h 6472441"/>
              <a:gd name="connsiteX15" fmla="*/ 11562334 w 11601890"/>
              <a:gd name="connsiteY15" fmla="*/ 5918250 h 6472441"/>
              <a:gd name="connsiteX16" fmla="*/ 11571244 w 11601890"/>
              <a:gd name="connsiteY16" fmla="*/ 2621673 h 6472441"/>
              <a:gd name="connsiteX17" fmla="*/ 11572643 w 11601890"/>
              <a:gd name="connsiteY17" fmla="*/ 261466 h 6472441"/>
              <a:gd name="connsiteX18" fmla="*/ 11386303 w 11601890"/>
              <a:gd name="connsiteY18" fmla="*/ 83284 h 6472441"/>
              <a:gd name="connsiteX19" fmla="*/ 10689999 w 11601890"/>
              <a:gd name="connsiteY19" fmla="*/ 70590 h 6472441"/>
              <a:gd name="connsiteX20" fmla="*/ 7599878 w 11601890"/>
              <a:gd name="connsiteY20" fmla="*/ 75909 h 6472441"/>
              <a:gd name="connsiteX21" fmla="*/ 1892744 w 11601890"/>
              <a:gd name="connsiteY21" fmla="*/ -1 h 6472441"/>
              <a:gd name="connsiteX0" fmla="*/ 1892744 w 11592538"/>
              <a:gd name="connsiteY0" fmla="*/ -1 h 6472441"/>
              <a:gd name="connsiteX1" fmla="*/ 304663 w 11592538"/>
              <a:gd name="connsiteY1" fmla="*/ 10760 h 6472441"/>
              <a:gd name="connsiteX2" fmla="*/ 0 w 11592538"/>
              <a:gd name="connsiteY2" fmla="*/ 47941 h 6472441"/>
              <a:gd name="connsiteX3" fmla="*/ 0 w 11592538"/>
              <a:gd name="connsiteY3" fmla="*/ 909145 h 6472441"/>
              <a:gd name="connsiteX4" fmla="*/ 4597 w 11592538"/>
              <a:gd name="connsiteY4" fmla="*/ 909145 h 6472441"/>
              <a:gd name="connsiteX5" fmla="*/ 8568 w 11592538"/>
              <a:gd name="connsiteY5" fmla="*/ 1088907 h 6472441"/>
              <a:gd name="connsiteX6" fmla="*/ 88972 w 11592538"/>
              <a:gd name="connsiteY6" fmla="*/ 3523847 h 6472441"/>
              <a:gd name="connsiteX7" fmla="*/ 148480 w 11592538"/>
              <a:gd name="connsiteY7" fmla="*/ 5930840 h 6472441"/>
              <a:gd name="connsiteX8" fmla="*/ 5484139 w 11592538"/>
              <a:gd name="connsiteY8" fmla="*/ 5922734 h 6472441"/>
              <a:gd name="connsiteX9" fmla="*/ 8071632 w 11592538"/>
              <a:gd name="connsiteY9" fmla="*/ 5902006 h 6472441"/>
              <a:gd name="connsiteX10" fmla="*/ 8334742 w 11592538"/>
              <a:gd name="connsiteY10" fmla="*/ 5912753 h 6472441"/>
              <a:gd name="connsiteX11" fmla="*/ 8300328 w 11592538"/>
              <a:gd name="connsiteY11" fmla="*/ 6472441 h 6472441"/>
              <a:gd name="connsiteX12" fmla="*/ 8951337 w 11592538"/>
              <a:gd name="connsiteY12" fmla="*/ 5912878 h 6472441"/>
              <a:gd name="connsiteX13" fmla="*/ 9774882 w 11592538"/>
              <a:gd name="connsiteY13" fmla="*/ 5899459 h 6472441"/>
              <a:gd name="connsiteX14" fmla="*/ 10927227 w 11592538"/>
              <a:gd name="connsiteY14" fmla="*/ 5922365 h 6472441"/>
              <a:gd name="connsiteX15" fmla="*/ 11562334 w 11592538"/>
              <a:gd name="connsiteY15" fmla="*/ 5918250 h 6472441"/>
              <a:gd name="connsiteX16" fmla="*/ 11571244 w 11592538"/>
              <a:gd name="connsiteY16" fmla="*/ 2621673 h 6472441"/>
              <a:gd name="connsiteX17" fmla="*/ 11572643 w 11592538"/>
              <a:gd name="connsiteY17" fmla="*/ 261466 h 6472441"/>
              <a:gd name="connsiteX18" fmla="*/ 11386303 w 11592538"/>
              <a:gd name="connsiteY18" fmla="*/ 83284 h 6472441"/>
              <a:gd name="connsiteX19" fmla="*/ 10689999 w 11592538"/>
              <a:gd name="connsiteY19" fmla="*/ 70590 h 6472441"/>
              <a:gd name="connsiteX20" fmla="*/ 7599878 w 11592538"/>
              <a:gd name="connsiteY20" fmla="*/ 75909 h 6472441"/>
              <a:gd name="connsiteX21" fmla="*/ 1892744 w 11592538"/>
              <a:gd name="connsiteY21" fmla="*/ -1 h 6472441"/>
              <a:gd name="connsiteX0" fmla="*/ 1892744 w 11586991"/>
              <a:gd name="connsiteY0" fmla="*/ -1 h 6472441"/>
              <a:gd name="connsiteX1" fmla="*/ 304663 w 11586991"/>
              <a:gd name="connsiteY1" fmla="*/ 10760 h 6472441"/>
              <a:gd name="connsiteX2" fmla="*/ 0 w 11586991"/>
              <a:gd name="connsiteY2" fmla="*/ 47941 h 6472441"/>
              <a:gd name="connsiteX3" fmla="*/ 0 w 11586991"/>
              <a:gd name="connsiteY3" fmla="*/ 909145 h 6472441"/>
              <a:gd name="connsiteX4" fmla="*/ 4597 w 11586991"/>
              <a:gd name="connsiteY4" fmla="*/ 909145 h 6472441"/>
              <a:gd name="connsiteX5" fmla="*/ 8568 w 11586991"/>
              <a:gd name="connsiteY5" fmla="*/ 1088907 h 6472441"/>
              <a:gd name="connsiteX6" fmla="*/ 88972 w 11586991"/>
              <a:gd name="connsiteY6" fmla="*/ 3523847 h 6472441"/>
              <a:gd name="connsiteX7" fmla="*/ 148480 w 11586991"/>
              <a:gd name="connsiteY7" fmla="*/ 5930840 h 6472441"/>
              <a:gd name="connsiteX8" fmla="*/ 5484139 w 11586991"/>
              <a:gd name="connsiteY8" fmla="*/ 5922734 h 6472441"/>
              <a:gd name="connsiteX9" fmla="*/ 8071632 w 11586991"/>
              <a:gd name="connsiteY9" fmla="*/ 5902006 h 6472441"/>
              <a:gd name="connsiteX10" fmla="*/ 8334742 w 11586991"/>
              <a:gd name="connsiteY10" fmla="*/ 5912753 h 6472441"/>
              <a:gd name="connsiteX11" fmla="*/ 8300328 w 11586991"/>
              <a:gd name="connsiteY11" fmla="*/ 6472441 h 6472441"/>
              <a:gd name="connsiteX12" fmla="*/ 8951337 w 11586991"/>
              <a:gd name="connsiteY12" fmla="*/ 5912878 h 6472441"/>
              <a:gd name="connsiteX13" fmla="*/ 9774882 w 11586991"/>
              <a:gd name="connsiteY13" fmla="*/ 5899459 h 6472441"/>
              <a:gd name="connsiteX14" fmla="*/ 10927227 w 11586991"/>
              <a:gd name="connsiteY14" fmla="*/ 5922365 h 6472441"/>
              <a:gd name="connsiteX15" fmla="*/ 11562334 w 11586991"/>
              <a:gd name="connsiteY15" fmla="*/ 5918250 h 6472441"/>
              <a:gd name="connsiteX16" fmla="*/ 11571244 w 11586991"/>
              <a:gd name="connsiteY16" fmla="*/ 2621673 h 6472441"/>
              <a:gd name="connsiteX17" fmla="*/ 11572643 w 11586991"/>
              <a:gd name="connsiteY17" fmla="*/ 261466 h 6472441"/>
              <a:gd name="connsiteX18" fmla="*/ 11386303 w 11586991"/>
              <a:gd name="connsiteY18" fmla="*/ 83284 h 6472441"/>
              <a:gd name="connsiteX19" fmla="*/ 10689999 w 11586991"/>
              <a:gd name="connsiteY19" fmla="*/ 70590 h 6472441"/>
              <a:gd name="connsiteX20" fmla="*/ 7599878 w 11586991"/>
              <a:gd name="connsiteY20" fmla="*/ 75909 h 6472441"/>
              <a:gd name="connsiteX21" fmla="*/ 1892744 w 11586991"/>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88972 w 11578768"/>
              <a:gd name="connsiteY6" fmla="*/ 35238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88972 w 11578768"/>
              <a:gd name="connsiteY6" fmla="*/ 35238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56717 w 11578768"/>
              <a:gd name="connsiteY6" fmla="*/ 3876624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56717 w 11578768"/>
              <a:gd name="connsiteY6" fmla="*/ 3876624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095586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095586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78222 w 11578768"/>
              <a:gd name="connsiteY6" fmla="*/ 4679489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78222 w 11578768"/>
              <a:gd name="connsiteY6" fmla="*/ 4679489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120534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432992 w 11578768"/>
              <a:gd name="connsiteY1" fmla="*/ 34958 h 6472441"/>
              <a:gd name="connsiteX2" fmla="*/ 0 w 11578768"/>
              <a:gd name="connsiteY2" fmla="*/ 120534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999684 w 11578768"/>
              <a:gd name="connsiteY0" fmla="*/ 13440 h 6437483"/>
              <a:gd name="connsiteX1" fmla="*/ 432992 w 11578768"/>
              <a:gd name="connsiteY1" fmla="*/ 0 h 6437483"/>
              <a:gd name="connsiteX2" fmla="*/ 0 w 11578768"/>
              <a:gd name="connsiteY2" fmla="*/ 85576 h 6437483"/>
              <a:gd name="connsiteX3" fmla="*/ 0 w 11578768"/>
              <a:gd name="connsiteY3" fmla="*/ 874187 h 6437483"/>
              <a:gd name="connsiteX4" fmla="*/ 4597 w 11578768"/>
              <a:gd name="connsiteY4" fmla="*/ 874187 h 6437483"/>
              <a:gd name="connsiteX5" fmla="*/ 8569 w 11578768"/>
              <a:gd name="connsiteY5" fmla="*/ 1406724 h 6437483"/>
              <a:gd name="connsiteX6" fmla="*/ 67470 w 11578768"/>
              <a:gd name="connsiteY6" fmla="*/ 4899989 h 6437483"/>
              <a:gd name="connsiteX7" fmla="*/ 148480 w 11578768"/>
              <a:gd name="connsiteY7" fmla="*/ 5895882 h 6437483"/>
              <a:gd name="connsiteX8" fmla="*/ 5484139 w 11578768"/>
              <a:gd name="connsiteY8" fmla="*/ 5887776 h 6437483"/>
              <a:gd name="connsiteX9" fmla="*/ 8071632 w 11578768"/>
              <a:gd name="connsiteY9" fmla="*/ 5867048 h 6437483"/>
              <a:gd name="connsiteX10" fmla="*/ 8302487 w 11578768"/>
              <a:gd name="connsiteY10" fmla="*/ 5877796 h 6437483"/>
              <a:gd name="connsiteX11" fmla="*/ 8300328 w 11578768"/>
              <a:gd name="connsiteY11" fmla="*/ 6437483 h 6437483"/>
              <a:gd name="connsiteX12" fmla="*/ 8951337 w 11578768"/>
              <a:gd name="connsiteY12" fmla="*/ 5877920 h 6437483"/>
              <a:gd name="connsiteX13" fmla="*/ 9774882 w 11578768"/>
              <a:gd name="connsiteY13" fmla="*/ 5864501 h 6437483"/>
              <a:gd name="connsiteX14" fmla="*/ 10927227 w 11578768"/>
              <a:gd name="connsiteY14" fmla="*/ 5887407 h 6437483"/>
              <a:gd name="connsiteX15" fmla="*/ 11562334 w 11578768"/>
              <a:gd name="connsiteY15" fmla="*/ 5883292 h 6437483"/>
              <a:gd name="connsiteX16" fmla="*/ 11571244 w 11578768"/>
              <a:gd name="connsiteY16" fmla="*/ 2586715 h 6437483"/>
              <a:gd name="connsiteX17" fmla="*/ 11572643 w 11578768"/>
              <a:gd name="connsiteY17" fmla="*/ 226508 h 6437483"/>
              <a:gd name="connsiteX18" fmla="*/ 11386303 w 11578768"/>
              <a:gd name="connsiteY18" fmla="*/ 48326 h 6437483"/>
              <a:gd name="connsiteX19" fmla="*/ 10689999 w 11578768"/>
              <a:gd name="connsiteY19" fmla="*/ 35632 h 6437483"/>
              <a:gd name="connsiteX20" fmla="*/ 7599878 w 11578768"/>
              <a:gd name="connsiteY20" fmla="*/ 40951 h 6437483"/>
              <a:gd name="connsiteX21" fmla="*/ 1999684 w 11578768"/>
              <a:gd name="connsiteY21" fmla="*/ 13440 h 6437483"/>
              <a:gd name="connsiteX0" fmla="*/ 1999684 w 11578768"/>
              <a:gd name="connsiteY0" fmla="*/ 0 h 6424043"/>
              <a:gd name="connsiteX1" fmla="*/ 561320 w 11578768"/>
              <a:gd name="connsiteY1" fmla="*/ 10760 h 6424043"/>
              <a:gd name="connsiteX2" fmla="*/ 0 w 11578768"/>
              <a:gd name="connsiteY2" fmla="*/ 72136 h 6424043"/>
              <a:gd name="connsiteX3" fmla="*/ 0 w 11578768"/>
              <a:gd name="connsiteY3" fmla="*/ 860747 h 6424043"/>
              <a:gd name="connsiteX4" fmla="*/ 4597 w 11578768"/>
              <a:gd name="connsiteY4" fmla="*/ 860747 h 6424043"/>
              <a:gd name="connsiteX5" fmla="*/ 8569 w 11578768"/>
              <a:gd name="connsiteY5" fmla="*/ 1393284 h 6424043"/>
              <a:gd name="connsiteX6" fmla="*/ 67470 w 11578768"/>
              <a:gd name="connsiteY6" fmla="*/ 4886549 h 6424043"/>
              <a:gd name="connsiteX7" fmla="*/ 148480 w 11578768"/>
              <a:gd name="connsiteY7" fmla="*/ 5882442 h 6424043"/>
              <a:gd name="connsiteX8" fmla="*/ 5484139 w 11578768"/>
              <a:gd name="connsiteY8" fmla="*/ 5874336 h 6424043"/>
              <a:gd name="connsiteX9" fmla="*/ 8071632 w 11578768"/>
              <a:gd name="connsiteY9" fmla="*/ 5853608 h 6424043"/>
              <a:gd name="connsiteX10" fmla="*/ 8302487 w 11578768"/>
              <a:gd name="connsiteY10" fmla="*/ 5864356 h 6424043"/>
              <a:gd name="connsiteX11" fmla="*/ 8300328 w 11578768"/>
              <a:gd name="connsiteY11" fmla="*/ 6424043 h 6424043"/>
              <a:gd name="connsiteX12" fmla="*/ 8951337 w 11578768"/>
              <a:gd name="connsiteY12" fmla="*/ 5864480 h 6424043"/>
              <a:gd name="connsiteX13" fmla="*/ 9774882 w 11578768"/>
              <a:gd name="connsiteY13" fmla="*/ 5851061 h 6424043"/>
              <a:gd name="connsiteX14" fmla="*/ 10927227 w 11578768"/>
              <a:gd name="connsiteY14" fmla="*/ 5873967 h 6424043"/>
              <a:gd name="connsiteX15" fmla="*/ 11562334 w 11578768"/>
              <a:gd name="connsiteY15" fmla="*/ 5869852 h 6424043"/>
              <a:gd name="connsiteX16" fmla="*/ 11571244 w 11578768"/>
              <a:gd name="connsiteY16" fmla="*/ 2573275 h 6424043"/>
              <a:gd name="connsiteX17" fmla="*/ 11572643 w 11578768"/>
              <a:gd name="connsiteY17" fmla="*/ 213068 h 6424043"/>
              <a:gd name="connsiteX18" fmla="*/ 11386303 w 11578768"/>
              <a:gd name="connsiteY18" fmla="*/ 34886 h 6424043"/>
              <a:gd name="connsiteX19" fmla="*/ 10689999 w 11578768"/>
              <a:gd name="connsiteY19" fmla="*/ 22192 h 6424043"/>
              <a:gd name="connsiteX20" fmla="*/ 7599878 w 11578768"/>
              <a:gd name="connsiteY20" fmla="*/ 27511 h 6424043"/>
              <a:gd name="connsiteX21" fmla="*/ 1999684 w 11578768"/>
              <a:gd name="connsiteY21" fmla="*/ 0 h 6424043"/>
              <a:gd name="connsiteX0" fmla="*/ 1999684 w 11578768"/>
              <a:gd name="connsiteY0" fmla="*/ 0 h 6424043"/>
              <a:gd name="connsiteX1" fmla="*/ 561320 w 11578768"/>
              <a:gd name="connsiteY1" fmla="*/ 10760 h 6424043"/>
              <a:gd name="connsiteX2" fmla="*/ 0 w 11578768"/>
              <a:gd name="connsiteY2" fmla="*/ 72136 h 6424043"/>
              <a:gd name="connsiteX3" fmla="*/ 0 w 11578768"/>
              <a:gd name="connsiteY3" fmla="*/ 860747 h 6424043"/>
              <a:gd name="connsiteX4" fmla="*/ 4597 w 11578768"/>
              <a:gd name="connsiteY4" fmla="*/ 860747 h 6424043"/>
              <a:gd name="connsiteX5" fmla="*/ 8569 w 11578768"/>
              <a:gd name="connsiteY5" fmla="*/ 1393284 h 6424043"/>
              <a:gd name="connsiteX6" fmla="*/ 67470 w 11578768"/>
              <a:gd name="connsiteY6" fmla="*/ 4886549 h 6424043"/>
              <a:gd name="connsiteX7" fmla="*/ 148480 w 11578768"/>
              <a:gd name="connsiteY7" fmla="*/ 5882442 h 6424043"/>
              <a:gd name="connsiteX8" fmla="*/ 5484139 w 11578768"/>
              <a:gd name="connsiteY8" fmla="*/ 5874336 h 6424043"/>
              <a:gd name="connsiteX9" fmla="*/ 8071632 w 11578768"/>
              <a:gd name="connsiteY9" fmla="*/ 5853608 h 6424043"/>
              <a:gd name="connsiteX10" fmla="*/ 8302487 w 11578768"/>
              <a:gd name="connsiteY10" fmla="*/ 5864356 h 6424043"/>
              <a:gd name="connsiteX11" fmla="*/ 8300328 w 11578768"/>
              <a:gd name="connsiteY11" fmla="*/ 6424043 h 6424043"/>
              <a:gd name="connsiteX12" fmla="*/ 9084484 w 11578768"/>
              <a:gd name="connsiteY12" fmla="*/ 5864482 h 6424043"/>
              <a:gd name="connsiteX13" fmla="*/ 9774882 w 11578768"/>
              <a:gd name="connsiteY13" fmla="*/ 5851061 h 6424043"/>
              <a:gd name="connsiteX14" fmla="*/ 10927227 w 11578768"/>
              <a:gd name="connsiteY14" fmla="*/ 5873967 h 6424043"/>
              <a:gd name="connsiteX15" fmla="*/ 11562334 w 11578768"/>
              <a:gd name="connsiteY15" fmla="*/ 5869852 h 6424043"/>
              <a:gd name="connsiteX16" fmla="*/ 11571244 w 11578768"/>
              <a:gd name="connsiteY16" fmla="*/ 2573275 h 6424043"/>
              <a:gd name="connsiteX17" fmla="*/ 11572643 w 11578768"/>
              <a:gd name="connsiteY17" fmla="*/ 213068 h 6424043"/>
              <a:gd name="connsiteX18" fmla="*/ 11386303 w 11578768"/>
              <a:gd name="connsiteY18" fmla="*/ 34886 h 6424043"/>
              <a:gd name="connsiteX19" fmla="*/ 10689999 w 11578768"/>
              <a:gd name="connsiteY19" fmla="*/ 22192 h 6424043"/>
              <a:gd name="connsiteX20" fmla="*/ 7599878 w 11578768"/>
              <a:gd name="connsiteY20" fmla="*/ 27511 h 6424043"/>
              <a:gd name="connsiteX21" fmla="*/ 1999684 w 11578768"/>
              <a:gd name="connsiteY21" fmla="*/ 0 h 642404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02487 w 11578768"/>
              <a:gd name="connsiteY10" fmla="*/ 586435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02487 w 11578768"/>
              <a:gd name="connsiteY10" fmla="*/ 586435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14590 w 11578768"/>
              <a:gd name="connsiteY10" fmla="*/ 587732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14590 w 11578768"/>
              <a:gd name="connsiteY10" fmla="*/ 587732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62953"/>
              <a:gd name="connsiteX1" fmla="*/ 561320 w 11578768"/>
              <a:gd name="connsiteY1" fmla="*/ 10760 h 6462953"/>
              <a:gd name="connsiteX2" fmla="*/ 0 w 11578768"/>
              <a:gd name="connsiteY2" fmla="*/ 72136 h 6462953"/>
              <a:gd name="connsiteX3" fmla="*/ 0 w 11578768"/>
              <a:gd name="connsiteY3" fmla="*/ 860747 h 6462953"/>
              <a:gd name="connsiteX4" fmla="*/ 4597 w 11578768"/>
              <a:gd name="connsiteY4" fmla="*/ 860747 h 6462953"/>
              <a:gd name="connsiteX5" fmla="*/ 8569 w 11578768"/>
              <a:gd name="connsiteY5" fmla="*/ 1393284 h 6462953"/>
              <a:gd name="connsiteX6" fmla="*/ 67470 w 11578768"/>
              <a:gd name="connsiteY6" fmla="*/ 4886549 h 6462953"/>
              <a:gd name="connsiteX7" fmla="*/ 148480 w 11578768"/>
              <a:gd name="connsiteY7" fmla="*/ 5882442 h 6462953"/>
              <a:gd name="connsiteX8" fmla="*/ 5484139 w 11578768"/>
              <a:gd name="connsiteY8" fmla="*/ 5874336 h 6462953"/>
              <a:gd name="connsiteX9" fmla="*/ 8071632 w 11578768"/>
              <a:gd name="connsiteY9" fmla="*/ 5853608 h 6462953"/>
              <a:gd name="connsiteX10" fmla="*/ 8314590 w 11578768"/>
              <a:gd name="connsiteY10" fmla="*/ 5877326 h 6462953"/>
              <a:gd name="connsiteX11" fmla="*/ 8469786 w 11578768"/>
              <a:gd name="connsiteY11" fmla="*/ 6462953 h 6462953"/>
              <a:gd name="connsiteX12" fmla="*/ 9084484 w 11578768"/>
              <a:gd name="connsiteY12" fmla="*/ 5864482 h 6462953"/>
              <a:gd name="connsiteX13" fmla="*/ 9774882 w 11578768"/>
              <a:gd name="connsiteY13" fmla="*/ 5851061 h 6462953"/>
              <a:gd name="connsiteX14" fmla="*/ 10927227 w 11578768"/>
              <a:gd name="connsiteY14" fmla="*/ 5873967 h 6462953"/>
              <a:gd name="connsiteX15" fmla="*/ 11562334 w 11578768"/>
              <a:gd name="connsiteY15" fmla="*/ 5869852 h 6462953"/>
              <a:gd name="connsiteX16" fmla="*/ 11571244 w 11578768"/>
              <a:gd name="connsiteY16" fmla="*/ 2573275 h 6462953"/>
              <a:gd name="connsiteX17" fmla="*/ 11572643 w 11578768"/>
              <a:gd name="connsiteY17" fmla="*/ 213068 h 6462953"/>
              <a:gd name="connsiteX18" fmla="*/ 11386303 w 11578768"/>
              <a:gd name="connsiteY18" fmla="*/ 34886 h 6462953"/>
              <a:gd name="connsiteX19" fmla="*/ 10689999 w 11578768"/>
              <a:gd name="connsiteY19" fmla="*/ 22192 h 6462953"/>
              <a:gd name="connsiteX20" fmla="*/ 7599878 w 11578768"/>
              <a:gd name="connsiteY20" fmla="*/ 27511 h 6462953"/>
              <a:gd name="connsiteX21" fmla="*/ 1999684 w 11578768"/>
              <a:gd name="connsiteY21" fmla="*/ 0 h 6462953"/>
              <a:gd name="connsiteX0" fmla="*/ 1999684 w 11578768"/>
              <a:gd name="connsiteY0" fmla="*/ 0 h 6462953"/>
              <a:gd name="connsiteX1" fmla="*/ 561320 w 11578768"/>
              <a:gd name="connsiteY1" fmla="*/ 10760 h 6462953"/>
              <a:gd name="connsiteX2" fmla="*/ 0 w 11578768"/>
              <a:gd name="connsiteY2" fmla="*/ 72136 h 6462953"/>
              <a:gd name="connsiteX3" fmla="*/ 0 w 11578768"/>
              <a:gd name="connsiteY3" fmla="*/ 860747 h 6462953"/>
              <a:gd name="connsiteX4" fmla="*/ 4597 w 11578768"/>
              <a:gd name="connsiteY4" fmla="*/ 860747 h 6462953"/>
              <a:gd name="connsiteX5" fmla="*/ 8569 w 11578768"/>
              <a:gd name="connsiteY5" fmla="*/ 1393284 h 6462953"/>
              <a:gd name="connsiteX6" fmla="*/ 67470 w 11578768"/>
              <a:gd name="connsiteY6" fmla="*/ 4886549 h 6462953"/>
              <a:gd name="connsiteX7" fmla="*/ 148480 w 11578768"/>
              <a:gd name="connsiteY7" fmla="*/ 5882442 h 6462953"/>
              <a:gd name="connsiteX8" fmla="*/ 5484139 w 11578768"/>
              <a:gd name="connsiteY8" fmla="*/ 5874336 h 6462953"/>
              <a:gd name="connsiteX9" fmla="*/ 8071632 w 11578768"/>
              <a:gd name="connsiteY9" fmla="*/ 5853608 h 6462953"/>
              <a:gd name="connsiteX10" fmla="*/ 8314590 w 11578768"/>
              <a:gd name="connsiteY10" fmla="*/ 5877326 h 6462953"/>
              <a:gd name="connsiteX11" fmla="*/ 8469786 w 11578768"/>
              <a:gd name="connsiteY11" fmla="*/ 6462953 h 6462953"/>
              <a:gd name="connsiteX12" fmla="*/ 9084484 w 11578768"/>
              <a:gd name="connsiteY12" fmla="*/ 5864482 h 6462953"/>
              <a:gd name="connsiteX13" fmla="*/ 9774882 w 11578768"/>
              <a:gd name="connsiteY13" fmla="*/ 5851061 h 6462953"/>
              <a:gd name="connsiteX14" fmla="*/ 10927227 w 11578768"/>
              <a:gd name="connsiteY14" fmla="*/ 5873967 h 6462953"/>
              <a:gd name="connsiteX15" fmla="*/ 11562334 w 11578768"/>
              <a:gd name="connsiteY15" fmla="*/ 5869852 h 6462953"/>
              <a:gd name="connsiteX16" fmla="*/ 11571244 w 11578768"/>
              <a:gd name="connsiteY16" fmla="*/ 2573275 h 6462953"/>
              <a:gd name="connsiteX17" fmla="*/ 11572643 w 11578768"/>
              <a:gd name="connsiteY17" fmla="*/ 213068 h 6462953"/>
              <a:gd name="connsiteX18" fmla="*/ 11386303 w 11578768"/>
              <a:gd name="connsiteY18" fmla="*/ 34886 h 6462953"/>
              <a:gd name="connsiteX19" fmla="*/ 10689999 w 11578768"/>
              <a:gd name="connsiteY19" fmla="*/ 22192 h 6462953"/>
              <a:gd name="connsiteX20" fmla="*/ 7599878 w 11578768"/>
              <a:gd name="connsiteY20" fmla="*/ 27511 h 6462953"/>
              <a:gd name="connsiteX21" fmla="*/ 1999684 w 11578768"/>
              <a:gd name="connsiteY21" fmla="*/ 0 h 6462953"/>
              <a:gd name="connsiteX0" fmla="*/ 1999684 w 11578768"/>
              <a:gd name="connsiteY0" fmla="*/ 0 h 6462953"/>
              <a:gd name="connsiteX1" fmla="*/ 561320 w 11578768"/>
              <a:gd name="connsiteY1" fmla="*/ 10760 h 6462953"/>
              <a:gd name="connsiteX2" fmla="*/ 0 w 11578768"/>
              <a:gd name="connsiteY2" fmla="*/ 72136 h 6462953"/>
              <a:gd name="connsiteX3" fmla="*/ 0 w 11578768"/>
              <a:gd name="connsiteY3" fmla="*/ 860747 h 6462953"/>
              <a:gd name="connsiteX4" fmla="*/ 4597 w 11578768"/>
              <a:gd name="connsiteY4" fmla="*/ 860747 h 6462953"/>
              <a:gd name="connsiteX5" fmla="*/ 8569 w 11578768"/>
              <a:gd name="connsiteY5" fmla="*/ 1393284 h 6462953"/>
              <a:gd name="connsiteX6" fmla="*/ 67470 w 11578768"/>
              <a:gd name="connsiteY6" fmla="*/ 4886549 h 6462953"/>
              <a:gd name="connsiteX7" fmla="*/ 148480 w 11578768"/>
              <a:gd name="connsiteY7" fmla="*/ 5882442 h 6462953"/>
              <a:gd name="connsiteX8" fmla="*/ 5484139 w 11578768"/>
              <a:gd name="connsiteY8" fmla="*/ 5874336 h 6462953"/>
              <a:gd name="connsiteX9" fmla="*/ 8071632 w 11578768"/>
              <a:gd name="connsiteY9" fmla="*/ 5853608 h 6462953"/>
              <a:gd name="connsiteX10" fmla="*/ 8314590 w 11578768"/>
              <a:gd name="connsiteY10" fmla="*/ 5877326 h 6462953"/>
              <a:gd name="connsiteX11" fmla="*/ 8469786 w 11578768"/>
              <a:gd name="connsiteY11" fmla="*/ 6462953 h 6462953"/>
              <a:gd name="connsiteX12" fmla="*/ 9084484 w 11578768"/>
              <a:gd name="connsiteY12" fmla="*/ 5864482 h 6462953"/>
              <a:gd name="connsiteX13" fmla="*/ 9774882 w 11578768"/>
              <a:gd name="connsiteY13" fmla="*/ 5851061 h 6462953"/>
              <a:gd name="connsiteX14" fmla="*/ 10927227 w 11578768"/>
              <a:gd name="connsiteY14" fmla="*/ 5873967 h 6462953"/>
              <a:gd name="connsiteX15" fmla="*/ 11562334 w 11578768"/>
              <a:gd name="connsiteY15" fmla="*/ 5869852 h 6462953"/>
              <a:gd name="connsiteX16" fmla="*/ 11571244 w 11578768"/>
              <a:gd name="connsiteY16" fmla="*/ 2573275 h 6462953"/>
              <a:gd name="connsiteX17" fmla="*/ 11572643 w 11578768"/>
              <a:gd name="connsiteY17" fmla="*/ 213068 h 6462953"/>
              <a:gd name="connsiteX18" fmla="*/ 11386303 w 11578768"/>
              <a:gd name="connsiteY18" fmla="*/ 34886 h 6462953"/>
              <a:gd name="connsiteX19" fmla="*/ 10689999 w 11578768"/>
              <a:gd name="connsiteY19" fmla="*/ 22192 h 6462953"/>
              <a:gd name="connsiteX20" fmla="*/ 7599878 w 11578768"/>
              <a:gd name="connsiteY20" fmla="*/ 27511 h 6462953"/>
              <a:gd name="connsiteX21" fmla="*/ 1999684 w 11578768"/>
              <a:gd name="connsiteY21" fmla="*/ 0 h 6462953"/>
              <a:gd name="connsiteX0" fmla="*/ 1999684 w 11578769"/>
              <a:gd name="connsiteY0" fmla="*/ 0 h 6462953"/>
              <a:gd name="connsiteX1" fmla="*/ 561320 w 11578769"/>
              <a:gd name="connsiteY1" fmla="*/ 10760 h 6462953"/>
              <a:gd name="connsiteX2" fmla="*/ 0 w 11578769"/>
              <a:gd name="connsiteY2" fmla="*/ 72136 h 6462953"/>
              <a:gd name="connsiteX3" fmla="*/ 0 w 11578769"/>
              <a:gd name="connsiteY3" fmla="*/ 860747 h 6462953"/>
              <a:gd name="connsiteX4" fmla="*/ 4597 w 11578769"/>
              <a:gd name="connsiteY4" fmla="*/ 860747 h 6462953"/>
              <a:gd name="connsiteX5" fmla="*/ 8569 w 11578769"/>
              <a:gd name="connsiteY5" fmla="*/ 1393284 h 6462953"/>
              <a:gd name="connsiteX6" fmla="*/ 67470 w 11578769"/>
              <a:gd name="connsiteY6" fmla="*/ 4886549 h 6462953"/>
              <a:gd name="connsiteX7" fmla="*/ 148480 w 11578769"/>
              <a:gd name="connsiteY7" fmla="*/ 5882442 h 6462953"/>
              <a:gd name="connsiteX8" fmla="*/ 5484139 w 11578769"/>
              <a:gd name="connsiteY8" fmla="*/ 5874336 h 6462953"/>
              <a:gd name="connsiteX9" fmla="*/ 8071632 w 11578769"/>
              <a:gd name="connsiteY9" fmla="*/ 5853608 h 6462953"/>
              <a:gd name="connsiteX10" fmla="*/ 8314590 w 11578769"/>
              <a:gd name="connsiteY10" fmla="*/ 5877326 h 6462953"/>
              <a:gd name="connsiteX11" fmla="*/ 8469786 w 11578769"/>
              <a:gd name="connsiteY11" fmla="*/ 6462953 h 6462953"/>
              <a:gd name="connsiteX12" fmla="*/ 8926264 w 11578769"/>
              <a:gd name="connsiteY12" fmla="*/ 5864484 h 6462953"/>
              <a:gd name="connsiteX13" fmla="*/ 9774882 w 11578769"/>
              <a:gd name="connsiteY13" fmla="*/ 5851061 h 6462953"/>
              <a:gd name="connsiteX14" fmla="*/ 10927227 w 11578769"/>
              <a:gd name="connsiteY14" fmla="*/ 5873967 h 6462953"/>
              <a:gd name="connsiteX15" fmla="*/ 11562334 w 11578769"/>
              <a:gd name="connsiteY15" fmla="*/ 5869852 h 6462953"/>
              <a:gd name="connsiteX16" fmla="*/ 11571244 w 11578769"/>
              <a:gd name="connsiteY16" fmla="*/ 2573275 h 6462953"/>
              <a:gd name="connsiteX17" fmla="*/ 11572643 w 11578769"/>
              <a:gd name="connsiteY17" fmla="*/ 213068 h 6462953"/>
              <a:gd name="connsiteX18" fmla="*/ 11386303 w 11578769"/>
              <a:gd name="connsiteY18" fmla="*/ 34886 h 6462953"/>
              <a:gd name="connsiteX19" fmla="*/ 10689999 w 11578769"/>
              <a:gd name="connsiteY19" fmla="*/ 22192 h 6462953"/>
              <a:gd name="connsiteX20" fmla="*/ 7599878 w 11578769"/>
              <a:gd name="connsiteY20" fmla="*/ 27511 h 6462953"/>
              <a:gd name="connsiteX21" fmla="*/ 1999684 w 11578769"/>
              <a:gd name="connsiteY21" fmla="*/ 0 h 6462953"/>
              <a:gd name="connsiteX0" fmla="*/ 1999684 w 11578769"/>
              <a:gd name="connsiteY0" fmla="*/ 0 h 6654630"/>
              <a:gd name="connsiteX1" fmla="*/ 561320 w 11578769"/>
              <a:gd name="connsiteY1" fmla="*/ 10760 h 6654630"/>
              <a:gd name="connsiteX2" fmla="*/ 0 w 11578769"/>
              <a:gd name="connsiteY2" fmla="*/ 72136 h 6654630"/>
              <a:gd name="connsiteX3" fmla="*/ 0 w 11578769"/>
              <a:gd name="connsiteY3" fmla="*/ 860747 h 6654630"/>
              <a:gd name="connsiteX4" fmla="*/ 4597 w 11578769"/>
              <a:gd name="connsiteY4" fmla="*/ 860747 h 6654630"/>
              <a:gd name="connsiteX5" fmla="*/ 8569 w 11578769"/>
              <a:gd name="connsiteY5" fmla="*/ 1393284 h 6654630"/>
              <a:gd name="connsiteX6" fmla="*/ 67470 w 11578769"/>
              <a:gd name="connsiteY6" fmla="*/ 4886549 h 6654630"/>
              <a:gd name="connsiteX7" fmla="*/ 148480 w 11578769"/>
              <a:gd name="connsiteY7" fmla="*/ 5882442 h 6654630"/>
              <a:gd name="connsiteX8" fmla="*/ 5484139 w 11578769"/>
              <a:gd name="connsiteY8" fmla="*/ 5874336 h 6654630"/>
              <a:gd name="connsiteX9" fmla="*/ 8071632 w 11578769"/>
              <a:gd name="connsiteY9" fmla="*/ 5853608 h 6654630"/>
              <a:gd name="connsiteX10" fmla="*/ 8314590 w 11578769"/>
              <a:gd name="connsiteY10" fmla="*/ 5877326 h 6654630"/>
              <a:gd name="connsiteX11" fmla="*/ 8570471 w 11578769"/>
              <a:gd name="connsiteY11" fmla="*/ 6654630 h 6654630"/>
              <a:gd name="connsiteX12" fmla="*/ 8926264 w 11578769"/>
              <a:gd name="connsiteY12" fmla="*/ 5864484 h 6654630"/>
              <a:gd name="connsiteX13" fmla="*/ 9774882 w 11578769"/>
              <a:gd name="connsiteY13" fmla="*/ 5851061 h 6654630"/>
              <a:gd name="connsiteX14" fmla="*/ 10927227 w 11578769"/>
              <a:gd name="connsiteY14" fmla="*/ 5873967 h 6654630"/>
              <a:gd name="connsiteX15" fmla="*/ 11562334 w 11578769"/>
              <a:gd name="connsiteY15" fmla="*/ 5869852 h 6654630"/>
              <a:gd name="connsiteX16" fmla="*/ 11571244 w 11578769"/>
              <a:gd name="connsiteY16" fmla="*/ 2573275 h 6654630"/>
              <a:gd name="connsiteX17" fmla="*/ 11572643 w 11578769"/>
              <a:gd name="connsiteY17" fmla="*/ 213068 h 6654630"/>
              <a:gd name="connsiteX18" fmla="*/ 11386303 w 11578769"/>
              <a:gd name="connsiteY18" fmla="*/ 34886 h 6654630"/>
              <a:gd name="connsiteX19" fmla="*/ 10689999 w 11578769"/>
              <a:gd name="connsiteY19" fmla="*/ 22192 h 6654630"/>
              <a:gd name="connsiteX20" fmla="*/ 7599878 w 11578769"/>
              <a:gd name="connsiteY20" fmla="*/ 27511 h 6654630"/>
              <a:gd name="connsiteX21" fmla="*/ 1999684 w 11578769"/>
              <a:gd name="connsiteY21" fmla="*/ 0 h 6654630"/>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213068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213068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213068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80739"/>
              <a:gd name="connsiteY0" fmla="*/ 0 h 6964048"/>
              <a:gd name="connsiteX1" fmla="*/ 561320 w 11580739"/>
              <a:gd name="connsiteY1" fmla="*/ 10760 h 6964048"/>
              <a:gd name="connsiteX2" fmla="*/ 0 w 11580739"/>
              <a:gd name="connsiteY2" fmla="*/ 72136 h 6964048"/>
              <a:gd name="connsiteX3" fmla="*/ 0 w 11580739"/>
              <a:gd name="connsiteY3" fmla="*/ 860747 h 6964048"/>
              <a:gd name="connsiteX4" fmla="*/ 4597 w 11580739"/>
              <a:gd name="connsiteY4" fmla="*/ 860747 h 6964048"/>
              <a:gd name="connsiteX5" fmla="*/ 8569 w 11580739"/>
              <a:gd name="connsiteY5" fmla="*/ 1393284 h 6964048"/>
              <a:gd name="connsiteX6" fmla="*/ 67470 w 11580739"/>
              <a:gd name="connsiteY6" fmla="*/ 4886549 h 6964048"/>
              <a:gd name="connsiteX7" fmla="*/ 148480 w 11580739"/>
              <a:gd name="connsiteY7" fmla="*/ 5882442 h 6964048"/>
              <a:gd name="connsiteX8" fmla="*/ 5484139 w 11580739"/>
              <a:gd name="connsiteY8" fmla="*/ 5874336 h 6964048"/>
              <a:gd name="connsiteX9" fmla="*/ 8071632 w 11580739"/>
              <a:gd name="connsiteY9" fmla="*/ 5853608 h 6964048"/>
              <a:gd name="connsiteX10" fmla="*/ 8314590 w 11580739"/>
              <a:gd name="connsiteY10" fmla="*/ 5877326 h 6964048"/>
              <a:gd name="connsiteX11" fmla="*/ 8575475 w 11580739"/>
              <a:gd name="connsiteY11" fmla="*/ 6964048 h 6964048"/>
              <a:gd name="connsiteX12" fmla="*/ 8926264 w 11580739"/>
              <a:gd name="connsiteY12" fmla="*/ 5864484 h 6964048"/>
              <a:gd name="connsiteX13" fmla="*/ 9774882 w 11580739"/>
              <a:gd name="connsiteY13" fmla="*/ 5851061 h 6964048"/>
              <a:gd name="connsiteX14" fmla="*/ 10927227 w 11580739"/>
              <a:gd name="connsiteY14" fmla="*/ 5873967 h 6964048"/>
              <a:gd name="connsiteX15" fmla="*/ 11562334 w 11580739"/>
              <a:gd name="connsiteY15" fmla="*/ 5869852 h 6964048"/>
              <a:gd name="connsiteX16" fmla="*/ 11571244 w 11580739"/>
              <a:gd name="connsiteY16" fmla="*/ 2573275 h 6964048"/>
              <a:gd name="connsiteX17" fmla="*/ 11572643 w 11580739"/>
              <a:gd name="connsiteY17" fmla="*/ 213068 h 6964048"/>
              <a:gd name="connsiteX18" fmla="*/ 11386303 w 11580739"/>
              <a:gd name="connsiteY18" fmla="*/ 34886 h 6964048"/>
              <a:gd name="connsiteX19" fmla="*/ 10689999 w 11580739"/>
              <a:gd name="connsiteY19" fmla="*/ 22192 h 6964048"/>
              <a:gd name="connsiteX20" fmla="*/ 7599878 w 11580739"/>
              <a:gd name="connsiteY20" fmla="*/ 27511 h 6964048"/>
              <a:gd name="connsiteX21" fmla="*/ 1999684 w 11580739"/>
              <a:gd name="connsiteY21" fmla="*/ 0 h 6964048"/>
              <a:gd name="connsiteX0" fmla="*/ 1999684 w 11580739"/>
              <a:gd name="connsiteY0" fmla="*/ 0 h 6964048"/>
              <a:gd name="connsiteX1" fmla="*/ 561320 w 11580739"/>
              <a:gd name="connsiteY1" fmla="*/ 10760 h 6964048"/>
              <a:gd name="connsiteX2" fmla="*/ 0 w 11580739"/>
              <a:gd name="connsiteY2" fmla="*/ 72136 h 6964048"/>
              <a:gd name="connsiteX3" fmla="*/ 0 w 11580739"/>
              <a:gd name="connsiteY3" fmla="*/ 860747 h 6964048"/>
              <a:gd name="connsiteX4" fmla="*/ 4597 w 11580739"/>
              <a:gd name="connsiteY4" fmla="*/ 860747 h 6964048"/>
              <a:gd name="connsiteX5" fmla="*/ 8569 w 11580739"/>
              <a:gd name="connsiteY5" fmla="*/ 1393284 h 6964048"/>
              <a:gd name="connsiteX6" fmla="*/ 67470 w 11580739"/>
              <a:gd name="connsiteY6" fmla="*/ 4886549 h 6964048"/>
              <a:gd name="connsiteX7" fmla="*/ 148480 w 11580739"/>
              <a:gd name="connsiteY7" fmla="*/ 5882442 h 6964048"/>
              <a:gd name="connsiteX8" fmla="*/ 5484139 w 11580739"/>
              <a:gd name="connsiteY8" fmla="*/ 5874336 h 6964048"/>
              <a:gd name="connsiteX9" fmla="*/ 8071632 w 11580739"/>
              <a:gd name="connsiteY9" fmla="*/ 5853608 h 6964048"/>
              <a:gd name="connsiteX10" fmla="*/ 8314590 w 11580739"/>
              <a:gd name="connsiteY10" fmla="*/ 5877326 h 6964048"/>
              <a:gd name="connsiteX11" fmla="*/ 8575475 w 11580739"/>
              <a:gd name="connsiteY11" fmla="*/ 6964048 h 6964048"/>
              <a:gd name="connsiteX12" fmla="*/ 8926264 w 11580739"/>
              <a:gd name="connsiteY12" fmla="*/ 5864484 h 6964048"/>
              <a:gd name="connsiteX13" fmla="*/ 9774882 w 11580739"/>
              <a:gd name="connsiteY13" fmla="*/ 5851061 h 6964048"/>
              <a:gd name="connsiteX14" fmla="*/ 10927227 w 11580739"/>
              <a:gd name="connsiteY14" fmla="*/ 5873967 h 6964048"/>
              <a:gd name="connsiteX15" fmla="*/ 11562334 w 11580739"/>
              <a:gd name="connsiteY15" fmla="*/ 5869852 h 6964048"/>
              <a:gd name="connsiteX16" fmla="*/ 11571244 w 11580739"/>
              <a:gd name="connsiteY16" fmla="*/ 2573275 h 6964048"/>
              <a:gd name="connsiteX17" fmla="*/ 11572643 w 11580739"/>
              <a:gd name="connsiteY17" fmla="*/ 135715 h 6964048"/>
              <a:gd name="connsiteX18" fmla="*/ 11386303 w 11580739"/>
              <a:gd name="connsiteY18" fmla="*/ 34886 h 6964048"/>
              <a:gd name="connsiteX19" fmla="*/ 10689999 w 11580739"/>
              <a:gd name="connsiteY19" fmla="*/ 22192 h 6964048"/>
              <a:gd name="connsiteX20" fmla="*/ 7599878 w 11580739"/>
              <a:gd name="connsiteY20" fmla="*/ 27511 h 6964048"/>
              <a:gd name="connsiteX21" fmla="*/ 1999684 w 11580739"/>
              <a:gd name="connsiteY21" fmla="*/ 0 h 6964048"/>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8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39624 w 11578769"/>
              <a:gd name="connsiteY4" fmla="*/ 860749 h 6964048"/>
              <a:gd name="connsiteX5" fmla="*/ 8569 w 11578769"/>
              <a:gd name="connsiteY5" fmla="*/ 1393284 h 6964048"/>
              <a:gd name="connsiteX6" fmla="*/ 67470 w 11578769"/>
              <a:gd name="connsiteY6" fmla="*/ 4886548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8569 w 11578769"/>
              <a:gd name="connsiteY4" fmla="*/ 1393284 h 6964048"/>
              <a:gd name="connsiteX5" fmla="*/ 67470 w 11578769"/>
              <a:gd name="connsiteY5" fmla="*/ 4886548 h 6964048"/>
              <a:gd name="connsiteX6" fmla="*/ 128464 w 11578769"/>
              <a:gd name="connsiteY6" fmla="*/ 5882443 h 6964048"/>
              <a:gd name="connsiteX7" fmla="*/ 5484139 w 11578769"/>
              <a:gd name="connsiteY7" fmla="*/ 5874336 h 6964048"/>
              <a:gd name="connsiteX8" fmla="*/ 8071632 w 11578769"/>
              <a:gd name="connsiteY8" fmla="*/ 5853608 h 6964048"/>
              <a:gd name="connsiteX9" fmla="*/ 8314590 w 11578769"/>
              <a:gd name="connsiteY9" fmla="*/ 5877326 h 6964048"/>
              <a:gd name="connsiteX10" fmla="*/ 8575475 w 11578769"/>
              <a:gd name="connsiteY10" fmla="*/ 6964048 h 6964048"/>
              <a:gd name="connsiteX11" fmla="*/ 8926264 w 11578769"/>
              <a:gd name="connsiteY11" fmla="*/ 5864484 h 6964048"/>
              <a:gd name="connsiteX12" fmla="*/ 9774882 w 11578769"/>
              <a:gd name="connsiteY12" fmla="*/ 5851061 h 6964048"/>
              <a:gd name="connsiteX13" fmla="*/ 10927227 w 11578769"/>
              <a:gd name="connsiteY13" fmla="*/ 5873967 h 6964048"/>
              <a:gd name="connsiteX14" fmla="*/ 11562334 w 11578769"/>
              <a:gd name="connsiteY14" fmla="*/ 5869852 h 6964048"/>
              <a:gd name="connsiteX15" fmla="*/ 11571244 w 11578769"/>
              <a:gd name="connsiteY15" fmla="*/ 2573275 h 6964048"/>
              <a:gd name="connsiteX16" fmla="*/ 11572643 w 11578769"/>
              <a:gd name="connsiteY16" fmla="*/ 135715 h 6964048"/>
              <a:gd name="connsiteX17" fmla="*/ 11386303 w 11578769"/>
              <a:gd name="connsiteY17" fmla="*/ 34886 h 6964048"/>
              <a:gd name="connsiteX18" fmla="*/ 10689999 w 11578769"/>
              <a:gd name="connsiteY18" fmla="*/ 22192 h 6964048"/>
              <a:gd name="connsiteX19" fmla="*/ 7599878 w 11578769"/>
              <a:gd name="connsiteY19" fmla="*/ 27511 h 6964048"/>
              <a:gd name="connsiteX20" fmla="*/ 1999684 w 11578769"/>
              <a:gd name="connsiteY20" fmla="*/ 0 h 6964048"/>
              <a:gd name="connsiteX0" fmla="*/ 1991115 w 11570200"/>
              <a:gd name="connsiteY0" fmla="*/ 0 h 6964048"/>
              <a:gd name="connsiteX1" fmla="*/ 552751 w 11570200"/>
              <a:gd name="connsiteY1" fmla="*/ 10760 h 6964048"/>
              <a:gd name="connsiteX2" fmla="*/ 11446 w 11570200"/>
              <a:gd name="connsiteY2" fmla="*/ 56664 h 6964048"/>
              <a:gd name="connsiteX3" fmla="*/ 6442 w 11570200"/>
              <a:gd name="connsiteY3" fmla="*/ 845281 h 6964048"/>
              <a:gd name="connsiteX4" fmla="*/ 0 w 11570200"/>
              <a:gd name="connsiteY4" fmla="*/ 1393284 h 6964048"/>
              <a:gd name="connsiteX5" fmla="*/ 58901 w 11570200"/>
              <a:gd name="connsiteY5" fmla="*/ 4886548 h 6964048"/>
              <a:gd name="connsiteX6" fmla="*/ 119895 w 11570200"/>
              <a:gd name="connsiteY6" fmla="*/ 5882443 h 6964048"/>
              <a:gd name="connsiteX7" fmla="*/ 5475570 w 11570200"/>
              <a:gd name="connsiteY7" fmla="*/ 5874336 h 6964048"/>
              <a:gd name="connsiteX8" fmla="*/ 8063063 w 11570200"/>
              <a:gd name="connsiteY8" fmla="*/ 5853608 h 6964048"/>
              <a:gd name="connsiteX9" fmla="*/ 8306021 w 11570200"/>
              <a:gd name="connsiteY9" fmla="*/ 5877326 h 6964048"/>
              <a:gd name="connsiteX10" fmla="*/ 8566906 w 11570200"/>
              <a:gd name="connsiteY10" fmla="*/ 6964048 h 6964048"/>
              <a:gd name="connsiteX11" fmla="*/ 8917695 w 11570200"/>
              <a:gd name="connsiteY11" fmla="*/ 5864484 h 6964048"/>
              <a:gd name="connsiteX12" fmla="*/ 9766313 w 11570200"/>
              <a:gd name="connsiteY12" fmla="*/ 5851061 h 6964048"/>
              <a:gd name="connsiteX13" fmla="*/ 10918658 w 11570200"/>
              <a:gd name="connsiteY13" fmla="*/ 5873967 h 6964048"/>
              <a:gd name="connsiteX14" fmla="*/ 11553765 w 11570200"/>
              <a:gd name="connsiteY14" fmla="*/ 5869852 h 6964048"/>
              <a:gd name="connsiteX15" fmla="*/ 11562675 w 11570200"/>
              <a:gd name="connsiteY15" fmla="*/ 2573275 h 6964048"/>
              <a:gd name="connsiteX16" fmla="*/ 11564074 w 11570200"/>
              <a:gd name="connsiteY16" fmla="*/ 135715 h 6964048"/>
              <a:gd name="connsiteX17" fmla="*/ 11377734 w 11570200"/>
              <a:gd name="connsiteY17" fmla="*/ 34886 h 6964048"/>
              <a:gd name="connsiteX18" fmla="*/ 10681430 w 11570200"/>
              <a:gd name="connsiteY18" fmla="*/ 22192 h 6964048"/>
              <a:gd name="connsiteX19" fmla="*/ 7591309 w 11570200"/>
              <a:gd name="connsiteY19" fmla="*/ 27511 h 6964048"/>
              <a:gd name="connsiteX20" fmla="*/ 1991115 w 11570200"/>
              <a:gd name="connsiteY20" fmla="*/ 0 h 6964048"/>
              <a:gd name="connsiteX0" fmla="*/ 1984916 w 11564001"/>
              <a:gd name="connsiteY0" fmla="*/ 0 h 6964048"/>
              <a:gd name="connsiteX1" fmla="*/ 546552 w 11564001"/>
              <a:gd name="connsiteY1" fmla="*/ 10760 h 6964048"/>
              <a:gd name="connsiteX2" fmla="*/ 5247 w 11564001"/>
              <a:gd name="connsiteY2" fmla="*/ 56664 h 6964048"/>
              <a:gd name="connsiteX3" fmla="*/ 243 w 11564001"/>
              <a:gd name="connsiteY3" fmla="*/ 845281 h 6964048"/>
              <a:gd name="connsiteX4" fmla="*/ 8812 w 11564001"/>
              <a:gd name="connsiteY4" fmla="*/ 1671759 h 6964048"/>
              <a:gd name="connsiteX5" fmla="*/ 52702 w 11564001"/>
              <a:gd name="connsiteY5" fmla="*/ 4886548 h 6964048"/>
              <a:gd name="connsiteX6" fmla="*/ 113696 w 11564001"/>
              <a:gd name="connsiteY6" fmla="*/ 5882443 h 6964048"/>
              <a:gd name="connsiteX7" fmla="*/ 5469371 w 11564001"/>
              <a:gd name="connsiteY7" fmla="*/ 5874336 h 6964048"/>
              <a:gd name="connsiteX8" fmla="*/ 8056864 w 11564001"/>
              <a:gd name="connsiteY8" fmla="*/ 5853608 h 6964048"/>
              <a:gd name="connsiteX9" fmla="*/ 8299822 w 11564001"/>
              <a:gd name="connsiteY9" fmla="*/ 5877326 h 6964048"/>
              <a:gd name="connsiteX10" fmla="*/ 8560707 w 11564001"/>
              <a:gd name="connsiteY10" fmla="*/ 6964048 h 6964048"/>
              <a:gd name="connsiteX11" fmla="*/ 8911496 w 11564001"/>
              <a:gd name="connsiteY11" fmla="*/ 5864484 h 6964048"/>
              <a:gd name="connsiteX12" fmla="*/ 9760114 w 11564001"/>
              <a:gd name="connsiteY12" fmla="*/ 5851061 h 6964048"/>
              <a:gd name="connsiteX13" fmla="*/ 10912459 w 11564001"/>
              <a:gd name="connsiteY13" fmla="*/ 5873967 h 6964048"/>
              <a:gd name="connsiteX14" fmla="*/ 11547566 w 11564001"/>
              <a:gd name="connsiteY14" fmla="*/ 5869852 h 6964048"/>
              <a:gd name="connsiteX15" fmla="*/ 11556476 w 11564001"/>
              <a:gd name="connsiteY15" fmla="*/ 2573275 h 6964048"/>
              <a:gd name="connsiteX16" fmla="*/ 11557875 w 11564001"/>
              <a:gd name="connsiteY16" fmla="*/ 135715 h 6964048"/>
              <a:gd name="connsiteX17" fmla="*/ 11371535 w 11564001"/>
              <a:gd name="connsiteY17" fmla="*/ 34886 h 6964048"/>
              <a:gd name="connsiteX18" fmla="*/ 10675231 w 11564001"/>
              <a:gd name="connsiteY18" fmla="*/ 22192 h 6964048"/>
              <a:gd name="connsiteX19" fmla="*/ 7585110 w 11564001"/>
              <a:gd name="connsiteY19" fmla="*/ 27511 h 6964048"/>
              <a:gd name="connsiteX20" fmla="*/ 1984916 w 11564001"/>
              <a:gd name="connsiteY20" fmla="*/ 0 h 6964048"/>
              <a:gd name="connsiteX0" fmla="*/ 1984673 w 11563758"/>
              <a:gd name="connsiteY0" fmla="*/ 0 h 6964048"/>
              <a:gd name="connsiteX1" fmla="*/ 546309 w 11563758"/>
              <a:gd name="connsiteY1" fmla="*/ 10760 h 6964048"/>
              <a:gd name="connsiteX2" fmla="*/ 5004 w 11563758"/>
              <a:gd name="connsiteY2" fmla="*/ 56664 h 6964048"/>
              <a:gd name="connsiteX3" fmla="*/ 0 w 11563758"/>
              <a:gd name="connsiteY3" fmla="*/ 845281 h 6964048"/>
              <a:gd name="connsiteX4" fmla="*/ 52459 w 11563758"/>
              <a:gd name="connsiteY4" fmla="*/ 4886548 h 6964048"/>
              <a:gd name="connsiteX5" fmla="*/ 113453 w 11563758"/>
              <a:gd name="connsiteY5" fmla="*/ 5882443 h 6964048"/>
              <a:gd name="connsiteX6" fmla="*/ 5469128 w 11563758"/>
              <a:gd name="connsiteY6" fmla="*/ 5874336 h 6964048"/>
              <a:gd name="connsiteX7" fmla="*/ 8056621 w 11563758"/>
              <a:gd name="connsiteY7" fmla="*/ 5853608 h 6964048"/>
              <a:gd name="connsiteX8" fmla="*/ 8299579 w 11563758"/>
              <a:gd name="connsiteY8" fmla="*/ 5877326 h 6964048"/>
              <a:gd name="connsiteX9" fmla="*/ 8560464 w 11563758"/>
              <a:gd name="connsiteY9" fmla="*/ 6964048 h 6964048"/>
              <a:gd name="connsiteX10" fmla="*/ 8911253 w 11563758"/>
              <a:gd name="connsiteY10" fmla="*/ 5864484 h 6964048"/>
              <a:gd name="connsiteX11" fmla="*/ 9759871 w 11563758"/>
              <a:gd name="connsiteY11" fmla="*/ 5851061 h 6964048"/>
              <a:gd name="connsiteX12" fmla="*/ 10912216 w 11563758"/>
              <a:gd name="connsiteY12" fmla="*/ 5873967 h 6964048"/>
              <a:gd name="connsiteX13" fmla="*/ 11547323 w 11563758"/>
              <a:gd name="connsiteY13" fmla="*/ 5869852 h 6964048"/>
              <a:gd name="connsiteX14" fmla="*/ 11556233 w 11563758"/>
              <a:gd name="connsiteY14" fmla="*/ 2573275 h 6964048"/>
              <a:gd name="connsiteX15" fmla="*/ 11557632 w 11563758"/>
              <a:gd name="connsiteY15" fmla="*/ 135715 h 6964048"/>
              <a:gd name="connsiteX16" fmla="*/ 11371292 w 11563758"/>
              <a:gd name="connsiteY16" fmla="*/ 34886 h 6964048"/>
              <a:gd name="connsiteX17" fmla="*/ 10674988 w 11563758"/>
              <a:gd name="connsiteY17" fmla="*/ 22192 h 6964048"/>
              <a:gd name="connsiteX18" fmla="*/ 7584867 w 11563758"/>
              <a:gd name="connsiteY18" fmla="*/ 27511 h 6964048"/>
              <a:gd name="connsiteX19" fmla="*/ 1984673 w 11563758"/>
              <a:gd name="connsiteY19" fmla="*/ 0 h 6964048"/>
              <a:gd name="connsiteX0" fmla="*/ 1979669 w 11558754"/>
              <a:gd name="connsiteY0" fmla="*/ 0 h 6964048"/>
              <a:gd name="connsiteX1" fmla="*/ 541305 w 11558754"/>
              <a:gd name="connsiteY1" fmla="*/ 10760 h 6964048"/>
              <a:gd name="connsiteX2" fmla="*/ 0 w 11558754"/>
              <a:gd name="connsiteY2" fmla="*/ 56664 h 6964048"/>
              <a:gd name="connsiteX3" fmla="*/ 10007 w 11558754"/>
              <a:gd name="connsiteY3" fmla="*/ 907167 h 6964048"/>
              <a:gd name="connsiteX4" fmla="*/ 47455 w 11558754"/>
              <a:gd name="connsiteY4" fmla="*/ 4886548 h 6964048"/>
              <a:gd name="connsiteX5" fmla="*/ 108449 w 11558754"/>
              <a:gd name="connsiteY5" fmla="*/ 5882443 h 6964048"/>
              <a:gd name="connsiteX6" fmla="*/ 5464124 w 11558754"/>
              <a:gd name="connsiteY6" fmla="*/ 5874336 h 6964048"/>
              <a:gd name="connsiteX7" fmla="*/ 8051617 w 11558754"/>
              <a:gd name="connsiteY7" fmla="*/ 5853608 h 6964048"/>
              <a:gd name="connsiteX8" fmla="*/ 8294575 w 11558754"/>
              <a:gd name="connsiteY8" fmla="*/ 5877326 h 6964048"/>
              <a:gd name="connsiteX9" fmla="*/ 8555460 w 11558754"/>
              <a:gd name="connsiteY9" fmla="*/ 6964048 h 6964048"/>
              <a:gd name="connsiteX10" fmla="*/ 8906249 w 11558754"/>
              <a:gd name="connsiteY10" fmla="*/ 5864484 h 6964048"/>
              <a:gd name="connsiteX11" fmla="*/ 9754867 w 11558754"/>
              <a:gd name="connsiteY11" fmla="*/ 5851061 h 6964048"/>
              <a:gd name="connsiteX12" fmla="*/ 10907212 w 11558754"/>
              <a:gd name="connsiteY12" fmla="*/ 5873967 h 6964048"/>
              <a:gd name="connsiteX13" fmla="*/ 11542319 w 11558754"/>
              <a:gd name="connsiteY13" fmla="*/ 5869852 h 6964048"/>
              <a:gd name="connsiteX14" fmla="*/ 11551229 w 11558754"/>
              <a:gd name="connsiteY14" fmla="*/ 2573275 h 6964048"/>
              <a:gd name="connsiteX15" fmla="*/ 11552628 w 11558754"/>
              <a:gd name="connsiteY15" fmla="*/ 135715 h 6964048"/>
              <a:gd name="connsiteX16" fmla="*/ 11366288 w 11558754"/>
              <a:gd name="connsiteY16" fmla="*/ 34886 h 6964048"/>
              <a:gd name="connsiteX17" fmla="*/ 10669984 w 11558754"/>
              <a:gd name="connsiteY17" fmla="*/ 22192 h 6964048"/>
              <a:gd name="connsiteX18" fmla="*/ 7579863 w 11558754"/>
              <a:gd name="connsiteY18" fmla="*/ 27511 h 6964048"/>
              <a:gd name="connsiteX19" fmla="*/ 1979669 w 11558754"/>
              <a:gd name="connsiteY19" fmla="*/ 0 h 6964048"/>
              <a:gd name="connsiteX0" fmla="*/ 1969662 w 11548747"/>
              <a:gd name="connsiteY0" fmla="*/ 0 h 6964048"/>
              <a:gd name="connsiteX1" fmla="*/ 531298 w 11548747"/>
              <a:gd name="connsiteY1" fmla="*/ 10760 h 6964048"/>
              <a:gd name="connsiteX2" fmla="*/ 10008 w 11548747"/>
              <a:gd name="connsiteY2" fmla="*/ 41197 h 6964048"/>
              <a:gd name="connsiteX3" fmla="*/ 0 w 11548747"/>
              <a:gd name="connsiteY3" fmla="*/ 907167 h 6964048"/>
              <a:gd name="connsiteX4" fmla="*/ 37448 w 11548747"/>
              <a:gd name="connsiteY4" fmla="*/ 4886548 h 6964048"/>
              <a:gd name="connsiteX5" fmla="*/ 98442 w 11548747"/>
              <a:gd name="connsiteY5" fmla="*/ 5882443 h 6964048"/>
              <a:gd name="connsiteX6" fmla="*/ 5454117 w 11548747"/>
              <a:gd name="connsiteY6" fmla="*/ 5874336 h 6964048"/>
              <a:gd name="connsiteX7" fmla="*/ 8041610 w 11548747"/>
              <a:gd name="connsiteY7" fmla="*/ 5853608 h 6964048"/>
              <a:gd name="connsiteX8" fmla="*/ 8284568 w 11548747"/>
              <a:gd name="connsiteY8" fmla="*/ 5877326 h 6964048"/>
              <a:gd name="connsiteX9" fmla="*/ 8545453 w 11548747"/>
              <a:gd name="connsiteY9" fmla="*/ 6964048 h 6964048"/>
              <a:gd name="connsiteX10" fmla="*/ 8896242 w 11548747"/>
              <a:gd name="connsiteY10" fmla="*/ 5864484 h 6964048"/>
              <a:gd name="connsiteX11" fmla="*/ 9744860 w 11548747"/>
              <a:gd name="connsiteY11" fmla="*/ 5851061 h 6964048"/>
              <a:gd name="connsiteX12" fmla="*/ 10897205 w 11548747"/>
              <a:gd name="connsiteY12" fmla="*/ 5873967 h 6964048"/>
              <a:gd name="connsiteX13" fmla="*/ 11532312 w 11548747"/>
              <a:gd name="connsiteY13" fmla="*/ 5869852 h 6964048"/>
              <a:gd name="connsiteX14" fmla="*/ 11541222 w 11548747"/>
              <a:gd name="connsiteY14" fmla="*/ 2573275 h 6964048"/>
              <a:gd name="connsiteX15" fmla="*/ 11542621 w 11548747"/>
              <a:gd name="connsiteY15" fmla="*/ 135715 h 6964048"/>
              <a:gd name="connsiteX16" fmla="*/ 11356281 w 11548747"/>
              <a:gd name="connsiteY16" fmla="*/ 34886 h 6964048"/>
              <a:gd name="connsiteX17" fmla="*/ 10659977 w 11548747"/>
              <a:gd name="connsiteY17" fmla="*/ 22192 h 6964048"/>
              <a:gd name="connsiteX18" fmla="*/ 7569856 w 11548747"/>
              <a:gd name="connsiteY18" fmla="*/ 27511 h 6964048"/>
              <a:gd name="connsiteX19" fmla="*/ 1969662 w 11548747"/>
              <a:gd name="connsiteY19" fmla="*/ 0 h 6964048"/>
              <a:gd name="connsiteX0" fmla="*/ 1969662 w 11548747"/>
              <a:gd name="connsiteY0" fmla="*/ 0 h 6964048"/>
              <a:gd name="connsiteX1" fmla="*/ 531298 w 11548747"/>
              <a:gd name="connsiteY1" fmla="*/ 10760 h 6964048"/>
              <a:gd name="connsiteX2" fmla="*/ 10008 w 11548747"/>
              <a:gd name="connsiteY2" fmla="*/ 41197 h 6964048"/>
              <a:gd name="connsiteX3" fmla="*/ 0 w 11548747"/>
              <a:gd name="connsiteY3" fmla="*/ 907167 h 6964048"/>
              <a:gd name="connsiteX4" fmla="*/ 37448 w 11548747"/>
              <a:gd name="connsiteY4" fmla="*/ 4886548 h 6964048"/>
              <a:gd name="connsiteX5" fmla="*/ 98442 w 11548747"/>
              <a:gd name="connsiteY5" fmla="*/ 5882443 h 6964048"/>
              <a:gd name="connsiteX6" fmla="*/ 5454117 w 11548747"/>
              <a:gd name="connsiteY6" fmla="*/ 5874336 h 6964048"/>
              <a:gd name="connsiteX7" fmla="*/ 8041610 w 11548747"/>
              <a:gd name="connsiteY7" fmla="*/ 5853608 h 6964048"/>
              <a:gd name="connsiteX8" fmla="*/ 8284568 w 11548747"/>
              <a:gd name="connsiteY8" fmla="*/ 5877326 h 6964048"/>
              <a:gd name="connsiteX9" fmla="*/ 8545453 w 11548747"/>
              <a:gd name="connsiteY9" fmla="*/ 6964048 h 6964048"/>
              <a:gd name="connsiteX10" fmla="*/ 8896242 w 11548747"/>
              <a:gd name="connsiteY10" fmla="*/ 5864484 h 6964048"/>
              <a:gd name="connsiteX11" fmla="*/ 9744860 w 11548747"/>
              <a:gd name="connsiteY11" fmla="*/ 5851061 h 6964048"/>
              <a:gd name="connsiteX12" fmla="*/ 10897205 w 11548747"/>
              <a:gd name="connsiteY12" fmla="*/ 5873967 h 6964048"/>
              <a:gd name="connsiteX13" fmla="*/ 11532312 w 11548747"/>
              <a:gd name="connsiteY13" fmla="*/ 5869852 h 6964048"/>
              <a:gd name="connsiteX14" fmla="*/ 11541222 w 11548747"/>
              <a:gd name="connsiteY14" fmla="*/ 2573275 h 6964048"/>
              <a:gd name="connsiteX15" fmla="*/ 11542621 w 11548747"/>
              <a:gd name="connsiteY15" fmla="*/ 135715 h 6964048"/>
              <a:gd name="connsiteX16" fmla="*/ 11356281 w 11548747"/>
              <a:gd name="connsiteY16" fmla="*/ 34886 h 6964048"/>
              <a:gd name="connsiteX17" fmla="*/ 10659977 w 11548747"/>
              <a:gd name="connsiteY17" fmla="*/ 22192 h 6964048"/>
              <a:gd name="connsiteX18" fmla="*/ 7569856 w 11548747"/>
              <a:gd name="connsiteY18" fmla="*/ 27511 h 6964048"/>
              <a:gd name="connsiteX19" fmla="*/ 1969662 w 11548747"/>
              <a:gd name="connsiteY19" fmla="*/ 0 h 6964048"/>
              <a:gd name="connsiteX0" fmla="*/ 1969662 w 11548747"/>
              <a:gd name="connsiteY0" fmla="*/ 0 h 6964048"/>
              <a:gd name="connsiteX1" fmla="*/ 531298 w 11548747"/>
              <a:gd name="connsiteY1" fmla="*/ 10760 h 6964048"/>
              <a:gd name="connsiteX2" fmla="*/ 10008 w 11548747"/>
              <a:gd name="connsiteY2" fmla="*/ 41197 h 6964048"/>
              <a:gd name="connsiteX3" fmla="*/ 0 w 11548747"/>
              <a:gd name="connsiteY3" fmla="*/ 907167 h 6964048"/>
              <a:gd name="connsiteX4" fmla="*/ 37448 w 11548747"/>
              <a:gd name="connsiteY4" fmla="*/ 4886548 h 6964048"/>
              <a:gd name="connsiteX5" fmla="*/ 98442 w 11548747"/>
              <a:gd name="connsiteY5" fmla="*/ 5882443 h 6964048"/>
              <a:gd name="connsiteX6" fmla="*/ 5454117 w 11548747"/>
              <a:gd name="connsiteY6" fmla="*/ 5874336 h 6964048"/>
              <a:gd name="connsiteX7" fmla="*/ 8041610 w 11548747"/>
              <a:gd name="connsiteY7" fmla="*/ 5853608 h 6964048"/>
              <a:gd name="connsiteX8" fmla="*/ 8284568 w 11548747"/>
              <a:gd name="connsiteY8" fmla="*/ 5877326 h 6964048"/>
              <a:gd name="connsiteX9" fmla="*/ 8545453 w 11548747"/>
              <a:gd name="connsiteY9" fmla="*/ 6964048 h 6964048"/>
              <a:gd name="connsiteX10" fmla="*/ 8896242 w 11548747"/>
              <a:gd name="connsiteY10" fmla="*/ 5864484 h 6964048"/>
              <a:gd name="connsiteX11" fmla="*/ 9744860 w 11548747"/>
              <a:gd name="connsiteY11" fmla="*/ 5851061 h 6964048"/>
              <a:gd name="connsiteX12" fmla="*/ 10897205 w 11548747"/>
              <a:gd name="connsiteY12" fmla="*/ 5873967 h 6964048"/>
              <a:gd name="connsiteX13" fmla="*/ 11532312 w 11548747"/>
              <a:gd name="connsiteY13" fmla="*/ 5869852 h 6964048"/>
              <a:gd name="connsiteX14" fmla="*/ 11541222 w 11548747"/>
              <a:gd name="connsiteY14" fmla="*/ 2573275 h 6964048"/>
              <a:gd name="connsiteX15" fmla="*/ 11542621 w 11548747"/>
              <a:gd name="connsiteY15" fmla="*/ 135715 h 6964048"/>
              <a:gd name="connsiteX16" fmla="*/ 11356281 w 11548747"/>
              <a:gd name="connsiteY16" fmla="*/ 34886 h 6964048"/>
              <a:gd name="connsiteX17" fmla="*/ 10659977 w 11548747"/>
              <a:gd name="connsiteY17" fmla="*/ 22192 h 6964048"/>
              <a:gd name="connsiteX18" fmla="*/ 7569856 w 11548747"/>
              <a:gd name="connsiteY18" fmla="*/ 27511 h 6964048"/>
              <a:gd name="connsiteX19" fmla="*/ 1969662 w 11548747"/>
              <a:gd name="connsiteY19" fmla="*/ 0 h 696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548747" h="6964048">
                <a:moveTo>
                  <a:pt x="1969662" y="0"/>
                </a:moveTo>
                <a:lnTo>
                  <a:pt x="531298" y="10760"/>
                </a:lnTo>
                <a:cubicBezTo>
                  <a:pt x="412076" y="17393"/>
                  <a:pt x="40889" y="-5755"/>
                  <a:pt x="10008" y="41197"/>
                </a:cubicBezTo>
                <a:lnTo>
                  <a:pt x="0" y="907167"/>
                </a:lnTo>
                <a:cubicBezTo>
                  <a:pt x="7909" y="1712148"/>
                  <a:pt x="18539" y="4047021"/>
                  <a:pt x="37448" y="4886548"/>
                </a:cubicBezTo>
                <a:cubicBezTo>
                  <a:pt x="53591" y="5571076"/>
                  <a:pt x="27300" y="5894554"/>
                  <a:pt x="98442" y="5882443"/>
                </a:cubicBezTo>
                <a:cubicBezTo>
                  <a:pt x="2272096" y="5944168"/>
                  <a:pt x="3839516" y="5905296"/>
                  <a:pt x="5454117" y="5874336"/>
                </a:cubicBezTo>
                <a:lnTo>
                  <a:pt x="8041610" y="5853608"/>
                </a:lnTo>
                <a:cubicBezTo>
                  <a:pt x="8097057" y="5853135"/>
                  <a:pt x="8260641" y="5816019"/>
                  <a:pt x="8284568" y="5877326"/>
                </a:cubicBezTo>
                <a:cubicBezTo>
                  <a:pt x="8358458" y="6066651"/>
                  <a:pt x="8505494" y="6819821"/>
                  <a:pt x="8545453" y="6964048"/>
                </a:cubicBezTo>
                <a:cubicBezTo>
                  <a:pt x="8592444" y="6853126"/>
                  <a:pt x="8717070" y="6190249"/>
                  <a:pt x="8896242" y="5864484"/>
                </a:cubicBezTo>
                <a:cubicBezTo>
                  <a:pt x="8983231" y="5861744"/>
                  <a:pt x="9383648" y="5857976"/>
                  <a:pt x="9744860" y="5851061"/>
                </a:cubicBezTo>
                <a:lnTo>
                  <a:pt x="10897205" y="5873967"/>
                </a:lnTo>
                <a:cubicBezTo>
                  <a:pt x="11154266" y="5864303"/>
                  <a:pt x="11330236" y="5889853"/>
                  <a:pt x="11532312" y="5869852"/>
                </a:cubicBezTo>
                <a:cubicBezTo>
                  <a:pt x="11570755" y="5664332"/>
                  <a:pt x="11527878" y="4358576"/>
                  <a:pt x="11541222" y="2573275"/>
                </a:cubicBezTo>
                <a:cubicBezTo>
                  <a:pt x="11557330" y="1394689"/>
                  <a:pt x="11525996" y="803887"/>
                  <a:pt x="11542621" y="135715"/>
                </a:cubicBezTo>
                <a:cubicBezTo>
                  <a:pt x="11545135" y="34675"/>
                  <a:pt x="11490844" y="52505"/>
                  <a:pt x="11356281" y="34886"/>
                </a:cubicBezTo>
                <a:cubicBezTo>
                  <a:pt x="11210966" y="17266"/>
                  <a:pt x="10860029" y="38111"/>
                  <a:pt x="10659977" y="22192"/>
                </a:cubicBezTo>
                <a:lnTo>
                  <a:pt x="7569856" y="27511"/>
                </a:lnTo>
                <a:lnTo>
                  <a:pt x="1969662" y="0"/>
                </a:lnTo>
                <a:close/>
              </a:path>
            </a:pathLst>
          </a:custGeom>
          <a:noFill/>
          <a:ln w="19050" cap="flat">
            <a:solidFill>
              <a:schemeClr val="tx1"/>
            </a:solidFill>
            <a:prstDash val="solid"/>
            <a:miter/>
          </a:ln>
        </p:spPr>
        <p:txBody>
          <a:bodyPr wrap="square" rtlCol="0" anchor="ctr">
            <a:noAutofit/>
          </a:bodyPr>
          <a:lstStyle/>
          <a:p>
            <a:endParaRPr lang="en-US"/>
          </a:p>
        </p:txBody>
      </p:sp>
      <p:graphicFrame>
        <p:nvGraphicFramePr>
          <p:cNvPr id="5" name="Content Placeholder 2">
            <a:extLst>
              <a:ext uri="{FF2B5EF4-FFF2-40B4-BE49-F238E27FC236}">
                <a16:creationId xmlns:a16="http://schemas.microsoft.com/office/drawing/2014/main" id="{EA239BB9-8174-9099-E7DA-4F9322FC03AD}"/>
              </a:ext>
            </a:extLst>
          </p:cNvPr>
          <p:cNvGraphicFramePr>
            <a:graphicFrameLocks noGrp="1"/>
          </p:cNvGraphicFramePr>
          <p:nvPr>
            <p:ph idx="1"/>
            <p:extLst>
              <p:ext uri="{D42A27DB-BD31-4B8C-83A1-F6EECF244321}">
                <p14:modId xmlns:p14="http://schemas.microsoft.com/office/powerpoint/2010/main" val="3675090783"/>
              </p:ext>
            </p:extLst>
          </p:nvPr>
        </p:nvGraphicFramePr>
        <p:xfrm>
          <a:off x="929481" y="389468"/>
          <a:ext cx="10333037" cy="38274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73920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79152-CFBF-1C2E-FAD8-E4C70B35C89B}"/>
              </a:ext>
            </a:extLst>
          </p:cNvPr>
          <p:cNvSpPr>
            <a:spLocks noGrp="1"/>
          </p:cNvSpPr>
          <p:nvPr>
            <p:ph type="title"/>
          </p:nvPr>
        </p:nvSpPr>
        <p:spPr/>
        <p:txBody>
          <a:bodyPr>
            <a:normAutofit/>
          </a:bodyPr>
          <a:lstStyle/>
          <a:p>
            <a:pPr algn="ctr"/>
            <a:r>
              <a:rPr lang="en-GB" sz="6000" i="1" u="sng" dirty="0"/>
              <a:t>Assisted Dying bill</a:t>
            </a:r>
          </a:p>
        </p:txBody>
      </p:sp>
      <p:pic>
        <p:nvPicPr>
          <p:cNvPr id="4" name="Online Media 3" title="Bill to legalise assisted dying in England and Wales to go before Parliament">
            <a:hlinkClick r:id="" action="ppaction://media"/>
            <a:extLst>
              <a:ext uri="{FF2B5EF4-FFF2-40B4-BE49-F238E27FC236}">
                <a16:creationId xmlns:a16="http://schemas.microsoft.com/office/drawing/2014/main" id="{D731FF45-032D-1070-A2CB-96AC90FAD876}"/>
              </a:ext>
            </a:extLst>
          </p:cNvPr>
          <p:cNvPicPr>
            <a:picLocks noRot="1" noChangeAspect="1"/>
          </p:cNvPicPr>
          <p:nvPr>
            <a:videoFile r:link="rId1"/>
          </p:nvPr>
        </p:nvPicPr>
        <p:blipFill>
          <a:blip r:embed="rId3"/>
          <a:stretch>
            <a:fillRect/>
          </a:stretch>
        </p:blipFill>
        <p:spPr>
          <a:xfrm>
            <a:off x="2286000" y="1673165"/>
            <a:ext cx="7620000" cy="4305300"/>
          </a:xfrm>
          <a:prstGeom prst="rect">
            <a:avLst/>
          </a:prstGeom>
        </p:spPr>
      </p:pic>
    </p:spTree>
    <p:extLst>
      <p:ext uri="{BB962C8B-B14F-4D97-AF65-F5344CB8AC3E}">
        <p14:creationId xmlns:p14="http://schemas.microsoft.com/office/powerpoint/2010/main" val="2886360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igures of houses in different position and sizes">
            <a:extLst>
              <a:ext uri="{FF2B5EF4-FFF2-40B4-BE49-F238E27FC236}">
                <a16:creationId xmlns:a16="http://schemas.microsoft.com/office/drawing/2014/main" id="{E6BBC229-B703-D326-B16E-6557753E920D}"/>
              </a:ext>
            </a:extLst>
          </p:cNvPr>
          <p:cNvPicPr>
            <a:picLocks noChangeAspect="1"/>
          </p:cNvPicPr>
          <p:nvPr/>
        </p:nvPicPr>
        <p:blipFill>
          <a:blip r:embed="rId2"/>
          <a:srcRect/>
          <a:stretch/>
        </p:blipFill>
        <p:spPr>
          <a:xfrm>
            <a:off x="20" y="10"/>
            <a:ext cx="12191981" cy="6857990"/>
          </a:xfrm>
          <a:prstGeom prst="rect">
            <a:avLst/>
          </a:prstGeom>
        </p:spPr>
      </p:pic>
      <p:sp>
        <p:nvSpPr>
          <p:cNvPr id="11" name="Freeform: Shape 10">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1E0BCED6-545A-72C9-C112-0E5B9C7D24D6}"/>
              </a:ext>
            </a:extLst>
          </p:cNvPr>
          <p:cNvSpPr>
            <a:spLocks noGrp="1"/>
          </p:cNvSpPr>
          <p:nvPr>
            <p:ph type="title"/>
          </p:nvPr>
        </p:nvSpPr>
        <p:spPr>
          <a:xfrm>
            <a:off x="4272282" y="860609"/>
            <a:ext cx="4621687" cy="1258293"/>
          </a:xfrm>
        </p:spPr>
        <p:txBody>
          <a:bodyPr>
            <a:normAutofit/>
          </a:bodyPr>
          <a:lstStyle/>
          <a:p>
            <a:pPr algn="ctr"/>
            <a:r>
              <a:rPr lang="en-GB" i="1" u="sng"/>
              <a:t>Article 8</a:t>
            </a:r>
          </a:p>
        </p:txBody>
      </p:sp>
      <p:sp>
        <p:nvSpPr>
          <p:cNvPr id="3" name="Content Placeholder 2">
            <a:extLst>
              <a:ext uri="{FF2B5EF4-FFF2-40B4-BE49-F238E27FC236}">
                <a16:creationId xmlns:a16="http://schemas.microsoft.com/office/drawing/2014/main" id="{A139CFA2-406D-5CF5-B954-D157B9566627}"/>
              </a:ext>
            </a:extLst>
          </p:cNvPr>
          <p:cNvSpPr>
            <a:spLocks noGrp="1"/>
          </p:cNvSpPr>
          <p:nvPr>
            <p:ph idx="1"/>
          </p:nvPr>
        </p:nvSpPr>
        <p:spPr>
          <a:xfrm>
            <a:off x="7457702" y="2265829"/>
            <a:ext cx="4236001" cy="3501011"/>
          </a:xfrm>
        </p:spPr>
        <p:txBody>
          <a:bodyPr anchor="ctr">
            <a:normAutofit/>
          </a:bodyPr>
          <a:lstStyle/>
          <a:p>
            <a:pPr algn="ctr">
              <a:lnSpc>
                <a:spcPct val="90000"/>
              </a:lnSpc>
              <a:buFont typeface="+mj-lt"/>
              <a:buAutoNum type="arabicPeriod"/>
            </a:pPr>
            <a:r>
              <a:rPr lang="en-GB" sz="2200" b="0" i="0">
                <a:effectLst/>
              </a:rPr>
              <a:t>Everyone has the right to respect for his private and family life, his home and his correspondence.</a:t>
            </a:r>
          </a:p>
          <a:p>
            <a:pPr algn="ctr">
              <a:lnSpc>
                <a:spcPct val="90000"/>
              </a:lnSpc>
              <a:buFont typeface="+mj-lt"/>
              <a:buAutoNum type="arabicPeriod"/>
            </a:pPr>
            <a:r>
              <a:rPr lang="en-GB" sz="2200" b="0" i="0">
                <a:effectLst/>
              </a:rPr>
              <a:t>There shall be no interference by a public authority with the exercise of this right except such as is in accordance with the law and is necessary in a democratic society in the interests of national security, public safety or the economic well-being of the country, for the prevention of disorder or crime, for the protection of health or morals, or for the protection of the rights and freedom of others.</a:t>
            </a:r>
          </a:p>
        </p:txBody>
      </p:sp>
    </p:spTree>
    <p:extLst>
      <p:ext uri="{BB962C8B-B14F-4D97-AF65-F5344CB8AC3E}">
        <p14:creationId xmlns:p14="http://schemas.microsoft.com/office/powerpoint/2010/main" val="11171620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80D39A-0BA2-4F75-B566-62366618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1DE4653-4C0D-4C98-9FD1-95AD4A0C67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49824" flipH="1">
            <a:off x="4803301" y="377320"/>
            <a:ext cx="6912706" cy="5902624"/>
          </a:xfrm>
          <a:custGeom>
            <a:avLst/>
            <a:gdLst>
              <a:gd name="connsiteX0" fmla="*/ 1289525 w 6745768"/>
              <a:gd name="connsiteY0" fmla="*/ 2301903 h 2794242"/>
              <a:gd name="connsiteX1" fmla="*/ 182620 w 6745768"/>
              <a:gd name="connsiteY1" fmla="*/ 1797161 h 2794242"/>
              <a:gd name="connsiteX2" fmla="*/ 12857 w 6745768"/>
              <a:gd name="connsiteY2" fmla="*/ 794567 h 2794242"/>
              <a:gd name="connsiteX3" fmla="*/ 697283 w 6745768"/>
              <a:gd name="connsiteY3" fmla="*/ 56263 h 2794242"/>
              <a:gd name="connsiteX4" fmla="*/ 6042476 w 6745768"/>
              <a:gd name="connsiteY4" fmla="*/ 156302 h 2794242"/>
              <a:gd name="connsiteX5" fmla="*/ 6744264 w 6745768"/>
              <a:gd name="connsiteY5" fmla="*/ 865255 h 2794242"/>
              <a:gd name="connsiteX6" fmla="*/ 6299463 w 6745768"/>
              <a:gd name="connsiteY6" fmla="*/ 2129659 h 2794242"/>
              <a:gd name="connsiteX7" fmla="*/ 1843321 w 6745768"/>
              <a:gd name="connsiteY7" fmla="*/ 2302040 h 2794242"/>
              <a:gd name="connsiteX8" fmla="*/ 1297241 w 6745768"/>
              <a:gd name="connsiteY8" fmla="*/ 2794243 h 2794242"/>
              <a:gd name="connsiteX9" fmla="*/ 1289525 w 6745768"/>
              <a:gd name="connsiteY9" fmla="*/ 2301903 h 2794242"/>
              <a:gd name="connsiteX0" fmla="*/ 1289525 w 6745768"/>
              <a:gd name="connsiteY0" fmla="*/ 2301903 h 2633547"/>
              <a:gd name="connsiteX1" fmla="*/ 182620 w 6745768"/>
              <a:gd name="connsiteY1" fmla="*/ 1797161 h 2633547"/>
              <a:gd name="connsiteX2" fmla="*/ 12857 w 6745768"/>
              <a:gd name="connsiteY2" fmla="*/ 794567 h 2633547"/>
              <a:gd name="connsiteX3" fmla="*/ 697283 w 6745768"/>
              <a:gd name="connsiteY3" fmla="*/ 56263 h 2633547"/>
              <a:gd name="connsiteX4" fmla="*/ 6042476 w 6745768"/>
              <a:gd name="connsiteY4" fmla="*/ 156302 h 2633547"/>
              <a:gd name="connsiteX5" fmla="*/ 6744264 w 6745768"/>
              <a:gd name="connsiteY5" fmla="*/ 865255 h 2633547"/>
              <a:gd name="connsiteX6" fmla="*/ 6299463 w 6745768"/>
              <a:gd name="connsiteY6" fmla="*/ 2129659 h 2633547"/>
              <a:gd name="connsiteX7" fmla="*/ 1843321 w 6745768"/>
              <a:gd name="connsiteY7" fmla="*/ 2302040 h 2633547"/>
              <a:gd name="connsiteX8" fmla="*/ 1297241 w 6745768"/>
              <a:gd name="connsiteY8" fmla="*/ 2633547 h 2633547"/>
              <a:gd name="connsiteX9" fmla="*/ 1289525 w 6745768"/>
              <a:gd name="connsiteY9" fmla="*/ 2301903 h 2633547"/>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046952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5926709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2018095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02083"/>
              <a:gd name="connsiteX1" fmla="*/ 182620 w 6745768"/>
              <a:gd name="connsiteY1" fmla="*/ 1797161 h 2502083"/>
              <a:gd name="connsiteX2" fmla="*/ 12857 w 6745768"/>
              <a:gd name="connsiteY2" fmla="*/ 794567 h 2502083"/>
              <a:gd name="connsiteX3" fmla="*/ 697283 w 6745768"/>
              <a:gd name="connsiteY3" fmla="*/ 56263 h 2502083"/>
              <a:gd name="connsiteX4" fmla="*/ 6042476 w 6745768"/>
              <a:gd name="connsiteY4" fmla="*/ 156302 h 2502083"/>
              <a:gd name="connsiteX5" fmla="*/ 6744264 w 6745768"/>
              <a:gd name="connsiteY5" fmla="*/ 865255 h 2502083"/>
              <a:gd name="connsiteX6" fmla="*/ 5926709 w 6745768"/>
              <a:gd name="connsiteY6" fmla="*/ 2129659 h 2502083"/>
              <a:gd name="connsiteX7" fmla="*/ 2018095 w 6745768"/>
              <a:gd name="connsiteY7" fmla="*/ 2302040 h 2502083"/>
              <a:gd name="connsiteX8" fmla="*/ 1303420 w 6745768"/>
              <a:gd name="connsiteY8" fmla="*/ 2502083 h 2502083"/>
              <a:gd name="connsiteX9" fmla="*/ 1289525 w 6745768"/>
              <a:gd name="connsiteY9" fmla="*/ 230190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7858 w 6739037"/>
              <a:gd name="connsiteY0" fmla="*/ 2291553 h 2502083"/>
              <a:gd name="connsiteX1" fmla="*/ 429511 w 6739037"/>
              <a:gd name="connsiteY1" fmla="*/ 2224594 h 2502083"/>
              <a:gd name="connsiteX2" fmla="*/ 175889 w 6739037"/>
              <a:gd name="connsiteY2" fmla="*/ 1797161 h 2502083"/>
              <a:gd name="connsiteX3" fmla="*/ 6126 w 6739037"/>
              <a:gd name="connsiteY3" fmla="*/ 794567 h 2502083"/>
              <a:gd name="connsiteX4" fmla="*/ 690552 w 6739037"/>
              <a:gd name="connsiteY4" fmla="*/ 56263 h 2502083"/>
              <a:gd name="connsiteX5" fmla="*/ 6035745 w 6739037"/>
              <a:gd name="connsiteY5" fmla="*/ 156302 h 2502083"/>
              <a:gd name="connsiteX6" fmla="*/ 6737533 w 6739037"/>
              <a:gd name="connsiteY6" fmla="*/ 865255 h 2502083"/>
              <a:gd name="connsiteX7" fmla="*/ 5919978 w 6739037"/>
              <a:gd name="connsiteY7" fmla="*/ 2129659 h 2502083"/>
              <a:gd name="connsiteX8" fmla="*/ 2011364 w 6739037"/>
              <a:gd name="connsiteY8" fmla="*/ 2302040 h 2502083"/>
              <a:gd name="connsiteX9" fmla="*/ 1296689 w 6739037"/>
              <a:gd name="connsiteY9" fmla="*/ 2502083 h 2502083"/>
              <a:gd name="connsiteX10" fmla="*/ 1187858 w 6739037"/>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8071 w 6739250"/>
              <a:gd name="connsiteY0" fmla="*/ 2291553 h 2502083"/>
              <a:gd name="connsiteX1" fmla="*/ 464950 w 6739250"/>
              <a:gd name="connsiteY1" fmla="*/ 2162792 h 2502083"/>
              <a:gd name="connsiteX2" fmla="*/ 176102 w 6739250"/>
              <a:gd name="connsiteY2" fmla="*/ 1797161 h 2502083"/>
              <a:gd name="connsiteX3" fmla="*/ 6339 w 6739250"/>
              <a:gd name="connsiteY3" fmla="*/ 794567 h 2502083"/>
              <a:gd name="connsiteX4" fmla="*/ 690765 w 6739250"/>
              <a:gd name="connsiteY4" fmla="*/ 56263 h 2502083"/>
              <a:gd name="connsiteX5" fmla="*/ 6035958 w 6739250"/>
              <a:gd name="connsiteY5" fmla="*/ 156302 h 2502083"/>
              <a:gd name="connsiteX6" fmla="*/ 6737746 w 6739250"/>
              <a:gd name="connsiteY6" fmla="*/ 865255 h 2502083"/>
              <a:gd name="connsiteX7" fmla="*/ 5920191 w 6739250"/>
              <a:gd name="connsiteY7" fmla="*/ 2129659 h 2502083"/>
              <a:gd name="connsiteX8" fmla="*/ 2011577 w 6739250"/>
              <a:gd name="connsiteY8" fmla="*/ 2302040 h 2502083"/>
              <a:gd name="connsiteX9" fmla="*/ 1296902 w 6739250"/>
              <a:gd name="connsiteY9" fmla="*/ 2502083 h 2502083"/>
              <a:gd name="connsiteX10" fmla="*/ 1188071 w 6739250"/>
              <a:gd name="connsiteY10" fmla="*/ 2291553 h 2502083"/>
              <a:gd name="connsiteX0" fmla="*/ 1218613 w 6769792"/>
              <a:gd name="connsiteY0" fmla="*/ 2291553 h 2502083"/>
              <a:gd name="connsiteX1" fmla="*/ 495492 w 6769792"/>
              <a:gd name="connsiteY1" fmla="*/ 2162792 h 2502083"/>
              <a:gd name="connsiteX2" fmla="*/ 134625 w 6769792"/>
              <a:gd name="connsiteY2" fmla="*/ 1835847 h 2502083"/>
              <a:gd name="connsiteX3" fmla="*/ 36881 w 6769792"/>
              <a:gd name="connsiteY3" fmla="*/ 794567 h 2502083"/>
              <a:gd name="connsiteX4" fmla="*/ 721307 w 6769792"/>
              <a:gd name="connsiteY4" fmla="*/ 56263 h 2502083"/>
              <a:gd name="connsiteX5" fmla="*/ 6066500 w 6769792"/>
              <a:gd name="connsiteY5" fmla="*/ 156302 h 2502083"/>
              <a:gd name="connsiteX6" fmla="*/ 6768288 w 6769792"/>
              <a:gd name="connsiteY6" fmla="*/ 865255 h 2502083"/>
              <a:gd name="connsiteX7" fmla="*/ 5950733 w 6769792"/>
              <a:gd name="connsiteY7" fmla="*/ 2129659 h 2502083"/>
              <a:gd name="connsiteX8" fmla="*/ 2042119 w 6769792"/>
              <a:gd name="connsiteY8" fmla="*/ 2302040 h 2502083"/>
              <a:gd name="connsiteX9" fmla="*/ 1327444 w 6769792"/>
              <a:gd name="connsiteY9" fmla="*/ 2502083 h 2502083"/>
              <a:gd name="connsiteX10" fmla="*/ 1218613 w 6769792"/>
              <a:gd name="connsiteY10" fmla="*/ 2291553 h 2502083"/>
              <a:gd name="connsiteX0" fmla="*/ 1218613 w 6769792"/>
              <a:gd name="connsiteY0" fmla="*/ 2291553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18613 w 6769792"/>
              <a:gd name="connsiteY10" fmla="*/ 2291553 h 2468349"/>
              <a:gd name="connsiteX0" fmla="*/ 1227232 w 6769792"/>
              <a:gd name="connsiteY0" fmla="*/ 2262059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27232 w 6769792"/>
              <a:gd name="connsiteY10" fmla="*/ 2262059 h 2468349"/>
              <a:gd name="connsiteX0" fmla="*/ 1227139 w 6769699"/>
              <a:gd name="connsiteY0" fmla="*/ 2262059 h 2468349"/>
              <a:gd name="connsiteX1" fmla="*/ 491824 w 6769699"/>
              <a:gd name="connsiteY1" fmla="*/ 2128631 h 2468349"/>
              <a:gd name="connsiteX2" fmla="*/ 134532 w 6769699"/>
              <a:gd name="connsiteY2" fmla="*/ 1835847 h 2468349"/>
              <a:gd name="connsiteX3" fmla="*/ 36788 w 6769699"/>
              <a:gd name="connsiteY3" fmla="*/ 794567 h 2468349"/>
              <a:gd name="connsiteX4" fmla="*/ 721214 w 6769699"/>
              <a:gd name="connsiteY4" fmla="*/ 56263 h 2468349"/>
              <a:gd name="connsiteX5" fmla="*/ 6066407 w 6769699"/>
              <a:gd name="connsiteY5" fmla="*/ 156302 h 2468349"/>
              <a:gd name="connsiteX6" fmla="*/ 6768195 w 6769699"/>
              <a:gd name="connsiteY6" fmla="*/ 865255 h 2468349"/>
              <a:gd name="connsiteX7" fmla="*/ 5950640 w 6769699"/>
              <a:gd name="connsiteY7" fmla="*/ 2129659 h 2468349"/>
              <a:gd name="connsiteX8" fmla="*/ 2042026 w 6769699"/>
              <a:gd name="connsiteY8" fmla="*/ 2302040 h 2468349"/>
              <a:gd name="connsiteX9" fmla="*/ 1300412 w 6769699"/>
              <a:gd name="connsiteY9" fmla="*/ 2468349 h 2468349"/>
              <a:gd name="connsiteX10" fmla="*/ 1227139 w 6769699"/>
              <a:gd name="connsiteY10" fmla="*/ 2262059 h 2468349"/>
              <a:gd name="connsiteX0" fmla="*/ 1231573 w 6774133"/>
              <a:gd name="connsiteY0" fmla="*/ 2262059 h 2468349"/>
              <a:gd name="connsiteX1" fmla="*/ 496258 w 6774133"/>
              <a:gd name="connsiteY1" fmla="*/ 2128631 h 2468349"/>
              <a:gd name="connsiteX2" fmla="*/ 122177 w 6774133"/>
              <a:gd name="connsiteY2" fmla="*/ 1787259 h 2468349"/>
              <a:gd name="connsiteX3" fmla="*/ 41222 w 6774133"/>
              <a:gd name="connsiteY3" fmla="*/ 794567 h 2468349"/>
              <a:gd name="connsiteX4" fmla="*/ 725648 w 6774133"/>
              <a:gd name="connsiteY4" fmla="*/ 56263 h 2468349"/>
              <a:gd name="connsiteX5" fmla="*/ 6070841 w 6774133"/>
              <a:gd name="connsiteY5" fmla="*/ 156302 h 2468349"/>
              <a:gd name="connsiteX6" fmla="*/ 6772629 w 6774133"/>
              <a:gd name="connsiteY6" fmla="*/ 865255 h 2468349"/>
              <a:gd name="connsiteX7" fmla="*/ 5955074 w 6774133"/>
              <a:gd name="connsiteY7" fmla="*/ 2129659 h 2468349"/>
              <a:gd name="connsiteX8" fmla="*/ 2046460 w 6774133"/>
              <a:gd name="connsiteY8" fmla="*/ 2302040 h 2468349"/>
              <a:gd name="connsiteX9" fmla="*/ 1304846 w 6774133"/>
              <a:gd name="connsiteY9" fmla="*/ 2468349 h 2468349"/>
              <a:gd name="connsiteX10" fmla="*/ 1231573 w 6774133"/>
              <a:gd name="connsiteY10" fmla="*/ 2262059 h 2468349"/>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5712 w 6774133"/>
              <a:gd name="connsiteY7" fmla="*/ 2082537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3669 w 6774133"/>
              <a:gd name="connsiteY7" fmla="*/ 2063016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830714"/>
              <a:gd name="connsiteY0" fmla="*/ 2285938 h 2488841"/>
              <a:gd name="connsiteX1" fmla="*/ 496258 w 6830714"/>
              <a:gd name="connsiteY1" fmla="*/ 2152510 h 2488841"/>
              <a:gd name="connsiteX2" fmla="*/ 122177 w 6830714"/>
              <a:gd name="connsiteY2" fmla="*/ 1811138 h 2488841"/>
              <a:gd name="connsiteX3" fmla="*/ 41222 w 6830714"/>
              <a:gd name="connsiteY3" fmla="*/ 818446 h 2488841"/>
              <a:gd name="connsiteX4" fmla="*/ 725648 w 6830714"/>
              <a:gd name="connsiteY4" fmla="*/ 80142 h 2488841"/>
              <a:gd name="connsiteX5" fmla="*/ 6070841 w 6830714"/>
              <a:gd name="connsiteY5" fmla="*/ 180181 h 2488841"/>
              <a:gd name="connsiteX6" fmla="*/ 6772693 w 6830714"/>
              <a:gd name="connsiteY6" fmla="*/ 1001592 h 2488841"/>
              <a:gd name="connsiteX7" fmla="*/ 6123669 w 6830714"/>
              <a:gd name="connsiteY7" fmla="*/ 2086895 h 2488841"/>
              <a:gd name="connsiteX8" fmla="*/ 2046460 w 6830714"/>
              <a:gd name="connsiteY8" fmla="*/ 2325919 h 2488841"/>
              <a:gd name="connsiteX9" fmla="*/ 1222559 w 6830714"/>
              <a:gd name="connsiteY9" fmla="*/ 2488841 h 2488841"/>
              <a:gd name="connsiteX10" fmla="*/ 1231573 w 6830714"/>
              <a:gd name="connsiteY10" fmla="*/ 2285938 h 2488841"/>
              <a:gd name="connsiteX0" fmla="*/ 1231573 w 6775421"/>
              <a:gd name="connsiteY0" fmla="*/ 2285174 h 2488077"/>
              <a:gd name="connsiteX1" fmla="*/ 496258 w 6775421"/>
              <a:gd name="connsiteY1" fmla="*/ 2151746 h 2488077"/>
              <a:gd name="connsiteX2" fmla="*/ 122177 w 6775421"/>
              <a:gd name="connsiteY2" fmla="*/ 1810374 h 2488077"/>
              <a:gd name="connsiteX3" fmla="*/ 41222 w 6775421"/>
              <a:gd name="connsiteY3" fmla="*/ 817682 h 2488077"/>
              <a:gd name="connsiteX4" fmla="*/ 725648 w 6775421"/>
              <a:gd name="connsiteY4" fmla="*/ 79378 h 2488077"/>
              <a:gd name="connsiteX5" fmla="*/ 6070841 w 6775421"/>
              <a:gd name="connsiteY5" fmla="*/ 179417 h 2488077"/>
              <a:gd name="connsiteX6" fmla="*/ 6772693 w 6775421"/>
              <a:gd name="connsiteY6" fmla="*/ 1000828 h 2488077"/>
              <a:gd name="connsiteX7" fmla="*/ 6123669 w 6775421"/>
              <a:gd name="connsiteY7" fmla="*/ 2086131 h 2488077"/>
              <a:gd name="connsiteX8" fmla="*/ 2046460 w 6775421"/>
              <a:gd name="connsiteY8" fmla="*/ 2325155 h 2488077"/>
              <a:gd name="connsiteX9" fmla="*/ 1222559 w 6775421"/>
              <a:gd name="connsiteY9" fmla="*/ 2488077 h 2488077"/>
              <a:gd name="connsiteX10" fmla="*/ 1231573 w 6775421"/>
              <a:gd name="connsiteY10" fmla="*/ 2285174 h 2488077"/>
              <a:gd name="connsiteX0" fmla="*/ 1231573 w 6851024"/>
              <a:gd name="connsiteY0" fmla="*/ 2287499 h 2490402"/>
              <a:gd name="connsiteX1" fmla="*/ 496258 w 6851024"/>
              <a:gd name="connsiteY1" fmla="*/ 2154071 h 2490402"/>
              <a:gd name="connsiteX2" fmla="*/ 122177 w 6851024"/>
              <a:gd name="connsiteY2" fmla="*/ 1812699 h 2490402"/>
              <a:gd name="connsiteX3" fmla="*/ 41222 w 6851024"/>
              <a:gd name="connsiteY3" fmla="*/ 820007 h 2490402"/>
              <a:gd name="connsiteX4" fmla="*/ 725648 w 6851024"/>
              <a:gd name="connsiteY4" fmla="*/ 81703 h 2490402"/>
              <a:gd name="connsiteX5" fmla="*/ 6070841 w 6851024"/>
              <a:gd name="connsiteY5" fmla="*/ 181742 h 2490402"/>
              <a:gd name="connsiteX6" fmla="*/ 6800142 w 6851024"/>
              <a:gd name="connsiteY6" fmla="*/ 1041768 h 2490402"/>
              <a:gd name="connsiteX7" fmla="*/ 6123669 w 6851024"/>
              <a:gd name="connsiteY7" fmla="*/ 2088456 h 2490402"/>
              <a:gd name="connsiteX8" fmla="*/ 2046460 w 6851024"/>
              <a:gd name="connsiteY8" fmla="*/ 2327480 h 2490402"/>
              <a:gd name="connsiteX9" fmla="*/ 1222559 w 6851024"/>
              <a:gd name="connsiteY9" fmla="*/ 2490402 h 2490402"/>
              <a:gd name="connsiteX10" fmla="*/ 1231573 w 6851024"/>
              <a:gd name="connsiteY10" fmla="*/ 2287499 h 2490402"/>
              <a:gd name="connsiteX0" fmla="*/ 1231573 w 6851024"/>
              <a:gd name="connsiteY0" fmla="*/ 2287499 h 2486130"/>
              <a:gd name="connsiteX1" fmla="*/ 496258 w 6851024"/>
              <a:gd name="connsiteY1" fmla="*/ 2154071 h 2486130"/>
              <a:gd name="connsiteX2" fmla="*/ 122177 w 6851024"/>
              <a:gd name="connsiteY2" fmla="*/ 1812699 h 2486130"/>
              <a:gd name="connsiteX3" fmla="*/ 41222 w 6851024"/>
              <a:gd name="connsiteY3" fmla="*/ 820007 h 2486130"/>
              <a:gd name="connsiteX4" fmla="*/ 725648 w 6851024"/>
              <a:gd name="connsiteY4" fmla="*/ 81703 h 2486130"/>
              <a:gd name="connsiteX5" fmla="*/ 6070841 w 6851024"/>
              <a:gd name="connsiteY5" fmla="*/ 181742 h 2486130"/>
              <a:gd name="connsiteX6" fmla="*/ 6800142 w 6851024"/>
              <a:gd name="connsiteY6" fmla="*/ 1041768 h 2486130"/>
              <a:gd name="connsiteX7" fmla="*/ 6123669 w 6851024"/>
              <a:gd name="connsiteY7" fmla="*/ 2088456 h 2486130"/>
              <a:gd name="connsiteX8" fmla="*/ 2046460 w 6851024"/>
              <a:gd name="connsiteY8" fmla="*/ 2327480 h 2486130"/>
              <a:gd name="connsiteX9" fmla="*/ 1187001 w 6851024"/>
              <a:gd name="connsiteY9" fmla="*/ 2486130 h 2486130"/>
              <a:gd name="connsiteX10" fmla="*/ 1231573 w 6851024"/>
              <a:gd name="connsiteY10" fmla="*/ 2287499 h 2486130"/>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046460 w 6851024"/>
              <a:gd name="connsiteY8" fmla="*/ 2327480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51024" h="2461764">
                <a:moveTo>
                  <a:pt x="1231573" y="2287499"/>
                </a:moveTo>
                <a:cubicBezTo>
                  <a:pt x="1112336" y="2271169"/>
                  <a:pt x="681157" y="2233204"/>
                  <a:pt x="496258" y="2154071"/>
                </a:cubicBezTo>
                <a:cubicBezTo>
                  <a:pt x="311359" y="2074938"/>
                  <a:pt x="198016" y="2035043"/>
                  <a:pt x="122177" y="1812699"/>
                </a:cubicBezTo>
                <a:cubicBezTo>
                  <a:pt x="46338" y="1590355"/>
                  <a:pt x="-59356" y="1108506"/>
                  <a:pt x="41222" y="820007"/>
                </a:cubicBezTo>
                <a:cubicBezTo>
                  <a:pt x="141800" y="531508"/>
                  <a:pt x="395768" y="136683"/>
                  <a:pt x="725648" y="81703"/>
                </a:cubicBezTo>
                <a:cubicBezTo>
                  <a:pt x="1694758" y="-79792"/>
                  <a:pt x="5058425" y="21731"/>
                  <a:pt x="6070841" y="181742"/>
                </a:cubicBezTo>
                <a:cubicBezTo>
                  <a:pt x="7083257" y="341753"/>
                  <a:pt x="6832799" y="565274"/>
                  <a:pt x="6800142" y="1041768"/>
                </a:cubicBezTo>
                <a:cubicBezTo>
                  <a:pt x="6762524" y="1588400"/>
                  <a:pt x="6896479" y="1874529"/>
                  <a:pt x="6123669" y="2088456"/>
                </a:cubicBezTo>
                <a:cubicBezTo>
                  <a:pt x="5350859" y="2302383"/>
                  <a:pt x="2371629" y="2317340"/>
                  <a:pt x="2163283" y="2325332"/>
                </a:cubicBezTo>
                <a:cubicBezTo>
                  <a:pt x="1581595" y="2463408"/>
                  <a:pt x="1234045" y="2459053"/>
                  <a:pt x="1172765" y="2461764"/>
                </a:cubicBezTo>
                <a:cubicBezTo>
                  <a:pt x="1538023" y="2321109"/>
                  <a:pt x="1231573" y="2287499"/>
                  <a:pt x="1231573" y="2287499"/>
                </a:cubicBezTo>
                <a:close/>
              </a:path>
            </a:pathLst>
          </a:custGeom>
          <a:solidFill>
            <a:schemeClr val="bg1"/>
          </a:solidFill>
          <a:ln w="19050"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4FB7586-D41B-4287-9864-5CA49B350F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49824" flipH="1">
            <a:off x="4868349" y="422322"/>
            <a:ext cx="6912706" cy="5902624"/>
          </a:xfrm>
          <a:custGeom>
            <a:avLst/>
            <a:gdLst>
              <a:gd name="connsiteX0" fmla="*/ 1289525 w 6745768"/>
              <a:gd name="connsiteY0" fmla="*/ 2301903 h 2794242"/>
              <a:gd name="connsiteX1" fmla="*/ 182620 w 6745768"/>
              <a:gd name="connsiteY1" fmla="*/ 1797161 h 2794242"/>
              <a:gd name="connsiteX2" fmla="*/ 12857 w 6745768"/>
              <a:gd name="connsiteY2" fmla="*/ 794567 h 2794242"/>
              <a:gd name="connsiteX3" fmla="*/ 697283 w 6745768"/>
              <a:gd name="connsiteY3" fmla="*/ 56263 h 2794242"/>
              <a:gd name="connsiteX4" fmla="*/ 6042476 w 6745768"/>
              <a:gd name="connsiteY4" fmla="*/ 156302 h 2794242"/>
              <a:gd name="connsiteX5" fmla="*/ 6744264 w 6745768"/>
              <a:gd name="connsiteY5" fmla="*/ 865255 h 2794242"/>
              <a:gd name="connsiteX6" fmla="*/ 6299463 w 6745768"/>
              <a:gd name="connsiteY6" fmla="*/ 2129659 h 2794242"/>
              <a:gd name="connsiteX7" fmla="*/ 1843321 w 6745768"/>
              <a:gd name="connsiteY7" fmla="*/ 2302040 h 2794242"/>
              <a:gd name="connsiteX8" fmla="*/ 1297241 w 6745768"/>
              <a:gd name="connsiteY8" fmla="*/ 2794243 h 2794242"/>
              <a:gd name="connsiteX9" fmla="*/ 1289525 w 6745768"/>
              <a:gd name="connsiteY9" fmla="*/ 2301903 h 2794242"/>
              <a:gd name="connsiteX0" fmla="*/ 1289525 w 6745768"/>
              <a:gd name="connsiteY0" fmla="*/ 2301903 h 2633547"/>
              <a:gd name="connsiteX1" fmla="*/ 182620 w 6745768"/>
              <a:gd name="connsiteY1" fmla="*/ 1797161 h 2633547"/>
              <a:gd name="connsiteX2" fmla="*/ 12857 w 6745768"/>
              <a:gd name="connsiteY2" fmla="*/ 794567 h 2633547"/>
              <a:gd name="connsiteX3" fmla="*/ 697283 w 6745768"/>
              <a:gd name="connsiteY3" fmla="*/ 56263 h 2633547"/>
              <a:gd name="connsiteX4" fmla="*/ 6042476 w 6745768"/>
              <a:gd name="connsiteY4" fmla="*/ 156302 h 2633547"/>
              <a:gd name="connsiteX5" fmla="*/ 6744264 w 6745768"/>
              <a:gd name="connsiteY5" fmla="*/ 865255 h 2633547"/>
              <a:gd name="connsiteX6" fmla="*/ 6299463 w 6745768"/>
              <a:gd name="connsiteY6" fmla="*/ 2129659 h 2633547"/>
              <a:gd name="connsiteX7" fmla="*/ 1843321 w 6745768"/>
              <a:gd name="connsiteY7" fmla="*/ 2302040 h 2633547"/>
              <a:gd name="connsiteX8" fmla="*/ 1297241 w 6745768"/>
              <a:gd name="connsiteY8" fmla="*/ 2633547 h 2633547"/>
              <a:gd name="connsiteX9" fmla="*/ 1289525 w 6745768"/>
              <a:gd name="connsiteY9" fmla="*/ 2301903 h 2633547"/>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046952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5926709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2018095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02083"/>
              <a:gd name="connsiteX1" fmla="*/ 182620 w 6745768"/>
              <a:gd name="connsiteY1" fmla="*/ 1797161 h 2502083"/>
              <a:gd name="connsiteX2" fmla="*/ 12857 w 6745768"/>
              <a:gd name="connsiteY2" fmla="*/ 794567 h 2502083"/>
              <a:gd name="connsiteX3" fmla="*/ 697283 w 6745768"/>
              <a:gd name="connsiteY3" fmla="*/ 56263 h 2502083"/>
              <a:gd name="connsiteX4" fmla="*/ 6042476 w 6745768"/>
              <a:gd name="connsiteY4" fmla="*/ 156302 h 2502083"/>
              <a:gd name="connsiteX5" fmla="*/ 6744264 w 6745768"/>
              <a:gd name="connsiteY5" fmla="*/ 865255 h 2502083"/>
              <a:gd name="connsiteX6" fmla="*/ 5926709 w 6745768"/>
              <a:gd name="connsiteY6" fmla="*/ 2129659 h 2502083"/>
              <a:gd name="connsiteX7" fmla="*/ 2018095 w 6745768"/>
              <a:gd name="connsiteY7" fmla="*/ 2302040 h 2502083"/>
              <a:gd name="connsiteX8" fmla="*/ 1303420 w 6745768"/>
              <a:gd name="connsiteY8" fmla="*/ 2502083 h 2502083"/>
              <a:gd name="connsiteX9" fmla="*/ 1289525 w 6745768"/>
              <a:gd name="connsiteY9" fmla="*/ 230190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7858 w 6739037"/>
              <a:gd name="connsiteY0" fmla="*/ 2291553 h 2502083"/>
              <a:gd name="connsiteX1" fmla="*/ 429511 w 6739037"/>
              <a:gd name="connsiteY1" fmla="*/ 2224594 h 2502083"/>
              <a:gd name="connsiteX2" fmla="*/ 175889 w 6739037"/>
              <a:gd name="connsiteY2" fmla="*/ 1797161 h 2502083"/>
              <a:gd name="connsiteX3" fmla="*/ 6126 w 6739037"/>
              <a:gd name="connsiteY3" fmla="*/ 794567 h 2502083"/>
              <a:gd name="connsiteX4" fmla="*/ 690552 w 6739037"/>
              <a:gd name="connsiteY4" fmla="*/ 56263 h 2502083"/>
              <a:gd name="connsiteX5" fmla="*/ 6035745 w 6739037"/>
              <a:gd name="connsiteY5" fmla="*/ 156302 h 2502083"/>
              <a:gd name="connsiteX6" fmla="*/ 6737533 w 6739037"/>
              <a:gd name="connsiteY6" fmla="*/ 865255 h 2502083"/>
              <a:gd name="connsiteX7" fmla="*/ 5919978 w 6739037"/>
              <a:gd name="connsiteY7" fmla="*/ 2129659 h 2502083"/>
              <a:gd name="connsiteX8" fmla="*/ 2011364 w 6739037"/>
              <a:gd name="connsiteY8" fmla="*/ 2302040 h 2502083"/>
              <a:gd name="connsiteX9" fmla="*/ 1296689 w 6739037"/>
              <a:gd name="connsiteY9" fmla="*/ 2502083 h 2502083"/>
              <a:gd name="connsiteX10" fmla="*/ 1187858 w 6739037"/>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8071 w 6739250"/>
              <a:gd name="connsiteY0" fmla="*/ 2291553 h 2502083"/>
              <a:gd name="connsiteX1" fmla="*/ 464950 w 6739250"/>
              <a:gd name="connsiteY1" fmla="*/ 2162792 h 2502083"/>
              <a:gd name="connsiteX2" fmla="*/ 176102 w 6739250"/>
              <a:gd name="connsiteY2" fmla="*/ 1797161 h 2502083"/>
              <a:gd name="connsiteX3" fmla="*/ 6339 w 6739250"/>
              <a:gd name="connsiteY3" fmla="*/ 794567 h 2502083"/>
              <a:gd name="connsiteX4" fmla="*/ 690765 w 6739250"/>
              <a:gd name="connsiteY4" fmla="*/ 56263 h 2502083"/>
              <a:gd name="connsiteX5" fmla="*/ 6035958 w 6739250"/>
              <a:gd name="connsiteY5" fmla="*/ 156302 h 2502083"/>
              <a:gd name="connsiteX6" fmla="*/ 6737746 w 6739250"/>
              <a:gd name="connsiteY6" fmla="*/ 865255 h 2502083"/>
              <a:gd name="connsiteX7" fmla="*/ 5920191 w 6739250"/>
              <a:gd name="connsiteY7" fmla="*/ 2129659 h 2502083"/>
              <a:gd name="connsiteX8" fmla="*/ 2011577 w 6739250"/>
              <a:gd name="connsiteY8" fmla="*/ 2302040 h 2502083"/>
              <a:gd name="connsiteX9" fmla="*/ 1296902 w 6739250"/>
              <a:gd name="connsiteY9" fmla="*/ 2502083 h 2502083"/>
              <a:gd name="connsiteX10" fmla="*/ 1188071 w 6739250"/>
              <a:gd name="connsiteY10" fmla="*/ 2291553 h 2502083"/>
              <a:gd name="connsiteX0" fmla="*/ 1218613 w 6769792"/>
              <a:gd name="connsiteY0" fmla="*/ 2291553 h 2502083"/>
              <a:gd name="connsiteX1" fmla="*/ 495492 w 6769792"/>
              <a:gd name="connsiteY1" fmla="*/ 2162792 h 2502083"/>
              <a:gd name="connsiteX2" fmla="*/ 134625 w 6769792"/>
              <a:gd name="connsiteY2" fmla="*/ 1835847 h 2502083"/>
              <a:gd name="connsiteX3" fmla="*/ 36881 w 6769792"/>
              <a:gd name="connsiteY3" fmla="*/ 794567 h 2502083"/>
              <a:gd name="connsiteX4" fmla="*/ 721307 w 6769792"/>
              <a:gd name="connsiteY4" fmla="*/ 56263 h 2502083"/>
              <a:gd name="connsiteX5" fmla="*/ 6066500 w 6769792"/>
              <a:gd name="connsiteY5" fmla="*/ 156302 h 2502083"/>
              <a:gd name="connsiteX6" fmla="*/ 6768288 w 6769792"/>
              <a:gd name="connsiteY6" fmla="*/ 865255 h 2502083"/>
              <a:gd name="connsiteX7" fmla="*/ 5950733 w 6769792"/>
              <a:gd name="connsiteY7" fmla="*/ 2129659 h 2502083"/>
              <a:gd name="connsiteX8" fmla="*/ 2042119 w 6769792"/>
              <a:gd name="connsiteY8" fmla="*/ 2302040 h 2502083"/>
              <a:gd name="connsiteX9" fmla="*/ 1327444 w 6769792"/>
              <a:gd name="connsiteY9" fmla="*/ 2502083 h 2502083"/>
              <a:gd name="connsiteX10" fmla="*/ 1218613 w 6769792"/>
              <a:gd name="connsiteY10" fmla="*/ 2291553 h 2502083"/>
              <a:gd name="connsiteX0" fmla="*/ 1218613 w 6769792"/>
              <a:gd name="connsiteY0" fmla="*/ 2291553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18613 w 6769792"/>
              <a:gd name="connsiteY10" fmla="*/ 2291553 h 2468349"/>
              <a:gd name="connsiteX0" fmla="*/ 1227232 w 6769792"/>
              <a:gd name="connsiteY0" fmla="*/ 2262059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27232 w 6769792"/>
              <a:gd name="connsiteY10" fmla="*/ 2262059 h 2468349"/>
              <a:gd name="connsiteX0" fmla="*/ 1227139 w 6769699"/>
              <a:gd name="connsiteY0" fmla="*/ 2262059 h 2468349"/>
              <a:gd name="connsiteX1" fmla="*/ 491824 w 6769699"/>
              <a:gd name="connsiteY1" fmla="*/ 2128631 h 2468349"/>
              <a:gd name="connsiteX2" fmla="*/ 134532 w 6769699"/>
              <a:gd name="connsiteY2" fmla="*/ 1835847 h 2468349"/>
              <a:gd name="connsiteX3" fmla="*/ 36788 w 6769699"/>
              <a:gd name="connsiteY3" fmla="*/ 794567 h 2468349"/>
              <a:gd name="connsiteX4" fmla="*/ 721214 w 6769699"/>
              <a:gd name="connsiteY4" fmla="*/ 56263 h 2468349"/>
              <a:gd name="connsiteX5" fmla="*/ 6066407 w 6769699"/>
              <a:gd name="connsiteY5" fmla="*/ 156302 h 2468349"/>
              <a:gd name="connsiteX6" fmla="*/ 6768195 w 6769699"/>
              <a:gd name="connsiteY6" fmla="*/ 865255 h 2468349"/>
              <a:gd name="connsiteX7" fmla="*/ 5950640 w 6769699"/>
              <a:gd name="connsiteY7" fmla="*/ 2129659 h 2468349"/>
              <a:gd name="connsiteX8" fmla="*/ 2042026 w 6769699"/>
              <a:gd name="connsiteY8" fmla="*/ 2302040 h 2468349"/>
              <a:gd name="connsiteX9" fmla="*/ 1300412 w 6769699"/>
              <a:gd name="connsiteY9" fmla="*/ 2468349 h 2468349"/>
              <a:gd name="connsiteX10" fmla="*/ 1227139 w 6769699"/>
              <a:gd name="connsiteY10" fmla="*/ 2262059 h 2468349"/>
              <a:gd name="connsiteX0" fmla="*/ 1231573 w 6774133"/>
              <a:gd name="connsiteY0" fmla="*/ 2262059 h 2468349"/>
              <a:gd name="connsiteX1" fmla="*/ 496258 w 6774133"/>
              <a:gd name="connsiteY1" fmla="*/ 2128631 h 2468349"/>
              <a:gd name="connsiteX2" fmla="*/ 122177 w 6774133"/>
              <a:gd name="connsiteY2" fmla="*/ 1787259 h 2468349"/>
              <a:gd name="connsiteX3" fmla="*/ 41222 w 6774133"/>
              <a:gd name="connsiteY3" fmla="*/ 794567 h 2468349"/>
              <a:gd name="connsiteX4" fmla="*/ 725648 w 6774133"/>
              <a:gd name="connsiteY4" fmla="*/ 56263 h 2468349"/>
              <a:gd name="connsiteX5" fmla="*/ 6070841 w 6774133"/>
              <a:gd name="connsiteY5" fmla="*/ 156302 h 2468349"/>
              <a:gd name="connsiteX6" fmla="*/ 6772629 w 6774133"/>
              <a:gd name="connsiteY6" fmla="*/ 865255 h 2468349"/>
              <a:gd name="connsiteX7" fmla="*/ 5955074 w 6774133"/>
              <a:gd name="connsiteY7" fmla="*/ 2129659 h 2468349"/>
              <a:gd name="connsiteX8" fmla="*/ 2046460 w 6774133"/>
              <a:gd name="connsiteY8" fmla="*/ 2302040 h 2468349"/>
              <a:gd name="connsiteX9" fmla="*/ 1304846 w 6774133"/>
              <a:gd name="connsiteY9" fmla="*/ 2468349 h 2468349"/>
              <a:gd name="connsiteX10" fmla="*/ 1231573 w 6774133"/>
              <a:gd name="connsiteY10" fmla="*/ 2262059 h 2468349"/>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5712 w 6774133"/>
              <a:gd name="connsiteY7" fmla="*/ 2082537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3669 w 6774133"/>
              <a:gd name="connsiteY7" fmla="*/ 2063016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830714"/>
              <a:gd name="connsiteY0" fmla="*/ 2285938 h 2488841"/>
              <a:gd name="connsiteX1" fmla="*/ 496258 w 6830714"/>
              <a:gd name="connsiteY1" fmla="*/ 2152510 h 2488841"/>
              <a:gd name="connsiteX2" fmla="*/ 122177 w 6830714"/>
              <a:gd name="connsiteY2" fmla="*/ 1811138 h 2488841"/>
              <a:gd name="connsiteX3" fmla="*/ 41222 w 6830714"/>
              <a:gd name="connsiteY3" fmla="*/ 818446 h 2488841"/>
              <a:gd name="connsiteX4" fmla="*/ 725648 w 6830714"/>
              <a:gd name="connsiteY4" fmla="*/ 80142 h 2488841"/>
              <a:gd name="connsiteX5" fmla="*/ 6070841 w 6830714"/>
              <a:gd name="connsiteY5" fmla="*/ 180181 h 2488841"/>
              <a:gd name="connsiteX6" fmla="*/ 6772693 w 6830714"/>
              <a:gd name="connsiteY6" fmla="*/ 1001592 h 2488841"/>
              <a:gd name="connsiteX7" fmla="*/ 6123669 w 6830714"/>
              <a:gd name="connsiteY7" fmla="*/ 2086895 h 2488841"/>
              <a:gd name="connsiteX8" fmla="*/ 2046460 w 6830714"/>
              <a:gd name="connsiteY8" fmla="*/ 2325919 h 2488841"/>
              <a:gd name="connsiteX9" fmla="*/ 1222559 w 6830714"/>
              <a:gd name="connsiteY9" fmla="*/ 2488841 h 2488841"/>
              <a:gd name="connsiteX10" fmla="*/ 1231573 w 6830714"/>
              <a:gd name="connsiteY10" fmla="*/ 2285938 h 2488841"/>
              <a:gd name="connsiteX0" fmla="*/ 1231573 w 6775421"/>
              <a:gd name="connsiteY0" fmla="*/ 2285174 h 2488077"/>
              <a:gd name="connsiteX1" fmla="*/ 496258 w 6775421"/>
              <a:gd name="connsiteY1" fmla="*/ 2151746 h 2488077"/>
              <a:gd name="connsiteX2" fmla="*/ 122177 w 6775421"/>
              <a:gd name="connsiteY2" fmla="*/ 1810374 h 2488077"/>
              <a:gd name="connsiteX3" fmla="*/ 41222 w 6775421"/>
              <a:gd name="connsiteY3" fmla="*/ 817682 h 2488077"/>
              <a:gd name="connsiteX4" fmla="*/ 725648 w 6775421"/>
              <a:gd name="connsiteY4" fmla="*/ 79378 h 2488077"/>
              <a:gd name="connsiteX5" fmla="*/ 6070841 w 6775421"/>
              <a:gd name="connsiteY5" fmla="*/ 179417 h 2488077"/>
              <a:gd name="connsiteX6" fmla="*/ 6772693 w 6775421"/>
              <a:gd name="connsiteY6" fmla="*/ 1000828 h 2488077"/>
              <a:gd name="connsiteX7" fmla="*/ 6123669 w 6775421"/>
              <a:gd name="connsiteY7" fmla="*/ 2086131 h 2488077"/>
              <a:gd name="connsiteX8" fmla="*/ 2046460 w 6775421"/>
              <a:gd name="connsiteY8" fmla="*/ 2325155 h 2488077"/>
              <a:gd name="connsiteX9" fmla="*/ 1222559 w 6775421"/>
              <a:gd name="connsiteY9" fmla="*/ 2488077 h 2488077"/>
              <a:gd name="connsiteX10" fmla="*/ 1231573 w 6775421"/>
              <a:gd name="connsiteY10" fmla="*/ 2285174 h 2488077"/>
              <a:gd name="connsiteX0" fmla="*/ 1231573 w 6851024"/>
              <a:gd name="connsiteY0" fmla="*/ 2287499 h 2490402"/>
              <a:gd name="connsiteX1" fmla="*/ 496258 w 6851024"/>
              <a:gd name="connsiteY1" fmla="*/ 2154071 h 2490402"/>
              <a:gd name="connsiteX2" fmla="*/ 122177 w 6851024"/>
              <a:gd name="connsiteY2" fmla="*/ 1812699 h 2490402"/>
              <a:gd name="connsiteX3" fmla="*/ 41222 w 6851024"/>
              <a:gd name="connsiteY3" fmla="*/ 820007 h 2490402"/>
              <a:gd name="connsiteX4" fmla="*/ 725648 w 6851024"/>
              <a:gd name="connsiteY4" fmla="*/ 81703 h 2490402"/>
              <a:gd name="connsiteX5" fmla="*/ 6070841 w 6851024"/>
              <a:gd name="connsiteY5" fmla="*/ 181742 h 2490402"/>
              <a:gd name="connsiteX6" fmla="*/ 6800142 w 6851024"/>
              <a:gd name="connsiteY6" fmla="*/ 1041768 h 2490402"/>
              <a:gd name="connsiteX7" fmla="*/ 6123669 w 6851024"/>
              <a:gd name="connsiteY7" fmla="*/ 2088456 h 2490402"/>
              <a:gd name="connsiteX8" fmla="*/ 2046460 w 6851024"/>
              <a:gd name="connsiteY8" fmla="*/ 2327480 h 2490402"/>
              <a:gd name="connsiteX9" fmla="*/ 1222559 w 6851024"/>
              <a:gd name="connsiteY9" fmla="*/ 2490402 h 2490402"/>
              <a:gd name="connsiteX10" fmla="*/ 1231573 w 6851024"/>
              <a:gd name="connsiteY10" fmla="*/ 2287499 h 2490402"/>
              <a:gd name="connsiteX0" fmla="*/ 1231573 w 6851024"/>
              <a:gd name="connsiteY0" fmla="*/ 2287499 h 2486130"/>
              <a:gd name="connsiteX1" fmla="*/ 496258 w 6851024"/>
              <a:gd name="connsiteY1" fmla="*/ 2154071 h 2486130"/>
              <a:gd name="connsiteX2" fmla="*/ 122177 w 6851024"/>
              <a:gd name="connsiteY2" fmla="*/ 1812699 h 2486130"/>
              <a:gd name="connsiteX3" fmla="*/ 41222 w 6851024"/>
              <a:gd name="connsiteY3" fmla="*/ 820007 h 2486130"/>
              <a:gd name="connsiteX4" fmla="*/ 725648 w 6851024"/>
              <a:gd name="connsiteY4" fmla="*/ 81703 h 2486130"/>
              <a:gd name="connsiteX5" fmla="*/ 6070841 w 6851024"/>
              <a:gd name="connsiteY5" fmla="*/ 181742 h 2486130"/>
              <a:gd name="connsiteX6" fmla="*/ 6800142 w 6851024"/>
              <a:gd name="connsiteY6" fmla="*/ 1041768 h 2486130"/>
              <a:gd name="connsiteX7" fmla="*/ 6123669 w 6851024"/>
              <a:gd name="connsiteY7" fmla="*/ 2088456 h 2486130"/>
              <a:gd name="connsiteX8" fmla="*/ 2046460 w 6851024"/>
              <a:gd name="connsiteY8" fmla="*/ 2327480 h 2486130"/>
              <a:gd name="connsiteX9" fmla="*/ 1187001 w 6851024"/>
              <a:gd name="connsiteY9" fmla="*/ 2486130 h 2486130"/>
              <a:gd name="connsiteX10" fmla="*/ 1231573 w 6851024"/>
              <a:gd name="connsiteY10" fmla="*/ 2287499 h 2486130"/>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046460 w 6851024"/>
              <a:gd name="connsiteY8" fmla="*/ 2327480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51024" h="2461764">
                <a:moveTo>
                  <a:pt x="1231573" y="2287499"/>
                </a:moveTo>
                <a:cubicBezTo>
                  <a:pt x="1112336" y="2271169"/>
                  <a:pt x="681157" y="2233204"/>
                  <a:pt x="496258" y="2154071"/>
                </a:cubicBezTo>
                <a:cubicBezTo>
                  <a:pt x="311359" y="2074938"/>
                  <a:pt x="198016" y="2035043"/>
                  <a:pt x="122177" y="1812699"/>
                </a:cubicBezTo>
                <a:cubicBezTo>
                  <a:pt x="46338" y="1590355"/>
                  <a:pt x="-59356" y="1108506"/>
                  <a:pt x="41222" y="820007"/>
                </a:cubicBezTo>
                <a:cubicBezTo>
                  <a:pt x="141800" y="531508"/>
                  <a:pt x="395768" y="136683"/>
                  <a:pt x="725648" y="81703"/>
                </a:cubicBezTo>
                <a:cubicBezTo>
                  <a:pt x="1694758" y="-79792"/>
                  <a:pt x="5058425" y="21731"/>
                  <a:pt x="6070841" y="181742"/>
                </a:cubicBezTo>
                <a:cubicBezTo>
                  <a:pt x="7083257" y="341753"/>
                  <a:pt x="6832799" y="565274"/>
                  <a:pt x="6800142" y="1041768"/>
                </a:cubicBezTo>
                <a:cubicBezTo>
                  <a:pt x="6762524" y="1588400"/>
                  <a:pt x="6896479" y="1874529"/>
                  <a:pt x="6123669" y="2088456"/>
                </a:cubicBezTo>
                <a:cubicBezTo>
                  <a:pt x="5350859" y="2302383"/>
                  <a:pt x="2371629" y="2317340"/>
                  <a:pt x="2163283" y="2325332"/>
                </a:cubicBezTo>
                <a:cubicBezTo>
                  <a:pt x="1581595" y="2463408"/>
                  <a:pt x="1234045" y="2459053"/>
                  <a:pt x="1172765" y="2461764"/>
                </a:cubicBezTo>
                <a:cubicBezTo>
                  <a:pt x="1538023" y="2321109"/>
                  <a:pt x="1231573" y="2287499"/>
                  <a:pt x="1231573" y="2287499"/>
                </a:cubicBezTo>
                <a:close/>
              </a:path>
            </a:pathLst>
          </a:custGeom>
          <a:noFill/>
          <a:ln w="19050" cap="flat">
            <a:solidFill>
              <a:schemeClr val="tx1"/>
            </a:solid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CD9E833B-71C6-4E5A-8EE9-2F5C6CF09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5116">
            <a:off x="776088" y="584312"/>
            <a:ext cx="4653004" cy="3398069"/>
          </a:xfrm>
          <a:custGeom>
            <a:avLst/>
            <a:gdLst>
              <a:gd name="connsiteX0" fmla="*/ 986774 w 5065355"/>
              <a:gd name="connsiteY0" fmla="*/ 0 h 3864077"/>
              <a:gd name="connsiteX1" fmla="*/ 1598492 w 5065355"/>
              <a:gd name="connsiteY1" fmla="*/ 571743 h 3864077"/>
              <a:gd name="connsiteX2" fmla="*/ 4623587 w 5065355"/>
              <a:gd name="connsiteY2" fmla="*/ 815032 h 3864077"/>
              <a:gd name="connsiteX3" fmla="*/ 5045794 w 5065355"/>
              <a:gd name="connsiteY3" fmla="*/ 2583837 h 3864077"/>
              <a:gd name="connsiteX4" fmla="*/ 5065097 w 5065355"/>
              <a:gd name="connsiteY4" fmla="*/ 3007422 h 3864077"/>
              <a:gd name="connsiteX5" fmla="*/ 5064540 w 5065355"/>
              <a:gd name="connsiteY5" fmla="*/ 3083457 h 3864077"/>
              <a:gd name="connsiteX6" fmla="*/ 5065355 w 5065355"/>
              <a:gd name="connsiteY6" fmla="*/ 3093208 h 3864077"/>
              <a:gd name="connsiteX7" fmla="*/ 5059336 w 5065355"/>
              <a:gd name="connsiteY7" fmla="*/ 3165214 h 3864077"/>
              <a:gd name="connsiteX8" fmla="*/ 5058896 w 5065355"/>
              <a:gd name="connsiteY8" fmla="*/ 3171406 h 3864077"/>
              <a:gd name="connsiteX9" fmla="*/ 5058773 w 5065355"/>
              <a:gd name="connsiteY9" fmla="*/ 3171941 h 3864077"/>
              <a:gd name="connsiteX10" fmla="*/ 5057188 w 5065355"/>
              <a:gd name="connsiteY10" fmla="*/ 3190910 h 3864077"/>
              <a:gd name="connsiteX11" fmla="*/ 5033762 w 5065355"/>
              <a:gd name="connsiteY11" fmla="*/ 3281910 h 3864077"/>
              <a:gd name="connsiteX12" fmla="*/ 5033487 w 5065355"/>
              <a:gd name="connsiteY12" fmla="*/ 3282522 h 3864077"/>
              <a:gd name="connsiteX13" fmla="*/ 5027369 w 5065355"/>
              <a:gd name="connsiteY13" fmla="*/ 3309275 h 3864077"/>
              <a:gd name="connsiteX14" fmla="*/ 4908386 w 5065355"/>
              <a:gd name="connsiteY14" fmla="*/ 3476562 h 3864077"/>
              <a:gd name="connsiteX15" fmla="*/ 4902444 w 5065355"/>
              <a:gd name="connsiteY15" fmla="*/ 3480940 h 3864077"/>
              <a:gd name="connsiteX16" fmla="*/ 4888108 w 5065355"/>
              <a:gd name="connsiteY16" fmla="*/ 3495204 h 3864077"/>
              <a:gd name="connsiteX17" fmla="*/ 4819819 w 5065355"/>
              <a:gd name="connsiteY17" fmla="*/ 3539901 h 3864077"/>
              <a:gd name="connsiteX18" fmla="*/ 4806748 w 5065355"/>
              <a:gd name="connsiteY18" fmla="*/ 3544794 h 3864077"/>
              <a:gd name="connsiteX19" fmla="*/ 4765129 w 5065355"/>
              <a:gd name="connsiteY19" fmla="*/ 3568040 h 3864077"/>
              <a:gd name="connsiteX20" fmla="*/ 4426673 w 5065355"/>
              <a:gd name="connsiteY20" fmla="*/ 3685984 h 3864077"/>
              <a:gd name="connsiteX21" fmla="*/ 534075 w 5065355"/>
              <a:gd name="connsiteY21" fmla="*/ 3761757 h 3864077"/>
              <a:gd name="connsiteX22" fmla="*/ 451805 w 5065355"/>
              <a:gd name="connsiteY22" fmla="*/ 3738960 h 3864077"/>
              <a:gd name="connsiteX23" fmla="*/ 417467 w 5065355"/>
              <a:gd name="connsiteY23" fmla="*/ 3743134 h 3864077"/>
              <a:gd name="connsiteX24" fmla="*/ 47039 w 5065355"/>
              <a:gd name="connsiteY24" fmla="*/ 3447046 h 3864077"/>
              <a:gd name="connsiteX25" fmla="*/ 38763 w 5065355"/>
              <a:gd name="connsiteY25" fmla="*/ 3414896 h 3864077"/>
              <a:gd name="connsiteX26" fmla="*/ 28376 w 5065355"/>
              <a:gd name="connsiteY26" fmla="*/ 3388641 h 3864077"/>
              <a:gd name="connsiteX27" fmla="*/ 14642 w 5065355"/>
              <a:gd name="connsiteY27" fmla="*/ 2681940 h 3864077"/>
              <a:gd name="connsiteX28" fmla="*/ 141525 w 5065355"/>
              <a:gd name="connsiteY28" fmla="*/ 1290513 h 3864077"/>
              <a:gd name="connsiteX29" fmla="*/ 968842 w 5065355"/>
              <a:gd name="connsiteY29" fmla="*/ 590018 h 3864077"/>
              <a:gd name="connsiteX30" fmla="*/ 986774 w 5065355"/>
              <a:gd name="connsiteY30" fmla="*/ 0 h 3864077"/>
              <a:gd name="connsiteX0" fmla="*/ 986774 w 5065355"/>
              <a:gd name="connsiteY0" fmla="*/ 0 h 3852421"/>
              <a:gd name="connsiteX1" fmla="*/ 1598492 w 5065355"/>
              <a:gd name="connsiteY1" fmla="*/ 571743 h 3852421"/>
              <a:gd name="connsiteX2" fmla="*/ 4623587 w 5065355"/>
              <a:gd name="connsiteY2" fmla="*/ 815032 h 3852421"/>
              <a:gd name="connsiteX3" fmla="*/ 5045794 w 5065355"/>
              <a:gd name="connsiteY3" fmla="*/ 2583837 h 3852421"/>
              <a:gd name="connsiteX4" fmla="*/ 5065097 w 5065355"/>
              <a:gd name="connsiteY4" fmla="*/ 3007422 h 3852421"/>
              <a:gd name="connsiteX5" fmla="*/ 5064540 w 5065355"/>
              <a:gd name="connsiteY5" fmla="*/ 3083457 h 3852421"/>
              <a:gd name="connsiteX6" fmla="*/ 5065355 w 5065355"/>
              <a:gd name="connsiteY6" fmla="*/ 3093208 h 3852421"/>
              <a:gd name="connsiteX7" fmla="*/ 5059336 w 5065355"/>
              <a:gd name="connsiteY7" fmla="*/ 3165214 h 3852421"/>
              <a:gd name="connsiteX8" fmla="*/ 5058896 w 5065355"/>
              <a:gd name="connsiteY8" fmla="*/ 3171406 h 3852421"/>
              <a:gd name="connsiteX9" fmla="*/ 5058773 w 5065355"/>
              <a:gd name="connsiteY9" fmla="*/ 3171941 h 3852421"/>
              <a:gd name="connsiteX10" fmla="*/ 5057188 w 5065355"/>
              <a:gd name="connsiteY10" fmla="*/ 3190910 h 3852421"/>
              <a:gd name="connsiteX11" fmla="*/ 5033762 w 5065355"/>
              <a:gd name="connsiteY11" fmla="*/ 3281910 h 3852421"/>
              <a:gd name="connsiteX12" fmla="*/ 5033487 w 5065355"/>
              <a:gd name="connsiteY12" fmla="*/ 3282522 h 3852421"/>
              <a:gd name="connsiteX13" fmla="*/ 5027369 w 5065355"/>
              <a:gd name="connsiteY13" fmla="*/ 3309275 h 3852421"/>
              <a:gd name="connsiteX14" fmla="*/ 4908386 w 5065355"/>
              <a:gd name="connsiteY14" fmla="*/ 3476562 h 3852421"/>
              <a:gd name="connsiteX15" fmla="*/ 4902444 w 5065355"/>
              <a:gd name="connsiteY15" fmla="*/ 3480940 h 3852421"/>
              <a:gd name="connsiteX16" fmla="*/ 4888108 w 5065355"/>
              <a:gd name="connsiteY16" fmla="*/ 3495204 h 3852421"/>
              <a:gd name="connsiteX17" fmla="*/ 4819819 w 5065355"/>
              <a:gd name="connsiteY17" fmla="*/ 3539901 h 3852421"/>
              <a:gd name="connsiteX18" fmla="*/ 4806748 w 5065355"/>
              <a:gd name="connsiteY18" fmla="*/ 3544794 h 3852421"/>
              <a:gd name="connsiteX19" fmla="*/ 4765129 w 5065355"/>
              <a:gd name="connsiteY19" fmla="*/ 3568040 h 3852421"/>
              <a:gd name="connsiteX20" fmla="*/ 4426673 w 5065355"/>
              <a:gd name="connsiteY20" fmla="*/ 3685984 h 3852421"/>
              <a:gd name="connsiteX21" fmla="*/ 904564 w 5065355"/>
              <a:gd name="connsiteY21" fmla="*/ 3793288 h 3852421"/>
              <a:gd name="connsiteX22" fmla="*/ 451805 w 5065355"/>
              <a:gd name="connsiteY22" fmla="*/ 3738960 h 3852421"/>
              <a:gd name="connsiteX23" fmla="*/ 417467 w 5065355"/>
              <a:gd name="connsiteY23" fmla="*/ 3743134 h 3852421"/>
              <a:gd name="connsiteX24" fmla="*/ 47039 w 5065355"/>
              <a:gd name="connsiteY24" fmla="*/ 3447046 h 3852421"/>
              <a:gd name="connsiteX25" fmla="*/ 38763 w 5065355"/>
              <a:gd name="connsiteY25" fmla="*/ 3414896 h 3852421"/>
              <a:gd name="connsiteX26" fmla="*/ 28376 w 5065355"/>
              <a:gd name="connsiteY26" fmla="*/ 3388641 h 3852421"/>
              <a:gd name="connsiteX27" fmla="*/ 14642 w 5065355"/>
              <a:gd name="connsiteY27" fmla="*/ 2681940 h 3852421"/>
              <a:gd name="connsiteX28" fmla="*/ 141525 w 5065355"/>
              <a:gd name="connsiteY28" fmla="*/ 1290513 h 3852421"/>
              <a:gd name="connsiteX29" fmla="*/ 968842 w 5065355"/>
              <a:gd name="connsiteY29" fmla="*/ 590018 h 3852421"/>
              <a:gd name="connsiteX30" fmla="*/ 986774 w 5065355"/>
              <a:gd name="connsiteY30" fmla="*/ 0 h 3852421"/>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229604 w 5065355"/>
              <a:gd name="connsiteY19" fmla="*/ 3851522 h 3899315"/>
              <a:gd name="connsiteX20" fmla="*/ 904564 w 5065355"/>
              <a:gd name="connsiteY20" fmla="*/ 3793288 h 3899315"/>
              <a:gd name="connsiteX21" fmla="*/ 451805 w 5065355"/>
              <a:gd name="connsiteY21" fmla="*/ 3738960 h 3899315"/>
              <a:gd name="connsiteX22" fmla="*/ 417467 w 5065355"/>
              <a:gd name="connsiteY22" fmla="*/ 3743134 h 3899315"/>
              <a:gd name="connsiteX23" fmla="*/ 47039 w 5065355"/>
              <a:gd name="connsiteY23" fmla="*/ 3447046 h 3899315"/>
              <a:gd name="connsiteX24" fmla="*/ 38763 w 5065355"/>
              <a:gd name="connsiteY24" fmla="*/ 3414896 h 3899315"/>
              <a:gd name="connsiteX25" fmla="*/ 28376 w 5065355"/>
              <a:gd name="connsiteY25" fmla="*/ 3388641 h 3899315"/>
              <a:gd name="connsiteX26" fmla="*/ 14642 w 5065355"/>
              <a:gd name="connsiteY26" fmla="*/ 2681940 h 3899315"/>
              <a:gd name="connsiteX27" fmla="*/ 141525 w 5065355"/>
              <a:gd name="connsiteY27" fmla="*/ 1290513 h 3899315"/>
              <a:gd name="connsiteX28" fmla="*/ 968842 w 5065355"/>
              <a:gd name="connsiteY28" fmla="*/ 590018 h 3899315"/>
              <a:gd name="connsiteX29" fmla="*/ 986774 w 5065355"/>
              <a:gd name="connsiteY29" fmla="*/ 0 h 3899315"/>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88108 w 5065355"/>
              <a:gd name="connsiteY16" fmla="*/ 3495204 h 3885853"/>
              <a:gd name="connsiteX17" fmla="*/ 4819819 w 5065355"/>
              <a:gd name="connsiteY17" fmla="*/ 3539901 h 3885853"/>
              <a:gd name="connsiteX18" fmla="*/ 4735804 w 5065355"/>
              <a:gd name="connsiteY18" fmla="*/ 3804925 h 3885853"/>
              <a:gd name="connsiteX19" fmla="*/ 4229604 w 5065355"/>
              <a:gd name="connsiteY19" fmla="*/ 3851522 h 3885853"/>
              <a:gd name="connsiteX20" fmla="*/ 904564 w 5065355"/>
              <a:gd name="connsiteY20" fmla="*/ 3793288 h 3885853"/>
              <a:gd name="connsiteX21" fmla="*/ 451805 w 5065355"/>
              <a:gd name="connsiteY21" fmla="*/ 3738960 h 3885853"/>
              <a:gd name="connsiteX22" fmla="*/ 417467 w 5065355"/>
              <a:gd name="connsiteY22" fmla="*/ 3743134 h 3885853"/>
              <a:gd name="connsiteX23" fmla="*/ 47039 w 5065355"/>
              <a:gd name="connsiteY23" fmla="*/ 3447046 h 3885853"/>
              <a:gd name="connsiteX24" fmla="*/ 38763 w 5065355"/>
              <a:gd name="connsiteY24" fmla="*/ 3414896 h 3885853"/>
              <a:gd name="connsiteX25" fmla="*/ 28376 w 5065355"/>
              <a:gd name="connsiteY25" fmla="*/ 3388641 h 3885853"/>
              <a:gd name="connsiteX26" fmla="*/ 14642 w 5065355"/>
              <a:gd name="connsiteY26" fmla="*/ 2681940 h 3885853"/>
              <a:gd name="connsiteX27" fmla="*/ 141525 w 5065355"/>
              <a:gd name="connsiteY27" fmla="*/ 1290513 h 3885853"/>
              <a:gd name="connsiteX28" fmla="*/ 968842 w 5065355"/>
              <a:gd name="connsiteY28" fmla="*/ 590018 h 3885853"/>
              <a:gd name="connsiteX29" fmla="*/ 986774 w 5065355"/>
              <a:gd name="connsiteY29"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19819 w 5065355"/>
              <a:gd name="connsiteY16" fmla="*/ 3539901 h 3885853"/>
              <a:gd name="connsiteX17" fmla="*/ 4735804 w 5065355"/>
              <a:gd name="connsiteY17" fmla="*/ 3804925 h 3885853"/>
              <a:gd name="connsiteX18" fmla="*/ 4229604 w 5065355"/>
              <a:gd name="connsiteY18" fmla="*/ 3851522 h 3885853"/>
              <a:gd name="connsiteX19" fmla="*/ 904564 w 5065355"/>
              <a:gd name="connsiteY19" fmla="*/ 3793288 h 3885853"/>
              <a:gd name="connsiteX20" fmla="*/ 451805 w 5065355"/>
              <a:gd name="connsiteY20" fmla="*/ 3738960 h 3885853"/>
              <a:gd name="connsiteX21" fmla="*/ 417467 w 5065355"/>
              <a:gd name="connsiteY21" fmla="*/ 3743134 h 3885853"/>
              <a:gd name="connsiteX22" fmla="*/ 47039 w 5065355"/>
              <a:gd name="connsiteY22" fmla="*/ 3447046 h 3885853"/>
              <a:gd name="connsiteX23" fmla="*/ 38763 w 5065355"/>
              <a:gd name="connsiteY23" fmla="*/ 3414896 h 3885853"/>
              <a:gd name="connsiteX24" fmla="*/ 28376 w 5065355"/>
              <a:gd name="connsiteY24" fmla="*/ 3388641 h 3885853"/>
              <a:gd name="connsiteX25" fmla="*/ 14642 w 5065355"/>
              <a:gd name="connsiteY25" fmla="*/ 2681940 h 3885853"/>
              <a:gd name="connsiteX26" fmla="*/ 141525 w 5065355"/>
              <a:gd name="connsiteY26" fmla="*/ 1290513 h 3885853"/>
              <a:gd name="connsiteX27" fmla="*/ 968842 w 5065355"/>
              <a:gd name="connsiteY27" fmla="*/ 590018 h 3885853"/>
              <a:gd name="connsiteX28" fmla="*/ 986774 w 5065355"/>
              <a:gd name="connsiteY28"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4908386 w 5065355"/>
              <a:gd name="connsiteY13" fmla="*/ 3476562 h 3885853"/>
              <a:gd name="connsiteX14" fmla="*/ 4902444 w 5065355"/>
              <a:gd name="connsiteY14" fmla="*/ 3480940 h 3885853"/>
              <a:gd name="connsiteX15" fmla="*/ 4819819 w 5065355"/>
              <a:gd name="connsiteY15" fmla="*/ 3539901 h 3885853"/>
              <a:gd name="connsiteX16" fmla="*/ 4735804 w 5065355"/>
              <a:gd name="connsiteY16" fmla="*/ 3804925 h 3885853"/>
              <a:gd name="connsiteX17" fmla="*/ 4229604 w 5065355"/>
              <a:gd name="connsiteY17" fmla="*/ 3851522 h 3885853"/>
              <a:gd name="connsiteX18" fmla="*/ 904564 w 5065355"/>
              <a:gd name="connsiteY18" fmla="*/ 3793288 h 3885853"/>
              <a:gd name="connsiteX19" fmla="*/ 451805 w 5065355"/>
              <a:gd name="connsiteY19" fmla="*/ 3738960 h 3885853"/>
              <a:gd name="connsiteX20" fmla="*/ 417467 w 5065355"/>
              <a:gd name="connsiteY20" fmla="*/ 3743134 h 3885853"/>
              <a:gd name="connsiteX21" fmla="*/ 47039 w 5065355"/>
              <a:gd name="connsiteY21" fmla="*/ 3447046 h 3885853"/>
              <a:gd name="connsiteX22" fmla="*/ 38763 w 5065355"/>
              <a:gd name="connsiteY22" fmla="*/ 3414896 h 3885853"/>
              <a:gd name="connsiteX23" fmla="*/ 28376 w 5065355"/>
              <a:gd name="connsiteY23" fmla="*/ 3388641 h 3885853"/>
              <a:gd name="connsiteX24" fmla="*/ 14642 w 5065355"/>
              <a:gd name="connsiteY24" fmla="*/ 2681940 h 3885853"/>
              <a:gd name="connsiteX25" fmla="*/ 141525 w 5065355"/>
              <a:gd name="connsiteY25" fmla="*/ 1290513 h 3885853"/>
              <a:gd name="connsiteX26" fmla="*/ 968842 w 5065355"/>
              <a:gd name="connsiteY26" fmla="*/ 590018 h 3885853"/>
              <a:gd name="connsiteX27" fmla="*/ 986774 w 5065355"/>
              <a:gd name="connsiteY27"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4908386 w 5065355"/>
              <a:gd name="connsiteY12" fmla="*/ 3476562 h 3885853"/>
              <a:gd name="connsiteX13" fmla="*/ 4902444 w 5065355"/>
              <a:gd name="connsiteY13" fmla="*/ 3480940 h 3885853"/>
              <a:gd name="connsiteX14" fmla="*/ 4819819 w 5065355"/>
              <a:gd name="connsiteY14" fmla="*/ 3539901 h 3885853"/>
              <a:gd name="connsiteX15" fmla="*/ 4735804 w 5065355"/>
              <a:gd name="connsiteY15" fmla="*/ 3804925 h 3885853"/>
              <a:gd name="connsiteX16" fmla="*/ 4229604 w 5065355"/>
              <a:gd name="connsiteY16" fmla="*/ 3851522 h 3885853"/>
              <a:gd name="connsiteX17" fmla="*/ 904564 w 5065355"/>
              <a:gd name="connsiteY17" fmla="*/ 3793288 h 3885853"/>
              <a:gd name="connsiteX18" fmla="*/ 451805 w 5065355"/>
              <a:gd name="connsiteY18" fmla="*/ 3738960 h 3885853"/>
              <a:gd name="connsiteX19" fmla="*/ 417467 w 5065355"/>
              <a:gd name="connsiteY19" fmla="*/ 3743134 h 3885853"/>
              <a:gd name="connsiteX20" fmla="*/ 47039 w 5065355"/>
              <a:gd name="connsiteY20" fmla="*/ 3447046 h 3885853"/>
              <a:gd name="connsiteX21" fmla="*/ 38763 w 5065355"/>
              <a:gd name="connsiteY21" fmla="*/ 3414896 h 3885853"/>
              <a:gd name="connsiteX22" fmla="*/ 28376 w 5065355"/>
              <a:gd name="connsiteY22" fmla="*/ 3388641 h 3885853"/>
              <a:gd name="connsiteX23" fmla="*/ 14642 w 5065355"/>
              <a:gd name="connsiteY23" fmla="*/ 2681940 h 3885853"/>
              <a:gd name="connsiteX24" fmla="*/ 141525 w 5065355"/>
              <a:gd name="connsiteY24" fmla="*/ 1290513 h 3885853"/>
              <a:gd name="connsiteX25" fmla="*/ 968842 w 5065355"/>
              <a:gd name="connsiteY25" fmla="*/ 590018 h 3885853"/>
              <a:gd name="connsiteX26" fmla="*/ 986774 w 5065355"/>
              <a:gd name="connsiteY26"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57188 w 5065097"/>
              <a:gd name="connsiteY9" fmla="*/ 3190910 h 3885853"/>
              <a:gd name="connsiteX10" fmla="*/ 5033762 w 5065097"/>
              <a:gd name="connsiteY10" fmla="*/ 3281910 h 3885853"/>
              <a:gd name="connsiteX11" fmla="*/ 4908386 w 5065097"/>
              <a:gd name="connsiteY11" fmla="*/ 3476562 h 3885853"/>
              <a:gd name="connsiteX12" fmla="*/ 4902444 w 5065097"/>
              <a:gd name="connsiteY12" fmla="*/ 3480940 h 3885853"/>
              <a:gd name="connsiteX13" fmla="*/ 4819819 w 5065097"/>
              <a:gd name="connsiteY13" fmla="*/ 3539901 h 3885853"/>
              <a:gd name="connsiteX14" fmla="*/ 4735804 w 5065097"/>
              <a:gd name="connsiteY14" fmla="*/ 3804925 h 3885853"/>
              <a:gd name="connsiteX15" fmla="*/ 4229604 w 5065097"/>
              <a:gd name="connsiteY15" fmla="*/ 3851522 h 3885853"/>
              <a:gd name="connsiteX16" fmla="*/ 904564 w 5065097"/>
              <a:gd name="connsiteY16" fmla="*/ 3793288 h 3885853"/>
              <a:gd name="connsiteX17" fmla="*/ 451805 w 5065097"/>
              <a:gd name="connsiteY17" fmla="*/ 3738960 h 3885853"/>
              <a:gd name="connsiteX18" fmla="*/ 417467 w 5065097"/>
              <a:gd name="connsiteY18" fmla="*/ 3743134 h 3885853"/>
              <a:gd name="connsiteX19" fmla="*/ 47039 w 5065097"/>
              <a:gd name="connsiteY19" fmla="*/ 3447046 h 3885853"/>
              <a:gd name="connsiteX20" fmla="*/ 38763 w 5065097"/>
              <a:gd name="connsiteY20" fmla="*/ 3414896 h 3885853"/>
              <a:gd name="connsiteX21" fmla="*/ 28376 w 5065097"/>
              <a:gd name="connsiteY21" fmla="*/ 3388641 h 3885853"/>
              <a:gd name="connsiteX22" fmla="*/ 14642 w 5065097"/>
              <a:gd name="connsiteY22" fmla="*/ 2681940 h 3885853"/>
              <a:gd name="connsiteX23" fmla="*/ 141525 w 5065097"/>
              <a:gd name="connsiteY23" fmla="*/ 1290513 h 3885853"/>
              <a:gd name="connsiteX24" fmla="*/ 968842 w 5065097"/>
              <a:gd name="connsiteY24" fmla="*/ 590018 h 3885853"/>
              <a:gd name="connsiteX25" fmla="*/ 986774 w 5065097"/>
              <a:gd name="connsiteY25"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33762 w 5065097"/>
              <a:gd name="connsiteY9" fmla="*/ 3281910 h 3885853"/>
              <a:gd name="connsiteX10" fmla="*/ 4908386 w 5065097"/>
              <a:gd name="connsiteY10" fmla="*/ 3476562 h 3885853"/>
              <a:gd name="connsiteX11" fmla="*/ 4902444 w 5065097"/>
              <a:gd name="connsiteY11" fmla="*/ 3480940 h 3885853"/>
              <a:gd name="connsiteX12" fmla="*/ 4819819 w 5065097"/>
              <a:gd name="connsiteY12" fmla="*/ 3539901 h 3885853"/>
              <a:gd name="connsiteX13" fmla="*/ 4735804 w 5065097"/>
              <a:gd name="connsiteY13" fmla="*/ 3804925 h 3885853"/>
              <a:gd name="connsiteX14" fmla="*/ 4229604 w 5065097"/>
              <a:gd name="connsiteY14" fmla="*/ 3851522 h 3885853"/>
              <a:gd name="connsiteX15" fmla="*/ 904564 w 5065097"/>
              <a:gd name="connsiteY15" fmla="*/ 3793288 h 3885853"/>
              <a:gd name="connsiteX16" fmla="*/ 451805 w 5065097"/>
              <a:gd name="connsiteY16" fmla="*/ 3738960 h 3885853"/>
              <a:gd name="connsiteX17" fmla="*/ 417467 w 5065097"/>
              <a:gd name="connsiteY17" fmla="*/ 3743134 h 3885853"/>
              <a:gd name="connsiteX18" fmla="*/ 47039 w 5065097"/>
              <a:gd name="connsiteY18" fmla="*/ 3447046 h 3885853"/>
              <a:gd name="connsiteX19" fmla="*/ 38763 w 5065097"/>
              <a:gd name="connsiteY19" fmla="*/ 3414896 h 3885853"/>
              <a:gd name="connsiteX20" fmla="*/ 28376 w 5065097"/>
              <a:gd name="connsiteY20" fmla="*/ 3388641 h 3885853"/>
              <a:gd name="connsiteX21" fmla="*/ 14642 w 5065097"/>
              <a:gd name="connsiteY21" fmla="*/ 2681940 h 3885853"/>
              <a:gd name="connsiteX22" fmla="*/ 141525 w 5065097"/>
              <a:gd name="connsiteY22" fmla="*/ 1290513 h 3885853"/>
              <a:gd name="connsiteX23" fmla="*/ 968842 w 5065097"/>
              <a:gd name="connsiteY23" fmla="*/ 590018 h 3885853"/>
              <a:gd name="connsiteX24" fmla="*/ 986774 w 5065097"/>
              <a:gd name="connsiteY24"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902444 w 5065097"/>
              <a:gd name="connsiteY10" fmla="*/ 3480940 h 3885853"/>
              <a:gd name="connsiteX11" fmla="*/ 4819819 w 5065097"/>
              <a:gd name="connsiteY11" fmla="*/ 3539901 h 3885853"/>
              <a:gd name="connsiteX12" fmla="*/ 4735804 w 5065097"/>
              <a:gd name="connsiteY12" fmla="*/ 3804925 h 3885853"/>
              <a:gd name="connsiteX13" fmla="*/ 4229604 w 5065097"/>
              <a:gd name="connsiteY13" fmla="*/ 3851522 h 3885853"/>
              <a:gd name="connsiteX14" fmla="*/ 904564 w 5065097"/>
              <a:gd name="connsiteY14" fmla="*/ 3793288 h 3885853"/>
              <a:gd name="connsiteX15" fmla="*/ 451805 w 5065097"/>
              <a:gd name="connsiteY15" fmla="*/ 3738960 h 3885853"/>
              <a:gd name="connsiteX16" fmla="*/ 417467 w 5065097"/>
              <a:gd name="connsiteY16" fmla="*/ 3743134 h 3885853"/>
              <a:gd name="connsiteX17" fmla="*/ 47039 w 5065097"/>
              <a:gd name="connsiteY17" fmla="*/ 3447046 h 3885853"/>
              <a:gd name="connsiteX18" fmla="*/ 38763 w 5065097"/>
              <a:gd name="connsiteY18" fmla="*/ 3414896 h 3885853"/>
              <a:gd name="connsiteX19" fmla="*/ 28376 w 5065097"/>
              <a:gd name="connsiteY19" fmla="*/ 3388641 h 3885853"/>
              <a:gd name="connsiteX20" fmla="*/ 14642 w 5065097"/>
              <a:gd name="connsiteY20" fmla="*/ 2681940 h 3885853"/>
              <a:gd name="connsiteX21" fmla="*/ 141525 w 5065097"/>
              <a:gd name="connsiteY21" fmla="*/ 1290513 h 3885853"/>
              <a:gd name="connsiteX22" fmla="*/ 968842 w 5065097"/>
              <a:gd name="connsiteY22" fmla="*/ 590018 h 3885853"/>
              <a:gd name="connsiteX23" fmla="*/ 986774 w 5065097"/>
              <a:gd name="connsiteY23"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819819 w 5065097"/>
              <a:gd name="connsiteY10" fmla="*/ 3539901 h 3885853"/>
              <a:gd name="connsiteX11" fmla="*/ 4735804 w 5065097"/>
              <a:gd name="connsiteY11" fmla="*/ 3804925 h 3885853"/>
              <a:gd name="connsiteX12" fmla="*/ 4229604 w 5065097"/>
              <a:gd name="connsiteY12" fmla="*/ 3851522 h 3885853"/>
              <a:gd name="connsiteX13" fmla="*/ 904564 w 5065097"/>
              <a:gd name="connsiteY13" fmla="*/ 3793288 h 3885853"/>
              <a:gd name="connsiteX14" fmla="*/ 451805 w 5065097"/>
              <a:gd name="connsiteY14" fmla="*/ 3738960 h 3885853"/>
              <a:gd name="connsiteX15" fmla="*/ 417467 w 5065097"/>
              <a:gd name="connsiteY15" fmla="*/ 3743134 h 3885853"/>
              <a:gd name="connsiteX16" fmla="*/ 47039 w 5065097"/>
              <a:gd name="connsiteY16" fmla="*/ 3447046 h 3885853"/>
              <a:gd name="connsiteX17" fmla="*/ 38763 w 5065097"/>
              <a:gd name="connsiteY17" fmla="*/ 3414896 h 3885853"/>
              <a:gd name="connsiteX18" fmla="*/ 28376 w 5065097"/>
              <a:gd name="connsiteY18" fmla="*/ 3388641 h 3885853"/>
              <a:gd name="connsiteX19" fmla="*/ 14642 w 5065097"/>
              <a:gd name="connsiteY19" fmla="*/ 2681940 h 3885853"/>
              <a:gd name="connsiteX20" fmla="*/ 141525 w 5065097"/>
              <a:gd name="connsiteY20" fmla="*/ 1290513 h 3885853"/>
              <a:gd name="connsiteX21" fmla="*/ 968842 w 5065097"/>
              <a:gd name="connsiteY21" fmla="*/ 590018 h 3885853"/>
              <a:gd name="connsiteX22" fmla="*/ 986774 w 5065097"/>
              <a:gd name="connsiteY22"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819819 w 5065543"/>
              <a:gd name="connsiteY9" fmla="*/ 3539901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993239 w 5065543"/>
              <a:gd name="connsiteY9" fmla="*/ 3784266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735804 w 5065543"/>
              <a:gd name="connsiteY9" fmla="*/ 3804925 h 3885853"/>
              <a:gd name="connsiteX10" fmla="*/ 4229604 w 5065543"/>
              <a:gd name="connsiteY10" fmla="*/ 3851522 h 3885853"/>
              <a:gd name="connsiteX11" fmla="*/ 904564 w 5065543"/>
              <a:gd name="connsiteY11" fmla="*/ 3793288 h 3885853"/>
              <a:gd name="connsiteX12" fmla="*/ 451805 w 5065543"/>
              <a:gd name="connsiteY12" fmla="*/ 3738960 h 3885853"/>
              <a:gd name="connsiteX13" fmla="*/ 417467 w 5065543"/>
              <a:gd name="connsiteY13" fmla="*/ 3743134 h 3885853"/>
              <a:gd name="connsiteX14" fmla="*/ 47039 w 5065543"/>
              <a:gd name="connsiteY14" fmla="*/ 3447046 h 3885853"/>
              <a:gd name="connsiteX15" fmla="*/ 38763 w 5065543"/>
              <a:gd name="connsiteY15" fmla="*/ 3414896 h 3885853"/>
              <a:gd name="connsiteX16" fmla="*/ 28376 w 5065543"/>
              <a:gd name="connsiteY16" fmla="*/ 3388641 h 3885853"/>
              <a:gd name="connsiteX17" fmla="*/ 14642 w 5065543"/>
              <a:gd name="connsiteY17" fmla="*/ 2681940 h 3885853"/>
              <a:gd name="connsiteX18" fmla="*/ 141525 w 5065543"/>
              <a:gd name="connsiteY18" fmla="*/ 1290513 h 3885853"/>
              <a:gd name="connsiteX19" fmla="*/ 968842 w 5065543"/>
              <a:gd name="connsiteY19" fmla="*/ 590018 h 3885853"/>
              <a:gd name="connsiteX20" fmla="*/ 986774 w 5065543"/>
              <a:gd name="connsiteY20"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4993239 w 5065543"/>
              <a:gd name="connsiteY7" fmla="*/ 3784266 h 3885853"/>
              <a:gd name="connsiteX8" fmla="*/ 4229604 w 5065543"/>
              <a:gd name="connsiteY8" fmla="*/ 3851522 h 3885853"/>
              <a:gd name="connsiteX9" fmla="*/ 904564 w 5065543"/>
              <a:gd name="connsiteY9" fmla="*/ 3793288 h 3885853"/>
              <a:gd name="connsiteX10" fmla="*/ 451805 w 5065543"/>
              <a:gd name="connsiteY10" fmla="*/ 3738960 h 3885853"/>
              <a:gd name="connsiteX11" fmla="*/ 417467 w 5065543"/>
              <a:gd name="connsiteY11" fmla="*/ 3743134 h 3885853"/>
              <a:gd name="connsiteX12" fmla="*/ 47039 w 5065543"/>
              <a:gd name="connsiteY12" fmla="*/ 3447046 h 3885853"/>
              <a:gd name="connsiteX13" fmla="*/ 38763 w 5065543"/>
              <a:gd name="connsiteY13" fmla="*/ 3414896 h 3885853"/>
              <a:gd name="connsiteX14" fmla="*/ 28376 w 5065543"/>
              <a:gd name="connsiteY14" fmla="*/ 3388641 h 3885853"/>
              <a:gd name="connsiteX15" fmla="*/ 14642 w 5065543"/>
              <a:gd name="connsiteY15" fmla="*/ 2681940 h 3885853"/>
              <a:gd name="connsiteX16" fmla="*/ 141525 w 5065543"/>
              <a:gd name="connsiteY16" fmla="*/ 1290513 h 3885853"/>
              <a:gd name="connsiteX17" fmla="*/ 968842 w 5065543"/>
              <a:gd name="connsiteY17" fmla="*/ 590018 h 3885853"/>
              <a:gd name="connsiteX18" fmla="*/ 986774 w 5065543"/>
              <a:gd name="connsiteY18" fmla="*/ 0 h 3885853"/>
              <a:gd name="connsiteX0" fmla="*/ 986774 w 5073884"/>
              <a:gd name="connsiteY0" fmla="*/ 0 h 3885853"/>
              <a:gd name="connsiteX1" fmla="*/ 1598492 w 5073884"/>
              <a:gd name="connsiteY1" fmla="*/ 571743 h 3885853"/>
              <a:gd name="connsiteX2" fmla="*/ 4623587 w 5073884"/>
              <a:gd name="connsiteY2" fmla="*/ 815032 h 3885853"/>
              <a:gd name="connsiteX3" fmla="*/ 5045794 w 5073884"/>
              <a:gd name="connsiteY3" fmla="*/ 2583837 h 3885853"/>
              <a:gd name="connsiteX4" fmla="*/ 5065097 w 5073884"/>
              <a:gd name="connsiteY4" fmla="*/ 3007422 h 3885853"/>
              <a:gd name="connsiteX5" fmla="*/ 5059336 w 5073884"/>
              <a:gd name="connsiteY5" fmla="*/ 3165214 h 3885853"/>
              <a:gd name="connsiteX6" fmla="*/ 4993239 w 5073884"/>
              <a:gd name="connsiteY6" fmla="*/ 3784266 h 3885853"/>
              <a:gd name="connsiteX7" fmla="*/ 4229604 w 5073884"/>
              <a:gd name="connsiteY7" fmla="*/ 3851522 h 3885853"/>
              <a:gd name="connsiteX8" fmla="*/ 904564 w 5073884"/>
              <a:gd name="connsiteY8" fmla="*/ 3793288 h 3885853"/>
              <a:gd name="connsiteX9" fmla="*/ 451805 w 5073884"/>
              <a:gd name="connsiteY9" fmla="*/ 3738960 h 3885853"/>
              <a:gd name="connsiteX10" fmla="*/ 417467 w 5073884"/>
              <a:gd name="connsiteY10" fmla="*/ 3743134 h 3885853"/>
              <a:gd name="connsiteX11" fmla="*/ 47039 w 5073884"/>
              <a:gd name="connsiteY11" fmla="*/ 3447046 h 3885853"/>
              <a:gd name="connsiteX12" fmla="*/ 38763 w 5073884"/>
              <a:gd name="connsiteY12" fmla="*/ 3414896 h 3885853"/>
              <a:gd name="connsiteX13" fmla="*/ 28376 w 5073884"/>
              <a:gd name="connsiteY13" fmla="*/ 3388641 h 3885853"/>
              <a:gd name="connsiteX14" fmla="*/ 14642 w 5073884"/>
              <a:gd name="connsiteY14" fmla="*/ 2681940 h 3885853"/>
              <a:gd name="connsiteX15" fmla="*/ 141525 w 5073884"/>
              <a:gd name="connsiteY15" fmla="*/ 1290513 h 3885853"/>
              <a:gd name="connsiteX16" fmla="*/ 968842 w 5073884"/>
              <a:gd name="connsiteY16" fmla="*/ 590018 h 3885853"/>
              <a:gd name="connsiteX17" fmla="*/ 986774 w 5073884"/>
              <a:gd name="connsiteY17" fmla="*/ 0 h 3885853"/>
              <a:gd name="connsiteX0" fmla="*/ 986774 w 5078114"/>
              <a:gd name="connsiteY0" fmla="*/ 0 h 3885853"/>
              <a:gd name="connsiteX1" fmla="*/ 1598492 w 5078114"/>
              <a:gd name="connsiteY1" fmla="*/ 571743 h 3885853"/>
              <a:gd name="connsiteX2" fmla="*/ 4623587 w 5078114"/>
              <a:gd name="connsiteY2" fmla="*/ 815032 h 3885853"/>
              <a:gd name="connsiteX3" fmla="*/ 5045794 w 5078114"/>
              <a:gd name="connsiteY3" fmla="*/ 2583837 h 3885853"/>
              <a:gd name="connsiteX4" fmla="*/ 5065097 w 5078114"/>
              <a:gd name="connsiteY4" fmla="*/ 3007422 h 3885853"/>
              <a:gd name="connsiteX5" fmla="*/ 4993239 w 5078114"/>
              <a:gd name="connsiteY5" fmla="*/ 3784266 h 3885853"/>
              <a:gd name="connsiteX6" fmla="*/ 4229604 w 5078114"/>
              <a:gd name="connsiteY6" fmla="*/ 3851522 h 3885853"/>
              <a:gd name="connsiteX7" fmla="*/ 904564 w 5078114"/>
              <a:gd name="connsiteY7" fmla="*/ 3793288 h 3885853"/>
              <a:gd name="connsiteX8" fmla="*/ 451805 w 5078114"/>
              <a:gd name="connsiteY8" fmla="*/ 3738960 h 3885853"/>
              <a:gd name="connsiteX9" fmla="*/ 417467 w 5078114"/>
              <a:gd name="connsiteY9" fmla="*/ 3743134 h 3885853"/>
              <a:gd name="connsiteX10" fmla="*/ 47039 w 5078114"/>
              <a:gd name="connsiteY10" fmla="*/ 3447046 h 3885853"/>
              <a:gd name="connsiteX11" fmla="*/ 38763 w 5078114"/>
              <a:gd name="connsiteY11" fmla="*/ 3414896 h 3885853"/>
              <a:gd name="connsiteX12" fmla="*/ 28376 w 5078114"/>
              <a:gd name="connsiteY12" fmla="*/ 3388641 h 3885853"/>
              <a:gd name="connsiteX13" fmla="*/ 14642 w 5078114"/>
              <a:gd name="connsiteY13" fmla="*/ 2681940 h 3885853"/>
              <a:gd name="connsiteX14" fmla="*/ 141525 w 5078114"/>
              <a:gd name="connsiteY14" fmla="*/ 1290513 h 3885853"/>
              <a:gd name="connsiteX15" fmla="*/ 968842 w 5078114"/>
              <a:gd name="connsiteY15" fmla="*/ 590018 h 3885853"/>
              <a:gd name="connsiteX16" fmla="*/ 986774 w 5078114"/>
              <a:gd name="connsiteY16" fmla="*/ 0 h 3885853"/>
              <a:gd name="connsiteX0" fmla="*/ 986774 w 5094085"/>
              <a:gd name="connsiteY0" fmla="*/ 0 h 3885853"/>
              <a:gd name="connsiteX1" fmla="*/ 1598492 w 5094085"/>
              <a:gd name="connsiteY1" fmla="*/ 571743 h 3885853"/>
              <a:gd name="connsiteX2" fmla="*/ 4623587 w 5094085"/>
              <a:gd name="connsiteY2" fmla="*/ 815032 h 3885853"/>
              <a:gd name="connsiteX3" fmla="*/ 5045794 w 5094085"/>
              <a:gd name="connsiteY3" fmla="*/ 2583837 h 3885853"/>
              <a:gd name="connsiteX4" fmla="*/ 4993239 w 5094085"/>
              <a:gd name="connsiteY4" fmla="*/ 3784266 h 3885853"/>
              <a:gd name="connsiteX5" fmla="*/ 4229604 w 5094085"/>
              <a:gd name="connsiteY5" fmla="*/ 3851522 h 3885853"/>
              <a:gd name="connsiteX6" fmla="*/ 904564 w 5094085"/>
              <a:gd name="connsiteY6" fmla="*/ 3793288 h 3885853"/>
              <a:gd name="connsiteX7" fmla="*/ 451805 w 5094085"/>
              <a:gd name="connsiteY7" fmla="*/ 3738960 h 3885853"/>
              <a:gd name="connsiteX8" fmla="*/ 417467 w 5094085"/>
              <a:gd name="connsiteY8" fmla="*/ 3743134 h 3885853"/>
              <a:gd name="connsiteX9" fmla="*/ 47039 w 5094085"/>
              <a:gd name="connsiteY9" fmla="*/ 3447046 h 3885853"/>
              <a:gd name="connsiteX10" fmla="*/ 38763 w 5094085"/>
              <a:gd name="connsiteY10" fmla="*/ 3414896 h 3885853"/>
              <a:gd name="connsiteX11" fmla="*/ 28376 w 5094085"/>
              <a:gd name="connsiteY11" fmla="*/ 3388641 h 3885853"/>
              <a:gd name="connsiteX12" fmla="*/ 14642 w 5094085"/>
              <a:gd name="connsiteY12" fmla="*/ 2681940 h 3885853"/>
              <a:gd name="connsiteX13" fmla="*/ 141525 w 5094085"/>
              <a:gd name="connsiteY13" fmla="*/ 1290513 h 3885853"/>
              <a:gd name="connsiteX14" fmla="*/ 968842 w 5094085"/>
              <a:gd name="connsiteY14" fmla="*/ 590018 h 3885853"/>
              <a:gd name="connsiteX15" fmla="*/ 986774 w 5094085"/>
              <a:gd name="connsiteY15" fmla="*/ 0 h 3885853"/>
              <a:gd name="connsiteX0" fmla="*/ 986774 w 5062386"/>
              <a:gd name="connsiteY0" fmla="*/ 0 h 3895361"/>
              <a:gd name="connsiteX1" fmla="*/ 1598492 w 5062386"/>
              <a:gd name="connsiteY1" fmla="*/ 571743 h 3895361"/>
              <a:gd name="connsiteX2" fmla="*/ 4623587 w 5062386"/>
              <a:gd name="connsiteY2" fmla="*/ 815032 h 3895361"/>
              <a:gd name="connsiteX3" fmla="*/ 5045794 w 5062386"/>
              <a:gd name="connsiteY3" fmla="*/ 2583837 h 3895361"/>
              <a:gd name="connsiteX4" fmla="*/ 4851350 w 5062386"/>
              <a:gd name="connsiteY4" fmla="*/ 3634494 h 3895361"/>
              <a:gd name="connsiteX5" fmla="*/ 4229604 w 5062386"/>
              <a:gd name="connsiteY5" fmla="*/ 3851522 h 3895361"/>
              <a:gd name="connsiteX6" fmla="*/ 904564 w 5062386"/>
              <a:gd name="connsiteY6" fmla="*/ 3793288 h 3895361"/>
              <a:gd name="connsiteX7" fmla="*/ 451805 w 5062386"/>
              <a:gd name="connsiteY7" fmla="*/ 3738960 h 3895361"/>
              <a:gd name="connsiteX8" fmla="*/ 417467 w 5062386"/>
              <a:gd name="connsiteY8" fmla="*/ 3743134 h 3895361"/>
              <a:gd name="connsiteX9" fmla="*/ 47039 w 5062386"/>
              <a:gd name="connsiteY9" fmla="*/ 3447046 h 3895361"/>
              <a:gd name="connsiteX10" fmla="*/ 38763 w 5062386"/>
              <a:gd name="connsiteY10" fmla="*/ 3414896 h 3895361"/>
              <a:gd name="connsiteX11" fmla="*/ 28376 w 5062386"/>
              <a:gd name="connsiteY11" fmla="*/ 3388641 h 3895361"/>
              <a:gd name="connsiteX12" fmla="*/ 14642 w 5062386"/>
              <a:gd name="connsiteY12" fmla="*/ 2681940 h 3895361"/>
              <a:gd name="connsiteX13" fmla="*/ 141525 w 5062386"/>
              <a:gd name="connsiteY13" fmla="*/ 1290513 h 3895361"/>
              <a:gd name="connsiteX14" fmla="*/ 968842 w 5062386"/>
              <a:gd name="connsiteY14" fmla="*/ 590018 h 3895361"/>
              <a:gd name="connsiteX15" fmla="*/ 986774 w 5062386"/>
              <a:gd name="connsiteY15" fmla="*/ 0 h 3895361"/>
              <a:gd name="connsiteX0" fmla="*/ 986774 w 5051609"/>
              <a:gd name="connsiteY0" fmla="*/ 0 h 3895361"/>
              <a:gd name="connsiteX1" fmla="*/ 1598492 w 5051609"/>
              <a:gd name="connsiteY1" fmla="*/ 571743 h 3895361"/>
              <a:gd name="connsiteX2" fmla="*/ 4623587 w 5051609"/>
              <a:gd name="connsiteY2" fmla="*/ 815032 h 3895361"/>
              <a:gd name="connsiteX3" fmla="*/ 5045794 w 5051609"/>
              <a:gd name="connsiteY3" fmla="*/ 2583837 h 3895361"/>
              <a:gd name="connsiteX4" fmla="*/ 4851350 w 5051609"/>
              <a:gd name="connsiteY4" fmla="*/ 3634494 h 3895361"/>
              <a:gd name="connsiteX5" fmla="*/ 4229604 w 5051609"/>
              <a:gd name="connsiteY5" fmla="*/ 3851522 h 3895361"/>
              <a:gd name="connsiteX6" fmla="*/ 904564 w 5051609"/>
              <a:gd name="connsiteY6" fmla="*/ 3793288 h 3895361"/>
              <a:gd name="connsiteX7" fmla="*/ 451805 w 5051609"/>
              <a:gd name="connsiteY7" fmla="*/ 3738960 h 3895361"/>
              <a:gd name="connsiteX8" fmla="*/ 417467 w 5051609"/>
              <a:gd name="connsiteY8" fmla="*/ 3743134 h 3895361"/>
              <a:gd name="connsiteX9" fmla="*/ 47039 w 5051609"/>
              <a:gd name="connsiteY9" fmla="*/ 3447046 h 3895361"/>
              <a:gd name="connsiteX10" fmla="*/ 38763 w 5051609"/>
              <a:gd name="connsiteY10" fmla="*/ 3414896 h 3895361"/>
              <a:gd name="connsiteX11" fmla="*/ 28376 w 5051609"/>
              <a:gd name="connsiteY11" fmla="*/ 3388641 h 3895361"/>
              <a:gd name="connsiteX12" fmla="*/ 14642 w 5051609"/>
              <a:gd name="connsiteY12" fmla="*/ 2681940 h 3895361"/>
              <a:gd name="connsiteX13" fmla="*/ 141525 w 5051609"/>
              <a:gd name="connsiteY13" fmla="*/ 1290513 h 3895361"/>
              <a:gd name="connsiteX14" fmla="*/ 968842 w 5051609"/>
              <a:gd name="connsiteY14" fmla="*/ 590018 h 3895361"/>
              <a:gd name="connsiteX15" fmla="*/ 986774 w 5051609"/>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17467 w 5100973"/>
              <a:gd name="connsiteY8" fmla="*/ 3743134 h 4001096"/>
              <a:gd name="connsiteX9" fmla="*/ 47039 w 5100973"/>
              <a:gd name="connsiteY9" fmla="*/ 3447046 h 4001096"/>
              <a:gd name="connsiteX10" fmla="*/ 38763 w 5100973"/>
              <a:gd name="connsiteY10" fmla="*/ 3414896 h 4001096"/>
              <a:gd name="connsiteX11" fmla="*/ 28376 w 5100973"/>
              <a:gd name="connsiteY11" fmla="*/ 3388641 h 4001096"/>
              <a:gd name="connsiteX12" fmla="*/ 14642 w 5100973"/>
              <a:gd name="connsiteY12" fmla="*/ 2681940 h 4001096"/>
              <a:gd name="connsiteX13" fmla="*/ 141525 w 5100973"/>
              <a:gd name="connsiteY13" fmla="*/ 1290513 h 4001096"/>
              <a:gd name="connsiteX14" fmla="*/ 968842 w 5100973"/>
              <a:gd name="connsiteY14" fmla="*/ 590018 h 4001096"/>
              <a:gd name="connsiteX15" fmla="*/ 986774 w 5100973"/>
              <a:gd name="connsiteY15" fmla="*/ 0 h 4001096"/>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7039 w 5100973"/>
              <a:gd name="connsiteY8" fmla="*/ 3447046 h 4001096"/>
              <a:gd name="connsiteX9" fmla="*/ 38763 w 5100973"/>
              <a:gd name="connsiteY9" fmla="*/ 3414896 h 4001096"/>
              <a:gd name="connsiteX10" fmla="*/ 28376 w 5100973"/>
              <a:gd name="connsiteY10" fmla="*/ 3388641 h 4001096"/>
              <a:gd name="connsiteX11" fmla="*/ 14642 w 5100973"/>
              <a:gd name="connsiteY11" fmla="*/ 2681940 h 4001096"/>
              <a:gd name="connsiteX12" fmla="*/ 141525 w 5100973"/>
              <a:gd name="connsiteY12" fmla="*/ 1290513 h 4001096"/>
              <a:gd name="connsiteX13" fmla="*/ 968842 w 5100973"/>
              <a:gd name="connsiteY13" fmla="*/ 590018 h 4001096"/>
              <a:gd name="connsiteX14" fmla="*/ 986774 w 5100973"/>
              <a:gd name="connsiteY14" fmla="*/ 0 h 4001096"/>
              <a:gd name="connsiteX0" fmla="*/ 984626 w 5098825"/>
              <a:gd name="connsiteY0" fmla="*/ 0 h 4001096"/>
              <a:gd name="connsiteX1" fmla="*/ 1596344 w 5098825"/>
              <a:gd name="connsiteY1" fmla="*/ 571743 h 4001096"/>
              <a:gd name="connsiteX2" fmla="*/ 4621439 w 5098825"/>
              <a:gd name="connsiteY2" fmla="*/ 815032 h 4001096"/>
              <a:gd name="connsiteX3" fmla="*/ 5098825 w 5098825"/>
              <a:gd name="connsiteY3" fmla="*/ 2118754 h 4001096"/>
              <a:gd name="connsiteX4" fmla="*/ 4849202 w 5098825"/>
              <a:gd name="connsiteY4" fmla="*/ 3634494 h 4001096"/>
              <a:gd name="connsiteX5" fmla="*/ 3793904 w 5098825"/>
              <a:gd name="connsiteY5" fmla="*/ 3985529 h 4001096"/>
              <a:gd name="connsiteX6" fmla="*/ 957596 w 5098825"/>
              <a:gd name="connsiteY6" fmla="*/ 3840584 h 4001096"/>
              <a:gd name="connsiteX7" fmla="*/ 449657 w 5098825"/>
              <a:gd name="connsiteY7" fmla="*/ 3738960 h 4001096"/>
              <a:gd name="connsiteX8" fmla="*/ 44891 w 5098825"/>
              <a:gd name="connsiteY8" fmla="*/ 3447046 h 4001096"/>
              <a:gd name="connsiteX9" fmla="*/ 36615 w 5098825"/>
              <a:gd name="connsiteY9" fmla="*/ 3414896 h 4001096"/>
              <a:gd name="connsiteX10" fmla="*/ 12494 w 5098825"/>
              <a:gd name="connsiteY10" fmla="*/ 2681940 h 4001096"/>
              <a:gd name="connsiteX11" fmla="*/ 139377 w 5098825"/>
              <a:gd name="connsiteY11" fmla="*/ 1290513 h 4001096"/>
              <a:gd name="connsiteX12" fmla="*/ 966694 w 5098825"/>
              <a:gd name="connsiteY12" fmla="*/ 590018 h 4001096"/>
              <a:gd name="connsiteX13" fmla="*/ 984626 w 5098825"/>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44704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53375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437163 w 5086331"/>
              <a:gd name="connsiteY7" fmla="*/ 3738960 h 4001096"/>
              <a:gd name="connsiteX8" fmla="*/ 32397 w 5086331"/>
              <a:gd name="connsiteY8" fmla="*/ 3533756 h 4001096"/>
              <a:gd name="connsiteX9" fmla="*/ 0 w 5086331"/>
              <a:gd name="connsiteY9" fmla="*/ 2681940 h 4001096"/>
              <a:gd name="connsiteX10" fmla="*/ 126883 w 5086331"/>
              <a:gd name="connsiteY10" fmla="*/ 1290513 h 4001096"/>
              <a:gd name="connsiteX11" fmla="*/ 954200 w 5086331"/>
              <a:gd name="connsiteY11" fmla="*/ 590018 h 4001096"/>
              <a:gd name="connsiteX12" fmla="*/ 972132 w 5086331"/>
              <a:gd name="connsiteY12"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1007316 w 5121515"/>
              <a:gd name="connsiteY0" fmla="*/ 0 h 4001096"/>
              <a:gd name="connsiteX1" fmla="*/ 1619034 w 5121515"/>
              <a:gd name="connsiteY1" fmla="*/ 571743 h 4001096"/>
              <a:gd name="connsiteX2" fmla="*/ 4644129 w 5121515"/>
              <a:gd name="connsiteY2" fmla="*/ 815032 h 4001096"/>
              <a:gd name="connsiteX3" fmla="*/ 5121515 w 5121515"/>
              <a:gd name="connsiteY3" fmla="*/ 2118754 h 4001096"/>
              <a:gd name="connsiteX4" fmla="*/ 4871892 w 5121515"/>
              <a:gd name="connsiteY4" fmla="*/ 3634494 h 4001096"/>
              <a:gd name="connsiteX5" fmla="*/ 3816594 w 5121515"/>
              <a:gd name="connsiteY5" fmla="*/ 3985529 h 4001096"/>
              <a:gd name="connsiteX6" fmla="*/ 980286 w 5121515"/>
              <a:gd name="connsiteY6" fmla="*/ 3840584 h 4001096"/>
              <a:gd name="connsiteX7" fmla="*/ 67581 w 5121515"/>
              <a:gd name="connsiteY7" fmla="*/ 3533756 h 4001096"/>
              <a:gd name="connsiteX8" fmla="*/ 35184 w 5121515"/>
              <a:gd name="connsiteY8" fmla="*/ 2681940 h 4001096"/>
              <a:gd name="connsiteX9" fmla="*/ 162067 w 5121515"/>
              <a:gd name="connsiteY9" fmla="*/ 1290513 h 4001096"/>
              <a:gd name="connsiteX10" fmla="*/ 989384 w 5121515"/>
              <a:gd name="connsiteY10" fmla="*/ 590018 h 4001096"/>
              <a:gd name="connsiteX11" fmla="*/ 1007316 w 5121515"/>
              <a:gd name="connsiteY11" fmla="*/ 0 h 4001096"/>
              <a:gd name="connsiteX0" fmla="*/ 1010370 w 5124569"/>
              <a:gd name="connsiteY0" fmla="*/ 0 h 4001096"/>
              <a:gd name="connsiteX1" fmla="*/ 1622088 w 5124569"/>
              <a:gd name="connsiteY1" fmla="*/ 571743 h 4001096"/>
              <a:gd name="connsiteX2" fmla="*/ 4647183 w 5124569"/>
              <a:gd name="connsiteY2" fmla="*/ 815032 h 4001096"/>
              <a:gd name="connsiteX3" fmla="*/ 5124569 w 5124569"/>
              <a:gd name="connsiteY3" fmla="*/ 2118754 h 4001096"/>
              <a:gd name="connsiteX4" fmla="*/ 4874946 w 5124569"/>
              <a:gd name="connsiteY4" fmla="*/ 3634494 h 4001096"/>
              <a:gd name="connsiteX5" fmla="*/ 3819648 w 5124569"/>
              <a:gd name="connsiteY5" fmla="*/ 3985529 h 4001096"/>
              <a:gd name="connsiteX6" fmla="*/ 983340 w 5124569"/>
              <a:gd name="connsiteY6" fmla="*/ 3840584 h 4001096"/>
              <a:gd name="connsiteX7" fmla="*/ 70635 w 5124569"/>
              <a:gd name="connsiteY7" fmla="*/ 3533756 h 4001096"/>
              <a:gd name="connsiteX8" fmla="*/ 165121 w 5124569"/>
              <a:gd name="connsiteY8" fmla="*/ 1290513 h 4001096"/>
              <a:gd name="connsiteX9" fmla="*/ 992438 w 5124569"/>
              <a:gd name="connsiteY9" fmla="*/ 590018 h 4001096"/>
              <a:gd name="connsiteX10" fmla="*/ 1010370 w 5124569"/>
              <a:gd name="connsiteY10" fmla="*/ 0 h 4001096"/>
              <a:gd name="connsiteX0" fmla="*/ 1004891 w 5119090"/>
              <a:gd name="connsiteY0" fmla="*/ 0 h 4001096"/>
              <a:gd name="connsiteX1" fmla="*/ 1616609 w 5119090"/>
              <a:gd name="connsiteY1" fmla="*/ 571743 h 4001096"/>
              <a:gd name="connsiteX2" fmla="*/ 4641704 w 5119090"/>
              <a:gd name="connsiteY2" fmla="*/ 815032 h 4001096"/>
              <a:gd name="connsiteX3" fmla="*/ 5119090 w 5119090"/>
              <a:gd name="connsiteY3" fmla="*/ 2118754 h 4001096"/>
              <a:gd name="connsiteX4" fmla="*/ 4869467 w 5119090"/>
              <a:gd name="connsiteY4" fmla="*/ 3634494 h 4001096"/>
              <a:gd name="connsiteX5" fmla="*/ 3814169 w 5119090"/>
              <a:gd name="connsiteY5" fmla="*/ 3985529 h 4001096"/>
              <a:gd name="connsiteX6" fmla="*/ 977861 w 5119090"/>
              <a:gd name="connsiteY6" fmla="*/ 3840584 h 4001096"/>
              <a:gd name="connsiteX7" fmla="*/ 73039 w 5119090"/>
              <a:gd name="connsiteY7" fmla="*/ 3313039 h 4001096"/>
              <a:gd name="connsiteX8" fmla="*/ 159642 w 5119090"/>
              <a:gd name="connsiteY8" fmla="*/ 1290513 h 4001096"/>
              <a:gd name="connsiteX9" fmla="*/ 986959 w 5119090"/>
              <a:gd name="connsiteY9" fmla="*/ 590018 h 4001096"/>
              <a:gd name="connsiteX10" fmla="*/ 1004891 w 5119090"/>
              <a:gd name="connsiteY10" fmla="*/ 0 h 4001096"/>
              <a:gd name="connsiteX0" fmla="*/ 1004891 w 5119090"/>
              <a:gd name="connsiteY0" fmla="*/ 0 h 4028919"/>
              <a:gd name="connsiteX1" fmla="*/ 1616609 w 5119090"/>
              <a:gd name="connsiteY1" fmla="*/ 571743 h 4028919"/>
              <a:gd name="connsiteX2" fmla="*/ 4641704 w 5119090"/>
              <a:gd name="connsiteY2" fmla="*/ 815032 h 4028919"/>
              <a:gd name="connsiteX3" fmla="*/ 5119090 w 5119090"/>
              <a:gd name="connsiteY3" fmla="*/ 2118754 h 4028919"/>
              <a:gd name="connsiteX4" fmla="*/ 4869467 w 5119090"/>
              <a:gd name="connsiteY4" fmla="*/ 3634494 h 4028919"/>
              <a:gd name="connsiteX5" fmla="*/ 3814169 w 5119090"/>
              <a:gd name="connsiteY5" fmla="*/ 3985529 h 4028919"/>
              <a:gd name="connsiteX6" fmla="*/ 977861 w 5119090"/>
              <a:gd name="connsiteY6" fmla="*/ 3911529 h 4028919"/>
              <a:gd name="connsiteX7" fmla="*/ 73039 w 5119090"/>
              <a:gd name="connsiteY7" fmla="*/ 3313039 h 4028919"/>
              <a:gd name="connsiteX8" fmla="*/ 159642 w 5119090"/>
              <a:gd name="connsiteY8" fmla="*/ 1290513 h 4028919"/>
              <a:gd name="connsiteX9" fmla="*/ 986959 w 5119090"/>
              <a:gd name="connsiteY9" fmla="*/ 590018 h 4028919"/>
              <a:gd name="connsiteX10" fmla="*/ 1004891 w 5119090"/>
              <a:gd name="connsiteY10" fmla="*/ 0 h 4028919"/>
              <a:gd name="connsiteX0" fmla="*/ 1004891 w 5119090"/>
              <a:gd name="connsiteY0" fmla="*/ 0 h 4142676"/>
              <a:gd name="connsiteX1" fmla="*/ 1616609 w 5119090"/>
              <a:gd name="connsiteY1" fmla="*/ 571743 h 4142676"/>
              <a:gd name="connsiteX2" fmla="*/ 4641704 w 5119090"/>
              <a:gd name="connsiteY2" fmla="*/ 815032 h 4142676"/>
              <a:gd name="connsiteX3" fmla="*/ 5119090 w 5119090"/>
              <a:gd name="connsiteY3" fmla="*/ 2118754 h 4142676"/>
              <a:gd name="connsiteX4" fmla="*/ 4869467 w 5119090"/>
              <a:gd name="connsiteY4" fmla="*/ 3634494 h 4142676"/>
              <a:gd name="connsiteX5" fmla="*/ 3575630 w 5119090"/>
              <a:gd name="connsiteY5" fmla="*/ 4131303 h 4142676"/>
              <a:gd name="connsiteX6" fmla="*/ 977861 w 5119090"/>
              <a:gd name="connsiteY6" fmla="*/ 3911529 h 4142676"/>
              <a:gd name="connsiteX7" fmla="*/ 73039 w 5119090"/>
              <a:gd name="connsiteY7" fmla="*/ 3313039 h 4142676"/>
              <a:gd name="connsiteX8" fmla="*/ 159642 w 5119090"/>
              <a:gd name="connsiteY8" fmla="*/ 1290513 h 4142676"/>
              <a:gd name="connsiteX9" fmla="*/ 986959 w 5119090"/>
              <a:gd name="connsiteY9" fmla="*/ 590018 h 4142676"/>
              <a:gd name="connsiteX10" fmla="*/ 1004891 w 5119090"/>
              <a:gd name="connsiteY10" fmla="*/ 0 h 4142676"/>
              <a:gd name="connsiteX0" fmla="*/ 1004891 w 5119090"/>
              <a:gd name="connsiteY0" fmla="*/ 0 h 4145018"/>
              <a:gd name="connsiteX1" fmla="*/ 1616609 w 5119090"/>
              <a:gd name="connsiteY1" fmla="*/ 571743 h 4145018"/>
              <a:gd name="connsiteX2" fmla="*/ 4641704 w 5119090"/>
              <a:gd name="connsiteY2" fmla="*/ 815032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5119090"/>
              <a:gd name="connsiteY0" fmla="*/ 0 h 4145018"/>
              <a:gd name="connsiteX1" fmla="*/ 1616609 w 5119090"/>
              <a:gd name="connsiteY1" fmla="*/ 571743 h 4145018"/>
              <a:gd name="connsiteX2" fmla="*/ 4469426 w 5119090"/>
              <a:gd name="connsiteY2" fmla="*/ 735519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4986569"/>
              <a:gd name="connsiteY0" fmla="*/ 0 h 4145018"/>
              <a:gd name="connsiteX1" fmla="*/ 1616609 w 4986569"/>
              <a:gd name="connsiteY1" fmla="*/ 571743 h 4145018"/>
              <a:gd name="connsiteX2" fmla="*/ 4469426 w 4986569"/>
              <a:gd name="connsiteY2" fmla="*/ 735519 h 4145018"/>
              <a:gd name="connsiteX3" fmla="*/ 4986569 w 4986569"/>
              <a:gd name="connsiteY3" fmla="*/ 2118754 h 4145018"/>
              <a:gd name="connsiteX4" fmla="*/ 4736945 w 4986569"/>
              <a:gd name="connsiteY4" fmla="*/ 3594737 h 4145018"/>
              <a:gd name="connsiteX5" fmla="*/ 3575630 w 4986569"/>
              <a:gd name="connsiteY5" fmla="*/ 4131303 h 4145018"/>
              <a:gd name="connsiteX6" fmla="*/ 977861 w 4986569"/>
              <a:gd name="connsiteY6" fmla="*/ 3911529 h 4145018"/>
              <a:gd name="connsiteX7" fmla="*/ 73039 w 4986569"/>
              <a:gd name="connsiteY7" fmla="*/ 3313039 h 4145018"/>
              <a:gd name="connsiteX8" fmla="*/ 159642 w 4986569"/>
              <a:gd name="connsiteY8" fmla="*/ 1290513 h 4145018"/>
              <a:gd name="connsiteX9" fmla="*/ 986959 w 4986569"/>
              <a:gd name="connsiteY9" fmla="*/ 590018 h 4145018"/>
              <a:gd name="connsiteX10" fmla="*/ 1004891 w 4986569"/>
              <a:gd name="connsiteY10" fmla="*/ 0 h 4145018"/>
              <a:gd name="connsiteX0" fmla="*/ 1004891 w 4857980"/>
              <a:gd name="connsiteY0" fmla="*/ 0 h 4145018"/>
              <a:gd name="connsiteX1" fmla="*/ 1616609 w 4857980"/>
              <a:gd name="connsiteY1" fmla="*/ 571743 h 4145018"/>
              <a:gd name="connsiteX2" fmla="*/ 4469426 w 4857980"/>
              <a:gd name="connsiteY2" fmla="*/ 735519 h 4145018"/>
              <a:gd name="connsiteX3" fmla="*/ 4736945 w 4857980"/>
              <a:gd name="connsiteY3" fmla="*/ 3594737 h 4145018"/>
              <a:gd name="connsiteX4" fmla="*/ 3575630 w 4857980"/>
              <a:gd name="connsiteY4" fmla="*/ 4131303 h 4145018"/>
              <a:gd name="connsiteX5" fmla="*/ 977861 w 4857980"/>
              <a:gd name="connsiteY5" fmla="*/ 3911529 h 4145018"/>
              <a:gd name="connsiteX6" fmla="*/ 73039 w 4857980"/>
              <a:gd name="connsiteY6" fmla="*/ 3313039 h 4145018"/>
              <a:gd name="connsiteX7" fmla="*/ 159642 w 4857980"/>
              <a:gd name="connsiteY7" fmla="*/ 1290513 h 4145018"/>
              <a:gd name="connsiteX8" fmla="*/ 986959 w 4857980"/>
              <a:gd name="connsiteY8" fmla="*/ 590018 h 4145018"/>
              <a:gd name="connsiteX9" fmla="*/ 1004891 w 4857980"/>
              <a:gd name="connsiteY9" fmla="*/ 0 h 4145018"/>
              <a:gd name="connsiteX0" fmla="*/ 1004891 w 4944528"/>
              <a:gd name="connsiteY0" fmla="*/ 0 h 4145018"/>
              <a:gd name="connsiteX1" fmla="*/ 1616609 w 4944528"/>
              <a:gd name="connsiteY1" fmla="*/ 571743 h 4145018"/>
              <a:gd name="connsiteX2" fmla="*/ 4641704 w 4944528"/>
              <a:gd name="connsiteY2" fmla="*/ 775276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44528"/>
              <a:gd name="connsiteY0" fmla="*/ 0 h 4145018"/>
              <a:gd name="connsiteX1" fmla="*/ 1616609 w 4944528"/>
              <a:gd name="connsiteY1" fmla="*/ 571743 h 4145018"/>
              <a:gd name="connsiteX2" fmla="*/ 4641704 w 4944528"/>
              <a:gd name="connsiteY2" fmla="*/ 907797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38286"/>
              <a:gd name="connsiteY0" fmla="*/ 0 h 4156705"/>
              <a:gd name="connsiteX1" fmla="*/ 1616609 w 4938286"/>
              <a:gd name="connsiteY1" fmla="*/ 571743 h 4156705"/>
              <a:gd name="connsiteX2" fmla="*/ 4641704 w 4938286"/>
              <a:gd name="connsiteY2" fmla="*/ 907797 h 4156705"/>
              <a:gd name="connsiteX3" fmla="*/ 4723693 w 4938286"/>
              <a:gd name="connsiteY3" fmla="*/ 3409206 h 4156705"/>
              <a:gd name="connsiteX4" fmla="*/ 3575630 w 4938286"/>
              <a:gd name="connsiteY4" fmla="*/ 4131303 h 4156705"/>
              <a:gd name="connsiteX5" fmla="*/ 977861 w 4938286"/>
              <a:gd name="connsiteY5" fmla="*/ 3911529 h 4156705"/>
              <a:gd name="connsiteX6" fmla="*/ 73039 w 4938286"/>
              <a:gd name="connsiteY6" fmla="*/ 3313039 h 4156705"/>
              <a:gd name="connsiteX7" fmla="*/ 159642 w 4938286"/>
              <a:gd name="connsiteY7" fmla="*/ 1290513 h 4156705"/>
              <a:gd name="connsiteX8" fmla="*/ 986959 w 4938286"/>
              <a:gd name="connsiteY8" fmla="*/ 590018 h 4156705"/>
              <a:gd name="connsiteX9" fmla="*/ 1004891 w 4938286"/>
              <a:gd name="connsiteY9" fmla="*/ 0 h 4156705"/>
              <a:gd name="connsiteX0" fmla="*/ 1004891 w 4964496"/>
              <a:gd name="connsiteY0" fmla="*/ 0 h 4156705"/>
              <a:gd name="connsiteX1" fmla="*/ 1616609 w 4964496"/>
              <a:gd name="connsiteY1" fmla="*/ 571743 h 4156705"/>
              <a:gd name="connsiteX2" fmla="*/ 4641704 w 4964496"/>
              <a:gd name="connsiteY2" fmla="*/ 907797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64496"/>
              <a:gd name="connsiteY0" fmla="*/ 0 h 4156705"/>
              <a:gd name="connsiteX1" fmla="*/ 1616609 w 4964496"/>
              <a:gd name="connsiteY1" fmla="*/ 571743 h 4156705"/>
              <a:gd name="connsiteX2" fmla="*/ 4641704 w 4964496"/>
              <a:gd name="connsiteY2" fmla="*/ 881293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38200"/>
              <a:gd name="connsiteY0" fmla="*/ 0 h 4156705"/>
              <a:gd name="connsiteX1" fmla="*/ 1616609 w 4938200"/>
              <a:gd name="connsiteY1" fmla="*/ 571743 h 4156705"/>
              <a:gd name="connsiteX2" fmla="*/ 4641704 w 4938200"/>
              <a:gd name="connsiteY2" fmla="*/ 881293 h 4156705"/>
              <a:gd name="connsiteX3" fmla="*/ 4723693 w 4938200"/>
              <a:gd name="connsiteY3" fmla="*/ 3409206 h 4156705"/>
              <a:gd name="connsiteX4" fmla="*/ 3575630 w 4938200"/>
              <a:gd name="connsiteY4" fmla="*/ 4131303 h 4156705"/>
              <a:gd name="connsiteX5" fmla="*/ 977861 w 4938200"/>
              <a:gd name="connsiteY5" fmla="*/ 3911529 h 4156705"/>
              <a:gd name="connsiteX6" fmla="*/ 73039 w 4938200"/>
              <a:gd name="connsiteY6" fmla="*/ 3313039 h 4156705"/>
              <a:gd name="connsiteX7" fmla="*/ 159642 w 4938200"/>
              <a:gd name="connsiteY7" fmla="*/ 1290513 h 4156705"/>
              <a:gd name="connsiteX8" fmla="*/ 986959 w 4938200"/>
              <a:gd name="connsiteY8" fmla="*/ 590018 h 4156705"/>
              <a:gd name="connsiteX9" fmla="*/ 1004891 w 4938200"/>
              <a:gd name="connsiteY9" fmla="*/ 0 h 4156705"/>
              <a:gd name="connsiteX0" fmla="*/ 1004891 w 4931243"/>
              <a:gd name="connsiteY0" fmla="*/ 0 h 4156705"/>
              <a:gd name="connsiteX1" fmla="*/ 1616609 w 4931243"/>
              <a:gd name="connsiteY1" fmla="*/ 571743 h 4156705"/>
              <a:gd name="connsiteX2" fmla="*/ 4628452 w 4931243"/>
              <a:gd name="connsiteY2" fmla="*/ 934302 h 4156705"/>
              <a:gd name="connsiteX3" fmla="*/ 4723693 w 4931243"/>
              <a:gd name="connsiteY3" fmla="*/ 3409206 h 4156705"/>
              <a:gd name="connsiteX4" fmla="*/ 3575630 w 4931243"/>
              <a:gd name="connsiteY4" fmla="*/ 4131303 h 4156705"/>
              <a:gd name="connsiteX5" fmla="*/ 977861 w 4931243"/>
              <a:gd name="connsiteY5" fmla="*/ 3911529 h 4156705"/>
              <a:gd name="connsiteX6" fmla="*/ 73039 w 4931243"/>
              <a:gd name="connsiteY6" fmla="*/ 3313039 h 4156705"/>
              <a:gd name="connsiteX7" fmla="*/ 159642 w 4931243"/>
              <a:gd name="connsiteY7" fmla="*/ 1290513 h 4156705"/>
              <a:gd name="connsiteX8" fmla="*/ 986959 w 4931243"/>
              <a:gd name="connsiteY8" fmla="*/ 590018 h 4156705"/>
              <a:gd name="connsiteX9" fmla="*/ 1004891 w 4931243"/>
              <a:gd name="connsiteY9" fmla="*/ 0 h 4156705"/>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10726 w 4937078"/>
              <a:gd name="connsiteY0" fmla="*/ 0 h 4175448"/>
              <a:gd name="connsiteX1" fmla="*/ 1622444 w 4937078"/>
              <a:gd name="connsiteY1" fmla="*/ 571743 h 4175448"/>
              <a:gd name="connsiteX2" fmla="*/ 4634287 w 4937078"/>
              <a:gd name="connsiteY2" fmla="*/ 934302 h 4175448"/>
              <a:gd name="connsiteX3" fmla="*/ 4729528 w 4937078"/>
              <a:gd name="connsiteY3" fmla="*/ 3409206 h 4175448"/>
              <a:gd name="connsiteX4" fmla="*/ 3581465 w 4937078"/>
              <a:gd name="connsiteY4" fmla="*/ 4131303 h 4175448"/>
              <a:gd name="connsiteX5" fmla="*/ 864426 w 4937078"/>
              <a:gd name="connsiteY5" fmla="*/ 3991042 h 4175448"/>
              <a:gd name="connsiteX6" fmla="*/ 78874 w 4937078"/>
              <a:gd name="connsiteY6" fmla="*/ 3313039 h 4175448"/>
              <a:gd name="connsiteX7" fmla="*/ 165477 w 4937078"/>
              <a:gd name="connsiteY7" fmla="*/ 1290513 h 4175448"/>
              <a:gd name="connsiteX8" fmla="*/ 992794 w 4937078"/>
              <a:gd name="connsiteY8" fmla="*/ 590018 h 4175448"/>
              <a:gd name="connsiteX9" fmla="*/ 1010726 w 4937078"/>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58820" h="4175448">
                <a:moveTo>
                  <a:pt x="1008299" y="0"/>
                </a:moveTo>
                <a:cubicBezTo>
                  <a:pt x="1080221" y="58905"/>
                  <a:pt x="1502689" y="357725"/>
                  <a:pt x="1646266" y="574434"/>
                </a:cubicBezTo>
                <a:cubicBezTo>
                  <a:pt x="1801987" y="585526"/>
                  <a:pt x="4118388" y="461840"/>
                  <a:pt x="4631860" y="934302"/>
                </a:cubicBezTo>
                <a:cubicBezTo>
                  <a:pt x="5145332" y="1406764"/>
                  <a:pt x="4955580" y="2313155"/>
                  <a:pt x="4727101" y="3409206"/>
                </a:cubicBezTo>
                <a:cubicBezTo>
                  <a:pt x="4578135" y="3975170"/>
                  <a:pt x="4223222" y="4034330"/>
                  <a:pt x="3579038" y="4131303"/>
                </a:cubicBezTo>
                <a:cubicBezTo>
                  <a:pt x="2934854" y="4228276"/>
                  <a:pt x="1597338" y="4158382"/>
                  <a:pt x="861999" y="3991042"/>
                </a:cubicBezTo>
                <a:cubicBezTo>
                  <a:pt x="557764" y="3888766"/>
                  <a:pt x="288603" y="3774523"/>
                  <a:pt x="76447" y="3313039"/>
                </a:cubicBezTo>
                <a:cubicBezTo>
                  <a:pt x="-73175" y="2826910"/>
                  <a:pt x="18982" y="1794318"/>
                  <a:pt x="163050" y="1290513"/>
                </a:cubicBezTo>
                <a:cubicBezTo>
                  <a:pt x="367640" y="666231"/>
                  <a:pt x="707145" y="617043"/>
                  <a:pt x="990367" y="590018"/>
                </a:cubicBezTo>
                <a:cubicBezTo>
                  <a:pt x="990367" y="590018"/>
                  <a:pt x="1038579" y="394709"/>
                  <a:pt x="1008299" y="0"/>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E3353B0-7C64-E828-B4F3-83E8C5A33CD6}"/>
              </a:ext>
            </a:extLst>
          </p:cNvPr>
          <p:cNvSpPr>
            <a:spLocks noGrp="1"/>
          </p:cNvSpPr>
          <p:nvPr>
            <p:ph type="title"/>
          </p:nvPr>
        </p:nvSpPr>
        <p:spPr>
          <a:xfrm>
            <a:off x="1221949" y="1441683"/>
            <a:ext cx="3737320" cy="2085287"/>
          </a:xfrm>
        </p:spPr>
        <p:txBody>
          <a:bodyPr>
            <a:normAutofit/>
          </a:bodyPr>
          <a:lstStyle/>
          <a:p>
            <a:pPr algn="ctr"/>
            <a:r>
              <a:rPr lang="en-GB" i="1" u="sng"/>
              <a:t>Continued</a:t>
            </a:r>
          </a:p>
        </p:txBody>
      </p:sp>
      <p:sp>
        <p:nvSpPr>
          <p:cNvPr id="16" name="Freeform: Shape 15">
            <a:extLst>
              <a:ext uri="{FF2B5EF4-FFF2-40B4-BE49-F238E27FC236}">
                <a16:creationId xmlns:a16="http://schemas.microsoft.com/office/drawing/2014/main" id="{A7E159FC-3666-4232-8B04-4E20400D3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5116">
            <a:off x="719578" y="526618"/>
            <a:ext cx="4653004" cy="3398069"/>
          </a:xfrm>
          <a:custGeom>
            <a:avLst/>
            <a:gdLst>
              <a:gd name="connsiteX0" fmla="*/ 986774 w 5065355"/>
              <a:gd name="connsiteY0" fmla="*/ 0 h 3864077"/>
              <a:gd name="connsiteX1" fmla="*/ 1598492 w 5065355"/>
              <a:gd name="connsiteY1" fmla="*/ 571743 h 3864077"/>
              <a:gd name="connsiteX2" fmla="*/ 4623587 w 5065355"/>
              <a:gd name="connsiteY2" fmla="*/ 815032 h 3864077"/>
              <a:gd name="connsiteX3" fmla="*/ 5045794 w 5065355"/>
              <a:gd name="connsiteY3" fmla="*/ 2583837 h 3864077"/>
              <a:gd name="connsiteX4" fmla="*/ 5065097 w 5065355"/>
              <a:gd name="connsiteY4" fmla="*/ 3007422 h 3864077"/>
              <a:gd name="connsiteX5" fmla="*/ 5064540 w 5065355"/>
              <a:gd name="connsiteY5" fmla="*/ 3083457 h 3864077"/>
              <a:gd name="connsiteX6" fmla="*/ 5065355 w 5065355"/>
              <a:gd name="connsiteY6" fmla="*/ 3093208 h 3864077"/>
              <a:gd name="connsiteX7" fmla="*/ 5059336 w 5065355"/>
              <a:gd name="connsiteY7" fmla="*/ 3165214 h 3864077"/>
              <a:gd name="connsiteX8" fmla="*/ 5058896 w 5065355"/>
              <a:gd name="connsiteY8" fmla="*/ 3171406 h 3864077"/>
              <a:gd name="connsiteX9" fmla="*/ 5058773 w 5065355"/>
              <a:gd name="connsiteY9" fmla="*/ 3171941 h 3864077"/>
              <a:gd name="connsiteX10" fmla="*/ 5057188 w 5065355"/>
              <a:gd name="connsiteY10" fmla="*/ 3190910 h 3864077"/>
              <a:gd name="connsiteX11" fmla="*/ 5033762 w 5065355"/>
              <a:gd name="connsiteY11" fmla="*/ 3281910 h 3864077"/>
              <a:gd name="connsiteX12" fmla="*/ 5033487 w 5065355"/>
              <a:gd name="connsiteY12" fmla="*/ 3282522 h 3864077"/>
              <a:gd name="connsiteX13" fmla="*/ 5027369 w 5065355"/>
              <a:gd name="connsiteY13" fmla="*/ 3309275 h 3864077"/>
              <a:gd name="connsiteX14" fmla="*/ 4908386 w 5065355"/>
              <a:gd name="connsiteY14" fmla="*/ 3476562 h 3864077"/>
              <a:gd name="connsiteX15" fmla="*/ 4902444 w 5065355"/>
              <a:gd name="connsiteY15" fmla="*/ 3480940 h 3864077"/>
              <a:gd name="connsiteX16" fmla="*/ 4888108 w 5065355"/>
              <a:gd name="connsiteY16" fmla="*/ 3495204 h 3864077"/>
              <a:gd name="connsiteX17" fmla="*/ 4819819 w 5065355"/>
              <a:gd name="connsiteY17" fmla="*/ 3539901 h 3864077"/>
              <a:gd name="connsiteX18" fmla="*/ 4806748 w 5065355"/>
              <a:gd name="connsiteY18" fmla="*/ 3544794 h 3864077"/>
              <a:gd name="connsiteX19" fmla="*/ 4765129 w 5065355"/>
              <a:gd name="connsiteY19" fmla="*/ 3568040 h 3864077"/>
              <a:gd name="connsiteX20" fmla="*/ 4426673 w 5065355"/>
              <a:gd name="connsiteY20" fmla="*/ 3685984 h 3864077"/>
              <a:gd name="connsiteX21" fmla="*/ 534075 w 5065355"/>
              <a:gd name="connsiteY21" fmla="*/ 3761757 h 3864077"/>
              <a:gd name="connsiteX22" fmla="*/ 451805 w 5065355"/>
              <a:gd name="connsiteY22" fmla="*/ 3738960 h 3864077"/>
              <a:gd name="connsiteX23" fmla="*/ 417467 w 5065355"/>
              <a:gd name="connsiteY23" fmla="*/ 3743134 h 3864077"/>
              <a:gd name="connsiteX24" fmla="*/ 47039 w 5065355"/>
              <a:gd name="connsiteY24" fmla="*/ 3447046 h 3864077"/>
              <a:gd name="connsiteX25" fmla="*/ 38763 w 5065355"/>
              <a:gd name="connsiteY25" fmla="*/ 3414896 h 3864077"/>
              <a:gd name="connsiteX26" fmla="*/ 28376 w 5065355"/>
              <a:gd name="connsiteY26" fmla="*/ 3388641 h 3864077"/>
              <a:gd name="connsiteX27" fmla="*/ 14642 w 5065355"/>
              <a:gd name="connsiteY27" fmla="*/ 2681940 h 3864077"/>
              <a:gd name="connsiteX28" fmla="*/ 141525 w 5065355"/>
              <a:gd name="connsiteY28" fmla="*/ 1290513 h 3864077"/>
              <a:gd name="connsiteX29" fmla="*/ 968842 w 5065355"/>
              <a:gd name="connsiteY29" fmla="*/ 590018 h 3864077"/>
              <a:gd name="connsiteX30" fmla="*/ 986774 w 5065355"/>
              <a:gd name="connsiteY30" fmla="*/ 0 h 3864077"/>
              <a:gd name="connsiteX0" fmla="*/ 986774 w 5065355"/>
              <a:gd name="connsiteY0" fmla="*/ 0 h 3852421"/>
              <a:gd name="connsiteX1" fmla="*/ 1598492 w 5065355"/>
              <a:gd name="connsiteY1" fmla="*/ 571743 h 3852421"/>
              <a:gd name="connsiteX2" fmla="*/ 4623587 w 5065355"/>
              <a:gd name="connsiteY2" fmla="*/ 815032 h 3852421"/>
              <a:gd name="connsiteX3" fmla="*/ 5045794 w 5065355"/>
              <a:gd name="connsiteY3" fmla="*/ 2583837 h 3852421"/>
              <a:gd name="connsiteX4" fmla="*/ 5065097 w 5065355"/>
              <a:gd name="connsiteY4" fmla="*/ 3007422 h 3852421"/>
              <a:gd name="connsiteX5" fmla="*/ 5064540 w 5065355"/>
              <a:gd name="connsiteY5" fmla="*/ 3083457 h 3852421"/>
              <a:gd name="connsiteX6" fmla="*/ 5065355 w 5065355"/>
              <a:gd name="connsiteY6" fmla="*/ 3093208 h 3852421"/>
              <a:gd name="connsiteX7" fmla="*/ 5059336 w 5065355"/>
              <a:gd name="connsiteY7" fmla="*/ 3165214 h 3852421"/>
              <a:gd name="connsiteX8" fmla="*/ 5058896 w 5065355"/>
              <a:gd name="connsiteY8" fmla="*/ 3171406 h 3852421"/>
              <a:gd name="connsiteX9" fmla="*/ 5058773 w 5065355"/>
              <a:gd name="connsiteY9" fmla="*/ 3171941 h 3852421"/>
              <a:gd name="connsiteX10" fmla="*/ 5057188 w 5065355"/>
              <a:gd name="connsiteY10" fmla="*/ 3190910 h 3852421"/>
              <a:gd name="connsiteX11" fmla="*/ 5033762 w 5065355"/>
              <a:gd name="connsiteY11" fmla="*/ 3281910 h 3852421"/>
              <a:gd name="connsiteX12" fmla="*/ 5033487 w 5065355"/>
              <a:gd name="connsiteY12" fmla="*/ 3282522 h 3852421"/>
              <a:gd name="connsiteX13" fmla="*/ 5027369 w 5065355"/>
              <a:gd name="connsiteY13" fmla="*/ 3309275 h 3852421"/>
              <a:gd name="connsiteX14" fmla="*/ 4908386 w 5065355"/>
              <a:gd name="connsiteY14" fmla="*/ 3476562 h 3852421"/>
              <a:gd name="connsiteX15" fmla="*/ 4902444 w 5065355"/>
              <a:gd name="connsiteY15" fmla="*/ 3480940 h 3852421"/>
              <a:gd name="connsiteX16" fmla="*/ 4888108 w 5065355"/>
              <a:gd name="connsiteY16" fmla="*/ 3495204 h 3852421"/>
              <a:gd name="connsiteX17" fmla="*/ 4819819 w 5065355"/>
              <a:gd name="connsiteY17" fmla="*/ 3539901 h 3852421"/>
              <a:gd name="connsiteX18" fmla="*/ 4806748 w 5065355"/>
              <a:gd name="connsiteY18" fmla="*/ 3544794 h 3852421"/>
              <a:gd name="connsiteX19" fmla="*/ 4765129 w 5065355"/>
              <a:gd name="connsiteY19" fmla="*/ 3568040 h 3852421"/>
              <a:gd name="connsiteX20" fmla="*/ 4426673 w 5065355"/>
              <a:gd name="connsiteY20" fmla="*/ 3685984 h 3852421"/>
              <a:gd name="connsiteX21" fmla="*/ 904564 w 5065355"/>
              <a:gd name="connsiteY21" fmla="*/ 3793288 h 3852421"/>
              <a:gd name="connsiteX22" fmla="*/ 451805 w 5065355"/>
              <a:gd name="connsiteY22" fmla="*/ 3738960 h 3852421"/>
              <a:gd name="connsiteX23" fmla="*/ 417467 w 5065355"/>
              <a:gd name="connsiteY23" fmla="*/ 3743134 h 3852421"/>
              <a:gd name="connsiteX24" fmla="*/ 47039 w 5065355"/>
              <a:gd name="connsiteY24" fmla="*/ 3447046 h 3852421"/>
              <a:gd name="connsiteX25" fmla="*/ 38763 w 5065355"/>
              <a:gd name="connsiteY25" fmla="*/ 3414896 h 3852421"/>
              <a:gd name="connsiteX26" fmla="*/ 28376 w 5065355"/>
              <a:gd name="connsiteY26" fmla="*/ 3388641 h 3852421"/>
              <a:gd name="connsiteX27" fmla="*/ 14642 w 5065355"/>
              <a:gd name="connsiteY27" fmla="*/ 2681940 h 3852421"/>
              <a:gd name="connsiteX28" fmla="*/ 141525 w 5065355"/>
              <a:gd name="connsiteY28" fmla="*/ 1290513 h 3852421"/>
              <a:gd name="connsiteX29" fmla="*/ 968842 w 5065355"/>
              <a:gd name="connsiteY29" fmla="*/ 590018 h 3852421"/>
              <a:gd name="connsiteX30" fmla="*/ 986774 w 5065355"/>
              <a:gd name="connsiteY30" fmla="*/ 0 h 3852421"/>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229604 w 5065355"/>
              <a:gd name="connsiteY19" fmla="*/ 3851522 h 3899315"/>
              <a:gd name="connsiteX20" fmla="*/ 904564 w 5065355"/>
              <a:gd name="connsiteY20" fmla="*/ 3793288 h 3899315"/>
              <a:gd name="connsiteX21" fmla="*/ 451805 w 5065355"/>
              <a:gd name="connsiteY21" fmla="*/ 3738960 h 3899315"/>
              <a:gd name="connsiteX22" fmla="*/ 417467 w 5065355"/>
              <a:gd name="connsiteY22" fmla="*/ 3743134 h 3899315"/>
              <a:gd name="connsiteX23" fmla="*/ 47039 w 5065355"/>
              <a:gd name="connsiteY23" fmla="*/ 3447046 h 3899315"/>
              <a:gd name="connsiteX24" fmla="*/ 38763 w 5065355"/>
              <a:gd name="connsiteY24" fmla="*/ 3414896 h 3899315"/>
              <a:gd name="connsiteX25" fmla="*/ 28376 w 5065355"/>
              <a:gd name="connsiteY25" fmla="*/ 3388641 h 3899315"/>
              <a:gd name="connsiteX26" fmla="*/ 14642 w 5065355"/>
              <a:gd name="connsiteY26" fmla="*/ 2681940 h 3899315"/>
              <a:gd name="connsiteX27" fmla="*/ 141525 w 5065355"/>
              <a:gd name="connsiteY27" fmla="*/ 1290513 h 3899315"/>
              <a:gd name="connsiteX28" fmla="*/ 968842 w 5065355"/>
              <a:gd name="connsiteY28" fmla="*/ 590018 h 3899315"/>
              <a:gd name="connsiteX29" fmla="*/ 986774 w 5065355"/>
              <a:gd name="connsiteY29" fmla="*/ 0 h 3899315"/>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88108 w 5065355"/>
              <a:gd name="connsiteY16" fmla="*/ 3495204 h 3885853"/>
              <a:gd name="connsiteX17" fmla="*/ 4819819 w 5065355"/>
              <a:gd name="connsiteY17" fmla="*/ 3539901 h 3885853"/>
              <a:gd name="connsiteX18" fmla="*/ 4735804 w 5065355"/>
              <a:gd name="connsiteY18" fmla="*/ 3804925 h 3885853"/>
              <a:gd name="connsiteX19" fmla="*/ 4229604 w 5065355"/>
              <a:gd name="connsiteY19" fmla="*/ 3851522 h 3885853"/>
              <a:gd name="connsiteX20" fmla="*/ 904564 w 5065355"/>
              <a:gd name="connsiteY20" fmla="*/ 3793288 h 3885853"/>
              <a:gd name="connsiteX21" fmla="*/ 451805 w 5065355"/>
              <a:gd name="connsiteY21" fmla="*/ 3738960 h 3885853"/>
              <a:gd name="connsiteX22" fmla="*/ 417467 w 5065355"/>
              <a:gd name="connsiteY22" fmla="*/ 3743134 h 3885853"/>
              <a:gd name="connsiteX23" fmla="*/ 47039 w 5065355"/>
              <a:gd name="connsiteY23" fmla="*/ 3447046 h 3885853"/>
              <a:gd name="connsiteX24" fmla="*/ 38763 w 5065355"/>
              <a:gd name="connsiteY24" fmla="*/ 3414896 h 3885853"/>
              <a:gd name="connsiteX25" fmla="*/ 28376 w 5065355"/>
              <a:gd name="connsiteY25" fmla="*/ 3388641 h 3885853"/>
              <a:gd name="connsiteX26" fmla="*/ 14642 w 5065355"/>
              <a:gd name="connsiteY26" fmla="*/ 2681940 h 3885853"/>
              <a:gd name="connsiteX27" fmla="*/ 141525 w 5065355"/>
              <a:gd name="connsiteY27" fmla="*/ 1290513 h 3885853"/>
              <a:gd name="connsiteX28" fmla="*/ 968842 w 5065355"/>
              <a:gd name="connsiteY28" fmla="*/ 590018 h 3885853"/>
              <a:gd name="connsiteX29" fmla="*/ 986774 w 5065355"/>
              <a:gd name="connsiteY29"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19819 w 5065355"/>
              <a:gd name="connsiteY16" fmla="*/ 3539901 h 3885853"/>
              <a:gd name="connsiteX17" fmla="*/ 4735804 w 5065355"/>
              <a:gd name="connsiteY17" fmla="*/ 3804925 h 3885853"/>
              <a:gd name="connsiteX18" fmla="*/ 4229604 w 5065355"/>
              <a:gd name="connsiteY18" fmla="*/ 3851522 h 3885853"/>
              <a:gd name="connsiteX19" fmla="*/ 904564 w 5065355"/>
              <a:gd name="connsiteY19" fmla="*/ 3793288 h 3885853"/>
              <a:gd name="connsiteX20" fmla="*/ 451805 w 5065355"/>
              <a:gd name="connsiteY20" fmla="*/ 3738960 h 3885853"/>
              <a:gd name="connsiteX21" fmla="*/ 417467 w 5065355"/>
              <a:gd name="connsiteY21" fmla="*/ 3743134 h 3885853"/>
              <a:gd name="connsiteX22" fmla="*/ 47039 w 5065355"/>
              <a:gd name="connsiteY22" fmla="*/ 3447046 h 3885853"/>
              <a:gd name="connsiteX23" fmla="*/ 38763 w 5065355"/>
              <a:gd name="connsiteY23" fmla="*/ 3414896 h 3885853"/>
              <a:gd name="connsiteX24" fmla="*/ 28376 w 5065355"/>
              <a:gd name="connsiteY24" fmla="*/ 3388641 h 3885853"/>
              <a:gd name="connsiteX25" fmla="*/ 14642 w 5065355"/>
              <a:gd name="connsiteY25" fmla="*/ 2681940 h 3885853"/>
              <a:gd name="connsiteX26" fmla="*/ 141525 w 5065355"/>
              <a:gd name="connsiteY26" fmla="*/ 1290513 h 3885853"/>
              <a:gd name="connsiteX27" fmla="*/ 968842 w 5065355"/>
              <a:gd name="connsiteY27" fmla="*/ 590018 h 3885853"/>
              <a:gd name="connsiteX28" fmla="*/ 986774 w 5065355"/>
              <a:gd name="connsiteY28"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4908386 w 5065355"/>
              <a:gd name="connsiteY13" fmla="*/ 3476562 h 3885853"/>
              <a:gd name="connsiteX14" fmla="*/ 4902444 w 5065355"/>
              <a:gd name="connsiteY14" fmla="*/ 3480940 h 3885853"/>
              <a:gd name="connsiteX15" fmla="*/ 4819819 w 5065355"/>
              <a:gd name="connsiteY15" fmla="*/ 3539901 h 3885853"/>
              <a:gd name="connsiteX16" fmla="*/ 4735804 w 5065355"/>
              <a:gd name="connsiteY16" fmla="*/ 3804925 h 3885853"/>
              <a:gd name="connsiteX17" fmla="*/ 4229604 w 5065355"/>
              <a:gd name="connsiteY17" fmla="*/ 3851522 h 3885853"/>
              <a:gd name="connsiteX18" fmla="*/ 904564 w 5065355"/>
              <a:gd name="connsiteY18" fmla="*/ 3793288 h 3885853"/>
              <a:gd name="connsiteX19" fmla="*/ 451805 w 5065355"/>
              <a:gd name="connsiteY19" fmla="*/ 3738960 h 3885853"/>
              <a:gd name="connsiteX20" fmla="*/ 417467 w 5065355"/>
              <a:gd name="connsiteY20" fmla="*/ 3743134 h 3885853"/>
              <a:gd name="connsiteX21" fmla="*/ 47039 w 5065355"/>
              <a:gd name="connsiteY21" fmla="*/ 3447046 h 3885853"/>
              <a:gd name="connsiteX22" fmla="*/ 38763 w 5065355"/>
              <a:gd name="connsiteY22" fmla="*/ 3414896 h 3885853"/>
              <a:gd name="connsiteX23" fmla="*/ 28376 w 5065355"/>
              <a:gd name="connsiteY23" fmla="*/ 3388641 h 3885853"/>
              <a:gd name="connsiteX24" fmla="*/ 14642 w 5065355"/>
              <a:gd name="connsiteY24" fmla="*/ 2681940 h 3885853"/>
              <a:gd name="connsiteX25" fmla="*/ 141525 w 5065355"/>
              <a:gd name="connsiteY25" fmla="*/ 1290513 h 3885853"/>
              <a:gd name="connsiteX26" fmla="*/ 968842 w 5065355"/>
              <a:gd name="connsiteY26" fmla="*/ 590018 h 3885853"/>
              <a:gd name="connsiteX27" fmla="*/ 986774 w 5065355"/>
              <a:gd name="connsiteY27"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4908386 w 5065355"/>
              <a:gd name="connsiteY12" fmla="*/ 3476562 h 3885853"/>
              <a:gd name="connsiteX13" fmla="*/ 4902444 w 5065355"/>
              <a:gd name="connsiteY13" fmla="*/ 3480940 h 3885853"/>
              <a:gd name="connsiteX14" fmla="*/ 4819819 w 5065355"/>
              <a:gd name="connsiteY14" fmla="*/ 3539901 h 3885853"/>
              <a:gd name="connsiteX15" fmla="*/ 4735804 w 5065355"/>
              <a:gd name="connsiteY15" fmla="*/ 3804925 h 3885853"/>
              <a:gd name="connsiteX16" fmla="*/ 4229604 w 5065355"/>
              <a:gd name="connsiteY16" fmla="*/ 3851522 h 3885853"/>
              <a:gd name="connsiteX17" fmla="*/ 904564 w 5065355"/>
              <a:gd name="connsiteY17" fmla="*/ 3793288 h 3885853"/>
              <a:gd name="connsiteX18" fmla="*/ 451805 w 5065355"/>
              <a:gd name="connsiteY18" fmla="*/ 3738960 h 3885853"/>
              <a:gd name="connsiteX19" fmla="*/ 417467 w 5065355"/>
              <a:gd name="connsiteY19" fmla="*/ 3743134 h 3885853"/>
              <a:gd name="connsiteX20" fmla="*/ 47039 w 5065355"/>
              <a:gd name="connsiteY20" fmla="*/ 3447046 h 3885853"/>
              <a:gd name="connsiteX21" fmla="*/ 38763 w 5065355"/>
              <a:gd name="connsiteY21" fmla="*/ 3414896 h 3885853"/>
              <a:gd name="connsiteX22" fmla="*/ 28376 w 5065355"/>
              <a:gd name="connsiteY22" fmla="*/ 3388641 h 3885853"/>
              <a:gd name="connsiteX23" fmla="*/ 14642 w 5065355"/>
              <a:gd name="connsiteY23" fmla="*/ 2681940 h 3885853"/>
              <a:gd name="connsiteX24" fmla="*/ 141525 w 5065355"/>
              <a:gd name="connsiteY24" fmla="*/ 1290513 h 3885853"/>
              <a:gd name="connsiteX25" fmla="*/ 968842 w 5065355"/>
              <a:gd name="connsiteY25" fmla="*/ 590018 h 3885853"/>
              <a:gd name="connsiteX26" fmla="*/ 986774 w 5065355"/>
              <a:gd name="connsiteY26"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57188 w 5065097"/>
              <a:gd name="connsiteY9" fmla="*/ 3190910 h 3885853"/>
              <a:gd name="connsiteX10" fmla="*/ 5033762 w 5065097"/>
              <a:gd name="connsiteY10" fmla="*/ 3281910 h 3885853"/>
              <a:gd name="connsiteX11" fmla="*/ 4908386 w 5065097"/>
              <a:gd name="connsiteY11" fmla="*/ 3476562 h 3885853"/>
              <a:gd name="connsiteX12" fmla="*/ 4902444 w 5065097"/>
              <a:gd name="connsiteY12" fmla="*/ 3480940 h 3885853"/>
              <a:gd name="connsiteX13" fmla="*/ 4819819 w 5065097"/>
              <a:gd name="connsiteY13" fmla="*/ 3539901 h 3885853"/>
              <a:gd name="connsiteX14" fmla="*/ 4735804 w 5065097"/>
              <a:gd name="connsiteY14" fmla="*/ 3804925 h 3885853"/>
              <a:gd name="connsiteX15" fmla="*/ 4229604 w 5065097"/>
              <a:gd name="connsiteY15" fmla="*/ 3851522 h 3885853"/>
              <a:gd name="connsiteX16" fmla="*/ 904564 w 5065097"/>
              <a:gd name="connsiteY16" fmla="*/ 3793288 h 3885853"/>
              <a:gd name="connsiteX17" fmla="*/ 451805 w 5065097"/>
              <a:gd name="connsiteY17" fmla="*/ 3738960 h 3885853"/>
              <a:gd name="connsiteX18" fmla="*/ 417467 w 5065097"/>
              <a:gd name="connsiteY18" fmla="*/ 3743134 h 3885853"/>
              <a:gd name="connsiteX19" fmla="*/ 47039 w 5065097"/>
              <a:gd name="connsiteY19" fmla="*/ 3447046 h 3885853"/>
              <a:gd name="connsiteX20" fmla="*/ 38763 w 5065097"/>
              <a:gd name="connsiteY20" fmla="*/ 3414896 h 3885853"/>
              <a:gd name="connsiteX21" fmla="*/ 28376 w 5065097"/>
              <a:gd name="connsiteY21" fmla="*/ 3388641 h 3885853"/>
              <a:gd name="connsiteX22" fmla="*/ 14642 w 5065097"/>
              <a:gd name="connsiteY22" fmla="*/ 2681940 h 3885853"/>
              <a:gd name="connsiteX23" fmla="*/ 141525 w 5065097"/>
              <a:gd name="connsiteY23" fmla="*/ 1290513 h 3885853"/>
              <a:gd name="connsiteX24" fmla="*/ 968842 w 5065097"/>
              <a:gd name="connsiteY24" fmla="*/ 590018 h 3885853"/>
              <a:gd name="connsiteX25" fmla="*/ 986774 w 5065097"/>
              <a:gd name="connsiteY25"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33762 w 5065097"/>
              <a:gd name="connsiteY9" fmla="*/ 3281910 h 3885853"/>
              <a:gd name="connsiteX10" fmla="*/ 4908386 w 5065097"/>
              <a:gd name="connsiteY10" fmla="*/ 3476562 h 3885853"/>
              <a:gd name="connsiteX11" fmla="*/ 4902444 w 5065097"/>
              <a:gd name="connsiteY11" fmla="*/ 3480940 h 3885853"/>
              <a:gd name="connsiteX12" fmla="*/ 4819819 w 5065097"/>
              <a:gd name="connsiteY12" fmla="*/ 3539901 h 3885853"/>
              <a:gd name="connsiteX13" fmla="*/ 4735804 w 5065097"/>
              <a:gd name="connsiteY13" fmla="*/ 3804925 h 3885853"/>
              <a:gd name="connsiteX14" fmla="*/ 4229604 w 5065097"/>
              <a:gd name="connsiteY14" fmla="*/ 3851522 h 3885853"/>
              <a:gd name="connsiteX15" fmla="*/ 904564 w 5065097"/>
              <a:gd name="connsiteY15" fmla="*/ 3793288 h 3885853"/>
              <a:gd name="connsiteX16" fmla="*/ 451805 w 5065097"/>
              <a:gd name="connsiteY16" fmla="*/ 3738960 h 3885853"/>
              <a:gd name="connsiteX17" fmla="*/ 417467 w 5065097"/>
              <a:gd name="connsiteY17" fmla="*/ 3743134 h 3885853"/>
              <a:gd name="connsiteX18" fmla="*/ 47039 w 5065097"/>
              <a:gd name="connsiteY18" fmla="*/ 3447046 h 3885853"/>
              <a:gd name="connsiteX19" fmla="*/ 38763 w 5065097"/>
              <a:gd name="connsiteY19" fmla="*/ 3414896 h 3885853"/>
              <a:gd name="connsiteX20" fmla="*/ 28376 w 5065097"/>
              <a:gd name="connsiteY20" fmla="*/ 3388641 h 3885853"/>
              <a:gd name="connsiteX21" fmla="*/ 14642 w 5065097"/>
              <a:gd name="connsiteY21" fmla="*/ 2681940 h 3885853"/>
              <a:gd name="connsiteX22" fmla="*/ 141525 w 5065097"/>
              <a:gd name="connsiteY22" fmla="*/ 1290513 h 3885853"/>
              <a:gd name="connsiteX23" fmla="*/ 968842 w 5065097"/>
              <a:gd name="connsiteY23" fmla="*/ 590018 h 3885853"/>
              <a:gd name="connsiteX24" fmla="*/ 986774 w 5065097"/>
              <a:gd name="connsiteY24"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902444 w 5065097"/>
              <a:gd name="connsiteY10" fmla="*/ 3480940 h 3885853"/>
              <a:gd name="connsiteX11" fmla="*/ 4819819 w 5065097"/>
              <a:gd name="connsiteY11" fmla="*/ 3539901 h 3885853"/>
              <a:gd name="connsiteX12" fmla="*/ 4735804 w 5065097"/>
              <a:gd name="connsiteY12" fmla="*/ 3804925 h 3885853"/>
              <a:gd name="connsiteX13" fmla="*/ 4229604 w 5065097"/>
              <a:gd name="connsiteY13" fmla="*/ 3851522 h 3885853"/>
              <a:gd name="connsiteX14" fmla="*/ 904564 w 5065097"/>
              <a:gd name="connsiteY14" fmla="*/ 3793288 h 3885853"/>
              <a:gd name="connsiteX15" fmla="*/ 451805 w 5065097"/>
              <a:gd name="connsiteY15" fmla="*/ 3738960 h 3885853"/>
              <a:gd name="connsiteX16" fmla="*/ 417467 w 5065097"/>
              <a:gd name="connsiteY16" fmla="*/ 3743134 h 3885853"/>
              <a:gd name="connsiteX17" fmla="*/ 47039 w 5065097"/>
              <a:gd name="connsiteY17" fmla="*/ 3447046 h 3885853"/>
              <a:gd name="connsiteX18" fmla="*/ 38763 w 5065097"/>
              <a:gd name="connsiteY18" fmla="*/ 3414896 h 3885853"/>
              <a:gd name="connsiteX19" fmla="*/ 28376 w 5065097"/>
              <a:gd name="connsiteY19" fmla="*/ 3388641 h 3885853"/>
              <a:gd name="connsiteX20" fmla="*/ 14642 w 5065097"/>
              <a:gd name="connsiteY20" fmla="*/ 2681940 h 3885853"/>
              <a:gd name="connsiteX21" fmla="*/ 141525 w 5065097"/>
              <a:gd name="connsiteY21" fmla="*/ 1290513 h 3885853"/>
              <a:gd name="connsiteX22" fmla="*/ 968842 w 5065097"/>
              <a:gd name="connsiteY22" fmla="*/ 590018 h 3885853"/>
              <a:gd name="connsiteX23" fmla="*/ 986774 w 5065097"/>
              <a:gd name="connsiteY23"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819819 w 5065097"/>
              <a:gd name="connsiteY10" fmla="*/ 3539901 h 3885853"/>
              <a:gd name="connsiteX11" fmla="*/ 4735804 w 5065097"/>
              <a:gd name="connsiteY11" fmla="*/ 3804925 h 3885853"/>
              <a:gd name="connsiteX12" fmla="*/ 4229604 w 5065097"/>
              <a:gd name="connsiteY12" fmla="*/ 3851522 h 3885853"/>
              <a:gd name="connsiteX13" fmla="*/ 904564 w 5065097"/>
              <a:gd name="connsiteY13" fmla="*/ 3793288 h 3885853"/>
              <a:gd name="connsiteX14" fmla="*/ 451805 w 5065097"/>
              <a:gd name="connsiteY14" fmla="*/ 3738960 h 3885853"/>
              <a:gd name="connsiteX15" fmla="*/ 417467 w 5065097"/>
              <a:gd name="connsiteY15" fmla="*/ 3743134 h 3885853"/>
              <a:gd name="connsiteX16" fmla="*/ 47039 w 5065097"/>
              <a:gd name="connsiteY16" fmla="*/ 3447046 h 3885853"/>
              <a:gd name="connsiteX17" fmla="*/ 38763 w 5065097"/>
              <a:gd name="connsiteY17" fmla="*/ 3414896 h 3885853"/>
              <a:gd name="connsiteX18" fmla="*/ 28376 w 5065097"/>
              <a:gd name="connsiteY18" fmla="*/ 3388641 h 3885853"/>
              <a:gd name="connsiteX19" fmla="*/ 14642 w 5065097"/>
              <a:gd name="connsiteY19" fmla="*/ 2681940 h 3885853"/>
              <a:gd name="connsiteX20" fmla="*/ 141525 w 5065097"/>
              <a:gd name="connsiteY20" fmla="*/ 1290513 h 3885853"/>
              <a:gd name="connsiteX21" fmla="*/ 968842 w 5065097"/>
              <a:gd name="connsiteY21" fmla="*/ 590018 h 3885853"/>
              <a:gd name="connsiteX22" fmla="*/ 986774 w 5065097"/>
              <a:gd name="connsiteY22"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819819 w 5065543"/>
              <a:gd name="connsiteY9" fmla="*/ 3539901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993239 w 5065543"/>
              <a:gd name="connsiteY9" fmla="*/ 3784266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735804 w 5065543"/>
              <a:gd name="connsiteY9" fmla="*/ 3804925 h 3885853"/>
              <a:gd name="connsiteX10" fmla="*/ 4229604 w 5065543"/>
              <a:gd name="connsiteY10" fmla="*/ 3851522 h 3885853"/>
              <a:gd name="connsiteX11" fmla="*/ 904564 w 5065543"/>
              <a:gd name="connsiteY11" fmla="*/ 3793288 h 3885853"/>
              <a:gd name="connsiteX12" fmla="*/ 451805 w 5065543"/>
              <a:gd name="connsiteY12" fmla="*/ 3738960 h 3885853"/>
              <a:gd name="connsiteX13" fmla="*/ 417467 w 5065543"/>
              <a:gd name="connsiteY13" fmla="*/ 3743134 h 3885853"/>
              <a:gd name="connsiteX14" fmla="*/ 47039 w 5065543"/>
              <a:gd name="connsiteY14" fmla="*/ 3447046 h 3885853"/>
              <a:gd name="connsiteX15" fmla="*/ 38763 w 5065543"/>
              <a:gd name="connsiteY15" fmla="*/ 3414896 h 3885853"/>
              <a:gd name="connsiteX16" fmla="*/ 28376 w 5065543"/>
              <a:gd name="connsiteY16" fmla="*/ 3388641 h 3885853"/>
              <a:gd name="connsiteX17" fmla="*/ 14642 w 5065543"/>
              <a:gd name="connsiteY17" fmla="*/ 2681940 h 3885853"/>
              <a:gd name="connsiteX18" fmla="*/ 141525 w 5065543"/>
              <a:gd name="connsiteY18" fmla="*/ 1290513 h 3885853"/>
              <a:gd name="connsiteX19" fmla="*/ 968842 w 5065543"/>
              <a:gd name="connsiteY19" fmla="*/ 590018 h 3885853"/>
              <a:gd name="connsiteX20" fmla="*/ 986774 w 5065543"/>
              <a:gd name="connsiteY20"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4993239 w 5065543"/>
              <a:gd name="connsiteY7" fmla="*/ 3784266 h 3885853"/>
              <a:gd name="connsiteX8" fmla="*/ 4229604 w 5065543"/>
              <a:gd name="connsiteY8" fmla="*/ 3851522 h 3885853"/>
              <a:gd name="connsiteX9" fmla="*/ 904564 w 5065543"/>
              <a:gd name="connsiteY9" fmla="*/ 3793288 h 3885853"/>
              <a:gd name="connsiteX10" fmla="*/ 451805 w 5065543"/>
              <a:gd name="connsiteY10" fmla="*/ 3738960 h 3885853"/>
              <a:gd name="connsiteX11" fmla="*/ 417467 w 5065543"/>
              <a:gd name="connsiteY11" fmla="*/ 3743134 h 3885853"/>
              <a:gd name="connsiteX12" fmla="*/ 47039 w 5065543"/>
              <a:gd name="connsiteY12" fmla="*/ 3447046 h 3885853"/>
              <a:gd name="connsiteX13" fmla="*/ 38763 w 5065543"/>
              <a:gd name="connsiteY13" fmla="*/ 3414896 h 3885853"/>
              <a:gd name="connsiteX14" fmla="*/ 28376 w 5065543"/>
              <a:gd name="connsiteY14" fmla="*/ 3388641 h 3885853"/>
              <a:gd name="connsiteX15" fmla="*/ 14642 w 5065543"/>
              <a:gd name="connsiteY15" fmla="*/ 2681940 h 3885853"/>
              <a:gd name="connsiteX16" fmla="*/ 141525 w 5065543"/>
              <a:gd name="connsiteY16" fmla="*/ 1290513 h 3885853"/>
              <a:gd name="connsiteX17" fmla="*/ 968842 w 5065543"/>
              <a:gd name="connsiteY17" fmla="*/ 590018 h 3885853"/>
              <a:gd name="connsiteX18" fmla="*/ 986774 w 5065543"/>
              <a:gd name="connsiteY18" fmla="*/ 0 h 3885853"/>
              <a:gd name="connsiteX0" fmla="*/ 986774 w 5073884"/>
              <a:gd name="connsiteY0" fmla="*/ 0 h 3885853"/>
              <a:gd name="connsiteX1" fmla="*/ 1598492 w 5073884"/>
              <a:gd name="connsiteY1" fmla="*/ 571743 h 3885853"/>
              <a:gd name="connsiteX2" fmla="*/ 4623587 w 5073884"/>
              <a:gd name="connsiteY2" fmla="*/ 815032 h 3885853"/>
              <a:gd name="connsiteX3" fmla="*/ 5045794 w 5073884"/>
              <a:gd name="connsiteY3" fmla="*/ 2583837 h 3885853"/>
              <a:gd name="connsiteX4" fmla="*/ 5065097 w 5073884"/>
              <a:gd name="connsiteY4" fmla="*/ 3007422 h 3885853"/>
              <a:gd name="connsiteX5" fmla="*/ 5059336 w 5073884"/>
              <a:gd name="connsiteY5" fmla="*/ 3165214 h 3885853"/>
              <a:gd name="connsiteX6" fmla="*/ 4993239 w 5073884"/>
              <a:gd name="connsiteY6" fmla="*/ 3784266 h 3885853"/>
              <a:gd name="connsiteX7" fmla="*/ 4229604 w 5073884"/>
              <a:gd name="connsiteY7" fmla="*/ 3851522 h 3885853"/>
              <a:gd name="connsiteX8" fmla="*/ 904564 w 5073884"/>
              <a:gd name="connsiteY8" fmla="*/ 3793288 h 3885853"/>
              <a:gd name="connsiteX9" fmla="*/ 451805 w 5073884"/>
              <a:gd name="connsiteY9" fmla="*/ 3738960 h 3885853"/>
              <a:gd name="connsiteX10" fmla="*/ 417467 w 5073884"/>
              <a:gd name="connsiteY10" fmla="*/ 3743134 h 3885853"/>
              <a:gd name="connsiteX11" fmla="*/ 47039 w 5073884"/>
              <a:gd name="connsiteY11" fmla="*/ 3447046 h 3885853"/>
              <a:gd name="connsiteX12" fmla="*/ 38763 w 5073884"/>
              <a:gd name="connsiteY12" fmla="*/ 3414896 h 3885853"/>
              <a:gd name="connsiteX13" fmla="*/ 28376 w 5073884"/>
              <a:gd name="connsiteY13" fmla="*/ 3388641 h 3885853"/>
              <a:gd name="connsiteX14" fmla="*/ 14642 w 5073884"/>
              <a:gd name="connsiteY14" fmla="*/ 2681940 h 3885853"/>
              <a:gd name="connsiteX15" fmla="*/ 141525 w 5073884"/>
              <a:gd name="connsiteY15" fmla="*/ 1290513 h 3885853"/>
              <a:gd name="connsiteX16" fmla="*/ 968842 w 5073884"/>
              <a:gd name="connsiteY16" fmla="*/ 590018 h 3885853"/>
              <a:gd name="connsiteX17" fmla="*/ 986774 w 5073884"/>
              <a:gd name="connsiteY17" fmla="*/ 0 h 3885853"/>
              <a:gd name="connsiteX0" fmla="*/ 986774 w 5078114"/>
              <a:gd name="connsiteY0" fmla="*/ 0 h 3885853"/>
              <a:gd name="connsiteX1" fmla="*/ 1598492 w 5078114"/>
              <a:gd name="connsiteY1" fmla="*/ 571743 h 3885853"/>
              <a:gd name="connsiteX2" fmla="*/ 4623587 w 5078114"/>
              <a:gd name="connsiteY2" fmla="*/ 815032 h 3885853"/>
              <a:gd name="connsiteX3" fmla="*/ 5045794 w 5078114"/>
              <a:gd name="connsiteY3" fmla="*/ 2583837 h 3885853"/>
              <a:gd name="connsiteX4" fmla="*/ 5065097 w 5078114"/>
              <a:gd name="connsiteY4" fmla="*/ 3007422 h 3885853"/>
              <a:gd name="connsiteX5" fmla="*/ 4993239 w 5078114"/>
              <a:gd name="connsiteY5" fmla="*/ 3784266 h 3885853"/>
              <a:gd name="connsiteX6" fmla="*/ 4229604 w 5078114"/>
              <a:gd name="connsiteY6" fmla="*/ 3851522 h 3885853"/>
              <a:gd name="connsiteX7" fmla="*/ 904564 w 5078114"/>
              <a:gd name="connsiteY7" fmla="*/ 3793288 h 3885853"/>
              <a:gd name="connsiteX8" fmla="*/ 451805 w 5078114"/>
              <a:gd name="connsiteY8" fmla="*/ 3738960 h 3885853"/>
              <a:gd name="connsiteX9" fmla="*/ 417467 w 5078114"/>
              <a:gd name="connsiteY9" fmla="*/ 3743134 h 3885853"/>
              <a:gd name="connsiteX10" fmla="*/ 47039 w 5078114"/>
              <a:gd name="connsiteY10" fmla="*/ 3447046 h 3885853"/>
              <a:gd name="connsiteX11" fmla="*/ 38763 w 5078114"/>
              <a:gd name="connsiteY11" fmla="*/ 3414896 h 3885853"/>
              <a:gd name="connsiteX12" fmla="*/ 28376 w 5078114"/>
              <a:gd name="connsiteY12" fmla="*/ 3388641 h 3885853"/>
              <a:gd name="connsiteX13" fmla="*/ 14642 w 5078114"/>
              <a:gd name="connsiteY13" fmla="*/ 2681940 h 3885853"/>
              <a:gd name="connsiteX14" fmla="*/ 141525 w 5078114"/>
              <a:gd name="connsiteY14" fmla="*/ 1290513 h 3885853"/>
              <a:gd name="connsiteX15" fmla="*/ 968842 w 5078114"/>
              <a:gd name="connsiteY15" fmla="*/ 590018 h 3885853"/>
              <a:gd name="connsiteX16" fmla="*/ 986774 w 5078114"/>
              <a:gd name="connsiteY16" fmla="*/ 0 h 3885853"/>
              <a:gd name="connsiteX0" fmla="*/ 986774 w 5094085"/>
              <a:gd name="connsiteY0" fmla="*/ 0 h 3885853"/>
              <a:gd name="connsiteX1" fmla="*/ 1598492 w 5094085"/>
              <a:gd name="connsiteY1" fmla="*/ 571743 h 3885853"/>
              <a:gd name="connsiteX2" fmla="*/ 4623587 w 5094085"/>
              <a:gd name="connsiteY2" fmla="*/ 815032 h 3885853"/>
              <a:gd name="connsiteX3" fmla="*/ 5045794 w 5094085"/>
              <a:gd name="connsiteY3" fmla="*/ 2583837 h 3885853"/>
              <a:gd name="connsiteX4" fmla="*/ 4993239 w 5094085"/>
              <a:gd name="connsiteY4" fmla="*/ 3784266 h 3885853"/>
              <a:gd name="connsiteX5" fmla="*/ 4229604 w 5094085"/>
              <a:gd name="connsiteY5" fmla="*/ 3851522 h 3885853"/>
              <a:gd name="connsiteX6" fmla="*/ 904564 w 5094085"/>
              <a:gd name="connsiteY6" fmla="*/ 3793288 h 3885853"/>
              <a:gd name="connsiteX7" fmla="*/ 451805 w 5094085"/>
              <a:gd name="connsiteY7" fmla="*/ 3738960 h 3885853"/>
              <a:gd name="connsiteX8" fmla="*/ 417467 w 5094085"/>
              <a:gd name="connsiteY8" fmla="*/ 3743134 h 3885853"/>
              <a:gd name="connsiteX9" fmla="*/ 47039 w 5094085"/>
              <a:gd name="connsiteY9" fmla="*/ 3447046 h 3885853"/>
              <a:gd name="connsiteX10" fmla="*/ 38763 w 5094085"/>
              <a:gd name="connsiteY10" fmla="*/ 3414896 h 3885853"/>
              <a:gd name="connsiteX11" fmla="*/ 28376 w 5094085"/>
              <a:gd name="connsiteY11" fmla="*/ 3388641 h 3885853"/>
              <a:gd name="connsiteX12" fmla="*/ 14642 w 5094085"/>
              <a:gd name="connsiteY12" fmla="*/ 2681940 h 3885853"/>
              <a:gd name="connsiteX13" fmla="*/ 141525 w 5094085"/>
              <a:gd name="connsiteY13" fmla="*/ 1290513 h 3885853"/>
              <a:gd name="connsiteX14" fmla="*/ 968842 w 5094085"/>
              <a:gd name="connsiteY14" fmla="*/ 590018 h 3885853"/>
              <a:gd name="connsiteX15" fmla="*/ 986774 w 5094085"/>
              <a:gd name="connsiteY15" fmla="*/ 0 h 3885853"/>
              <a:gd name="connsiteX0" fmla="*/ 986774 w 5062386"/>
              <a:gd name="connsiteY0" fmla="*/ 0 h 3895361"/>
              <a:gd name="connsiteX1" fmla="*/ 1598492 w 5062386"/>
              <a:gd name="connsiteY1" fmla="*/ 571743 h 3895361"/>
              <a:gd name="connsiteX2" fmla="*/ 4623587 w 5062386"/>
              <a:gd name="connsiteY2" fmla="*/ 815032 h 3895361"/>
              <a:gd name="connsiteX3" fmla="*/ 5045794 w 5062386"/>
              <a:gd name="connsiteY3" fmla="*/ 2583837 h 3895361"/>
              <a:gd name="connsiteX4" fmla="*/ 4851350 w 5062386"/>
              <a:gd name="connsiteY4" fmla="*/ 3634494 h 3895361"/>
              <a:gd name="connsiteX5" fmla="*/ 4229604 w 5062386"/>
              <a:gd name="connsiteY5" fmla="*/ 3851522 h 3895361"/>
              <a:gd name="connsiteX6" fmla="*/ 904564 w 5062386"/>
              <a:gd name="connsiteY6" fmla="*/ 3793288 h 3895361"/>
              <a:gd name="connsiteX7" fmla="*/ 451805 w 5062386"/>
              <a:gd name="connsiteY7" fmla="*/ 3738960 h 3895361"/>
              <a:gd name="connsiteX8" fmla="*/ 417467 w 5062386"/>
              <a:gd name="connsiteY8" fmla="*/ 3743134 h 3895361"/>
              <a:gd name="connsiteX9" fmla="*/ 47039 w 5062386"/>
              <a:gd name="connsiteY9" fmla="*/ 3447046 h 3895361"/>
              <a:gd name="connsiteX10" fmla="*/ 38763 w 5062386"/>
              <a:gd name="connsiteY10" fmla="*/ 3414896 h 3895361"/>
              <a:gd name="connsiteX11" fmla="*/ 28376 w 5062386"/>
              <a:gd name="connsiteY11" fmla="*/ 3388641 h 3895361"/>
              <a:gd name="connsiteX12" fmla="*/ 14642 w 5062386"/>
              <a:gd name="connsiteY12" fmla="*/ 2681940 h 3895361"/>
              <a:gd name="connsiteX13" fmla="*/ 141525 w 5062386"/>
              <a:gd name="connsiteY13" fmla="*/ 1290513 h 3895361"/>
              <a:gd name="connsiteX14" fmla="*/ 968842 w 5062386"/>
              <a:gd name="connsiteY14" fmla="*/ 590018 h 3895361"/>
              <a:gd name="connsiteX15" fmla="*/ 986774 w 5062386"/>
              <a:gd name="connsiteY15" fmla="*/ 0 h 3895361"/>
              <a:gd name="connsiteX0" fmla="*/ 986774 w 5051609"/>
              <a:gd name="connsiteY0" fmla="*/ 0 h 3895361"/>
              <a:gd name="connsiteX1" fmla="*/ 1598492 w 5051609"/>
              <a:gd name="connsiteY1" fmla="*/ 571743 h 3895361"/>
              <a:gd name="connsiteX2" fmla="*/ 4623587 w 5051609"/>
              <a:gd name="connsiteY2" fmla="*/ 815032 h 3895361"/>
              <a:gd name="connsiteX3" fmla="*/ 5045794 w 5051609"/>
              <a:gd name="connsiteY3" fmla="*/ 2583837 h 3895361"/>
              <a:gd name="connsiteX4" fmla="*/ 4851350 w 5051609"/>
              <a:gd name="connsiteY4" fmla="*/ 3634494 h 3895361"/>
              <a:gd name="connsiteX5" fmla="*/ 4229604 w 5051609"/>
              <a:gd name="connsiteY5" fmla="*/ 3851522 h 3895361"/>
              <a:gd name="connsiteX6" fmla="*/ 904564 w 5051609"/>
              <a:gd name="connsiteY6" fmla="*/ 3793288 h 3895361"/>
              <a:gd name="connsiteX7" fmla="*/ 451805 w 5051609"/>
              <a:gd name="connsiteY7" fmla="*/ 3738960 h 3895361"/>
              <a:gd name="connsiteX8" fmla="*/ 417467 w 5051609"/>
              <a:gd name="connsiteY8" fmla="*/ 3743134 h 3895361"/>
              <a:gd name="connsiteX9" fmla="*/ 47039 w 5051609"/>
              <a:gd name="connsiteY9" fmla="*/ 3447046 h 3895361"/>
              <a:gd name="connsiteX10" fmla="*/ 38763 w 5051609"/>
              <a:gd name="connsiteY10" fmla="*/ 3414896 h 3895361"/>
              <a:gd name="connsiteX11" fmla="*/ 28376 w 5051609"/>
              <a:gd name="connsiteY11" fmla="*/ 3388641 h 3895361"/>
              <a:gd name="connsiteX12" fmla="*/ 14642 w 5051609"/>
              <a:gd name="connsiteY12" fmla="*/ 2681940 h 3895361"/>
              <a:gd name="connsiteX13" fmla="*/ 141525 w 5051609"/>
              <a:gd name="connsiteY13" fmla="*/ 1290513 h 3895361"/>
              <a:gd name="connsiteX14" fmla="*/ 968842 w 5051609"/>
              <a:gd name="connsiteY14" fmla="*/ 590018 h 3895361"/>
              <a:gd name="connsiteX15" fmla="*/ 986774 w 5051609"/>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17467 w 5100973"/>
              <a:gd name="connsiteY8" fmla="*/ 3743134 h 4001096"/>
              <a:gd name="connsiteX9" fmla="*/ 47039 w 5100973"/>
              <a:gd name="connsiteY9" fmla="*/ 3447046 h 4001096"/>
              <a:gd name="connsiteX10" fmla="*/ 38763 w 5100973"/>
              <a:gd name="connsiteY10" fmla="*/ 3414896 h 4001096"/>
              <a:gd name="connsiteX11" fmla="*/ 28376 w 5100973"/>
              <a:gd name="connsiteY11" fmla="*/ 3388641 h 4001096"/>
              <a:gd name="connsiteX12" fmla="*/ 14642 w 5100973"/>
              <a:gd name="connsiteY12" fmla="*/ 2681940 h 4001096"/>
              <a:gd name="connsiteX13" fmla="*/ 141525 w 5100973"/>
              <a:gd name="connsiteY13" fmla="*/ 1290513 h 4001096"/>
              <a:gd name="connsiteX14" fmla="*/ 968842 w 5100973"/>
              <a:gd name="connsiteY14" fmla="*/ 590018 h 4001096"/>
              <a:gd name="connsiteX15" fmla="*/ 986774 w 5100973"/>
              <a:gd name="connsiteY15" fmla="*/ 0 h 4001096"/>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7039 w 5100973"/>
              <a:gd name="connsiteY8" fmla="*/ 3447046 h 4001096"/>
              <a:gd name="connsiteX9" fmla="*/ 38763 w 5100973"/>
              <a:gd name="connsiteY9" fmla="*/ 3414896 h 4001096"/>
              <a:gd name="connsiteX10" fmla="*/ 28376 w 5100973"/>
              <a:gd name="connsiteY10" fmla="*/ 3388641 h 4001096"/>
              <a:gd name="connsiteX11" fmla="*/ 14642 w 5100973"/>
              <a:gd name="connsiteY11" fmla="*/ 2681940 h 4001096"/>
              <a:gd name="connsiteX12" fmla="*/ 141525 w 5100973"/>
              <a:gd name="connsiteY12" fmla="*/ 1290513 h 4001096"/>
              <a:gd name="connsiteX13" fmla="*/ 968842 w 5100973"/>
              <a:gd name="connsiteY13" fmla="*/ 590018 h 4001096"/>
              <a:gd name="connsiteX14" fmla="*/ 986774 w 5100973"/>
              <a:gd name="connsiteY14" fmla="*/ 0 h 4001096"/>
              <a:gd name="connsiteX0" fmla="*/ 984626 w 5098825"/>
              <a:gd name="connsiteY0" fmla="*/ 0 h 4001096"/>
              <a:gd name="connsiteX1" fmla="*/ 1596344 w 5098825"/>
              <a:gd name="connsiteY1" fmla="*/ 571743 h 4001096"/>
              <a:gd name="connsiteX2" fmla="*/ 4621439 w 5098825"/>
              <a:gd name="connsiteY2" fmla="*/ 815032 h 4001096"/>
              <a:gd name="connsiteX3" fmla="*/ 5098825 w 5098825"/>
              <a:gd name="connsiteY3" fmla="*/ 2118754 h 4001096"/>
              <a:gd name="connsiteX4" fmla="*/ 4849202 w 5098825"/>
              <a:gd name="connsiteY4" fmla="*/ 3634494 h 4001096"/>
              <a:gd name="connsiteX5" fmla="*/ 3793904 w 5098825"/>
              <a:gd name="connsiteY5" fmla="*/ 3985529 h 4001096"/>
              <a:gd name="connsiteX6" fmla="*/ 957596 w 5098825"/>
              <a:gd name="connsiteY6" fmla="*/ 3840584 h 4001096"/>
              <a:gd name="connsiteX7" fmla="*/ 449657 w 5098825"/>
              <a:gd name="connsiteY7" fmla="*/ 3738960 h 4001096"/>
              <a:gd name="connsiteX8" fmla="*/ 44891 w 5098825"/>
              <a:gd name="connsiteY8" fmla="*/ 3447046 h 4001096"/>
              <a:gd name="connsiteX9" fmla="*/ 36615 w 5098825"/>
              <a:gd name="connsiteY9" fmla="*/ 3414896 h 4001096"/>
              <a:gd name="connsiteX10" fmla="*/ 12494 w 5098825"/>
              <a:gd name="connsiteY10" fmla="*/ 2681940 h 4001096"/>
              <a:gd name="connsiteX11" fmla="*/ 139377 w 5098825"/>
              <a:gd name="connsiteY11" fmla="*/ 1290513 h 4001096"/>
              <a:gd name="connsiteX12" fmla="*/ 966694 w 5098825"/>
              <a:gd name="connsiteY12" fmla="*/ 590018 h 4001096"/>
              <a:gd name="connsiteX13" fmla="*/ 984626 w 5098825"/>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44704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53375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437163 w 5086331"/>
              <a:gd name="connsiteY7" fmla="*/ 3738960 h 4001096"/>
              <a:gd name="connsiteX8" fmla="*/ 32397 w 5086331"/>
              <a:gd name="connsiteY8" fmla="*/ 3533756 h 4001096"/>
              <a:gd name="connsiteX9" fmla="*/ 0 w 5086331"/>
              <a:gd name="connsiteY9" fmla="*/ 2681940 h 4001096"/>
              <a:gd name="connsiteX10" fmla="*/ 126883 w 5086331"/>
              <a:gd name="connsiteY10" fmla="*/ 1290513 h 4001096"/>
              <a:gd name="connsiteX11" fmla="*/ 954200 w 5086331"/>
              <a:gd name="connsiteY11" fmla="*/ 590018 h 4001096"/>
              <a:gd name="connsiteX12" fmla="*/ 972132 w 5086331"/>
              <a:gd name="connsiteY12"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1007316 w 5121515"/>
              <a:gd name="connsiteY0" fmla="*/ 0 h 4001096"/>
              <a:gd name="connsiteX1" fmla="*/ 1619034 w 5121515"/>
              <a:gd name="connsiteY1" fmla="*/ 571743 h 4001096"/>
              <a:gd name="connsiteX2" fmla="*/ 4644129 w 5121515"/>
              <a:gd name="connsiteY2" fmla="*/ 815032 h 4001096"/>
              <a:gd name="connsiteX3" fmla="*/ 5121515 w 5121515"/>
              <a:gd name="connsiteY3" fmla="*/ 2118754 h 4001096"/>
              <a:gd name="connsiteX4" fmla="*/ 4871892 w 5121515"/>
              <a:gd name="connsiteY4" fmla="*/ 3634494 h 4001096"/>
              <a:gd name="connsiteX5" fmla="*/ 3816594 w 5121515"/>
              <a:gd name="connsiteY5" fmla="*/ 3985529 h 4001096"/>
              <a:gd name="connsiteX6" fmla="*/ 980286 w 5121515"/>
              <a:gd name="connsiteY6" fmla="*/ 3840584 h 4001096"/>
              <a:gd name="connsiteX7" fmla="*/ 67581 w 5121515"/>
              <a:gd name="connsiteY7" fmla="*/ 3533756 h 4001096"/>
              <a:gd name="connsiteX8" fmla="*/ 35184 w 5121515"/>
              <a:gd name="connsiteY8" fmla="*/ 2681940 h 4001096"/>
              <a:gd name="connsiteX9" fmla="*/ 162067 w 5121515"/>
              <a:gd name="connsiteY9" fmla="*/ 1290513 h 4001096"/>
              <a:gd name="connsiteX10" fmla="*/ 989384 w 5121515"/>
              <a:gd name="connsiteY10" fmla="*/ 590018 h 4001096"/>
              <a:gd name="connsiteX11" fmla="*/ 1007316 w 5121515"/>
              <a:gd name="connsiteY11" fmla="*/ 0 h 4001096"/>
              <a:gd name="connsiteX0" fmla="*/ 1010370 w 5124569"/>
              <a:gd name="connsiteY0" fmla="*/ 0 h 4001096"/>
              <a:gd name="connsiteX1" fmla="*/ 1622088 w 5124569"/>
              <a:gd name="connsiteY1" fmla="*/ 571743 h 4001096"/>
              <a:gd name="connsiteX2" fmla="*/ 4647183 w 5124569"/>
              <a:gd name="connsiteY2" fmla="*/ 815032 h 4001096"/>
              <a:gd name="connsiteX3" fmla="*/ 5124569 w 5124569"/>
              <a:gd name="connsiteY3" fmla="*/ 2118754 h 4001096"/>
              <a:gd name="connsiteX4" fmla="*/ 4874946 w 5124569"/>
              <a:gd name="connsiteY4" fmla="*/ 3634494 h 4001096"/>
              <a:gd name="connsiteX5" fmla="*/ 3819648 w 5124569"/>
              <a:gd name="connsiteY5" fmla="*/ 3985529 h 4001096"/>
              <a:gd name="connsiteX6" fmla="*/ 983340 w 5124569"/>
              <a:gd name="connsiteY6" fmla="*/ 3840584 h 4001096"/>
              <a:gd name="connsiteX7" fmla="*/ 70635 w 5124569"/>
              <a:gd name="connsiteY7" fmla="*/ 3533756 h 4001096"/>
              <a:gd name="connsiteX8" fmla="*/ 165121 w 5124569"/>
              <a:gd name="connsiteY8" fmla="*/ 1290513 h 4001096"/>
              <a:gd name="connsiteX9" fmla="*/ 992438 w 5124569"/>
              <a:gd name="connsiteY9" fmla="*/ 590018 h 4001096"/>
              <a:gd name="connsiteX10" fmla="*/ 1010370 w 5124569"/>
              <a:gd name="connsiteY10" fmla="*/ 0 h 4001096"/>
              <a:gd name="connsiteX0" fmla="*/ 1004891 w 5119090"/>
              <a:gd name="connsiteY0" fmla="*/ 0 h 4001096"/>
              <a:gd name="connsiteX1" fmla="*/ 1616609 w 5119090"/>
              <a:gd name="connsiteY1" fmla="*/ 571743 h 4001096"/>
              <a:gd name="connsiteX2" fmla="*/ 4641704 w 5119090"/>
              <a:gd name="connsiteY2" fmla="*/ 815032 h 4001096"/>
              <a:gd name="connsiteX3" fmla="*/ 5119090 w 5119090"/>
              <a:gd name="connsiteY3" fmla="*/ 2118754 h 4001096"/>
              <a:gd name="connsiteX4" fmla="*/ 4869467 w 5119090"/>
              <a:gd name="connsiteY4" fmla="*/ 3634494 h 4001096"/>
              <a:gd name="connsiteX5" fmla="*/ 3814169 w 5119090"/>
              <a:gd name="connsiteY5" fmla="*/ 3985529 h 4001096"/>
              <a:gd name="connsiteX6" fmla="*/ 977861 w 5119090"/>
              <a:gd name="connsiteY6" fmla="*/ 3840584 h 4001096"/>
              <a:gd name="connsiteX7" fmla="*/ 73039 w 5119090"/>
              <a:gd name="connsiteY7" fmla="*/ 3313039 h 4001096"/>
              <a:gd name="connsiteX8" fmla="*/ 159642 w 5119090"/>
              <a:gd name="connsiteY8" fmla="*/ 1290513 h 4001096"/>
              <a:gd name="connsiteX9" fmla="*/ 986959 w 5119090"/>
              <a:gd name="connsiteY9" fmla="*/ 590018 h 4001096"/>
              <a:gd name="connsiteX10" fmla="*/ 1004891 w 5119090"/>
              <a:gd name="connsiteY10" fmla="*/ 0 h 4001096"/>
              <a:gd name="connsiteX0" fmla="*/ 1004891 w 5119090"/>
              <a:gd name="connsiteY0" fmla="*/ 0 h 4028919"/>
              <a:gd name="connsiteX1" fmla="*/ 1616609 w 5119090"/>
              <a:gd name="connsiteY1" fmla="*/ 571743 h 4028919"/>
              <a:gd name="connsiteX2" fmla="*/ 4641704 w 5119090"/>
              <a:gd name="connsiteY2" fmla="*/ 815032 h 4028919"/>
              <a:gd name="connsiteX3" fmla="*/ 5119090 w 5119090"/>
              <a:gd name="connsiteY3" fmla="*/ 2118754 h 4028919"/>
              <a:gd name="connsiteX4" fmla="*/ 4869467 w 5119090"/>
              <a:gd name="connsiteY4" fmla="*/ 3634494 h 4028919"/>
              <a:gd name="connsiteX5" fmla="*/ 3814169 w 5119090"/>
              <a:gd name="connsiteY5" fmla="*/ 3985529 h 4028919"/>
              <a:gd name="connsiteX6" fmla="*/ 977861 w 5119090"/>
              <a:gd name="connsiteY6" fmla="*/ 3911529 h 4028919"/>
              <a:gd name="connsiteX7" fmla="*/ 73039 w 5119090"/>
              <a:gd name="connsiteY7" fmla="*/ 3313039 h 4028919"/>
              <a:gd name="connsiteX8" fmla="*/ 159642 w 5119090"/>
              <a:gd name="connsiteY8" fmla="*/ 1290513 h 4028919"/>
              <a:gd name="connsiteX9" fmla="*/ 986959 w 5119090"/>
              <a:gd name="connsiteY9" fmla="*/ 590018 h 4028919"/>
              <a:gd name="connsiteX10" fmla="*/ 1004891 w 5119090"/>
              <a:gd name="connsiteY10" fmla="*/ 0 h 4028919"/>
              <a:gd name="connsiteX0" fmla="*/ 1004891 w 5119090"/>
              <a:gd name="connsiteY0" fmla="*/ 0 h 4142676"/>
              <a:gd name="connsiteX1" fmla="*/ 1616609 w 5119090"/>
              <a:gd name="connsiteY1" fmla="*/ 571743 h 4142676"/>
              <a:gd name="connsiteX2" fmla="*/ 4641704 w 5119090"/>
              <a:gd name="connsiteY2" fmla="*/ 815032 h 4142676"/>
              <a:gd name="connsiteX3" fmla="*/ 5119090 w 5119090"/>
              <a:gd name="connsiteY3" fmla="*/ 2118754 h 4142676"/>
              <a:gd name="connsiteX4" fmla="*/ 4869467 w 5119090"/>
              <a:gd name="connsiteY4" fmla="*/ 3634494 h 4142676"/>
              <a:gd name="connsiteX5" fmla="*/ 3575630 w 5119090"/>
              <a:gd name="connsiteY5" fmla="*/ 4131303 h 4142676"/>
              <a:gd name="connsiteX6" fmla="*/ 977861 w 5119090"/>
              <a:gd name="connsiteY6" fmla="*/ 3911529 h 4142676"/>
              <a:gd name="connsiteX7" fmla="*/ 73039 w 5119090"/>
              <a:gd name="connsiteY7" fmla="*/ 3313039 h 4142676"/>
              <a:gd name="connsiteX8" fmla="*/ 159642 w 5119090"/>
              <a:gd name="connsiteY8" fmla="*/ 1290513 h 4142676"/>
              <a:gd name="connsiteX9" fmla="*/ 986959 w 5119090"/>
              <a:gd name="connsiteY9" fmla="*/ 590018 h 4142676"/>
              <a:gd name="connsiteX10" fmla="*/ 1004891 w 5119090"/>
              <a:gd name="connsiteY10" fmla="*/ 0 h 4142676"/>
              <a:gd name="connsiteX0" fmla="*/ 1004891 w 5119090"/>
              <a:gd name="connsiteY0" fmla="*/ 0 h 4145018"/>
              <a:gd name="connsiteX1" fmla="*/ 1616609 w 5119090"/>
              <a:gd name="connsiteY1" fmla="*/ 571743 h 4145018"/>
              <a:gd name="connsiteX2" fmla="*/ 4641704 w 5119090"/>
              <a:gd name="connsiteY2" fmla="*/ 815032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5119090"/>
              <a:gd name="connsiteY0" fmla="*/ 0 h 4145018"/>
              <a:gd name="connsiteX1" fmla="*/ 1616609 w 5119090"/>
              <a:gd name="connsiteY1" fmla="*/ 571743 h 4145018"/>
              <a:gd name="connsiteX2" fmla="*/ 4469426 w 5119090"/>
              <a:gd name="connsiteY2" fmla="*/ 735519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4986569"/>
              <a:gd name="connsiteY0" fmla="*/ 0 h 4145018"/>
              <a:gd name="connsiteX1" fmla="*/ 1616609 w 4986569"/>
              <a:gd name="connsiteY1" fmla="*/ 571743 h 4145018"/>
              <a:gd name="connsiteX2" fmla="*/ 4469426 w 4986569"/>
              <a:gd name="connsiteY2" fmla="*/ 735519 h 4145018"/>
              <a:gd name="connsiteX3" fmla="*/ 4986569 w 4986569"/>
              <a:gd name="connsiteY3" fmla="*/ 2118754 h 4145018"/>
              <a:gd name="connsiteX4" fmla="*/ 4736945 w 4986569"/>
              <a:gd name="connsiteY4" fmla="*/ 3594737 h 4145018"/>
              <a:gd name="connsiteX5" fmla="*/ 3575630 w 4986569"/>
              <a:gd name="connsiteY5" fmla="*/ 4131303 h 4145018"/>
              <a:gd name="connsiteX6" fmla="*/ 977861 w 4986569"/>
              <a:gd name="connsiteY6" fmla="*/ 3911529 h 4145018"/>
              <a:gd name="connsiteX7" fmla="*/ 73039 w 4986569"/>
              <a:gd name="connsiteY7" fmla="*/ 3313039 h 4145018"/>
              <a:gd name="connsiteX8" fmla="*/ 159642 w 4986569"/>
              <a:gd name="connsiteY8" fmla="*/ 1290513 h 4145018"/>
              <a:gd name="connsiteX9" fmla="*/ 986959 w 4986569"/>
              <a:gd name="connsiteY9" fmla="*/ 590018 h 4145018"/>
              <a:gd name="connsiteX10" fmla="*/ 1004891 w 4986569"/>
              <a:gd name="connsiteY10" fmla="*/ 0 h 4145018"/>
              <a:gd name="connsiteX0" fmla="*/ 1004891 w 4857980"/>
              <a:gd name="connsiteY0" fmla="*/ 0 h 4145018"/>
              <a:gd name="connsiteX1" fmla="*/ 1616609 w 4857980"/>
              <a:gd name="connsiteY1" fmla="*/ 571743 h 4145018"/>
              <a:gd name="connsiteX2" fmla="*/ 4469426 w 4857980"/>
              <a:gd name="connsiteY2" fmla="*/ 735519 h 4145018"/>
              <a:gd name="connsiteX3" fmla="*/ 4736945 w 4857980"/>
              <a:gd name="connsiteY3" fmla="*/ 3594737 h 4145018"/>
              <a:gd name="connsiteX4" fmla="*/ 3575630 w 4857980"/>
              <a:gd name="connsiteY4" fmla="*/ 4131303 h 4145018"/>
              <a:gd name="connsiteX5" fmla="*/ 977861 w 4857980"/>
              <a:gd name="connsiteY5" fmla="*/ 3911529 h 4145018"/>
              <a:gd name="connsiteX6" fmla="*/ 73039 w 4857980"/>
              <a:gd name="connsiteY6" fmla="*/ 3313039 h 4145018"/>
              <a:gd name="connsiteX7" fmla="*/ 159642 w 4857980"/>
              <a:gd name="connsiteY7" fmla="*/ 1290513 h 4145018"/>
              <a:gd name="connsiteX8" fmla="*/ 986959 w 4857980"/>
              <a:gd name="connsiteY8" fmla="*/ 590018 h 4145018"/>
              <a:gd name="connsiteX9" fmla="*/ 1004891 w 4857980"/>
              <a:gd name="connsiteY9" fmla="*/ 0 h 4145018"/>
              <a:gd name="connsiteX0" fmla="*/ 1004891 w 4944528"/>
              <a:gd name="connsiteY0" fmla="*/ 0 h 4145018"/>
              <a:gd name="connsiteX1" fmla="*/ 1616609 w 4944528"/>
              <a:gd name="connsiteY1" fmla="*/ 571743 h 4145018"/>
              <a:gd name="connsiteX2" fmla="*/ 4641704 w 4944528"/>
              <a:gd name="connsiteY2" fmla="*/ 775276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44528"/>
              <a:gd name="connsiteY0" fmla="*/ 0 h 4145018"/>
              <a:gd name="connsiteX1" fmla="*/ 1616609 w 4944528"/>
              <a:gd name="connsiteY1" fmla="*/ 571743 h 4145018"/>
              <a:gd name="connsiteX2" fmla="*/ 4641704 w 4944528"/>
              <a:gd name="connsiteY2" fmla="*/ 907797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38286"/>
              <a:gd name="connsiteY0" fmla="*/ 0 h 4156705"/>
              <a:gd name="connsiteX1" fmla="*/ 1616609 w 4938286"/>
              <a:gd name="connsiteY1" fmla="*/ 571743 h 4156705"/>
              <a:gd name="connsiteX2" fmla="*/ 4641704 w 4938286"/>
              <a:gd name="connsiteY2" fmla="*/ 907797 h 4156705"/>
              <a:gd name="connsiteX3" fmla="*/ 4723693 w 4938286"/>
              <a:gd name="connsiteY3" fmla="*/ 3409206 h 4156705"/>
              <a:gd name="connsiteX4" fmla="*/ 3575630 w 4938286"/>
              <a:gd name="connsiteY4" fmla="*/ 4131303 h 4156705"/>
              <a:gd name="connsiteX5" fmla="*/ 977861 w 4938286"/>
              <a:gd name="connsiteY5" fmla="*/ 3911529 h 4156705"/>
              <a:gd name="connsiteX6" fmla="*/ 73039 w 4938286"/>
              <a:gd name="connsiteY6" fmla="*/ 3313039 h 4156705"/>
              <a:gd name="connsiteX7" fmla="*/ 159642 w 4938286"/>
              <a:gd name="connsiteY7" fmla="*/ 1290513 h 4156705"/>
              <a:gd name="connsiteX8" fmla="*/ 986959 w 4938286"/>
              <a:gd name="connsiteY8" fmla="*/ 590018 h 4156705"/>
              <a:gd name="connsiteX9" fmla="*/ 1004891 w 4938286"/>
              <a:gd name="connsiteY9" fmla="*/ 0 h 4156705"/>
              <a:gd name="connsiteX0" fmla="*/ 1004891 w 4964496"/>
              <a:gd name="connsiteY0" fmla="*/ 0 h 4156705"/>
              <a:gd name="connsiteX1" fmla="*/ 1616609 w 4964496"/>
              <a:gd name="connsiteY1" fmla="*/ 571743 h 4156705"/>
              <a:gd name="connsiteX2" fmla="*/ 4641704 w 4964496"/>
              <a:gd name="connsiteY2" fmla="*/ 907797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64496"/>
              <a:gd name="connsiteY0" fmla="*/ 0 h 4156705"/>
              <a:gd name="connsiteX1" fmla="*/ 1616609 w 4964496"/>
              <a:gd name="connsiteY1" fmla="*/ 571743 h 4156705"/>
              <a:gd name="connsiteX2" fmla="*/ 4641704 w 4964496"/>
              <a:gd name="connsiteY2" fmla="*/ 881293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38200"/>
              <a:gd name="connsiteY0" fmla="*/ 0 h 4156705"/>
              <a:gd name="connsiteX1" fmla="*/ 1616609 w 4938200"/>
              <a:gd name="connsiteY1" fmla="*/ 571743 h 4156705"/>
              <a:gd name="connsiteX2" fmla="*/ 4641704 w 4938200"/>
              <a:gd name="connsiteY2" fmla="*/ 881293 h 4156705"/>
              <a:gd name="connsiteX3" fmla="*/ 4723693 w 4938200"/>
              <a:gd name="connsiteY3" fmla="*/ 3409206 h 4156705"/>
              <a:gd name="connsiteX4" fmla="*/ 3575630 w 4938200"/>
              <a:gd name="connsiteY4" fmla="*/ 4131303 h 4156705"/>
              <a:gd name="connsiteX5" fmla="*/ 977861 w 4938200"/>
              <a:gd name="connsiteY5" fmla="*/ 3911529 h 4156705"/>
              <a:gd name="connsiteX6" fmla="*/ 73039 w 4938200"/>
              <a:gd name="connsiteY6" fmla="*/ 3313039 h 4156705"/>
              <a:gd name="connsiteX7" fmla="*/ 159642 w 4938200"/>
              <a:gd name="connsiteY7" fmla="*/ 1290513 h 4156705"/>
              <a:gd name="connsiteX8" fmla="*/ 986959 w 4938200"/>
              <a:gd name="connsiteY8" fmla="*/ 590018 h 4156705"/>
              <a:gd name="connsiteX9" fmla="*/ 1004891 w 4938200"/>
              <a:gd name="connsiteY9" fmla="*/ 0 h 4156705"/>
              <a:gd name="connsiteX0" fmla="*/ 1004891 w 4931243"/>
              <a:gd name="connsiteY0" fmla="*/ 0 h 4156705"/>
              <a:gd name="connsiteX1" fmla="*/ 1616609 w 4931243"/>
              <a:gd name="connsiteY1" fmla="*/ 571743 h 4156705"/>
              <a:gd name="connsiteX2" fmla="*/ 4628452 w 4931243"/>
              <a:gd name="connsiteY2" fmla="*/ 934302 h 4156705"/>
              <a:gd name="connsiteX3" fmla="*/ 4723693 w 4931243"/>
              <a:gd name="connsiteY3" fmla="*/ 3409206 h 4156705"/>
              <a:gd name="connsiteX4" fmla="*/ 3575630 w 4931243"/>
              <a:gd name="connsiteY4" fmla="*/ 4131303 h 4156705"/>
              <a:gd name="connsiteX5" fmla="*/ 977861 w 4931243"/>
              <a:gd name="connsiteY5" fmla="*/ 3911529 h 4156705"/>
              <a:gd name="connsiteX6" fmla="*/ 73039 w 4931243"/>
              <a:gd name="connsiteY6" fmla="*/ 3313039 h 4156705"/>
              <a:gd name="connsiteX7" fmla="*/ 159642 w 4931243"/>
              <a:gd name="connsiteY7" fmla="*/ 1290513 h 4156705"/>
              <a:gd name="connsiteX8" fmla="*/ 986959 w 4931243"/>
              <a:gd name="connsiteY8" fmla="*/ 590018 h 4156705"/>
              <a:gd name="connsiteX9" fmla="*/ 1004891 w 4931243"/>
              <a:gd name="connsiteY9" fmla="*/ 0 h 4156705"/>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10726 w 4937078"/>
              <a:gd name="connsiteY0" fmla="*/ 0 h 4175448"/>
              <a:gd name="connsiteX1" fmla="*/ 1622444 w 4937078"/>
              <a:gd name="connsiteY1" fmla="*/ 571743 h 4175448"/>
              <a:gd name="connsiteX2" fmla="*/ 4634287 w 4937078"/>
              <a:gd name="connsiteY2" fmla="*/ 934302 h 4175448"/>
              <a:gd name="connsiteX3" fmla="*/ 4729528 w 4937078"/>
              <a:gd name="connsiteY3" fmla="*/ 3409206 h 4175448"/>
              <a:gd name="connsiteX4" fmla="*/ 3581465 w 4937078"/>
              <a:gd name="connsiteY4" fmla="*/ 4131303 h 4175448"/>
              <a:gd name="connsiteX5" fmla="*/ 864426 w 4937078"/>
              <a:gd name="connsiteY5" fmla="*/ 3991042 h 4175448"/>
              <a:gd name="connsiteX6" fmla="*/ 78874 w 4937078"/>
              <a:gd name="connsiteY6" fmla="*/ 3313039 h 4175448"/>
              <a:gd name="connsiteX7" fmla="*/ 165477 w 4937078"/>
              <a:gd name="connsiteY7" fmla="*/ 1290513 h 4175448"/>
              <a:gd name="connsiteX8" fmla="*/ 992794 w 4937078"/>
              <a:gd name="connsiteY8" fmla="*/ 590018 h 4175448"/>
              <a:gd name="connsiteX9" fmla="*/ 1010726 w 4937078"/>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58820" h="4175448">
                <a:moveTo>
                  <a:pt x="1008299" y="0"/>
                </a:moveTo>
                <a:cubicBezTo>
                  <a:pt x="1080221" y="58905"/>
                  <a:pt x="1502689" y="357725"/>
                  <a:pt x="1646266" y="574434"/>
                </a:cubicBezTo>
                <a:cubicBezTo>
                  <a:pt x="1801987" y="585526"/>
                  <a:pt x="4118388" y="461840"/>
                  <a:pt x="4631860" y="934302"/>
                </a:cubicBezTo>
                <a:cubicBezTo>
                  <a:pt x="5145332" y="1406764"/>
                  <a:pt x="4955580" y="2313155"/>
                  <a:pt x="4727101" y="3409206"/>
                </a:cubicBezTo>
                <a:cubicBezTo>
                  <a:pt x="4578135" y="3975170"/>
                  <a:pt x="4223222" y="4034330"/>
                  <a:pt x="3579038" y="4131303"/>
                </a:cubicBezTo>
                <a:cubicBezTo>
                  <a:pt x="2934854" y="4228276"/>
                  <a:pt x="1597338" y="4158382"/>
                  <a:pt x="861999" y="3991042"/>
                </a:cubicBezTo>
                <a:cubicBezTo>
                  <a:pt x="557764" y="3888766"/>
                  <a:pt x="288603" y="3774523"/>
                  <a:pt x="76447" y="3313039"/>
                </a:cubicBezTo>
                <a:cubicBezTo>
                  <a:pt x="-73175" y="2826910"/>
                  <a:pt x="18982" y="1794318"/>
                  <a:pt x="163050" y="1290513"/>
                </a:cubicBezTo>
                <a:cubicBezTo>
                  <a:pt x="367640" y="666231"/>
                  <a:pt x="707145" y="617043"/>
                  <a:pt x="990367" y="590018"/>
                </a:cubicBezTo>
                <a:cubicBezTo>
                  <a:pt x="990367" y="590018"/>
                  <a:pt x="1038579" y="394709"/>
                  <a:pt x="1008299" y="0"/>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4B47693-FB8A-87AE-CA40-6FFB29D95231}"/>
              </a:ext>
            </a:extLst>
          </p:cNvPr>
          <p:cNvSpPr>
            <a:spLocks noGrp="1"/>
          </p:cNvSpPr>
          <p:nvPr>
            <p:ph idx="1"/>
          </p:nvPr>
        </p:nvSpPr>
        <p:spPr>
          <a:xfrm>
            <a:off x="5855792" y="1133062"/>
            <a:ext cx="5098347" cy="4216490"/>
          </a:xfrm>
        </p:spPr>
        <p:txBody>
          <a:bodyPr anchor="ctr">
            <a:normAutofit/>
          </a:bodyPr>
          <a:lstStyle/>
          <a:p>
            <a:pPr algn="ctr"/>
            <a:r>
              <a:rPr lang="en-GB" dirty="0"/>
              <a:t>Qualified right. </a:t>
            </a:r>
            <a:endParaRPr lang="en-GB"/>
          </a:p>
          <a:p>
            <a:pPr algn="ctr"/>
            <a:endParaRPr lang="en-GB"/>
          </a:p>
          <a:p>
            <a:pPr algn="ctr"/>
            <a:r>
              <a:rPr lang="en-GB" dirty="0"/>
              <a:t>The state due to subsection 2 can interfere with the right. </a:t>
            </a:r>
            <a:endParaRPr lang="en-GB"/>
          </a:p>
          <a:p>
            <a:pPr algn="ctr"/>
            <a:endParaRPr lang="en-GB"/>
          </a:p>
          <a:p>
            <a:pPr algn="ctr"/>
            <a:r>
              <a:rPr lang="en-GB" dirty="0"/>
              <a:t>Can you think of any examples?</a:t>
            </a:r>
            <a:endParaRPr lang="en-GB"/>
          </a:p>
          <a:p>
            <a:pPr algn="ctr"/>
            <a:endParaRPr lang="en-GB"/>
          </a:p>
        </p:txBody>
      </p:sp>
    </p:spTree>
    <p:extLst>
      <p:ext uri="{BB962C8B-B14F-4D97-AF65-F5344CB8AC3E}">
        <p14:creationId xmlns:p14="http://schemas.microsoft.com/office/powerpoint/2010/main" val="16044543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6C7E0-F7A8-9C1C-A301-3D691782C1D1}"/>
              </a:ext>
            </a:extLst>
          </p:cNvPr>
          <p:cNvSpPr>
            <a:spLocks noGrp="1"/>
          </p:cNvSpPr>
          <p:nvPr>
            <p:ph type="title"/>
          </p:nvPr>
        </p:nvSpPr>
        <p:spPr/>
        <p:txBody>
          <a:bodyPr>
            <a:normAutofit/>
          </a:bodyPr>
          <a:lstStyle/>
          <a:p>
            <a:pPr algn="ctr"/>
            <a:r>
              <a:rPr lang="en-GB" sz="6000" i="1" u="sng" dirty="0"/>
              <a:t>Article 3</a:t>
            </a:r>
          </a:p>
        </p:txBody>
      </p:sp>
      <p:graphicFrame>
        <p:nvGraphicFramePr>
          <p:cNvPr id="4" name="Content Placeholder 2">
            <a:extLst>
              <a:ext uri="{FF2B5EF4-FFF2-40B4-BE49-F238E27FC236}">
                <a16:creationId xmlns:a16="http://schemas.microsoft.com/office/drawing/2014/main" id="{D0AD0A1B-A2E3-258A-3A80-F0D70D147CCE}"/>
              </a:ext>
            </a:extLst>
          </p:cNvPr>
          <p:cNvGraphicFramePr>
            <a:graphicFrameLocks noGrp="1"/>
          </p:cNvGraphicFramePr>
          <p:nvPr>
            <p:ph idx="1"/>
            <p:extLst>
              <p:ext uri="{D42A27DB-BD31-4B8C-83A1-F6EECF244321}">
                <p14:modId xmlns:p14="http://schemas.microsoft.com/office/powerpoint/2010/main" val="3901369748"/>
              </p:ext>
            </p:extLst>
          </p:nvPr>
        </p:nvGraphicFramePr>
        <p:xfrm>
          <a:off x="1020763" y="2089150"/>
          <a:ext cx="10333037" cy="38274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65290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9AB4E-396B-E2C7-737D-31E67C0C1FA1}"/>
              </a:ext>
            </a:extLst>
          </p:cNvPr>
          <p:cNvSpPr>
            <a:spLocks noGrp="1"/>
          </p:cNvSpPr>
          <p:nvPr>
            <p:ph type="title"/>
          </p:nvPr>
        </p:nvSpPr>
        <p:spPr/>
        <p:txBody>
          <a:bodyPr>
            <a:normAutofit/>
          </a:bodyPr>
          <a:lstStyle/>
          <a:p>
            <a:pPr algn="ctr"/>
            <a:r>
              <a:rPr lang="en-GB" sz="6000" i="1" u="sng" dirty="0"/>
              <a:t>Activity</a:t>
            </a:r>
          </a:p>
        </p:txBody>
      </p:sp>
      <p:graphicFrame>
        <p:nvGraphicFramePr>
          <p:cNvPr id="4" name="Content Placeholder 2">
            <a:extLst>
              <a:ext uri="{FF2B5EF4-FFF2-40B4-BE49-F238E27FC236}">
                <a16:creationId xmlns:a16="http://schemas.microsoft.com/office/drawing/2014/main" id="{F3C0912B-DAA5-DC12-83AB-11A14199D3AF}"/>
              </a:ext>
            </a:extLst>
          </p:cNvPr>
          <p:cNvGraphicFramePr>
            <a:graphicFrameLocks noGrp="1"/>
          </p:cNvGraphicFramePr>
          <p:nvPr>
            <p:ph idx="1"/>
            <p:extLst>
              <p:ext uri="{D42A27DB-BD31-4B8C-83A1-F6EECF244321}">
                <p14:modId xmlns:p14="http://schemas.microsoft.com/office/powerpoint/2010/main" val="565093932"/>
              </p:ext>
            </p:extLst>
          </p:nvPr>
        </p:nvGraphicFramePr>
        <p:xfrm>
          <a:off x="1020763" y="2089150"/>
          <a:ext cx="10333037" cy="38274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75276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7BC237-77DF-4DFB-94F7-DB493EDA1C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CB84F5-A31D-3AD8-E9C3-359DA3EE35A5}"/>
              </a:ext>
            </a:extLst>
          </p:cNvPr>
          <p:cNvSpPr>
            <a:spLocks noGrp="1"/>
          </p:cNvSpPr>
          <p:nvPr>
            <p:ph type="title"/>
          </p:nvPr>
        </p:nvSpPr>
        <p:spPr>
          <a:xfrm>
            <a:off x="884904" y="974869"/>
            <a:ext cx="3790042" cy="4908263"/>
          </a:xfrm>
        </p:spPr>
        <p:txBody>
          <a:bodyPr>
            <a:normAutofit/>
          </a:bodyPr>
          <a:lstStyle/>
          <a:p>
            <a:pPr algn="ctr"/>
            <a:r>
              <a:rPr lang="en-GB" i="1" u="sng"/>
              <a:t>Important Sections</a:t>
            </a:r>
          </a:p>
        </p:txBody>
      </p:sp>
      <p:graphicFrame>
        <p:nvGraphicFramePr>
          <p:cNvPr id="5" name="Content Placeholder 2">
            <a:extLst>
              <a:ext uri="{FF2B5EF4-FFF2-40B4-BE49-F238E27FC236}">
                <a16:creationId xmlns:a16="http://schemas.microsoft.com/office/drawing/2014/main" id="{F81943B6-8E47-699C-DEDB-ACE0101BC65A}"/>
              </a:ext>
            </a:extLst>
          </p:cNvPr>
          <p:cNvGraphicFramePr>
            <a:graphicFrameLocks noGrp="1"/>
          </p:cNvGraphicFramePr>
          <p:nvPr>
            <p:ph idx="1"/>
            <p:extLst>
              <p:ext uri="{D42A27DB-BD31-4B8C-83A1-F6EECF244321}">
                <p14:modId xmlns:p14="http://schemas.microsoft.com/office/powerpoint/2010/main" val="4199157654"/>
              </p:ext>
            </p:extLst>
          </p:nvPr>
        </p:nvGraphicFramePr>
        <p:xfrm>
          <a:off x="5185533" y="628642"/>
          <a:ext cx="6383102" cy="56007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40172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FA835-2EC5-CD30-D134-1729FE04FFB7}"/>
              </a:ext>
            </a:extLst>
          </p:cNvPr>
          <p:cNvSpPr>
            <a:spLocks noGrp="1"/>
          </p:cNvSpPr>
          <p:nvPr>
            <p:ph type="title"/>
          </p:nvPr>
        </p:nvSpPr>
        <p:spPr/>
        <p:txBody>
          <a:bodyPr>
            <a:normAutofit/>
          </a:bodyPr>
          <a:lstStyle/>
          <a:p>
            <a:pPr algn="ctr"/>
            <a:r>
              <a:rPr lang="en-GB" sz="6000" i="1" u="sng" dirty="0"/>
              <a:t>Continued</a:t>
            </a:r>
          </a:p>
        </p:txBody>
      </p:sp>
      <p:graphicFrame>
        <p:nvGraphicFramePr>
          <p:cNvPr id="4" name="Content Placeholder 2">
            <a:extLst>
              <a:ext uri="{FF2B5EF4-FFF2-40B4-BE49-F238E27FC236}">
                <a16:creationId xmlns:a16="http://schemas.microsoft.com/office/drawing/2014/main" id="{463967B4-A7D7-0DD3-0856-F42EF726FFD5}"/>
              </a:ext>
            </a:extLst>
          </p:cNvPr>
          <p:cNvGraphicFramePr>
            <a:graphicFrameLocks noGrp="1"/>
          </p:cNvGraphicFramePr>
          <p:nvPr>
            <p:ph idx="1"/>
            <p:extLst>
              <p:ext uri="{D42A27DB-BD31-4B8C-83A1-F6EECF244321}">
                <p14:modId xmlns:p14="http://schemas.microsoft.com/office/powerpoint/2010/main" val="1849027253"/>
              </p:ext>
            </p:extLst>
          </p:nvPr>
        </p:nvGraphicFramePr>
        <p:xfrm>
          <a:off x="1020763" y="2089150"/>
          <a:ext cx="10333037" cy="38274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64746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48D9A21-7EA7-EA66-D0B1-2F04641FFB66}"/>
              </a:ext>
            </a:extLst>
          </p:cNvPr>
          <p:cNvSpPr>
            <a:spLocks noGrp="1"/>
          </p:cNvSpPr>
          <p:nvPr>
            <p:ph type="ctrTitle"/>
          </p:nvPr>
        </p:nvSpPr>
        <p:spPr/>
        <p:txBody>
          <a:bodyPr/>
          <a:lstStyle/>
          <a:p>
            <a:r>
              <a:rPr lang="en-GB" dirty="0"/>
              <a:t>The Most important in Public Law</a:t>
            </a:r>
          </a:p>
        </p:txBody>
      </p:sp>
      <p:sp>
        <p:nvSpPr>
          <p:cNvPr id="5" name="Subtitle 4">
            <a:extLst>
              <a:ext uri="{FF2B5EF4-FFF2-40B4-BE49-F238E27FC236}">
                <a16:creationId xmlns:a16="http://schemas.microsoft.com/office/drawing/2014/main" id="{09801EC2-252C-623D-74E8-381EAA5F0413}"/>
              </a:ext>
            </a:extLst>
          </p:cNvPr>
          <p:cNvSpPr>
            <a:spLocks noGrp="1"/>
          </p:cNvSpPr>
          <p:nvPr>
            <p:ph type="subTitle" idx="1"/>
          </p:nvPr>
        </p:nvSpPr>
        <p:spPr/>
        <p:txBody>
          <a:bodyPr/>
          <a:lstStyle/>
          <a:p>
            <a:r>
              <a:rPr lang="en-GB" dirty="0"/>
              <a:t>Article 11</a:t>
            </a:r>
          </a:p>
        </p:txBody>
      </p:sp>
    </p:spTree>
    <p:extLst>
      <p:ext uri="{BB962C8B-B14F-4D97-AF65-F5344CB8AC3E}">
        <p14:creationId xmlns:p14="http://schemas.microsoft.com/office/powerpoint/2010/main" val="3313372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786AF193-63E3-16D7-511A-FB91F98D1B53}"/>
              </a:ext>
            </a:extLst>
          </p:cNvPr>
          <p:cNvPicPr>
            <a:picLocks noChangeAspect="1"/>
          </p:cNvPicPr>
          <p:nvPr/>
        </p:nvPicPr>
        <p:blipFill>
          <a:blip r:embed="rId2"/>
          <a:srcRect t="7734" b="17267"/>
          <a:stretch/>
        </p:blipFill>
        <p:spPr>
          <a:xfrm>
            <a:off x="20" y="10"/>
            <a:ext cx="12191981" cy="6857990"/>
          </a:xfrm>
          <a:prstGeom prst="rect">
            <a:avLst/>
          </a:prstGeom>
        </p:spPr>
      </p:pic>
      <p:sp>
        <p:nvSpPr>
          <p:cNvPr id="11" name="Freeform: Shape 10">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A468DEF2-035C-0BE0-28A6-AE2550FB5E53}"/>
              </a:ext>
            </a:extLst>
          </p:cNvPr>
          <p:cNvSpPr>
            <a:spLocks noGrp="1"/>
          </p:cNvSpPr>
          <p:nvPr>
            <p:ph type="title"/>
          </p:nvPr>
        </p:nvSpPr>
        <p:spPr>
          <a:xfrm>
            <a:off x="4272282" y="860609"/>
            <a:ext cx="4621687" cy="1258293"/>
          </a:xfrm>
        </p:spPr>
        <p:txBody>
          <a:bodyPr>
            <a:normAutofit/>
          </a:bodyPr>
          <a:lstStyle/>
          <a:p>
            <a:pPr algn="ctr">
              <a:lnSpc>
                <a:spcPct val="90000"/>
              </a:lnSpc>
            </a:pPr>
            <a:r>
              <a:rPr lang="en-GB" sz="4100" i="1" u="sng"/>
              <a:t>Freedom of Assembly and association </a:t>
            </a:r>
          </a:p>
        </p:txBody>
      </p:sp>
      <p:sp>
        <p:nvSpPr>
          <p:cNvPr id="3" name="Content Placeholder 2">
            <a:extLst>
              <a:ext uri="{FF2B5EF4-FFF2-40B4-BE49-F238E27FC236}">
                <a16:creationId xmlns:a16="http://schemas.microsoft.com/office/drawing/2014/main" id="{48899775-1AAF-B60C-751A-AAD73DA521A9}"/>
              </a:ext>
            </a:extLst>
          </p:cNvPr>
          <p:cNvSpPr>
            <a:spLocks noGrp="1"/>
          </p:cNvSpPr>
          <p:nvPr>
            <p:ph idx="1"/>
          </p:nvPr>
        </p:nvSpPr>
        <p:spPr>
          <a:xfrm>
            <a:off x="7457702" y="2265829"/>
            <a:ext cx="4236001" cy="3501011"/>
          </a:xfrm>
        </p:spPr>
        <p:txBody>
          <a:bodyPr anchor="ctr">
            <a:normAutofit/>
          </a:bodyPr>
          <a:lstStyle/>
          <a:p>
            <a:pPr algn="ctr">
              <a:lnSpc>
                <a:spcPct val="90000"/>
              </a:lnSpc>
            </a:pPr>
            <a:r>
              <a:rPr lang="en-GB" sz="2000"/>
              <a:t>Article 11; </a:t>
            </a:r>
          </a:p>
          <a:p>
            <a:pPr algn="ctr">
              <a:lnSpc>
                <a:spcPct val="90000"/>
              </a:lnSpc>
              <a:buFont typeface="+mj-lt"/>
              <a:buAutoNum type="arabicPeriod"/>
            </a:pPr>
            <a:r>
              <a:rPr lang="en-GB" sz="2000"/>
              <a:t>‘’ </a:t>
            </a:r>
            <a:r>
              <a:rPr lang="en-GB" sz="2000" b="0" i="0">
                <a:effectLst/>
              </a:rPr>
              <a:t>Everyone has the right to freedom of peaceful assembly and the freedom of association with others, including the right to form and to join trade unions for the protection of his interests.</a:t>
            </a:r>
          </a:p>
          <a:p>
            <a:pPr algn="ctr">
              <a:lnSpc>
                <a:spcPct val="90000"/>
              </a:lnSpc>
              <a:buFont typeface="+mj-lt"/>
              <a:buAutoNum type="arabicPeriod"/>
            </a:pPr>
            <a:r>
              <a:rPr lang="en-GB" sz="2000" b="0" i="0">
                <a:effectLst/>
              </a:rPr>
              <a:t>No restrictions shall be placed on the exercise of these rights other than such as are prescribed by law and are necessary in a democratic society in the interests of national security or public safety, for the prevention of disorder or crime, for the protection of health or morals or for the protection of the rights and freedoms of others…’’</a:t>
            </a:r>
          </a:p>
          <a:p>
            <a:pPr algn="ctr">
              <a:lnSpc>
                <a:spcPct val="90000"/>
              </a:lnSpc>
            </a:pPr>
            <a:endParaRPr lang="en-GB" sz="2000"/>
          </a:p>
        </p:txBody>
      </p:sp>
    </p:spTree>
    <p:extLst>
      <p:ext uri="{BB962C8B-B14F-4D97-AF65-F5344CB8AC3E}">
        <p14:creationId xmlns:p14="http://schemas.microsoft.com/office/powerpoint/2010/main" val="30881567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86E5C-BCDB-B1AD-B031-CA1CD54CAC43}"/>
              </a:ext>
            </a:extLst>
          </p:cNvPr>
          <p:cNvSpPr>
            <a:spLocks noGrp="1"/>
          </p:cNvSpPr>
          <p:nvPr>
            <p:ph type="title"/>
          </p:nvPr>
        </p:nvSpPr>
        <p:spPr/>
        <p:txBody>
          <a:bodyPr>
            <a:normAutofit/>
          </a:bodyPr>
          <a:lstStyle/>
          <a:p>
            <a:pPr algn="ctr"/>
            <a:r>
              <a:rPr lang="en-GB" sz="6000" i="1" u="sng" dirty="0"/>
              <a:t>Continued</a:t>
            </a:r>
          </a:p>
        </p:txBody>
      </p:sp>
      <p:sp>
        <p:nvSpPr>
          <p:cNvPr id="3" name="Content Placeholder 2">
            <a:extLst>
              <a:ext uri="{FF2B5EF4-FFF2-40B4-BE49-F238E27FC236}">
                <a16:creationId xmlns:a16="http://schemas.microsoft.com/office/drawing/2014/main" id="{FAE2496A-1696-A14D-9C1D-07774C5970B8}"/>
              </a:ext>
            </a:extLst>
          </p:cNvPr>
          <p:cNvSpPr>
            <a:spLocks noGrp="1"/>
          </p:cNvSpPr>
          <p:nvPr>
            <p:ph idx="1"/>
          </p:nvPr>
        </p:nvSpPr>
        <p:spPr/>
        <p:txBody>
          <a:bodyPr>
            <a:normAutofit fontScale="92500" lnSpcReduction="10000"/>
          </a:bodyPr>
          <a:lstStyle/>
          <a:p>
            <a:pPr marL="457200" indent="-457200">
              <a:buFont typeface="Wingdings" panose="05000000000000000000" pitchFamily="2" charset="2"/>
              <a:buChar char="v"/>
            </a:pPr>
            <a:r>
              <a:rPr lang="en-GB" sz="3200" dirty="0"/>
              <a:t>Evident in the United Kingdom. </a:t>
            </a:r>
          </a:p>
          <a:p>
            <a:pPr marL="457200" indent="-457200">
              <a:buFont typeface="Wingdings" panose="05000000000000000000" pitchFamily="2" charset="2"/>
              <a:buChar char="v"/>
            </a:pPr>
            <a:r>
              <a:rPr lang="en-GB" sz="3200" dirty="0"/>
              <a:t>Through Legislation such as the Public Order Act 1939/ Public Order Act 2023. </a:t>
            </a:r>
          </a:p>
          <a:p>
            <a:pPr marL="457200" indent="-457200">
              <a:buFont typeface="Wingdings" panose="05000000000000000000" pitchFamily="2" charset="2"/>
              <a:buChar char="v"/>
            </a:pPr>
            <a:r>
              <a:rPr lang="en-GB" sz="3200" dirty="0"/>
              <a:t>Evident in elements such as the Miners strikes in the 1900’s.</a:t>
            </a:r>
          </a:p>
          <a:p>
            <a:pPr marL="457200" indent="-457200">
              <a:buFont typeface="Wingdings" panose="05000000000000000000" pitchFamily="2" charset="2"/>
              <a:buChar char="v"/>
            </a:pPr>
            <a:r>
              <a:rPr lang="en-GB" sz="3200" dirty="0"/>
              <a:t>Also, in the protests in 2023 by Nurses and teachers. </a:t>
            </a:r>
          </a:p>
          <a:p>
            <a:pPr marL="457200" indent="-457200">
              <a:buFont typeface="Wingdings" panose="05000000000000000000" pitchFamily="2" charset="2"/>
              <a:buChar char="v"/>
            </a:pPr>
            <a:r>
              <a:rPr lang="en-GB" sz="3200" dirty="0"/>
              <a:t>Police have the power to govern elements. </a:t>
            </a:r>
          </a:p>
          <a:p>
            <a:pPr marL="457200" indent="-457200">
              <a:buFont typeface="Wingdings" panose="05000000000000000000" pitchFamily="2" charset="2"/>
              <a:buChar char="v"/>
            </a:pPr>
            <a:r>
              <a:rPr lang="en-GB" sz="3200" dirty="0"/>
              <a:t>The police can stop protest and set conditions as to when a protest can happen. </a:t>
            </a:r>
          </a:p>
          <a:p>
            <a:pPr marL="457200" indent="-457200">
              <a:buFont typeface="Wingdings" panose="05000000000000000000" pitchFamily="2" charset="2"/>
              <a:buChar char="v"/>
            </a:pPr>
            <a:r>
              <a:rPr lang="en-GB" sz="3200" dirty="0"/>
              <a:t>Offences can take place during these protests and because of this the police have several powers.</a:t>
            </a:r>
          </a:p>
          <a:p>
            <a:endParaRPr lang="en-GB" dirty="0"/>
          </a:p>
        </p:txBody>
      </p:sp>
    </p:spTree>
    <p:extLst>
      <p:ext uri="{BB962C8B-B14F-4D97-AF65-F5344CB8AC3E}">
        <p14:creationId xmlns:p14="http://schemas.microsoft.com/office/powerpoint/2010/main" val="36441251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13" name="Rectangle 12">
            <a:extLst>
              <a:ext uri="{FF2B5EF4-FFF2-40B4-BE49-F238E27FC236}">
                <a16:creationId xmlns:a16="http://schemas.microsoft.com/office/drawing/2014/main" id="{63A1188B-F6D0-454F-8265-790DD27A80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Pro-Palestinian activists and supporters wave flags and carry placards during a National March for Palestine in central London">
            <a:extLst>
              <a:ext uri="{FF2B5EF4-FFF2-40B4-BE49-F238E27FC236}">
                <a16:creationId xmlns:a16="http://schemas.microsoft.com/office/drawing/2014/main" id="{E27E0A8F-6B27-11E6-47D2-67F536B5BC2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6250"/>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5" name="Freeform: Shape 14">
            <a:extLst>
              <a:ext uri="{FF2B5EF4-FFF2-40B4-BE49-F238E27FC236}">
                <a16:creationId xmlns:a16="http://schemas.microsoft.com/office/drawing/2014/main" id="{E1508670-65E0-4939-8E5D-98D071CA1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57046">
            <a:off x="543795" y="3143470"/>
            <a:ext cx="5212440" cy="3679176"/>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1601" h="725962">
                <a:moveTo>
                  <a:pt x="284667" y="725962"/>
                </a:moveTo>
                <a:cubicBezTo>
                  <a:pt x="313242" y="686910"/>
                  <a:pt x="340657" y="666797"/>
                  <a:pt x="430018" y="637285"/>
                </a:cubicBezTo>
                <a:cubicBezTo>
                  <a:pt x="519379" y="607773"/>
                  <a:pt x="700342" y="633664"/>
                  <a:pt x="820834" y="548891"/>
                </a:cubicBezTo>
                <a:cubicBezTo>
                  <a:pt x="941325" y="464119"/>
                  <a:pt x="978945" y="348264"/>
                  <a:pt x="954560" y="257809"/>
                </a:cubicBezTo>
                <a:cubicBezTo>
                  <a:pt x="930175" y="167354"/>
                  <a:pt x="880075" y="31018"/>
                  <a:pt x="674525" y="6158"/>
                </a:cubicBezTo>
                <a:cubicBezTo>
                  <a:pt x="468976" y="-18702"/>
                  <a:pt x="105460" y="25908"/>
                  <a:pt x="15300" y="247141"/>
                </a:cubicBezTo>
                <a:cubicBezTo>
                  <a:pt x="-20133" y="410209"/>
                  <a:pt x="-9465" y="576801"/>
                  <a:pt x="217325" y="651191"/>
                </a:cubicBezTo>
                <a:cubicBezTo>
                  <a:pt x="270475" y="669193"/>
                  <a:pt x="284667" y="725962"/>
                  <a:pt x="284667" y="725962"/>
                </a:cubicBezTo>
                <a:close/>
              </a:path>
            </a:pathLst>
          </a:custGeom>
          <a:solidFill>
            <a:schemeClr val="bg1"/>
          </a:solidFill>
          <a:ln w="19050"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BA680864-F353-4128-88F8-98E04FD76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57046">
            <a:off x="514767" y="3191764"/>
            <a:ext cx="5212440" cy="3679176"/>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1601" h="725962">
                <a:moveTo>
                  <a:pt x="284667" y="725962"/>
                </a:moveTo>
                <a:cubicBezTo>
                  <a:pt x="313242" y="686910"/>
                  <a:pt x="340657" y="666797"/>
                  <a:pt x="430018" y="637285"/>
                </a:cubicBezTo>
                <a:cubicBezTo>
                  <a:pt x="519379" y="607773"/>
                  <a:pt x="700342" y="633664"/>
                  <a:pt x="820834" y="548891"/>
                </a:cubicBezTo>
                <a:cubicBezTo>
                  <a:pt x="941325" y="464119"/>
                  <a:pt x="978945" y="348264"/>
                  <a:pt x="954560" y="257809"/>
                </a:cubicBezTo>
                <a:cubicBezTo>
                  <a:pt x="930175" y="167354"/>
                  <a:pt x="880075" y="31018"/>
                  <a:pt x="674525" y="6158"/>
                </a:cubicBezTo>
                <a:cubicBezTo>
                  <a:pt x="468976" y="-18702"/>
                  <a:pt x="105460" y="25908"/>
                  <a:pt x="15300" y="247141"/>
                </a:cubicBezTo>
                <a:cubicBezTo>
                  <a:pt x="-20133" y="410209"/>
                  <a:pt x="-9465" y="576801"/>
                  <a:pt x="217325" y="651191"/>
                </a:cubicBezTo>
                <a:cubicBezTo>
                  <a:pt x="270475" y="669193"/>
                  <a:pt x="284667" y="725962"/>
                  <a:pt x="284667" y="725962"/>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D11A1719-52BF-EB32-FA4C-F2590E950245}"/>
              </a:ext>
            </a:extLst>
          </p:cNvPr>
          <p:cNvSpPr>
            <a:spLocks noGrp="1"/>
          </p:cNvSpPr>
          <p:nvPr>
            <p:ph type="title"/>
          </p:nvPr>
        </p:nvSpPr>
        <p:spPr>
          <a:xfrm>
            <a:off x="858981" y="3823855"/>
            <a:ext cx="4477789" cy="1706880"/>
          </a:xfrm>
        </p:spPr>
        <p:txBody>
          <a:bodyPr vert="horz" lIns="91440" tIns="45720" rIns="91440" bIns="45720" rtlCol="0" anchor="b">
            <a:normAutofit/>
          </a:bodyPr>
          <a:lstStyle/>
          <a:p>
            <a:pPr algn="ctr"/>
            <a:r>
              <a:rPr lang="en-US" i="1" u="sng"/>
              <a:t>Example</a:t>
            </a:r>
          </a:p>
        </p:txBody>
      </p:sp>
      <p:sp>
        <p:nvSpPr>
          <p:cNvPr id="3" name="Content Placeholder 2">
            <a:extLst>
              <a:ext uri="{FF2B5EF4-FFF2-40B4-BE49-F238E27FC236}">
                <a16:creationId xmlns:a16="http://schemas.microsoft.com/office/drawing/2014/main" id="{BFD6C87A-26B5-3B1D-8F9F-8D92167FB6ED}"/>
              </a:ext>
            </a:extLst>
          </p:cNvPr>
          <p:cNvSpPr>
            <a:spLocks noGrp="1"/>
          </p:cNvSpPr>
          <p:nvPr>
            <p:ph idx="1"/>
          </p:nvPr>
        </p:nvSpPr>
        <p:spPr>
          <a:xfrm>
            <a:off x="1079863" y="5530735"/>
            <a:ext cx="3758145" cy="609600"/>
          </a:xfrm>
        </p:spPr>
        <p:txBody>
          <a:bodyPr vert="horz" lIns="91440" tIns="45720" rIns="91440" bIns="45720" rtlCol="0" anchor="ctr">
            <a:normAutofit/>
          </a:bodyPr>
          <a:lstStyle/>
          <a:p>
            <a:pPr algn="ctr"/>
            <a:r>
              <a:rPr lang="en-US" dirty="0"/>
              <a:t>Gaza Ceasefire </a:t>
            </a:r>
          </a:p>
        </p:txBody>
      </p:sp>
    </p:spTree>
    <p:extLst>
      <p:ext uri="{BB962C8B-B14F-4D97-AF65-F5344CB8AC3E}">
        <p14:creationId xmlns:p14="http://schemas.microsoft.com/office/powerpoint/2010/main" val="25469754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474318-9BA9-4C58-85CC-EAF141DDB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8A8B61-A9EC-7A49-AF80-B542A857A09E}"/>
              </a:ext>
            </a:extLst>
          </p:cNvPr>
          <p:cNvSpPr>
            <a:spLocks noGrp="1"/>
          </p:cNvSpPr>
          <p:nvPr>
            <p:ph type="title"/>
          </p:nvPr>
        </p:nvSpPr>
        <p:spPr>
          <a:xfrm>
            <a:off x="722569" y="1594885"/>
            <a:ext cx="3556795" cy="3824702"/>
          </a:xfrm>
        </p:spPr>
        <p:txBody>
          <a:bodyPr>
            <a:normAutofit/>
          </a:bodyPr>
          <a:lstStyle/>
          <a:p>
            <a:pPr algn="ctr"/>
            <a:r>
              <a:rPr lang="en-GB" i="1" u="sng"/>
              <a:t>When can the right be interfered with?</a:t>
            </a:r>
          </a:p>
        </p:txBody>
      </p:sp>
      <p:sp>
        <p:nvSpPr>
          <p:cNvPr id="11" name="Freeform: Shape 10">
            <a:extLst>
              <a:ext uri="{FF2B5EF4-FFF2-40B4-BE49-F238E27FC236}">
                <a16:creationId xmlns:a16="http://schemas.microsoft.com/office/drawing/2014/main" id="{9F9F0D99-A2D7-4650-BA53-99550E8F68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5369837" y="-256824"/>
            <a:ext cx="5737892" cy="726247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196455 w 12114253"/>
              <a:gd name="connsiteY11" fmla="*/ 5908410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141474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236797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92239 w 12114253"/>
              <a:gd name="connsiteY11" fmla="*/ 5912762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3319168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13512"/>
              <a:gd name="connsiteY0" fmla="*/ 25991 h 6257002"/>
              <a:gd name="connsiteX1" fmla="*/ 304663 w 12113512"/>
              <a:gd name="connsiteY1" fmla="*/ 36752 h 6257002"/>
              <a:gd name="connsiteX2" fmla="*/ 0 w 12113512"/>
              <a:gd name="connsiteY2" fmla="*/ 73933 h 6257002"/>
              <a:gd name="connsiteX3" fmla="*/ 0 w 12113512"/>
              <a:gd name="connsiteY3" fmla="*/ 935137 h 6257002"/>
              <a:gd name="connsiteX4" fmla="*/ 4597 w 12113512"/>
              <a:gd name="connsiteY4" fmla="*/ 935137 h 6257002"/>
              <a:gd name="connsiteX5" fmla="*/ 88972 w 12113512"/>
              <a:gd name="connsiteY5" fmla="*/ 3549839 h 6257002"/>
              <a:gd name="connsiteX6" fmla="*/ 148480 w 12113512"/>
              <a:gd name="connsiteY6" fmla="*/ 5956832 h 6257002"/>
              <a:gd name="connsiteX7" fmla="*/ 3319168 w 12113512"/>
              <a:gd name="connsiteY7" fmla="*/ 5959368 h 6257002"/>
              <a:gd name="connsiteX8" fmla="*/ 4308929 w 12113512"/>
              <a:gd name="connsiteY8" fmla="*/ 5952708 h 6257002"/>
              <a:gd name="connsiteX9" fmla="*/ 5308288 w 12113512"/>
              <a:gd name="connsiteY9" fmla="*/ 5963801 h 6257002"/>
              <a:gd name="connsiteX10" fmla="*/ 5707509 w 12113512"/>
              <a:gd name="connsiteY10" fmla="*/ 6257002 h 6257002"/>
              <a:gd name="connsiteX11" fmla="*/ 6071394 w 12113512"/>
              <a:gd name="connsiteY11" fmla="*/ 5943105 h 6257002"/>
              <a:gd name="connsiteX12" fmla="*/ 9098386 w 12113512"/>
              <a:gd name="connsiteY12" fmla="*/ 5937615 h 6257002"/>
              <a:gd name="connsiteX13" fmla="*/ 10007288 w 12113512"/>
              <a:gd name="connsiteY13" fmla="*/ 5940490 h 6257002"/>
              <a:gd name="connsiteX14" fmla="*/ 10927227 w 12113512"/>
              <a:gd name="connsiteY14" fmla="*/ 5948357 h 6257002"/>
              <a:gd name="connsiteX15" fmla="*/ 12085310 w 12113512"/>
              <a:gd name="connsiteY15" fmla="*/ 5947311 h 6257002"/>
              <a:gd name="connsiteX16" fmla="*/ 12063456 w 12113512"/>
              <a:gd name="connsiteY16" fmla="*/ 2647665 h 6257002"/>
              <a:gd name="connsiteX17" fmla="*/ 12054104 w 12113512"/>
              <a:gd name="connsiteY17" fmla="*/ 202304 h 6257002"/>
              <a:gd name="connsiteX18" fmla="*/ 11486459 w 12113512"/>
              <a:gd name="connsiteY18" fmla="*/ 141081 h 6257002"/>
              <a:gd name="connsiteX19" fmla="*/ 10259313 w 12113512"/>
              <a:gd name="connsiteY19" fmla="*/ 127050 h 6257002"/>
              <a:gd name="connsiteX20" fmla="*/ 7599878 w 12113512"/>
              <a:gd name="connsiteY20" fmla="*/ 101901 h 6257002"/>
              <a:gd name="connsiteX21" fmla="*/ 1892744 w 12113512"/>
              <a:gd name="connsiteY21" fmla="*/ 25991 h 6257002"/>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59313 w 12117505"/>
              <a:gd name="connsiteY19" fmla="*/ 101059 h 6231011"/>
              <a:gd name="connsiteX20" fmla="*/ 7599878 w 12117505"/>
              <a:gd name="connsiteY20" fmla="*/ 75910 h 6231011"/>
              <a:gd name="connsiteX21" fmla="*/ 1892744 w 12117505"/>
              <a:gd name="connsiteY21" fmla="*/ 0 h 6231011"/>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23511 w 12117505"/>
              <a:gd name="connsiteY19" fmla="*/ 101059 h 6231011"/>
              <a:gd name="connsiteX20" fmla="*/ 7599878 w 12117505"/>
              <a:gd name="connsiteY20" fmla="*/ 75910 h 6231011"/>
              <a:gd name="connsiteX21" fmla="*/ 1892744 w 12117505"/>
              <a:gd name="connsiteY21" fmla="*/ 0 h 6231011"/>
              <a:gd name="connsiteX0" fmla="*/ 2161267 w 12117505"/>
              <a:gd name="connsiteY0" fmla="*/ 19141 h 6220250"/>
              <a:gd name="connsiteX1" fmla="*/ 304663 w 12117505"/>
              <a:gd name="connsiteY1" fmla="*/ 0 h 6220250"/>
              <a:gd name="connsiteX2" fmla="*/ 0 w 12117505"/>
              <a:gd name="connsiteY2" fmla="*/ 37181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117505" h="6220250">
                <a:moveTo>
                  <a:pt x="2161267" y="19141"/>
                </a:moveTo>
                <a:lnTo>
                  <a:pt x="304663" y="0"/>
                </a:lnTo>
                <a:cubicBezTo>
                  <a:pt x="185441" y="6633"/>
                  <a:pt x="30881" y="-9771"/>
                  <a:pt x="0" y="37181"/>
                </a:cubicBezTo>
                <a:lnTo>
                  <a:pt x="0" y="898385"/>
                </a:lnTo>
                <a:lnTo>
                  <a:pt x="4597" y="898385"/>
                </a:lnTo>
                <a:cubicBezTo>
                  <a:pt x="19426" y="1334169"/>
                  <a:pt x="64992" y="2676138"/>
                  <a:pt x="88972" y="3513087"/>
                </a:cubicBezTo>
                <a:cubicBezTo>
                  <a:pt x="105117" y="5620876"/>
                  <a:pt x="7283" y="5947660"/>
                  <a:pt x="148480" y="5920080"/>
                </a:cubicBezTo>
                <a:cubicBezTo>
                  <a:pt x="1104834" y="5907051"/>
                  <a:pt x="1937287" y="5946100"/>
                  <a:pt x="3319168" y="5922616"/>
                </a:cubicBezTo>
                <a:lnTo>
                  <a:pt x="4308929" y="5915956"/>
                </a:lnTo>
                <a:lnTo>
                  <a:pt x="5308288" y="5927049"/>
                </a:lnTo>
                <a:cubicBezTo>
                  <a:pt x="5547231" y="6067310"/>
                  <a:pt x="5496220" y="6087878"/>
                  <a:pt x="5707509" y="6220250"/>
                </a:cubicBezTo>
                <a:cubicBezTo>
                  <a:pt x="5841193" y="6118374"/>
                  <a:pt x="5945888" y="6035937"/>
                  <a:pt x="6071394" y="5906353"/>
                </a:cubicBezTo>
                <a:cubicBezTo>
                  <a:pt x="6158383" y="5903613"/>
                  <a:pt x="8737174" y="5907778"/>
                  <a:pt x="9098386" y="5900863"/>
                </a:cubicBezTo>
                <a:lnTo>
                  <a:pt x="10007288" y="5903738"/>
                </a:lnTo>
                <a:lnTo>
                  <a:pt x="10927227" y="5911605"/>
                </a:lnTo>
                <a:cubicBezTo>
                  <a:pt x="11284890" y="5901941"/>
                  <a:pt x="12058379" y="5954312"/>
                  <a:pt x="12085310" y="5910559"/>
                </a:cubicBezTo>
                <a:cubicBezTo>
                  <a:pt x="12123753" y="5705039"/>
                  <a:pt x="12050112" y="4396214"/>
                  <a:pt x="12063456" y="2610913"/>
                </a:cubicBezTo>
                <a:cubicBezTo>
                  <a:pt x="12111817" y="1529645"/>
                  <a:pt x="12159998" y="580957"/>
                  <a:pt x="12054104" y="165552"/>
                </a:cubicBezTo>
                <a:cubicBezTo>
                  <a:pt x="12029550" y="69231"/>
                  <a:pt x="11791558" y="116871"/>
                  <a:pt x="11486459" y="104329"/>
                </a:cubicBezTo>
                <a:cubicBezTo>
                  <a:pt x="11181360" y="91787"/>
                  <a:pt x="10644494" y="94975"/>
                  <a:pt x="10223511" y="90298"/>
                </a:cubicBezTo>
                <a:lnTo>
                  <a:pt x="7599878" y="65149"/>
                </a:lnTo>
                <a:lnTo>
                  <a:pt x="2161267" y="19141"/>
                </a:lnTo>
                <a:close/>
              </a:path>
            </a:pathLst>
          </a:custGeom>
          <a:solidFill>
            <a:schemeClr val="bg1"/>
          </a:solidFill>
          <a:ln w="19050"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9ADBC609-A264-4706-8FCD-C3B072E7C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5340343" y="-308116"/>
            <a:ext cx="5737890" cy="726247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196455 w 12114253"/>
              <a:gd name="connsiteY11" fmla="*/ 5908410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141474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236797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92239 w 12114253"/>
              <a:gd name="connsiteY11" fmla="*/ 5912762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3319168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13512"/>
              <a:gd name="connsiteY0" fmla="*/ 25991 h 6257002"/>
              <a:gd name="connsiteX1" fmla="*/ 304663 w 12113512"/>
              <a:gd name="connsiteY1" fmla="*/ 36752 h 6257002"/>
              <a:gd name="connsiteX2" fmla="*/ 0 w 12113512"/>
              <a:gd name="connsiteY2" fmla="*/ 73933 h 6257002"/>
              <a:gd name="connsiteX3" fmla="*/ 0 w 12113512"/>
              <a:gd name="connsiteY3" fmla="*/ 935137 h 6257002"/>
              <a:gd name="connsiteX4" fmla="*/ 4597 w 12113512"/>
              <a:gd name="connsiteY4" fmla="*/ 935137 h 6257002"/>
              <a:gd name="connsiteX5" fmla="*/ 88972 w 12113512"/>
              <a:gd name="connsiteY5" fmla="*/ 3549839 h 6257002"/>
              <a:gd name="connsiteX6" fmla="*/ 148480 w 12113512"/>
              <a:gd name="connsiteY6" fmla="*/ 5956832 h 6257002"/>
              <a:gd name="connsiteX7" fmla="*/ 3319168 w 12113512"/>
              <a:gd name="connsiteY7" fmla="*/ 5959368 h 6257002"/>
              <a:gd name="connsiteX8" fmla="*/ 4308929 w 12113512"/>
              <a:gd name="connsiteY8" fmla="*/ 5952708 h 6257002"/>
              <a:gd name="connsiteX9" fmla="*/ 5308288 w 12113512"/>
              <a:gd name="connsiteY9" fmla="*/ 5963801 h 6257002"/>
              <a:gd name="connsiteX10" fmla="*/ 5707509 w 12113512"/>
              <a:gd name="connsiteY10" fmla="*/ 6257002 h 6257002"/>
              <a:gd name="connsiteX11" fmla="*/ 6071394 w 12113512"/>
              <a:gd name="connsiteY11" fmla="*/ 5943105 h 6257002"/>
              <a:gd name="connsiteX12" fmla="*/ 9098386 w 12113512"/>
              <a:gd name="connsiteY12" fmla="*/ 5937615 h 6257002"/>
              <a:gd name="connsiteX13" fmla="*/ 10007288 w 12113512"/>
              <a:gd name="connsiteY13" fmla="*/ 5940490 h 6257002"/>
              <a:gd name="connsiteX14" fmla="*/ 10927227 w 12113512"/>
              <a:gd name="connsiteY14" fmla="*/ 5948357 h 6257002"/>
              <a:gd name="connsiteX15" fmla="*/ 12085310 w 12113512"/>
              <a:gd name="connsiteY15" fmla="*/ 5947311 h 6257002"/>
              <a:gd name="connsiteX16" fmla="*/ 12063456 w 12113512"/>
              <a:gd name="connsiteY16" fmla="*/ 2647665 h 6257002"/>
              <a:gd name="connsiteX17" fmla="*/ 12054104 w 12113512"/>
              <a:gd name="connsiteY17" fmla="*/ 202304 h 6257002"/>
              <a:gd name="connsiteX18" fmla="*/ 11486459 w 12113512"/>
              <a:gd name="connsiteY18" fmla="*/ 141081 h 6257002"/>
              <a:gd name="connsiteX19" fmla="*/ 10259313 w 12113512"/>
              <a:gd name="connsiteY19" fmla="*/ 127050 h 6257002"/>
              <a:gd name="connsiteX20" fmla="*/ 7599878 w 12113512"/>
              <a:gd name="connsiteY20" fmla="*/ 101901 h 6257002"/>
              <a:gd name="connsiteX21" fmla="*/ 1892744 w 12113512"/>
              <a:gd name="connsiteY21" fmla="*/ 25991 h 6257002"/>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59313 w 12117505"/>
              <a:gd name="connsiteY19" fmla="*/ 101059 h 6231011"/>
              <a:gd name="connsiteX20" fmla="*/ 7599878 w 12117505"/>
              <a:gd name="connsiteY20" fmla="*/ 75910 h 6231011"/>
              <a:gd name="connsiteX21" fmla="*/ 1892744 w 12117505"/>
              <a:gd name="connsiteY21" fmla="*/ 0 h 6231011"/>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23511 w 12117505"/>
              <a:gd name="connsiteY19" fmla="*/ 101059 h 6231011"/>
              <a:gd name="connsiteX20" fmla="*/ 7599878 w 12117505"/>
              <a:gd name="connsiteY20" fmla="*/ 75910 h 6231011"/>
              <a:gd name="connsiteX21" fmla="*/ 1892744 w 12117505"/>
              <a:gd name="connsiteY21" fmla="*/ 0 h 6231011"/>
              <a:gd name="connsiteX0" fmla="*/ 2161267 w 12117505"/>
              <a:gd name="connsiteY0" fmla="*/ 19141 h 6220250"/>
              <a:gd name="connsiteX1" fmla="*/ 304663 w 12117505"/>
              <a:gd name="connsiteY1" fmla="*/ 0 h 6220250"/>
              <a:gd name="connsiteX2" fmla="*/ 0 w 12117505"/>
              <a:gd name="connsiteY2" fmla="*/ 37181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117505" h="6220250">
                <a:moveTo>
                  <a:pt x="2161267" y="19141"/>
                </a:moveTo>
                <a:lnTo>
                  <a:pt x="304663" y="0"/>
                </a:lnTo>
                <a:cubicBezTo>
                  <a:pt x="185441" y="6633"/>
                  <a:pt x="30881" y="-9771"/>
                  <a:pt x="0" y="37181"/>
                </a:cubicBezTo>
                <a:lnTo>
                  <a:pt x="0" y="898385"/>
                </a:lnTo>
                <a:lnTo>
                  <a:pt x="4597" y="898385"/>
                </a:lnTo>
                <a:cubicBezTo>
                  <a:pt x="19426" y="1334169"/>
                  <a:pt x="64992" y="2676138"/>
                  <a:pt x="88972" y="3513087"/>
                </a:cubicBezTo>
                <a:cubicBezTo>
                  <a:pt x="105117" y="5620876"/>
                  <a:pt x="7283" y="5947660"/>
                  <a:pt x="148480" y="5920080"/>
                </a:cubicBezTo>
                <a:cubicBezTo>
                  <a:pt x="1104834" y="5907051"/>
                  <a:pt x="1937287" y="5946100"/>
                  <a:pt x="3319168" y="5922616"/>
                </a:cubicBezTo>
                <a:lnTo>
                  <a:pt x="4308929" y="5915956"/>
                </a:lnTo>
                <a:lnTo>
                  <a:pt x="5308288" y="5927049"/>
                </a:lnTo>
                <a:cubicBezTo>
                  <a:pt x="5547231" y="6067310"/>
                  <a:pt x="5496220" y="6087878"/>
                  <a:pt x="5707509" y="6220250"/>
                </a:cubicBezTo>
                <a:cubicBezTo>
                  <a:pt x="5841193" y="6118374"/>
                  <a:pt x="5945888" y="6035937"/>
                  <a:pt x="6071394" y="5906353"/>
                </a:cubicBezTo>
                <a:cubicBezTo>
                  <a:pt x="6158383" y="5903613"/>
                  <a:pt x="8737174" y="5907778"/>
                  <a:pt x="9098386" y="5900863"/>
                </a:cubicBezTo>
                <a:lnTo>
                  <a:pt x="10007288" y="5903738"/>
                </a:lnTo>
                <a:lnTo>
                  <a:pt x="10927227" y="5911605"/>
                </a:lnTo>
                <a:cubicBezTo>
                  <a:pt x="11284890" y="5901941"/>
                  <a:pt x="12058379" y="5954312"/>
                  <a:pt x="12085310" y="5910559"/>
                </a:cubicBezTo>
                <a:cubicBezTo>
                  <a:pt x="12123753" y="5705039"/>
                  <a:pt x="12050112" y="4396214"/>
                  <a:pt x="12063456" y="2610913"/>
                </a:cubicBezTo>
                <a:cubicBezTo>
                  <a:pt x="12111817" y="1529645"/>
                  <a:pt x="12159998" y="580957"/>
                  <a:pt x="12054104" y="165552"/>
                </a:cubicBezTo>
                <a:cubicBezTo>
                  <a:pt x="12029550" y="69231"/>
                  <a:pt x="11791558" y="116871"/>
                  <a:pt x="11486459" y="104329"/>
                </a:cubicBezTo>
                <a:cubicBezTo>
                  <a:pt x="11181360" y="91787"/>
                  <a:pt x="10644494" y="94975"/>
                  <a:pt x="10223511" y="90298"/>
                </a:cubicBezTo>
                <a:lnTo>
                  <a:pt x="7599878" y="65149"/>
                </a:lnTo>
                <a:lnTo>
                  <a:pt x="2161267" y="19141"/>
                </a:lnTo>
                <a:close/>
              </a:path>
            </a:pathLst>
          </a:custGeom>
          <a:noFill/>
          <a:ln w="19050" cap="flat">
            <a:solidFill>
              <a:schemeClr val="tx1"/>
            </a:solidFill>
            <a:prstDash val="solid"/>
            <a:miter/>
          </a:ln>
        </p:spPr>
        <p:txBody>
          <a:bodyPr wrap="square" rtlCol="0" anchor="ctr">
            <a:noAutofit/>
          </a:bodyPr>
          <a:lstStyle/>
          <a:p>
            <a:endParaRPr lang="en-US"/>
          </a:p>
        </p:txBody>
      </p:sp>
      <p:graphicFrame>
        <p:nvGraphicFramePr>
          <p:cNvPr id="5" name="Content Placeholder 2">
            <a:extLst>
              <a:ext uri="{FF2B5EF4-FFF2-40B4-BE49-F238E27FC236}">
                <a16:creationId xmlns:a16="http://schemas.microsoft.com/office/drawing/2014/main" id="{4DD77F29-97AC-AE79-43D2-C8482EB97916}"/>
              </a:ext>
            </a:extLst>
          </p:cNvPr>
          <p:cNvGraphicFramePr>
            <a:graphicFrameLocks noGrp="1"/>
          </p:cNvGraphicFramePr>
          <p:nvPr>
            <p:ph idx="1"/>
            <p:extLst>
              <p:ext uri="{D42A27DB-BD31-4B8C-83A1-F6EECF244321}">
                <p14:modId xmlns:p14="http://schemas.microsoft.com/office/powerpoint/2010/main" val="2643672775"/>
              </p:ext>
            </p:extLst>
          </p:nvPr>
        </p:nvGraphicFramePr>
        <p:xfrm>
          <a:off x="5462177" y="866273"/>
          <a:ext cx="5943760" cy="51928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74784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80D39A-0BA2-4F75-B566-62366618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1DE4653-4C0D-4C98-9FD1-95AD4A0C67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49824" flipH="1">
            <a:off x="4803301" y="377320"/>
            <a:ext cx="6912706" cy="5902624"/>
          </a:xfrm>
          <a:custGeom>
            <a:avLst/>
            <a:gdLst>
              <a:gd name="connsiteX0" fmla="*/ 1289525 w 6745768"/>
              <a:gd name="connsiteY0" fmla="*/ 2301903 h 2794242"/>
              <a:gd name="connsiteX1" fmla="*/ 182620 w 6745768"/>
              <a:gd name="connsiteY1" fmla="*/ 1797161 h 2794242"/>
              <a:gd name="connsiteX2" fmla="*/ 12857 w 6745768"/>
              <a:gd name="connsiteY2" fmla="*/ 794567 h 2794242"/>
              <a:gd name="connsiteX3" fmla="*/ 697283 w 6745768"/>
              <a:gd name="connsiteY3" fmla="*/ 56263 h 2794242"/>
              <a:gd name="connsiteX4" fmla="*/ 6042476 w 6745768"/>
              <a:gd name="connsiteY4" fmla="*/ 156302 h 2794242"/>
              <a:gd name="connsiteX5" fmla="*/ 6744264 w 6745768"/>
              <a:gd name="connsiteY5" fmla="*/ 865255 h 2794242"/>
              <a:gd name="connsiteX6" fmla="*/ 6299463 w 6745768"/>
              <a:gd name="connsiteY6" fmla="*/ 2129659 h 2794242"/>
              <a:gd name="connsiteX7" fmla="*/ 1843321 w 6745768"/>
              <a:gd name="connsiteY7" fmla="*/ 2302040 h 2794242"/>
              <a:gd name="connsiteX8" fmla="*/ 1297241 w 6745768"/>
              <a:gd name="connsiteY8" fmla="*/ 2794243 h 2794242"/>
              <a:gd name="connsiteX9" fmla="*/ 1289525 w 6745768"/>
              <a:gd name="connsiteY9" fmla="*/ 2301903 h 2794242"/>
              <a:gd name="connsiteX0" fmla="*/ 1289525 w 6745768"/>
              <a:gd name="connsiteY0" fmla="*/ 2301903 h 2633547"/>
              <a:gd name="connsiteX1" fmla="*/ 182620 w 6745768"/>
              <a:gd name="connsiteY1" fmla="*/ 1797161 h 2633547"/>
              <a:gd name="connsiteX2" fmla="*/ 12857 w 6745768"/>
              <a:gd name="connsiteY2" fmla="*/ 794567 h 2633547"/>
              <a:gd name="connsiteX3" fmla="*/ 697283 w 6745768"/>
              <a:gd name="connsiteY3" fmla="*/ 56263 h 2633547"/>
              <a:gd name="connsiteX4" fmla="*/ 6042476 w 6745768"/>
              <a:gd name="connsiteY4" fmla="*/ 156302 h 2633547"/>
              <a:gd name="connsiteX5" fmla="*/ 6744264 w 6745768"/>
              <a:gd name="connsiteY5" fmla="*/ 865255 h 2633547"/>
              <a:gd name="connsiteX6" fmla="*/ 6299463 w 6745768"/>
              <a:gd name="connsiteY6" fmla="*/ 2129659 h 2633547"/>
              <a:gd name="connsiteX7" fmla="*/ 1843321 w 6745768"/>
              <a:gd name="connsiteY7" fmla="*/ 2302040 h 2633547"/>
              <a:gd name="connsiteX8" fmla="*/ 1297241 w 6745768"/>
              <a:gd name="connsiteY8" fmla="*/ 2633547 h 2633547"/>
              <a:gd name="connsiteX9" fmla="*/ 1289525 w 6745768"/>
              <a:gd name="connsiteY9" fmla="*/ 2301903 h 2633547"/>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046952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5926709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2018095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02083"/>
              <a:gd name="connsiteX1" fmla="*/ 182620 w 6745768"/>
              <a:gd name="connsiteY1" fmla="*/ 1797161 h 2502083"/>
              <a:gd name="connsiteX2" fmla="*/ 12857 w 6745768"/>
              <a:gd name="connsiteY2" fmla="*/ 794567 h 2502083"/>
              <a:gd name="connsiteX3" fmla="*/ 697283 w 6745768"/>
              <a:gd name="connsiteY3" fmla="*/ 56263 h 2502083"/>
              <a:gd name="connsiteX4" fmla="*/ 6042476 w 6745768"/>
              <a:gd name="connsiteY4" fmla="*/ 156302 h 2502083"/>
              <a:gd name="connsiteX5" fmla="*/ 6744264 w 6745768"/>
              <a:gd name="connsiteY5" fmla="*/ 865255 h 2502083"/>
              <a:gd name="connsiteX6" fmla="*/ 5926709 w 6745768"/>
              <a:gd name="connsiteY6" fmla="*/ 2129659 h 2502083"/>
              <a:gd name="connsiteX7" fmla="*/ 2018095 w 6745768"/>
              <a:gd name="connsiteY7" fmla="*/ 2302040 h 2502083"/>
              <a:gd name="connsiteX8" fmla="*/ 1303420 w 6745768"/>
              <a:gd name="connsiteY8" fmla="*/ 2502083 h 2502083"/>
              <a:gd name="connsiteX9" fmla="*/ 1289525 w 6745768"/>
              <a:gd name="connsiteY9" fmla="*/ 230190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7858 w 6739037"/>
              <a:gd name="connsiteY0" fmla="*/ 2291553 h 2502083"/>
              <a:gd name="connsiteX1" fmla="*/ 429511 w 6739037"/>
              <a:gd name="connsiteY1" fmla="*/ 2224594 h 2502083"/>
              <a:gd name="connsiteX2" fmla="*/ 175889 w 6739037"/>
              <a:gd name="connsiteY2" fmla="*/ 1797161 h 2502083"/>
              <a:gd name="connsiteX3" fmla="*/ 6126 w 6739037"/>
              <a:gd name="connsiteY3" fmla="*/ 794567 h 2502083"/>
              <a:gd name="connsiteX4" fmla="*/ 690552 w 6739037"/>
              <a:gd name="connsiteY4" fmla="*/ 56263 h 2502083"/>
              <a:gd name="connsiteX5" fmla="*/ 6035745 w 6739037"/>
              <a:gd name="connsiteY5" fmla="*/ 156302 h 2502083"/>
              <a:gd name="connsiteX6" fmla="*/ 6737533 w 6739037"/>
              <a:gd name="connsiteY6" fmla="*/ 865255 h 2502083"/>
              <a:gd name="connsiteX7" fmla="*/ 5919978 w 6739037"/>
              <a:gd name="connsiteY7" fmla="*/ 2129659 h 2502083"/>
              <a:gd name="connsiteX8" fmla="*/ 2011364 w 6739037"/>
              <a:gd name="connsiteY8" fmla="*/ 2302040 h 2502083"/>
              <a:gd name="connsiteX9" fmla="*/ 1296689 w 6739037"/>
              <a:gd name="connsiteY9" fmla="*/ 2502083 h 2502083"/>
              <a:gd name="connsiteX10" fmla="*/ 1187858 w 6739037"/>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8071 w 6739250"/>
              <a:gd name="connsiteY0" fmla="*/ 2291553 h 2502083"/>
              <a:gd name="connsiteX1" fmla="*/ 464950 w 6739250"/>
              <a:gd name="connsiteY1" fmla="*/ 2162792 h 2502083"/>
              <a:gd name="connsiteX2" fmla="*/ 176102 w 6739250"/>
              <a:gd name="connsiteY2" fmla="*/ 1797161 h 2502083"/>
              <a:gd name="connsiteX3" fmla="*/ 6339 w 6739250"/>
              <a:gd name="connsiteY3" fmla="*/ 794567 h 2502083"/>
              <a:gd name="connsiteX4" fmla="*/ 690765 w 6739250"/>
              <a:gd name="connsiteY4" fmla="*/ 56263 h 2502083"/>
              <a:gd name="connsiteX5" fmla="*/ 6035958 w 6739250"/>
              <a:gd name="connsiteY5" fmla="*/ 156302 h 2502083"/>
              <a:gd name="connsiteX6" fmla="*/ 6737746 w 6739250"/>
              <a:gd name="connsiteY6" fmla="*/ 865255 h 2502083"/>
              <a:gd name="connsiteX7" fmla="*/ 5920191 w 6739250"/>
              <a:gd name="connsiteY7" fmla="*/ 2129659 h 2502083"/>
              <a:gd name="connsiteX8" fmla="*/ 2011577 w 6739250"/>
              <a:gd name="connsiteY8" fmla="*/ 2302040 h 2502083"/>
              <a:gd name="connsiteX9" fmla="*/ 1296902 w 6739250"/>
              <a:gd name="connsiteY9" fmla="*/ 2502083 h 2502083"/>
              <a:gd name="connsiteX10" fmla="*/ 1188071 w 6739250"/>
              <a:gd name="connsiteY10" fmla="*/ 2291553 h 2502083"/>
              <a:gd name="connsiteX0" fmla="*/ 1218613 w 6769792"/>
              <a:gd name="connsiteY0" fmla="*/ 2291553 h 2502083"/>
              <a:gd name="connsiteX1" fmla="*/ 495492 w 6769792"/>
              <a:gd name="connsiteY1" fmla="*/ 2162792 h 2502083"/>
              <a:gd name="connsiteX2" fmla="*/ 134625 w 6769792"/>
              <a:gd name="connsiteY2" fmla="*/ 1835847 h 2502083"/>
              <a:gd name="connsiteX3" fmla="*/ 36881 w 6769792"/>
              <a:gd name="connsiteY3" fmla="*/ 794567 h 2502083"/>
              <a:gd name="connsiteX4" fmla="*/ 721307 w 6769792"/>
              <a:gd name="connsiteY4" fmla="*/ 56263 h 2502083"/>
              <a:gd name="connsiteX5" fmla="*/ 6066500 w 6769792"/>
              <a:gd name="connsiteY5" fmla="*/ 156302 h 2502083"/>
              <a:gd name="connsiteX6" fmla="*/ 6768288 w 6769792"/>
              <a:gd name="connsiteY6" fmla="*/ 865255 h 2502083"/>
              <a:gd name="connsiteX7" fmla="*/ 5950733 w 6769792"/>
              <a:gd name="connsiteY7" fmla="*/ 2129659 h 2502083"/>
              <a:gd name="connsiteX8" fmla="*/ 2042119 w 6769792"/>
              <a:gd name="connsiteY8" fmla="*/ 2302040 h 2502083"/>
              <a:gd name="connsiteX9" fmla="*/ 1327444 w 6769792"/>
              <a:gd name="connsiteY9" fmla="*/ 2502083 h 2502083"/>
              <a:gd name="connsiteX10" fmla="*/ 1218613 w 6769792"/>
              <a:gd name="connsiteY10" fmla="*/ 2291553 h 2502083"/>
              <a:gd name="connsiteX0" fmla="*/ 1218613 w 6769792"/>
              <a:gd name="connsiteY0" fmla="*/ 2291553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18613 w 6769792"/>
              <a:gd name="connsiteY10" fmla="*/ 2291553 h 2468349"/>
              <a:gd name="connsiteX0" fmla="*/ 1227232 w 6769792"/>
              <a:gd name="connsiteY0" fmla="*/ 2262059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27232 w 6769792"/>
              <a:gd name="connsiteY10" fmla="*/ 2262059 h 2468349"/>
              <a:gd name="connsiteX0" fmla="*/ 1227139 w 6769699"/>
              <a:gd name="connsiteY0" fmla="*/ 2262059 h 2468349"/>
              <a:gd name="connsiteX1" fmla="*/ 491824 w 6769699"/>
              <a:gd name="connsiteY1" fmla="*/ 2128631 h 2468349"/>
              <a:gd name="connsiteX2" fmla="*/ 134532 w 6769699"/>
              <a:gd name="connsiteY2" fmla="*/ 1835847 h 2468349"/>
              <a:gd name="connsiteX3" fmla="*/ 36788 w 6769699"/>
              <a:gd name="connsiteY3" fmla="*/ 794567 h 2468349"/>
              <a:gd name="connsiteX4" fmla="*/ 721214 w 6769699"/>
              <a:gd name="connsiteY4" fmla="*/ 56263 h 2468349"/>
              <a:gd name="connsiteX5" fmla="*/ 6066407 w 6769699"/>
              <a:gd name="connsiteY5" fmla="*/ 156302 h 2468349"/>
              <a:gd name="connsiteX6" fmla="*/ 6768195 w 6769699"/>
              <a:gd name="connsiteY6" fmla="*/ 865255 h 2468349"/>
              <a:gd name="connsiteX7" fmla="*/ 5950640 w 6769699"/>
              <a:gd name="connsiteY7" fmla="*/ 2129659 h 2468349"/>
              <a:gd name="connsiteX8" fmla="*/ 2042026 w 6769699"/>
              <a:gd name="connsiteY8" fmla="*/ 2302040 h 2468349"/>
              <a:gd name="connsiteX9" fmla="*/ 1300412 w 6769699"/>
              <a:gd name="connsiteY9" fmla="*/ 2468349 h 2468349"/>
              <a:gd name="connsiteX10" fmla="*/ 1227139 w 6769699"/>
              <a:gd name="connsiteY10" fmla="*/ 2262059 h 2468349"/>
              <a:gd name="connsiteX0" fmla="*/ 1231573 w 6774133"/>
              <a:gd name="connsiteY0" fmla="*/ 2262059 h 2468349"/>
              <a:gd name="connsiteX1" fmla="*/ 496258 w 6774133"/>
              <a:gd name="connsiteY1" fmla="*/ 2128631 h 2468349"/>
              <a:gd name="connsiteX2" fmla="*/ 122177 w 6774133"/>
              <a:gd name="connsiteY2" fmla="*/ 1787259 h 2468349"/>
              <a:gd name="connsiteX3" fmla="*/ 41222 w 6774133"/>
              <a:gd name="connsiteY3" fmla="*/ 794567 h 2468349"/>
              <a:gd name="connsiteX4" fmla="*/ 725648 w 6774133"/>
              <a:gd name="connsiteY4" fmla="*/ 56263 h 2468349"/>
              <a:gd name="connsiteX5" fmla="*/ 6070841 w 6774133"/>
              <a:gd name="connsiteY5" fmla="*/ 156302 h 2468349"/>
              <a:gd name="connsiteX6" fmla="*/ 6772629 w 6774133"/>
              <a:gd name="connsiteY6" fmla="*/ 865255 h 2468349"/>
              <a:gd name="connsiteX7" fmla="*/ 5955074 w 6774133"/>
              <a:gd name="connsiteY7" fmla="*/ 2129659 h 2468349"/>
              <a:gd name="connsiteX8" fmla="*/ 2046460 w 6774133"/>
              <a:gd name="connsiteY8" fmla="*/ 2302040 h 2468349"/>
              <a:gd name="connsiteX9" fmla="*/ 1304846 w 6774133"/>
              <a:gd name="connsiteY9" fmla="*/ 2468349 h 2468349"/>
              <a:gd name="connsiteX10" fmla="*/ 1231573 w 6774133"/>
              <a:gd name="connsiteY10" fmla="*/ 2262059 h 2468349"/>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5712 w 6774133"/>
              <a:gd name="connsiteY7" fmla="*/ 2082537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3669 w 6774133"/>
              <a:gd name="connsiteY7" fmla="*/ 2063016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830714"/>
              <a:gd name="connsiteY0" fmla="*/ 2285938 h 2488841"/>
              <a:gd name="connsiteX1" fmla="*/ 496258 w 6830714"/>
              <a:gd name="connsiteY1" fmla="*/ 2152510 h 2488841"/>
              <a:gd name="connsiteX2" fmla="*/ 122177 w 6830714"/>
              <a:gd name="connsiteY2" fmla="*/ 1811138 h 2488841"/>
              <a:gd name="connsiteX3" fmla="*/ 41222 w 6830714"/>
              <a:gd name="connsiteY3" fmla="*/ 818446 h 2488841"/>
              <a:gd name="connsiteX4" fmla="*/ 725648 w 6830714"/>
              <a:gd name="connsiteY4" fmla="*/ 80142 h 2488841"/>
              <a:gd name="connsiteX5" fmla="*/ 6070841 w 6830714"/>
              <a:gd name="connsiteY5" fmla="*/ 180181 h 2488841"/>
              <a:gd name="connsiteX6" fmla="*/ 6772693 w 6830714"/>
              <a:gd name="connsiteY6" fmla="*/ 1001592 h 2488841"/>
              <a:gd name="connsiteX7" fmla="*/ 6123669 w 6830714"/>
              <a:gd name="connsiteY7" fmla="*/ 2086895 h 2488841"/>
              <a:gd name="connsiteX8" fmla="*/ 2046460 w 6830714"/>
              <a:gd name="connsiteY8" fmla="*/ 2325919 h 2488841"/>
              <a:gd name="connsiteX9" fmla="*/ 1222559 w 6830714"/>
              <a:gd name="connsiteY9" fmla="*/ 2488841 h 2488841"/>
              <a:gd name="connsiteX10" fmla="*/ 1231573 w 6830714"/>
              <a:gd name="connsiteY10" fmla="*/ 2285938 h 2488841"/>
              <a:gd name="connsiteX0" fmla="*/ 1231573 w 6775421"/>
              <a:gd name="connsiteY0" fmla="*/ 2285174 h 2488077"/>
              <a:gd name="connsiteX1" fmla="*/ 496258 w 6775421"/>
              <a:gd name="connsiteY1" fmla="*/ 2151746 h 2488077"/>
              <a:gd name="connsiteX2" fmla="*/ 122177 w 6775421"/>
              <a:gd name="connsiteY2" fmla="*/ 1810374 h 2488077"/>
              <a:gd name="connsiteX3" fmla="*/ 41222 w 6775421"/>
              <a:gd name="connsiteY3" fmla="*/ 817682 h 2488077"/>
              <a:gd name="connsiteX4" fmla="*/ 725648 w 6775421"/>
              <a:gd name="connsiteY4" fmla="*/ 79378 h 2488077"/>
              <a:gd name="connsiteX5" fmla="*/ 6070841 w 6775421"/>
              <a:gd name="connsiteY5" fmla="*/ 179417 h 2488077"/>
              <a:gd name="connsiteX6" fmla="*/ 6772693 w 6775421"/>
              <a:gd name="connsiteY6" fmla="*/ 1000828 h 2488077"/>
              <a:gd name="connsiteX7" fmla="*/ 6123669 w 6775421"/>
              <a:gd name="connsiteY7" fmla="*/ 2086131 h 2488077"/>
              <a:gd name="connsiteX8" fmla="*/ 2046460 w 6775421"/>
              <a:gd name="connsiteY8" fmla="*/ 2325155 h 2488077"/>
              <a:gd name="connsiteX9" fmla="*/ 1222559 w 6775421"/>
              <a:gd name="connsiteY9" fmla="*/ 2488077 h 2488077"/>
              <a:gd name="connsiteX10" fmla="*/ 1231573 w 6775421"/>
              <a:gd name="connsiteY10" fmla="*/ 2285174 h 2488077"/>
              <a:gd name="connsiteX0" fmla="*/ 1231573 w 6851024"/>
              <a:gd name="connsiteY0" fmla="*/ 2287499 h 2490402"/>
              <a:gd name="connsiteX1" fmla="*/ 496258 w 6851024"/>
              <a:gd name="connsiteY1" fmla="*/ 2154071 h 2490402"/>
              <a:gd name="connsiteX2" fmla="*/ 122177 w 6851024"/>
              <a:gd name="connsiteY2" fmla="*/ 1812699 h 2490402"/>
              <a:gd name="connsiteX3" fmla="*/ 41222 w 6851024"/>
              <a:gd name="connsiteY3" fmla="*/ 820007 h 2490402"/>
              <a:gd name="connsiteX4" fmla="*/ 725648 w 6851024"/>
              <a:gd name="connsiteY4" fmla="*/ 81703 h 2490402"/>
              <a:gd name="connsiteX5" fmla="*/ 6070841 w 6851024"/>
              <a:gd name="connsiteY5" fmla="*/ 181742 h 2490402"/>
              <a:gd name="connsiteX6" fmla="*/ 6800142 w 6851024"/>
              <a:gd name="connsiteY6" fmla="*/ 1041768 h 2490402"/>
              <a:gd name="connsiteX7" fmla="*/ 6123669 w 6851024"/>
              <a:gd name="connsiteY7" fmla="*/ 2088456 h 2490402"/>
              <a:gd name="connsiteX8" fmla="*/ 2046460 w 6851024"/>
              <a:gd name="connsiteY8" fmla="*/ 2327480 h 2490402"/>
              <a:gd name="connsiteX9" fmla="*/ 1222559 w 6851024"/>
              <a:gd name="connsiteY9" fmla="*/ 2490402 h 2490402"/>
              <a:gd name="connsiteX10" fmla="*/ 1231573 w 6851024"/>
              <a:gd name="connsiteY10" fmla="*/ 2287499 h 2490402"/>
              <a:gd name="connsiteX0" fmla="*/ 1231573 w 6851024"/>
              <a:gd name="connsiteY0" fmla="*/ 2287499 h 2486130"/>
              <a:gd name="connsiteX1" fmla="*/ 496258 w 6851024"/>
              <a:gd name="connsiteY1" fmla="*/ 2154071 h 2486130"/>
              <a:gd name="connsiteX2" fmla="*/ 122177 w 6851024"/>
              <a:gd name="connsiteY2" fmla="*/ 1812699 h 2486130"/>
              <a:gd name="connsiteX3" fmla="*/ 41222 w 6851024"/>
              <a:gd name="connsiteY3" fmla="*/ 820007 h 2486130"/>
              <a:gd name="connsiteX4" fmla="*/ 725648 w 6851024"/>
              <a:gd name="connsiteY4" fmla="*/ 81703 h 2486130"/>
              <a:gd name="connsiteX5" fmla="*/ 6070841 w 6851024"/>
              <a:gd name="connsiteY5" fmla="*/ 181742 h 2486130"/>
              <a:gd name="connsiteX6" fmla="*/ 6800142 w 6851024"/>
              <a:gd name="connsiteY6" fmla="*/ 1041768 h 2486130"/>
              <a:gd name="connsiteX7" fmla="*/ 6123669 w 6851024"/>
              <a:gd name="connsiteY7" fmla="*/ 2088456 h 2486130"/>
              <a:gd name="connsiteX8" fmla="*/ 2046460 w 6851024"/>
              <a:gd name="connsiteY8" fmla="*/ 2327480 h 2486130"/>
              <a:gd name="connsiteX9" fmla="*/ 1187001 w 6851024"/>
              <a:gd name="connsiteY9" fmla="*/ 2486130 h 2486130"/>
              <a:gd name="connsiteX10" fmla="*/ 1231573 w 6851024"/>
              <a:gd name="connsiteY10" fmla="*/ 2287499 h 2486130"/>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046460 w 6851024"/>
              <a:gd name="connsiteY8" fmla="*/ 2327480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51024" h="2461764">
                <a:moveTo>
                  <a:pt x="1231573" y="2287499"/>
                </a:moveTo>
                <a:cubicBezTo>
                  <a:pt x="1112336" y="2271169"/>
                  <a:pt x="681157" y="2233204"/>
                  <a:pt x="496258" y="2154071"/>
                </a:cubicBezTo>
                <a:cubicBezTo>
                  <a:pt x="311359" y="2074938"/>
                  <a:pt x="198016" y="2035043"/>
                  <a:pt x="122177" y="1812699"/>
                </a:cubicBezTo>
                <a:cubicBezTo>
                  <a:pt x="46338" y="1590355"/>
                  <a:pt x="-59356" y="1108506"/>
                  <a:pt x="41222" y="820007"/>
                </a:cubicBezTo>
                <a:cubicBezTo>
                  <a:pt x="141800" y="531508"/>
                  <a:pt x="395768" y="136683"/>
                  <a:pt x="725648" y="81703"/>
                </a:cubicBezTo>
                <a:cubicBezTo>
                  <a:pt x="1694758" y="-79792"/>
                  <a:pt x="5058425" y="21731"/>
                  <a:pt x="6070841" y="181742"/>
                </a:cubicBezTo>
                <a:cubicBezTo>
                  <a:pt x="7083257" y="341753"/>
                  <a:pt x="6832799" y="565274"/>
                  <a:pt x="6800142" y="1041768"/>
                </a:cubicBezTo>
                <a:cubicBezTo>
                  <a:pt x="6762524" y="1588400"/>
                  <a:pt x="6896479" y="1874529"/>
                  <a:pt x="6123669" y="2088456"/>
                </a:cubicBezTo>
                <a:cubicBezTo>
                  <a:pt x="5350859" y="2302383"/>
                  <a:pt x="2371629" y="2317340"/>
                  <a:pt x="2163283" y="2325332"/>
                </a:cubicBezTo>
                <a:cubicBezTo>
                  <a:pt x="1581595" y="2463408"/>
                  <a:pt x="1234045" y="2459053"/>
                  <a:pt x="1172765" y="2461764"/>
                </a:cubicBezTo>
                <a:cubicBezTo>
                  <a:pt x="1538023" y="2321109"/>
                  <a:pt x="1231573" y="2287499"/>
                  <a:pt x="1231573" y="2287499"/>
                </a:cubicBezTo>
                <a:close/>
              </a:path>
            </a:pathLst>
          </a:custGeom>
          <a:solidFill>
            <a:schemeClr val="bg1"/>
          </a:solidFill>
          <a:ln w="19050"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4FB7586-D41B-4287-9864-5CA49B350F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49824" flipH="1">
            <a:off x="4868349" y="422322"/>
            <a:ext cx="6912706" cy="5902624"/>
          </a:xfrm>
          <a:custGeom>
            <a:avLst/>
            <a:gdLst>
              <a:gd name="connsiteX0" fmla="*/ 1289525 w 6745768"/>
              <a:gd name="connsiteY0" fmla="*/ 2301903 h 2794242"/>
              <a:gd name="connsiteX1" fmla="*/ 182620 w 6745768"/>
              <a:gd name="connsiteY1" fmla="*/ 1797161 h 2794242"/>
              <a:gd name="connsiteX2" fmla="*/ 12857 w 6745768"/>
              <a:gd name="connsiteY2" fmla="*/ 794567 h 2794242"/>
              <a:gd name="connsiteX3" fmla="*/ 697283 w 6745768"/>
              <a:gd name="connsiteY3" fmla="*/ 56263 h 2794242"/>
              <a:gd name="connsiteX4" fmla="*/ 6042476 w 6745768"/>
              <a:gd name="connsiteY4" fmla="*/ 156302 h 2794242"/>
              <a:gd name="connsiteX5" fmla="*/ 6744264 w 6745768"/>
              <a:gd name="connsiteY5" fmla="*/ 865255 h 2794242"/>
              <a:gd name="connsiteX6" fmla="*/ 6299463 w 6745768"/>
              <a:gd name="connsiteY6" fmla="*/ 2129659 h 2794242"/>
              <a:gd name="connsiteX7" fmla="*/ 1843321 w 6745768"/>
              <a:gd name="connsiteY7" fmla="*/ 2302040 h 2794242"/>
              <a:gd name="connsiteX8" fmla="*/ 1297241 w 6745768"/>
              <a:gd name="connsiteY8" fmla="*/ 2794243 h 2794242"/>
              <a:gd name="connsiteX9" fmla="*/ 1289525 w 6745768"/>
              <a:gd name="connsiteY9" fmla="*/ 2301903 h 2794242"/>
              <a:gd name="connsiteX0" fmla="*/ 1289525 w 6745768"/>
              <a:gd name="connsiteY0" fmla="*/ 2301903 h 2633547"/>
              <a:gd name="connsiteX1" fmla="*/ 182620 w 6745768"/>
              <a:gd name="connsiteY1" fmla="*/ 1797161 h 2633547"/>
              <a:gd name="connsiteX2" fmla="*/ 12857 w 6745768"/>
              <a:gd name="connsiteY2" fmla="*/ 794567 h 2633547"/>
              <a:gd name="connsiteX3" fmla="*/ 697283 w 6745768"/>
              <a:gd name="connsiteY3" fmla="*/ 56263 h 2633547"/>
              <a:gd name="connsiteX4" fmla="*/ 6042476 w 6745768"/>
              <a:gd name="connsiteY4" fmla="*/ 156302 h 2633547"/>
              <a:gd name="connsiteX5" fmla="*/ 6744264 w 6745768"/>
              <a:gd name="connsiteY5" fmla="*/ 865255 h 2633547"/>
              <a:gd name="connsiteX6" fmla="*/ 6299463 w 6745768"/>
              <a:gd name="connsiteY6" fmla="*/ 2129659 h 2633547"/>
              <a:gd name="connsiteX7" fmla="*/ 1843321 w 6745768"/>
              <a:gd name="connsiteY7" fmla="*/ 2302040 h 2633547"/>
              <a:gd name="connsiteX8" fmla="*/ 1297241 w 6745768"/>
              <a:gd name="connsiteY8" fmla="*/ 2633547 h 2633547"/>
              <a:gd name="connsiteX9" fmla="*/ 1289525 w 6745768"/>
              <a:gd name="connsiteY9" fmla="*/ 2301903 h 2633547"/>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046952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5926709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2018095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02083"/>
              <a:gd name="connsiteX1" fmla="*/ 182620 w 6745768"/>
              <a:gd name="connsiteY1" fmla="*/ 1797161 h 2502083"/>
              <a:gd name="connsiteX2" fmla="*/ 12857 w 6745768"/>
              <a:gd name="connsiteY2" fmla="*/ 794567 h 2502083"/>
              <a:gd name="connsiteX3" fmla="*/ 697283 w 6745768"/>
              <a:gd name="connsiteY3" fmla="*/ 56263 h 2502083"/>
              <a:gd name="connsiteX4" fmla="*/ 6042476 w 6745768"/>
              <a:gd name="connsiteY4" fmla="*/ 156302 h 2502083"/>
              <a:gd name="connsiteX5" fmla="*/ 6744264 w 6745768"/>
              <a:gd name="connsiteY5" fmla="*/ 865255 h 2502083"/>
              <a:gd name="connsiteX6" fmla="*/ 5926709 w 6745768"/>
              <a:gd name="connsiteY6" fmla="*/ 2129659 h 2502083"/>
              <a:gd name="connsiteX7" fmla="*/ 2018095 w 6745768"/>
              <a:gd name="connsiteY7" fmla="*/ 2302040 h 2502083"/>
              <a:gd name="connsiteX8" fmla="*/ 1303420 w 6745768"/>
              <a:gd name="connsiteY8" fmla="*/ 2502083 h 2502083"/>
              <a:gd name="connsiteX9" fmla="*/ 1289525 w 6745768"/>
              <a:gd name="connsiteY9" fmla="*/ 230190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7858 w 6739037"/>
              <a:gd name="connsiteY0" fmla="*/ 2291553 h 2502083"/>
              <a:gd name="connsiteX1" fmla="*/ 429511 w 6739037"/>
              <a:gd name="connsiteY1" fmla="*/ 2224594 h 2502083"/>
              <a:gd name="connsiteX2" fmla="*/ 175889 w 6739037"/>
              <a:gd name="connsiteY2" fmla="*/ 1797161 h 2502083"/>
              <a:gd name="connsiteX3" fmla="*/ 6126 w 6739037"/>
              <a:gd name="connsiteY3" fmla="*/ 794567 h 2502083"/>
              <a:gd name="connsiteX4" fmla="*/ 690552 w 6739037"/>
              <a:gd name="connsiteY4" fmla="*/ 56263 h 2502083"/>
              <a:gd name="connsiteX5" fmla="*/ 6035745 w 6739037"/>
              <a:gd name="connsiteY5" fmla="*/ 156302 h 2502083"/>
              <a:gd name="connsiteX6" fmla="*/ 6737533 w 6739037"/>
              <a:gd name="connsiteY6" fmla="*/ 865255 h 2502083"/>
              <a:gd name="connsiteX7" fmla="*/ 5919978 w 6739037"/>
              <a:gd name="connsiteY7" fmla="*/ 2129659 h 2502083"/>
              <a:gd name="connsiteX8" fmla="*/ 2011364 w 6739037"/>
              <a:gd name="connsiteY8" fmla="*/ 2302040 h 2502083"/>
              <a:gd name="connsiteX9" fmla="*/ 1296689 w 6739037"/>
              <a:gd name="connsiteY9" fmla="*/ 2502083 h 2502083"/>
              <a:gd name="connsiteX10" fmla="*/ 1187858 w 6739037"/>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8071 w 6739250"/>
              <a:gd name="connsiteY0" fmla="*/ 2291553 h 2502083"/>
              <a:gd name="connsiteX1" fmla="*/ 464950 w 6739250"/>
              <a:gd name="connsiteY1" fmla="*/ 2162792 h 2502083"/>
              <a:gd name="connsiteX2" fmla="*/ 176102 w 6739250"/>
              <a:gd name="connsiteY2" fmla="*/ 1797161 h 2502083"/>
              <a:gd name="connsiteX3" fmla="*/ 6339 w 6739250"/>
              <a:gd name="connsiteY3" fmla="*/ 794567 h 2502083"/>
              <a:gd name="connsiteX4" fmla="*/ 690765 w 6739250"/>
              <a:gd name="connsiteY4" fmla="*/ 56263 h 2502083"/>
              <a:gd name="connsiteX5" fmla="*/ 6035958 w 6739250"/>
              <a:gd name="connsiteY5" fmla="*/ 156302 h 2502083"/>
              <a:gd name="connsiteX6" fmla="*/ 6737746 w 6739250"/>
              <a:gd name="connsiteY6" fmla="*/ 865255 h 2502083"/>
              <a:gd name="connsiteX7" fmla="*/ 5920191 w 6739250"/>
              <a:gd name="connsiteY7" fmla="*/ 2129659 h 2502083"/>
              <a:gd name="connsiteX8" fmla="*/ 2011577 w 6739250"/>
              <a:gd name="connsiteY8" fmla="*/ 2302040 h 2502083"/>
              <a:gd name="connsiteX9" fmla="*/ 1296902 w 6739250"/>
              <a:gd name="connsiteY9" fmla="*/ 2502083 h 2502083"/>
              <a:gd name="connsiteX10" fmla="*/ 1188071 w 6739250"/>
              <a:gd name="connsiteY10" fmla="*/ 2291553 h 2502083"/>
              <a:gd name="connsiteX0" fmla="*/ 1218613 w 6769792"/>
              <a:gd name="connsiteY0" fmla="*/ 2291553 h 2502083"/>
              <a:gd name="connsiteX1" fmla="*/ 495492 w 6769792"/>
              <a:gd name="connsiteY1" fmla="*/ 2162792 h 2502083"/>
              <a:gd name="connsiteX2" fmla="*/ 134625 w 6769792"/>
              <a:gd name="connsiteY2" fmla="*/ 1835847 h 2502083"/>
              <a:gd name="connsiteX3" fmla="*/ 36881 w 6769792"/>
              <a:gd name="connsiteY3" fmla="*/ 794567 h 2502083"/>
              <a:gd name="connsiteX4" fmla="*/ 721307 w 6769792"/>
              <a:gd name="connsiteY4" fmla="*/ 56263 h 2502083"/>
              <a:gd name="connsiteX5" fmla="*/ 6066500 w 6769792"/>
              <a:gd name="connsiteY5" fmla="*/ 156302 h 2502083"/>
              <a:gd name="connsiteX6" fmla="*/ 6768288 w 6769792"/>
              <a:gd name="connsiteY6" fmla="*/ 865255 h 2502083"/>
              <a:gd name="connsiteX7" fmla="*/ 5950733 w 6769792"/>
              <a:gd name="connsiteY7" fmla="*/ 2129659 h 2502083"/>
              <a:gd name="connsiteX8" fmla="*/ 2042119 w 6769792"/>
              <a:gd name="connsiteY8" fmla="*/ 2302040 h 2502083"/>
              <a:gd name="connsiteX9" fmla="*/ 1327444 w 6769792"/>
              <a:gd name="connsiteY9" fmla="*/ 2502083 h 2502083"/>
              <a:gd name="connsiteX10" fmla="*/ 1218613 w 6769792"/>
              <a:gd name="connsiteY10" fmla="*/ 2291553 h 2502083"/>
              <a:gd name="connsiteX0" fmla="*/ 1218613 w 6769792"/>
              <a:gd name="connsiteY0" fmla="*/ 2291553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18613 w 6769792"/>
              <a:gd name="connsiteY10" fmla="*/ 2291553 h 2468349"/>
              <a:gd name="connsiteX0" fmla="*/ 1227232 w 6769792"/>
              <a:gd name="connsiteY0" fmla="*/ 2262059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27232 w 6769792"/>
              <a:gd name="connsiteY10" fmla="*/ 2262059 h 2468349"/>
              <a:gd name="connsiteX0" fmla="*/ 1227139 w 6769699"/>
              <a:gd name="connsiteY0" fmla="*/ 2262059 h 2468349"/>
              <a:gd name="connsiteX1" fmla="*/ 491824 w 6769699"/>
              <a:gd name="connsiteY1" fmla="*/ 2128631 h 2468349"/>
              <a:gd name="connsiteX2" fmla="*/ 134532 w 6769699"/>
              <a:gd name="connsiteY2" fmla="*/ 1835847 h 2468349"/>
              <a:gd name="connsiteX3" fmla="*/ 36788 w 6769699"/>
              <a:gd name="connsiteY3" fmla="*/ 794567 h 2468349"/>
              <a:gd name="connsiteX4" fmla="*/ 721214 w 6769699"/>
              <a:gd name="connsiteY4" fmla="*/ 56263 h 2468349"/>
              <a:gd name="connsiteX5" fmla="*/ 6066407 w 6769699"/>
              <a:gd name="connsiteY5" fmla="*/ 156302 h 2468349"/>
              <a:gd name="connsiteX6" fmla="*/ 6768195 w 6769699"/>
              <a:gd name="connsiteY6" fmla="*/ 865255 h 2468349"/>
              <a:gd name="connsiteX7" fmla="*/ 5950640 w 6769699"/>
              <a:gd name="connsiteY7" fmla="*/ 2129659 h 2468349"/>
              <a:gd name="connsiteX8" fmla="*/ 2042026 w 6769699"/>
              <a:gd name="connsiteY8" fmla="*/ 2302040 h 2468349"/>
              <a:gd name="connsiteX9" fmla="*/ 1300412 w 6769699"/>
              <a:gd name="connsiteY9" fmla="*/ 2468349 h 2468349"/>
              <a:gd name="connsiteX10" fmla="*/ 1227139 w 6769699"/>
              <a:gd name="connsiteY10" fmla="*/ 2262059 h 2468349"/>
              <a:gd name="connsiteX0" fmla="*/ 1231573 w 6774133"/>
              <a:gd name="connsiteY0" fmla="*/ 2262059 h 2468349"/>
              <a:gd name="connsiteX1" fmla="*/ 496258 w 6774133"/>
              <a:gd name="connsiteY1" fmla="*/ 2128631 h 2468349"/>
              <a:gd name="connsiteX2" fmla="*/ 122177 w 6774133"/>
              <a:gd name="connsiteY2" fmla="*/ 1787259 h 2468349"/>
              <a:gd name="connsiteX3" fmla="*/ 41222 w 6774133"/>
              <a:gd name="connsiteY3" fmla="*/ 794567 h 2468349"/>
              <a:gd name="connsiteX4" fmla="*/ 725648 w 6774133"/>
              <a:gd name="connsiteY4" fmla="*/ 56263 h 2468349"/>
              <a:gd name="connsiteX5" fmla="*/ 6070841 w 6774133"/>
              <a:gd name="connsiteY5" fmla="*/ 156302 h 2468349"/>
              <a:gd name="connsiteX6" fmla="*/ 6772629 w 6774133"/>
              <a:gd name="connsiteY6" fmla="*/ 865255 h 2468349"/>
              <a:gd name="connsiteX7" fmla="*/ 5955074 w 6774133"/>
              <a:gd name="connsiteY7" fmla="*/ 2129659 h 2468349"/>
              <a:gd name="connsiteX8" fmla="*/ 2046460 w 6774133"/>
              <a:gd name="connsiteY8" fmla="*/ 2302040 h 2468349"/>
              <a:gd name="connsiteX9" fmla="*/ 1304846 w 6774133"/>
              <a:gd name="connsiteY9" fmla="*/ 2468349 h 2468349"/>
              <a:gd name="connsiteX10" fmla="*/ 1231573 w 6774133"/>
              <a:gd name="connsiteY10" fmla="*/ 2262059 h 2468349"/>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5712 w 6774133"/>
              <a:gd name="connsiteY7" fmla="*/ 2082537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3669 w 6774133"/>
              <a:gd name="connsiteY7" fmla="*/ 2063016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830714"/>
              <a:gd name="connsiteY0" fmla="*/ 2285938 h 2488841"/>
              <a:gd name="connsiteX1" fmla="*/ 496258 w 6830714"/>
              <a:gd name="connsiteY1" fmla="*/ 2152510 h 2488841"/>
              <a:gd name="connsiteX2" fmla="*/ 122177 w 6830714"/>
              <a:gd name="connsiteY2" fmla="*/ 1811138 h 2488841"/>
              <a:gd name="connsiteX3" fmla="*/ 41222 w 6830714"/>
              <a:gd name="connsiteY3" fmla="*/ 818446 h 2488841"/>
              <a:gd name="connsiteX4" fmla="*/ 725648 w 6830714"/>
              <a:gd name="connsiteY4" fmla="*/ 80142 h 2488841"/>
              <a:gd name="connsiteX5" fmla="*/ 6070841 w 6830714"/>
              <a:gd name="connsiteY5" fmla="*/ 180181 h 2488841"/>
              <a:gd name="connsiteX6" fmla="*/ 6772693 w 6830714"/>
              <a:gd name="connsiteY6" fmla="*/ 1001592 h 2488841"/>
              <a:gd name="connsiteX7" fmla="*/ 6123669 w 6830714"/>
              <a:gd name="connsiteY7" fmla="*/ 2086895 h 2488841"/>
              <a:gd name="connsiteX8" fmla="*/ 2046460 w 6830714"/>
              <a:gd name="connsiteY8" fmla="*/ 2325919 h 2488841"/>
              <a:gd name="connsiteX9" fmla="*/ 1222559 w 6830714"/>
              <a:gd name="connsiteY9" fmla="*/ 2488841 h 2488841"/>
              <a:gd name="connsiteX10" fmla="*/ 1231573 w 6830714"/>
              <a:gd name="connsiteY10" fmla="*/ 2285938 h 2488841"/>
              <a:gd name="connsiteX0" fmla="*/ 1231573 w 6775421"/>
              <a:gd name="connsiteY0" fmla="*/ 2285174 h 2488077"/>
              <a:gd name="connsiteX1" fmla="*/ 496258 w 6775421"/>
              <a:gd name="connsiteY1" fmla="*/ 2151746 h 2488077"/>
              <a:gd name="connsiteX2" fmla="*/ 122177 w 6775421"/>
              <a:gd name="connsiteY2" fmla="*/ 1810374 h 2488077"/>
              <a:gd name="connsiteX3" fmla="*/ 41222 w 6775421"/>
              <a:gd name="connsiteY3" fmla="*/ 817682 h 2488077"/>
              <a:gd name="connsiteX4" fmla="*/ 725648 w 6775421"/>
              <a:gd name="connsiteY4" fmla="*/ 79378 h 2488077"/>
              <a:gd name="connsiteX5" fmla="*/ 6070841 w 6775421"/>
              <a:gd name="connsiteY5" fmla="*/ 179417 h 2488077"/>
              <a:gd name="connsiteX6" fmla="*/ 6772693 w 6775421"/>
              <a:gd name="connsiteY6" fmla="*/ 1000828 h 2488077"/>
              <a:gd name="connsiteX7" fmla="*/ 6123669 w 6775421"/>
              <a:gd name="connsiteY7" fmla="*/ 2086131 h 2488077"/>
              <a:gd name="connsiteX8" fmla="*/ 2046460 w 6775421"/>
              <a:gd name="connsiteY8" fmla="*/ 2325155 h 2488077"/>
              <a:gd name="connsiteX9" fmla="*/ 1222559 w 6775421"/>
              <a:gd name="connsiteY9" fmla="*/ 2488077 h 2488077"/>
              <a:gd name="connsiteX10" fmla="*/ 1231573 w 6775421"/>
              <a:gd name="connsiteY10" fmla="*/ 2285174 h 2488077"/>
              <a:gd name="connsiteX0" fmla="*/ 1231573 w 6851024"/>
              <a:gd name="connsiteY0" fmla="*/ 2287499 h 2490402"/>
              <a:gd name="connsiteX1" fmla="*/ 496258 w 6851024"/>
              <a:gd name="connsiteY1" fmla="*/ 2154071 h 2490402"/>
              <a:gd name="connsiteX2" fmla="*/ 122177 w 6851024"/>
              <a:gd name="connsiteY2" fmla="*/ 1812699 h 2490402"/>
              <a:gd name="connsiteX3" fmla="*/ 41222 w 6851024"/>
              <a:gd name="connsiteY3" fmla="*/ 820007 h 2490402"/>
              <a:gd name="connsiteX4" fmla="*/ 725648 w 6851024"/>
              <a:gd name="connsiteY4" fmla="*/ 81703 h 2490402"/>
              <a:gd name="connsiteX5" fmla="*/ 6070841 w 6851024"/>
              <a:gd name="connsiteY5" fmla="*/ 181742 h 2490402"/>
              <a:gd name="connsiteX6" fmla="*/ 6800142 w 6851024"/>
              <a:gd name="connsiteY6" fmla="*/ 1041768 h 2490402"/>
              <a:gd name="connsiteX7" fmla="*/ 6123669 w 6851024"/>
              <a:gd name="connsiteY7" fmla="*/ 2088456 h 2490402"/>
              <a:gd name="connsiteX8" fmla="*/ 2046460 w 6851024"/>
              <a:gd name="connsiteY8" fmla="*/ 2327480 h 2490402"/>
              <a:gd name="connsiteX9" fmla="*/ 1222559 w 6851024"/>
              <a:gd name="connsiteY9" fmla="*/ 2490402 h 2490402"/>
              <a:gd name="connsiteX10" fmla="*/ 1231573 w 6851024"/>
              <a:gd name="connsiteY10" fmla="*/ 2287499 h 2490402"/>
              <a:gd name="connsiteX0" fmla="*/ 1231573 w 6851024"/>
              <a:gd name="connsiteY0" fmla="*/ 2287499 h 2486130"/>
              <a:gd name="connsiteX1" fmla="*/ 496258 w 6851024"/>
              <a:gd name="connsiteY1" fmla="*/ 2154071 h 2486130"/>
              <a:gd name="connsiteX2" fmla="*/ 122177 w 6851024"/>
              <a:gd name="connsiteY2" fmla="*/ 1812699 h 2486130"/>
              <a:gd name="connsiteX3" fmla="*/ 41222 w 6851024"/>
              <a:gd name="connsiteY3" fmla="*/ 820007 h 2486130"/>
              <a:gd name="connsiteX4" fmla="*/ 725648 w 6851024"/>
              <a:gd name="connsiteY4" fmla="*/ 81703 h 2486130"/>
              <a:gd name="connsiteX5" fmla="*/ 6070841 w 6851024"/>
              <a:gd name="connsiteY5" fmla="*/ 181742 h 2486130"/>
              <a:gd name="connsiteX6" fmla="*/ 6800142 w 6851024"/>
              <a:gd name="connsiteY6" fmla="*/ 1041768 h 2486130"/>
              <a:gd name="connsiteX7" fmla="*/ 6123669 w 6851024"/>
              <a:gd name="connsiteY7" fmla="*/ 2088456 h 2486130"/>
              <a:gd name="connsiteX8" fmla="*/ 2046460 w 6851024"/>
              <a:gd name="connsiteY8" fmla="*/ 2327480 h 2486130"/>
              <a:gd name="connsiteX9" fmla="*/ 1187001 w 6851024"/>
              <a:gd name="connsiteY9" fmla="*/ 2486130 h 2486130"/>
              <a:gd name="connsiteX10" fmla="*/ 1231573 w 6851024"/>
              <a:gd name="connsiteY10" fmla="*/ 2287499 h 2486130"/>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046460 w 6851024"/>
              <a:gd name="connsiteY8" fmla="*/ 2327480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51024" h="2461764">
                <a:moveTo>
                  <a:pt x="1231573" y="2287499"/>
                </a:moveTo>
                <a:cubicBezTo>
                  <a:pt x="1112336" y="2271169"/>
                  <a:pt x="681157" y="2233204"/>
                  <a:pt x="496258" y="2154071"/>
                </a:cubicBezTo>
                <a:cubicBezTo>
                  <a:pt x="311359" y="2074938"/>
                  <a:pt x="198016" y="2035043"/>
                  <a:pt x="122177" y="1812699"/>
                </a:cubicBezTo>
                <a:cubicBezTo>
                  <a:pt x="46338" y="1590355"/>
                  <a:pt x="-59356" y="1108506"/>
                  <a:pt x="41222" y="820007"/>
                </a:cubicBezTo>
                <a:cubicBezTo>
                  <a:pt x="141800" y="531508"/>
                  <a:pt x="395768" y="136683"/>
                  <a:pt x="725648" y="81703"/>
                </a:cubicBezTo>
                <a:cubicBezTo>
                  <a:pt x="1694758" y="-79792"/>
                  <a:pt x="5058425" y="21731"/>
                  <a:pt x="6070841" y="181742"/>
                </a:cubicBezTo>
                <a:cubicBezTo>
                  <a:pt x="7083257" y="341753"/>
                  <a:pt x="6832799" y="565274"/>
                  <a:pt x="6800142" y="1041768"/>
                </a:cubicBezTo>
                <a:cubicBezTo>
                  <a:pt x="6762524" y="1588400"/>
                  <a:pt x="6896479" y="1874529"/>
                  <a:pt x="6123669" y="2088456"/>
                </a:cubicBezTo>
                <a:cubicBezTo>
                  <a:pt x="5350859" y="2302383"/>
                  <a:pt x="2371629" y="2317340"/>
                  <a:pt x="2163283" y="2325332"/>
                </a:cubicBezTo>
                <a:cubicBezTo>
                  <a:pt x="1581595" y="2463408"/>
                  <a:pt x="1234045" y="2459053"/>
                  <a:pt x="1172765" y="2461764"/>
                </a:cubicBezTo>
                <a:cubicBezTo>
                  <a:pt x="1538023" y="2321109"/>
                  <a:pt x="1231573" y="2287499"/>
                  <a:pt x="1231573" y="2287499"/>
                </a:cubicBezTo>
                <a:close/>
              </a:path>
            </a:pathLst>
          </a:custGeom>
          <a:noFill/>
          <a:ln w="19050" cap="flat">
            <a:solidFill>
              <a:schemeClr val="tx1"/>
            </a:solid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CD9E833B-71C6-4E5A-8EE9-2F5C6CF09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5116">
            <a:off x="776088" y="584312"/>
            <a:ext cx="4653004" cy="3398069"/>
          </a:xfrm>
          <a:custGeom>
            <a:avLst/>
            <a:gdLst>
              <a:gd name="connsiteX0" fmla="*/ 986774 w 5065355"/>
              <a:gd name="connsiteY0" fmla="*/ 0 h 3864077"/>
              <a:gd name="connsiteX1" fmla="*/ 1598492 w 5065355"/>
              <a:gd name="connsiteY1" fmla="*/ 571743 h 3864077"/>
              <a:gd name="connsiteX2" fmla="*/ 4623587 w 5065355"/>
              <a:gd name="connsiteY2" fmla="*/ 815032 h 3864077"/>
              <a:gd name="connsiteX3" fmla="*/ 5045794 w 5065355"/>
              <a:gd name="connsiteY3" fmla="*/ 2583837 h 3864077"/>
              <a:gd name="connsiteX4" fmla="*/ 5065097 w 5065355"/>
              <a:gd name="connsiteY4" fmla="*/ 3007422 h 3864077"/>
              <a:gd name="connsiteX5" fmla="*/ 5064540 w 5065355"/>
              <a:gd name="connsiteY5" fmla="*/ 3083457 h 3864077"/>
              <a:gd name="connsiteX6" fmla="*/ 5065355 w 5065355"/>
              <a:gd name="connsiteY6" fmla="*/ 3093208 h 3864077"/>
              <a:gd name="connsiteX7" fmla="*/ 5059336 w 5065355"/>
              <a:gd name="connsiteY7" fmla="*/ 3165214 h 3864077"/>
              <a:gd name="connsiteX8" fmla="*/ 5058896 w 5065355"/>
              <a:gd name="connsiteY8" fmla="*/ 3171406 h 3864077"/>
              <a:gd name="connsiteX9" fmla="*/ 5058773 w 5065355"/>
              <a:gd name="connsiteY9" fmla="*/ 3171941 h 3864077"/>
              <a:gd name="connsiteX10" fmla="*/ 5057188 w 5065355"/>
              <a:gd name="connsiteY10" fmla="*/ 3190910 h 3864077"/>
              <a:gd name="connsiteX11" fmla="*/ 5033762 w 5065355"/>
              <a:gd name="connsiteY11" fmla="*/ 3281910 h 3864077"/>
              <a:gd name="connsiteX12" fmla="*/ 5033487 w 5065355"/>
              <a:gd name="connsiteY12" fmla="*/ 3282522 h 3864077"/>
              <a:gd name="connsiteX13" fmla="*/ 5027369 w 5065355"/>
              <a:gd name="connsiteY13" fmla="*/ 3309275 h 3864077"/>
              <a:gd name="connsiteX14" fmla="*/ 4908386 w 5065355"/>
              <a:gd name="connsiteY14" fmla="*/ 3476562 h 3864077"/>
              <a:gd name="connsiteX15" fmla="*/ 4902444 w 5065355"/>
              <a:gd name="connsiteY15" fmla="*/ 3480940 h 3864077"/>
              <a:gd name="connsiteX16" fmla="*/ 4888108 w 5065355"/>
              <a:gd name="connsiteY16" fmla="*/ 3495204 h 3864077"/>
              <a:gd name="connsiteX17" fmla="*/ 4819819 w 5065355"/>
              <a:gd name="connsiteY17" fmla="*/ 3539901 h 3864077"/>
              <a:gd name="connsiteX18" fmla="*/ 4806748 w 5065355"/>
              <a:gd name="connsiteY18" fmla="*/ 3544794 h 3864077"/>
              <a:gd name="connsiteX19" fmla="*/ 4765129 w 5065355"/>
              <a:gd name="connsiteY19" fmla="*/ 3568040 h 3864077"/>
              <a:gd name="connsiteX20" fmla="*/ 4426673 w 5065355"/>
              <a:gd name="connsiteY20" fmla="*/ 3685984 h 3864077"/>
              <a:gd name="connsiteX21" fmla="*/ 534075 w 5065355"/>
              <a:gd name="connsiteY21" fmla="*/ 3761757 h 3864077"/>
              <a:gd name="connsiteX22" fmla="*/ 451805 w 5065355"/>
              <a:gd name="connsiteY22" fmla="*/ 3738960 h 3864077"/>
              <a:gd name="connsiteX23" fmla="*/ 417467 w 5065355"/>
              <a:gd name="connsiteY23" fmla="*/ 3743134 h 3864077"/>
              <a:gd name="connsiteX24" fmla="*/ 47039 w 5065355"/>
              <a:gd name="connsiteY24" fmla="*/ 3447046 h 3864077"/>
              <a:gd name="connsiteX25" fmla="*/ 38763 w 5065355"/>
              <a:gd name="connsiteY25" fmla="*/ 3414896 h 3864077"/>
              <a:gd name="connsiteX26" fmla="*/ 28376 w 5065355"/>
              <a:gd name="connsiteY26" fmla="*/ 3388641 h 3864077"/>
              <a:gd name="connsiteX27" fmla="*/ 14642 w 5065355"/>
              <a:gd name="connsiteY27" fmla="*/ 2681940 h 3864077"/>
              <a:gd name="connsiteX28" fmla="*/ 141525 w 5065355"/>
              <a:gd name="connsiteY28" fmla="*/ 1290513 h 3864077"/>
              <a:gd name="connsiteX29" fmla="*/ 968842 w 5065355"/>
              <a:gd name="connsiteY29" fmla="*/ 590018 h 3864077"/>
              <a:gd name="connsiteX30" fmla="*/ 986774 w 5065355"/>
              <a:gd name="connsiteY30" fmla="*/ 0 h 3864077"/>
              <a:gd name="connsiteX0" fmla="*/ 986774 w 5065355"/>
              <a:gd name="connsiteY0" fmla="*/ 0 h 3852421"/>
              <a:gd name="connsiteX1" fmla="*/ 1598492 w 5065355"/>
              <a:gd name="connsiteY1" fmla="*/ 571743 h 3852421"/>
              <a:gd name="connsiteX2" fmla="*/ 4623587 w 5065355"/>
              <a:gd name="connsiteY2" fmla="*/ 815032 h 3852421"/>
              <a:gd name="connsiteX3" fmla="*/ 5045794 w 5065355"/>
              <a:gd name="connsiteY3" fmla="*/ 2583837 h 3852421"/>
              <a:gd name="connsiteX4" fmla="*/ 5065097 w 5065355"/>
              <a:gd name="connsiteY4" fmla="*/ 3007422 h 3852421"/>
              <a:gd name="connsiteX5" fmla="*/ 5064540 w 5065355"/>
              <a:gd name="connsiteY5" fmla="*/ 3083457 h 3852421"/>
              <a:gd name="connsiteX6" fmla="*/ 5065355 w 5065355"/>
              <a:gd name="connsiteY6" fmla="*/ 3093208 h 3852421"/>
              <a:gd name="connsiteX7" fmla="*/ 5059336 w 5065355"/>
              <a:gd name="connsiteY7" fmla="*/ 3165214 h 3852421"/>
              <a:gd name="connsiteX8" fmla="*/ 5058896 w 5065355"/>
              <a:gd name="connsiteY8" fmla="*/ 3171406 h 3852421"/>
              <a:gd name="connsiteX9" fmla="*/ 5058773 w 5065355"/>
              <a:gd name="connsiteY9" fmla="*/ 3171941 h 3852421"/>
              <a:gd name="connsiteX10" fmla="*/ 5057188 w 5065355"/>
              <a:gd name="connsiteY10" fmla="*/ 3190910 h 3852421"/>
              <a:gd name="connsiteX11" fmla="*/ 5033762 w 5065355"/>
              <a:gd name="connsiteY11" fmla="*/ 3281910 h 3852421"/>
              <a:gd name="connsiteX12" fmla="*/ 5033487 w 5065355"/>
              <a:gd name="connsiteY12" fmla="*/ 3282522 h 3852421"/>
              <a:gd name="connsiteX13" fmla="*/ 5027369 w 5065355"/>
              <a:gd name="connsiteY13" fmla="*/ 3309275 h 3852421"/>
              <a:gd name="connsiteX14" fmla="*/ 4908386 w 5065355"/>
              <a:gd name="connsiteY14" fmla="*/ 3476562 h 3852421"/>
              <a:gd name="connsiteX15" fmla="*/ 4902444 w 5065355"/>
              <a:gd name="connsiteY15" fmla="*/ 3480940 h 3852421"/>
              <a:gd name="connsiteX16" fmla="*/ 4888108 w 5065355"/>
              <a:gd name="connsiteY16" fmla="*/ 3495204 h 3852421"/>
              <a:gd name="connsiteX17" fmla="*/ 4819819 w 5065355"/>
              <a:gd name="connsiteY17" fmla="*/ 3539901 h 3852421"/>
              <a:gd name="connsiteX18" fmla="*/ 4806748 w 5065355"/>
              <a:gd name="connsiteY18" fmla="*/ 3544794 h 3852421"/>
              <a:gd name="connsiteX19" fmla="*/ 4765129 w 5065355"/>
              <a:gd name="connsiteY19" fmla="*/ 3568040 h 3852421"/>
              <a:gd name="connsiteX20" fmla="*/ 4426673 w 5065355"/>
              <a:gd name="connsiteY20" fmla="*/ 3685984 h 3852421"/>
              <a:gd name="connsiteX21" fmla="*/ 904564 w 5065355"/>
              <a:gd name="connsiteY21" fmla="*/ 3793288 h 3852421"/>
              <a:gd name="connsiteX22" fmla="*/ 451805 w 5065355"/>
              <a:gd name="connsiteY22" fmla="*/ 3738960 h 3852421"/>
              <a:gd name="connsiteX23" fmla="*/ 417467 w 5065355"/>
              <a:gd name="connsiteY23" fmla="*/ 3743134 h 3852421"/>
              <a:gd name="connsiteX24" fmla="*/ 47039 w 5065355"/>
              <a:gd name="connsiteY24" fmla="*/ 3447046 h 3852421"/>
              <a:gd name="connsiteX25" fmla="*/ 38763 w 5065355"/>
              <a:gd name="connsiteY25" fmla="*/ 3414896 h 3852421"/>
              <a:gd name="connsiteX26" fmla="*/ 28376 w 5065355"/>
              <a:gd name="connsiteY26" fmla="*/ 3388641 h 3852421"/>
              <a:gd name="connsiteX27" fmla="*/ 14642 w 5065355"/>
              <a:gd name="connsiteY27" fmla="*/ 2681940 h 3852421"/>
              <a:gd name="connsiteX28" fmla="*/ 141525 w 5065355"/>
              <a:gd name="connsiteY28" fmla="*/ 1290513 h 3852421"/>
              <a:gd name="connsiteX29" fmla="*/ 968842 w 5065355"/>
              <a:gd name="connsiteY29" fmla="*/ 590018 h 3852421"/>
              <a:gd name="connsiteX30" fmla="*/ 986774 w 5065355"/>
              <a:gd name="connsiteY30" fmla="*/ 0 h 3852421"/>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229604 w 5065355"/>
              <a:gd name="connsiteY19" fmla="*/ 3851522 h 3899315"/>
              <a:gd name="connsiteX20" fmla="*/ 904564 w 5065355"/>
              <a:gd name="connsiteY20" fmla="*/ 3793288 h 3899315"/>
              <a:gd name="connsiteX21" fmla="*/ 451805 w 5065355"/>
              <a:gd name="connsiteY21" fmla="*/ 3738960 h 3899315"/>
              <a:gd name="connsiteX22" fmla="*/ 417467 w 5065355"/>
              <a:gd name="connsiteY22" fmla="*/ 3743134 h 3899315"/>
              <a:gd name="connsiteX23" fmla="*/ 47039 w 5065355"/>
              <a:gd name="connsiteY23" fmla="*/ 3447046 h 3899315"/>
              <a:gd name="connsiteX24" fmla="*/ 38763 w 5065355"/>
              <a:gd name="connsiteY24" fmla="*/ 3414896 h 3899315"/>
              <a:gd name="connsiteX25" fmla="*/ 28376 w 5065355"/>
              <a:gd name="connsiteY25" fmla="*/ 3388641 h 3899315"/>
              <a:gd name="connsiteX26" fmla="*/ 14642 w 5065355"/>
              <a:gd name="connsiteY26" fmla="*/ 2681940 h 3899315"/>
              <a:gd name="connsiteX27" fmla="*/ 141525 w 5065355"/>
              <a:gd name="connsiteY27" fmla="*/ 1290513 h 3899315"/>
              <a:gd name="connsiteX28" fmla="*/ 968842 w 5065355"/>
              <a:gd name="connsiteY28" fmla="*/ 590018 h 3899315"/>
              <a:gd name="connsiteX29" fmla="*/ 986774 w 5065355"/>
              <a:gd name="connsiteY29" fmla="*/ 0 h 3899315"/>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88108 w 5065355"/>
              <a:gd name="connsiteY16" fmla="*/ 3495204 h 3885853"/>
              <a:gd name="connsiteX17" fmla="*/ 4819819 w 5065355"/>
              <a:gd name="connsiteY17" fmla="*/ 3539901 h 3885853"/>
              <a:gd name="connsiteX18" fmla="*/ 4735804 w 5065355"/>
              <a:gd name="connsiteY18" fmla="*/ 3804925 h 3885853"/>
              <a:gd name="connsiteX19" fmla="*/ 4229604 w 5065355"/>
              <a:gd name="connsiteY19" fmla="*/ 3851522 h 3885853"/>
              <a:gd name="connsiteX20" fmla="*/ 904564 w 5065355"/>
              <a:gd name="connsiteY20" fmla="*/ 3793288 h 3885853"/>
              <a:gd name="connsiteX21" fmla="*/ 451805 w 5065355"/>
              <a:gd name="connsiteY21" fmla="*/ 3738960 h 3885853"/>
              <a:gd name="connsiteX22" fmla="*/ 417467 w 5065355"/>
              <a:gd name="connsiteY22" fmla="*/ 3743134 h 3885853"/>
              <a:gd name="connsiteX23" fmla="*/ 47039 w 5065355"/>
              <a:gd name="connsiteY23" fmla="*/ 3447046 h 3885853"/>
              <a:gd name="connsiteX24" fmla="*/ 38763 w 5065355"/>
              <a:gd name="connsiteY24" fmla="*/ 3414896 h 3885853"/>
              <a:gd name="connsiteX25" fmla="*/ 28376 w 5065355"/>
              <a:gd name="connsiteY25" fmla="*/ 3388641 h 3885853"/>
              <a:gd name="connsiteX26" fmla="*/ 14642 w 5065355"/>
              <a:gd name="connsiteY26" fmla="*/ 2681940 h 3885853"/>
              <a:gd name="connsiteX27" fmla="*/ 141525 w 5065355"/>
              <a:gd name="connsiteY27" fmla="*/ 1290513 h 3885853"/>
              <a:gd name="connsiteX28" fmla="*/ 968842 w 5065355"/>
              <a:gd name="connsiteY28" fmla="*/ 590018 h 3885853"/>
              <a:gd name="connsiteX29" fmla="*/ 986774 w 5065355"/>
              <a:gd name="connsiteY29"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19819 w 5065355"/>
              <a:gd name="connsiteY16" fmla="*/ 3539901 h 3885853"/>
              <a:gd name="connsiteX17" fmla="*/ 4735804 w 5065355"/>
              <a:gd name="connsiteY17" fmla="*/ 3804925 h 3885853"/>
              <a:gd name="connsiteX18" fmla="*/ 4229604 w 5065355"/>
              <a:gd name="connsiteY18" fmla="*/ 3851522 h 3885853"/>
              <a:gd name="connsiteX19" fmla="*/ 904564 w 5065355"/>
              <a:gd name="connsiteY19" fmla="*/ 3793288 h 3885853"/>
              <a:gd name="connsiteX20" fmla="*/ 451805 w 5065355"/>
              <a:gd name="connsiteY20" fmla="*/ 3738960 h 3885853"/>
              <a:gd name="connsiteX21" fmla="*/ 417467 w 5065355"/>
              <a:gd name="connsiteY21" fmla="*/ 3743134 h 3885853"/>
              <a:gd name="connsiteX22" fmla="*/ 47039 w 5065355"/>
              <a:gd name="connsiteY22" fmla="*/ 3447046 h 3885853"/>
              <a:gd name="connsiteX23" fmla="*/ 38763 w 5065355"/>
              <a:gd name="connsiteY23" fmla="*/ 3414896 h 3885853"/>
              <a:gd name="connsiteX24" fmla="*/ 28376 w 5065355"/>
              <a:gd name="connsiteY24" fmla="*/ 3388641 h 3885853"/>
              <a:gd name="connsiteX25" fmla="*/ 14642 w 5065355"/>
              <a:gd name="connsiteY25" fmla="*/ 2681940 h 3885853"/>
              <a:gd name="connsiteX26" fmla="*/ 141525 w 5065355"/>
              <a:gd name="connsiteY26" fmla="*/ 1290513 h 3885853"/>
              <a:gd name="connsiteX27" fmla="*/ 968842 w 5065355"/>
              <a:gd name="connsiteY27" fmla="*/ 590018 h 3885853"/>
              <a:gd name="connsiteX28" fmla="*/ 986774 w 5065355"/>
              <a:gd name="connsiteY28"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4908386 w 5065355"/>
              <a:gd name="connsiteY13" fmla="*/ 3476562 h 3885853"/>
              <a:gd name="connsiteX14" fmla="*/ 4902444 w 5065355"/>
              <a:gd name="connsiteY14" fmla="*/ 3480940 h 3885853"/>
              <a:gd name="connsiteX15" fmla="*/ 4819819 w 5065355"/>
              <a:gd name="connsiteY15" fmla="*/ 3539901 h 3885853"/>
              <a:gd name="connsiteX16" fmla="*/ 4735804 w 5065355"/>
              <a:gd name="connsiteY16" fmla="*/ 3804925 h 3885853"/>
              <a:gd name="connsiteX17" fmla="*/ 4229604 w 5065355"/>
              <a:gd name="connsiteY17" fmla="*/ 3851522 h 3885853"/>
              <a:gd name="connsiteX18" fmla="*/ 904564 w 5065355"/>
              <a:gd name="connsiteY18" fmla="*/ 3793288 h 3885853"/>
              <a:gd name="connsiteX19" fmla="*/ 451805 w 5065355"/>
              <a:gd name="connsiteY19" fmla="*/ 3738960 h 3885853"/>
              <a:gd name="connsiteX20" fmla="*/ 417467 w 5065355"/>
              <a:gd name="connsiteY20" fmla="*/ 3743134 h 3885853"/>
              <a:gd name="connsiteX21" fmla="*/ 47039 w 5065355"/>
              <a:gd name="connsiteY21" fmla="*/ 3447046 h 3885853"/>
              <a:gd name="connsiteX22" fmla="*/ 38763 w 5065355"/>
              <a:gd name="connsiteY22" fmla="*/ 3414896 h 3885853"/>
              <a:gd name="connsiteX23" fmla="*/ 28376 w 5065355"/>
              <a:gd name="connsiteY23" fmla="*/ 3388641 h 3885853"/>
              <a:gd name="connsiteX24" fmla="*/ 14642 w 5065355"/>
              <a:gd name="connsiteY24" fmla="*/ 2681940 h 3885853"/>
              <a:gd name="connsiteX25" fmla="*/ 141525 w 5065355"/>
              <a:gd name="connsiteY25" fmla="*/ 1290513 h 3885853"/>
              <a:gd name="connsiteX26" fmla="*/ 968842 w 5065355"/>
              <a:gd name="connsiteY26" fmla="*/ 590018 h 3885853"/>
              <a:gd name="connsiteX27" fmla="*/ 986774 w 5065355"/>
              <a:gd name="connsiteY27"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4908386 w 5065355"/>
              <a:gd name="connsiteY12" fmla="*/ 3476562 h 3885853"/>
              <a:gd name="connsiteX13" fmla="*/ 4902444 w 5065355"/>
              <a:gd name="connsiteY13" fmla="*/ 3480940 h 3885853"/>
              <a:gd name="connsiteX14" fmla="*/ 4819819 w 5065355"/>
              <a:gd name="connsiteY14" fmla="*/ 3539901 h 3885853"/>
              <a:gd name="connsiteX15" fmla="*/ 4735804 w 5065355"/>
              <a:gd name="connsiteY15" fmla="*/ 3804925 h 3885853"/>
              <a:gd name="connsiteX16" fmla="*/ 4229604 w 5065355"/>
              <a:gd name="connsiteY16" fmla="*/ 3851522 h 3885853"/>
              <a:gd name="connsiteX17" fmla="*/ 904564 w 5065355"/>
              <a:gd name="connsiteY17" fmla="*/ 3793288 h 3885853"/>
              <a:gd name="connsiteX18" fmla="*/ 451805 w 5065355"/>
              <a:gd name="connsiteY18" fmla="*/ 3738960 h 3885853"/>
              <a:gd name="connsiteX19" fmla="*/ 417467 w 5065355"/>
              <a:gd name="connsiteY19" fmla="*/ 3743134 h 3885853"/>
              <a:gd name="connsiteX20" fmla="*/ 47039 w 5065355"/>
              <a:gd name="connsiteY20" fmla="*/ 3447046 h 3885853"/>
              <a:gd name="connsiteX21" fmla="*/ 38763 w 5065355"/>
              <a:gd name="connsiteY21" fmla="*/ 3414896 h 3885853"/>
              <a:gd name="connsiteX22" fmla="*/ 28376 w 5065355"/>
              <a:gd name="connsiteY22" fmla="*/ 3388641 h 3885853"/>
              <a:gd name="connsiteX23" fmla="*/ 14642 w 5065355"/>
              <a:gd name="connsiteY23" fmla="*/ 2681940 h 3885853"/>
              <a:gd name="connsiteX24" fmla="*/ 141525 w 5065355"/>
              <a:gd name="connsiteY24" fmla="*/ 1290513 h 3885853"/>
              <a:gd name="connsiteX25" fmla="*/ 968842 w 5065355"/>
              <a:gd name="connsiteY25" fmla="*/ 590018 h 3885853"/>
              <a:gd name="connsiteX26" fmla="*/ 986774 w 5065355"/>
              <a:gd name="connsiteY26"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57188 w 5065097"/>
              <a:gd name="connsiteY9" fmla="*/ 3190910 h 3885853"/>
              <a:gd name="connsiteX10" fmla="*/ 5033762 w 5065097"/>
              <a:gd name="connsiteY10" fmla="*/ 3281910 h 3885853"/>
              <a:gd name="connsiteX11" fmla="*/ 4908386 w 5065097"/>
              <a:gd name="connsiteY11" fmla="*/ 3476562 h 3885853"/>
              <a:gd name="connsiteX12" fmla="*/ 4902444 w 5065097"/>
              <a:gd name="connsiteY12" fmla="*/ 3480940 h 3885853"/>
              <a:gd name="connsiteX13" fmla="*/ 4819819 w 5065097"/>
              <a:gd name="connsiteY13" fmla="*/ 3539901 h 3885853"/>
              <a:gd name="connsiteX14" fmla="*/ 4735804 w 5065097"/>
              <a:gd name="connsiteY14" fmla="*/ 3804925 h 3885853"/>
              <a:gd name="connsiteX15" fmla="*/ 4229604 w 5065097"/>
              <a:gd name="connsiteY15" fmla="*/ 3851522 h 3885853"/>
              <a:gd name="connsiteX16" fmla="*/ 904564 w 5065097"/>
              <a:gd name="connsiteY16" fmla="*/ 3793288 h 3885853"/>
              <a:gd name="connsiteX17" fmla="*/ 451805 w 5065097"/>
              <a:gd name="connsiteY17" fmla="*/ 3738960 h 3885853"/>
              <a:gd name="connsiteX18" fmla="*/ 417467 w 5065097"/>
              <a:gd name="connsiteY18" fmla="*/ 3743134 h 3885853"/>
              <a:gd name="connsiteX19" fmla="*/ 47039 w 5065097"/>
              <a:gd name="connsiteY19" fmla="*/ 3447046 h 3885853"/>
              <a:gd name="connsiteX20" fmla="*/ 38763 w 5065097"/>
              <a:gd name="connsiteY20" fmla="*/ 3414896 h 3885853"/>
              <a:gd name="connsiteX21" fmla="*/ 28376 w 5065097"/>
              <a:gd name="connsiteY21" fmla="*/ 3388641 h 3885853"/>
              <a:gd name="connsiteX22" fmla="*/ 14642 w 5065097"/>
              <a:gd name="connsiteY22" fmla="*/ 2681940 h 3885853"/>
              <a:gd name="connsiteX23" fmla="*/ 141525 w 5065097"/>
              <a:gd name="connsiteY23" fmla="*/ 1290513 h 3885853"/>
              <a:gd name="connsiteX24" fmla="*/ 968842 w 5065097"/>
              <a:gd name="connsiteY24" fmla="*/ 590018 h 3885853"/>
              <a:gd name="connsiteX25" fmla="*/ 986774 w 5065097"/>
              <a:gd name="connsiteY25"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33762 w 5065097"/>
              <a:gd name="connsiteY9" fmla="*/ 3281910 h 3885853"/>
              <a:gd name="connsiteX10" fmla="*/ 4908386 w 5065097"/>
              <a:gd name="connsiteY10" fmla="*/ 3476562 h 3885853"/>
              <a:gd name="connsiteX11" fmla="*/ 4902444 w 5065097"/>
              <a:gd name="connsiteY11" fmla="*/ 3480940 h 3885853"/>
              <a:gd name="connsiteX12" fmla="*/ 4819819 w 5065097"/>
              <a:gd name="connsiteY12" fmla="*/ 3539901 h 3885853"/>
              <a:gd name="connsiteX13" fmla="*/ 4735804 w 5065097"/>
              <a:gd name="connsiteY13" fmla="*/ 3804925 h 3885853"/>
              <a:gd name="connsiteX14" fmla="*/ 4229604 w 5065097"/>
              <a:gd name="connsiteY14" fmla="*/ 3851522 h 3885853"/>
              <a:gd name="connsiteX15" fmla="*/ 904564 w 5065097"/>
              <a:gd name="connsiteY15" fmla="*/ 3793288 h 3885853"/>
              <a:gd name="connsiteX16" fmla="*/ 451805 w 5065097"/>
              <a:gd name="connsiteY16" fmla="*/ 3738960 h 3885853"/>
              <a:gd name="connsiteX17" fmla="*/ 417467 w 5065097"/>
              <a:gd name="connsiteY17" fmla="*/ 3743134 h 3885853"/>
              <a:gd name="connsiteX18" fmla="*/ 47039 w 5065097"/>
              <a:gd name="connsiteY18" fmla="*/ 3447046 h 3885853"/>
              <a:gd name="connsiteX19" fmla="*/ 38763 w 5065097"/>
              <a:gd name="connsiteY19" fmla="*/ 3414896 h 3885853"/>
              <a:gd name="connsiteX20" fmla="*/ 28376 w 5065097"/>
              <a:gd name="connsiteY20" fmla="*/ 3388641 h 3885853"/>
              <a:gd name="connsiteX21" fmla="*/ 14642 w 5065097"/>
              <a:gd name="connsiteY21" fmla="*/ 2681940 h 3885853"/>
              <a:gd name="connsiteX22" fmla="*/ 141525 w 5065097"/>
              <a:gd name="connsiteY22" fmla="*/ 1290513 h 3885853"/>
              <a:gd name="connsiteX23" fmla="*/ 968842 w 5065097"/>
              <a:gd name="connsiteY23" fmla="*/ 590018 h 3885853"/>
              <a:gd name="connsiteX24" fmla="*/ 986774 w 5065097"/>
              <a:gd name="connsiteY24"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902444 w 5065097"/>
              <a:gd name="connsiteY10" fmla="*/ 3480940 h 3885853"/>
              <a:gd name="connsiteX11" fmla="*/ 4819819 w 5065097"/>
              <a:gd name="connsiteY11" fmla="*/ 3539901 h 3885853"/>
              <a:gd name="connsiteX12" fmla="*/ 4735804 w 5065097"/>
              <a:gd name="connsiteY12" fmla="*/ 3804925 h 3885853"/>
              <a:gd name="connsiteX13" fmla="*/ 4229604 w 5065097"/>
              <a:gd name="connsiteY13" fmla="*/ 3851522 h 3885853"/>
              <a:gd name="connsiteX14" fmla="*/ 904564 w 5065097"/>
              <a:gd name="connsiteY14" fmla="*/ 3793288 h 3885853"/>
              <a:gd name="connsiteX15" fmla="*/ 451805 w 5065097"/>
              <a:gd name="connsiteY15" fmla="*/ 3738960 h 3885853"/>
              <a:gd name="connsiteX16" fmla="*/ 417467 w 5065097"/>
              <a:gd name="connsiteY16" fmla="*/ 3743134 h 3885853"/>
              <a:gd name="connsiteX17" fmla="*/ 47039 w 5065097"/>
              <a:gd name="connsiteY17" fmla="*/ 3447046 h 3885853"/>
              <a:gd name="connsiteX18" fmla="*/ 38763 w 5065097"/>
              <a:gd name="connsiteY18" fmla="*/ 3414896 h 3885853"/>
              <a:gd name="connsiteX19" fmla="*/ 28376 w 5065097"/>
              <a:gd name="connsiteY19" fmla="*/ 3388641 h 3885853"/>
              <a:gd name="connsiteX20" fmla="*/ 14642 w 5065097"/>
              <a:gd name="connsiteY20" fmla="*/ 2681940 h 3885853"/>
              <a:gd name="connsiteX21" fmla="*/ 141525 w 5065097"/>
              <a:gd name="connsiteY21" fmla="*/ 1290513 h 3885853"/>
              <a:gd name="connsiteX22" fmla="*/ 968842 w 5065097"/>
              <a:gd name="connsiteY22" fmla="*/ 590018 h 3885853"/>
              <a:gd name="connsiteX23" fmla="*/ 986774 w 5065097"/>
              <a:gd name="connsiteY23"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819819 w 5065097"/>
              <a:gd name="connsiteY10" fmla="*/ 3539901 h 3885853"/>
              <a:gd name="connsiteX11" fmla="*/ 4735804 w 5065097"/>
              <a:gd name="connsiteY11" fmla="*/ 3804925 h 3885853"/>
              <a:gd name="connsiteX12" fmla="*/ 4229604 w 5065097"/>
              <a:gd name="connsiteY12" fmla="*/ 3851522 h 3885853"/>
              <a:gd name="connsiteX13" fmla="*/ 904564 w 5065097"/>
              <a:gd name="connsiteY13" fmla="*/ 3793288 h 3885853"/>
              <a:gd name="connsiteX14" fmla="*/ 451805 w 5065097"/>
              <a:gd name="connsiteY14" fmla="*/ 3738960 h 3885853"/>
              <a:gd name="connsiteX15" fmla="*/ 417467 w 5065097"/>
              <a:gd name="connsiteY15" fmla="*/ 3743134 h 3885853"/>
              <a:gd name="connsiteX16" fmla="*/ 47039 w 5065097"/>
              <a:gd name="connsiteY16" fmla="*/ 3447046 h 3885853"/>
              <a:gd name="connsiteX17" fmla="*/ 38763 w 5065097"/>
              <a:gd name="connsiteY17" fmla="*/ 3414896 h 3885853"/>
              <a:gd name="connsiteX18" fmla="*/ 28376 w 5065097"/>
              <a:gd name="connsiteY18" fmla="*/ 3388641 h 3885853"/>
              <a:gd name="connsiteX19" fmla="*/ 14642 w 5065097"/>
              <a:gd name="connsiteY19" fmla="*/ 2681940 h 3885853"/>
              <a:gd name="connsiteX20" fmla="*/ 141525 w 5065097"/>
              <a:gd name="connsiteY20" fmla="*/ 1290513 h 3885853"/>
              <a:gd name="connsiteX21" fmla="*/ 968842 w 5065097"/>
              <a:gd name="connsiteY21" fmla="*/ 590018 h 3885853"/>
              <a:gd name="connsiteX22" fmla="*/ 986774 w 5065097"/>
              <a:gd name="connsiteY22"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819819 w 5065543"/>
              <a:gd name="connsiteY9" fmla="*/ 3539901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993239 w 5065543"/>
              <a:gd name="connsiteY9" fmla="*/ 3784266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735804 w 5065543"/>
              <a:gd name="connsiteY9" fmla="*/ 3804925 h 3885853"/>
              <a:gd name="connsiteX10" fmla="*/ 4229604 w 5065543"/>
              <a:gd name="connsiteY10" fmla="*/ 3851522 h 3885853"/>
              <a:gd name="connsiteX11" fmla="*/ 904564 w 5065543"/>
              <a:gd name="connsiteY11" fmla="*/ 3793288 h 3885853"/>
              <a:gd name="connsiteX12" fmla="*/ 451805 w 5065543"/>
              <a:gd name="connsiteY12" fmla="*/ 3738960 h 3885853"/>
              <a:gd name="connsiteX13" fmla="*/ 417467 w 5065543"/>
              <a:gd name="connsiteY13" fmla="*/ 3743134 h 3885853"/>
              <a:gd name="connsiteX14" fmla="*/ 47039 w 5065543"/>
              <a:gd name="connsiteY14" fmla="*/ 3447046 h 3885853"/>
              <a:gd name="connsiteX15" fmla="*/ 38763 w 5065543"/>
              <a:gd name="connsiteY15" fmla="*/ 3414896 h 3885853"/>
              <a:gd name="connsiteX16" fmla="*/ 28376 w 5065543"/>
              <a:gd name="connsiteY16" fmla="*/ 3388641 h 3885853"/>
              <a:gd name="connsiteX17" fmla="*/ 14642 w 5065543"/>
              <a:gd name="connsiteY17" fmla="*/ 2681940 h 3885853"/>
              <a:gd name="connsiteX18" fmla="*/ 141525 w 5065543"/>
              <a:gd name="connsiteY18" fmla="*/ 1290513 h 3885853"/>
              <a:gd name="connsiteX19" fmla="*/ 968842 w 5065543"/>
              <a:gd name="connsiteY19" fmla="*/ 590018 h 3885853"/>
              <a:gd name="connsiteX20" fmla="*/ 986774 w 5065543"/>
              <a:gd name="connsiteY20"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4993239 w 5065543"/>
              <a:gd name="connsiteY7" fmla="*/ 3784266 h 3885853"/>
              <a:gd name="connsiteX8" fmla="*/ 4229604 w 5065543"/>
              <a:gd name="connsiteY8" fmla="*/ 3851522 h 3885853"/>
              <a:gd name="connsiteX9" fmla="*/ 904564 w 5065543"/>
              <a:gd name="connsiteY9" fmla="*/ 3793288 h 3885853"/>
              <a:gd name="connsiteX10" fmla="*/ 451805 w 5065543"/>
              <a:gd name="connsiteY10" fmla="*/ 3738960 h 3885853"/>
              <a:gd name="connsiteX11" fmla="*/ 417467 w 5065543"/>
              <a:gd name="connsiteY11" fmla="*/ 3743134 h 3885853"/>
              <a:gd name="connsiteX12" fmla="*/ 47039 w 5065543"/>
              <a:gd name="connsiteY12" fmla="*/ 3447046 h 3885853"/>
              <a:gd name="connsiteX13" fmla="*/ 38763 w 5065543"/>
              <a:gd name="connsiteY13" fmla="*/ 3414896 h 3885853"/>
              <a:gd name="connsiteX14" fmla="*/ 28376 w 5065543"/>
              <a:gd name="connsiteY14" fmla="*/ 3388641 h 3885853"/>
              <a:gd name="connsiteX15" fmla="*/ 14642 w 5065543"/>
              <a:gd name="connsiteY15" fmla="*/ 2681940 h 3885853"/>
              <a:gd name="connsiteX16" fmla="*/ 141525 w 5065543"/>
              <a:gd name="connsiteY16" fmla="*/ 1290513 h 3885853"/>
              <a:gd name="connsiteX17" fmla="*/ 968842 w 5065543"/>
              <a:gd name="connsiteY17" fmla="*/ 590018 h 3885853"/>
              <a:gd name="connsiteX18" fmla="*/ 986774 w 5065543"/>
              <a:gd name="connsiteY18" fmla="*/ 0 h 3885853"/>
              <a:gd name="connsiteX0" fmla="*/ 986774 w 5073884"/>
              <a:gd name="connsiteY0" fmla="*/ 0 h 3885853"/>
              <a:gd name="connsiteX1" fmla="*/ 1598492 w 5073884"/>
              <a:gd name="connsiteY1" fmla="*/ 571743 h 3885853"/>
              <a:gd name="connsiteX2" fmla="*/ 4623587 w 5073884"/>
              <a:gd name="connsiteY2" fmla="*/ 815032 h 3885853"/>
              <a:gd name="connsiteX3" fmla="*/ 5045794 w 5073884"/>
              <a:gd name="connsiteY3" fmla="*/ 2583837 h 3885853"/>
              <a:gd name="connsiteX4" fmla="*/ 5065097 w 5073884"/>
              <a:gd name="connsiteY4" fmla="*/ 3007422 h 3885853"/>
              <a:gd name="connsiteX5" fmla="*/ 5059336 w 5073884"/>
              <a:gd name="connsiteY5" fmla="*/ 3165214 h 3885853"/>
              <a:gd name="connsiteX6" fmla="*/ 4993239 w 5073884"/>
              <a:gd name="connsiteY6" fmla="*/ 3784266 h 3885853"/>
              <a:gd name="connsiteX7" fmla="*/ 4229604 w 5073884"/>
              <a:gd name="connsiteY7" fmla="*/ 3851522 h 3885853"/>
              <a:gd name="connsiteX8" fmla="*/ 904564 w 5073884"/>
              <a:gd name="connsiteY8" fmla="*/ 3793288 h 3885853"/>
              <a:gd name="connsiteX9" fmla="*/ 451805 w 5073884"/>
              <a:gd name="connsiteY9" fmla="*/ 3738960 h 3885853"/>
              <a:gd name="connsiteX10" fmla="*/ 417467 w 5073884"/>
              <a:gd name="connsiteY10" fmla="*/ 3743134 h 3885853"/>
              <a:gd name="connsiteX11" fmla="*/ 47039 w 5073884"/>
              <a:gd name="connsiteY11" fmla="*/ 3447046 h 3885853"/>
              <a:gd name="connsiteX12" fmla="*/ 38763 w 5073884"/>
              <a:gd name="connsiteY12" fmla="*/ 3414896 h 3885853"/>
              <a:gd name="connsiteX13" fmla="*/ 28376 w 5073884"/>
              <a:gd name="connsiteY13" fmla="*/ 3388641 h 3885853"/>
              <a:gd name="connsiteX14" fmla="*/ 14642 w 5073884"/>
              <a:gd name="connsiteY14" fmla="*/ 2681940 h 3885853"/>
              <a:gd name="connsiteX15" fmla="*/ 141525 w 5073884"/>
              <a:gd name="connsiteY15" fmla="*/ 1290513 h 3885853"/>
              <a:gd name="connsiteX16" fmla="*/ 968842 w 5073884"/>
              <a:gd name="connsiteY16" fmla="*/ 590018 h 3885853"/>
              <a:gd name="connsiteX17" fmla="*/ 986774 w 5073884"/>
              <a:gd name="connsiteY17" fmla="*/ 0 h 3885853"/>
              <a:gd name="connsiteX0" fmla="*/ 986774 w 5078114"/>
              <a:gd name="connsiteY0" fmla="*/ 0 h 3885853"/>
              <a:gd name="connsiteX1" fmla="*/ 1598492 w 5078114"/>
              <a:gd name="connsiteY1" fmla="*/ 571743 h 3885853"/>
              <a:gd name="connsiteX2" fmla="*/ 4623587 w 5078114"/>
              <a:gd name="connsiteY2" fmla="*/ 815032 h 3885853"/>
              <a:gd name="connsiteX3" fmla="*/ 5045794 w 5078114"/>
              <a:gd name="connsiteY3" fmla="*/ 2583837 h 3885853"/>
              <a:gd name="connsiteX4" fmla="*/ 5065097 w 5078114"/>
              <a:gd name="connsiteY4" fmla="*/ 3007422 h 3885853"/>
              <a:gd name="connsiteX5" fmla="*/ 4993239 w 5078114"/>
              <a:gd name="connsiteY5" fmla="*/ 3784266 h 3885853"/>
              <a:gd name="connsiteX6" fmla="*/ 4229604 w 5078114"/>
              <a:gd name="connsiteY6" fmla="*/ 3851522 h 3885853"/>
              <a:gd name="connsiteX7" fmla="*/ 904564 w 5078114"/>
              <a:gd name="connsiteY7" fmla="*/ 3793288 h 3885853"/>
              <a:gd name="connsiteX8" fmla="*/ 451805 w 5078114"/>
              <a:gd name="connsiteY8" fmla="*/ 3738960 h 3885853"/>
              <a:gd name="connsiteX9" fmla="*/ 417467 w 5078114"/>
              <a:gd name="connsiteY9" fmla="*/ 3743134 h 3885853"/>
              <a:gd name="connsiteX10" fmla="*/ 47039 w 5078114"/>
              <a:gd name="connsiteY10" fmla="*/ 3447046 h 3885853"/>
              <a:gd name="connsiteX11" fmla="*/ 38763 w 5078114"/>
              <a:gd name="connsiteY11" fmla="*/ 3414896 h 3885853"/>
              <a:gd name="connsiteX12" fmla="*/ 28376 w 5078114"/>
              <a:gd name="connsiteY12" fmla="*/ 3388641 h 3885853"/>
              <a:gd name="connsiteX13" fmla="*/ 14642 w 5078114"/>
              <a:gd name="connsiteY13" fmla="*/ 2681940 h 3885853"/>
              <a:gd name="connsiteX14" fmla="*/ 141525 w 5078114"/>
              <a:gd name="connsiteY14" fmla="*/ 1290513 h 3885853"/>
              <a:gd name="connsiteX15" fmla="*/ 968842 w 5078114"/>
              <a:gd name="connsiteY15" fmla="*/ 590018 h 3885853"/>
              <a:gd name="connsiteX16" fmla="*/ 986774 w 5078114"/>
              <a:gd name="connsiteY16" fmla="*/ 0 h 3885853"/>
              <a:gd name="connsiteX0" fmla="*/ 986774 w 5094085"/>
              <a:gd name="connsiteY0" fmla="*/ 0 h 3885853"/>
              <a:gd name="connsiteX1" fmla="*/ 1598492 w 5094085"/>
              <a:gd name="connsiteY1" fmla="*/ 571743 h 3885853"/>
              <a:gd name="connsiteX2" fmla="*/ 4623587 w 5094085"/>
              <a:gd name="connsiteY2" fmla="*/ 815032 h 3885853"/>
              <a:gd name="connsiteX3" fmla="*/ 5045794 w 5094085"/>
              <a:gd name="connsiteY3" fmla="*/ 2583837 h 3885853"/>
              <a:gd name="connsiteX4" fmla="*/ 4993239 w 5094085"/>
              <a:gd name="connsiteY4" fmla="*/ 3784266 h 3885853"/>
              <a:gd name="connsiteX5" fmla="*/ 4229604 w 5094085"/>
              <a:gd name="connsiteY5" fmla="*/ 3851522 h 3885853"/>
              <a:gd name="connsiteX6" fmla="*/ 904564 w 5094085"/>
              <a:gd name="connsiteY6" fmla="*/ 3793288 h 3885853"/>
              <a:gd name="connsiteX7" fmla="*/ 451805 w 5094085"/>
              <a:gd name="connsiteY7" fmla="*/ 3738960 h 3885853"/>
              <a:gd name="connsiteX8" fmla="*/ 417467 w 5094085"/>
              <a:gd name="connsiteY8" fmla="*/ 3743134 h 3885853"/>
              <a:gd name="connsiteX9" fmla="*/ 47039 w 5094085"/>
              <a:gd name="connsiteY9" fmla="*/ 3447046 h 3885853"/>
              <a:gd name="connsiteX10" fmla="*/ 38763 w 5094085"/>
              <a:gd name="connsiteY10" fmla="*/ 3414896 h 3885853"/>
              <a:gd name="connsiteX11" fmla="*/ 28376 w 5094085"/>
              <a:gd name="connsiteY11" fmla="*/ 3388641 h 3885853"/>
              <a:gd name="connsiteX12" fmla="*/ 14642 w 5094085"/>
              <a:gd name="connsiteY12" fmla="*/ 2681940 h 3885853"/>
              <a:gd name="connsiteX13" fmla="*/ 141525 w 5094085"/>
              <a:gd name="connsiteY13" fmla="*/ 1290513 h 3885853"/>
              <a:gd name="connsiteX14" fmla="*/ 968842 w 5094085"/>
              <a:gd name="connsiteY14" fmla="*/ 590018 h 3885853"/>
              <a:gd name="connsiteX15" fmla="*/ 986774 w 5094085"/>
              <a:gd name="connsiteY15" fmla="*/ 0 h 3885853"/>
              <a:gd name="connsiteX0" fmla="*/ 986774 w 5062386"/>
              <a:gd name="connsiteY0" fmla="*/ 0 h 3895361"/>
              <a:gd name="connsiteX1" fmla="*/ 1598492 w 5062386"/>
              <a:gd name="connsiteY1" fmla="*/ 571743 h 3895361"/>
              <a:gd name="connsiteX2" fmla="*/ 4623587 w 5062386"/>
              <a:gd name="connsiteY2" fmla="*/ 815032 h 3895361"/>
              <a:gd name="connsiteX3" fmla="*/ 5045794 w 5062386"/>
              <a:gd name="connsiteY3" fmla="*/ 2583837 h 3895361"/>
              <a:gd name="connsiteX4" fmla="*/ 4851350 w 5062386"/>
              <a:gd name="connsiteY4" fmla="*/ 3634494 h 3895361"/>
              <a:gd name="connsiteX5" fmla="*/ 4229604 w 5062386"/>
              <a:gd name="connsiteY5" fmla="*/ 3851522 h 3895361"/>
              <a:gd name="connsiteX6" fmla="*/ 904564 w 5062386"/>
              <a:gd name="connsiteY6" fmla="*/ 3793288 h 3895361"/>
              <a:gd name="connsiteX7" fmla="*/ 451805 w 5062386"/>
              <a:gd name="connsiteY7" fmla="*/ 3738960 h 3895361"/>
              <a:gd name="connsiteX8" fmla="*/ 417467 w 5062386"/>
              <a:gd name="connsiteY8" fmla="*/ 3743134 h 3895361"/>
              <a:gd name="connsiteX9" fmla="*/ 47039 w 5062386"/>
              <a:gd name="connsiteY9" fmla="*/ 3447046 h 3895361"/>
              <a:gd name="connsiteX10" fmla="*/ 38763 w 5062386"/>
              <a:gd name="connsiteY10" fmla="*/ 3414896 h 3895361"/>
              <a:gd name="connsiteX11" fmla="*/ 28376 w 5062386"/>
              <a:gd name="connsiteY11" fmla="*/ 3388641 h 3895361"/>
              <a:gd name="connsiteX12" fmla="*/ 14642 w 5062386"/>
              <a:gd name="connsiteY12" fmla="*/ 2681940 h 3895361"/>
              <a:gd name="connsiteX13" fmla="*/ 141525 w 5062386"/>
              <a:gd name="connsiteY13" fmla="*/ 1290513 h 3895361"/>
              <a:gd name="connsiteX14" fmla="*/ 968842 w 5062386"/>
              <a:gd name="connsiteY14" fmla="*/ 590018 h 3895361"/>
              <a:gd name="connsiteX15" fmla="*/ 986774 w 5062386"/>
              <a:gd name="connsiteY15" fmla="*/ 0 h 3895361"/>
              <a:gd name="connsiteX0" fmla="*/ 986774 w 5051609"/>
              <a:gd name="connsiteY0" fmla="*/ 0 h 3895361"/>
              <a:gd name="connsiteX1" fmla="*/ 1598492 w 5051609"/>
              <a:gd name="connsiteY1" fmla="*/ 571743 h 3895361"/>
              <a:gd name="connsiteX2" fmla="*/ 4623587 w 5051609"/>
              <a:gd name="connsiteY2" fmla="*/ 815032 h 3895361"/>
              <a:gd name="connsiteX3" fmla="*/ 5045794 w 5051609"/>
              <a:gd name="connsiteY3" fmla="*/ 2583837 h 3895361"/>
              <a:gd name="connsiteX4" fmla="*/ 4851350 w 5051609"/>
              <a:gd name="connsiteY4" fmla="*/ 3634494 h 3895361"/>
              <a:gd name="connsiteX5" fmla="*/ 4229604 w 5051609"/>
              <a:gd name="connsiteY5" fmla="*/ 3851522 h 3895361"/>
              <a:gd name="connsiteX6" fmla="*/ 904564 w 5051609"/>
              <a:gd name="connsiteY6" fmla="*/ 3793288 h 3895361"/>
              <a:gd name="connsiteX7" fmla="*/ 451805 w 5051609"/>
              <a:gd name="connsiteY7" fmla="*/ 3738960 h 3895361"/>
              <a:gd name="connsiteX8" fmla="*/ 417467 w 5051609"/>
              <a:gd name="connsiteY8" fmla="*/ 3743134 h 3895361"/>
              <a:gd name="connsiteX9" fmla="*/ 47039 w 5051609"/>
              <a:gd name="connsiteY9" fmla="*/ 3447046 h 3895361"/>
              <a:gd name="connsiteX10" fmla="*/ 38763 w 5051609"/>
              <a:gd name="connsiteY10" fmla="*/ 3414896 h 3895361"/>
              <a:gd name="connsiteX11" fmla="*/ 28376 w 5051609"/>
              <a:gd name="connsiteY11" fmla="*/ 3388641 h 3895361"/>
              <a:gd name="connsiteX12" fmla="*/ 14642 w 5051609"/>
              <a:gd name="connsiteY12" fmla="*/ 2681940 h 3895361"/>
              <a:gd name="connsiteX13" fmla="*/ 141525 w 5051609"/>
              <a:gd name="connsiteY13" fmla="*/ 1290513 h 3895361"/>
              <a:gd name="connsiteX14" fmla="*/ 968842 w 5051609"/>
              <a:gd name="connsiteY14" fmla="*/ 590018 h 3895361"/>
              <a:gd name="connsiteX15" fmla="*/ 986774 w 5051609"/>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17467 w 5100973"/>
              <a:gd name="connsiteY8" fmla="*/ 3743134 h 4001096"/>
              <a:gd name="connsiteX9" fmla="*/ 47039 w 5100973"/>
              <a:gd name="connsiteY9" fmla="*/ 3447046 h 4001096"/>
              <a:gd name="connsiteX10" fmla="*/ 38763 w 5100973"/>
              <a:gd name="connsiteY10" fmla="*/ 3414896 h 4001096"/>
              <a:gd name="connsiteX11" fmla="*/ 28376 w 5100973"/>
              <a:gd name="connsiteY11" fmla="*/ 3388641 h 4001096"/>
              <a:gd name="connsiteX12" fmla="*/ 14642 w 5100973"/>
              <a:gd name="connsiteY12" fmla="*/ 2681940 h 4001096"/>
              <a:gd name="connsiteX13" fmla="*/ 141525 w 5100973"/>
              <a:gd name="connsiteY13" fmla="*/ 1290513 h 4001096"/>
              <a:gd name="connsiteX14" fmla="*/ 968842 w 5100973"/>
              <a:gd name="connsiteY14" fmla="*/ 590018 h 4001096"/>
              <a:gd name="connsiteX15" fmla="*/ 986774 w 5100973"/>
              <a:gd name="connsiteY15" fmla="*/ 0 h 4001096"/>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7039 w 5100973"/>
              <a:gd name="connsiteY8" fmla="*/ 3447046 h 4001096"/>
              <a:gd name="connsiteX9" fmla="*/ 38763 w 5100973"/>
              <a:gd name="connsiteY9" fmla="*/ 3414896 h 4001096"/>
              <a:gd name="connsiteX10" fmla="*/ 28376 w 5100973"/>
              <a:gd name="connsiteY10" fmla="*/ 3388641 h 4001096"/>
              <a:gd name="connsiteX11" fmla="*/ 14642 w 5100973"/>
              <a:gd name="connsiteY11" fmla="*/ 2681940 h 4001096"/>
              <a:gd name="connsiteX12" fmla="*/ 141525 w 5100973"/>
              <a:gd name="connsiteY12" fmla="*/ 1290513 h 4001096"/>
              <a:gd name="connsiteX13" fmla="*/ 968842 w 5100973"/>
              <a:gd name="connsiteY13" fmla="*/ 590018 h 4001096"/>
              <a:gd name="connsiteX14" fmla="*/ 986774 w 5100973"/>
              <a:gd name="connsiteY14" fmla="*/ 0 h 4001096"/>
              <a:gd name="connsiteX0" fmla="*/ 984626 w 5098825"/>
              <a:gd name="connsiteY0" fmla="*/ 0 h 4001096"/>
              <a:gd name="connsiteX1" fmla="*/ 1596344 w 5098825"/>
              <a:gd name="connsiteY1" fmla="*/ 571743 h 4001096"/>
              <a:gd name="connsiteX2" fmla="*/ 4621439 w 5098825"/>
              <a:gd name="connsiteY2" fmla="*/ 815032 h 4001096"/>
              <a:gd name="connsiteX3" fmla="*/ 5098825 w 5098825"/>
              <a:gd name="connsiteY3" fmla="*/ 2118754 h 4001096"/>
              <a:gd name="connsiteX4" fmla="*/ 4849202 w 5098825"/>
              <a:gd name="connsiteY4" fmla="*/ 3634494 h 4001096"/>
              <a:gd name="connsiteX5" fmla="*/ 3793904 w 5098825"/>
              <a:gd name="connsiteY5" fmla="*/ 3985529 h 4001096"/>
              <a:gd name="connsiteX6" fmla="*/ 957596 w 5098825"/>
              <a:gd name="connsiteY6" fmla="*/ 3840584 h 4001096"/>
              <a:gd name="connsiteX7" fmla="*/ 449657 w 5098825"/>
              <a:gd name="connsiteY7" fmla="*/ 3738960 h 4001096"/>
              <a:gd name="connsiteX8" fmla="*/ 44891 w 5098825"/>
              <a:gd name="connsiteY8" fmla="*/ 3447046 h 4001096"/>
              <a:gd name="connsiteX9" fmla="*/ 36615 w 5098825"/>
              <a:gd name="connsiteY9" fmla="*/ 3414896 h 4001096"/>
              <a:gd name="connsiteX10" fmla="*/ 12494 w 5098825"/>
              <a:gd name="connsiteY10" fmla="*/ 2681940 h 4001096"/>
              <a:gd name="connsiteX11" fmla="*/ 139377 w 5098825"/>
              <a:gd name="connsiteY11" fmla="*/ 1290513 h 4001096"/>
              <a:gd name="connsiteX12" fmla="*/ 966694 w 5098825"/>
              <a:gd name="connsiteY12" fmla="*/ 590018 h 4001096"/>
              <a:gd name="connsiteX13" fmla="*/ 984626 w 5098825"/>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44704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53375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437163 w 5086331"/>
              <a:gd name="connsiteY7" fmla="*/ 3738960 h 4001096"/>
              <a:gd name="connsiteX8" fmla="*/ 32397 w 5086331"/>
              <a:gd name="connsiteY8" fmla="*/ 3533756 h 4001096"/>
              <a:gd name="connsiteX9" fmla="*/ 0 w 5086331"/>
              <a:gd name="connsiteY9" fmla="*/ 2681940 h 4001096"/>
              <a:gd name="connsiteX10" fmla="*/ 126883 w 5086331"/>
              <a:gd name="connsiteY10" fmla="*/ 1290513 h 4001096"/>
              <a:gd name="connsiteX11" fmla="*/ 954200 w 5086331"/>
              <a:gd name="connsiteY11" fmla="*/ 590018 h 4001096"/>
              <a:gd name="connsiteX12" fmla="*/ 972132 w 5086331"/>
              <a:gd name="connsiteY12"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1007316 w 5121515"/>
              <a:gd name="connsiteY0" fmla="*/ 0 h 4001096"/>
              <a:gd name="connsiteX1" fmla="*/ 1619034 w 5121515"/>
              <a:gd name="connsiteY1" fmla="*/ 571743 h 4001096"/>
              <a:gd name="connsiteX2" fmla="*/ 4644129 w 5121515"/>
              <a:gd name="connsiteY2" fmla="*/ 815032 h 4001096"/>
              <a:gd name="connsiteX3" fmla="*/ 5121515 w 5121515"/>
              <a:gd name="connsiteY3" fmla="*/ 2118754 h 4001096"/>
              <a:gd name="connsiteX4" fmla="*/ 4871892 w 5121515"/>
              <a:gd name="connsiteY4" fmla="*/ 3634494 h 4001096"/>
              <a:gd name="connsiteX5" fmla="*/ 3816594 w 5121515"/>
              <a:gd name="connsiteY5" fmla="*/ 3985529 h 4001096"/>
              <a:gd name="connsiteX6" fmla="*/ 980286 w 5121515"/>
              <a:gd name="connsiteY6" fmla="*/ 3840584 h 4001096"/>
              <a:gd name="connsiteX7" fmla="*/ 67581 w 5121515"/>
              <a:gd name="connsiteY7" fmla="*/ 3533756 h 4001096"/>
              <a:gd name="connsiteX8" fmla="*/ 35184 w 5121515"/>
              <a:gd name="connsiteY8" fmla="*/ 2681940 h 4001096"/>
              <a:gd name="connsiteX9" fmla="*/ 162067 w 5121515"/>
              <a:gd name="connsiteY9" fmla="*/ 1290513 h 4001096"/>
              <a:gd name="connsiteX10" fmla="*/ 989384 w 5121515"/>
              <a:gd name="connsiteY10" fmla="*/ 590018 h 4001096"/>
              <a:gd name="connsiteX11" fmla="*/ 1007316 w 5121515"/>
              <a:gd name="connsiteY11" fmla="*/ 0 h 4001096"/>
              <a:gd name="connsiteX0" fmla="*/ 1010370 w 5124569"/>
              <a:gd name="connsiteY0" fmla="*/ 0 h 4001096"/>
              <a:gd name="connsiteX1" fmla="*/ 1622088 w 5124569"/>
              <a:gd name="connsiteY1" fmla="*/ 571743 h 4001096"/>
              <a:gd name="connsiteX2" fmla="*/ 4647183 w 5124569"/>
              <a:gd name="connsiteY2" fmla="*/ 815032 h 4001096"/>
              <a:gd name="connsiteX3" fmla="*/ 5124569 w 5124569"/>
              <a:gd name="connsiteY3" fmla="*/ 2118754 h 4001096"/>
              <a:gd name="connsiteX4" fmla="*/ 4874946 w 5124569"/>
              <a:gd name="connsiteY4" fmla="*/ 3634494 h 4001096"/>
              <a:gd name="connsiteX5" fmla="*/ 3819648 w 5124569"/>
              <a:gd name="connsiteY5" fmla="*/ 3985529 h 4001096"/>
              <a:gd name="connsiteX6" fmla="*/ 983340 w 5124569"/>
              <a:gd name="connsiteY6" fmla="*/ 3840584 h 4001096"/>
              <a:gd name="connsiteX7" fmla="*/ 70635 w 5124569"/>
              <a:gd name="connsiteY7" fmla="*/ 3533756 h 4001096"/>
              <a:gd name="connsiteX8" fmla="*/ 165121 w 5124569"/>
              <a:gd name="connsiteY8" fmla="*/ 1290513 h 4001096"/>
              <a:gd name="connsiteX9" fmla="*/ 992438 w 5124569"/>
              <a:gd name="connsiteY9" fmla="*/ 590018 h 4001096"/>
              <a:gd name="connsiteX10" fmla="*/ 1010370 w 5124569"/>
              <a:gd name="connsiteY10" fmla="*/ 0 h 4001096"/>
              <a:gd name="connsiteX0" fmla="*/ 1004891 w 5119090"/>
              <a:gd name="connsiteY0" fmla="*/ 0 h 4001096"/>
              <a:gd name="connsiteX1" fmla="*/ 1616609 w 5119090"/>
              <a:gd name="connsiteY1" fmla="*/ 571743 h 4001096"/>
              <a:gd name="connsiteX2" fmla="*/ 4641704 w 5119090"/>
              <a:gd name="connsiteY2" fmla="*/ 815032 h 4001096"/>
              <a:gd name="connsiteX3" fmla="*/ 5119090 w 5119090"/>
              <a:gd name="connsiteY3" fmla="*/ 2118754 h 4001096"/>
              <a:gd name="connsiteX4" fmla="*/ 4869467 w 5119090"/>
              <a:gd name="connsiteY4" fmla="*/ 3634494 h 4001096"/>
              <a:gd name="connsiteX5" fmla="*/ 3814169 w 5119090"/>
              <a:gd name="connsiteY5" fmla="*/ 3985529 h 4001096"/>
              <a:gd name="connsiteX6" fmla="*/ 977861 w 5119090"/>
              <a:gd name="connsiteY6" fmla="*/ 3840584 h 4001096"/>
              <a:gd name="connsiteX7" fmla="*/ 73039 w 5119090"/>
              <a:gd name="connsiteY7" fmla="*/ 3313039 h 4001096"/>
              <a:gd name="connsiteX8" fmla="*/ 159642 w 5119090"/>
              <a:gd name="connsiteY8" fmla="*/ 1290513 h 4001096"/>
              <a:gd name="connsiteX9" fmla="*/ 986959 w 5119090"/>
              <a:gd name="connsiteY9" fmla="*/ 590018 h 4001096"/>
              <a:gd name="connsiteX10" fmla="*/ 1004891 w 5119090"/>
              <a:gd name="connsiteY10" fmla="*/ 0 h 4001096"/>
              <a:gd name="connsiteX0" fmla="*/ 1004891 w 5119090"/>
              <a:gd name="connsiteY0" fmla="*/ 0 h 4028919"/>
              <a:gd name="connsiteX1" fmla="*/ 1616609 w 5119090"/>
              <a:gd name="connsiteY1" fmla="*/ 571743 h 4028919"/>
              <a:gd name="connsiteX2" fmla="*/ 4641704 w 5119090"/>
              <a:gd name="connsiteY2" fmla="*/ 815032 h 4028919"/>
              <a:gd name="connsiteX3" fmla="*/ 5119090 w 5119090"/>
              <a:gd name="connsiteY3" fmla="*/ 2118754 h 4028919"/>
              <a:gd name="connsiteX4" fmla="*/ 4869467 w 5119090"/>
              <a:gd name="connsiteY4" fmla="*/ 3634494 h 4028919"/>
              <a:gd name="connsiteX5" fmla="*/ 3814169 w 5119090"/>
              <a:gd name="connsiteY5" fmla="*/ 3985529 h 4028919"/>
              <a:gd name="connsiteX6" fmla="*/ 977861 w 5119090"/>
              <a:gd name="connsiteY6" fmla="*/ 3911529 h 4028919"/>
              <a:gd name="connsiteX7" fmla="*/ 73039 w 5119090"/>
              <a:gd name="connsiteY7" fmla="*/ 3313039 h 4028919"/>
              <a:gd name="connsiteX8" fmla="*/ 159642 w 5119090"/>
              <a:gd name="connsiteY8" fmla="*/ 1290513 h 4028919"/>
              <a:gd name="connsiteX9" fmla="*/ 986959 w 5119090"/>
              <a:gd name="connsiteY9" fmla="*/ 590018 h 4028919"/>
              <a:gd name="connsiteX10" fmla="*/ 1004891 w 5119090"/>
              <a:gd name="connsiteY10" fmla="*/ 0 h 4028919"/>
              <a:gd name="connsiteX0" fmla="*/ 1004891 w 5119090"/>
              <a:gd name="connsiteY0" fmla="*/ 0 h 4142676"/>
              <a:gd name="connsiteX1" fmla="*/ 1616609 w 5119090"/>
              <a:gd name="connsiteY1" fmla="*/ 571743 h 4142676"/>
              <a:gd name="connsiteX2" fmla="*/ 4641704 w 5119090"/>
              <a:gd name="connsiteY2" fmla="*/ 815032 h 4142676"/>
              <a:gd name="connsiteX3" fmla="*/ 5119090 w 5119090"/>
              <a:gd name="connsiteY3" fmla="*/ 2118754 h 4142676"/>
              <a:gd name="connsiteX4" fmla="*/ 4869467 w 5119090"/>
              <a:gd name="connsiteY4" fmla="*/ 3634494 h 4142676"/>
              <a:gd name="connsiteX5" fmla="*/ 3575630 w 5119090"/>
              <a:gd name="connsiteY5" fmla="*/ 4131303 h 4142676"/>
              <a:gd name="connsiteX6" fmla="*/ 977861 w 5119090"/>
              <a:gd name="connsiteY6" fmla="*/ 3911529 h 4142676"/>
              <a:gd name="connsiteX7" fmla="*/ 73039 w 5119090"/>
              <a:gd name="connsiteY7" fmla="*/ 3313039 h 4142676"/>
              <a:gd name="connsiteX8" fmla="*/ 159642 w 5119090"/>
              <a:gd name="connsiteY8" fmla="*/ 1290513 h 4142676"/>
              <a:gd name="connsiteX9" fmla="*/ 986959 w 5119090"/>
              <a:gd name="connsiteY9" fmla="*/ 590018 h 4142676"/>
              <a:gd name="connsiteX10" fmla="*/ 1004891 w 5119090"/>
              <a:gd name="connsiteY10" fmla="*/ 0 h 4142676"/>
              <a:gd name="connsiteX0" fmla="*/ 1004891 w 5119090"/>
              <a:gd name="connsiteY0" fmla="*/ 0 h 4145018"/>
              <a:gd name="connsiteX1" fmla="*/ 1616609 w 5119090"/>
              <a:gd name="connsiteY1" fmla="*/ 571743 h 4145018"/>
              <a:gd name="connsiteX2" fmla="*/ 4641704 w 5119090"/>
              <a:gd name="connsiteY2" fmla="*/ 815032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5119090"/>
              <a:gd name="connsiteY0" fmla="*/ 0 h 4145018"/>
              <a:gd name="connsiteX1" fmla="*/ 1616609 w 5119090"/>
              <a:gd name="connsiteY1" fmla="*/ 571743 h 4145018"/>
              <a:gd name="connsiteX2" fmla="*/ 4469426 w 5119090"/>
              <a:gd name="connsiteY2" fmla="*/ 735519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4986569"/>
              <a:gd name="connsiteY0" fmla="*/ 0 h 4145018"/>
              <a:gd name="connsiteX1" fmla="*/ 1616609 w 4986569"/>
              <a:gd name="connsiteY1" fmla="*/ 571743 h 4145018"/>
              <a:gd name="connsiteX2" fmla="*/ 4469426 w 4986569"/>
              <a:gd name="connsiteY2" fmla="*/ 735519 h 4145018"/>
              <a:gd name="connsiteX3" fmla="*/ 4986569 w 4986569"/>
              <a:gd name="connsiteY3" fmla="*/ 2118754 h 4145018"/>
              <a:gd name="connsiteX4" fmla="*/ 4736945 w 4986569"/>
              <a:gd name="connsiteY4" fmla="*/ 3594737 h 4145018"/>
              <a:gd name="connsiteX5" fmla="*/ 3575630 w 4986569"/>
              <a:gd name="connsiteY5" fmla="*/ 4131303 h 4145018"/>
              <a:gd name="connsiteX6" fmla="*/ 977861 w 4986569"/>
              <a:gd name="connsiteY6" fmla="*/ 3911529 h 4145018"/>
              <a:gd name="connsiteX7" fmla="*/ 73039 w 4986569"/>
              <a:gd name="connsiteY7" fmla="*/ 3313039 h 4145018"/>
              <a:gd name="connsiteX8" fmla="*/ 159642 w 4986569"/>
              <a:gd name="connsiteY8" fmla="*/ 1290513 h 4145018"/>
              <a:gd name="connsiteX9" fmla="*/ 986959 w 4986569"/>
              <a:gd name="connsiteY9" fmla="*/ 590018 h 4145018"/>
              <a:gd name="connsiteX10" fmla="*/ 1004891 w 4986569"/>
              <a:gd name="connsiteY10" fmla="*/ 0 h 4145018"/>
              <a:gd name="connsiteX0" fmla="*/ 1004891 w 4857980"/>
              <a:gd name="connsiteY0" fmla="*/ 0 h 4145018"/>
              <a:gd name="connsiteX1" fmla="*/ 1616609 w 4857980"/>
              <a:gd name="connsiteY1" fmla="*/ 571743 h 4145018"/>
              <a:gd name="connsiteX2" fmla="*/ 4469426 w 4857980"/>
              <a:gd name="connsiteY2" fmla="*/ 735519 h 4145018"/>
              <a:gd name="connsiteX3" fmla="*/ 4736945 w 4857980"/>
              <a:gd name="connsiteY3" fmla="*/ 3594737 h 4145018"/>
              <a:gd name="connsiteX4" fmla="*/ 3575630 w 4857980"/>
              <a:gd name="connsiteY4" fmla="*/ 4131303 h 4145018"/>
              <a:gd name="connsiteX5" fmla="*/ 977861 w 4857980"/>
              <a:gd name="connsiteY5" fmla="*/ 3911529 h 4145018"/>
              <a:gd name="connsiteX6" fmla="*/ 73039 w 4857980"/>
              <a:gd name="connsiteY6" fmla="*/ 3313039 h 4145018"/>
              <a:gd name="connsiteX7" fmla="*/ 159642 w 4857980"/>
              <a:gd name="connsiteY7" fmla="*/ 1290513 h 4145018"/>
              <a:gd name="connsiteX8" fmla="*/ 986959 w 4857980"/>
              <a:gd name="connsiteY8" fmla="*/ 590018 h 4145018"/>
              <a:gd name="connsiteX9" fmla="*/ 1004891 w 4857980"/>
              <a:gd name="connsiteY9" fmla="*/ 0 h 4145018"/>
              <a:gd name="connsiteX0" fmla="*/ 1004891 w 4944528"/>
              <a:gd name="connsiteY0" fmla="*/ 0 h 4145018"/>
              <a:gd name="connsiteX1" fmla="*/ 1616609 w 4944528"/>
              <a:gd name="connsiteY1" fmla="*/ 571743 h 4145018"/>
              <a:gd name="connsiteX2" fmla="*/ 4641704 w 4944528"/>
              <a:gd name="connsiteY2" fmla="*/ 775276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44528"/>
              <a:gd name="connsiteY0" fmla="*/ 0 h 4145018"/>
              <a:gd name="connsiteX1" fmla="*/ 1616609 w 4944528"/>
              <a:gd name="connsiteY1" fmla="*/ 571743 h 4145018"/>
              <a:gd name="connsiteX2" fmla="*/ 4641704 w 4944528"/>
              <a:gd name="connsiteY2" fmla="*/ 907797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38286"/>
              <a:gd name="connsiteY0" fmla="*/ 0 h 4156705"/>
              <a:gd name="connsiteX1" fmla="*/ 1616609 w 4938286"/>
              <a:gd name="connsiteY1" fmla="*/ 571743 h 4156705"/>
              <a:gd name="connsiteX2" fmla="*/ 4641704 w 4938286"/>
              <a:gd name="connsiteY2" fmla="*/ 907797 h 4156705"/>
              <a:gd name="connsiteX3" fmla="*/ 4723693 w 4938286"/>
              <a:gd name="connsiteY3" fmla="*/ 3409206 h 4156705"/>
              <a:gd name="connsiteX4" fmla="*/ 3575630 w 4938286"/>
              <a:gd name="connsiteY4" fmla="*/ 4131303 h 4156705"/>
              <a:gd name="connsiteX5" fmla="*/ 977861 w 4938286"/>
              <a:gd name="connsiteY5" fmla="*/ 3911529 h 4156705"/>
              <a:gd name="connsiteX6" fmla="*/ 73039 w 4938286"/>
              <a:gd name="connsiteY6" fmla="*/ 3313039 h 4156705"/>
              <a:gd name="connsiteX7" fmla="*/ 159642 w 4938286"/>
              <a:gd name="connsiteY7" fmla="*/ 1290513 h 4156705"/>
              <a:gd name="connsiteX8" fmla="*/ 986959 w 4938286"/>
              <a:gd name="connsiteY8" fmla="*/ 590018 h 4156705"/>
              <a:gd name="connsiteX9" fmla="*/ 1004891 w 4938286"/>
              <a:gd name="connsiteY9" fmla="*/ 0 h 4156705"/>
              <a:gd name="connsiteX0" fmla="*/ 1004891 w 4964496"/>
              <a:gd name="connsiteY0" fmla="*/ 0 h 4156705"/>
              <a:gd name="connsiteX1" fmla="*/ 1616609 w 4964496"/>
              <a:gd name="connsiteY1" fmla="*/ 571743 h 4156705"/>
              <a:gd name="connsiteX2" fmla="*/ 4641704 w 4964496"/>
              <a:gd name="connsiteY2" fmla="*/ 907797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64496"/>
              <a:gd name="connsiteY0" fmla="*/ 0 h 4156705"/>
              <a:gd name="connsiteX1" fmla="*/ 1616609 w 4964496"/>
              <a:gd name="connsiteY1" fmla="*/ 571743 h 4156705"/>
              <a:gd name="connsiteX2" fmla="*/ 4641704 w 4964496"/>
              <a:gd name="connsiteY2" fmla="*/ 881293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38200"/>
              <a:gd name="connsiteY0" fmla="*/ 0 h 4156705"/>
              <a:gd name="connsiteX1" fmla="*/ 1616609 w 4938200"/>
              <a:gd name="connsiteY1" fmla="*/ 571743 h 4156705"/>
              <a:gd name="connsiteX2" fmla="*/ 4641704 w 4938200"/>
              <a:gd name="connsiteY2" fmla="*/ 881293 h 4156705"/>
              <a:gd name="connsiteX3" fmla="*/ 4723693 w 4938200"/>
              <a:gd name="connsiteY3" fmla="*/ 3409206 h 4156705"/>
              <a:gd name="connsiteX4" fmla="*/ 3575630 w 4938200"/>
              <a:gd name="connsiteY4" fmla="*/ 4131303 h 4156705"/>
              <a:gd name="connsiteX5" fmla="*/ 977861 w 4938200"/>
              <a:gd name="connsiteY5" fmla="*/ 3911529 h 4156705"/>
              <a:gd name="connsiteX6" fmla="*/ 73039 w 4938200"/>
              <a:gd name="connsiteY6" fmla="*/ 3313039 h 4156705"/>
              <a:gd name="connsiteX7" fmla="*/ 159642 w 4938200"/>
              <a:gd name="connsiteY7" fmla="*/ 1290513 h 4156705"/>
              <a:gd name="connsiteX8" fmla="*/ 986959 w 4938200"/>
              <a:gd name="connsiteY8" fmla="*/ 590018 h 4156705"/>
              <a:gd name="connsiteX9" fmla="*/ 1004891 w 4938200"/>
              <a:gd name="connsiteY9" fmla="*/ 0 h 4156705"/>
              <a:gd name="connsiteX0" fmla="*/ 1004891 w 4931243"/>
              <a:gd name="connsiteY0" fmla="*/ 0 h 4156705"/>
              <a:gd name="connsiteX1" fmla="*/ 1616609 w 4931243"/>
              <a:gd name="connsiteY1" fmla="*/ 571743 h 4156705"/>
              <a:gd name="connsiteX2" fmla="*/ 4628452 w 4931243"/>
              <a:gd name="connsiteY2" fmla="*/ 934302 h 4156705"/>
              <a:gd name="connsiteX3" fmla="*/ 4723693 w 4931243"/>
              <a:gd name="connsiteY3" fmla="*/ 3409206 h 4156705"/>
              <a:gd name="connsiteX4" fmla="*/ 3575630 w 4931243"/>
              <a:gd name="connsiteY4" fmla="*/ 4131303 h 4156705"/>
              <a:gd name="connsiteX5" fmla="*/ 977861 w 4931243"/>
              <a:gd name="connsiteY5" fmla="*/ 3911529 h 4156705"/>
              <a:gd name="connsiteX6" fmla="*/ 73039 w 4931243"/>
              <a:gd name="connsiteY6" fmla="*/ 3313039 h 4156705"/>
              <a:gd name="connsiteX7" fmla="*/ 159642 w 4931243"/>
              <a:gd name="connsiteY7" fmla="*/ 1290513 h 4156705"/>
              <a:gd name="connsiteX8" fmla="*/ 986959 w 4931243"/>
              <a:gd name="connsiteY8" fmla="*/ 590018 h 4156705"/>
              <a:gd name="connsiteX9" fmla="*/ 1004891 w 4931243"/>
              <a:gd name="connsiteY9" fmla="*/ 0 h 4156705"/>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10726 w 4937078"/>
              <a:gd name="connsiteY0" fmla="*/ 0 h 4175448"/>
              <a:gd name="connsiteX1" fmla="*/ 1622444 w 4937078"/>
              <a:gd name="connsiteY1" fmla="*/ 571743 h 4175448"/>
              <a:gd name="connsiteX2" fmla="*/ 4634287 w 4937078"/>
              <a:gd name="connsiteY2" fmla="*/ 934302 h 4175448"/>
              <a:gd name="connsiteX3" fmla="*/ 4729528 w 4937078"/>
              <a:gd name="connsiteY3" fmla="*/ 3409206 h 4175448"/>
              <a:gd name="connsiteX4" fmla="*/ 3581465 w 4937078"/>
              <a:gd name="connsiteY4" fmla="*/ 4131303 h 4175448"/>
              <a:gd name="connsiteX5" fmla="*/ 864426 w 4937078"/>
              <a:gd name="connsiteY5" fmla="*/ 3991042 h 4175448"/>
              <a:gd name="connsiteX6" fmla="*/ 78874 w 4937078"/>
              <a:gd name="connsiteY6" fmla="*/ 3313039 h 4175448"/>
              <a:gd name="connsiteX7" fmla="*/ 165477 w 4937078"/>
              <a:gd name="connsiteY7" fmla="*/ 1290513 h 4175448"/>
              <a:gd name="connsiteX8" fmla="*/ 992794 w 4937078"/>
              <a:gd name="connsiteY8" fmla="*/ 590018 h 4175448"/>
              <a:gd name="connsiteX9" fmla="*/ 1010726 w 4937078"/>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58820" h="4175448">
                <a:moveTo>
                  <a:pt x="1008299" y="0"/>
                </a:moveTo>
                <a:cubicBezTo>
                  <a:pt x="1080221" y="58905"/>
                  <a:pt x="1502689" y="357725"/>
                  <a:pt x="1646266" y="574434"/>
                </a:cubicBezTo>
                <a:cubicBezTo>
                  <a:pt x="1801987" y="585526"/>
                  <a:pt x="4118388" y="461840"/>
                  <a:pt x="4631860" y="934302"/>
                </a:cubicBezTo>
                <a:cubicBezTo>
                  <a:pt x="5145332" y="1406764"/>
                  <a:pt x="4955580" y="2313155"/>
                  <a:pt x="4727101" y="3409206"/>
                </a:cubicBezTo>
                <a:cubicBezTo>
                  <a:pt x="4578135" y="3975170"/>
                  <a:pt x="4223222" y="4034330"/>
                  <a:pt x="3579038" y="4131303"/>
                </a:cubicBezTo>
                <a:cubicBezTo>
                  <a:pt x="2934854" y="4228276"/>
                  <a:pt x="1597338" y="4158382"/>
                  <a:pt x="861999" y="3991042"/>
                </a:cubicBezTo>
                <a:cubicBezTo>
                  <a:pt x="557764" y="3888766"/>
                  <a:pt x="288603" y="3774523"/>
                  <a:pt x="76447" y="3313039"/>
                </a:cubicBezTo>
                <a:cubicBezTo>
                  <a:pt x="-73175" y="2826910"/>
                  <a:pt x="18982" y="1794318"/>
                  <a:pt x="163050" y="1290513"/>
                </a:cubicBezTo>
                <a:cubicBezTo>
                  <a:pt x="367640" y="666231"/>
                  <a:pt x="707145" y="617043"/>
                  <a:pt x="990367" y="590018"/>
                </a:cubicBezTo>
                <a:cubicBezTo>
                  <a:pt x="990367" y="590018"/>
                  <a:pt x="1038579" y="394709"/>
                  <a:pt x="1008299" y="0"/>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FCB3AE-5526-23D4-6267-6644139F0660}"/>
              </a:ext>
            </a:extLst>
          </p:cNvPr>
          <p:cNvSpPr>
            <a:spLocks noGrp="1"/>
          </p:cNvSpPr>
          <p:nvPr>
            <p:ph type="title"/>
          </p:nvPr>
        </p:nvSpPr>
        <p:spPr>
          <a:xfrm>
            <a:off x="1221949" y="1441683"/>
            <a:ext cx="3737320" cy="2085287"/>
          </a:xfrm>
        </p:spPr>
        <p:txBody>
          <a:bodyPr>
            <a:normAutofit/>
          </a:bodyPr>
          <a:lstStyle/>
          <a:p>
            <a:pPr algn="ctr"/>
            <a:r>
              <a:rPr lang="en-GB" i="1" u="sng"/>
              <a:t>Continued</a:t>
            </a:r>
          </a:p>
        </p:txBody>
      </p:sp>
      <p:sp>
        <p:nvSpPr>
          <p:cNvPr id="16" name="Freeform: Shape 15">
            <a:extLst>
              <a:ext uri="{FF2B5EF4-FFF2-40B4-BE49-F238E27FC236}">
                <a16:creationId xmlns:a16="http://schemas.microsoft.com/office/drawing/2014/main" id="{A7E159FC-3666-4232-8B04-4E20400D3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5116">
            <a:off x="719578" y="526618"/>
            <a:ext cx="4653004" cy="3398069"/>
          </a:xfrm>
          <a:custGeom>
            <a:avLst/>
            <a:gdLst>
              <a:gd name="connsiteX0" fmla="*/ 986774 w 5065355"/>
              <a:gd name="connsiteY0" fmla="*/ 0 h 3864077"/>
              <a:gd name="connsiteX1" fmla="*/ 1598492 w 5065355"/>
              <a:gd name="connsiteY1" fmla="*/ 571743 h 3864077"/>
              <a:gd name="connsiteX2" fmla="*/ 4623587 w 5065355"/>
              <a:gd name="connsiteY2" fmla="*/ 815032 h 3864077"/>
              <a:gd name="connsiteX3" fmla="*/ 5045794 w 5065355"/>
              <a:gd name="connsiteY3" fmla="*/ 2583837 h 3864077"/>
              <a:gd name="connsiteX4" fmla="*/ 5065097 w 5065355"/>
              <a:gd name="connsiteY4" fmla="*/ 3007422 h 3864077"/>
              <a:gd name="connsiteX5" fmla="*/ 5064540 w 5065355"/>
              <a:gd name="connsiteY5" fmla="*/ 3083457 h 3864077"/>
              <a:gd name="connsiteX6" fmla="*/ 5065355 w 5065355"/>
              <a:gd name="connsiteY6" fmla="*/ 3093208 h 3864077"/>
              <a:gd name="connsiteX7" fmla="*/ 5059336 w 5065355"/>
              <a:gd name="connsiteY7" fmla="*/ 3165214 h 3864077"/>
              <a:gd name="connsiteX8" fmla="*/ 5058896 w 5065355"/>
              <a:gd name="connsiteY8" fmla="*/ 3171406 h 3864077"/>
              <a:gd name="connsiteX9" fmla="*/ 5058773 w 5065355"/>
              <a:gd name="connsiteY9" fmla="*/ 3171941 h 3864077"/>
              <a:gd name="connsiteX10" fmla="*/ 5057188 w 5065355"/>
              <a:gd name="connsiteY10" fmla="*/ 3190910 h 3864077"/>
              <a:gd name="connsiteX11" fmla="*/ 5033762 w 5065355"/>
              <a:gd name="connsiteY11" fmla="*/ 3281910 h 3864077"/>
              <a:gd name="connsiteX12" fmla="*/ 5033487 w 5065355"/>
              <a:gd name="connsiteY12" fmla="*/ 3282522 h 3864077"/>
              <a:gd name="connsiteX13" fmla="*/ 5027369 w 5065355"/>
              <a:gd name="connsiteY13" fmla="*/ 3309275 h 3864077"/>
              <a:gd name="connsiteX14" fmla="*/ 4908386 w 5065355"/>
              <a:gd name="connsiteY14" fmla="*/ 3476562 h 3864077"/>
              <a:gd name="connsiteX15" fmla="*/ 4902444 w 5065355"/>
              <a:gd name="connsiteY15" fmla="*/ 3480940 h 3864077"/>
              <a:gd name="connsiteX16" fmla="*/ 4888108 w 5065355"/>
              <a:gd name="connsiteY16" fmla="*/ 3495204 h 3864077"/>
              <a:gd name="connsiteX17" fmla="*/ 4819819 w 5065355"/>
              <a:gd name="connsiteY17" fmla="*/ 3539901 h 3864077"/>
              <a:gd name="connsiteX18" fmla="*/ 4806748 w 5065355"/>
              <a:gd name="connsiteY18" fmla="*/ 3544794 h 3864077"/>
              <a:gd name="connsiteX19" fmla="*/ 4765129 w 5065355"/>
              <a:gd name="connsiteY19" fmla="*/ 3568040 h 3864077"/>
              <a:gd name="connsiteX20" fmla="*/ 4426673 w 5065355"/>
              <a:gd name="connsiteY20" fmla="*/ 3685984 h 3864077"/>
              <a:gd name="connsiteX21" fmla="*/ 534075 w 5065355"/>
              <a:gd name="connsiteY21" fmla="*/ 3761757 h 3864077"/>
              <a:gd name="connsiteX22" fmla="*/ 451805 w 5065355"/>
              <a:gd name="connsiteY22" fmla="*/ 3738960 h 3864077"/>
              <a:gd name="connsiteX23" fmla="*/ 417467 w 5065355"/>
              <a:gd name="connsiteY23" fmla="*/ 3743134 h 3864077"/>
              <a:gd name="connsiteX24" fmla="*/ 47039 w 5065355"/>
              <a:gd name="connsiteY24" fmla="*/ 3447046 h 3864077"/>
              <a:gd name="connsiteX25" fmla="*/ 38763 w 5065355"/>
              <a:gd name="connsiteY25" fmla="*/ 3414896 h 3864077"/>
              <a:gd name="connsiteX26" fmla="*/ 28376 w 5065355"/>
              <a:gd name="connsiteY26" fmla="*/ 3388641 h 3864077"/>
              <a:gd name="connsiteX27" fmla="*/ 14642 w 5065355"/>
              <a:gd name="connsiteY27" fmla="*/ 2681940 h 3864077"/>
              <a:gd name="connsiteX28" fmla="*/ 141525 w 5065355"/>
              <a:gd name="connsiteY28" fmla="*/ 1290513 h 3864077"/>
              <a:gd name="connsiteX29" fmla="*/ 968842 w 5065355"/>
              <a:gd name="connsiteY29" fmla="*/ 590018 h 3864077"/>
              <a:gd name="connsiteX30" fmla="*/ 986774 w 5065355"/>
              <a:gd name="connsiteY30" fmla="*/ 0 h 3864077"/>
              <a:gd name="connsiteX0" fmla="*/ 986774 w 5065355"/>
              <a:gd name="connsiteY0" fmla="*/ 0 h 3852421"/>
              <a:gd name="connsiteX1" fmla="*/ 1598492 w 5065355"/>
              <a:gd name="connsiteY1" fmla="*/ 571743 h 3852421"/>
              <a:gd name="connsiteX2" fmla="*/ 4623587 w 5065355"/>
              <a:gd name="connsiteY2" fmla="*/ 815032 h 3852421"/>
              <a:gd name="connsiteX3" fmla="*/ 5045794 w 5065355"/>
              <a:gd name="connsiteY3" fmla="*/ 2583837 h 3852421"/>
              <a:gd name="connsiteX4" fmla="*/ 5065097 w 5065355"/>
              <a:gd name="connsiteY4" fmla="*/ 3007422 h 3852421"/>
              <a:gd name="connsiteX5" fmla="*/ 5064540 w 5065355"/>
              <a:gd name="connsiteY5" fmla="*/ 3083457 h 3852421"/>
              <a:gd name="connsiteX6" fmla="*/ 5065355 w 5065355"/>
              <a:gd name="connsiteY6" fmla="*/ 3093208 h 3852421"/>
              <a:gd name="connsiteX7" fmla="*/ 5059336 w 5065355"/>
              <a:gd name="connsiteY7" fmla="*/ 3165214 h 3852421"/>
              <a:gd name="connsiteX8" fmla="*/ 5058896 w 5065355"/>
              <a:gd name="connsiteY8" fmla="*/ 3171406 h 3852421"/>
              <a:gd name="connsiteX9" fmla="*/ 5058773 w 5065355"/>
              <a:gd name="connsiteY9" fmla="*/ 3171941 h 3852421"/>
              <a:gd name="connsiteX10" fmla="*/ 5057188 w 5065355"/>
              <a:gd name="connsiteY10" fmla="*/ 3190910 h 3852421"/>
              <a:gd name="connsiteX11" fmla="*/ 5033762 w 5065355"/>
              <a:gd name="connsiteY11" fmla="*/ 3281910 h 3852421"/>
              <a:gd name="connsiteX12" fmla="*/ 5033487 w 5065355"/>
              <a:gd name="connsiteY12" fmla="*/ 3282522 h 3852421"/>
              <a:gd name="connsiteX13" fmla="*/ 5027369 w 5065355"/>
              <a:gd name="connsiteY13" fmla="*/ 3309275 h 3852421"/>
              <a:gd name="connsiteX14" fmla="*/ 4908386 w 5065355"/>
              <a:gd name="connsiteY14" fmla="*/ 3476562 h 3852421"/>
              <a:gd name="connsiteX15" fmla="*/ 4902444 w 5065355"/>
              <a:gd name="connsiteY15" fmla="*/ 3480940 h 3852421"/>
              <a:gd name="connsiteX16" fmla="*/ 4888108 w 5065355"/>
              <a:gd name="connsiteY16" fmla="*/ 3495204 h 3852421"/>
              <a:gd name="connsiteX17" fmla="*/ 4819819 w 5065355"/>
              <a:gd name="connsiteY17" fmla="*/ 3539901 h 3852421"/>
              <a:gd name="connsiteX18" fmla="*/ 4806748 w 5065355"/>
              <a:gd name="connsiteY18" fmla="*/ 3544794 h 3852421"/>
              <a:gd name="connsiteX19" fmla="*/ 4765129 w 5065355"/>
              <a:gd name="connsiteY19" fmla="*/ 3568040 h 3852421"/>
              <a:gd name="connsiteX20" fmla="*/ 4426673 w 5065355"/>
              <a:gd name="connsiteY20" fmla="*/ 3685984 h 3852421"/>
              <a:gd name="connsiteX21" fmla="*/ 904564 w 5065355"/>
              <a:gd name="connsiteY21" fmla="*/ 3793288 h 3852421"/>
              <a:gd name="connsiteX22" fmla="*/ 451805 w 5065355"/>
              <a:gd name="connsiteY22" fmla="*/ 3738960 h 3852421"/>
              <a:gd name="connsiteX23" fmla="*/ 417467 w 5065355"/>
              <a:gd name="connsiteY23" fmla="*/ 3743134 h 3852421"/>
              <a:gd name="connsiteX24" fmla="*/ 47039 w 5065355"/>
              <a:gd name="connsiteY24" fmla="*/ 3447046 h 3852421"/>
              <a:gd name="connsiteX25" fmla="*/ 38763 w 5065355"/>
              <a:gd name="connsiteY25" fmla="*/ 3414896 h 3852421"/>
              <a:gd name="connsiteX26" fmla="*/ 28376 w 5065355"/>
              <a:gd name="connsiteY26" fmla="*/ 3388641 h 3852421"/>
              <a:gd name="connsiteX27" fmla="*/ 14642 w 5065355"/>
              <a:gd name="connsiteY27" fmla="*/ 2681940 h 3852421"/>
              <a:gd name="connsiteX28" fmla="*/ 141525 w 5065355"/>
              <a:gd name="connsiteY28" fmla="*/ 1290513 h 3852421"/>
              <a:gd name="connsiteX29" fmla="*/ 968842 w 5065355"/>
              <a:gd name="connsiteY29" fmla="*/ 590018 h 3852421"/>
              <a:gd name="connsiteX30" fmla="*/ 986774 w 5065355"/>
              <a:gd name="connsiteY30" fmla="*/ 0 h 3852421"/>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229604 w 5065355"/>
              <a:gd name="connsiteY19" fmla="*/ 3851522 h 3899315"/>
              <a:gd name="connsiteX20" fmla="*/ 904564 w 5065355"/>
              <a:gd name="connsiteY20" fmla="*/ 3793288 h 3899315"/>
              <a:gd name="connsiteX21" fmla="*/ 451805 w 5065355"/>
              <a:gd name="connsiteY21" fmla="*/ 3738960 h 3899315"/>
              <a:gd name="connsiteX22" fmla="*/ 417467 w 5065355"/>
              <a:gd name="connsiteY22" fmla="*/ 3743134 h 3899315"/>
              <a:gd name="connsiteX23" fmla="*/ 47039 w 5065355"/>
              <a:gd name="connsiteY23" fmla="*/ 3447046 h 3899315"/>
              <a:gd name="connsiteX24" fmla="*/ 38763 w 5065355"/>
              <a:gd name="connsiteY24" fmla="*/ 3414896 h 3899315"/>
              <a:gd name="connsiteX25" fmla="*/ 28376 w 5065355"/>
              <a:gd name="connsiteY25" fmla="*/ 3388641 h 3899315"/>
              <a:gd name="connsiteX26" fmla="*/ 14642 w 5065355"/>
              <a:gd name="connsiteY26" fmla="*/ 2681940 h 3899315"/>
              <a:gd name="connsiteX27" fmla="*/ 141525 w 5065355"/>
              <a:gd name="connsiteY27" fmla="*/ 1290513 h 3899315"/>
              <a:gd name="connsiteX28" fmla="*/ 968842 w 5065355"/>
              <a:gd name="connsiteY28" fmla="*/ 590018 h 3899315"/>
              <a:gd name="connsiteX29" fmla="*/ 986774 w 5065355"/>
              <a:gd name="connsiteY29" fmla="*/ 0 h 3899315"/>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88108 w 5065355"/>
              <a:gd name="connsiteY16" fmla="*/ 3495204 h 3885853"/>
              <a:gd name="connsiteX17" fmla="*/ 4819819 w 5065355"/>
              <a:gd name="connsiteY17" fmla="*/ 3539901 h 3885853"/>
              <a:gd name="connsiteX18" fmla="*/ 4735804 w 5065355"/>
              <a:gd name="connsiteY18" fmla="*/ 3804925 h 3885853"/>
              <a:gd name="connsiteX19" fmla="*/ 4229604 w 5065355"/>
              <a:gd name="connsiteY19" fmla="*/ 3851522 h 3885853"/>
              <a:gd name="connsiteX20" fmla="*/ 904564 w 5065355"/>
              <a:gd name="connsiteY20" fmla="*/ 3793288 h 3885853"/>
              <a:gd name="connsiteX21" fmla="*/ 451805 w 5065355"/>
              <a:gd name="connsiteY21" fmla="*/ 3738960 h 3885853"/>
              <a:gd name="connsiteX22" fmla="*/ 417467 w 5065355"/>
              <a:gd name="connsiteY22" fmla="*/ 3743134 h 3885853"/>
              <a:gd name="connsiteX23" fmla="*/ 47039 w 5065355"/>
              <a:gd name="connsiteY23" fmla="*/ 3447046 h 3885853"/>
              <a:gd name="connsiteX24" fmla="*/ 38763 w 5065355"/>
              <a:gd name="connsiteY24" fmla="*/ 3414896 h 3885853"/>
              <a:gd name="connsiteX25" fmla="*/ 28376 w 5065355"/>
              <a:gd name="connsiteY25" fmla="*/ 3388641 h 3885853"/>
              <a:gd name="connsiteX26" fmla="*/ 14642 w 5065355"/>
              <a:gd name="connsiteY26" fmla="*/ 2681940 h 3885853"/>
              <a:gd name="connsiteX27" fmla="*/ 141525 w 5065355"/>
              <a:gd name="connsiteY27" fmla="*/ 1290513 h 3885853"/>
              <a:gd name="connsiteX28" fmla="*/ 968842 w 5065355"/>
              <a:gd name="connsiteY28" fmla="*/ 590018 h 3885853"/>
              <a:gd name="connsiteX29" fmla="*/ 986774 w 5065355"/>
              <a:gd name="connsiteY29"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19819 w 5065355"/>
              <a:gd name="connsiteY16" fmla="*/ 3539901 h 3885853"/>
              <a:gd name="connsiteX17" fmla="*/ 4735804 w 5065355"/>
              <a:gd name="connsiteY17" fmla="*/ 3804925 h 3885853"/>
              <a:gd name="connsiteX18" fmla="*/ 4229604 w 5065355"/>
              <a:gd name="connsiteY18" fmla="*/ 3851522 h 3885853"/>
              <a:gd name="connsiteX19" fmla="*/ 904564 w 5065355"/>
              <a:gd name="connsiteY19" fmla="*/ 3793288 h 3885853"/>
              <a:gd name="connsiteX20" fmla="*/ 451805 w 5065355"/>
              <a:gd name="connsiteY20" fmla="*/ 3738960 h 3885853"/>
              <a:gd name="connsiteX21" fmla="*/ 417467 w 5065355"/>
              <a:gd name="connsiteY21" fmla="*/ 3743134 h 3885853"/>
              <a:gd name="connsiteX22" fmla="*/ 47039 w 5065355"/>
              <a:gd name="connsiteY22" fmla="*/ 3447046 h 3885853"/>
              <a:gd name="connsiteX23" fmla="*/ 38763 w 5065355"/>
              <a:gd name="connsiteY23" fmla="*/ 3414896 h 3885853"/>
              <a:gd name="connsiteX24" fmla="*/ 28376 w 5065355"/>
              <a:gd name="connsiteY24" fmla="*/ 3388641 h 3885853"/>
              <a:gd name="connsiteX25" fmla="*/ 14642 w 5065355"/>
              <a:gd name="connsiteY25" fmla="*/ 2681940 h 3885853"/>
              <a:gd name="connsiteX26" fmla="*/ 141525 w 5065355"/>
              <a:gd name="connsiteY26" fmla="*/ 1290513 h 3885853"/>
              <a:gd name="connsiteX27" fmla="*/ 968842 w 5065355"/>
              <a:gd name="connsiteY27" fmla="*/ 590018 h 3885853"/>
              <a:gd name="connsiteX28" fmla="*/ 986774 w 5065355"/>
              <a:gd name="connsiteY28"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4908386 w 5065355"/>
              <a:gd name="connsiteY13" fmla="*/ 3476562 h 3885853"/>
              <a:gd name="connsiteX14" fmla="*/ 4902444 w 5065355"/>
              <a:gd name="connsiteY14" fmla="*/ 3480940 h 3885853"/>
              <a:gd name="connsiteX15" fmla="*/ 4819819 w 5065355"/>
              <a:gd name="connsiteY15" fmla="*/ 3539901 h 3885853"/>
              <a:gd name="connsiteX16" fmla="*/ 4735804 w 5065355"/>
              <a:gd name="connsiteY16" fmla="*/ 3804925 h 3885853"/>
              <a:gd name="connsiteX17" fmla="*/ 4229604 w 5065355"/>
              <a:gd name="connsiteY17" fmla="*/ 3851522 h 3885853"/>
              <a:gd name="connsiteX18" fmla="*/ 904564 w 5065355"/>
              <a:gd name="connsiteY18" fmla="*/ 3793288 h 3885853"/>
              <a:gd name="connsiteX19" fmla="*/ 451805 w 5065355"/>
              <a:gd name="connsiteY19" fmla="*/ 3738960 h 3885853"/>
              <a:gd name="connsiteX20" fmla="*/ 417467 w 5065355"/>
              <a:gd name="connsiteY20" fmla="*/ 3743134 h 3885853"/>
              <a:gd name="connsiteX21" fmla="*/ 47039 w 5065355"/>
              <a:gd name="connsiteY21" fmla="*/ 3447046 h 3885853"/>
              <a:gd name="connsiteX22" fmla="*/ 38763 w 5065355"/>
              <a:gd name="connsiteY22" fmla="*/ 3414896 h 3885853"/>
              <a:gd name="connsiteX23" fmla="*/ 28376 w 5065355"/>
              <a:gd name="connsiteY23" fmla="*/ 3388641 h 3885853"/>
              <a:gd name="connsiteX24" fmla="*/ 14642 w 5065355"/>
              <a:gd name="connsiteY24" fmla="*/ 2681940 h 3885853"/>
              <a:gd name="connsiteX25" fmla="*/ 141525 w 5065355"/>
              <a:gd name="connsiteY25" fmla="*/ 1290513 h 3885853"/>
              <a:gd name="connsiteX26" fmla="*/ 968842 w 5065355"/>
              <a:gd name="connsiteY26" fmla="*/ 590018 h 3885853"/>
              <a:gd name="connsiteX27" fmla="*/ 986774 w 5065355"/>
              <a:gd name="connsiteY27"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4908386 w 5065355"/>
              <a:gd name="connsiteY12" fmla="*/ 3476562 h 3885853"/>
              <a:gd name="connsiteX13" fmla="*/ 4902444 w 5065355"/>
              <a:gd name="connsiteY13" fmla="*/ 3480940 h 3885853"/>
              <a:gd name="connsiteX14" fmla="*/ 4819819 w 5065355"/>
              <a:gd name="connsiteY14" fmla="*/ 3539901 h 3885853"/>
              <a:gd name="connsiteX15" fmla="*/ 4735804 w 5065355"/>
              <a:gd name="connsiteY15" fmla="*/ 3804925 h 3885853"/>
              <a:gd name="connsiteX16" fmla="*/ 4229604 w 5065355"/>
              <a:gd name="connsiteY16" fmla="*/ 3851522 h 3885853"/>
              <a:gd name="connsiteX17" fmla="*/ 904564 w 5065355"/>
              <a:gd name="connsiteY17" fmla="*/ 3793288 h 3885853"/>
              <a:gd name="connsiteX18" fmla="*/ 451805 w 5065355"/>
              <a:gd name="connsiteY18" fmla="*/ 3738960 h 3885853"/>
              <a:gd name="connsiteX19" fmla="*/ 417467 w 5065355"/>
              <a:gd name="connsiteY19" fmla="*/ 3743134 h 3885853"/>
              <a:gd name="connsiteX20" fmla="*/ 47039 w 5065355"/>
              <a:gd name="connsiteY20" fmla="*/ 3447046 h 3885853"/>
              <a:gd name="connsiteX21" fmla="*/ 38763 w 5065355"/>
              <a:gd name="connsiteY21" fmla="*/ 3414896 h 3885853"/>
              <a:gd name="connsiteX22" fmla="*/ 28376 w 5065355"/>
              <a:gd name="connsiteY22" fmla="*/ 3388641 h 3885853"/>
              <a:gd name="connsiteX23" fmla="*/ 14642 w 5065355"/>
              <a:gd name="connsiteY23" fmla="*/ 2681940 h 3885853"/>
              <a:gd name="connsiteX24" fmla="*/ 141525 w 5065355"/>
              <a:gd name="connsiteY24" fmla="*/ 1290513 h 3885853"/>
              <a:gd name="connsiteX25" fmla="*/ 968842 w 5065355"/>
              <a:gd name="connsiteY25" fmla="*/ 590018 h 3885853"/>
              <a:gd name="connsiteX26" fmla="*/ 986774 w 5065355"/>
              <a:gd name="connsiteY26"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57188 w 5065097"/>
              <a:gd name="connsiteY9" fmla="*/ 3190910 h 3885853"/>
              <a:gd name="connsiteX10" fmla="*/ 5033762 w 5065097"/>
              <a:gd name="connsiteY10" fmla="*/ 3281910 h 3885853"/>
              <a:gd name="connsiteX11" fmla="*/ 4908386 w 5065097"/>
              <a:gd name="connsiteY11" fmla="*/ 3476562 h 3885853"/>
              <a:gd name="connsiteX12" fmla="*/ 4902444 w 5065097"/>
              <a:gd name="connsiteY12" fmla="*/ 3480940 h 3885853"/>
              <a:gd name="connsiteX13" fmla="*/ 4819819 w 5065097"/>
              <a:gd name="connsiteY13" fmla="*/ 3539901 h 3885853"/>
              <a:gd name="connsiteX14" fmla="*/ 4735804 w 5065097"/>
              <a:gd name="connsiteY14" fmla="*/ 3804925 h 3885853"/>
              <a:gd name="connsiteX15" fmla="*/ 4229604 w 5065097"/>
              <a:gd name="connsiteY15" fmla="*/ 3851522 h 3885853"/>
              <a:gd name="connsiteX16" fmla="*/ 904564 w 5065097"/>
              <a:gd name="connsiteY16" fmla="*/ 3793288 h 3885853"/>
              <a:gd name="connsiteX17" fmla="*/ 451805 w 5065097"/>
              <a:gd name="connsiteY17" fmla="*/ 3738960 h 3885853"/>
              <a:gd name="connsiteX18" fmla="*/ 417467 w 5065097"/>
              <a:gd name="connsiteY18" fmla="*/ 3743134 h 3885853"/>
              <a:gd name="connsiteX19" fmla="*/ 47039 w 5065097"/>
              <a:gd name="connsiteY19" fmla="*/ 3447046 h 3885853"/>
              <a:gd name="connsiteX20" fmla="*/ 38763 w 5065097"/>
              <a:gd name="connsiteY20" fmla="*/ 3414896 h 3885853"/>
              <a:gd name="connsiteX21" fmla="*/ 28376 w 5065097"/>
              <a:gd name="connsiteY21" fmla="*/ 3388641 h 3885853"/>
              <a:gd name="connsiteX22" fmla="*/ 14642 w 5065097"/>
              <a:gd name="connsiteY22" fmla="*/ 2681940 h 3885853"/>
              <a:gd name="connsiteX23" fmla="*/ 141525 w 5065097"/>
              <a:gd name="connsiteY23" fmla="*/ 1290513 h 3885853"/>
              <a:gd name="connsiteX24" fmla="*/ 968842 w 5065097"/>
              <a:gd name="connsiteY24" fmla="*/ 590018 h 3885853"/>
              <a:gd name="connsiteX25" fmla="*/ 986774 w 5065097"/>
              <a:gd name="connsiteY25"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33762 w 5065097"/>
              <a:gd name="connsiteY9" fmla="*/ 3281910 h 3885853"/>
              <a:gd name="connsiteX10" fmla="*/ 4908386 w 5065097"/>
              <a:gd name="connsiteY10" fmla="*/ 3476562 h 3885853"/>
              <a:gd name="connsiteX11" fmla="*/ 4902444 w 5065097"/>
              <a:gd name="connsiteY11" fmla="*/ 3480940 h 3885853"/>
              <a:gd name="connsiteX12" fmla="*/ 4819819 w 5065097"/>
              <a:gd name="connsiteY12" fmla="*/ 3539901 h 3885853"/>
              <a:gd name="connsiteX13" fmla="*/ 4735804 w 5065097"/>
              <a:gd name="connsiteY13" fmla="*/ 3804925 h 3885853"/>
              <a:gd name="connsiteX14" fmla="*/ 4229604 w 5065097"/>
              <a:gd name="connsiteY14" fmla="*/ 3851522 h 3885853"/>
              <a:gd name="connsiteX15" fmla="*/ 904564 w 5065097"/>
              <a:gd name="connsiteY15" fmla="*/ 3793288 h 3885853"/>
              <a:gd name="connsiteX16" fmla="*/ 451805 w 5065097"/>
              <a:gd name="connsiteY16" fmla="*/ 3738960 h 3885853"/>
              <a:gd name="connsiteX17" fmla="*/ 417467 w 5065097"/>
              <a:gd name="connsiteY17" fmla="*/ 3743134 h 3885853"/>
              <a:gd name="connsiteX18" fmla="*/ 47039 w 5065097"/>
              <a:gd name="connsiteY18" fmla="*/ 3447046 h 3885853"/>
              <a:gd name="connsiteX19" fmla="*/ 38763 w 5065097"/>
              <a:gd name="connsiteY19" fmla="*/ 3414896 h 3885853"/>
              <a:gd name="connsiteX20" fmla="*/ 28376 w 5065097"/>
              <a:gd name="connsiteY20" fmla="*/ 3388641 h 3885853"/>
              <a:gd name="connsiteX21" fmla="*/ 14642 w 5065097"/>
              <a:gd name="connsiteY21" fmla="*/ 2681940 h 3885853"/>
              <a:gd name="connsiteX22" fmla="*/ 141525 w 5065097"/>
              <a:gd name="connsiteY22" fmla="*/ 1290513 h 3885853"/>
              <a:gd name="connsiteX23" fmla="*/ 968842 w 5065097"/>
              <a:gd name="connsiteY23" fmla="*/ 590018 h 3885853"/>
              <a:gd name="connsiteX24" fmla="*/ 986774 w 5065097"/>
              <a:gd name="connsiteY24"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902444 w 5065097"/>
              <a:gd name="connsiteY10" fmla="*/ 3480940 h 3885853"/>
              <a:gd name="connsiteX11" fmla="*/ 4819819 w 5065097"/>
              <a:gd name="connsiteY11" fmla="*/ 3539901 h 3885853"/>
              <a:gd name="connsiteX12" fmla="*/ 4735804 w 5065097"/>
              <a:gd name="connsiteY12" fmla="*/ 3804925 h 3885853"/>
              <a:gd name="connsiteX13" fmla="*/ 4229604 w 5065097"/>
              <a:gd name="connsiteY13" fmla="*/ 3851522 h 3885853"/>
              <a:gd name="connsiteX14" fmla="*/ 904564 w 5065097"/>
              <a:gd name="connsiteY14" fmla="*/ 3793288 h 3885853"/>
              <a:gd name="connsiteX15" fmla="*/ 451805 w 5065097"/>
              <a:gd name="connsiteY15" fmla="*/ 3738960 h 3885853"/>
              <a:gd name="connsiteX16" fmla="*/ 417467 w 5065097"/>
              <a:gd name="connsiteY16" fmla="*/ 3743134 h 3885853"/>
              <a:gd name="connsiteX17" fmla="*/ 47039 w 5065097"/>
              <a:gd name="connsiteY17" fmla="*/ 3447046 h 3885853"/>
              <a:gd name="connsiteX18" fmla="*/ 38763 w 5065097"/>
              <a:gd name="connsiteY18" fmla="*/ 3414896 h 3885853"/>
              <a:gd name="connsiteX19" fmla="*/ 28376 w 5065097"/>
              <a:gd name="connsiteY19" fmla="*/ 3388641 h 3885853"/>
              <a:gd name="connsiteX20" fmla="*/ 14642 w 5065097"/>
              <a:gd name="connsiteY20" fmla="*/ 2681940 h 3885853"/>
              <a:gd name="connsiteX21" fmla="*/ 141525 w 5065097"/>
              <a:gd name="connsiteY21" fmla="*/ 1290513 h 3885853"/>
              <a:gd name="connsiteX22" fmla="*/ 968842 w 5065097"/>
              <a:gd name="connsiteY22" fmla="*/ 590018 h 3885853"/>
              <a:gd name="connsiteX23" fmla="*/ 986774 w 5065097"/>
              <a:gd name="connsiteY23"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819819 w 5065097"/>
              <a:gd name="connsiteY10" fmla="*/ 3539901 h 3885853"/>
              <a:gd name="connsiteX11" fmla="*/ 4735804 w 5065097"/>
              <a:gd name="connsiteY11" fmla="*/ 3804925 h 3885853"/>
              <a:gd name="connsiteX12" fmla="*/ 4229604 w 5065097"/>
              <a:gd name="connsiteY12" fmla="*/ 3851522 h 3885853"/>
              <a:gd name="connsiteX13" fmla="*/ 904564 w 5065097"/>
              <a:gd name="connsiteY13" fmla="*/ 3793288 h 3885853"/>
              <a:gd name="connsiteX14" fmla="*/ 451805 w 5065097"/>
              <a:gd name="connsiteY14" fmla="*/ 3738960 h 3885853"/>
              <a:gd name="connsiteX15" fmla="*/ 417467 w 5065097"/>
              <a:gd name="connsiteY15" fmla="*/ 3743134 h 3885853"/>
              <a:gd name="connsiteX16" fmla="*/ 47039 w 5065097"/>
              <a:gd name="connsiteY16" fmla="*/ 3447046 h 3885853"/>
              <a:gd name="connsiteX17" fmla="*/ 38763 w 5065097"/>
              <a:gd name="connsiteY17" fmla="*/ 3414896 h 3885853"/>
              <a:gd name="connsiteX18" fmla="*/ 28376 w 5065097"/>
              <a:gd name="connsiteY18" fmla="*/ 3388641 h 3885853"/>
              <a:gd name="connsiteX19" fmla="*/ 14642 w 5065097"/>
              <a:gd name="connsiteY19" fmla="*/ 2681940 h 3885853"/>
              <a:gd name="connsiteX20" fmla="*/ 141525 w 5065097"/>
              <a:gd name="connsiteY20" fmla="*/ 1290513 h 3885853"/>
              <a:gd name="connsiteX21" fmla="*/ 968842 w 5065097"/>
              <a:gd name="connsiteY21" fmla="*/ 590018 h 3885853"/>
              <a:gd name="connsiteX22" fmla="*/ 986774 w 5065097"/>
              <a:gd name="connsiteY22"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819819 w 5065543"/>
              <a:gd name="connsiteY9" fmla="*/ 3539901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993239 w 5065543"/>
              <a:gd name="connsiteY9" fmla="*/ 3784266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735804 w 5065543"/>
              <a:gd name="connsiteY9" fmla="*/ 3804925 h 3885853"/>
              <a:gd name="connsiteX10" fmla="*/ 4229604 w 5065543"/>
              <a:gd name="connsiteY10" fmla="*/ 3851522 h 3885853"/>
              <a:gd name="connsiteX11" fmla="*/ 904564 w 5065543"/>
              <a:gd name="connsiteY11" fmla="*/ 3793288 h 3885853"/>
              <a:gd name="connsiteX12" fmla="*/ 451805 w 5065543"/>
              <a:gd name="connsiteY12" fmla="*/ 3738960 h 3885853"/>
              <a:gd name="connsiteX13" fmla="*/ 417467 w 5065543"/>
              <a:gd name="connsiteY13" fmla="*/ 3743134 h 3885853"/>
              <a:gd name="connsiteX14" fmla="*/ 47039 w 5065543"/>
              <a:gd name="connsiteY14" fmla="*/ 3447046 h 3885853"/>
              <a:gd name="connsiteX15" fmla="*/ 38763 w 5065543"/>
              <a:gd name="connsiteY15" fmla="*/ 3414896 h 3885853"/>
              <a:gd name="connsiteX16" fmla="*/ 28376 w 5065543"/>
              <a:gd name="connsiteY16" fmla="*/ 3388641 h 3885853"/>
              <a:gd name="connsiteX17" fmla="*/ 14642 w 5065543"/>
              <a:gd name="connsiteY17" fmla="*/ 2681940 h 3885853"/>
              <a:gd name="connsiteX18" fmla="*/ 141525 w 5065543"/>
              <a:gd name="connsiteY18" fmla="*/ 1290513 h 3885853"/>
              <a:gd name="connsiteX19" fmla="*/ 968842 w 5065543"/>
              <a:gd name="connsiteY19" fmla="*/ 590018 h 3885853"/>
              <a:gd name="connsiteX20" fmla="*/ 986774 w 5065543"/>
              <a:gd name="connsiteY20"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4993239 w 5065543"/>
              <a:gd name="connsiteY7" fmla="*/ 3784266 h 3885853"/>
              <a:gd name="connsiteX8" fmla="*/ 4229604 w 5065543"/>
              <a:gd name="connsiteY8" fmla="*/ 3851522 h 3885853"/>
              <a:gd name="connsiteX9" fmla="*/ 904564 w 5065543"/>
              <a:gd name="connsiteY9" fmla="*/ 3793288 h 3885853"/>
              <a:gd name="connsiteX10" fmla="*/ 451805 w 5065543"/>
              <a:gd name="connsiteY10" fmla="*/ 3738960 h 3885853"/>
              <a:gd name="connsiteX11" fmla="*/ 417467 w 5065543"/>
              <a:gd name="connsiteY11" fmla="*/ 3743134 h 3885853"/>
              <a:gd name="connsiteX12" fmla="*/ 47039 w 5065543"/>
              <a:gd name="connsiteY12" fmla="*/ 3447046 h 3885853"/>
              <a:gd name="connsiteX13" fmla="*/ 38763 w 5065543"/>
              <a:gd name="connsiteY13" fmla="*/ 3414896 h 3885853"/>
              <a:gd name="connsiteX14" fmla="*/ 28376 w 5065543"/>
              <a:gd name="connsiteY14" fmla="*/ 3388641 h 3885853"/>
              <a:gd name="connsiteX15" fmla="*/ 14642 w 5065543"/>
              <a:gd name="connsiteY15" fmla="*/ 2681940 h 3885853"/>
              <a:gd name="connsiteX16" fmla="*/ 141525 w 5065543"/>
              <a:gd name="connsiteY16" fmla="*/ 1290513 h 3885853"/>
              <a:gd name="connsiteX17" fmla="*/ 968842 w 5065543"/>
              <a:gd name="connsiteY17" fmla="*/ 590018 h 3885853"/>
              <a:gd name="connsiteX18" fmla="*/ 986774 w 5065543"/>
              <a:gd name="connsiteY18" fmla="*/ 0 h 3885853"/>
              <a:gd name="connsiteX0" fmla="*/ 986774 w 5073884"/>
              <a:gd name="connsiteY0" fmla="*/ 0 h 3885853"/>
              <a:gd name="connsiteX1" fmla="*/ 1598492 w 5073884"/>
              <a:gd name="connsiteY1" fmla="*/ 571743 h 3885853"/>
              <a:gd name="connsiteX2" fmla="*/ 4623587 w 5073884"/>
              <a:gd name="connsiteY2" fmla="*/ 815032 h 3885853"/>
              <a:gd name="connsiteX3" fmla="*/ 5045794 w 5073884"/>
              <a:gd name="connsiteY3" fmla="*/ 2583837 h 3885853"/>
              <a:gd name="connsiteX4" fmla="*/ 5065097 w 5073884"/>
              <a:gd name="connsiteY4" fmla="*/ 3007422 h 3885853"/>
              <a:gd name="connsiteX5" fmla="*/ 5059336 w 5073884"/>
              <a:gd name="connsiteY5" fmla="*/ 3165214 h 3885853"/>
              <a:gd name="connsiteX6" fmla="*/ 4993239 w 5073884"/>
              <a:gd name="connsiteY6" fmla="*/ 3784266 h 3885853"/>
              <a:gd name="connsiteX7" fmla="*/ 4229604 w 5073884"/>
              <a:gd name="connsiteY7" fmla="*/ 3851522 h 3885853"/>
              <a:gd name="connsiteX8" fmla="*/ 904564 w 5073884"/>
              <a:gd name="connsiteY8" fmla="*/ 3793288 h 3885853"/>
              <a:gd name="connsiteX9" fmla="*/ 451805 w 5073884"/>
              <a:gd name="connsiteY9" fmla="*/ 3738960 h 3885853"/>
              <a:gd name="connsiteX10" fmla="*/ 417467 w 5073884"/>
              <a:gd name="connsiteY10" fmla="*/ 3743134 h 3885853"/>
              <a:gd name="connsiteX11" fmla="*/ 47039 w 5073884"/>
              <a:gd name="connsiteY11" fmla="*/ 3447046 h 3885853"/>
              <a:gd name="connsiteX12" fmla="*/ 38763 w 5073884"/>
              <a:gd name="connsiteY12" fmla="*/ 3414896 h 3885853"/>
              <a:gd name="connsiteX13" fmla="*/ 28376 w 5073884"/>
              <a:gd name="connsiteY13" fmla="*/ 3388641 h 3885853"/>
              <a:gd name="connsiteX14" fmla="*/ 14642 w 5073884"/>
              <a:gd name="connsiteY14" fmla="*/ 2681940 h 3885853"/>
              <a:gd name="connsiteX15" fmla="*/ 141525 w 5073884"/>
              <a:gd name="connsiteY15" fmla="*/ 1290513 h 3885853"/>
              <a:gd name="connsiteX16" fmla="*/ 968842 w 5073884"/>
              <a:gd name="connsiteY16" fmla="*/ 590018 h 3885853"/>
              <a:gd name="connsiteX17" fmla="*/ 986774 w 5073884"/>
              <a:gd name="connsiteY17" fmla="*/ 0 h 3885853"/>
              <a:gd name="connsiteX0" fmla="*/ 986774 w 5078114"/>
              <a:gd name="connsiteY0" fmla="*/ 0 h 3885853"/>
              <a:gd name="connsiteX1" fmla="*/ 1598492 w 5078114"/>
              <a:gd name="connsiteY1" fmla="*/ 571743 h 3885853"/>
              <a:gd name="connsiteX2" fmla="*/ 4623587 w 5078114"/>
              <a:gd name="connsiteY2" fmla="*/ 815032 h 3885853"/>
              <a:gd name="connsiteX3" fmla="*/ 5045794 w 5078114"/>
              <a:gd name="connsiteY3" fmla="*/ 2583837 h 3885853"/>
              <a:gd name="connsiteX4" fmla="*/ 5065097 w 5078114"/>
              <a:gd name="connsiteY4" fmla="*/ 3007422 h 3885853"/>
              <a:gd name="connsiteX5" fmla="*/ 4993239 w 5078114"/>
              <a:gd name="connsiteY5" fmla="*/ 3784266 h 3885853"/>
              <a:gd name="connsiteX6" fmla="*/ 4229604 w 5078114"/>
              <a:gd name="connsiteY6" fmla="*/ 3851522 h 3885853"/>
              <a:gd name="connsiteX7" fmla="*/ 904564 w 5078114"/>
              <a:gd name="connsiteY7" fmla="*/ 3793288 h 3885853"/>
              <a:gd name="connsiteX8" fmla="*/ 451805 w 5078114"/>
              <a:gd name="connsiteY8" fmla="*/ 3738960 h 3885853"/>
              <a:gd name="connsiteX9" fmla="*/ 417467 w 5078114"/>
              <a:gd name="connsiteY9" fmla="*/ 3743134 h 3885853"/>
              <a:gd name="connsiteX10" fmla="*/ 47039 w 5078114"/>
              <a:gd name="connsiteY10" fmla="*/ 3447046 h 3885853"/>
              <a:gd name="connsiteX11" fmla="*/ 38763 w 5078114"/>
              <a:gd name="connsiteY11" fmla="*/ 3414896 h 3885853"/>
              <a:gd name="connsiteX12" fmla="*/ 28376 w 5078114"/>
              <a:gd name="connsiteY12" fmla="*/ 3388641 h 3885853"/>
              <a:gd name="connsiteX13" fmla="*/ 14642 w 5078114"/>
              <a:gd name="connsiteY13" fmla="*/ 2681940 h 3885853"/>
              <a:gd name="connsiteX14" fmla="*/ 141525 w 5078114"/>
              <a:gd name="connsiteY14" fmla="*/ 1290513 h 3885853"/>
              <a:gd name="connsiteX15" fmla="*/ 968842 w 5078114"/>
              <a:gd name="connsiteY15" fmla="*/ 590018 h 3885853"/>
              <a:gd name="connsiteX16" fmla="*/ 986774 w 5078114"/>
              <a:gd name="connsiteY16" fmla="*/ 0 h 3885853"/>
              <a:gd name="connsiteX0" fmla="*/ 986774 w 5094085"/>
              <a:gd name="connsiteY0" fmla="*/ 0 h 3885853"/>
              <a:gd name="connsiteX1" fmla="*/ 1598492 w 5094085"/>
              <a:gd name="connsiteY1" fmla="*/ 571743 h 3885853"/>
              <a:gd name="connsiteX2" fmla="*/ 4623587 w 5094085"/>
              <a:gd name="connsiteY2" fmla="*/ 815032 h 3885853"/>
              <a:gd name="connsiteX3" fmla="*/ 5045794 w 5094085"/>
              <a:gd name="connsiteY3" fmla="*/ 2583837 h 3885853"/>
              <a:gd name="connsiteX4" fmla="*/ 4993239 w 5094085"/>
              <a:gd name="connsiteY4" fmla="*/ 3784266 h 3885853"/>
              <a:gd name="connsiteX5" fmla="*/ 4229604 w 5094085"/>
              <a:gd name="connsiteY5" fmla="*/ 3851522 h 3885853"/>
              <a:gd name="connsiteX6" fmla="*/ 904564 w 5094085"/>
              <a:gd name="connsiteY6" fmla="*/ 3793288 h 3885853"/>
              <a:gd name="connsiteX7" fmla="*/ 451805 w 5094085"/>
              <a:gd name="connsiteY7" fmla="*/ 3738960 h 3885853"/>
              <a:gd name="connsiteX8" fmla="*/ 417467 w 5094085"/>
              <a:gd name="connsiteY8" fmla="*/ 3743134 h 3885853"/>
              <a:gd name="connsiteX9" fmla="*/ 47039 w 5094085"/>
              <a:gd name="connsiteY9" fmla="*/ 3447046 h 3885853"/>
              <a:gd name="connsiteX10" fmla="*/ 38763 w 5094085"/>
              <a:gd name="connsiteY10" fmla="*/ 3414896 h 3885853"/>
              <a:gd name="connsiteX11" fmla="*/ 28376 w 5094085"/>
              <a:gd name="connsiteY11" fmla="*/ 3388641 h 3885853"/>
              <a:gd name="connsiteX12" fmla="*/ 14642 w 5094085"/>
              <a:gd name="connsiteY12" fmla="*/ 2681940 h 3885853"/>
              <a:gd name="connsiteX13" fmla="*/ 141525 w 5094085"/>
              <a:gd name="connsiteY13" fmla="*/ 1290513 h 3885853"/>
              <a:gd name="connsiteX14" fmla="*/ 968842 w 5094085"/>
              <a:gd name="connsiteY14" fmla="*/ 590018 h 3885853"/>
              <a:gd name="connsiteX15" fmla="*/ 986774 w 5094085"/>
              <a:gd name="connsiteY15" fmla="*/ 0 h 3885853"/>
              <a:gd name="connsiteX0" fmla="*/ 986774 w 5062386"/>
              <a:gd name="connsiteY0" fmla="*/ 0 h 3895361"/>
              <a:gd name="connsiteX1" fmla="*/ 1598492 w 5062386"/>
              <a:gd name="connsiteY1" fmla="*/ 571743 h 3895361"/>
              <a:gd name="connsiteX2" fmla="*/ 4623587 w 5062386"/>
              <a:gd name="connsiteY2" fmla="*/ 815032 h 3895361"/>
              <a:gd name="connsiteX3" fmla="*/ 5045794 w 5062386"/>
              <a:gd name="connsiteY3" fmla="*/ 2583837 h 3895361"/>
              <a:gd name="connsiteX4" fmla="*/ 4851350 w 5062386"/>
              <a:gd name="connsiteY4" fmla="*/ 3634494 h 3895361"/>
              <a:gd name="connsiteX5" fmla="*/ 4229604 w 5062386"/>
              <a:gd name="connsiteY5" fmla="*/ 3851522 h 3895361"/>
              <a:gd name="connsiteX6" fmla="*/ 904564 w 5062386"/>
              <a:gd name="connsiteY6" fmla="*/ 3793288 h 3895361"/>
              <a:gd name="connsiteX7" fmla="*/ 451805 w 5062386"/>
              <a:gd name="connsiteY7" fmla="*/ 3738960 h 3895361"/>
              <a:gd name="connsiteX8" fmla="*/ 417467 w 5062386"/>
              <a:gd name="connsiteY8" fmla="*/ 3743134 h 3895361"/>
              <a:gd name="connsiteX9" fmla="*/ 47039 w 5062386"/>
              <a:gd name="connsiteY9" fmla="*/ 3447046 h 3895361"/>
              <a:gd name="connsiteX10" fmla="*/ 38763 w 5062386"/>
              <a:gd name="connsiteY10" fmla="*/ 3414896 h 3895361"/>
              <a:gd name="connsiteX11" fmla="*/ 28376 w 5062386"/>
              <a:gd name="connsiteY11" fmla="*/ 3388641 h 3895361"/>
              <a:gd name="connsiteX12" fmla="*/ 14642 w 5062386"/>
              <a:gd name="connsiteY12" fmla="*/ 2681940 h 3895361"/>
              <a:gd name="connsiteX13" fmla="*/ 141525 w 5062386"/>
              <a:gd name="connsiteY13" fmla="*/ 1290513 h 3895361"/>
              <a:gd name="connsiteX14" fmla="*/ 968842 w 5062386"/>
              <a:gd name="connsiteY14" fmla="*/ 590018 h 3895361"/>
              <a:gd name="connsiteX15" fmla="*/ 986774 w 5062386"/>
              <a:gd name="connsiteY15" fmla="*/ 0 h 3895361"/>
              <a:gd name="connsiteX0" fmla="*/ 986774 w 5051609"/>
              <a:gd name="connsiteY0" fmla="*/ 0 h 3895361"/>
              <a:gd name="connsiteX1" fmla="*/ 1598492 w 5051609"/>
              <a:gd name="connsiteY1" fmla="*/ 571743 h 3895361"/>
              <a:gd name="connsiteX2" fmla="*/ 4623587 w 5051609"/>
              <a:gd name="connsiteY2" fmla="*/ 815032 h 3895361"/>
              <a:gd name="connsiteX3" fmla="*/ 5045794 w 5051609"/>
              <a:gd name="connsiteY3" fmla="*/ 2583837 h 3895361"/>
              <a:gd name="connsiteX4" fmla="*/ 4851350 w 5051609"/>
              <a:gd name="connsiteY4" fmla="*/ 3634494 h 3895361"/>
              <a:gd name="connsiteX5" fmla="*/ 4229604 w 5051609"/>
              <a:gd name="connsiteY5" fmla="*/ 3851522 h 3895361"/>
              <a:gd name="connsiteX6" fmla="*/ 904564 w 5051609"/>
              <a:gd name="connsiteY6" fmla="*/ 3793288 h 3895361"/>
              <a:gd name="connsiteX7" fmla="*/ 451805 w 5051609"/>
              <a:gd name="connsiteY7" fmla="*/ 3738960 h 3895361"/>
              <a:gd name="connsiteX8" fmla="*/ 417467 w 5051609"/>
              <a:gd name="connsiteY8" fmla="*/ 3743134 h 3895361"/>
              <a:gd name="connsiteX9" fmla="*/ 47039 w 5051609"/>
              <a:gd name="connsiteY9" fmla="*/ 3447046 h 3895361"/>
              <a:gd name="connsiteX10" fmla="*/ 38763 w 5051609"/>
              <a:gd name="connsiteY10" fmla="*/ 3414896 h 3895361"/>
              <a:gd name="connsiteX11" fmla="*/ 28376 w 5051609"/>
              <a:gd name="connsiteY11" fmla="*/ 3388641 h 3895361"/>
              <a:gd name="connsiteX12" fmla="*/ 14642 w 5051609"/>
              <a:gd name="connsiteY12" fmla="*/ 2681940 h 3895361"/>
              <a:gd name="connsiteX13" fmla="*/ 141525 w 5051609"/>
              <a:gd name="connsiteY13" fmla="*/ 1290513 h 3895361"/>
              <a:gd name="connsiteX14" fmla="*/ 968842 w 5051609"/>
              <a:gd name="connsiteY14" fmla="*/ 590018 h 3895361"/>
              <a:gd name="connsiteX15" fmla="*/ 986774 w 5051609"/>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17467 w 5100973"/>
              <a:gd name="connsiteY8" fmla="*/ 3743134 h 4001096"/>
              <a:gd name="connsiteX9" fmla="*/ 47039 w 5100973"/>
              <a:gd name="connsiteY9" fmla="*/ 3447046 h 4001096"/>
              <a:gd name="connsiteX10" fmla="*/ 38763 w 5100973"/>
              <a:gd name="connsiteY10" fmla="*/ 3414896 h 4001096"/>
              <a:gd name="connsiteX11" fmla="*/ 28376 w 5100973"/>
              <a:gd name="connsiteY11" fmla="*/ 3388641 h 4001096"/>
              <a:gd name="connsiteX12" fmla="*/ 14642 w 5100973"/>
              <a:gd name="connsiteY12" fmla="*/ 2681940 h 4001096"/>
              <a:gd name="connsiteX13" fmla="*/ 141525 w 5100973"/>
              <a:gd name="connsiteY13" fmla="*/ 1290513 h 4001096"/>
              <a:gd name="connsiteX14" fmla="*/ 968842 w 5100973"/>
              <a:gd name="connsiteY14" fmla="*/ 590018 h 4001096"/>
              <a:gd name="connsiteX15" fmla="*/ 986774 w 5100973"/>
              <a:gd name="connsiteY15" fmla="*/ 0 h 4001096"/>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7039 w 5100973"/>
              <a:gd name="connsiteY8" fmla="*/ 3447046 h 4001096"/>
              <a:gd name="connsiteX9" fmla="*/ 38763 w 5100973"/>
              <a:gd name="connsiteY9" fmla="*/ 3414896 h 4001096"/>
              <a:gd name="connsiteX10" fmla="*/ 28376 w 5100973"/>
              <a:gd name="connsiteY10" fmla="*/ 3388641 h 4001096"/>
              <a:gd name="connsiteX11" fmla="*/ 14642 w 5100973"/>
              <a:gd name="connsiteY11" fmla="*/ 2681940 h 4001096"/>
              <a:gd name="connsiteX12" fmla="*/ 141525 w 5100973"/>
              <a:gd name="connsiteY12" fmla="*/ 1290513 h 4001096"/>
              <a:gd name="connsiteX13" fmla="*/ 968842 w 5100973"/>
              <a:gd name="connsiteY13" fmla="*/ 590018 h 4001096"/>
              <a:gd name="connsiteX14" fmla="*/ 986774 w 5100973"/>
              <a:gd name="connsiteY14" fmla="*/ 0 h 4001096"/>
              <a:gd name="connsiteX0" fmla="*/ 984626 w 5098825"/>
              <a:gd name="connsiteY0" fmla="*/ 0 h 4001096"/>
              <a:gd name="connsiteX1" fmla="*/ 1596344 w 5098825"/>
              <a:gd name="connsiteY1" fmla="*/ 571743 h 4001096"/>
              <a:gd name="connsiteX2" fmla="*/ 4621439 w 5098825"/>
              <a:gd name="connsiteY2" fmla="*/ 815032 h 4001096"/>
              <a:gd name="connsiteX3" fmla="*/ 5098825 w 5098825"/>
              <a:gd name="connsiteY3" fmla="*/ 2118754 h 4001096"/>
              <a:gd name="connsiteX4" fmla="*/ 4849202 w 5098825"/>
              <a:gd name="connsiteY4" fmla="*/ 3634494 h 4001096"/>
              <a:gd name="connsiteX5" fmla="*/ 3793904 w 5098825"/>
              <a:gd name="connsiteY5" fmla="*/ 3985529 h 4001096"/>
              <a:gd name="connsiteX6" fmla="*/ 957596 w 5098825"/>
              <a:gd name="connsiteY6" fmla="*/ 3840584 h 4001096"/>
              <a:gd name="connsiteX7" fmla="*/ 449657 w 5098825"/>
              <a:gd name="connsiteY7" fmla="*/ 3738960 h 4001096"/>
              <a:gd name="connsiteX8" fmla="*/ 44891 w 5098825"/>
              <a:gd name="connsiteY8" fmla="*/ 3447046 h 4001096"/>
              <a:gd name="connsiteX9" fmla="*/ 36615 w 5098825"/>
              <a:gd name="connsiteY9" fmla="*/ 3414896 h 4001096"/>
              <a:gd name="connsiteX10" fmla="*/ 12494 w 5098825"/>
              <a:gd name="connsiteY10" fmla="*/ 2681940 h 4001096"/>
              <a:gd name="connsiteX11" fmla="*/ 139377 w 5098825"/>
              <a:gd name="connsiteY11" fmla="*/ 1290513 h 4001096"/>
              <a:gd name="connsiteX12" fmla="*/ 966694 w 5098825"/>
              <a:gd name="connsiteY12" fmla="*/ 590018 h 4001096"/>
              <a:gd name="connsiteX13" fmla="*/ 984626 w 5098825"/>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44704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53375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437163 w 5086331"/>
              <a:gd name="connsiteY7" fmla="*/ 3738960 h 4001096"/>
              <a:gd name="connsiteX8" fmla="*/ 32397 w 5086331"/>
              <a:gd name="connsiteY8" fmla="*/ 3533756 h 4001096"/>
              <a:gd name="connsiteX9" fmla="*/ 0 w 5086331"/>
              <a:gd name="connsiteY9" fmla="*/ 2681940 h 4001096"/>
              <a:gd name="connsiteX10" fmla="*/ 126883 w 5086331"/>
              <a:gd name="connsiteY10" fmla="*/ 1290513 h 4001096"/>
              <a:gd name="connsiteX11" fmla="*/ 954200 w 5086331"/>
              <a:gd name="connsiteY11" fmla="*/ 590018 h 4001096"/>
              <a:gd name="connsiteX12" fmla="*/ 972132 w 5086331"/>
              <a:gd name="connsiteY12"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1007316 w 5121515"/>
              <a:gd name="connsiteY0" fmla="*/ 0 h 4001096"/>
              <a:gd name="connsiteX1" fmla="*/ 1619034 w 5121515"/>
              <a:gd name="connsiteY1" fmla="*/ 571743 h 4001096"/>
              <a:gd name="connsiteX2" fmla="*/ 4644129 w 5121515"/>
              <a:gd name="connsiteY2" fmla="*/ 815032 h 4001096"/>
              <a:gd name="connsiteX3" fmla="*/ 5121515 w 5121515"/>
              <a:gd name="connsiteY3" fmla="*/ 2118754 h 4001096"/>
              <a:gd name="connsiteX4" fmla="*/ 4871892 w 5121515"/>
              <a:gd name="connsiteY4" fmla="*/ 3634494 h 4001096"/>
              <a:gd name="connsiteX5" fmla="*/ 3816594 w 5121515"/>
              <a:gd name="connsiteY5" fmla="*/ 3985529 h 4001096"/>
              <a:gd name="connsiteX6" fmla="*/ 980286 w 5121515"/>
              <a:gd name="connsiteY6" fmla="*/ 3840584 h 4001096"/>
              <a:gd name="connsiteX7" fmla="*/ 67581 w 5121515"/>
              <a:gd name="connsiteY7" fmla="*/ 3533756 h 4001096"/>
              <a:gd name="connsiteX8" fmla="*/ 35184 w 5121515"/>
              <a:gd name="connsiteY8" fmla="*/ 2681940 h 4001096"/>
              <a:gd name="connsiteX9" fmla="*/ 162067 w 5121515"/>
              <a:gd name="connsiteY9" fmla="*/ 1290513 h 4001096"/>
              <a:gd name="connsiteX10" fmla="*/ 989384 w 5121515"/>
              <a:gd name="connsiteY10" fmla="*/ 590018 h 4001096"/>
              <a:gd name="connsiteX11" fmla="*/ 1007316 w 5121515"/>
              <a:gd name="connsiteY11" fmla="*/ 0 h 4001096"/>
              <a:gd name="connsiteX0" fmla="*/ 1010370 w 5124569"/>
              <a:gd name="connsiteY0" fmla="*/ 0 h 4001096"/>
              <a:gd name="connsiteX1" fmla="*/ 1622088 w 5124569"/>
              <a:gd name="connsiteY1" fmla="*/ 571743 h 4001096"/>
              <a:gd name="connsiteX2" fmla="*/ 4647183 w 5124569"/>
              <a:gd name="connsiteY2" fmla="*/ 815032 h 4001096"/>
              <a:gd name="connsiteX3" fmla="*/ 5124569 w 5124569"/>
              <a:gd name="connsiteY3" fmla="*/ 2118754 h 4001096"/>
              <a:gd name="connsiteX4" fmla="*/ 4874946 w 5124569"/>
              <a:gd name="connsiteY4" fmla="*/ 3634494 h 4001096"/>
              <a:gd name="connsiteX5" fmla="*/ 3819648 w 5124569"/>
              <a:gd name="connsiteY5" fmla="*/ 3985529 h 4001096"/>
              <a:gd name="connsiteX6" fmla="*/ 983340 w 5124569"/>
              <a:gd name="connsiteY6" fmla="*/ 3840584 h 4001096"/>
              <a:gd name="connsiteX7" fmla="*/ 70635 w 5124569"/>
              <a:gd name="connsiteY7" fmla="*/ 3533756 h 4001096"/>
              <a:gd name="connsiteX8" fmla="*/ 165121 w 5124569"/>
              <a:gd name="connsiteY8" fmla="*/ 1290513 h 4001096"/>
              <a:gd name="connsiteX9" fmla="*/ 992438 w 5124569"/>
              <a:gd name="connsiteY9" fmla="*/ 590018 h 4001096"/>
              <a:gd name="connsiteX10" fmla="*/ 1010370 w 5124569"/>
              <a:gd name="connsiteY10" fmla="*/ 0 h 4001096"/>
              <a:gd name="connsiteX0" fmla="*/ 1004891 w 5119090"/>
              <a:gd name="connsiteY0" fmla="*/ 0 h 4001096"/>
              <a:gd name="connsiteX1" fmla="*/ 1616609 w 5119090"/>
              <a:gd name="connsiteY1" fmla="*/ 571743 h 4001096"/>
              <a:gd name="connsiteX2" fmla="*/ 4641704 w 5119090"/>
              <a:gd name="connsiteY2" fmla="*/ 815032 h 4001096"/>
              <a:gd name="connsiteX3" fmla="*/ 5119090 w 5119090"/>
              <a:gd name="connsiteY3" fmla="*/ 2118754 h 4001096"/>
              <a:gd name="connsiteX4" fmla="*/ 4869467 w 5119090"/>
              <a:gd name="connsiteY4" fmla="*/ 3634494 h 4001096"/>
              <a:gd name="connsiteX5" fmla="*/ 3814169 w 5119090"/>
              <a:gd name="connsiteY5" fmla="*/ 3985529 h 4001096"/>
              <a:gd name="connsiteX6" fmla="*/ 977861 w 5119090"/>
              <a:gd name="connsiteY6" fmla="*/ 3840584 h 4001096"/>
              <a:gd name="connsiteX7" fmla="*/ 73039 w 5119090"/>
              <a:gd name="connsiteY7" fmla="*/ 3313039 h 4001096"/>
              <a:gd name="connsiteX8" fmla="*/ 159642 w 5119090"/>
              <a:gd name="connsiteY8" fmla="*/ 1290513 h 4001096"/>
              <a:gd name="connsiteX9" fmla="*/ 986959 w 5119090"/>
              <a:gd name="connsiteY9" fmla="*/ 590018 h 4001096"/>
              <a:gd name="connsiteX10" fmla="*/ 1004891 w 5119090"/>
              <a:gd name="connsiteY10" fmla="*/ 0 h 4001096"/>
              <a:gd name="connsiteX0" fmla="*/ 1004891 w 5119090"/>
              <a:gd name="connsiteY0" fmla="*/ 0 h 4028919"/>
              <a:gd name="connsiteX1" fmla="*/ 1616609 w 5119090"/>
              <a:gd name="connsiteY1" fmla="*/ 571743 h 4028919"/>
              <a:gd name="connsiteX2" fmla="*/ 4641704 w 5119090"/>
              <a:gd name="connsiteY2" fmla="*/ 815032 h 4028919"/>
              <a:gd name="connsiteX3" fmla="*/ 5119090 w 5119090"/>
              <a:gd name="connsiteY3" fmla="*/ 2118754 h 4028919"/>
              <a:gd name="connsiteX4" fmla="*/ 4869467 w 5119090"/>
              <a:gd name="connsiteY4" fmla="*/ 3634494 h 4028919"/>
              <a:gd name="connsiteX5" fmla="*/ 3814169 w 5119090"/>
              <a:gd name="connsiteY5" fmla="*/ 3985529 h 4028919"/>
              <a:gd name="connsiteX6" fmla="*/ 977861 w 5119090"/>
              <a:gd name="connsiteY6" fmla="*/ 3911529 h 4028919"/>
              <a:gd name="connsiteX7" fmla="*/ 73039 w 5119090"/>
              <a:gd name="connsiteY7" fmla="*/ 3313039 h 4028919"/>
              <a:gd name="connsiteX8" fmla="*/ 159642 w 5119090"/>
              <a:gd name="connsiteY8" fmla="*/ 1290513 h 4028919"/>
              <a:gd name="connsiteX9" fmla="*/ 986959 w 5119090"/>
              <a:gd name="connsiteY9" fmla="*/ 590018 h 4028919"/>
              <a:gd name="connsiteX10" fmla="*/ 1004891 w 5119090"/>
              <a:gd name="connsiteY10" fmla="*/ 0 h 4028919"/>
              <a:gd name="connsiteX0" fmla="*/ 1004891 w 5119090"/>
              <a:gd name="connsiteY0" fmla="*/ 0 h 4142676"/>
              <a:gd name="connsiteX1" fmla="*/ 1616609 w 5119090"/>
              <a:gd name="connsiteY1" fmla="*/ 571743 h 4142676"/>
              <a:gd name="connsiteX2" fmla="*/ 4641704 w 5119090"/>
              <a:gd name="connsiteY2" fmla="*/ 815032 h 4142676"/>
              <a:gd name="connsiteX3" fmla="*/ 5119090 w 5119090"/>
              <a:gd name="connsiteY3" fmla="*/ 2118754 h 4142676"/>
              <a:gd name="connsiteX4" fmla="*/ 4869467 w 5119090"/>
              <a:gd name="connsiteY4" fmla="*/ 3634494 h 4142676"/>
              <a:gd name="connsiteX5" fmla="*/ 3575630 w 5119090"/>
              <a:gd name="connsiteY5" fmla="*/ 4131303 h 4142676"/>
              <a:gd name="connsiteX6" fmla="*/ 977861 w 5119090"/>
              <a:gd name="connsiteY6" fmla="*/ 3911529 h 4142676"/>
              <a:gd name="connsiteX7" fmla="*/ 73039 w 5119090"/>
              <a:gd name="connsiteY7" fmla="*/ 3313039 h 4142676"/>
              <a:gd name="connsiteX8" fmla="*/ 159642 w 5119090"/>
              <a:gd name="connsiteY8" fmla="*/ 1290513 h 4142676"/>
              <a:gd name="connsiteX9" fmla="*/ 986959 w 5119090"/>
              <a:gd name="connsiteY9" fmla="*/ 590018 h 4142676"/>
              <a:gd name="connsiteX10" fmla="*/ 1004891 w 5119090"/>
              <a:gd name="connsiteY10" fmla="*/ 0 h 4142676"/>
              <a:gd name="connsiteX0" fmla="*/ 1004891 w 5119090"/>
              <a:gd name="connsiteY0" fmla="*/ 0 h 4145018"/>
              <a:gd name="connsiteX1" fmla="*/ 1616609 w 5119090"/>
              <a:gd name="connsiteY1" fmla="*/ 571743 h 4145018"/>
              <a:gd name="connsiteX2" fmla="*/ 4641704 w 5119090"/>
              <a:gd name="connsiteY2" fmla="*/ 815032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5119090"/>
              <a:gd name="connsiteY0" fmla="*/ 0 h 4145018"/>
              <a:gd name="connsiteX1" fmla="*/ 1616609 w 5119090"/>
              <a:gd name="connsiteY1" fmla="*/ 571743 h 4145018"/>
              <a:gd name="connsiteX2" fmla="*/ 4469426 w 5119090"/>
              <a:gd name="connsiteY2" fmla="*/ 735519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4986569"/>
              <a:gd name="connsiteY0" fmla="*/ 0 h 4145018"/>
              <a:gd name="connsiteX1" fmla="*/ 1616609 w 4986569"/>
              <a:gd name="connsiteY1" fmla="*/ 571743 h 4145018"/>
              <a:gd name="connsiteX2" fmla="*/ 4469426 w 4986569"/>
              <a:gd name="connsiteY2" fmla="*/ 735519 h 4145018"/>
              <a:gd name="connsiteX3" fmla="*/ 4986569 w 4986569"/>
              <a:gd name="connsiteY3" fmla="*/ 2118754 h 4145018"/>
              <a:gd name="connsiteX4" fmla="*/ 4736945 w 4986569"/>
              <a:gd name="connsiteY4" fmla="*/ 3594737 h 4145018"/>
              <a:gd name="connsiteX5" fmla="*/ 3575630 w 4986569"/>
              <a:gd name="connsiteY5" fmla="*/ 4131303 h 4145018"/>
              <a:gd name="connsiteX6" fmla="*/ 977861 w 4986569"/>
              <a:gd name="connsiteY6" fmla="*/ 3911529 h 4145018"/>
              <a:gd name="connsiteX7" fmla="*/ 73039 w 4986569"/>
              <a:gd name="connsiteY7" fmla="*/ 3313039 h 4145018"/>
              <a:gd name="connsiteX8" fmla="*/ 159642 w 4986569"/>
              <a:gd name="connsiteY8" fmla="*/ 1290513 h 4145018"/>
              <a:gd name="connsiteX9" fmla="*/ 986959 w 4986569"/>
              <a:gd name="connsiteY9" fmla="*/ 590018 h 4145018"/>
              <a:gd name="connsiteX10" fmla="*/ 1004891 w 4986569"/>
              <a:gd name="connsiteY10" fmla="*/ 0 h 4145018"/>
              <a:gd name="connsiteX0" fmla="*/ 1004891 w 4857980"/>
              <a:gd name="connsiteY0" fmla="*/ 0 h 4145018"/>
              <a:gd name="connsiteX1" fmla="*/ 1616609 w 4857980"/>
              <a:gd name="connsiteY1" fmla="*/ 571743 h 4145018"/>
              <a:gd name="connsiteX2" fmla="*/ 4469426 w 4857980"/>
              <a:gd name="connsiteY2" fmla="*/ 735519 h 4145018"/>
              <a:gd name="connsiteX3" fmla="*/ 4736945 w 4857980"/>
              <a:gd name="connsiteY3" fmla="*/ 3594737 h 4145018"/>
              <a:gd name="connsiteX4" fmla="*/ 3575630 w 4857980"/>
              <a:gd name="connsiteY4" fmla="*/ 4131303 h 4145018"/>
              <a:gd name="connsiteX5" fmla="*/ 977861 w 4857980"/>
              <a:gd name="connsiteY5" fmla="*/ 3911529 h 4145018"/>
              <a:gd name="connsiteX6" fmla="*/ 73039 w 4857980"/>
              <a:gd name="connsiteY6" fmla="*/ 3313039 h 4145018"/>
              <a:gd name="connsiteX7" fmla="*/ 159642 w 4857980"/>
              <a:gd name="connsiteY7" fmla="*/ 1290513 h 4145018"/>
              <a:gd name="connsiteX8" fmla="*/ 986959 w 4857980"/>
              <a:gd name="connsiteY8" fmla="*/ 590018 h 4145018"/>
              <a:gd name="connsiteX9" fmla="*/ 1004891 w 4857980"/>
              <a:gd name="connsiteY9" fmla="*/ 0 h 4145018"/>
              <a:gd name="connsiteX0" fmla="*/ 1004891 w 4944528"/>
              <a:gd name="connsiteY0" fmla="*/ 0 h 4145018"/>
              <a:gd name="connsiteX1" fmla="*/ 1616609 w 4944528"/>
              <a:gd name="connsiteY1" fmla="*/ 571743 h 4145018"/>
              <a:gd name="connsiteX2" fmla="*/ 4641704 w 4944528"/>
              <a:gd name="connsiteY2" fmla="*/ 775276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44528"/>
              <a:gd name="connsiteY0" fmla="*/ 0 h 4145018"/>
              <a:gd name="connsiteX1" fmla="*/ 1616609 w 4944528"/>
              <a:gd name="connsiteY1" fmla="*/ 571743 h 4145018"/>
              <a:gd name="connsiteX2" fmla="*/ 4641704 w 4944528"/>
              <a:gd name="connsiteY2" fmla="*/ 907797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38286"/>
              <a:gd name="connsiteY0" fmla="*/ 0 h 4156705"/>
              <a:gd name="connsiteX1" fmla="*/ 1616609 w 4938286"/>
              <a:gd name="connsiteY1" fmla="*/ 571743 h 4156705"/>
              <a:gd name="connsiteX2" fmla="*/ 4641704 w 4938286"/>
              <a:gd name="connsiteY2" fmla="*/ 907797 h 4156705"/>
              <a:gd name="connsiteX3" fmla="*/ 4723693 w 4938286"/>
              <a:gd name="connsiteY3" fmla="*/ 3409206 h 4156705"/>
              <a:gd name="connsiteX4" fmla="*/ 3575630 w 4938286"/>
              <a:gd name="connsiteY4" fmla="*/ 4131303 h 4156705"/>
              <a:gd name="connsiteX5" fmla="*/ 977861 w 4938286"/>
              <a:gd name="connsiteY5" fmla="*/ 3911529 h 4156705"/>
              <a:gd name="connsiteX6" fmla="*/ 73039 w 4938286"/>
              <a:gd name="connsiteY6" fmla="*/ 3313039 h 4156705"/>
              <a:gd name="connsiteX7" fmla="*/ 159642 w 4938286"/>
              <a:gd name="connsiteY7" fmla="*/ 1290513 h 4156705"/>
              <a:gd name="connsiteX8" fmla="*/ 986959 w 4938286"/>
              <a:gd name="connsiteY8" fmla="*/ 590018 h 4156705"/>
              <a:gd name="connsiteX9" fmla="*/ 1004891 w 4938286"/>
              <a:gd name="connsiteY9" fmla="*/ 0 h 4156705"/>
              <a:gd name="connsiteX0" fmla="*/ 1004891 w 4964496"/>
              <a:gd name="connsiteY0" fmla="*/ 0 h 4156705"/>
              <a:gd name="connsiteX1" fmla="*/ 1616609 w 4964496"/>
              <a:gd name="connsiteY1" fmla="*/ 571743 h 4156705"/>
              <a:gd name="connsiteX2" fmla="*/ 4641704 w 4964496"/>
              <a:gd name="connsiteY2" fmla="*/ 907797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64496"/>
              <a:gd name="connsiteY0" fmla="*/ 0 h 4156705"/>
              <a:gd name="connsiteX1" fmla="*/ 1616609 w 4964496"/>
              <a:gd name="connsiteY1" fmla="*/ 571743 h 4156705"/>
              <a:gd name="connsiteX2" fmla="*/ 4641704 w 4964496"/>
              <a:gd name="connsiteY2" fmla="*/ 881293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38200"/>
              <a:gd name="connsiteY0" fmla="*/ 0 h 4156705"/>
              <a:gd name="connsiteX1" fmla="*/ 1616609 w 4938200"/>
              <a:gd name="connsiteY1" fmla="*/ 571743 h 4156705"/>
              <a:gd name="connsiteX2" fmla="*/ 4641704 w 4938200"/>
              <a:gd name="connsiteY2" fmla="*/ 881293 h 4156705"/>
              <a:gd name="connsiteX3" fmla="*/ 4723693 w 4938200"/>
              <a:gd name="connsiteY3" fmla="*/ 3409206 h 4156705"/>
              <a:gd name="connsiteX4" fmla="*/ 3575630 w 4938200"/>
              <a:gd name="connsiteY4" fmla="*/ 4131303 h 4156705"/>
              <a:gd name="connsiteX5" fmla="*/ 977861 w 4938200"/>
              <a:gd name="connsiteY5" fmla="*/ 3911529 h 4156705"/>
              <a:gd name="connsiteX6" fmla="*/ 73039 w 4938200"/>
              <a:gd name="connsiteY6" fmla="*/ 3313039 h 4156705"/>
              <a:gd name="connsiteX7" fmla="*/ 159642 w 4938200"/>
              <a:gd name="connsiteY7" fmla="*/ 1290513 h 4156705"/>
              <a:gd name="connsiteX8" fmla="*/ 986959 w 4938200"/>
              <a:gd name="connsiteY8" fmla="*/ 590018 h 4156705"/>
              <a:gd name="connsiteX9" fmla="*/ 1004891 w 4938200"/>
              <a:gd name="connsiteY9" fmla="*/ 0 h 4156705"/>
              <a:gd name="connsiteX0" fmla="*/ 1004891 w 4931243"/>
              <a:gd name="connsiteY0" fmla="*/ 0 h 4156705"/>
              <a:gd name="connsiteX1" fmla="*/ 1616609 w 4931243"/>
              <a:gd name="connsiteY1" fmla="*/ 571743 h 4156705"/>
              <a:gd name="connsiteX2" fmla="*/ 4628452 w 4931243"/>
              <a:gd name="connsiteY2" fmla="*/ 934302 h 4156705"/>
              <a:gd name="connsiteX3" fmla="*/ 4723693 w 4931243"/>
              <a:gd name="connsiteY3" fmla="*/ 3409206 h 4156705"/>
              <a:gd name="connsiteX4" fmla="*/ 3575630 w 4931243"/>
              <a:gd name="connsiteY4" fmla="*/ 4131303 h 4156705"/>
              <a:gd name="connsiteX5" fmla="*/ 977861 w 4931243"/>
              <a:gd name="connsiteY5" fmla="*/ 3911529 h 4156705"/>
              <a:gd name="connsiteX6" fmla="*/ 73039 w 4931243"/>
              <a:gd name="connsiteY6" fmla="*/ 3313039 h 4156705"/>
              <a:gd name="connsiteX7" fmla="*/ 159642 w 4931243"/>
              <a:gd name="connsiteY7" fmla="*/ 1290513 h 4156705"/>
              <a:gd name="connsiteX8" fmla="*/ 986959 w 4931243"/>
              <a:gd name="connsiteY8" fmla="*/ 590018 h 4156705"/>
              <a:gd name="connsiteX9" fmla="*/ 1004891 w 4931243"/>
              <a:gd name="connsiteY9" fmla="*/ 0 h 4156705"/>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10726 w 4937078"/>
              <a:gd name="connsiteY0" fmla="*/ 0 h 4175448"/>
              <a:gd name="connsiteX1" fmla="*/ 1622444 w 4937078"/>
              <a:gd name="connsiteY1" fmla="*/ 571743 h 4175448"/>
              <a:gd name="connsiteX2" fmla="*/ 4634287 w 4937078"/>
              <a:gd name="connsiteY2" fmla="*/ 934302 h 4175448"/>
              <a:gd name="connsiteX3" fmla="*/ 4729528 w 4937078"/>
              <a:gd name="connsiteY3" fmla="*/ 3409206 h 4175448"/>
              <a:gd name="connsiteX4" fmla="*/ 3581465 w 4937078"/>
              <a:gd name="connsiteY4" fmla="*/ 4131303 h 4175448"/>
              <a:gd name="connsiteX5" fmla="*/ 864426 w 4937078"/>
              <a:gd name="connsiteY5" fmla="*/ 3991042 h 4175448"/>
              <a:gd name="connsiteX6" fmla="*/ 78874 w 4937078"/>
              <a:gd name="connsiteY6" fmla="*/ 3313039 h 4175448"/>
              <a:gd name="connsiteX7" fmla="*/ 165477 w 4937078"/>
              <a:gd name="connsiteY7" fmla="*/ 1290513 h 4175448"/>
              <a:gd name="connsiteX8" fmla="*/ 992794 w 4937078"/>
              <a:gd name="connsiteY8" fmla="*/ 590018 h 4175448"/>
              <a:gd name="connsiteX9" fmla="*/ 1010726 w 4937078"/>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58820" h="4175448">
                <a:moveTo>
                  <a:pt x="1008299" y="0"/>
                </a:moveTo>
                <a:cubicBezTo>
                  <a:pt x="1080221" y="58905"/>
                  <a:pt x="1502689" y="357725"/>
                  <a:pt x="1646266" y="574434"/>
                </a:cubicBezTo>
                <a:cubicBezTo>
                  <a:pt x="1801987" y="585526"/>
                  <a:pt x="4118388" y="461840"/>
                  <a:pt x="4631860" y="934302"/>
                </a:cubicBezTo>
                <a:cubicBezTo>
                  <a:pt x="5145332" y="1406764"/>
                  <a:pt x="4955580" y="2313155"/>
                  <a:pt x="4727101" y="3409206"/>
                </a:cubicBezTo>
                <a:cubicBezTo>
                  <a:pt x="4578135" y="3975170"/>
                  <a:pt x="4223222" y="4034330"/>
                  <a:pt x="3579038" y="4131303"/>
                </a:cubicBezTo>
                <a:cubicBezTo>
                  <a:pt x="2934854" y="4228276"/>
                  <a:pt x="1597338" y="4158382"/>
                  <a:pt x="861999" y="3991042"/>
                </a:cubicBezTo>
                <a:cubicBezTo>
                  <a:pt x="557764" y="3888766"/>
                  <a:pt x="288603" y="3774523"/>
                  <a:pt x="76447" y="3313039"/>
                </a:cubicBezTo>
                <a:cubicBezTo>
                  <a:pt x="-73175" y="2826910"/>
                  <a:pt x="18982" y="1794318"/>
                  <a:pt x="163050" y="1290513"/>
                </a:cubicBezTo>
                <a:cubicBezTo>
                  <a:pt x="367640" y="666231"/>
                  <a:pt x="707145" y="617043"/>
                  <a:pt x="990367" y="590018"/>
                </a:cubicBezTo>
                <a:cubicBezTo>
                  <a:pt x="990367" y="590018"/>
                  <a:pt x="1038579" y="394709"/>
                  <a:pt x="1008299" y="0"/>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65CE213-9BE0-0255-9929-D979E7594A45}"/>
              </a:ext>
            </a:extLst>
          </p:cNvPr>
          <p:cNvSpPr>
            <a:spLocks noGrp="1"/>
          </p:cNvSpPr>
          <p:nvPr>
            <p:ph idx="1"/>
          </p:nvPr>
        </p:nvSpPr>
        <p:spPr>
          <a:xfrm>
            <a:off x="5855792" y="1133062"/>
            <a:ext cx="5098347" cy="4216490"/>
          </a:xfrm>
        </p:spPr>
        <p:txBody>
          <a:bodyPr anchor="ctr">
            <a:normAutofit/>
          </a:bodyPr>
          <a:lstStyle/>
          <a:p>
            <a:pPr marL="457200" indent="-457200" algn="ctr">
              <a:lnSpc>
                <a:spcPct val="90000"/>
              </a:lnSpc>
              <a:buFont typeface="Wingdings" panose="05000000000000000000" pitchFamily="2" charset="2"/>
              <a:buChar char="v"/>
            </a:pPr>
            <a:r>
              <a:rPr lang="en-GB" dirty="0"/>
              <a:t>The police are part of public law because they are part of the wider government. </a:t>
            </a:r>
            <a:endParaRPr lang="en-GB"/>
          </a:p>
          <a:p>
            <a:pPr marL="457200" indent="-457200" algn="ctr">
              <a:lnSpc>
                <a:spcPct val="90000"/>
              </a:lnSpc>
              <a:buFont typeface="Wingdings" panose="05000000000000000000" pitchFamily="2" charset="2"/>
              <a:buChar char="v"/>
            </a:pPr>
            <a:endParaRPr lang="en-GB"/>
          </a:p>
          <a:p>
            <a:pPr marL="457200" indent="-457200" algn="ctr">
              <a:lnSpc>
                <a:spcPct val="90000"/>
              </a:lnSpc>
              <a:buFont typeface="Wingdings" panose="05000000000000000000" pitchFamily="2" charset="2"/>
              <a:buChar char="v"/>
            </a:pPr>
            <a:r>
              <a:rPr lang="en-GB" dirty="0"/>
              <a:t>They police these protests and demonstrations to ensure the safety of all. </a:t>
            </a:r>
            <a:endParaRPr lang="en-GB"/>
          </a:p>
          <a:p>
            <a:pPr marL="457200" indent="-457200" algn="ctr">
              <a:lnSpc>
                <a:spcPct val="90000"/>
              </a:lnSpc>
              <a:buFont typeface="Wingdings" panose="05000000000000000000" pitchFamily="2" charset="2"/>
              <a:buChar char="v"/>
            </a:pPr>
            <a:endParaRPr lang="en-GB"/>
          </a:p>
          <a:p>
            <a:pPr marL="457200" indent="-457200" algn="ctr">
              <a:lnSpc>
                <a:spcPct val="90000"/>
              </a:lnSpc>
              <a:buFont typeface="Wingdings" panose="05000000000000000000" pitchFamily="2" charset="2"/>
              <a:buChar char="v"/>
            </a:pPr>
            <a:r>
              <a:rPr lang="en-GB" dirty="0"/>
              <a:t>They can also arrest an individual or individual for a number of reasons. </a:t>
            </a:r>
            <a:endParaRPr lang="en-GB"/>
          </a:p>
          <a:p>
            <a:pPr algn="ctr">
              <a:lnSpc>
                <a:spcPct val="90000"/>
              </a:lnSpc>
            </a:pPr>
            <a:endParaRPr lang="en-GB"/>
          </a:p>
        </p:txBody>
      </p:sp>
    </p:spTree>
    <p:extLst>
      <p:ext uri="{BB962C8B-B14F-4D97-AF65-F5344CB8AC3E}">
        <p14:creationId xmlns:p14="http://schemas.microsoft.com/office/powerpoint/2010/main" val="8200926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80D39A-0BA2-4F75-B566-62366618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1DE4653-4C0D-4C98-9FD1-95AD4A0C67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49824" flipH="1">
            <a:off x="4803301" y="377320"/>
            <a:ext cx="6912706" cy="5902624"/>
          </a:xfrm>
          <a:custGeom>
            <a:avLst/>
            <a:gdLst>
              <a:gd name="connsiteX0" fmla="*/ 1289525 w 6745768"/>
              <a:gd name="connsiteY0" fmla="*/ 2301903 h 2794242"/>
              <a:gd name="connsiteX1" fmla="*/ 182620 w 6745768"/>
              <a:gd name="connsiteY1" fmla="*/ 1797161 h 2794242"/>
              <a:gd name="connsiteX2" fmla="*/ 12857 w 6745768"/>
              <a:gd name="connsiteY2" fmla="*/ 794567 h 2794242"/>
              <a:gd name="connsiteX3" fmla="*/ 697283 w 6745768"/>
              <a:gd name="connsiteY3" fmla="*/ 56263 h 2794242"/>
              <a:gd name="connsiteX4" fmla="*/ 6042476 w 6745768"/>
              <a:gd name="connsiteY4" fmla="*/ 156302 h 2794242"/>
              <a:gd name="connsiteX5" fmla="*/ 6744264 w 6745768"/>
              <a:gd name="connsiteY5" fmla="*/ 865255 h 2794242"/>
              <a:gd name="connsiteX6" fmla="*/ 6299463 w 6745768"/>
              <a:gd name="connsiteY6" fmla="*/ 2129659 h 2794242"/>
              <a:gd name="connsiteX7" fmla="*/ 1843321 w 6745768"/>
              <a:gd name="connsiteY7" fmla="*/ 2302040 h 2794242"/>
              <a:gd name="connsiteX8" fmla="*/ 1297241 w 6745768"/>
              <a:gd name="connsiteY8" fmla="*/ 2794243 h 2794242"/>
              <a:gd name="connsiteX9" fmla="*/ 1289525 w 6745768"/>
              <a:gd name="connsiteY9" fmla="*/ 2301903 h 2794242"/>
              <a:gd name="connsiteX0" fmla="*/ 1289525 w 6745768"/>
              <a:gd name="connsiteY0" fmla="*/ 2301903 h 2633547"/>
              <a:gd name="connsiteX1" fmla="*/ 182620 w 6745768"/>
              <a:gd name="connsiteY1" fmla="*/ 1797161 h 2633547"/>
              <a:gd name="connsiteX2" fmla="*/ 12857 w 6745768"/>
              <a:gd name="connsiteY2" fmla="*/ 794567 h 2633547"/>
              <a:gd name="connsiteX3" fmla="*/ 697283 w 6745768"/>
              <a:gd name="connsiteY3" fmla="*/ 56263 h 2633547"/>
              <a:gd name="connsiteX4" fmla="*/ 6042476 w 6745768"/>
              <a:gd name="connsiteY4" fmla="*/ 156302 h 2633547"/>
              <a:gd name="connsiteX5" fmla="*/ 6744264 w 6745768"/>
              <a:gd name="connsiteY5" fmla="*/ 865255 h 2633547"/>
              <a:gd name="connsiteX6" fmla="*/ 6299463 w 6745768"/>
              <a:gd name="connsiteY6" fmla="*/ 2129659 h 2633547"/>
              <a:gd name="connsiteX7" fmla="*/ 1843321 w 6745768"/>
              <a:gd name="connsiteY7" fmla="*/ 2302040 h 2633547"/>
              <a:gd name="connsiteX8" fmla="*/ 1297241 w 6745768"/>
              <a:gd name="connsiteY8" fmla="*/ 2633547 h 2633547"/>
              <a:gd name="connsiteX9" fmla="*/ 1289525 w 6745768"/>
              <a:gd name="connsiteY9" fmla="*/ 2301903 h 2633547"/>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046952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5926709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2018095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02083"/>
              <a:gd name="connsiteX1" fmla="*/ 182620 w 6745768"/>
              <a:gd name="connsiteY1" fmla="*/ 1797161 h 2502083"/>
              <a:gd name="connsiteX2" fmla="*/ 12857 w 6745768"/>
              <a:gd name="connsiteY2" fmla="*/ 794567 h 2502083"/>
              <a:gd name="connsiteX3" fmla="*/ 697283 w 6745768"/>
              <a:gd name="connsiteY3" fmla="*/ 56263 h 2502083"/>
              <a:gd name="connsiteX4" fmla="*/ 6042476 w 6745768"/>
              <a:gd name="connsiteY4" fmla="*/ 156302 h 2502083"/>
              <a:gd name="connsiteX5" fmla="*/ 6744264 w 6745768"/>
              <a:gd name="connsiteY5" fmla="*/ 865255 h 2502083"/>
              <a:gd name="connsiteX6" fmla="*/ 5926709 w 6745768"/>
              <a:gd name="connsiteY6" fmla="*/ 2129659 h 2502083"/>
              <a:gd name="connsiteX7" fmla="*/ 2018095 w 6745768"/>
              <a:gd name="connsiteY7" fmla="*/ 2302040 h 2502083"/>
              <a:gd name="connsiteX8" fmla="*/ 1303420 w 6745768"/>
              <a:gd name="connsiteY8" fmla="*/ 2502083 h 2502083"/>
              <a:gd name="connsiteX9" fmla="*/ 1289525 w 6745768"/>
              <a:gd name="connsiteY9" fmla="*/ 230190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7858 w 6739037"/>
              <a:gd name="connsiteY0" fmla="*/ 2291553 h 2502083"/>
              <a:gd name="connsiteX1" fmla="*/ 429511 w 6739037"/>
              <a:gd name="connsiteY1" fmla="*/ 2224594 h 2502083"/>
              <a:gd name="connsiteX2" fmla="*/ 175889 w 6739037"/>
              <a:gd name="connsiteY2" fmla="*/ 1797161 h 2502083"/>
              <a:gd name="connsiteX3" fmla="*/ 6126 w 6739037"/>
              <a:gd name="connsiteY3" fmla="*/ 794567 h 2502083"/>
              <a:gd name="connsiteX4" fmla="*/ 690552 w 6739037"/>
              <a:gd name="connsiteY4" fmla="*/ 56263 h 2502083"/>
              <a:gd name="connsiteX5" fmla="*/ 6035745 w 6739037"/>
              <a:gd name="connsiteY5" fmla="*/ 156302 h 2502083"/>
              <a:gd name="connsiteX6" fmla="*/ 6737533 w 6739037"/>
              <a:gd name="connsiteY6" fmla="*/ 865255 h 2502083"/>
              <a:gd name="connsiteX7" fmla="*/ 5919978 w 6739037"/>
              <a:gd name="connsiteY7" fmla="*/ 2129659 h 2502083"/>
              <a:gd name="connsiteX8" fmla="*/ 2011364 w 6739037"/>
              <a:gd name="connsiteY8" fmla="*/ 2302040 h 2502083"/>
              <a:gd name="connsiteX9" fmla="*/ 1296689 w 6739037"/>
              <a:gd name="connsiteY9" fmla="*/ 2502083 h 2502083"/>
              <a:gd name="connsiteX10" fmla="*/ 1187858 w 6739037"/>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8071 w 6739250"/>
              <a:gd name="connsiteY0" fmla="*/ 2291553 h 2502083"/>
              <a:gd name="connsiteX1" fmla="*/ 464950 w 6739250"/>
              <a:gd name="connsiteY1" fmla="*/ 2162792 h 2502083"/>
              <a:gd name="connsiteX2" fmla="*/ 176102 w 6739250"/>
              <a:gd name="connsiteY2" fmla="*/ 1797161 h 2502083"/>
              <a:gd name="connsiteX3" fmla="*/ 6339 w 6739250"/>
              <a:gd name="connsiteY3" fmla="*/ 794567 h 2502083"/>
              <a:gd name="connsiteX4" fmla="*/ 690765 w 6739250"/>
              <a:gd name="connsiteY4" fmla="*/ 56263 h 2502083"/>
              <a:gd name="connsiteX5" fmla="*/ 6035958 w 6739250"/>
              <a:gd name="connsiteY5" fmla="*/ 156302 h 2502083"/>
              <a:gd name="connsiteX6" fmla="*/ 6737746 w 6739250"/>
              <a:gd name="connsiteY6" fmla="*/ 865255 h 2502083"/>
              <a:gd name="connsiteX7" fmla="*/ 5920191 w 6739250"/>
              <a:gd name="connsiteY7" fmla="*/ 2129659 h 2502083"/>
              <a:gd name="connsiteX8" fmla="*/ 2011577 w 6739250"/>
              <a:gd name="connsiteY8" fmla="*/ 2302040 h 2502083"/>
              <a:gd name="connsiteX9" fmla="*/ 1296902 w 6739250"/>
              <a:gd name="connsiteY9" fmla="*/ 2502083 h 2502083"/>
              <a:gd name="connsiteX10" fmla="*/ 1188071 w 6739250"/>
              <a:gd name="connsiteY10" fmla="*/ 2291553 h 2502083"/>
              <a:gd name="connsiteX0" fmla="*/ 1218613 w 6769792"/>
              <a:gd name="connsiteY0" fmla="*/ 2291553 h 2502083"/>
              <a:gd name="connsiteX1" fmla="*/ 495492 w 6769792"/>
              <a:gd name="connsiteY1" fmla="*/ 2162792 h 2502083"/>
              <a:gd name="connsiteX2" fmla="*/ 134625 w 6769792"/>
              <a:gd name="connsiteY2" fmla="*/ 1835847 h 2502083"/>
              <a:gd name="connsiteX3" fmla="*/ 36881 w 6769792"/>
              <a:gd name="connsiteY3" fmla="*/ 794567 h 2502083"/>
              <a:gd name="connsiteX4" fmla="*/ 721307 w 6769792"/>
              <a:gd name="connsiteY4" fmla="*/ 56263 h 2502083"/>
              <a:gd name="connsiteX5" fmla="*/ 6066500 w 6769792"/>
              <a:gd name="connsiteY5" fmla="*/ 156302 h 2502083"/>
              <a:gd name="connsiteX6" fmla="*/ 6768288 w 6769792"/>
              <a:gd name="connsiteY6" fmla="*/ 865255 h 2502083"/>
              <a:gd name="connsiteX7" fmla="*/ 5950733 w 6769792"/>
              <a:gd name="connsiteY7" fmla="*/ 2129659 h 2502083"/>
              <a:gd name="connsiteX8" fmla="*/ 2042119 w 6769792"/>
              <a:gd name="connsiteY8" fmla="*/ 2302040 h 2502083"/>
              <a:gd name="connsiteX9" fmla="*/ 1327444 w 6769792"/>
              <a:gd name="connsiteY9" fmla="*/ 2502083 h 2502083"/>
              <a:gd name="connsiteX10" fmla="*/ 1218613 w 6769792"/>
              <a:gd name="connsiteY10" fmla="*/ 2291553 h 2502083"/>
              <a:gd name="connsiteX0" fmla="*/ 1218613 w 6769792"/>
              <a:gd name="connsiteY0" fmla="*/ 2291553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18613 w 6769792"/>
              <a:gd name="connsiteY10" fmla="*/ 2291553 h 2468349"/>
              <a:gd name="connsiteX0" fmla="*/ 1227232 w 6769792"/>
              <a:gd name="connsiteY0" fmla="*/ 2262059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27232 w 6769792"/>
              <a:gd name="connsiteY10" fmla="*/ 2262059 h 2468349"/>
              <a:gd name="connsiteX0" fmla="*/ 1227139 w 6769699"/>
              <a:gd name="connsiteY0" fmla="*/ 2262059 h 2468349"/>
              <a:gd name="connsiteX1" fmla="*/ 491824 w 6769699"/>
              <a:gd name="connsiteY1" fmla="*/ 2128631 h 2468349"/>
              <a:gd name="connsiteX2" fmla="*/ 134532 w 6769699"/>
              <a:gd name="connsiteY2" fmla="*/ 1835847 h 2468349"/>
              <a:gd name="connsiteX3" fmla="*/ 36788 w 6769699"/>
              <a:gd name="connsiteY3" fmla="*/ 794567 h 2468349"/>
              <a:gd name="connsiteX4" fmla="*/ 721214 w 6769699"/>
              <a:gd name="connsiteY4" fmla="*/ 56263 h 2468349"/>
              <a:gd name="connsiteX5" fmla="*/ 6066407 w 6769699"/>
              <a:gd name="connsiteY5" fmla="*/ 156302 h 2468349"/>
              <a:gd name="connsiteX6" fmla="*/ 6768195 w 6769699"/>
              <a:gd name="connsiteY6" fmla="*/ 865255 h 2468349"/>
              <a:gd name="connsiteX7" fmla="*/ 5950640 w 6769699"/>
              <a:gd name="connsiteY7" fmla="*/ 2129659 h 2468349"/>
              <a:gd name="connsiteX8" fmla="*/ 2042026 w 6769699"/>
              <a:gd name="connsiteY8" fmla="*/ 2302040 h 2468349"/>
              <a:gd name="connsiteX9" fmla="*/ 1300412 w 6769699"/>
              <a:gd name="connsiteY9" fmla="*/ 2468349 h 2468349"/>
              <a:gd name="connsiteX10" fmla="*/ 1227139 w 6769699"/>
              <a:gd name="connsiteY10" fmla="*/ 2262059 h 2468349"/>
              <a:gd name="connsiteX0" fmla="*/ 1231573 w 6774133"/>
              <a:gd name="connsiteY0" fmla="*/ 2262059 h 2468349"/>
              <a:gd name="connsiteX1" fmla="*/ 496258 w 6774133"/>
              <a:gd name="connsiteY1" fmla="*/ 2128631 h 2468349"/>
              <a:gd name="connsiteX2" fmla="*/ 122177 w 6774133"/>
              <a:gd name="connsiteY2" fmla="*/ 1787259 h 2468349"/>
              <a:gd name="connsiteX3" fmla="*/ 41222 w 6774133"/>
              <a:gd name="connsiteY3" fmla="*/ 794567 h 2468349"/>
              <a:gd name="connsiteX4" fmla="*/ 725648 w 6774133"/>
              <a:gd name="connsiteY4" fmla="*/ 56263 h 2468349"/>
              <a:gd name="connsiteX5" fmla="*/ 6070841 w 6774133"/>
              <a:gd name="connsiteY5" fmla="*/ 156302 h 2468349"/>
              <a:gd name="connsiteX6" fmla="*/ 6772629 w 6774133"/>
              <a:gd name="connsiteY6" fmla="*/ 865255 h 2468349"/>
              <a:gd name="connsiteX7" fmla="*/ 5955074 w 6774133"/>
              <a:gd name="connsiteY7" fmla="*/ 2129659 h 2468349"/>
              <a:gd name="connsiteX8" fmla="*/ 2046460 w 6774133"/>
              <a:gd name="connsiteY8" fmla="*/ 2302040 h 2468349"/>
              <a:gd name="connsiteX9" fmla="*/ 1304846 w 6774133"/>
              <a:gd name="connsiteY9" fmla="*/ 2468349 h 2468349"/>
              <a:gd name="connsiteX10" fmla="*/ 1231573 w 6774133"/>
              <a:gd name="connsiteY10" fmla="*/ 2262059 h 2468349"/>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5712 w 6774133"/>
              <a:gd name="connsiteY7" fmla="*/ 2082537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3669 w 6774133"/>
              <a:gd name="connsiteY7" fmla="*/ 2063016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830714"/>
              <a:gd name="connsiteY0" fmla="*/ 2285938 h 2488841"/>
              <a:gd name="connsiteX1" fmla="*/ 496258 w 6830714"/>
              <a:gd name="connsiteY1" fmla="*/ 2152510 h 2488841"/>
              <a:gd name="connsiteX2" fmla="*/ 122177 w 6830714"/>
              <a:gd name="connsiteY2" fmla="*/ 1811138 h 2488841"/>
              <a:gd name="connsiteX3" fmla="*/ 41222 w 6830714"/>
              <a:gd name="connsiteY3" fmla="*/ 818446 h 2488841"/>
              <a:gd name="connsiteX4" fmla="*/ 725648 w 6830714"/>
              <a:gd name="connsiteY4" fmla="*/ 80142 h 2488841"/>
              <a:gd name="connsiteX5" fmla="*/ 6070841 w 6830714"/>
              <a:gd name="connsiteY5" fmla="*/ 180181 h 2488841"/>
              <a:gd name="connsiteX6" fmla="*/ 6772693 w 6830714"/>
              <a:gd name="connsiteY6" fmla="*/ 1001592 h 2488841"/>
              <a:gd name="connsiteX7" fmla="*/ 6123669 w 6830714"/>
              <a:gd name="connsiteY7" fmla="*/ 2086895 h 2488841"/>
              <a:gd name="connsiteX8" fmla="*/ 2046460 w 6830714"/>
              <a:gd name="connsiteY8" fmla="*/ 2325919 h 2488841"/>
              <a:gd name="connsiteX9" fmla="*/ 1222559 w 6830714"/>
              <a:gd name="connsiteY9" fmla="*/ 2488841 h 2488841"/>
              <a:gd name="connsiteX10" fmla="*/ 1231573 w 6830714"/>
              <a:gd name="connsiteY10" fmla="*/ 2285938 h 2488841"/>
              <a:gd name="connsiteX0" fmla="*/ 1231573 w 6775421"/>
              <a:gd name="connsiteY0" fmla="*/ 2285174 h 2488077"/>
              <a:gd name="connsiteX1" fmla="*/ 496258 w 6775421"/>
              <a:gd name="connsiteY1" fmla="*/ 2151746 h 2488077"/>
              <a:gd name="connsiteX2" fmla="*/ 122177 w 6775421"/>
              <a:gd name="connsiteY2" fmla="*/ 1810374 h 2488077"/>
              <a:gd name="connsiteX3" fmla="*/ 41222 w 6775421"/>
              <a:gd name="connsiteY3" fmla="*/ 817682 h 2488077"/>
              <a:gd name="connsiteX4" fmla="*/ 725648 w 6775421"/>
              <a:gd name="connsiteY4" fmla="*/ 79378 h 2488077"/>
              <a:gd name="connsiteX5" fmla="*/ 6070841 w 6775421"/>
              <a:gd name="connsiteY5" fmla="*/ 179417 h 2488077"/>
              <a:gd name="connsiteX6" fmla="*/ 6772693 w 6775421"/>
              <a:gd name="connsiteY6" fmla="*/ 1000828 h 2488077"/>
              <a:gd name="connsiteX7" fmla="*/ 6123669 w 6775421"/>
              <a:gd name="connsiteY7" fmla="*/ 2086131 h 2488077"/>
              <a:gd name="connsiteX8" fmla="*/ 2046460 w 6775421"/>
              <a:gd name="connsiteY8" fmla="*/ 2325155 h 2488077"/>
              <a:gd name="connsiteX9" fmla="*/ 1222559 w 6775421"/>
              <a:gd name="connsiteY9" fmla="*/ 2488077 h 2488077"/>
              <a:gd name="connsiteX10" fmla="*/ 1231573 w 6775421"/>
              <a:gd name="connsiteY10" fmla="*/ 2285174 h 2488077"/>
              <a:gd name="connsiteX0" fmla="*/ 1231573 w 6851024"/>
              <a:gd name="connsiteY0" fmla="*/ 2287499 h 2490402"/>
              <a:gd name="connsiteX1" fmla="*/ 496258 w 6851024"/>
              <a:gd name="connsiteY1" fmla="*/ 2154071 h 2490402"/>
              <a:gd name="connsiteX2" fmla="*/ 122177 w 6851024"/>
              <a:gd name="connsiteY2" fmla="*/ 1812699 h 2490402"/>
              <a:gd name="connsiteX3" fmla="*/ 41222 w 6851024"/>
              <a:gd name="connsiteY3" fmla="*/ 820007 h 2490402"/>
              <a:gd name="connsiteX4" fmla="*/ 725648 w 6851024"/>
              <a:gd name="connsiteY4" fmla="*/ 81703 h 2490402"/>
              <a:gd name="connsiteX5" fmla="*/ 6070841 w 6851024"/>
              <a:gd name="connsiteY5" fmla="*/ 181742 h 2490402"/>
              <a:gd name="connsiteX6" fmla="*/ 6800142 w 6851024"/>
              <a:gd name="connsiteY6" fmla="*/ 1041768 h 2490402"/>
              <a:gd name="connsiteX7" fmla="*/ 6123669 w 6851024"/>
              <a:gd name="connsiteY7" fmla="*/ 2088456 h 2490402"/>
              <a:gd name="connsiteX8" fmla="*/ 2046460 w 6851024"/>
              <a:gd name="connsiteY8" fmla="*/ 2327480 h 2490402"/>
              <a:gd name="connsiteX9" fmla="*/ 1222559 w 6851024"/>
              <a:gd name="connsiteY9" fmla="*/ 2490402 h 2490402"/>
              <a:gd name="connsiteX10" fmla="*/ 1231573 w 6851024"/>
              <a:gd name="connsiteY10" fmla="*/ 2287499 h 2490402"/>
              <a:gd name="connsiteX0" fmla="*/ 1231573 w 6851024"/>
              <a:gd name="connsiteY0" fmla="*/ 2287499 h 2486130"/>
              <a:gd name="connsiteX1" fmla="*/ 496258 w 6851024"/>
              <a:gd name="connsiteY1" fmla="*/ 2154071 h 2486130"/>
              <a:gd name="connsiteX2" fmla="*/ 122177 w 6851024"/>
              <a:gd name="connsiteY2" fmla="*/ 1812699 h 2486130"/>
              <a:gd name="connsiteX3" fmla="*/ 41222 w 6851024"/>
              <a:gd name="connsiteY3" fmla="*/ 820007 h 2486130"/>
              <a:gd name="connsiteX4" fmla="*/ 725648 w 6851024"/>
              <a:gd name="connsiteY4" fmla="*/ 81703 h 2486130"/>
              <a:gd name="connsiteX5" fmla="*/ 6070841 w 6851024"/>
              <a:gd name="connsiteY5" fmla="*/ 181742 h 2486130"/>
              <a:gd name="connsiteX6" fmla="*/ 6800142 w 6851024"/>
              <a:gd name="connsiteY6" fmla="*/ 1041768 h 2486130"/>
              <a:gd name="connsiteX7" fmla="*/ 6123669 w 6851024"/>
              <a:gd name="connsiteY7" fmla="*/ 2088456 h 2486130"/>
              <a:gd name="connsiteX8" fmla="*/ 2046460 w 6851024"/>
              <a:gd name="connsiteY8" fmla="*/ 2327480 h 2486130"/>
              <a:gd name="connsiteX9" fmla="*/ 1187001 w 6851024"/>
              <a:gd name="connsiteY9" fmla="*/ 2486130 h 2486130"/>
              <a:gd name="connsiteX10" fmla="*/ 1231573 w 6851024"/>
              <a:gd name="connsiteY10" fmla="*/ 2287499 h 2486130"/>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046460 w 6851024"/>
              <a:gd name="connsiteY8" fmla="*/ 2327480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51024" h="2461764">
                <a:moveTo>
                  <a:pt x="1231573" y="2287499"/>
                </a:moveTo>
                <a:cubicBezTo>
                  <a:pt x="1112336" y="2271169"/>
                  <a:pt x="681157" y="2233204"/>
                  <a:pt x="496258" y="2154071"/>
                </a:cubicBezTo>
                <a:cubicBezTo>
                  <a:pt x="311359" y="2074938"/>
                  <a:pt x="198016" y="2035043"/>
                  <a:pt x="122177" y="1812699"/>
                </a:cubicBezTo>
                <a:cubicBezTo>
                  <a:pt x="46338" y="1590355"/>
                  <a:pt x="-59356" y="1108506"/>
                  <a:pt x="41222" y="820007"/>
                </a:cubicBezTo>
                <a:cubicBezTo>
                  <a:pt x="141800" y="531508"/>
                  <a:pt x="395768" y="136683"/>
                  <a:pt x="725648" y="81703"/>
                </a:cubicBezTo>
                <a:cubicBezTo>
                  <a:pt x="1694758" y="-79792"/>
                  <a:pt x="5058425" y="21731"/>
                  <a:pt x="6070841" y="181742"/>
                </a:cubicBezTo>
                <a:cubicBezTo>
                  <a:pt x="7083257" y="341753"/>
                  <a:pt x="6832799" y="565274"/>
                  <a:pt x="6800142" y="1041768"/>
                </a:cubicBezTo>
                <a:cubicBezTo>
                  <a:pt x="6762524" y="1588400"/>
                  <a:pt x="6896479" y="1874529"/>
                  <a:pt x="6123669" y="2088456"/>
                </a:cubicBezTo>
                <a:cubicBezTo>
                  <a:pt x="5350859" y="2302383"/>
                  <a:pt x="2371629" y="2317340"/>
                  <a:pt x="2163283" y="2325332"/>
                </a:cubicBezTo>
                <a:cubicBezTo>
                  <a:pt x="1581595" y="2463408"/>
                  <a:pt x="1234045" y="2459053"/>
                  <a:pt x="1172765" y="2461764"/>
                </a:cubicBezTo>
                <a:cubicBezTo>
                  <a:pt x="1538023" y="2321109"/>
                  <a:pt x="1231573" y="2287499"/>
                  <a:pt x="1231573" y="2287499"/>
                </a:cubicBezTo>
                <a:close/>
              </a:path>
            </a:pathLst>
          </a:custGeom>
          <a:solidFill>
            <a:schemeClr val="bg1"/>
          </a:solidFill>
          <a:ln w="19050"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4FB7586-D41B-4287-9864-5CA49B350F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49824" flipH="1">
            <a:off x="4868349" y="422322"/>
            <a:ext cx="6912706" cy="5902624"/>
          </a:xfrm>
          <a:custGeom>
            <a:avLst/>
            <a:gdLst>
              <a:gd name="connsiteX0" fmla="*/ 1289525 w 6745768"/>
              <a:gd name="connsiteY0" fmla="*/ 2301903 h 2794242"/>
              <a:gd name="connsiteX1" fmla="*/ 182620 w 6745768"/>
              <a:gd name="connsiteY1" fmla="*/ 1797161 h 2794242"/>
              <a:gd name="connsiteX2" fmla="*/ 12857 w 6745768"/>
              <a:gd name="connsiteY2" fmla="*/ 794567 h 2794242"/>
              <a:gd name="connsiteX3" fmla="*/ 697283 w 6745768"/>
              <a:gd name="connsiteY3" fmla="*/ 56263 h 2794242"/>
              <a:gd name="connsiteX4" fmla="*/ 6042476 w 6745768"/>
              <a:gd name="connsiteY4" fmla="*/ 156302 h 2794242"/>
              <a:gd name="connsiteX5" fmla="*/ 6744264 w 6745768"/>
              <a:gd name="connsiteY5" fmla="*/ 865255 h 2794242"/>
              <a:gd name="connsiteX6" fmla="*/ 6299463 w 6745768"/>
              <a:gd name="connsiteY6" fmla="*/ 2129659 h 2794242"/>
              <a:gd name="connsiteX7" fmla="*/ 1843321 w 6745768"/>
              <a:gd name="connsiteY7" fmla="*/ 2302040 h 2794242"/>
              <a:gd name="connsiteX8" fmla="*/ 1297241 w 6745768"/>
              <a:gd name="connsiteY8" fmla="*/ 2794243 h 2794242"/>
              <a:gd name="connsiteX9" fmla="*/ 1289525 w 6745768"/>
              <a:gd name="connsiteY9" fmla="*/ 2301903 h 2794242"/>
              <a:gd name="connsiteX0" fmla="*/ 1289525 w 6745768"/>
              <a:gd name="connsiteY0" fmla="*/ 2301903 h 2633547"/>
              <a:gd name="connsiteX1" fmla="*/ 182620 w 6745768"/>
              <a:gd name="connsiteY1" fmla="*/ 1797161 h 2633547"/>
              <a:gd name="connsiteX2" fmla="*/ 12857 w 6745768"/>
              <a:gd name="connsiteY2" fmla="*/ 794567 h 2633547"/>
              <a:gd name="connsiteX3" fmla="*/ 697283 w 6745768"/>
              <a:gd name="connsiteY3" fmla="*/ 56263 h 2633547"/>
              <a:gd name="connsiteX4" fmla="*/ 6042476 w 6745768"/>
              <a:gd name="connsiteY4" fmla="*/ 156302 h 2633547"/>
              <a:gd name="connsiteX5" fmla="*/ 6744264 w 6745768"/>
              <a:gd name="connsiteY5" fmla="*/ 865255 h 2633547"/>
              <a:gd name="connsiteX6" fmla="*/ 6299463 w 6745768"/>
              <a:gd name="connsiteY6" fmla="*/ 2129659 h 2633547"/>
              <a:gd name="connsiteX7" fmla="*/ 1843321 w 6745768"/>
              <a:gd name="connsiteY7" fmla="*/ 2302040 h 2633547"/>
              <a:gd name="connsiteX8" fmla="*/ 1297241 w 6745768"/>
              <a:gd name="connsiteY8" fmla="*/ 2633547 h 2633547"/>
              <a:gd name="connsiteX9" fmla="*/ 1289525 w 6745768"/>
              <a:gd name="connsiteY9" fmla="*/ 2301903 h 2633547"/>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046952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5926709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2018095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02083"/>
              <a:gd name="connsiteX1" fmla="*/ 182620 w 6745768"/>
              <a:gd name="connsiteY1" fmla="*/ 1797161 h 2502083"/>
              <a:gd name="connsiteX2" fmla="*/ 12857 w 6745768"/>
              <a:gd name="connsiteY2" fmla="*/ 794567 h 2502083"/>
              <a:gd name="connsiteX3" fmla="*/ 697283 w 6745768"/>
              <a:gd name="connsiteY3" fmla="*/ 56263 h 2502083"/>
              <a:gd name="connsiteX4" fmla="*/ 6042476 w 6745768"/>
              <a:gd name="connsiteY4" fmla="*/ 156302 h 2502083"/>
              <a:gd name="connsiteX5" fmla="*/ 6744264 w 6745768"/>
              <a:gd name="connsiteY5" fmla="*/ 865255 h 2502083"/>
              <a:gd name="connsiteX6" fmla="*/ 5926709 w 6745768"/>
              <a:gd name="connsiteY6" fmla="*/ 2129659 h 2502083"/>
              <a:gd name="connsiteX7" fmla="*/ 2018095 w 6745768"/>
              <a:gd name="connsiteY7" fmla="*/ 2302040 h 2502083"/>
              <a:gd name="connsiteX8" fmla="*/ 1303420 w 6745768"/>
              <a:gd name="connsiteY8" fmla="*/ 2502083 h 2502083"/>
              <a:gd name="connsiteX9" fmla="*/ 1289525 w 6745768"/>
              <a:gd name="connsiteY9" fmla="*/ 230190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7858 w 6739037"/>
              <a:gd name="connsiteY0" fmla="*/ 2291553 h 2502083"/>
              <a:gd name="connsiteX1" fmla="*/ 429511 w 6739037"/>
              <a:gd name="connsiteY1" fmla="*/ 2224594 h 2502083"/>
              <a:gd name="connsiteX2" fmla="*/ 175889 w 6739037"/>
              <a:gd name="connsiteY2" fmla="*/ 1797161 h 2502083"/>
              <a:gd name="connsiteX3" fmla="*/ 6126 w 6739037"/>
              <a:gd name="connsiteY3" fmla="*/ 794567 h 2502083"/>
              <a:gd name="connsiteX4" fmla="*/ 690552 w 6739037"/>
              <a:gd name="connsiteY4" fmla="*/ 56263 h 2502083"/>
              <a:gd name="connsiteX5" fmla="*/ 6035745 w 6739037"/>
              <a:gd name="connsiteY5" fmla="*/ 156302 h 2502083"/>
              <a:gd name="connsiteX6" fmla="*/ 6737533 w 6739037"/>
              <a:gd name="connsiteY6" fmla="*/ 865255 h 2502083"/>
              <a:gd name="connsiteX7" fmla="*/ 5919978 w 6739037"/>
              <a:gd name="connsiteY7" fmla="*/ 2129659 h 2502083"/>
              <a:gd name="connsiteX8" fmla="*/ 2011364 w 6739037"/>
              <a:gd name="connsiteY8" fmla="*/ 2302040 h 2502083"/>
              <a:gd name="connsiteX9" fmla="*/ 1296689 w 6739037"/>
              <a:gd name="connsiteY9" fmla="*/ 2502083 h 2502083"/>
              <a:gd name="connsiteX10" fmla="*/ 1187858 w 6739037"/>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8071 w 6739250"/>
              <a:gd name="connsiteY0" fmla="*/ 2291553 h 2502083"/>
              <a:gd name="connsiteX1" fmla="*/ 464950 w 6739250"/>
              <a:gd name="connsiteY1" fmla="*/ 2162792 h 2502083"/>
              <a:gd name="connsiteX2" fmla="*/ 176102 w 6739250"/>
              <a:gd name="connsiteY2" fmla="*/ 1797161 h 2502083"/>
              <a:gd name="connsiteX3" fmla="*/ 6339 w 6739250"/>
              <a:gd name="connsiteY3" fmla="*/ 794567 h 2502083"/>
              <a:gd name="connsiteX4" fmla="*/ 690765 w 6739250"/>
              <a:gd name="connsiteY4" fmla="*/ 56263 h 2502083"/>
              <a:gd name="connsiteX5" fmla="*/ 6035958 w 6739250"/>
              <a:gd name="connsiteY5" fmla="*/ 156302 h 2502083"/>
              <a:gd name="connsiteX6" fmla="*/ 6737746 w 6739250"/>
              <a:gd name="connsiteY6" fmla="*/ 865255 h 2502083"/>
              <a:gd name="connsiteX7" fmla="*/ 5920191 w 6739250"/>
              <a:gd name="connsiteY7" fmla="*/ 2129659 h 2502083"/>
              <a:gd name="connsiteX8" fmla="*/ 2011577 w 6739250"/>
              <a:gd name="connsiteY8" fmla="*/ 2302040 h 2502083"/>
              <a:gd name="connsiteX9" fmla="*/ 1296902 w 6739250"/>
              <a:gd name="connsiteY9" fmla="*/ 2502083 h 2502083"/>
              <a:gd name="connsiteX10" fmla="*/ 1188071 w 6739250"/>
              <a:gd name="connsiteY10" fmla="*/ 2291553 h 2502083"/>
              <a:gd name="connsiteX0" fmla="*/ 1218613 w 6769792"/>
              <a:gd name="connsiteY0" fmla="*/ 2291553 h 2502083"/>
              <a:gd name="connsiteX1" fmla="*/ 495492 w 6769792"/>
              <a:gd name="connsiteY1" fmla="*/ 2162792 h 2502083"/>
              <a:gd name="connsiteX2" fmla="*/ 134625 w 6769792"/>
              <a:gd name="connsiteY2" fmla="*/ 1835847 h 2502083"/>
              <a:gd name="connsiteX3" fmla="*/ 36881 w 6769792"/>
              <a:gd name="connsiteY3" fmla="*/ 794567 h 2502083"/>
              <a:gd name="connsiteX4" fmla="*/ 721307 w 6769792"/>
              <a:gd name="connsiteY4" fmla="*/ 56263 h 2502083"/>
              <a:gd name="connsiteX5" fmla="*/ 6066500 w 6769792"/>
              <a:gd name="connsiteY5" fmla="*/ 156302 h 2502083"/>
              <a:gd name="connsiteX6" fmla="*/ 6768288 w 6769792"/>
              <a:gd name="connsiteY6" fmla="*/ 865255 h 2502083"/>
              <a:gd name="connsiteX7" fmla="*/ 5950733 w 6769792"/>
              <a:gd name="connsiteY7" fmla="*/ 2129659 h 2502083"/>
              <a:gd name="connsiteX8" fmla="*/ 2042119 w 6769792"/>
              <a:gd name="connsiteY8" fmla="*/ 2302040 h 2502083"/>
              <a:gd name="connsiteX9" fmla="*/ 1327444 w 6769792"/>
              <a:gd name="connsiteY9" fmla="*/ 2502083 h 2502083"/>
              <a:gd name="connsiteX10" fmla="*/ 1218613 w 6769792"/>
              <a:gd name="connsiteY10" fmla="*/ 2291553 h 2502083"/>
              <a:gd name="connsiteX0" fmla="*/ 1218613 w 6769792"/>
              <a:gd name="connsiteY0" fmla="*/ 2291553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18613 w 6769792"/>
              <a:gd name="connsiteY10" fmla="*/ 2291553 h 2468349"/>
              <a:gd name="connsiteX0" fmla="*/ 1227232 w 6769792"/>
              <a:gd name="connsiteY0" fmla="*/ 2262059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27232 w 6769792"/>
              <a:gd name="connsiteY10" fmla="*/ 2262059 h 2468349"/>
              <a:gd name="connsiteX0" fmla="*/ 1227139 w 6769699"/>
              <a:gd name="connsiteY0" fmla="*/ 2262059 h 2468349"/>
              <a:gd name="connsiteX1" fmla="*/ 491824 w 6769699"/>
              <a:gd name="connsiteY1" fmla="*/ 2128631 h 2468349"/>
              <a:gd name="connsiteX2" fmla="*/ 134532 w 6769699"/>
              <a:gd name="connsiteY2" fmla="*/ 1835847 h 2468349"/>
              <a:gd name="connsiteX3" fmla="*/ 36788 w 6769699"/>
              <a:gd name="connsiteY3" fmla="*/ 794567 h 2468349"/>
              <a:gd name="connsiteX4" fmla="*/ 721214 w 6769699"/>
              <a:gd name="connsiteY4" fmla="*/ 56263 h 2468349"/>
              <a:gd name="connsiteX5" fmla="*/ 6066407 w 6769699"/>
              <a:gd name="connsiteY5" fmla="*/ 156302 h 2468349"/>
              <a:gd name="connsiteX6" fmla="*/ 6768195 w 6769699"/>
              <a:gd name="connsiteY6" fmla="*/ 865255 h 2468349"/>
              <a:gd name="connsiteX7" fmla="*/ 5950640 w 6769699"/>
              <a:gd name="connsiteY7" fmla="*/ 2129659 h 2468349"/>
              <a:gd name="connsiteX8" fmla="*/ 2042026 w 6769699"/>
              <a:gd name="connsiteY8" fmla="*/ 2302040 h 2468349"/>
              <a:gd name="connsiteX9" fmla="*/ 1300412 w 6769699"/>
              <a:gd name="connsiteY9" fmla="*/ 2468349 h 2468349"/>
              <a:gd name="connsiteX10" fmla="*/ 1227139 w 6769699"/>
              <a:gd name="connsiteY10" fmla="*/ 2262059 h 2468349"/>
              <a:gd name="connsiteX0" fmla="*/ 1231573 w 6774133"/>
              <a:gd name="connsiteY0" fmla="*/ 2262059 h 2468349"/>
              <a:gd name="connsiteX1" fmla="*/ 496258 w 6774133"/>
              <a:gd name="connsiteY1" fmla="*/ 2128631 h 2468349"/>
              <a:gd name="connsiteX2" fmla="*/ 122177 w 6774133"/>
              <a:gd name="connsiteY2" fmla="*/ 1787259 h 2468349"/>
              <a:gd name="connsiteX3" fmla="*/ 41222 w 6774133"/>
              <a:gd name="connsiteY3" fmla="*/ 794567 h 2468349"/>
              <a:gd name="connsiteX4" fmla="*/ 725648 w 6774133"/>
              <a:gd name="connsiteY4" fmla="*/ 56263 h 2468349"/>
              <a:gd name="connsiteX5" fmla="*/ 6070841 w 6774133"/>
              <a:gd name="connsiteY5" fmla="*/ 156302 h 2468349"/>
              <a:gd name="connsiteX6" fmla="*/ 6772629 w 6774133"/>
              <a:gd name="connsiteY6" fmla="*/ 865255 h 2468349"/>
              <a:gd name="connsiteX7" fmla="*/ 5955074 w 6774133"/>
              <a:gd name="connsiteY7" fmla="*/ 2129659 h 2468349"/>
              <a:gd name="connsiteX8" fmla="*/ 2046460 w 6774133"/>
              <a:gd name="connsiteY8" fmla="*/ 2302040 h 2468349"/>
              <a:gd name="connsiteX9" fmla="*/ 1304846 w 6774133"/>
              <a:gd name="connsiteY9" fmla="*/ 2468349 h 2468349"/>
              <a:gd name="connsiteX10" fmla="*/ 1231573 w 6774133"/>
              <a:gd name="connsiteY10" fmla="*/ 2262059 h 2468349"/>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5712 w 6774133"/>
              <a:gd name="connsiteY7" fmla="*/ 2082537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3669 w 6774133"/>
              <a:gd name="connsiteY7" fmla="*/ 2063016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830714"/>
              <a:gd name="connsiteY0" fmla="*/ 2285938 h 2488841"/>
              <a:gd name="connsiteX1" fmla="*/ 496258 w 6830714"/>
              <a:gd name="connsiteY1" fmla="*/ 2152510 h 2488841"/>
              <a:gd name="connsiteX2" fmla="*/ 122177 w 6830714"/>
              <a:gd name="connsiteY2" fmla="*/ 1811138 h 2488841"/>
              <a:gd name="connsiteX3" fmla="*/ 41222 w 6830714"/>
              <a:gd name="connsiteY3" fmla="*/ 818446 h 2488841"/>
              <a:gd name="connsiteX4" fmla="*/ 725648 w 6830714"/>
              <a:gd name="connsiteY4" fmla="*/ 80142 h 2488841"/>
              <a:gd name="connsiteX5" fmla="*/ 6070841 w 6830714"/>
              <a:gd name="connsiteY5" fmla="*/ 180181 h 2488841"/>
              <a:gd name="connsiteX6" fmla="*/ 6772693 w 6830714"/>
              <a:gd name="connsiteY6" fmla="*/ 1001592 h 2488841"/>
              <a:gd name="connsiteX7" fmla="*/ 6123669 w 6830714"/>
              <a:gd name="connsiteY7" fmla="*/ 2086895 h 2488841"/>
              <a:gd name="connsiteX8" fmla="*/ 2046460 w 6830714"/>
              <a:gd name="connsiteY8" fmla="*/ 2325919 h 2488841"/>
              <a:gd name="connsiteX9" fmla="*/ 1222559 w 6830714"/>
              <a:gd name="connsiteY9" fmla="*/ 2488841 h 2488841"/>
              <a:gd name="connsiteX10" fmla="*/ 1231573 w 6830714"/>
              <a:gd name="connsiteY10" fmla="*/ 2285938 h 2488841"/>
              <a:gd name="connsiteX0" fmla="*/ 1231573 w 6775421"/>
              <a:gd name="connsiteY0" fmla="*/ 2285174 h 2488077"/>
              <a:gd name="connsiteX1" fmla="*/ 496258 w 6775421"/>
              <a:gd name="connsiteY1" fmla="*/ 2151746 h 2488077"/>
              <a:gd name="connsiteX2" fmla="*/ 122177 w 6775421"/>
              <a:gd name="connsiteY2" fmla="*/ 1810374 h 2488077"/>
              <a:gd name="connsiteX3" fmla="*/ 41222 w 6775421"/>
              <a:gd name="connsiteY3" fmla="*/ 817682 h 2488077"/>
              <a:gd name="connsiteX4" fmla="*/ 725648 w 6775421"/>
              <a:gd name="connsiteY4" fmla="*/ 79378 h 2488077"/>
              <a:gd name="connsiteX5" fmla="*/ 6070841 w 6775421"/>
              <a:gd name="connsiteY5" fmla="*/ 179417 h 2488077"/>
              <a:gd name="connsiteX6" fmla="*/ 6772693 w 6775421"/>
              <a:gd name="connsiteY6" fmla="*/ 1000828 h 2488077"/>
              <a:gd name="connsiteX7" fmla="*/ 6123669 w 6775421"/>
              <a:gd name="connsiteY7" fmla="*/ 2086131 h 2488077"/>
              <a:gd name="connsiteX8" fmla="*/ 2046460 w 6775421"/>
              <a:gd name="connsiteY8" fmla="*/ 2325155 h 2488077"/>
              <a:gd name="connsiteX9" fmla="*/ 1222559 w 6775421"/>
              <a:gd name="connsiteY9" fmla="*/ 2488077 h 2488077"/>
              <a:gd name="connsiteX10" fmla="*/ 1231573 w 6775421"/>
              <a:gd name="connsiteY10" fmla="*/ 2285174 h 2488077"/>
              <a:gd name="connsiteX0" fmla="*/ 1231573 w 6851024"/>
              <a:gd name="connsiteY0" fmla="*/ 2287499 h 2490402"/>
              <a:gd name="connsiteX1" fmla="*/ 496258 w 6851024"/>
              <a:gd name="connsiteY1" fmla="*/ 2154071 h 2490402"/>
              <a:gd name="connsiteX2" fmla="*/ 122177 w 6851024"/>
              <a:gd name="connsiteY2" fmla="*/ 1812699 h 2490402"/>
              <a:gd name="connsiteX3" fmla="*/ 41222 w 6851024"/>
              <a:gd name="connsiteY3" fmla="*/ 820007 h 2490402"/>
              <a:gd name="connsiteX4" fmla="*/ 725648 w 6851024"/>
              <a:gd name="connsiteY4" fmla="*/ 81703 h 2490402"/>
              <a:gd name="connsiteX5" fmla="*/ 6070841 w 6851024"/>
              <a:gd name="connsiteY5" fmla="*/ 181742 h 2490402"/>
              <a:gd name="connsiteX6" fmla="*/ 6800142 w 6851024"/>
              <a:gd name="connsiteY6" fmla="*/ 1041768 h 2490402"/>
              <a:gd name="connsiteX7" fmla="*/ 6123669 w 6851024"/>
              <a:gd name="connsiteY7" fmla="*/ 2088456 h 2490402"/>
              <a:gd name="connsiteX8" fmla="*/ 2046460 w 6851024"/>
              <a:gd name="connsiteY8" fmla="*/ 2327480 h 2490402"/>
              <a:gd name="connsiteX9" fmla="*/ 1222559 w 6851024"/>
              <a:gd name="connsiteY9" fmla="*/ 2490402 h 2490402"/>
              <a:gd name="connsiteX10" fmla="*/ 1231573 w 6851024"/>
              <a:gd name="connsiteY10" fmla="*/ 2287499 h 2490402"/>
              <a:gd name="connsiteX0" fmla="*/ 1231573 w 6851024"/>
              <a:gd name="connsiteY0" fmla="*/ 2287499 h 2486130"/>
              <a:gd name="connsiteX1" fmla="*/ 496258 w 6851024"/>
              <a:gd name="connsiteY1" fmla="*/ 2154071 h 2486130"/>
              <a:gd name="connsiteX2" fmla="*/ 122177 w 6851024"/>
              <a:gd name="connsiteY2" fmla="*/ 1812699 h 2486130"/>
              <a:gd name="connsiteX3" fmla="*/ 41222 w 6851024"/>
              <a:gd name="connsiteY3" fmla="*/ 820007 h 2486130"/>
              <a:gd name="connsiteX4" fmla="*/ 725648 w 6851024"/>
              <a:gd name="connsiteY4" fmla="*/ 81703 h 2486130"/>
              <a:gd name="connsiteX5" fmla="*/ 6070841 w 6851024"/>
              <a:gd name="connsiteY5" fmla="*/ 181742 h 2486130"/>
              <a:gd name="connsiteX6" fmla="*/ 6800142 w 6851024"/>
              <a:gd name="connsiteY6" fmla="*/ 1041768 h 2486130"/>
              <a:gd name="connsiteX7" fmla="*/ 6123669 w 6851024"/>
              <a:gd name="connsiteY7" fmla="*/ 2088456 h 2486130"/>
              <a:gd name="connsiteX8" fmla="*/ 2046460 w 6851024"/>
              <a:gd name="connsiteY8" fmla="*/ 2327480 h 2486130"/>
              <a:gd name="connsiteX9" fmla="*/ 1187001 w 6851024"/>
              <a:gd name="connsiteY9" fmla="*/ 2486130 h 2486130"/>
              <a:gd name="connsiteX10" fmla="*/ 1231573 w 6851024"/>
              <a:gd name="connsiteY10" fmla="*/ 2287499 h 2486130"/>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046460 w 6851024"/>
              <a:gd name="connsiteY8" fmla="*/ 2327480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51024" h="2461764">
                <a:moveTo>
                  <a:pt x="1231573" y="2287499"/>
                </a:moveTo>
                <a:cubicBezTo>
                  <a:pt x="1112336" y="2271169"/>
                  <a:pt x="681157" y="2233204"/>
                  <a:pt x="496258" y="2154071"/>
                </a:cubicBezTo>
                <a:cubicBezTo>
                  <a:pt x="311359" y="2074938"/>
                  <a:pt x="198016" y="2035043"/>
                  <a:pt x="122177" y="1812699"/>
                </a:cubicBezTo>
                <a:cubicBezTo>
                  <a:pt x="46338" y="1590355"/>
                  <a:pt x="-59356" y="1108506"/>
                  <a:pt x="41222" y="820007"/>
                </a:cubicBezTo>
                <a:cubicBezTo>
                  <a:pt x="141800" y="531508"/>
                  <a:pt x="395768" y="136683"/>
                  <a:pt x="725648" y="81703"/>
                </a:cubicBezTo>
                <a:cubicBezTo>
                  <a:pt x="1694758" y="-79792"/>
                  <a:pt x="5058425" y="21731"/>
                  <a:pt x="6070841" y="181742"/>
                </a:cubicBezTo>
                <a:cubicBezTo>
                  <a:pt x="7083257" y="341753"/>
                  <a:pt x="6832799" y="565274"/>
                  <a:pt x="6800142" y="1041768"/>
                </a:cubicBezTo>
                <a:cubicBezTo>
                  <a:pt x="6762524" y="1588400"/>
                  <a:pt x="6896479" y="1874529"/>
                  <a:pt x="6123669" y="2088456"/>
                </a:cubicBezTo>
                <a:cubicBezTo>
                  <a:pt x="5350859" y="2302383"/>
                  <a:pt x="2371629" y="2317340"/>
                  <a:pt x="2163283" y="2325332"/>
                </a:cubicBezTo>
                <a:cubicBezTo>
                  <a:pt x="1581595" y="2463408"/>
                  <a:pt x="1234045" y="2459053"/>
                  <a:pt x="1172765" y="2461764"/>
                </a:cubicBezTo>
                <a:cubicBezTo>
                  <a:pt x="1538023" y="2321109"/>
                  <a:pt x="1231573" y="2287499"/>
                  <a:pt x="1231573" y="2287499"/>
                </a:cubicBezTo>
                <a:close/>
              </a:path>
            </a:pathLst>
          </a:custGeom>
          <a:noFill/>
          <a:ln w="19050" cap="flat">
            <a:solidFill>
              <a:schemeClr val="tx1"/>
            </a:solid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CD9E833B-71C6-4E5A-8EE9-2F5C6CF09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5116">
            <a:off x="776088" y="584312"/>
            <a:ext cx="4653004" cy="3398069"/>
          </a:xfrm>
          <a:custGeom>
            <a:avLst/>
            <a:gdLst>
              <a:gd name="connsiteX0" fmla="*/ 986774 w 5065355"/>
              <a:gd name="connsiteY0" fmla="*/ 0 h 3864077"/>
              <a:gd name="connsiteX1" fmla="*/ 1598492 w 5065355"/>
              <a:gd name="connsiteY1" fmla="*/ 571743 h 3864077"/>
              <a:gd name="connsiteX2" fmla="*/ 4623587 w 5065355"/>
              <a:gd name="connsiteY2" fmla="*/ 815032 h 3864077"/>
              <a:gd name="connsiteX3" fmla="*/ 5045794 w 5065355"/>
              <a:gd name="connsiteY3" fmla="*/ 2583837 h 3864077"/>
              <a:gd name="connsiteX4" fmla="*/ 5065097 w 5065355"/>
              <a:gd name="connsiteY4" fmla="*/ 3007422 h 3864077"/>
              <a:gd name="connsiteX5" fmla="*/ 5064540 w 5065355"/>
              <a:gd name="connsiteY5" fmla="*/ 3083457 h 3864077"/>
              <a:gd name="connsiteX6" fmla="*/ 5065355 w 5065355"/>
              <a:gd name="connsiteY6" fmla="*/ 3093208 h 3864077"/>
              <a:gd name="connsiteX7" fmla="*/ 5059336 w 5065355"/>
              <a:gd name="connsiteY7" fmla="*/ 3165214 h 3864077"/>
              <a:gd name="connsiteX8" fmla="*/ 5058896 w 5065355"/>
              <a:gd name="connsiteY8" fmla="*/ 3171406 h 3864077"/>
              <a:gd name="connsiteX9" fmla="*/ 5058773 w 5065355"/>
              <a:gd name="connsiteY9" fmla="*/ 3171941 h 3864077"/>
              <a:gd name="connsiteX10" fmla="*/ 5057188 w 5065355"/>
              <a:gd name="connsiteY10" fmla="*/ 3190910 h 3864077"/>
              <a:gd name="connsiteX11" fmla="*/ 5033762 w 5065355"/>
              <a:gd name="connsiteY11" fmla="*/ 3281910 h 3864077"/>
              <a:gd name="connsiteX12" fmla="*/ 5033487 w 5065355"/>
              <a:gd name="connsiteY12" fmla="*/ 3282522 h 3864077"/>
              <a:gd name="connsiteX13" fmla="*/ 5027369 w 5065355"/>
              <a:gd name="connsiteY13" fmla="*/ 3309275 h 3864077"/>
              <a:gd name="connsiteX14" fmla="*/ 4908386 w 5065355"/>
              <a:gd name="connsiteY14" fmla="*/ 3476562 h 3864077"/>
              <a:gd name="connsiteX15" fmla="*/ 4902444 w 5065355"/>
              <a:gd name="connsiteY15" fmla="*/ 3480940 h 3864077"/>
              <a:gd name="connsiteX16" fmla="*/ 4888108 w 5065355"/>
              <a:gd name="connsiteY16" fmla="*/ 3495204 h 3864077"/>
              <a:gd name="connsiteX17" fmla="*/ 4819819 w 5065355"/>
              <a:gd name="connsiteY17" fmla="*/ 3539901 h 3864077"/>
              <a:gd name="connsiteX18" fmla="*/ 4806748 w 5065355"/>
              <a:gd name="connsiteY18" fmla="*/ 3544794 h 3864077"/>
              <a:gd name="connsiteX19" fmla="*/ 4765129 w 5065355"/>
              <a:gd name="connsiteY19" fmla="*/ 3568040 h 3864077"/>
              <a:gd name="connsiteX20" fmla="*/ 4426673 w 5065355"/>
              <a:gd name="connsiteY20" fmla="*/ 3685984 h 3864077"/>
              <a:gd name="connsiteX21" fmla="*/ 534075 w 5065355"/>
              <a:gd name="connsiteY21" fmla="*/ 3761757 h 3864077"/>
              <a:gd name="connsiteX22" fmla="*/ 451805 w 5065355"/>
              <a:gd name="connsiteY22" fmla="*/ 3738960 h 3864077"/>
              <a:gd name="connsiteX23" fmla="*/ 417467 w 5065355"/>
              <a:gd name="connsiteY23" fmla="*/ 3743134 h 3864077"/>
              <a:gd name="connsiteX24" fmla="*/ 47039 w 5065355"/>
              <a:gd name="connsiteY24" fmla="*/ 3447046 h 3864077"/>
              <a:gd name="connsiteX25" fmla="*/ 38763 w 5065355"/>
              <a:gd name="connsiteY25" fmla="*/ 3414896 h 3864077"/>
              <a:gd name="connsiteX26" fmla="*/ 28376 w 5065355"/>
              <a:gd name="connsiteY26" fmla="*/ 3388641 h 3864077"/>
              <a:gd name="connsiteX27" fmla="*/ 14642 w 5065355"/>
              <a:gd name="connsiteY27" fmla="*/ 2681940 h 3864077"/>
              <a:gd name="connsiteX28" fmla="*/ 141525 w 5065355"/>
              <a:gd name="connsiteY28" fmla="*/ 1290513 h 3864077"/>
              <a:gd name="connsiteX29" fmla="*/ 968842 w 5065355"/>
              <a:gd name="connsiteY29" fmla="*/ 590018 h 3864077"/>
              <a:gd name="connsiteX30" fmla="*/ 986774 w 5065355"/>
              <a:gd name="connsiteY30" fmla="*/ 0 h 3864077"/>
              <a:gd name="connsiteX0" fmla="*/ 986774 w 5065355"/>
              <a:gd name="connsiteY0" fmla="*/ 0 h 3852421"/>
              <a:gd name="connsiteX1" fmla="*/ 1598492 w 5065355"/>
              <a:gd name="connsiteY1" fmla="*/ 571743 h 3852421"/>
              <a:gd name="connsiteX2" fmla="*/ 4623587 w 5065355"/>
              <a:gd name="connsiteY2" fmla="*/ 815032 h 3852421"/>
              <a:gd name="connsiteX3" fmla="*/ 5045794 w 5065355"/>
              <a:gd name="connsiteY3" fmla="*/ 2583837 h 3852421"/>
              <a:gd name="connsiteX4" fmla="*/ 5065097 w 5065355"/>
              <a:gd name="connsiteY4" fmla="*/ 3007422 h 3852421"/>
              <a:gd name="connsiteX5" fmla="*/ 5064540 w 5065355"/>
              <a:gd name="connsiteY5" fmla="*/ 3083457 h 3852421"/>
              <a:gd name="connsiteX6" fmla="*/ 5065355 w 5065355"/>
              <a:gd name="connsiteY6" fmla="*/ 3093208 h 3852421"/>
              <a:gd name="connsiteX7" fmla="*/ 5059336 w 5065355"/>
              <a:gd name="connsiteY7" fmla="*/ 3165214 h 3852421"/>
              <a:gd name="connsiteX8" fmla="*/ 5058896 w 5065355"/>
              <a:gd name="connsiteY8" fmla="*/ 3171406 h 3852421"/>
              <a:gd name="connsiteX9" fmla="*/ 5058773 w 5065355"/>
              <a:gd name="connsiteY9" fmla="*/ 3171941 h 3852421"/>
              <a:gd name="connsiteX10" fmla="*/ 5057188 w 5065355"/>
              <a:gd name="connsiteY10" fmla="*/ 3190910 h 3852421"/>
              <a:gd name="connsiteX11" fmla="*/ 5033762 w 5065355"/>
              <a:gd name="connsiteY11" fmla="*/ 3281910 h 3852421"/>
              <a:gd name="connsiteX12" fmla="*/ 5033487 w 5065355"/>
              <a:gd name="connsiteY12" fmla="*/ 3282522 h 3852421"/>
              <a:gd name="connsiteX13" fmla="*/ 5027369 w 5065355"/>
              <a:gd name="connsiteY13" fmla="*/ 3309275 h 3852421"/>
              <a:gd name="connsiteX14" fmla="*/ 4908386 w 5065355"/>
              <a:gd name="connsiteY14" fmla="*/ 3476562 h 3852421"/>
              <a:gd name="connsiteX15" fmla="*/ 4902444 w 5065355"/>
              <a:gd name="connsiteY15" fmla="*/ 3480940 h 3852421"/>
              <a:gd name="connsiteX16" fmla="*/ 4888108 w 5065355"/>
              <a:gd name="connsiteY16" fmla="*/ 3495204 h 3852421"/>
              <a:gd name="connsiteX17" fmla="*/ 4819819 w 5065355"/>
              <a:gd name="connsiteY17" fmla="*/ 3539901 h 3852421"/>
              <a:gd name="connsiteX18" fmla="*/ 4806748 w 5065355"/>
              <a:gd name="connsiteY18" fmla="*/ 3544794 h 3852421"/>
              <a:gd name="connsiteX19" fmla="*/ 4765129 w 5065355"/>
              <a:gd name="connsiteY19" fmla="*/ 3568040 h 3852421"/>
              <a:gd name="connsiteX20" fmla="*/ 4426673 w 5065355"/>
              <a:gd name="connsiteY20" fmla="*/ 3685984 h 3852421"/>
              <a:gd name="connsiteX21" fmla="*/ 904564 w 5065355"/>
              <a:gd name="connsiteY21" fmla="*/ 3793288 h 3852421"/>
              <a:gd name="connsiteX22" fmla="*/ 451805 w 5065355"/>
              <a:gd name="connsiteY22" fmla="*/ 3738960 h 3852421"/>
              <a:gd name="connsiteX23" fmla="*/ 417467 w 5065355"/>
              <a:gd name="connsiteY23" fmla="*/ 3743134 h 3852421"/>
              <a:gd name="connsiteX24" fmla="*/ 47039 w 5065355"/>
              <a:gd name="connsiteY24" fmla="*/ 3447046 h 3852421"/>
              <a:gd name="connsiteX25" fmla="*/ 38763 w 5065355"/>
              <a:gd name="connsiteY25" fmla="*/ 3414896 h 3852421"/>
              <a:gd name="connsiteX26" fmla="*/ 28376 w 5065355"/>
              <a:gd name="connsiteY26" fmla="*/ 3388641 h 3852421"/>
              <a:gd name="connsiteX27" fmla="*/ 14642 w 5065355"/>
              <a:gd name="connsiteY27" fmla="*/ 2681940 h 3852421"/>
              <a:gd name="connsiteX28" fmla="*/ 141525 w 5065355"/>
              <a:gd name="connsiteY28" fmla="*/ 1290513 h 3852421"/>
              <a:gd name="connsiteX29" fmla="*/ 968842 w 5065355"/>
              <a:gd name="connsiteY29" fmla="*/ 590018 h 3852421"/>
              <a:gd name="connsiteX30" fmla="*/ 986774 w 5065355"/>
              <a:gd name="connsiteY30" fmla="*/ 0 h 3852421"/>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229604 w 5065355"/>
              <a:gd name="connsiteY19" fmla="*/ 3851522 h 3899315"/>
              <a:gd name="connsiteX20" fmla="*/ 904564 w 5065355"/>
              <a:gd name="connsiteY20" fmla="*/ 3793288 h 3899315"/>
              <a:gd name="connsiteX21" fmla="*/ 451805 w 5065355"/>
              <a:gd name="connsiteY21" fmla="*/ 3738960 h 3899315"/>
              <a:gd name="connsiteX22" fmla="*/ 417467 w 5065355"/>
              <a:gd name="connsiteY22" fmla="*/ 3743134 h 3899315"/>
              <a:gd name="connsiteX23" fmla="*/ 47039 w 5065355"/>
              <a:gd name="connsiteY23" fmla="*/ 3447046 h 3899315"/>
              <a:gd name="connsiteX24" fmla="*/ 38763 w 5065355"/>
              <a:gd name="connsiteY24" fmla="*/ 3414896 h 3899315"/>
              <a:gd name="connsiteX25" fmla="*/ 28376 w 5065355"/>
              <a:gd name="connsiteY25" fmla="*/ 3388641 h 3899315"/>
              <a:gd name="connsiteX26" fmla="*/ 14642 w 5065355"/>
              <a:gd name="connsiteY26" fmla="*/ 2681940 h 3899315"/>
              <a:gd name="connsiteX27" fmla="*/ 141525 w 5065355"/>
              <a:gd name="connsiteY27" fmla="*/ 1290513 h 3899315"/>
              <a:gd name="connsiteX28" fmla="*/ 968842 w 5065355"/>
              <a:gd name="connsiteY28" fmla="*/ 590018 h 3899315"/>
              <a:gd name="connsiteX29" fmla="*/ 986774 w 5065355"/>
              <a:gd name="connsiteY29" fmla="*/ 0 h 3899315"/>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88108 w 5065355"/>
              <a:gd name="connsiteY16" fmla="*/ 3495204 h 3885853"/>
              <a:gd name="connsiteX17" fmla="*/ 4819819 w 5065355"/>
              <a:gd name="connsiteY17" fmla="*/ 3539901 h 3885853"/>
              <a:gd name="connsiteX18" fmla="*/ 4735804 w 5065355"/>
              <a:gd name="connsiteY18" fmla="*/ 3804925 h 3885853"/>
              <a:gd name="connsiteX19" fmla="*/ 4229604 w 5065355"/>
              <a:gd name="connsiteY19" fmla="*/ 3851522 h 3885853"/>
              <a:gd name="connsiteX20" fmla="*/ 904564 w 5065355"/>
              <a:gd name="connsiteY20" fmla="*/ 3793288 h 3885853"/>
              <a:gd name="connsiteX21" fmla="*/ 451805 w 5065355"/>
              <a:gd name="connsiteY21" fmla="*/ 3738960 h 3885853"/>
              <a:gd name="connsiteX22" fmla="*/ 417467 w 5065355"/>
              <a:gd name="connsiteY22" fmla="*/ 3743134 h 3885853"/>
              <a:gd name="connsiteX23" fmla="*/ 47039 w 5065355"/>
              <a:gd name="connsiteY23" fmla="*/ 3447046 h 3885853"/>
              <a:gd name="connsiteX24" fmla="*/ 38763 w 5065355"/>
              <a:gd name="connsiteY24" fmla="*/ 3414896 h 3885853"/>
              <a:gd name="connsiteX25" fmla="*/ 28376 w 5065355"/>
              <a:gd name="connsiteY25" fmla="*/ 3388641 h 3885853"/>
              <a:gd name="connsiteX26" fmla="*/ 14642 w 5065355"/>
              <a:gd name="connsiteY26" fmla="*/ 2681940 h 3885853"/>
              <a:gd name="connsiteX27" fmla="*/ 141525 w 5065355"/>
              <a:gd name="connsiteY27" fmla="*/ 1290513 h 3885853"/>
              <a:gd name="connsiteX28" fmla="*/ 968842 w 5065355"/>
              <a:gd name="connsiteY28" fmla="*/ 590018 h 3885853"/>
              <a:gd name="connsiteX29" fmla="*/ 986774 w 5065355"/>
              <a:gd name="connsiteY29"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19819 w 5065355"/>
              <a:gd name="connsiteY16" fmla="*/ 3539901 h 3885853"/>
              <a:gd name="connsiteX17" fmla="*/ 4735804 w 5065355"/>
              <a:gd name="connsiteY17" fmla="*/ 3804925 h 3885853"/>
              <a:gd name="connsiteX18" fmla="*/ 4229604 w 5065355"/>
              <a:gd name="connsiteY18" fmla="*/ 3851522 h 3885853"/>
              <a:gd name="connsiteX19" fmla="*/ 904564 w 5065355"/>
              <a:gd name="connsiteY19" fmla="*/ 3793288 h 3885853"/>
              <a:gd name="connsiteX20" fmla="*/ 451805 w 5065355"/>
              <a:gd name="connsiteY20" fmla="*/ 3738960 h 3885853"/>
              <a:gd name="connsiteX21" fmla="*/ 417467 w 5065355"/>
              <a:gd name="connsiteY21" fmla="*/ 3743134 h 3885853"/>
              <a:gd name="connsiteX22" fmla="*/ 47039 w 5065355"/>
              <a:gd name="connsiteY22" fmla="*/ 3447046 h 3885853"/>
              <a:gd name="connsiteX23" fmla="*/ 38763 w 5065355"/>
              <a:gd name="connsiteY23" fmla="*/ 3414896 h 3885853"/>
              <a:gd name="connsiteX24" fmla="*/ 28376 w 5065355"/>
              <a:gd name="connsiteY24" fmla="*/ 3388641 h 3885853"/>
              <a:gd name="connsiteX25" fmla="*/ 14642 w 5065355"/>
              <a:gd name="connsiteY25" fmla="*/ 2681940 h 3885853"/>
              <a:gd name="connsiteX26" fmla="*/ 141525 w 5065355"/>
              <a:gd name="connsiteY26" fmla="*/ 1290513 h 3885853"/>
              <a:gd name="connsiteX27" fmla="*/ 968842 w 5065355"/>
              <a:gd name="connsiteY27" fmla="*/ 590018 h 3885853"/>
              <a:gd name="connsiteX28" fmla="*/ 986774 w 5065355"/>
              <a:gd name="connsiteY28"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4908386 w 5065355"/>
              <a:gd name="connsiteY13" fmla="*/ 3476562 h 3885853"/>
              <a:gd name="connsiteX14" fmla="*/ 4902444 w 5065355"/>
              <a:gd name="connsiteY14" fmla="*/ 3480940 h 3885853"/>
              <a:gd name="connsiteX15" fmla="*/ 4819819 w 5065355"/>
              <a:gd name="connsiteY15" fmla="*/ 3539901 h 3885853"/>
              <a:gd name="connsiteX16" fmla="*/ 4735804 w 5065355"/>
              <a:gd name="connsiteY16" fmla="*/ 3804925 h 3885853"/>
              <a:gd name="connsiteX17" fmla="*/ 4229604 w 5065355"/>
              <a:gd name="connsiteY17" fmla="*/ 3851522 h 3885853"/>
              <a:gd name="connsiteX18" fmla="*/ 904564 w 5065355"/>
              <a:gd name="connsiteY18" fmla="*/ 3793288 h 3885853"/>
              <a:gd name="connsiteX19" fmla="*/ 451805 w 5065355"/>
              <a:gd name="connsiteY19" fmla="*/ 3738960 h 3885853"/>
              <a:gd name="connsiteX20" fmla="*/ 417467 w 5065355"/>
              <a:gd name="connsiteY20" fmla="*/ 3743134 h 3885853"/>
              <a:gd name="connsiteX21" fmla="*/ 47039 w 5065355"/>
              <a:gd name="connsiteY21" fmla="*/ 3447046 h 3885853"/>
              <a:gd name="connsiteX22" fmla="*/ 38763 w 5065355"/>
              <a:gd name="connsiteY22" fmla="*/ 3414896 h 3885853"/>
              <a:gd name="connsiteX23" fmla="*/ 28376 w 5065355"/>
              <a:gd name="connsiteY23" fmla="*/ 3388641 h 3885853"/>
              <a:gd name="connsiteX24" fmla="*/ 14642 w 5065355"/>
              <a:gd name="connsiteY24" fmla="*/ 2681940 h 3885853"/>
              <a:gd name="connsiteX25" fmla="*/ 141525 w 5065355"/>
              <a:gd name="connsiteY25" fmla="*/ 1290513 h 3885853"/>
              <a:gd name="connsiteX26" fmla="*/ 968842 w 5065355"/>
              <a:gd name="connsiteY26" fmla="*/ 590018 h 3885853"/>
              <a:gd name="connsiteX27" fmla="*/ 986774 w 5065355"/>
              <a:gd name="connsiteY27"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4908386 w 5065355"/>
              <a:gd name="connsiteY12" fmla="*/ 3476562 h 3885853"/>
              <a:gd name="connsiteX13" fmla="*/ 4902444 w 5065355"/>
              <a:gd name="connsiteY13" fmla="*/ 3480940 h 3885853"/>
              <a:gd name="connsiteX14" fmla="*/ 4819819 w 5065355"/>
              <a:gd name="connsiteY14" fmla="*/ 3539901 h 3885853"/>
              <a:gd name="connsiteX15" fmla="*/ 4735804 w 5065355"/>
              <a:gd name="connsiteY15" fmla="*/ 3804925 h 3885853"/>
              <a:gd name="connsiteX16" fmla="*/ 4229604 w 5065355"/>
              <a:gd name="connsiteY16" fmla="*/ 3851522 h 3885853"/>
              <a:gd name="connsiteX17" fmla="*/ 904564 w 5065355"/>
              <a:gd name="connsiteY17" fmla="*/ 3793288 h 3885853"/>
              <a:gd name="connsiteX18" fmla="*/ 451805 w 5065355"/>
              <a:gd name="connsiteY18" fmla="*/ 3738960 h 3885853"/>
              <a:gd name="connsiteX19" fmla="*/ 417467 w 5065355"/>
              <a:gd name="connsiteY19" fmla="*/ 3743134 h 3885853"/>
              <a:gd name="connsiteX20" fmla="*/ 47039 w 5065355"/>
              <a:gd name="connsiteY20" fmla="*/ 3447046 h 3885853"/>
              <a:gd name="connsiteX21" fmla="*/ 38763 w 5065355"/>
              <a:gd name="connsiteY21" fmla="*/ 3414896 h 3885853"/>
              <a:gd name="connsiteX22" fmla="*/ 28376 w 5065355"/>
              <a:gd name="connsiteY22" fmla="*/ 3388641 h 3885853"/>
              <a:gd name="connsiteX23" fmla="*/ 14642 w 5065355"/>
              <a:gd name="connsiteY23" fmla="*/ 2681940 h 3885853"/>
              <a:gd name="connsiteX24" fmla="*/ 141525 w 5065355"/>
              <a:gd name="connsiteY24" fmla="*/ 1290513 h 3885853"/>
              <a:gd name="connsiteX25" fmla="*/ 968842 w 5065355"/>
              <a:gd name="connsiteY25" fmla="*/ 590018 h 3885853"/>
              <a:gd name="connsiteX26" fmla="*/ 986774 w 5065355"/>
              <a:gd name="connsiteY26"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57188 w 5065097"/>
              <a:gd name="connsiteY9" fmla="*/ 3190910 h 3885853"/>
              <a:gd name="connsiteX10" fmla="*/ 5033762 w 5065097"/>
              <a:gd name="connsiteY10" fmla="*/ 3281910 h 3885853"/>
              <a:gd name="connsiteX11" fmla="*/ 4908386 w 5065097"/>
              <a:gd name="connsiteY11" fmla="*/ 3476562 h 3885853"/>
              <a:gd name="connsiteX12" fmla="*/ 4902444 w 5065097"/>
              <a:gd name="connsiteY12" fmla="*/ 3480940 h 3885853"/>
              <a:gd name="connsiteX13" fmla="*/ 4819819 w 5065097"/>
              <a:gd name="connsiteY13" fmla="*/ 3539901 h 3885853"/>
              <a:gd name="connsiteX14" fmla="*/ 4735804 w 5065097"/>
              <a:gd name="connsiteY14" fmla="*/ 3804925 h 3885853"/>
              <a:gd name="connsiteX15" fmla="*/ 4229604 w 5065097"/>
              <a:gd name="connsiteY15" fmla="*/ 3851522 h 3885853"/>
              <a:gd name="connsiteX16" fmla="*/ 904564 w 5065097"/>
              <a:gd name="connsiteY16" fmla="*/ 3793288 h 3885853"/>
              <a:gd name="connsiteX17" fmla="*/ 451805 w 5065097"/>
              <a:gd name="connsiteY17" fmla="*/ 3738960 h 3885853"/>
              <a:gd name="connsiteX18" fmla="*/ 417467 w 5065097"/>
              <a:gd name="connsiteY18" fmla="*/ 3743134 h 3885853"/>
              <a:gd name="connsiteX19" fmla="*/ 47039 w 5065097"/>
              <a:gd name="connsiteY19" fmla="*/ 3447046 h 3885853"/>
              <a:gd name="connsiteX20" fmla="*/ 38763 w 5065097"/>
              <a:gd name="connsiteY20" fmla="*/ 3414896 h 3885853"/>
              <a:gd name="connsiteX21" fmla="*/ 28376 w 5065097"/>
              <a:gd name="connsiteY21" fmla="*/ 3388641 h 3885853"/>
              <a:gd name="connsiteX22" fmla="*/ 14642 w 5065097"/>
              <a:gd name="connsiteY22" fmla="*/ 2681940 h 3885853"/>
              <a:gd name="connsiteX23" fmla="*/ 141525 w 5065097"/>
              <a:gd name="connsiteY23" fmla="*/ 1290513 h 3885853"/>
              <a:gd name="connsiteX24" fmla="*/ 968842 w 5065097"/>
              <a:gd name="connsiteY24" fmla="*/ 590018 h 3885853"/>
              <a:gd name="connsiteX25" fmla="*/ 986774 w 5065097"/>
              <a:gd name="connsiteY25"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33762 w 5065097"/>
              <a:gd name="connsiteY9" fmla="*/ 3281910 h 3885853"/>
              <a:gd name="connsiteX10" fmla="*/ 4908386 w 5065097"/>
              <a:gd name="connsiteY10" fmla="*/ 3476562 h 3885853"/>
              <a:gd name="connsiteX11" fmla="*/ 4902444 w 5065097"/>
              <a:gd name="connsiteY11" fmla="*/ 3480940 h 3885853"/>
              <a:gd name="connsiteX12" fmla="*/ 4819819 w 5065097"/>
              <a:gd name="connsiteY12" fmla="*/ 3539901 h 3885853"/>
              <a:gd name="connsiteX13" fmla="*/ 4735804 w 5065097"/>
              <a:gd name="connsiteY13" fmla="*/ 3804925 h 3885853"/>
              <a:gd name="connsiteX14" fmla="*/ 4229604 w 5065097"/>
              <a:gd name="connsiteY14" fmla="*/ 3851522 h 3885853"/>
              <a:gd name="connsiteX15" fmla="*/ 904564 w 5065097"/>
              <a:gd name="connsiteY15" fmla="*/ 3793288 h 3885853"/>
              <a:gd name="connsiteX16" fmla="*/ 451805 w 5065097"/>
              <a:gd name="connsiteY16" fmla="*/ 3738960 h 3885853"/>
              <a:gd name="connsiteX17" fmla="*/ 417467 w 5065097"/>
              <a:gd name="connsiteY17" fmla="*/ 3743134 h 3885853"/>
              <a:gd name="connsiteX18" fmla="*/ 47039 w 5065097"/>
              <a:gd name="connsiteY18" fmla="*/ 3447046 h 3885853"/>
              <a:gd name="connsiteX19" fmla="*/ 38763 w 5065097"/>
              <a:gd name="connsiteY19" fmla="*/ 3414896 h 3885853"/>
              <a:gd name="connsiteX20" fmla="*/ 28376 w 5065097"/>
              <a:gd name="connsiteY20" fmla="*/ 3388641 h 3885853"/>
              <a:gd name="connsiteX21" fmla="*/ 14642 w 5065097"/>
              <a:gd name="connsiteY21" fmla="*/ 2681940 h 3885853"/>
              <a:gd name="connsiteX22" fmla="*/ 141525 w 5065097"/>
              <a:gd name="connsiteY22" fmla="*/ 1290513 h 3885853"/>
              <a:gd name="connsiteX23" fmla="*/ 968842 w 5065097"/>
              <a:gd name="connsiteY23" fmla="*/ 590018 h 3885853"/>
              <a:gd name="connsiteX24" fmla="*/ 986774 w 5065097"/>
              <a:gd name="connsiteY24"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902444 w 5065097"/>
              <a:gd name="connsiteY10" fmla="*/ 3480940 h 3885853"/>
              <a:gd name="connsiteX11" fmla="*/ 4819819 w 5065097"/>
              <a:gd name="connsiteY11" fmla="*/ 3539901 h 3885853"/>
              <a:gd name="connsiteX12" fmla="*/ 4735804 w 5065097"/>
              <a:gd name="connsiteY12" fmla="*/ 3804925 h 3885853"/>
              <a:gd name="connsiteX13" fmla="*/ 4229604 w 5065097"/>
              <a:gd name="connsiteY13" fmla="*/ 3851522 h 3885853"/>
              <a:gd name="connsiteX14" fmla="*/ 904564 w 5065097"/>
              <a:gd name="connsiteY14" fmla="*/ 3793288 h 3885853"/>
              <a:gd name="connsiteX15" fmla="*/ 451805 w 5065097"/>
              <a:gd name="connsiteY15" fmla="*/ 3738960 h 3885853"/>
              <a:gd name="connsiteX16" fmla="*/ 417467 w 5065097"/>
              <a:gd name="connsiteY16" fmla="*/ 3743134 h 3885853"/>
              <a:gd name="connsiteX17" fmla="*/ 47039 w 5065097"/>
              <a:gd name="connsiteY17" fmla="*/ 3447046 h 3885853"/>
              <a:gd name="connsiteX18" fmla="*/ 38763 w 5065097"/>
              <a:gd name="connsiteY18" fmla="*/ 3414896 h 3885853"/>
              <a:gd name="connsiteX19" fmla="*/ 28376 w 5065097"/>
              <a:gd name="connsiteY19" fmla="*/ 3388641 h 3885853"/>
              <a:gd name="connsiteX20" fmla="*/ 14642 w 5065097"/>
              <a:gd name="connsiteY20" fmla="*/ 2681940 h 3885853"/>
              <a:gd name="connsiteX21" fmla="*/ 141525 w 5065097"/>
              <a:gd name="connsiteY21" fmla="*/ 1290513 h 3885853"/>
              <a:gd name="connsiteX22" fmla="*/ 968842 w 5065097"/>
              <a:gd name="connsiteY22" fmla="*/ 590018 h 3885853"/>
              <a:gd name="connsiteX23" fmla="*/ 986774 w 5065097"/>
              <a:gd name="connsiteY23"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819819 w 5065097"/>
              <a:gd name="connsiteY10" fmla="*/ 3539901 h 3885853"/>
              <a:gd name="connsiteX11" fmla="*/ 4735804 w 5065097"/>
              <a:gd name="connsiteY11" fmla="*/ 3804925 h 3885853"/>
              <a:gd name="connsiteX12" fmla="*/ 4229604 w 5065097"/>
              <a:gd name="connsiteY12" fmla="*/ 3851522 h 3885853"/>
              <a:gd name="connsiteX13" fmla="*/ 904564 w 5065097"/>
              <a:gd name="connsiteY13" fmla="*/ 3793288 h 3885853"/>
              <a:gd name="connsiteX14" fmla="*/ 451805 w 5065097"/>
              <a:gd name="connsiteY14" fmla="*/ 3738960 h 3885853"/>
              <a:gd name="connsiteX15" fmla="*/ 417467 w 5065097"/>
              <a:gd name="connsiteY15" fmla="*/ 3743134 h 3885853"/>
              <a:gd name="connsiteX16" fmla="*/ 47039 w 5065097"/>
              <a:gd name="connsiteY16" fmla="*/ 3447046 h 3885853"/>
              <a:gd name="connsiteX17" fmla="*/ 38763 w 5065097"/>
              <a:gd name="connsiteY17" fmla="*/ 3414896 h 3885853"/>
              <a:gd name="connsiteX18" fmla="*/ 28376 w 5065097"/>
              <a:gd name="connsiteY18" fmla="*/ 3388641 h 3885853"/>
              <a:gd name="connsiteX19" fmla="*/ 14642 w 5065097"/>
              <a:gd name="connsiteY19" fmla="*/ 2681940 h 3885853"/>
              <a:gd name="connsiteX20" fmla="*/ 141525 w 5065097"/>
              <a:gd name="connsiteY20" fmla="*/ 1290513 h 3885853"/>
              <a:gd name="connsiteX21" fmla="*/ 968842 w 5065097"/>
              <a:gd name="connsiteY21" fmla="*/ 590018 h 3885853"/>
              <a:gd name="connsiteX22" fmla="*/ 986774 w 5065097"/>
              <a:gd name="connsiteY22"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819819 w 5065543"/>
              <a:gd name="connsiteY9" fmla="*/ 3539901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993239 w 5065543"/>
              <a:gd name="connsiteY9" fmla="*/ 3784266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735804 w 5065543"/>
              <a:gd name="connsiteY9" fmla="*/ 3804925 h 3885853"/>
              <a:gd name="connsiteX10" fmla="*/ 4229604 w 5065543"/>
              <a:gd name="connsiteY10" fmla="*/ 3851522 h 3885853"/>
              <a:gd name="connsiteX11" fmla="*/ 904564 w 5065543"/>
              <a:gd name="connsiteY11" fmla="*/ 3793288 h 3885853"/>
              <a:gd name="connsiteX12" fmla="*/ 451805 w 5065543"/>
              <a:gd name="connsiteY12" fmla="*/ 3738960 h 3885853"/>
              <a:gd name="connsiteX13" fmla="*/ 417467 w 5065543"/>
              <a:gd name="connsiteY13" fmla="*/ 3743134 h 3885853"/>
              <a:gd name="connsiteX14" fmla="*/ 47039 w 5065543"/>
              <a:gd name="connsiteY14" fmla="*/ 3447046 h 3885853"/>
              <a:gd name="connsiteX15" fmla="*/ 38763 w 5065543"/>
              <a:gd name="connsiteY15" fmla="*/ 3414896 h 3885853"/>
              <a:gd name="connsiteX16" fmla="*/ 28376 w 5065543"/>
              <a:gd name="connsiteY16" fmla="*/ 3388641 h 3885853"/>
              <a:gd name="connsiteX17" fmla="*/ 14642 w 5065543"/>
              <a:gd name="connsiteY17" fmla="*/ 2681940 h 3885853"/>
              <a:gd name="connsiteX18" fmla="*/ 141525 w 5065543"/>
              <a:gd name="connsiteY18" fmla="*/ 1290513 h 3885853"/>
              <a:gd name="connsiteX19" fmla="*/ 968842 w 5065543"/>
              <a:gd name="connsiteY19" fmla="*/ 590018 h 3885853"/>
              <a:gd name="connsiteX20" fmla="*/ 986774 w 5065543"/>
              <a:gd name="connsiteY20"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4993239 w 5065543"/>
              <a:gd name="connsiteY7" fmla="*/ 3784266 h 3885853"/>
              <a:gd name="connsiteX8" fmla="*/ 4229604 w 5065543"/>
              <a:gd name="connsiteY8" fmla="*/ 3851522 h 3885853"/>
              <a:gd name="connsiteX9" fmla="*/ 904564 w 5065543"/>
              <a:gd name="connsiteY9" fmla="*/ 3793288 h 3885853"/>
              <a:gd name="connsiteX10" fmla="*/ 451805 w 5065543"/>
              <a:gd name="connsiteY10" fmla="*/ 3738960 h 3885853"/>
              <a:gd name="connsiteX11" fmla="*/ 417467 w 5065543"/>
              <a:gd name="connsiteY11" fmla="*/ 3743134 h 3885853"/>
              <a:gd name="connsiteX12" fmla="*/ 47039 w 5065543"/>
              <a:gd name="connsiteY12" fmla="*/ 3447046 h 3885853"/>
              <a:gd name="connsiteX13" fmla="*/ 38763 w 5065543"/>
              <a:gd name="connsiteY13" fmla="*/ 3414896 h 3885853"/>
              <a:gd name="connsiteX14" fmla="*/ 28376 w 5065543"/>
              <a:gd name="connsiteY14" fmla="*/ 3388641 h 3885853"/>
              <a:gd name="connsiteX15" fmla="*/ 14642 w 5065543"/>
              <a:gd name="connsiteY15" fmla="*/ 2681940 h 3885853"/>
              <a:gd name="connsiteX16" fmla="*/ 141525 w 5065543"/>
              <a:gd name="connsiteY16" fmla="*/ 1290513 h 3885853"/>
              <a:gd name="connsiteX17" fmla="*/ 968842 w 5065543"/>
              <a:gd name="connsiteY17" fmla="*/ 590018 h 3885853"/>
              <a:gd name="connsiteX18" fmla="*/ 986774 w 5065543"/>
              <a:gd name="connsiteY18" fmla="*/ 0 h 3885853"/>
              <a:gd name="connsiteX0" fmla="*/ 986774 w 5073884"/>
              <a:gd name="connsiteY0" fmla="*/ 0 h 3885853"/>
              <a:gd name="connsiteX1" fmla="*/ 1598492 w 5073884"/>
              <a:gd name="connsiteY1" fmla="*/ 571743 h 3885853"/>
              <a:gd name="connsiteX2" fmla="*/ 4623587 w 5073884"/>
              <a:gd name="connsiteY2" fmla="*/ 815032 h 3885853"/>
              <a:gd name="connsiteX3" fmla="*/ 5045794 w 5073884"/>
              <a:gd name="connsiteY3" fmla="*/ 2583837 h 3885853"/>
              <a:gd name="connsiteX4" fmla="*/ 5065097 w 5073884"/>
              <a:gd name="connsiteY4" fmla="*/ 3007422 h 3885853"/>
              <a:gd name="connsiteX5" fmla="*/ 5059336 w 5073884"/>
              <a:gd name="connsiteY5" fmla="*/ 3165214 h 3885853"/>
              <a:gd name="connsiteX6" fmla="*/ 4993239 w 5073884"/>
              <a:gd name="connsiteY6" fmla="*/ 3784266 h 3885853"/>
              <a:gd name="connsiteX7" fmla="*/ 4229604 w 5073884"/>
              <a:gd name="connsiteY7" fmla="*/ 3851522 h 3885853"/>
              <a:gd name="connsiteX8" fmla="*/ 904564 w 5073884"/>
              <a:gd name="connsiteY8" fmla="*/ 3793288 h 3885853"/>
              <a:gd name="connsiteX9" fmla="*/ 451805 w 5073884"/>
              <a:gd name="connsiteY9" fmla="*/ 3738960 h 3885853"/>
              <a:gd name="connsiteX10" fmla="*/ 417467 w 5073884"/>
              <a:gd name="connsiteY10" fmla="*/ 3743134 h 3885853"/>
              <a:gd name="connsiteX11" fmla="*/ 47039 w 5073884"/>
              <a:gd name="connsiteY11" fmla="*/ 3447046 h 3885853"/>
              <a:gd name="connsiteX12" fmla="*/ 38763 w 5073884"/>
              <a:gd name="connsiteY12" fmla="*/ 3414896 h 3885853"/>
              <a:gd name="connsiteX13" fmla="*/ 28376 w 5073884"/>
              <a:gd name="connsiteY13" fmla="*/ 3388641 h 3885853"/>
              <a:gd name="connsiteX14" fmla="*/ 14642 w 5073884"/>
              <a:gd name="connsiteY14" fmla="*/ 2681940 h 3885853"/>
              <a:gd name="connsiteX15" fmla="*/ 141525 w 5073884"/>
              <a:gd name="connsiteY15" fmla="*/ 1290513 h 3885853"/>
              <a:gd name="connsiteX16" fmla="*/ 968842 w 5073884"/>
              <a:gd name="connsiteY16" fmla="*/ 590018 h 3885853"/>
              <a:gd name="connsiteX17" fmla="*/ 986774 w 5073884"/>
              <a:gd name="connsiteY17" fmla="*/ 0 h 3885853"/>
              <a:gd name="connsiteX0" fmla="*/ 986774 w 5078114"/>
              <a:gd name="connsiteY0" fmla="*/ 0 h 3885853"/>
              <a:gd name="connsiteX1" fmla="*/ 1598492 w 5078114"/>
              <a:gd name="connsiteY1" fmla="*/ 571743 h 3885853"/>
              <a:gd name="connsiteX2" fmla="*/ 4623587 w 5078114"/>
              <a:gd name="connsiteY2" fmla="*/ 815032 h 3885853"/>
              <a:gd name="connsiteX3" fmla="*/ 5045794 w 5078114"/>
              <a:gd name="connsiteY3" fmla="*/ 2583837 h 3885853"/>
              <a:gd name="connsiteX4" fmla="*/ 5065097 w 5078114"/>
              <a:gd name="connsiteY4" fmla="*/ 3007422 h 3885853"/>
              <a:gd name="connsiteX5" fmla="*/ 4993239 w 5078114"/>
              <a:gd name="connsiteY5" fmla="*/ 3784266 h 3885853"/>
              <a:gd name="connsiteX6" fmla="*/ 4229604 w 5078114"/>
              <a:gd name="connsiteY6" fmla="*/ 3851522 h 3885853"/>
              <a:gd name="connsiteX7" fmla="*/ 904564 w 5078114"/>
              <a:gd name="connsiteY7" fmla="*/ 3793288 h 3885853"/>
              <a:gd name="connsiteX8" fmla="*/ 451805 w 5078114"/>
              <a:gd name="connsiteY8" fmla="*/ 3738960 h 3885853"/>
              <a:gd name="connsiteX9" fmla="*/ 417467 w 5078114"/>
              <a:gd name="connsiteY9" fmla="*/ 3743134 h 3885853"/>
              <a:gd name="connsiteX10" fmla="*/ 47039 w 5078114"/>
              <a:gd name="connsiteY10" fmla="*/ 3447046 h 3885853"/>
              <a:gd name="connsiteX11" fmla="*/ 38763 w 5078114"/>
              <a:gd name="connsiteY11" fmla="*/ 3414896 h 3885853"/>
              <a:gd name="connsiteX12" fmla="*/ 28376 w 5078114"/>
              <a:gd name="connsiteY12" fmla="*/ 3388641 h 3885853"/>
              <a:gd name="connsiteX13" fmla="*/ 14642 w 5078114"/>
              <a:gd name="connsiteY13" fmla="*/ 2681940 h 3885853"/>
              <a:gd name="connsiteX14" fmla="*/ 141525 w 5078114"/>
              <a:gd name="connsiteY14" fmla="*/ 1290513 h 3885853"/>
              <a:gd name="connsiteX15" fmla="*/ 968842 w 5078114"/>
              <a:gd name="connsiteY15" fmla="*/ 590018 h 3885853"/>
              <a:gd name="connsiteX16" fmla="*/ 986774 w 5078114"/>
              <a:gd name="connsiteY16" fmla="*/ 0 h 3885853"/>
              <a:gd name="connsiteX0" fmla="*/ 986774 w 5094085"/>
              <a:gd name="connsiteY0" fmla="*/ 0 h 3885853"/>
              <a:gd name="connsiteX1" fmla="*/ 1598492 w 5094085"/>
              <a:gd name="connsiteY1" fmla="*/ 571743 h 3885853"/>
              <a:gd name="connsiteX2" fmla="*/ 4623587 w 5094085"/>
              <a:gd name="connsiteY2" fmla="*/ 815032 h 3885853"/>
              <a:gd name="connsiteX3" fmla="*/ 5045794 w 5094085"/>
              <a:gd name="connsiteY3" fmla="*/ 2583837 h 3885853"/>
              <a:gd name="connsiteX4" fmla="*/ 4993239 w 5094085"/>
              <a:gd name="connsiteY4" fmla="*/ 3784266 h 3885853"/>
              <a:gd name="connsiteX5" fmla="*/ 4229604 w 5094085"/>
              <a:gd name="connsiteY5" fmla="*/ 3851522 h 3885853"/>
              <a:gd name="connsiteX6" fmla="*/ 904564 w 5094085"/>
              <a:gd name="connsiteY6" fmla="*/ 3793288 h 3885853"/>
              <a:gd name="connsiteX7" fmla="*/ 451805 w 5094085"/>
              <a:gd name="connsiteY7" fmla="*/ 3738960 h 3885853"/>
              <a:gd name="connsiteX8" fmla="*/ 417467 w 5094085"/>
              <a:gd name="connsiteY8" fmla="*/ 3743134 h 3885853"/>
              <a:gd name="connsiteX9" fmla="*/ 47039 w 5094085"/>
              <a:gd name="connsiteY9" fmla="*/ 3447046 h 3885853"/>
              <a:gd name="connsiteX10" fmla="*/ 38763 w 5094085"/>
              <a:gd name="connsiteY10" fmla="*/ 3414896 h 3885853"/>
              <a:gd name="connsiteX11" fmla="*/ 28376 w 5094085"/>
              <a:gd name="connsiteY11" fmla="*/ 3388641 h 3885853"/>
              <a:gd name="connsiteX12" fmla="*/ 14642 w 5094085"/>
              <a:gd name="connsiteY12" fmla="*/ 2681940 h 3885853"/>
              <a:gd name="connsiteX13" fmla="*/ 141525 w 5094085"/>
              <a:gd name="connsiteY13" fmla="*/ 1290513 h 3885853"/>
              <a:gd name="connsiteX14" fmla="*/ 968842 w 5094085"/>
              <a:gd name="connsiteY14" fmla="*/ 590018 h 3885853"/>
              <a:gd name="connsiteX15" fmla="*/ 986774 w 5094085"/>
              <a:gd name="connsiteY15" fmla="*/ 0 h 3885853"/>
              <a:gd name="connsiteX0" fmla="*/ 986774 w 5062386"/>
              <a:gd name="connsiteY0" fmla="*/ 0 h 3895361"/>
              <a:gd name="connsiteX1" fmla="*/ 1598492 w 5062386"/>
              <a:gd name="connsiteY1" fmla="*/ 571743 h 3895361"/>
              <a:gd name="connsiteX2" fmla="*/ 4623587 w 5062386"/>
              <a:gd name="connsiteY2" fmla="*/ 815032 h 3895361"/>
              <a:gd name="connsiteX3" fmla="*/ 5045794 w 5062386"/>
              <a:gd name="connsiteY3" fmla="*/ 2583837 h 3895361"/>
              <a:gd name="connsiteX4" fmla="*/ 4851350 w 5062386"/>
              <a:gd name="connsiteY4" fmla="*/ 3634494 h 3895361"/>
              <a:gd name="connsiteX5" fmla="*/ 4229604 w 5062386"/>
              <a:gd name="connsiteY5" fmla="*/ 3851522 h 3895361"/>
              <a:gd name="connsiteX6" fmla="*/ 904564 w 5062386"/>
              <a:gd name="connsiteY6" fmla="*/ 3793288 h 3895361"/>
              <a:gd name="connsiteX7" fmla="*/ 451805 w 5062386"/>
              <a:gd name="connsiteY7" fmla="*/ 3738960 h 3895361"/>
              <a:gd name="connsiteX8" fmla="*/ 417467 w 5062386"/>
              <a:gd name="connsiteY8" fmla="*/ 3743134 h 3895361"/>
              <a:gd name="connsiteX9" fmla="*/ 47039 w 5062386"/>
              <a:gd name="connsiteY9" fmla="*/ 3447046 h 3895361"/>
              <a:gd name="connsiteX10" fmla="*/ 38763 w 5062386"/>
              <a:gd name="connsiteY10" fmla="*/ 3414896 h 3895361"/>
              <a:gd name="connsiteX11" fmla="*/ 28376 w 5062386"/>
              <a:gd name="connsiteY11" fmla="*/ 3388641 h 3895361"/>
              <a:gd name="connsiteX12" fmla="*/ 14642 w 5062386"/>
              <a:gd name="connsiteY12" fmla="*/ 2681940 h 3895361"/>
              <a:gd name="connsiteX13" fmla="*/ 141525 w 5062386"/>
              <a:gd name="connsiteY13" fmla="*/ 1290513 h 3895361"/>
              <a:gd name="connsiteX14" fmla="*/ 968842 w 5062386"/>
              <a:gd name="connsiteY14" fmla="*/ 590018 h 3895361"/>
              <a:gd name="connsiteX15" fmla="*/ 986774 w 5062386"/>
              <a:gd name="connsiteY15" fmla="*/ 0 h 3895361"/>
              <a:gd name="connsiteX0" fmla="*/ 986774 w 5051609"/>
              <a:gd name="connsiteY0" fmla="*/ 0 h 3895361"/>
              <a:gd name="connsiteX1" fmla="*/ 1598492 w 5051609"/>
              <a:gd name="connsiteY1" fmla="*/ 571743 h 3895361"/>
              <a:gd name="connsiteX2" fmla="*/ 4623587 w 5051609"/>
              <a:gd name="connsiteY2" fmla="*/ 815032 h 3895361"/>
              <a:gd name="connsiteX3" fmla="*/ 5045794 w 5051609"/>
              <a:gd name="connsiteY3" fmla="*/ 2583837 h 3895361"/>
              <a:gd name="connsiteX4" fmla="*/ 4851350 w 5051609"/>
              <a:gd name="connsiteY4" fmla="*/ 3634494 h 3895361"/>
              <a:gd name="connsiteX5" fmla="*/ 4229604 w 5051609"/>
              <a:gd name="connsiteY5" fmla="*/ 3851522 h 3895361"/>
              <a:gd name="connsiteX6" fmla="*/ 904564 w 5051609"/>
              <a:gd name="connsiteY6" fmla="*/ 3793288 h 3895361"/>
              <a:gd name="connsiteX7" fmla="*/ 451805 w 5051609"/>
              <a:gd name="connsiteY7" fmla="*/ 3738960 h 3895361"/>
              <a:gd name="connsiteX8" fmla="*/ 417467 w 5051609"/>
              <a:gd name="connsiteY8" fmla="*/ 3743134 h 3895361"/>
              <a:gd name="connsiteX9" fmla="*/ 47039 w 5051609"/>
              <a:gd name="connsiteY9" fmla="*/ 3447046 h 3895361"/>
              <a:gd name="connsiteX10" fmla="*/ 38763 w 5051609"/>
              <a:gd name="connsiteY10" fmla="*/ 3414896 h 3895361"/>
              <a:gd name="connsiteX11" fmla="*/ 28376 w 5051609"/>
              <a:gd name="connsiteY11" fmla="*/ 3388641 h 3895361"/>
              <a:gd name="connsiteX12" fmla="*/ 14642 w 5051609"/>
              <a:gd name="connsiteY12" fmla="*/ 2681940 h 3895361"/>
              <a:gd name="connsiteX13" fmla="*/ 141525 w 5051609"/>
              <a:gd name="connsiteY13" fmla="*/ 1290513 h 3895361"/>
              <a:gd name="connsiteX14" fmla="*/ 968842 w 5051609"/>
              <a:gd name="connsiteY14" fmla="*/ 590018 h 3895361"/>
              <a:gd name="connsiteX15" fmla="*/ 986774 w 5051609"/>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17467 w 5100973"/>
              <a:gd name="connsiteY8" fmla="*/ 3743134 h 4001096"/>
              <a:gd name="connsiteX9" fmla="*/ 47039 w 5100973"/>
              <a:gd name="connsiteY9" fmla="*/ 3447046 h 4001096"/>
              <a:gd name="connsiteX10" fmla="*/ 38763 w 5100973"/>
              <a:gd name="connsiteY10" fmla="*/ 3414896 h 4001096"/>
              <a:gd name="connsiteX11" fmla="*/ 28376 w 5100973"/>
              <a:gd name="connsiteY11" fmla="*/ 3388641 h 4001096"/>
              <a:gd name="connsiteX12" fmla="*/ 14642 w 5100973"/>
              <a:gd name="connsiteY12" fmla="*/ 2681940 h 4001096"/>
              <a:gd name="connsiteX13" fmla="*/ 141525 w 5100973"/>
              <a:gd name="connsiteY13" fmla="*/ 1290513 h 4001096"/>
              <a:gd name="connsiteX14" fmla="*/ 968842 w 5100973"/>
              <a:gd name="connsiteY14" fmla="*/ 590018 h 4001096"/>
              <a:gd name="connsiteX15" fmla="*/ 986774 w 5100973"/>
              <a:gd name="connsiteY15" fmla="*/ 0 h 4001096"/>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7039 w 5100973"/>
              <a:gd name="connsiteY8" fmla="*/ 3447046 h 4001096"/>
              <a:gd name="connsiteX9" fmla="*/ 38763 w 5100973"/>
              <a:gd name="connsiteY9" fmla="*/ 3414896 h 4001096"/>
              <a:gd name="connsiteX10" fmla="*/ 28376 w 5100973"/>
              <a:gd name="connsiteY10" fmla="*/ 3388641 h 4001096"/>
              <a:gd name="connsiteX11" fmla="*/ 14642 w 5100973"/>
              <a:gd name="connsiteY11" fmla="*/ 2681940 h 4001096"/>
              <a:gd name="connsiteX12" fmla="*/ 141525 w 5100973"/>
              <a:gd name="connsiteY12" fmla="*/ 1290513 h 4001096"/>
              <a:gd name="connsiteX13" fmla="*/ 968842 w 5100973"/>
              <a:gd name="connsiteY13" fmla="*/ 590018 h 4001096"/>
              <a:gd name="connsiteX14" fmla="*/ 986774 w 5100973"/>
              <a:gd name="connsiteY14" fmla="*/ 0 h 4001096"/>
              <a:gd name="connsiteX0" fmla="*/ 984626 w 5098825"/>
              <a:gd name="connsiteY0" fmla="*/ 0 h 4001096"/>
              <a:gd name="connsiteX1" fmla="*/ 1596344 w 5098825"/>
              <a:gd name="connsiteY1" fmla="*/ 571743 h 4001096"/>
              <a:gd name="connsiteX2" fmla="*/ 4621439 w 5098825"/>
              <a:gd name="connsiteY2" fmla="*/ 815032 h 4001096"/>
              <a:gd name="connsiteX3" fmla="*/ 5098825 w 5098825"/>
              <a:gd name="connsiteY3" fmla="*/ 2118754 h 4001096"/>
              <a:gd name="connsiteX4" fmla="*/ 4849202 w 5098825"/>
              <a:gd name="connsiteY4" fmla="*/ 3634494 h 4001096"/>
              <a:gd name="connsiteX5" fmla="*/ 3793904 w 5098825"/>
              <a:gd name="connsiteY5" fmla="*/ 3985529 h 4001096"/>
              <a:gd name="connsiteX6" fmla="*/ 957596 w 5098825"/>
              <a:gd name="connsiteY6" fmla="*/ 3840584 h 4001096"/>
              <a:gd name="connsiteX7" fmla="*/ 449657 w 5098825"/>
              <a:gd name="connsiteY7" fmla="*/ 3738960 h 4001096"/>
              <a:gd name="connsiteX8" fmla="*/ 44891 w 5098825"/>
              <a:gd name="connsiteY8" fmla="*/ 3447046 h 4001096"/>
              <a:gd name="connsiteX9" fmla="*/ 36615 w 5098825"/>
              <a:gd name="connsiteY9" fmla="*/ 3414896 h 4001096"/>
              <a:gd name="connsiteX10" fmla="*/ 12494 w 5098825"/>
              <a:gd name="connsiteY10" fmla="*/ 2681940 h 4001096"/>
              <a:gd name="connsiteX11" fmla="*/ 139377 w 5098825"/>
              <a:gd name="connsiteY11" fmla="*/ 1290513 h 4001096"/>
              <a:gd name="connsiteX12" fmla="*/ 966694 w 5098825"/>
              <a:gd name="connsiteY12" fmla="*/ 590018 h 4001096"/>
              <a:gd name="connsiteX13" fmla="*/ 984626 w 5098825"/>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44704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53375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437163 w 5086331"/>
              <a:gd name="connsiteY7" fmla="*/ 3738960 h 4001096"/>
              <a:gd name="connsiteX8" fmla="*/ 32397 w 5086331"/>
              <a:gd name="connsiteY8" fmla="*/ 3533756 h 4001096"/>
              <a:gd name="connsiteX9" fmla="*/ 0 w 5086331"/>
              <a:gd name="connsiteY9" fmla="*/ 2681940 h 4001096"/>
              <a:gd name="connsiteX10" fmla="*/ 126883 w 5086331"/>
              <a:gd name="connsiteY10" fmla="*/ 1290513 h 4001096"/>
              <a:gd name="connsiteX11" fmla="*/ 954200 w 5086331"/>
              <a:gd name="connsiteY11" fmla="*/ 590018 h 4001096"/>
              <a:gd name="connsiteX12" fmla="*/ 972132 w 5086331"/>
              <a:gd name="connsiteY12"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1007316 w 5121515"/>
              <a:gd name="connsiteY0" fmla="*/ 0 h 4001096"/>
              <a:gd name="connsiteX1" fmla="*/ 1619034 w 5121515"/>
              <a:gd name="connsiteY1" fmla="*/ 571743 h 4001096"/>
              <a:gd name="connsiteX2" fmla="*/ 4644129 w 5121515"/>
              <a:gd name="connsiteY2" fmla="*/ 815032 h 4001096"/>
              <a:gd name="connsiteX3" fmla="*/ 5121515 w 5121515"/>
              <a:gd name="connsiteY3" fmla="*/ 2118754 h 4001096"/>
              <a:gd name="connsiteX4" fmla="*/ 4871892 w 5121515"/>
              <a:gd name="connsiteY4" fmla="*/ 3634494 h 4001096"/>
              <a:gd name="connsiteX5" fmla="*/ 3816594 w 5121515"/>
              <a:gd name="connsiteY5" fmla="*/ 3985529 h 4001096"/>
              <a:gd name="connsiteX6" fmla="*/ 980286 w 5121515"/>
              <a:gd name="connsiteY6" fmla="*/ 3840584 h 4001096"/>
              <a:gd name="connsiteX7" fmla="*/ 67581 w 5121515"/>
              <a:gd name="connsiteY7" fmla="*/ 3533756 h 4001096"/>
              <a:gd name="connsiteX8" fmla="*/ 35184 w 5121515"/>
              <a:gd name="connsiteY8" fmla="*/ 2681940 h 4001096"/>
              <a:gd name="connsiteX9" fmla="*/ 162067 w 5121515"/>
              <a:gd name="connsiteY9" fmla="*/ 1290513 h 4001096"/>
              <a:gd name="connsiteX10" fmla="*/ 989384 w 5121515"/>
              <a:gd name="connsiteY10" fmla="*/ 590018 h 4001096"/>
              <a:gd name="connsiteX11" fmla="*/ 1007316 w 5121515"/>
              <a:gd name="connsiteY11" fmla="*/ 0 h 4001096"/>
              <a:gd name="connsiteX0" fmla="*/ 1010370 w 5124569"/>
              <a:gd name="connsiteY0" fmla="*/ 0 h 4001096"/>
              <a:gd name="connsiteX1" fmla="*/ 1622088 w 5124569"/>
              <a:gd name="connsiteY1" fmla="*/ 571743 h 4001096"/>
              <a:gd name="connsiteX2" fmla="*/ 4647183 w 5124569"/>
              <a:gd name="connsiteY2" fmla="*/ 815032 h 4001096"/>
              <a:gd name="connsiteX3" fmla="*/ 5124569 w 5124569"/>
              <a:gd name="connsiteY3" fmla="*/ 2118754 h 4001096"/>
              <a:gd name="connsiteX4" fmla="*/ 4874946 w 5124569"/>
              <a:gd name="connsiteY4" fmla="*/ 3634494 h 4001096"/>
              <a:gd name="connsiteX5" fmla="*/ 3819648 w 5124569"/>
              <a:gd name="connsiteY5" fmla="*/ 3985529 h 4001096"/>
              <a:gd name="connsiteX6" fmla="*/ 983340 w 5124569"/>
              <a:gd name="connsiteY6" fmla="*/ 3840584 h 4001096"/>
              <a:gd name="connsiteX7" fmla="*/ 70635 w 5124569"/>
              <a:gd name="connsiteY7" fmla="*/ 3533756 h 4001096"/>
              <a:gd name="connsiteX8" fmla="*/ 165121 w 5124569"/>
              <a:gd name="connsiteY8" fmla="*/ 1290513 h 4001096"/>
              <a:gd name="connsiteX9" fmla="*/ 992438 w 5124569"/>
              <a:gd name="connsiteY9" fmla="*/ 590018 h 4001096"/>
              <a:gd name="connsiteX10" fmla="*/ 1010370 w 5124569"/>
              <a:gd name="connsiteY10" fmla="*/ 0 h 4001096"/>
              <a:gd name="connsiteX0" fmla="*/ 1004891 w 5119090"/>
              <a:gd name="connsiteY0" fmla="*/ 0 h 4001096"/>
              <a:gd name="connsiteX1" fmla="*/ 1616609 w 5119090"/>
              <a:gd name="connsiteY1" fmla="*/ 571743 h 4001096"/>
              <a:gd name="connsiteX2" fmla="*/ 4641704 w 5119090"/>
              <a:gd name="connsiteY2" fmla="*/ 815032 h 4001096"/>
              <a:gd name="connsiteX3" fmla="*/ 5119090 w 5119090"/>
              <a:gd name="connsiteY3" fmla="*/ 2118754 h 4001096"/>
              <a:gd name="connsiteX4" fmla="*/ 4869467 w 5119090"/>
              <a:gd name="connsiteY4" fmla="*/ 3634494 h 4001096"/>
              <a:gd name="connsiteX5" fmla="*/ 3814169 w 5119090"/>
              <a:gd name="connsiteY5" fmla="*/ 3985529 h 4001096"/>
              <a:gd name="connsiteX6" fmla="*/ 977861 w 5119090"/>
              <a:gd name="connsiteY6" fmla="*/ 3840584 h 4001096"/>
              <a:gd name="connsiteX7" fmla="*/ 73039 w 5119090"/>
              <a:gd name="connsiteY7" fmla="*/ 3313039 h 4001096"/>
              <a:gd name="connsiteX8" fmla="*/ 159642 w 5119090"/>
              <a:gd name="connsiteY8" fmla="*/ 1290513 h 4001096"/>
              <a:gd name="connsiteX9" fmla="*/ 986959 w 5119090"/>
              <a:gd name="connsiteY9" fmla="*/ 590018 h 4001096"/>
              <a:gd name="connsiteX10" fmla="*/ 1004891 w 5119090"/>
              <a:gd name="connsiteY10" fmla="*/ 0 h 4001096"/>
              <a:gd name="connsiteX0" fmla="*/ 1004891 w 5119090"/>
              <a:gd name="connsiteY0" fmla="*/ 0 h 4028919"/>
              <a:gd name="connsiteX1" fmla="*/ 1616609 w 5119090"/>
              <a:gd name="connsiteY1" fmla="*/ 571743 h 4028919"/>
              <a:gd name="connsiteX2" fmla="*/ 4641704 w 5119090"/>
              <a:gd name="connsiteY2" fmla="*/ 815032 h 4028919"/>
              <a:gd name="connsiteX3" fmla="*/ 5119090 w 5119090"/>
              <a:gd name="connsiteY3" fmla="*/ 2118754 h 4028919"/>
              <a:gd name="connsiteX4" fmla="*/ 4869467 w 5119090"/>
              <a:gd name="connsiteY4" fmla="*/ 3634494 h 4028919"/>
              <a:gd name="connsiteX5" fmla="*/ 3814169 w 5119090"/>
              <a:gd name="connsiteY5" fmla="*/ 3985529 h 4028919"/>
              <a:gd name="connsiteX6" fmla="*/ 977861 w 5119090"/>
              <a:gd name="connsiteY6" fmla="*/ 3911529 h 4028919"/>
              <a:gd name="connsiteX7" fmla="*/ 73039 w 5119090"/>
              <a:gd name="connsiteY7" fmla="*/ 3313039 h 4028919"/>
              <a:gd name="connsiteX8" fmla="*/ 159642 w 5119090"/>
              <a:gd name="connsiteY8" fmla="*/ 1290513 h 4028919"/>
              <a:gd name="connsiteX9" fmla="*/ 986959 w 5119090"/>
              <a:gd name="connsiteY9" fmla="*/ 590018 h 4028919"/>
              <a:gd name="connsiteX10" fmla="*/ 1004891 w 5119090"/>
              <a:gd name="connsiteY10" fmla="*/ 0 h 4028919"/>
              <a:gd name="connsiteX0" fmla="*/ 1004891 w 5119090"/>
              <a:gd name="connsiteY0" fmla="*/ 0 h 4142676"/>
              <a:gd name="connsiteX1" fmla="*/ 1616609 w 5119090"/>
              <a:gd name="connsiteY1" fmla="*/ 571743 h 4142676"/>
              <a:gd name="connsiteX2" fmla="*/ 4641704 w 5119090"/>
              <a:gd name="connsiteY2" fmla="*/ 815032 h 4142676"/>
              <a:gd name="connsiteX3" fmla="*/ 5119090 w 5119090"/>
              <a:gd name="connsiteY3" fmla="*/ 2118754 h 4142676"/>
              <a:gd name="connsiteX4" fmla="*/ 4869467 w 5119090"/>
              <a:gd name="connsiteY4" fmla="*/ 3634494 h 4142676"/>
              <a:gd name="connsiteX5" fmla="*/ 3575630 w 5119090"/>
              <a:gd name="connsiteY5" fmla="*/ 4131303 h 4142676"/>
              <a:gd name="connsiteX6" fmla="*/ 977861 w 5119090"/>
              <a:gd name="connsiteY6" fmla="*/ 3911529 h 4142676"/>
              <a:gd name="connsiteX7" fmla="*/ 73039 w 5119090"/>
              <a:gd name="connsiteY7" fmla="*/ 3313039 h 4142676"/>
              <a:gd name="connsiteX8" fmla="*/ 159642 w 5119090"/>
              <a:gd name="connsiteY8" fmla="*/ 1290513 h 4142676"/>
              <a:gd name="connsiteX9" fmla="*/ 986959 w 5119090"/>
              <a:gd name="connsiteY9" fmla="*/ 590018 h 4142676"/>
              <a:gd name="connsiteX10" fmla="*/ 1004891 w 5119090"/>
              <a:gd name="connsiteY10" fmla="*/ 0 h 4142676"/>
              <a:gd name="connsiteX0" fmla="*/ 1004891 w 5119090"/>
              <a:gd name="connsiteY0" fmla="*/ 0 h 4145018"/>
              <a:gd name="connsiteX1" fmla="*/ 1616609 w 5119090"/>
              <a:gd name="connsiteY1" fmla="*/ 571743 h 4145018"/>
              <a:gd name="connsiteX2" fmla="*/ 4641704 w 5119090"/>
              <a:gd name="connsiteY2" fmla="*/ 815032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5119090"/>
              <a:gd name="connsiteY0" fmla="*/ 0 h 4145018"/>
              <a:gd name="connsiteX1" fmla="*/ 1616609 w 5119090"/>
              <a:gd name="connsiteY1" fmla="*/ 571743 h 4145018"/>
              <a:gd name="connsiteX2" fmla="*/ 4469426 w 5119090"/>
              <a:gd name="connsiteY2" fmla="*/ 735519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4986569"/>
              <a:gd name="connsiteY0" fmla="*/ 0 h 4145018"/>
              <a:gd name="connsiteX1" fmla="*/ 1616609 w 4986569"/>
              <a:gd name="connsiteY1" fmla="*/ 571743 h 4145018"/>
              <a:gd name="connsiteX2" fmla="*/ 4469426 w 4986569"/>
              <a:gd name="connsiteY2" fmla="*/ 735519 h 4145018"/>
              <a:gd name="connsiteX3" fmla="*/ 4986569 w 4986569"/>
              <a:gd name="connsiteY3" fmla="*/ 2118754 h 4145018"/>
              <a:gd name="connsiteX4" fmla="*/ 4736945 w 4986569"/>
              <a:gd name="connsiteY4" fmla="*/ 3594737 h 4145018"/>
              <a:gd name="connsiteX5" fmla="*/ 3575630 w 4986569"/>
              <a:gd name="connsiteY5" fmla="*/ 4131303 h 4145018"/>
              <a:gd name="connsiteX6" fmla="*/ 977861 w 4986569"/>
              <a:gd name="connsiteY6" fmla="*/ 3911529 h 4145018"/>
              <a:gd name="connsiteX7" fmla="*/ 73039 w 4986569"/>
              <a:gd name="connsiteY7" fmla="*/ 3313039 h 4145018"/>
              <a:gd name="connsiteX8" fmla="*/ 159642 w 4986569"/>
              <a:gd name="connsiteY8" fmla="*/ 1290513 h 4145018"/>
              <a:gd name="connsiteX9" fmla="*/ 986959 w 4986569"/>
              <a:gd name="connsiteY9" fmla="*/ 590018 h 4145018"/>
              <a:gd name="connsiteX10" fmla="*/ 1004891 w 4986569"/>
              <a:gd name="connsiteY10" fmla="*/ 0 h 4145018"/>
              <a:gd name="connsiteX0" fmla="*/ 1004891 w 4857980"/>
              <a:gd name="connsiteY0" fmla="*/ 0 h 4145018"/>
              <a:gd name="connsiteX1" fmla="*/ 1616609 w 4857980"/>
              <a:gd name="connsiteY1" fmla="*/ 571743 h 4145018"/>
              <a:gd name="connsiteX2" fmla="*/ 4469426 w 4857980"/>
              <a:gd name="connsiteY2" fmla="*/ 735519 h 4145018"/>
              <a:gd name="connsiteX3" fmla="*/ 4736945 w 4857980"/>
              <a:gd name="connsiteY3" fmla="*/ 3594737 h 4145018"/>
              <a:gd name="connsiteX4" fmla="*/ 3575630 w 4857980"/>
              <a:gd name="connsiteY4" fmla="*/ 4131303 h 4145018"/>
              <a:gd name="connsiteX5" fmla="*/ 977861 w 4857980"/>
              <a:gd name="connsiteY5" fmla="*/ 3911529 h 4145018"/>
              <a:gd name="connsiteX6" fmla="*/ 73039 w 4857980"/>
              <a:gd name="connsiteY6" fmla="*/ 3313039 h 4145018"/>
              <a:gd name="connsiteX7" fmla="*/ 159642 w 4857980"/>
              <a:gd name="connsiteY7" fmla="*/ 1290513 h 4145018"/>
              <a:gd name="connsiteX8" fmla="*/ 986959 w 4857980"/>
              <a:gd name="connsiteY8" fmla="*/ 590018 h 4145018"/>
              <a:gd name="connsiteX9" fmla="*/ 1004891 w 4857980"/>
              <a:gd name="connsiteY9" fmla="*/ 0 h 4145018"/>
              <a:gd name="connsiteX0" fmla="*/ 1004891 w 4944528"/>
              <a:gd name="connsiteY0" fmla="*/ 0 h 4145018"/>
              <a:gd name="connsiteX1" fmla="*/ 1616609 w 4944528"/>
              <a:gd name="connsiteY1" fmla="*/ 571743 h 4145018"/>
              <a:gd name="connsiteX2" fmla="*/ 4641704 w 4944528"/>
              <a:gd name="connsiteY2" fmla="*/ 775276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44528"/>
              <a:gd name="connsiteY0" fmla="*/ 0 h 4145018"/>
              <a:gd name="connsiteX1" fmla="*/ 1616609 w 4944528"/>
              <a:gd name="connsiteY1" fmla="*/ 571743 h 4145018"/>
              <a:gd name="connsiteX2" fmla="*/ 4641704 w 4944528"/>
              <a:gd name="connsiteY2" fmla="*/ 907797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38286"/>
              <a:gd name="connsiteY0" fmla="*/ 0 h 4156705"/>
              <a:gd name="connsiteX1" fmla="*/ 1616609 w 4938286"/>
              <a:gd name="connsiteY1" fmla="*/ 571743 h 4156705"/>
              <a:gd name="connsiteX2" fmla="*/ 4641704 w 4938286"/>
              <a:gd name="connsiteY2" fmla="*/ 907797 h 4156705"/>
              <a:gd name="connsiteX3" fmla="*/ 4723693 w 4938286"/>
              <a:gd name="connsiteY3" fmla="*/ 3409206 h 4156705"/>
              <a:gd name="connsiteX4" fmla="*/ 3575630 w 4938286"/>
              <a:gd name="connsiteY4" fmla="*/ 4131303 h 4156705"/>
              <a:gd name="connsiteX5" fmla="*/ 977861 w 4938286"/>
              <a:gd name="connsiteY5" fmla="*/ 3911529 h 4156705"/>
              <a:gd name="connsiteX6" fmla="*/ 73039 w 4938286"/>
              <a:gd name="connsiteY6" fmla="*/ 3313039 h 4156705"/>
              <a:gd name="connsiteX7" fmla="*/ 159642 w 4938286"/>
              <a:gd name="connsiteY7" fmla="*/ 1290513 h 4156705"/>
              <a:gd name="connsiteX8" fmla="*/ 986959 w 4938286"/>
              <a:gd name="connsiteY8" fmla="*/ 590018 h 4156705"/>
              <a:gd name="connsiteX9" fmla="*/ 1004891 w 4938286"/>
              <a:gd name="connsiteY9" fmla="*/ 0 h 4156705"/>
              <a:gd name="connsiteX0" fmla="*/ 1004891 w 4964496"/>
              <a:gd name="connsiteY0" fmla="*/ 0 h 4156705"/>
              <a:gd name="connsiteX1" fmla="*/ 1616609 w 4964496"/>
              <a:gd name="connsiteY1" fmla="*/ 571743 h 4156705"/>
              <a:gd name="connsiteX2" fmla="*/ 4641704 w 4964496"/>
              <a:gd name="connsiteY2" fmla="*/ 907797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64496"/>
              <a:gd name="connsiteY0" fmla="*/ 0 h 4156705"/>
              <a:gd name="connsiteX1" fmla="*/ 1616609 w 4964496"/>
              <a:gd name="connsiteY1" fmla="*/ 571743 h 4156705"/>
              <a:gd name="connsiteX2" fmla="*/ 4641704 w 4964496"/>
              <a:gd name="connsiteY2" fmla="*/ 881293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38200"/>
              <a:gd name="connsiteY0" fmla="*/ 0 h 4156705"/>
              <a:gd name="connsiteX1" fmla="*/ 1616609 w 4938200"/>
              <a:gd name="connsiteY1" fmla="*/ 571743 h 4156705"/>
              <a:gd name="connsiteX2" fmla="*/ 4641704 w 4938200"/>
              <a:gd name="connsiteY2" fmla="*/ 881293 h 4156705"/>
              <a:gd name="connsiteX3" fmla="*/ 4723693 w 4938200"/>
              <a:gd name="connsiteY3" fmla="*/ 3409206 h 4156705"/>
              <a:gd name="connsiteX4" fmla="*/ 3575630 w 4938200"/>
              <a:gd name="connsiteY4" fmla="*/ 4131303 h 4156705"/>
              <a:gd name="connsiteX5" fmla="*/ 977861 w 4938200"/>
              <a:gd name="connsiteY5" fmla="*/ 3911529 h 4156705"/>
              <a:gd name="connsiteX6" fmla="*/ 73039 w 4938200"/>
              <a:gd name="connsiteY6" fmla="*/ 3313039 h 4156705"/>
              <a:gd name="connsiteX7" fmla="*/ 159642 w 4938200"/>
              <a:gd name="connsiteY7" fmla="*/ 1290513 h 4156705"/>
              <a:gd name="connsiteX8" fmla="*/ 986959 w 4938200"/>
              <a:gd name="connsiteY8" fmla="*/ 590018 h 4156705"/>
              <a:gd name="connsiteX9" fmla="*/ 1004891 w 4938200"/>
              <a:gd name="connsiteY9" fmla="*/ 0 h 4156705"/>
              <a:gd name="connsiteX0" fmla="*/ 1004891 w 4931243"/>
              <a:gd name="connsiteY0" fmla="*/ 0 h 4156705"/>
              <a:gd name="connsiteX1" fmla="*/ 1616609 w 4931243"/>
              <a:gd name="connsiteY1" fmla="*/ 571743 h 4156705"/>
              <a:gd name="connsiteX2" fmla="*/ 4628452 w 4931243"/>
              <a:gd name="connsiteY2" fmla="*/ 934302 h 4156705"/>
              <a:gd name="connsiteX3" fmla="*/ 4723693 w 4931243"/>
              <a:gd name="connsiteY3" fmla="*/ 3409206 h 4156705"/>
              <a:gd name="connsiteX4" fmla="*/ 3575630 w 4931243"/>
              <a:gd name="connsiteY4" fmla="*/ 4131303 h 4156705"/>
              <a:gd name="connsiteX5" fmla="*/ 977861 w 4931243"/>
              <a:gd name="connsiteY5" fmla="*/ 3911529 h 4156705"/>
              <a:gd name="connsiteX6" fmla="*/ 73039 w 4931243"/>
              <a:gd name="connsiteY6" fmla="*/ 3313039 h 4156705"/>
              <a:gd name="connsiteX7" fmla="*/ 159642 w 4931243"/>
              <a:gd name="connsiteY7" fmla="*/ 1290513 h 4156705"/>
              <a:gd name="connsiteX8" fmla="*/ 986959 w 4931243"/>
              <a:gd name="connsiteY8" fmla="*/ 590018 h 4156705"/>
              <a:gd name="connsiteX9" fmla="*/ 1004891 w 4931243"/>
              <a:gd name="connsiteY9" fmla="*/ 0 h 4156705"/>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10726 w 4937078"/>
              <a:gd name="connsiteY0" fmla="*/ 0 h 4175448"/>
              <a:gd name="connsiteX1" fmla="*/ 1622444 w 4937078"/>
              <a:gd name="connsiteY1" fmla="*/ 571743 h 4175448"/>
              <a:gd name="connsiteX2" fmla="*/ 4634287 w 4937078"/>
              <a:gd name="connsiteY2" fmla="*/ 934302 h 4175448"/>
              <a:gd name="connsiteX3" fmla="*/ 4729528 w 4937078"/>
              <a:gd name="connsiteY3" fmla="*/ 3409206 h 4175448"/>
              <a:gd name="connsiteX4" fmla="*/ 3581465 w 4937078"/>
              <a:gd name="connsiteY4" fmla="*/ 4131303 h 4175448"/>
              <a:gd name="connsiteX5" fmla="*/ 864426 w 4937078"/>
              <a:gd name="connsiteY5" fmla="*/ 3991042 h 4175448"/>
              <a:gd name="connsiteX6" fmla="*/ 78874 w 4937078"/>
              <a:gd name="connsiteY6" fmla="*/ 3313039 h 4175448"/>
              <a:gd name="connsiteX7" fmla="*/ 165477 w 4937078"/>
              <a:gd name="connsiteY7" fmla="*/ 1290513 h 4175448"/>
              <a:gd name="connsiteX8" fmla="*/ 992794 w 4937078"/>
              <a:gd name="connsiteY8" fmla="*/ 590018 h 4175448"/>
              <a:gd name="connsiteX9" fmla="*/ 1010726 w 4937078"/>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58820" h="4175448">
                <a:moveTo>
                  <a:pt x="1008299" y="0"/>
                </a:moveTo>
                <a:cubicBezTo>
                  <a:pt x="1080221" y="58905"/>
                  <a:pt x="1502689" y="357725"/>
                  <a:pt x="1646266" y="574434"/>
                </a:cubicBezTo>
                <a:cubicBezTo>
                  <a:pt x="1801987" y="585526"/>
                  <a:pt x="4118388" y="461840"/>
                  <a:pt x="4631860" y="934302"/>
                </a:cubicBezTo>
                <a:cubicBezTo>
                  <a:pt x="5145332" y="1406764"/>
                  <a:pt x="4955580" y="2313155"/>
                  <a:pt x="4727101" y="3409206"/>
                </a:cubicBezTo>
                <a:cubicBezTo>
                  <a:pt x="4578135" y="3975170"/>
                  <a:pt x="4223222" y="4034330"/>
                  <a:pt x="3579038" y="4131303"/>
                </a:cubicBezTo>
                <a:cubicBezTo>
                  <a:pt x="2934854" y="4228276"/>
                  <a:pt x="1597338" y="4158382"/>
                  <a:pt x="861999" y="3991042"/>
                </a:cubicBezTo>
                <a:cubicBezTo>
                  <a:pt x="557764" y="3888766"/>
                  <a:pt x="288603" y="3774523"/>
                  <a:pt x="76447" y="3313039"/>
                </a:cubicBezTo>
                <a:cubicBezTo>
                  <a:pt x="-73175" y="2826910"/>
                  <a:pt x="18982" y="1794318"/>
                  <a:pt x="163050" y="1290513"/>
                </a:cubicBezTo>
                <a:cubicBezTo>
                  <a:pt x="367640" y="666231"/>
                  <a:pt x="707145" y="617043"/>
                  <a:pt x="990367" y="590018"/>
                </a:cubicBezTo>
                <a:cubicBezTo>
                  <a:pt x="990367" y="590018"/>
                  <a:pt x="1038579" y="394709"/>
                  <a:pt x="1008299" y="0"/>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9BBC0C9-C89F-2CFC-B8D8-CC549FCCB7F1}"/>
              </a:ext>
            </a:extLst>
          </p:cNvPr>
          <p:cNvSpPr>
            <a:spLocks noGrp="1"/>
          </p:cNvSpPr>
          <p:nvPr>
            <p:ph type="title"/>
          </p:nvPr>
        </p:nvSpPr>
        <p:spPr>
          <a:xfrm>
            <a:off x="1221949" y="1441683"/>
            <a:ext cx="3737320" cy="2085287"/>
          </a:xfrm>
        </p:spPr>
        <p:txBody>
          <a:bodyPr>
            <a:normAutofit/>
          </a:bodyPr>
          <a:lstStyle/>
          <a:p>
            <a:pPr algn="ctr"/>
            <a:r>
              <a:rPr lang="en-GB" i="1" u="sng"/>
              <a:t>Where do we start?</a:t>
            </a:r>
          </a:p>
        </p:txBody>
      </p:sp>
      <p:sp>
        <p:nvSpPr>
          <p:cNvPr id="16" name="Freeform: Shape 15">
            <a:extLst>
              <a:ext uri="{FF2B5EF4-FFF2-40B4-BE49-F238E27FC236}">
                <a16:creationId xmlns:a16="http://schemas.microsoft.com/office/drawing/2014/main" id="{A7E159FC-3666-4232-8B04-4E20400D3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5116">
            <a:off x="719578" y="526618"/>
            <a:ext cx="4653004" cy="3398069"/>
          </a:xfrm>
          <a:custGeom>
            <a:avLst/>
            <a:gdLst>
              <a:gd name="connsiteX0" fmla="*/ 986774 w 5065355"/>
              <a:gd name="connsiteY0" fmla="*/ 0 h 3864077"/>
              <a:gd name="connsiteX1" fmla="*/ 1598492 w 5065355"/>
              <a:gd name="connsiteY1" fmla="*/ 571743 h 3864077"/>
              <a:gd name="connsiteX2" fmla="*/ 4623587 w 5065355"/>
              <a:gd name="connsiteY2" fmla="*/ 815032 h 3864077"/>
              <a:gd name="connsiteX3" fmla="*/ 5045794 w 5065355"/>
              <a:gd name="connsiteY3" fmla="*/ 2583837 h 3864077"/>
              <a:gd name="connsiteX4" fmla="*/ 5065097 w 5065355"/>
              <a:gd name="connsiteY4" fmla="*/ 3007422 h 3864077"/>
              <a:gd name="connsiteX5" fmla="*/ 5064540 w 5065355"/>
              <a:gd name="connsiteY5" fmla="*/ 3083457 h 3864077"/>
              <a:gd name="connsiteX6" fmla="*/ 5065355 w 5065355"/>
              <a:gd name="connsiteY6" fmla="*/ 3093208 h 3864077"/>
              <a:gd name="connsiteX7" fmla="*/ 5059336 w 5065355"/>
              <a:gd name="connsiteY7" fmla="*/ 3165214 h 3864077"/>
              <a:gd name="connsiteX8" fmla="*/ 5058896 w 5065355"/>
              <a:gd name="connsiteY8" fmla="*/ 3171406 h 3864077"/>
              <a:gd name="connsiteX9" fmla="*/ 5058773 w 5065355"/>
              <a:gd name="connsiteY9" fmla="*/ 3171941 h 3864077"/>
              <a:gd name="connsiteX10" fmla="*/ 5057188 w 5065355"/>
              <a:gd name="connsiteY10" fmla="*/ 3190910 h 3864077"/>
              <a:gd name="connsiteX11" fmla="*/ 5033762 w 5065355"/>
              <a:gd name="connsiteY11" fmla="*/ 3281910 h 3864077"/>
              <a:gd name="connsiteX12" fmla="*/ 5033487 w 5065355"/>
              <a:gd name="connsiteY12" fmla="*/ 3282522 h 3864077"/>
              <a:gd name="connsiteX13" fmla="*/ 5027369 w 5065355"/>
              <a:gd name="connsiteY13" fmla="*/ 3309275 h 3864077"/>
              <a:gd name="connsiteX14" fmla="*/ 4908386 w 5065355"/>
              <a:gd name="connsiteY14" fmla="*/ 3476562 h 3864077"/>
              <a:gd name="connsiteX15" fmla="*/ 4902444 w 5065355"/>
              <a:gd name="connsiteY15" fmla="*/ 3480940 h 3864077"/>
              <a:gd name="connsiteX16" fmla="*/ 4888108 w 5065355"/>
              <a:gd name="connsiteY16" fmla="*/ 3495204 h 3864077"/>
              <a:gd name="connsiteX17" fmla="*/ 4819819 w 5065355"/>
              <a:gd name="connsiteY17" fmla="*/ 3539901 h 3864077"/>
              <a:gd name="connsiteX18" fmla="*/ 4806748 w 5065355"/>
              <a:gd name="connsiteY18" fmla="*/ 3544794 h 3864077"/>
              <a:gd name="connsiteX19" fmla="*/ 4765129 w 5065355"/>
              <a:gd name="connsiteY19" fmla="*/ 3568040 h 3864077"/>
              <a:gd name="connsiteX20" fmla="*/ 4426673 w 5065355"/>
              <a:gd name="connsiteY20" fmla="*/ 3685984 h 3864077"/>
              <a:gd name="connsiteX21" fmla="*/ 534075 w 5065355"/>
              <a:gd name="connsiteY21" fmla="*/ 3761757 h 3864077"/>
              <a:gd name="connsiteX22" fmla="*/ 451805 w 5065355"/>
              <a:gd name="connsiteY22" fmla="*/ 3738960 h 3864077"/>
              <a:gd name="connsiteX23" fmla="*/ 417467 w 5065355"/>
              <a:gd name="connsiteY23" fmla="*/ 3743134 h 3864077"/>
              <a:gd name="connsiteX24" fmla="*/ 47039 w 5065355"/>
              <a:gd name="connsiteY24" fmla="*/ 3447046 h 3864077"/>
              <a:gd name="connsiteX25" fmla="*/ 38763 w 5065355"/>
              <a:gd name="connsiteY25" fmla="*/ 3414896 h 3864077"/>
              <a:gd name="connsiteX26" fmla="*/ 28376 w 5065355"/>
              <a:gd name="connsiteY26" fmla="*/ 3388641 h 3864077"/>
              <a:gd name="connsiteX27" fmla="*/ 14642 w 5065355"/>
              <a:gd name="connsiteY27" fmla="*/ 2681940 h 3864077"/>
              <a:gd name="connsiteX28" fmla="*/ 141525 w 5065355"/>
              <a:gd name="connsiteY28" fmla="*/ 1290513 h 3864077"/>
              <a:gd name="connsiteX29" fmla="*/ 968842 w 5065355"/>
              <a:gd name="connsiteY29" fmla="*/ 590018 h 3864077"/>
              <a:gd name="connsiteX30" fmla="*/ 986774 w 5065355"/>
              <a:gd name="connsiteY30" fmla="*/ 0 h 3864077"/>
              <a:gd name="connsiteX0" fmla="*/ 986774 w 5065355"/>
              <a:gd name="connsiteY0" fmla="*/ 0 h 3852421"/>
              <a:gd name="connsiteX1" fmla="*/ 1598492 w 5065355"/>
              <a:gd name="connsiteY1" fmla="*/ 571743 h 3852421"/>
              <a:gd name="connsiteX2" fmla="*/ 4623587 w 5065355"/>
              <a:gd name="connsiteY2" fmla="*/ 815032 h 3852421"/>
              <a:gd name="connsiteX3" fmla="*/ 5045794 w 5065355"/>
              <a:gd name="connsiteY3" fmla="*/ 2583837 h 3852421"/>
              <a:gd name="connsiteX4" fmla="*/ 5065097 w 5065355"/>
              <a:gd name="connsiteY4" fmla="*/ 3007422 h 3852421"/>
              <a:gd name="connsiteX5" fmla="*/ 5064540 w 5065355"/>
              <a:gd name="connsiteY5" fmla="*/ 3083457 h 3852421"/>
              <a:gd name="connsiteX6" fmla="*/ 5065355 w 5065355"/>
              <a:gd name="connsiteY6" fmla="*/ 3093208 h 3852421"/>
              <a:gd name="connsiteX7" fmla="*/ 5059336 w 5065355"/>
              <a:gd name="connsiteY7" fmla="*/ 3165214 h 3852421"/>
              <a:gd name="connsiteX8" fmla="*/ 5058896 w 5065355"/>
              <a:gd name="connsiteY8" fmla="*/ 3171406 h 3852421"/>
              <a:gd name="connsiteX9" fmla="*/ 5058773 w 5065355"/>
              <a:gd name="connsiteY9" fmla="*/ 3171941 h 3852421"/>
              <a:gd name="connsiteX10" fmla="*/ 5057188 w 5065355"/>
              <a:gd name="connsiteY10" fmla="*/ 3190910 h 3852421"/>
              <a:gd name="connsiteX11" fmla="*/ 5033762 w 5065355"/>
              <a:gd name="connsiteY11" fmla="*/ 3281910 h 3852421"/>
              <a:gd name="connsiteX12" fmla="*/ 5033487 w 5065355"/>
              <a:gd name="connsiteY12" fmla="*/ 3282522 h 3852421"/>
              <a:gd name="connsiteX13" fmla="*/ 5027369 w 5065355"/>
              <a:gd name="connsiteY13" fmla="*/ 3309275 h 3852421"/>
              <a:gd name="connsiteX14" fmla="*/ 4908386 w 5065355"/>
              <a:gd name="connsiteY14" fmla="*/ 3476562 h 3852421"/>
              <a:gd name="connsiteX15" fmla="*/ 4902444 w 5065355"/>
              <a:gd name="connsiteY15" fmla="*/ 3480940 h 3852421"/>
              <a:gd name="connsiteX16" fmla="*/ 4888108 w 5065355"/>
              <a:gd name="connsiteY16" fmla="*/ 3495204 h 3852421"/>
              <a:gd name="connsiteX17" fmla="*/ 4819819 w 5065355"/>
              <a:gd name="connsiteY17" fmla="*/ 3539901 h 3852421"/>
              <a:gd name="connsiteX18" fmla="*/ 4806748 w 5065355"/>
              <a:gd name="connsiteY18" fmla="*/ 3544794 h 3852421"/>
              <a:gd name="connsiteX19" fmla="*/ 4765129 w 5065355"/>
              <a:gd name="connsiteY19" fmla="*/ 3568040 h 3852421"/>
              <a:gd name="connsiteX20" fmla="*/ 4426673 w 5065355"/>
              <a:gd name="connsiteY20" fmla="*/ 3685984 h 3852421"/>
              <a:gd name="connsiteX21" fmla="*/ 904564 w 5065355"/>
              <a:gd name="connsiteY21" fmla="*/ 3793288 h 3852421"/>
              <a:gd name="connsiteX22" fmla="*/ 451805 w 5065355"/>
              <a:gd name="connsiteY22" fmla="*/ 3738960 h 3852421"/>
              <a:gd name="connsiteX23" fmla="*/ 417467 w 5065355"/>
              <a:gd name="connsiteY23" fmla="*/ 3743134 h 3852421"/>
              <a:gd name="connsiteX24" fmla="*/ 47039 w 5065355"/>
              <a:gd name="connsiteY24" fmla="*/ 3447046 h 3852421"/>
              <a:gd name="connsiteX25" fmla="*/ 38763 w 5065355"/>
              <a:gd name="connsiteY25" fmla="*/ 3414896 h 3852421"/>
              <a:gd name="connsiteX26" fmla="*/ 28376 w 5065355"/>
              <a:gd name="connsiteY26" fmla="*/ 3388641 h 3852421"/>
              <a:gd name="connsiteX27" fmla="*/ 14642 w 5065355"/>
              <a:gd name="connsiteY27" fmla="*/ 2681940 h 3852421"/>
              <a:gd name="connsiteX28" fmla="*/ 141525 w 5065355"/>
              <a:gd name="connsiteY28" fmla="*/ 1290513 h 3852421"/>
              <a:gd name="connsiteX29" fmla="*/ 968842 w 5065355"/>
              <a:gd name="connsiteY29" fmla="*/ 590018 h 3852421"/>
              <a:gd name="connsiteX30" fmla="*/ 986774 w 5065355"/>
              <a:gd name="connsiteY30" fmla="*/ 0 h 3852421"/>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229604 w 5065355"/>
              <a:gd name="connsiteY19" fmla="*/ 3851522 h 3899315"/>
              <a:gd name="connsiteX20" fmla="*/ 904564 w 5065355"/>
              <a:gd name="connsiteY20" fmla="*/ 3793288 h 3899315"/>
              <a:gd name="connsiteX21" fmla="*/ 451805 w 5065355"/>
              <a:gd name="connsiteY21" fmla="*/ 3738960 h 3899315"/>
              <a:gd name="connsiteX22" fmla="*/ 417467 w 5065355"/>
              <a:gd name="connsiteY22" fmla="*/ 3743134 h 3899315"/>
              <a:gd name="connsiteX23" fmla="*/ 47039 w 5065355"/>
              <a:gd name="connsiteY23" fmla="*/ 3447046 h 3899315"/>
              <a:gd name="connsiteX24" fmla="*/ 38763 w 5065355"/>
              <a:gd name="connsiteY24" fmla="*/ 3414896 h 3899315"/>
              <a:gd name="connsiteX25" fmla="*/ 28376 w 5065355"/>
              <a:gd name="connsiteY25" fmla="*/ 3388641 h 3899315"/>
              <a:gd name="connsiteX26" fmla="*/ 14642 w 5065355"/>
              <a:gd name="connsiteY26" fmla="*/ 2681940 h 3899315"/>
              <a:gd name="connsiteX27" fmla="*/ 141525 w 5065355"/>
              <a:gd name="connsiteY27" fmla="*/ 1290513 h 3899315"/>
              <a:gd name="connsiteX28" fmla="*/ 968842 w 5065355"/>
              <a:gd name="connsiteY28" fmla="*/ 590018 h 3899315"/>
              <a:gd name="connsiteX29" fmla="*/ 986774 w 5065355"/>
              <a:gd name="connsiteY29" fmla="*/ 0 h 3899315"/>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88108 w 5065355"/>
              <a:gd name="connsiteY16" fmla="*/ 3495204 h 3885853"/>
              <a:gd name="connsiteX17" fmla="*/ 4819819 w 5065355"/>
              <a:gd name="connsiteY17" fmla="*/ 3539901 h 3885853"/>
              <a:gd name="connsiteX18" fmla="*/ 4735804 w 5065355"/>
              <a:gd name="connsiteY18" fmla="*/ 3804925 h 3885853"/>
              <a:gd name="connsiteX19" fmla="*/ 4229604 w 5065355"/>
              <a:gd name="connsiteY19" fmla="*/ 3851522 h 3885853"/>
              <a:gd name="connsiteX20" fmla="*/ 904564 w 5065355"/>
              <a:gd name="connsiteY20" fmla="*/ 3793288 h 3885853"/>
              <a:gd name="connsiteX21" fmla="*/ 451805 w 5065355"/>
              <a:gd name="connsiteY21" fmla="*/ 3738960 h 3885853"/>
              <a:gd name="connsiteX22" fmla="*/ 417467 w 5065355"/>
              <a:gd name="connsiteY22" fmla="*/ 3743134 h 3885853"/>
              <a:gd name="connsiteX23" fmla="*/ 47039 w 5065355"/>
              <a:gd name="connsiteY23" fmla="*/ 3447046 h 3885853"/>
              <a:gd name="connsiteX24" fmla="*/ 38763 w 5065355"/>
              <a:gd name="connsiteY24" fmla="*/ 3414896 h 3885853"/>
              <a:gd name="connsiteX25" fmla="*/ 28376 w 5065355"/>
              <a:gd name="connsiteY25" fmla="*/ 3388641 h 3885853"/>
              <a:gd name="connsiteX26" fmla="*/ 14642 w 5065355"/>
              <a:gd name="connsiteY26" fmla="*/ 2681940 h 3885853"/>
              <a:gd name="connsiteX27" fmla="*/ 141525 w 5065355"/>
              <a:gd name="connsiteY27" fmla="*/ 1290513 h 3885853"/>
              <a:gd name="connsiteX28" fmla="*/ 968842 w 5065355"/>
              <a:gd name="connsiteY28" fmla="*/ 590018 h 3885853"/>
              <a:gd name="connsiteX29" fmla="*/ 986774 w 5065355"/>
              <a:gd name="connsiteY29"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19819 w 5065355"/>
              <a:gd name="connsiteY16" fmla="*/ 3539901 h 3885853"/>
              <a:gd name="connsiteX17" fmla="*/ 4735804 w 5065355"/>
              <a:gd name="connsiteY17" fmla="*/ 3804925 h 3885853"/>
              <a:gd name="connsiteX18" fmla="*/ 4229604 w 5065355"/>
              <a:gd name="connsiteY18" fmla="*/ 3851522 h 3885853"/>
              <a:gd name="connsiteX19" fmla="*/ 904564 w 5065355"/>
              <a:gd name="connsiteY19" fmla="*/ 3793288 h 3885853"/>
              <a:gd name="connsiteX20" fmla="*/ 451805 w 5065355"/>
              <a:gd name="connsiteY20" fmla="*/ 3738960 h 3885853"/>
              <a:gd name="connsiteX21" fmla="*/ 417467 w 5065355"/>
              <a:gd name="connsiteY21" fmla="*/ 3743134 h 3885853"/>
              <a:gd name="connsiteX22" fmla="*/ 47039 w 5065355"/>
              <a:gd name="connsiteY22" fmla="*/ 3447046 h 3885853"/>
              <a:gd name="connsiteX23" fmla="*/ 38763 w 5065355"/>
              <a:gd name="connsiteY23" fmla="*/ 3414896 h 3885853"/>
              <a:gd name="connsiteX24" fmla="*/ 28376 w 5065355"/>
              <a:gd name="connsiteY24" fmla="*/ 3388641 h 3885853"/>
              <a:gd name="connsiteX25" fmla="*/ 14642 w 5065355"/>
              <a:gd name="connsiteY25" fmla="*/ 2681940 h 3885853"/>
              <a:gd name="connsiteX26" fmla="*/ 141525 w 5065355"/>
              <a:gd name="connsiteY26" fmla="*/ 1290513 h 3885853"/>
              <a:gd name="connsiteX27" fmla="*/ 968842 w 5065355"/>
              <a:gd name="connsiteY27" fmla="*/ 590018 h 3885853"/>
              <a:gd name="connsiteX28" fmla="*/ 986774 w 5065355"/>
              <a:gd name="connsiteY28"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4908386 w 5065355"/>
              <a:gd name="connsiteY13" fmla="*/ 3476562 h 3885853"/>
              <a:gd name="connsiteX14" fmla="*/ 4902444 w 5065355"/>
              <a:gd name="connsiteY14" fmla="*/ 3480940 h 3885853"/>
              <a:gd name="connsiteX15" fmla="*/ 4819819 w 5065355"/>
              <a:gd name="connsiteY15" fmla="*/ 3539901 h 3885853"/>
              <a:gd name="connsiteX16" fmla="*/ 4735804 w 5065355"/>
              <a:gd name="connsiteY16" fmla="*/ 3804925 h 3885853"/>
              <a:gd name="connsiteX17" fmla="*/ 4229604 w 5065355"/>
              <a:gd name="connsiteY17" fmla="*/ 3851522 h 3885853"/>
              <a:gd name="connsiteX18" fmla="*/ 904564 w 5065355"/>
              <a:gd name="connsiteY18" fmla="*/ 3793288 h 3885853"/>
              <a:gd name="connsiteX19" fmla="*/ 451805 w 5065355"/>
              <a:gd name="connsiteY19" fmla="*/ 3738960 h 3885853"/>
              <a:gd name="connsiteX20" fmla="*/ 417467 w 5065355"/>
              <a:gd name="connsiteY20" fmla="*/ 3743134 h 3885853"/>
              <a:gd name="connsiteX21" fmla="*/ 47039 w 5065355"/>
              <a:gd name="connsiteY21" fmla="*/ 3447046 h 3885853"/>
              <a:gd name="connsiteX22" fmla="*/ 38763 w 5065355"/>
              <a:gd name="connsiteY22" fmla="*/ 3414896 h 3885853"/>
              <a:gd name="connsiteX23" fmla="*/ 28376 w 5065355"/>
              <a:gd name="connsiteY23" fmla="*/ 3388641 h 3885853"/>
              <a:gd name="connsiteX24" fmla="*/ 14642 w 5065355"/>
              <a:gd name="connsiteY24" fmla="*/ 2681940 h 3885853"/>
              <a:gd name="connsiteX25" fmla="*/ 141525 w 5065355"/>
              <a:gd name="connsiteY25" fmla="*/ 1290513 h 3885853"/>
              <a:gd name="connsiteX26" fmla="*/ 968842 w 5065355"/>
              <a:gd name="connsiteY26" fmla="*/ 590018 h 3885853"/>
              <a:gd name="connsiteX27" fmla="*/ 986774 w 5065355"/>
              <a:gd name="connsiteY27"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4908386 w 5065355"/>
              <a:gd name="connsiteY12" fmla="*/ 3476562 h 3885853"/>
              <a:gd name="connsiteX13" fmla="*/ 4902444 w 5065355"/>
              <a:gd name="connsiteY13" fmla="*/ 3480940 h 3885853"/>
              <a:gd name="connsiteX14" fmla="*/ 4819819 w 5065355"/>
              <a:gd name="connsiteY14" fmla="*/ 3539901 h 3885853"/>
              <a:gd name="connsiteX15" fmla="*/ 4735804 w 5065355"/>
              <a:gd name="connsiteY15" fmla="*/ 3804925 h 3885853"/>
              <a:gd name="connsiteX16" fmla="*/ 4229604 w 5065355"/>
              <a:gd name="connsiteY16" fmla="*/ 3851522 h 3885853"/>
              <a:gd name="connsiteX17" fmla="*/ 904564 w 5065355"/>
              <a:gd name="connsiteY17" fmla="*/ 3793288 h 3885853"/>
              <a:gd name="connsiteX18" fmla="*/ 451805 w 5065355"/>
              <a:gd name="connsiteY18" fmla="*/ 3738960 h 3885853"/>
              <a:gd name="connsiteX19" fmla="*/ 417467 w 5065355"/>
              <a:gd name="connsiteY19" fmla="*/ 3743134 h 3885853"/>
              <a:gd name="connsiteX20" fmla="*/ 47039 w 5065355"/>
              <a:gd name="connsiteY20" fmla="*/ 3447046 h 3885853"/>
              <a:gd name="connsiteX21" fmla="*/ 38763 w 5065355"/>
              <a:gd name="connsiteY21" fmla="*/ 3414896 h 3885853"/>
              <a:gd name="connsiteX22" fmla="*/ 28376 w 5065355"/>
              <a:gd name="connsiteY22" fmla="*/ 3388641 h 3885853"/>
              <a:gd name="connsiteX23" fmla="*/ 14642 w 5065355"/>
              <a:gd name="connsiteY23" fmla="*/ 2681940 h 3885853"/>
              <a:gd name="connsiteX24" fmla="*/ 141525 w 5065355"/>
              <a:gd name="connsiteY24" fmla="*/ 1290513 h 3885853"/>
              <a:gd name="connsiteX25" fmla="*/ 968842 w 5065355"/>
              <a:gd name="connsiteY25" fmla="*/ 590018 h 3885853"/>
              <a:gd name="connsiteX26" fmla="*/ 986774 w 5065355"/>
              <a:gd name="connsiteY26"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57188 w 5065097"/>
              <a:gd name="connsiteY9" fmla="*/ 3190910 h 3885853"/>
              <a:gd name="connsiteX10" fmla="*/ 5033762 w 5065097"/>
              <a:gd name="connsiteY10" fmla="*/ 3281910 h 3885853"/>
              <a:gd name="connsiteX11" fmla="*/ 4908386 w 5065097"/>
              <a:gd name="connsiteY11" fmla="*/ 3476562 h 3885853"/>
              <a:gd name="connsiteX12" fmla="*/ 4902444 w 5065097"/>
              <a:gd name="connsiteY12" fmla="*/ 3480940 h 3885853"/>
              <a:gd name="connsiteX13" fmla="*/ 4819819 w 5065097"/>
              <a:gd name="connsiteY13" fmla="*/ 3539901 h 3885853"/>
              <a:gd name="connsiteX14" fmla="*/ 4735804 w 5065097"/>
              <a:gd name="connsiteY14" fmla="*/ 3804925 h 3885853"/>
              <a:gd name="connsiteX15" fmla="*/ 4229604 w 5065097"/>
              <a:gd name="connsiteY15" fmla="*/ 3851522 h 3885853"/>
              <a:gd name="connsiteX16" fmla="*/ 904564 w 5065097"/>
              <a:gd name="connsiteY16" fmla="*/ 3793288 h 3885853"/>
              <a:gd name="connsiteX17" fmla="*/ 451805 w 5065097"/>
              <a:gd name="connsiteY17" fmla="*/ 3738960 h 3885853"/>
              <a:gd name="connsiteX18" fmla="*/ 417467 w 5065097"/>
              <a:gd name="connsiteY18" fmla="*/ 3743134 h 3885853"/>
              <a:gd name="connsiteX19" fmla="*/ 47039 w 5065097"/>
              <a:gd name="connsiteY19" fmla="*/ 3447046 h 3885853"/>
              <a:gd name="connsiteX20" fmla="*/ 38763 w 5065097"/>
              <a:gd name="connsiteY20" fmla="*/ 3414896 h 3885853"/>
              <a:gd name="connsiteX21" fmla="*/ 28376 w 5065097"/>
              <a:gd name="connsiteY21" fmla="*/ 3388641 h 3885853"/>
              <a:gd name="connsiteX22" fmla="*/ 14642 w 5065097"/>
              <a:gd name="connsiteY22" fmla="*/ 2681940 h 3885853"/>
              <a:gd name="connsiteX23" fmla="*/ 141525 w 5065097"/>
              <a:gd name="connsiteY23" fmla="*/ 1290513 h 3885853"/>
              <a:gd name="connsiteX24" fmla="*/ 968842 w 5065097"/>
              <a:gd name="connsiteY24" fmla="*/ 590018 h 3885853"/>
              <a:gd name="connsiteX25" fmla="*/ 986774 w 5065097"/>
              <a:gd name="connsiteY25"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33762 w 5065097"/>
              <a:gd name="connsiteY9" fmla="*/ 3281910 h 3885853"/>
              <a:gd name="connsiteX10" fmla="*/ 4908386 w 5065097"/>
              <a:gd name="connsiteY10" fmla="*/ 3476562 h 3885853"/>
              <a:gd name="connsiteX11" fmla="*/ 4902444 w 5065097"/>
              <a:gd name="connsiteY11" fmla="*/ 3480940 h 3885853"/>
              <a:gd name="connsiteX12" fmla="*/ 4819819 w 5065097"/>
              <a:gd name="connsiteY12" fmla="*/ 3539901 h 3885853"/>
              <a:gd name="connsiteX13" fmla="*/ 4735804 w 5065097"/>
              <a:gd name="connsiteY13" fmla="*/ 3804925 h 3885853"/>
              <a:gd name="connsiteX14" fmla="*/ 4229604 w 5065097"/>
              <a:gd name="connsiteY14" fmla="*/ 3851522 h 3885853"/>
              <a:gd name="connsiteX15" fmla="*/ 904564 w 5065097"/>
              <a:gd name="connsiteY15" fmla="*/ 3793288 h 3885853"/>
              <a:gd name="connsiteX16" fmla="*/ 451805 w 5065097"/>
              <a:gd name="connsiteY16" fmla="*/ 3738960 h 3885853"/>
              <a:gd name="connsiteX17" fmla="*/ 417467 w 5065097"/>
              <a:gd name="connsiteY17" fmla="*/ 3743134 h 3885853"/>
              <a:gd name="connsiteX18" fmla="*/ 47039 w 5065097"/>
              <a:gd name="connsiteY18" fmla="*/ 3447046 h 3885853"/>
              <a:gd name="connsiteX19" fmla="*/ 38763 w 5065097"/>
              <a:gd name="connsiteY19" fmla="*/ 3414896 h 3885853"/>
              <a:gd name="connsiteX20" fmla="*/ 28376 w 5065097"/>
              <a:gd name="connsiteY20" fmla="*/ 3388641 h 3885853"/>
              <a:gd name="connsiteX21" fmla="*/ 14642 w 5065097"/>
              <a:gd name="connsiteY21" fmla="*/ 2681940 h 3885853"/>
              <a:gd name="connsiteX22" fmla="*/ 141525 w 5065097"/>
              <a:gd name="connsiteY22" fmla="*/ 1290513 h 3885853"/>
              <a:gd name="connsiteX23" fmla="*/ 968842 w 5065097"/>
              <a:gd name="connsiteY23" fmla="*/ 590018 h 3885853"/>
              <a:gd name="connsiteX24" fmla="*/ 986774 w 5065097"/>
              <a:gd name="connsiteY24"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902444 w 5065097"/>
              <a:gd name="connsiteY10" fmla="*/ 3480940 h 3885853"/>
              <a:gd name="connsiteX11" fmla="*/ 4819819 w 5065097"/>
              <a:gd name="connsiteY11" fmla="*/ 3539901 h 3885853"/>
              <a:gd name="connsiteX12" fmla="*/ 4735804 w 5065097"/>
              <a:gd name="connsiteY12" fmla="*/ 3804925 h 3885853"/>
              <a:gd name="connsiteX13" fmla="*/ 4229604 w 5065097"/>
              <a:gd name="connsiteY13" fmla="*/ 3851522 h 3885853"/>
              <a:gd name="connsiteX14" fmla="*/ 904564 w 5065097"/>
              <a:gd name="connsiteY14" fmla="*/ 3793288 h 3885853"/>
              <a:gd name="connsiteX15" fmla="*/ 451805 w 5065097"/>
              <a:gd name="connsiteY15" fmla="*/ 3738960 h 3885853"/>
              <a:gd name="connsiteX16" fmla="*/ 417467 w 5065097"/>
              <a:gd name="connsiteY16" fmla="*/ 3743134 h 3885853"/>
              <a:gd name="connsiteX17" fmla="*/ 47039 w 5065097"/>
              <a:gd name="connsiteY17" fmla="*/ 3447046 h 3885853"/>
              <a:gd name="connsiteX18" fmla="*/ 38763 w 5065097"/>
              <a:gd name="connsiteY18" fmla="*/ 3414896 h 3885853"/>
              <a:gd name="connsiteX19" fmla="*/ 28376 w 5065097"/>
              <a:gd name="connsiteY19" fmla="*/ 3388641 h 3885853"/>
              <a:gd name="connsiteX20" fmla="*/ 14642 w 5065097"/>
              <a:gd name="connsiteY20" fmla="*/ 2681940 h 3885853"/>
              <a:gd name="connsiteX21" fmla="*/ 141525 w 5065097"/>
              <a:gd name="connsiteY21" fmla="*/ 1290513 h 3885853"/>
              <a:gd name="connsiteX22" fmla="*/ 968842 w 5065097"/>
              <a:gd name="connsiteY22" fmla="*/ 590018 h 3885853"/>
              <a:gd name="connsiteX23" fmla="*/ 986774 w 5065097"/>
              <a:gd name="connsiteY23"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819819 w 5065097"/>
              <a:gd name="connsiteY10" fmla="*/ 3539901 h 3885853"/>
              <a:gd name="connsiteX11" fmla="*/ 4735804 w 5065097"/>
              <a:gd name="connsiteY11" fmla="*/ 3804925 h 3885853"/>
              <a:gd name="connsiteX12" fmla="*/ 4229604 w 5065097"/>
              <a:gd name="connsiteY12" fmla="*/ 3851522 h 3885853"/>
              <a:gd name="connsiteX13" fmla="*/ 904564 w 5065097"/>
              <a:gd name="connsiteY13" fmla="*/ 3793288 h 3885853"/>
              <a:gd name="connsiteX14" fmla="*/ 451805 w 5065097"/>
              <a:gd name="connsiteY14" fmla="*/ 3738960 h 3885853"/>
              <a:gd name="connsiteX15" fmla="*/ 417467 w 5065097"/>
              <a:gd name="connsiteY15" fmla="*/ 3743134 h 3885853"/>
              <a:gd name="connsiteX16" fmla="*/ 47039 w 5065097"/>
              <a:gd name="connsiteY16" fmla="*/ 3447046 h 3885853"/>
              <a:gd name="connsiteX17" fmla="*/ 38763 w 5065097"/>
              <a:gd name="connsiteY17" fmla="*/ 3414896 h 3885853"/>
              <a:gd name="connsiteX18" fmla="*/ 28376 w 5065097"/>
              <a:gd name="connsiteY18" fmla="*/ 3388641 h 3885853"/>
              <a:gd name="connsiteX19" fmla="*/ 14642 w 5065097"/>
              <a:gd name="connsiteY19" fmla="*/ 2681940 h 3885853"/>
              <a:gd name="connsiteX20" fmla="*/ 141525 w 5065097"/>
              <a:gd name="connsiteY20" fmla="*/ 1290513 h 3885853"/>
              <a:gd name="connsiteX21" fmla="*/ 968842 w 5065097"/>
              <a:gd name="connsiteY21" fmla="*/ 590018 h 3885853"/>
              <a:gd name="connsiteX22" fmla="*/ 986774 w 5065097"/>
              <a:gd name="connsiteY22"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819819 w 5065543"/>
              <a:gd name="connsiteY9" fmla="*/ 3539901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993239 w 5065543"/>
              <a:gd name="connsiteY9" fmla="*/ 3784266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735804 w 5065543"/>
              <a:gd name="connsiteY9" fmla="*/ 3804925 h 3885853"/>
              <a:gd name="connsiteX10" fmla="*/ 4229604 w 5065543"/>
              <a:gd name="connsiteY10" fmla="*/ 3851522 h 3885853"/>
              <a:gd name="connsiteX11" fmla="*/ 904564 w 5065543"/>
              <a:gd name="connsiteY11" fmla="*/ 3793288 h 3885853"/>
              <a:gd name="connsiteX12" fmla="*/ 451805 w 5065543"/>
              <a:gd name="connsiteY12" fmla="*/ 3738960 h 3885853"/>
              <a:gd name="connsiteX13" fmla="*/ 417467 w 5065543"/>
              <a:gd name="connsiteY13" fmla="*/ 3743134 h 3885853"/>
              <a:gd name="connsiteX14" fmla="*/ 47039 w 5065543"/>
              <a:gd name="connsiteY14" fmla="*/ 3447046 h 3885853"/>
              <a:gd name="connsiteX15" fmla="*/ 38763 w 5065543"/>
              <a:gd name="connsiteY15" fmla="*/ 3414896 h 3885853"/>
              <a:gd name="connsiteX16" fmla="*/ 28376 w 5065543"/>
              <a:gd name="connsiteY16" fmla="*/ 3388641 h 3885853"/>
              <a:gd name="connsiteX17" fmla="*/ 14642 w 5065543"/>
              <a:gd name="connsiteY17" fmla="*/ 2681940 h 3885853"/>
              <a:gd name="connsiteX18" fmla="*/ 141525 w 5065543"/>
              <a:gd name="connsiteY18" fmla="*/ 1290513 h 3885853"/>
              <a:gd name="connsiteX19" fmla="*/ 968842 w 5065543"/>
              <a:gd name="connsiteY19" fmla="*/ 590018 h 3885853"/>
              <a:gd name="connsiteX20" fmla="*/ 986774 w 5065543"/>
              <a:gd name="connsiteY20"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4993239 w 5065543"/>
              <a:gd name="connsiteY7" fmla="*/ 3784266 h 3885853"/>
              <a:gd name="connsiteX8" fmla="*/ 4229604 w 5065543"/>
              <a:gd name="connsiteY8" fmla="*/ 3851522 h 3885853"/>
              <a:gd name="connsiteX9" fmla="*/ 904564 w 5065543"/>
              <a:gd name="connsiteY9" fmla="*/ 3793288 h 3885853"/>
              <a:gd name="connsiteX10" fmla="*/ 451805 w 5065543"/>
              <a:gd name="connsiteY10" fmla="*/ 3738960 h 3885853"/>
              <a:gd name="connsiteX11" fmla="*/ 417467 w 5065543"/>
              <a:gd name="connsiteY11" fmla="*/ 3743134 h 3885853"/>
              <a:gd name="connsiteX12" fmla="*/ 47039 w 5065543"/>
              <a:gd name="connsiteY12" fmla="*/ 3447046 h 3885853"/>
              <a:gd name="connsiteX13" fmla="*/ 38763 w 5065543"/>
              <a:gd name="connsiteY13" fmla="*/ 3414896 h 3885853"/>
              <a:gd name="connsiteX14" fmla="*/ 28376 w 5065543"/>
              <a:gd name="connsiteY14" fmla="*/ 3388641 h 3885853"/>
              <a:gd name="connsiteX15" fmla="*/ 14642 w 5065543"/>
              <a:gd name="connsiteY15" fmla="*/ 2681940 h 3885853"/>
              <a:gd name="connsiteX16" fmla="*/ 141525 w 5065543"/>
              <a:gd name="connsiteY16" fmla="*/ 1290513 h 3885853"/>
              <a:gd name="connsiteX17" fmla="*/ 968842 w 5065543"/>
              <a:gd name="connsiteY17" fmla="*/ 590018 h 3885853"/>
              <a:gd name="connsiteX18" fmla="*/ 986774 w 5065543"/>
              <a:gd name="connsiteY18" fmla="*/ 0 h 3885853"/>
              <a:gd name="connsiteX0" fmla="*/ 986774 w 5073884"/>
              <a:gd name="connsiteY0" fmla="*/ 0 h 3885853"/>
              <a:gd name="connsiteX1" fmla="*/ 1598492 w 5073884"/>
              <a:gd name="connsiteY1" fmla="*/ 571743 h 3885853"/>
              <a:gd name="connsiteX2" fmla="*/ 4623587 w 5073884"/>
              <a:gd name="connsiteY2" fmla="*/ 815032 h 3885853"/>
              <a:gd name="connsiteX3" fmla="*/ 5045794 w 5073884"/>
              <a:gd name="connsiteY3" fmla="*/ 2583837 h 3885853"/>
              <a:gd name="connsiteX4" fmla="*/ 5065097 w 5073884"/>
              <a:gd name="connsiteY4" fmla="*/ 3007422 h 3885853"/>
              <a:gd name="connsiteX5" fmla="*/ 5059336 w 5073884"/>
              <a:gd name="connsiteY5" fmla="*/ 3165214 h 3885853"/>
              <a:gd name="connsiteX6" fmla="*/ 4993239 w 5073884"/>
              <a:gd name="connsiteY6" fmla="*/ 3784266 h 3885853"/>
              <a:gd name="connsiteX7" fmla="*/ 4229604 w 5073884"/>
              <a:gd name="connsiteY7" fmla="*/ 3851522 h 3885853"/>
              <a:gd name="connsiteX8" fmla="*/ 904564 w 5073884"/>
              <a:gd name="connsiteY8" fmla="*/ 3793288 h 3885853"/>
              <a:gd name="connsiteX9" fmla="*/ 451805 w 5073884"/>
              <a:gd name="connsiteY9" fmla="*/ 3738960 h 3885853"/>
              <a:gd name="connsiteX10" fmla="*/ 417467 w 5073884"/>
              <a:gd name="connsiteY10" fmla="*/ 3743134 h 3885853"/>
              <a:gd name="connsiteX11" fmla="*/ 47039 w 5073884"/>
              <a:gd name="connsiteY11" fmla="*/ 3447046 h 3885853"/>
              <a:gd name="connsiteX12" fmla="*/ 38763 w 5073884"/>
              <a:gd name="connsiteY12" fmla="*/ 3414896 h 3885853"/>
              <a:gd name="connsiteX13" fmla="*/ 28376 w 5073884"/>
              <a:gd name="connsiteY13" fmla="*/ 3388641 h 3885853"/>
              <a:gd name="connsiteX14" fmla="*/ 14642 w 5073884"/>
              <a:gd name="connsiteY14" fmla="*/ 2681940 h 3885853"/>
              <a:gd name="connsiteX15" fmla="*/ 141525 w 5073884"/>
              <a:gd name="connsiteY15" fmla="*/ 1290513 h 3885853"/>
              <a:gd name="connsiteX16" fmla="*/ 968842 w 5073884"/>
              <a:gd name="connsiteY16" fmla="*/ 590018 h 3885853"/>
              <a:gd name="connsiteX17" fmla="*/ 986774 w 5073884"/>
              <a:gd name="connsiteY17" fmla="*/ 0 h 3885853"/>
              <a:gd name="connsiteX0" fmla="*/ 986774 w 5078114"/>
              <a:gd name="connsiteY0" fmla="*/ 0 h 3885853"/>
              <a:gd name="connsiteX1" fmla="*/ 1598492 w 5078114"/>
              <a:gd name="connsiteY1" fmla="*/ 571743 h 3885853"/>
              <a:gd name="connsiteX2" fmla="*/ 4623587 w 5078114"/>
              <a:gd name="connsiteY2" fmla="*/ 815032 h 3885853"/>
              <a:gd name="connsiteX3" fmla="*/ 5045794 w 5078114"/>
              <a:gd name="connsiteY3" fmla="*/ 2583837 h 3885853"/>
              <a:gd name="connsiteX4" fmla="*/ 5065097 w 5078114"/>
              <a:gd name="connsiteY4" fmla="*/ 3007422 h 3885853"/>
              <a:gd name="connsiteX5" fmla="*/ 4993239 w 5078114"/>
              <a:gd name="connsiteY5" fmla="*/ 3784266 h 3885853"/>
              <a:gd name="connsiteX6" fmla="*/ 4229604 w 5078114"/>
              <a:gd name="connsiteY6" fmla="*/ 3851522 h 3885853"/>
              <a:gd name="connsiteX7" fmla="*/ 904564 w 5078114"/>
              <a:gd name="connsiteY7" fmla="*/ 3793288 h 3885853"/>
              <a:gd name="connsiteX8" fmla="*/ 451805 w 5078114"/>
              <a:gd name="connsiteY8" fmla="*/ 3738960 h 3885853"/>
              <a:gd name="connsiteX9" fmla="*/ 417467 w 5078114"/>
              <a:gd name="connsiteY9" fmla="*/ 3743134 h 3885853"/>
              <a:gd name="connsiteX10" fmla="*/ 47039 w 5078114"/>
              <a:gd name="connsiteY10" fmla="*/ 3447046 h 3885853"/>
              <a:gd name="connsiteX11" fmla="*/ 38763 w 5078114"/>
              <a:gd name="connsiteY11" fmla="*/ 3414896 h 3885853"/>
              <a:gd name="connsiteX12" fmla="*/ 28376 w 5078114"/>
              <a:gd name="connsiteY12" fmla="*/ 3388641 h 3885853"/>
              <a:gd name="connsiteX13" fmla="*/ 14642 w 5078114"/>
              <a:gd name="connsiteY13" fmla="*/ 2681940 h 3885853"/>
              <a:gd name="connsiteX14" fmla="*/ 141525 w 5078114"/>
              <a:gd name="connsiteY14" fmla="*/ 1290513 h 3885853"/>
              <a:gd name="connsiteX15" fmla="*/ 968842 w 5078114"/>
              <a:gd name="connsiteY15" fmla="*/ 590018 h 3885853"/>
              <a:gd name="connsiteX16" fmla="*/ 986774 w 5078114"/>
              <a:gd name="connsiteY16" fmla="*/ 0 h 3885853"/>
              <a:gd name="connsiteX0" fmla="*/ 986774 w 5094085"/>
              <a:gd name="connsiteY0" fmla="*/ 0 h 3885853"/>
              <a:gd name="connsiteX1" fmla="*/ 1598492 w 5094085"/>
              <a:gd name="connsiteY1" fmla="*/ 571743 h 3885853"/>
              <a:gd name="connsiteX2" fmla="*/ 4623587 w 5094085"/>
              <a:gd name="connsiteY2" fmla="*/ 815032 h 3885853"/>
              <a:gd name="connsiteX3" fmla="*/ 5045794 w 5094085"/>
              <a:gd name="connsiteY3" fmla="*/ 2583837 h 3885853"/>
              <a:gd name="connsiteX4" fmla="*/ 4993239 w 5094085"/>
              <a:gd name="connsiteY4" fmla="*/ 3784266 h 3885853"/>
              <a:gd name="connsiteX5" fmla="*/ 4229604 w 5094085"/>
              <a:gd name="connsiteY5" fmla="*/ 3851522 h 3885853"/>
              <a:gd name="connsiteX6" fmla="*/ 904564 w 5094085"/>
              <a:gd name="connsiteY6" fmla="*/ 3793288 h 3885853"/>
              <a:gd name="connsiteX7" fmla="*/ 451805 w 5094085"/>
              <a:gd name="connsiteY7" fmla="*/ 3738960 h 3885853"/>
              <a:gd name="connsiteX8" fmla="*/ 417467 w 5094085"/>
              <a:gd name="connsiteY8" fmla="*/ 3743134 h 3885853"/>
              <a:gd name="connsiteX9" fmla="*/ 47039 w 5094085"/>
              <a:gd name="connsiteY9" fmla="*/ 3447046 h 3885853"/>
              <a:gd name="connsiteX10" fmla="*/ 38763 w 5094085"/>
              <a:gd name="connsiteY10" fmla="*/ 3414896 h 3885853"/>
              <a:gd name="connsiteX11" fmla="*/ 28376 w 5094085"/>
              <a:gd name="connsiteY11" fmla="*/ 3388641 h 3885853"/>
              <a:gd name="connsiteX12" fmla="*/ 14642 w 5094085"/>
              <a:gd name="connsiteY12" fmla="*/ 2681940 h 3885853"/>
              <a:gd name="connsiteX13" fmla="*/ 141525 w 5094085"/>
              <a:gd name="connsiteY13" fmla="*/ 1290513 h 3885853"/>
              <a:gd name="connsiteX14" fmla="*/ 968842 w 5094085"/>
              <a:gd name="connsiteY14" fmla="*/ 590018 h 3885853"/>
              <a:gd name="connsiteX15" fmla="*/ 986774 w 5094085"/>
              <a:gd name="connsiteY15" fmla="*/ 0 h 3885853"/>
              <a:gd name="connsiteX0" fmla="*/ 986774 w 5062386"/>
              <a:gd name="connsiteY0" fmla="*/ 0 h 3895361"/>
              <a:gd name="connsiteX1" fmla="*/ 1598492 w 5062386"/>
              <a:gd name="connsiteY1" fmla="*/ 571743 h 3895361"/>
              <a:gd name="connsiteX2" fmla="*/ 4623587 w 5062386"/>
              <a:gd name="connsiteY2" fmla="*/ 815032 h 3895361"/>
              <a:gd name="connsiteX3" fmla="*/ 5045794 w 5062386"/>
              <a:gd name="connsiteY3" fmla="*/ 2583837 h 3895361"/>
              <a:gd name="connsiteX4" fmla="*/ 4851350 w 5062386"/>
              <a:gd name="connsiteY4" fmla="*/ 3634494 h 3895361"/>
              <a:gd name="connsiteX5" fmla="*/ 4229604 w 5062386"/>
              <a:gd name="connsiteY5" fmla="*/ 3851522 h 3895361"/>
              <a:gd name="connsiteX6" fmla="*/ 904564 w 5062386"/>
              <a:gd name="connsiteY6" fmla="*/ 3793288 h 3895361"/>
              <a:gd name="connsiteX7" fmla="*/ 451805 w 5062386"/>
              <a:gd name="connsiteY7" fmla="*/ 3738960 h 3895361"/>
              <a:gd name="connsiteX8" fmla="*/ 417467 w 5062386"/>
              <a:gd name="connsiteY8" fmla="*/ 3743134 h 3895361"/>
              <a:gd name="connsiteX9" fmla="*/ 47039 w 5062386"/>
              <a:gd name="connsiteY9" fmla="*/ 3447046 h 3895361"/>
              <a:gd name="connsiteX10" fmla="*/ 38763 w 5062386"/>
              <a:gd name="connsiteY10" fmla="*/ 3414896 h 3895361"/>
              <a:gd name="connsiteX11" fmla="*/ 28376 w 5062386"/>
              <a:gd name="connsiteY11" fmla="*/ 3388641 h 3895361"/>
              <a:gd name="connsiteX12" fmla="*/ 14642 w 5062386"/>
              <a:gd name="connsiteY12" fmla="*/ 2681940 h 3895361"/>
              <a:gd name="connsiteX13" fmla="*/ 141525 w 5062386"/>
              <a:gd name="connsiteY13" fmla="*/ 1290513 h 3895361"/>
              <a:gd name="connsiteX14" fmla="*/ 968842 w 5062386"/>
              <a:gd name="connsiteY14" fmla="*/ 590018 h 3895361"/>
              <a:gd name="connsiteX15" fmla="*/ 986774 w 5062386"/>
              <a:gd name="connsiteY15" fmla="*/ 0 h 3895361"/>
              <a:gd name="connsiteX0" fmla="*/ 986774 w 5051609"/>
              <a:gd name="connsiteY0" fmla="*/ 0 h 3895361"/>
              <a:gd name="connsiteX1" fmla="*/ 1598492 w 5051609"/>
              <a:gd name="connsiteY1" fmla="*/ 571743 h 3895361"/>
              <a:gd name="connsiteX2" fmla="*/ 4623587 w 5051609"/>
              <a:gd name="connsiteY2" fmla="*/ 815032 h 3895361"/>
              <a:gd name="connsiteX3" fmla="*/ 5045794 w 5051609"/>
              <a:gd name="connsiteY3" fmla="*/ 2583837 h 3895361"/>
              <a:gd name="connsiteX4" fmla="*/ 4851350 w 5051609"/>
              <a:gd name="connsiteY4" fmla="*/ 3634494 h 3895361"/>
              <a:gd name="connsiteX5" fmla="*/ 4229604 w 5051609"/>
              <a:gd name="connsiteY5" fmla="*/ 3851522 h 3895361"/>
              <a:gd name="connsiteX6" fmla="*/ 904564 w 5051609"/>
              <a:gd name="connsiteY6" fmla="*/ 3793288 h 3895361"/>
              <a:gd name="connsiteX7" fmla="*/ 451805 w 5051609"/>
              <a:gd name="connsiteY7" fmla="*/ 3738960 h 3895361"/>
              <a:gd name="connsiteX8" fmla="*/ 417467 w 5051609"/>
              <a:gd name="connsiteY8" fmla="*/ 3743134 h 3895361"/>
              <a:gd name="connsiteX9" fmla="*/ 47039 w 5051609"/>
              <a:gd name="connsiteY9" fmla="*/ 3447046 h 3895361"/>
              <a:gd name="connsiteX10" fmla="*/ 38763 w 5051609"/>
              <a:gd name="connsiteY10" fmla="*/ 3414896 h 3895361"/>
              <a:gd name="connsiteX11" fmla="*/ 28376 w 5051609"/>
              <a:gd name="connsiteY11" fmla="*/ 3388641 h 3895361"/>
              <a:gd name="connsiteX12" fmla="*/ 14642 w 5051609"/>
              <a:gd name="connsiteY12" fmla="*/ 2681940 h 3895361"/>
              <a:gd name="connsiteX13" fmla="*/ 141525 w 5051609"/>
              <a:gd name="connsiteY13" fmla="*/ 1290513 h 3895361"/>
              <a:gd name="connsiteX14" fmla="*/ 968842 w 5051609"/>
              <a:gd name="connsiteY14" fmla="*/ 590018 h 3895361"/>
              <a:gd name="connsiteX15" fmla="*/ 986774 w 5051609"/>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17467 w 5100973"/>
              <a:gd name="connsiteY8" fmla="*/ 3743134 h 4001096"/>
              <a:gd name="connsiteX9" fmla="*/ 47039 w 5100973"/>
              <a:gd name="connsiteY9" fmla="*/ 3447046 h 4001096"/>
              <a:gd name="connsiteX10" fmla="*/ 38763 w 5100973"/>
              <a:gd name="connsiteY10" fmla="*/ 3414896 h 4001096"/>
              <a:gd name="connsiteX11" fmla="*/ 28376 w 5100973"/>
              <a:gd name="connsiteY11" fmla="*/ 3388641 h 4001096"/>
              <a:gd name="connsiteX12" fmla="*/ 14642 w 5100973"/>
              <a:gd name="connsiteY12" fmla="*/ 2681940 h 4001096"/>
              <a:gd name="connsiteX13" fmla="*/ 141525 w 5100973"/>
              <a:gd name="connsiteY13" fmla="*/ 1290513 h 4001096"/>
              <a:gd name="connsiteX14" fmla="*/ 968842 w 5100973"/>
              <a:gd name="connsiteY14" fmla="*/ 590018 h 4001096"/>
              <a:gd name="connsiteX15" fmla="*/ 986774 w 5100973"/>
              <a:gd name="connsiteY15" fmla="*/ 0 h 4001096"/>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7039 w 5100973"/>
              <a:gd name="connsiteY8" fmla="*/ 3447046 h 4001096"/>
              <a:gd name="connsiteX9" fmla="*/ 38763 w 5100973"/>
              <a:gd name="connsiteY9" fmla="*/ 3414896 h 4001096"/>
              <a:gd name="connsiteX10" fmla="*/ 28376 w 5100973"/>
              <a:gd name="connsiteY10" fmla="*/ 3388641 h 4001096"/>
              <a:gd name="connsiteX11" fmla="*/ 14642 w 5100973"/>
              <a:gd name="connsiteY11" fmla="*/ 2681940 h 4001096"/>
              <a:gd name="connsiteX12" fmla="*/ 141525 w 5100973"/>
              <a:gd name="connsiteY12" fmla="*/ 1290513 h 4001096"/>
              <a:gd name="connsiteX13" fmla="*/ 968842 w 5100973"/>
              <a:gd name="connsiteY13" fmla="*/ 590018 h 4001096"/>
              <a:gd name="connsiteX14" fmla="*/ 986774 w 5100973"/>
              <a:gd name="connsiteY14" fmla="*/ 0 h 4001096"/>
              <a:gd name="connsiteX0" fmla="*/ 984626 w 5098825"/>
              <a:gd name="connsiteY0" fmla="*/ 0 h 4001096"/>
              <a:gd name="connsiteX1" fmla="*/ 1596344 w 5098825"/>
              <a:gd name="connsiteY1" fmla="*/ 571743 h 4001096"/>
              <a:gd name="connsiteX2" fmla="*/ 4621439 w 5098825"/>
              <a:gd name="connsiteY2" fmla="*/ 815032 h 4001096"/>
              <a:gd name="connsiteX3" fmla="*/ 5098825 w 5098825"/>
              <a:gd name="connsiteY3" fmla="*/ 2118754 h 4001096"/>
              <a:gd name="connsiteX4" fmla="*/ 4849202 w 5098825"/>
              <a:gd name="connsiteY4" fmla="*/ 3634494 h 4001096"/>
              <a:gd name="connsiteX5" fmla="*/ 3793904 w 5098825"/>
              <a:gd name="connsiteY5" fmla="*/ 3985529 h 4001096"/>
              <a:gd name="connsiteX6" fmla="*/ 957596 w 5098825"/>
              <a:gd name="connsiteY6" fmla="*/ 3840584 h 4001096"/>
              <a:gd name="connsiteX7" fmla="*/ 449657 w 5098825"/>
              <a:gd name="connsiteY7" fmla="*/ 3738960 h 4001096"/>
              <a:gd name="connsiteX8" fmla="*/ 44891 w 5098825"/>
              <a:gd name="connsiteY8" fmla="*/ 3447046 h 4001096"/>
              <a:gd name="connsiteX9" fmla="*/ 36615 w 5098825"/>
              <a:gd name="connsiteY9" fmla="*/ 3414896 h 4001096"/>
              <a:gd name="connsiteX10" fmla="*/ 12494 w 5098825"/>
              <a:gd name="connsiteY10" fmla="*/ 2681940 h 4001096"/>
              <a:gd name="connsiteX11" fmla="*/ 139377 w 5098825"/>
              <a:gd name="connsiteY11" fmla="*/ 1290513 h 4001096"/>
              <a:gd name="connsiteX12" fmla="*/ 966694 w 5098825"/>
              <a:gd name="connsiteY12" fmla="*/ 590018 h 4001096"/>
              <a:gd name="connsiteX13" fmla="*/ 984626 w 5098825"/>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44704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53375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437163 w 5086331"/>
              <a:gd name="connsiteY7" fmla="*/ 3738960 h 4001096"/>
              <a:gd name="connsiteX8" fmla="*/ 32397 w 5086331"/>
              <a:gd name="connsiteY8" fmla="*/ 3533756 h 4001096"/>
              <a:gd name="connsiteX9" fmla="*/ 0 w 5086331"/>
              <a:gd name="connsiteY9" fmla="*/ 2681940 h 4001096"/>
              <a:gd name="connsiteX10" fmla="*/ 126883 w 5086331"/>
              <a:gd name="connsiteY10" fmla="*/ 1290513 h 4001096"/>
              <a:gd name="connsiteX11" fmla="*/ 954200 w 5086331"/>
              <a:gd name="connsiteY11" fmla="*/ 590018 h 4001096"/>
              <a:gd name="connsiteX12" fmla="*/ 972132 w 5086331"/>
              <a:gd name="connsiteY12"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1007316 w 5121515"/>
              <a:gd name="connsiteY0" fmla="*/ 0 h 4001096"/>
              <a:gd name="connsiteX1" fmla="*/ 1619034 w 5121515"/>
              <a:gd name="connsiteY1" fmla="*/ 571743 h 4001096"/>
              <a:gd name="connsiteX2" fmla="*/ 4644129 w 5121515"/>
              <a:gd name="connsiteY2" fmla="*/ 815032 h 4001096"/>
              <a:gd name="connsiteX3" fmla="*/ 5121515 w 5121515"/>
              <a:gd name="connsiteY3" fmla="*/ 2118754 h 4001096"/>
              <a:gd name="connsiteX4" fmla="*/ 4871892 w 5121515"/>
              <a:gd name="connsiteY4" fmla="*/ 3634494 h 4001096"/>
              <a:gd name="connsiteX5" fmla="*/ 3816594 w 5121515"/>
              <a:gd name="connsiteY5" fmla="*/ 3985529 h 4001096"/>
              <a:gd name="connsiteX6" fmla="*/ 980286 w 5121515"/>
              <a:gd name="connsiteY6" fmla="*/ 3840584 h 4001096"/>
              <a:gd name="connsiteX7" fmla="*/ 67581 w 5121515"/>
              <a:gd name="connsiteY7" fmla="*/ 3533756 h 4001096"/>
              <a:gd name="connsiteX8" fmla="*/ 35184 w 5121515"/>
              <a:gd name="connsiteY8" fmla="*/ 2681940 h 4001096"/>
              <a:gd name="connsiteX9" fmla="*/ 162067 w 5121515"/>
              <a:gd name="connsiteY9" fmla="*/ 1290513 h 4001096"/>
              <a:gd name="connsiteX10" fmla="*/ 989384 w 5121515"/>
              <a:gd name="connsiteY10" fmla="*/ 590018 h 4001096"/>
              <a:gd name="connsiteX11" fmla="*/ 1007316 w 5121515"/>
              <a:gd name="connsiteY11" fmla="*/ 0 h 4001096"/>
              <a:gd name="connsiteX0" fmla="*/ 1010370 w 5124569"/>
              <a:gd name="connsiteY0" fmla="*/ 0 h 4001096"/>
              <a:gd name="connsiteX1" fmla="*/ 1622088 w 5124569"/>
              <a:gd name="connsiteY1" fmla="*/ 571743 h 4001096"/>
              <a:gd name="connsiteX2" fmla="*/ 4647183 w 5124569"/>
              <a:gd name="connsiteY2" fmla="*/ 815032 h 4001096"/>
              <a:gd name="connsiteX3" fmla="*/ 5124569 w 5124569"/>
              <a:gd name="connsiteY3" fmla="*/ 2118754 h 4001096"/>
              <a:gd name="connsiteX4" fmla="*/ 4874946 w 5124569"/>
              <a:gd name="connsiteY4" fmla="*/ 3634494 h 4001096"/>
              <a:gd name="connsiteX5" fmla="*/ 3819648 w 5124569"/>
              <a:gd name="connsiteY5" fmla="*/ 3985529 h 4001096"/>
              <a:gd name="connsiteX6" fmla="*/ 983340 w 5124569"/>
              <a:gd name="connsiteY6" fmla="*/ 3840584 h 4001096"/>
              <a:gd name="connsiteX7" fmla="*/ 70635 w 5124569"/>
              <a:gd name="connsiteY7" fmla="*/ 3533756 h 4001096"/>
              <a:gd name="connsiteX8" fmla="*/ 165121 w 5124569"/>
              <a:gd name="connsiteY8" fmla="*/ 1290513 h 4001096"/>
              <a:gd name="connsiteX9" fmla="*/ 992438 w 5124569"/>
              <a:gd name="connsiteY9" fmla="*/ 590018 h 4001096"/>
              <a:gd name="connsiteX10" fmla="*/ 1010370 w 5124569"/>
              <a:gd name="connsiteY10" fmla="*/ 0 h 4001096"/>
              <a:gd name="connsiteX0" fmla="*/ 1004891 w 5119090"/>
              <a:gd name="connsiteY0" fmla="*/ 0 h 4001096"/>
              <a:gd name="connsiteX1" fmla="*/ 1616609 w 5119090"/>
              <a:gd name="connsiteY1" fmla="*/ 571743 h 4001096"/>
              <a:gd name="connsiteX2" fmla="*/ 4641704 w 5119090"/>
              <a:gd name="connsiteY2" fmla="*/ 815032 h 4001096"/>
              <a:gd name="connsiteX3" fmla="*/ 5119090 w 5119090"/>
              <a:gd name="connsiteY3" fmla="*/ 2118754 h 4001096"/>
              <a:gd name="connsiteX4" fmla="*/ 4869467 w 5119090"/>
              <a:gd name="connsiteY4" fmla="*/ 3634494 h 4001096"/>
              <a:gd name="connsiteX5" fmla="*/ 3814169 w 5119090"/>
              <a:gd name="connsiteY5" fmla="*/ 3985529 h 4001096"/>
              <a:gd name="connsiteX6" fmla="*/ 977861 w 5119090"/>
              <a:gd name="connsiteY6" fmla="*/ 3840584 h 4001096"/>
              <a:gd name="connsiteX7" fmla="*/ 73039 w 5119090"/>
              <a:gd name="connsiteY7" fmla="*/ 3313039 h 4001096"/>
              <a:gd name="connsiteX8" fmla="*/ 159642 w 5119090"/>
              <a:gd name="connsiteY8" fmla="*/ 1290513 h 4001096"/>
              <a:gd name="connsiteX9" fmla="*/ 986959 w 5119090"/>
              <a:gd name="connsiteY9" fmla="*/ 590018 h 4001096"/>
              <a:gd name="connsiteX10" fmla="*/ 1004891 w 5119090"/>
              <a:gd name="connsiteY10" fmla="*/ 0 h 4001096"/>
              <a:gd name="connsiteX0" fmla="*/ 1004891 w 5119090"/>
              <a:gd name="connsiteY0" fmla="*/ 0 h 4028919"/>
              <a:gd name="connsiteX1" fmla="*/ 1616609 w 5119090"/>
              <a:gd name="connsiteY1" fmla="*/ 571743 h 4028919"/>
              <a:gd name="connsiteX2" fmla="*/ 4641704 w 5119090"/>
              <a:gd name="connsiteY2" fmla="*/ 815032 h 4028919"/>
              <a:gd name="connsiteX3" fmla="*/ 5119090 w 5119090"/>
              <a:gd name="connsiteY3" fmla="*/ 2118754 h 4028919"/>
              <a:gd name="connsiteX4" fmla="*/ 4869467 w 5119090"/>
              <a:gd name="connsiteY4" fmla="*/ 3634494 h 4028919"/>
              <a:gd name="connsiteX5" fmla="*/ 3814169 w 5119090"/>
              <a:gd name="connsiteY5" fmla="*/ 3985529 h 4028919"/>
              <a:gd name="connsiteX6" fmla="*/ 977861 w 5119090"/>
              <a:gd name="connsiteY6" fmla="*/ 3911529 h 4028919"/>
              <a:gd name="connsiteX7" fmla="*/ 73039 w 5119090"/>
              <a:gd name="connsiteY7" fmla="*/ 3313039 h 4028919"/>
              <a:gd name="connsiteX8" fmla="*/ 159642 w 5119090"/>
              <a:gd name="connsiteY8" fmla="*/ 1290513 h 4028919"/>
              <a:gd name="connsiteX9" fmla="*/ 986959 w 5119090"/>
              <a:gd name="connsiteY9" fmla="*/ 590018 h 4028919"/>
              <a:gd name="connsiteX10" fmla="*/ 1004891 w 5119090"/>
              <a:gd name="connsiteY10" fmla="*/ 0 h 4028919"/>
              <a:gd name="connsiteX0" fmla="*/ 1004891 w 5119090"/>
              <a:gd name="connsiteY0" fmla="*/ 0 h 4142676"/>
              <a:gd name="connsiteX1" fmla="*/ 1616609 w 5119090"/>
              <a:gd name="connsiteY1" fmla="*/ 571743 h 4142676"/>
              <a:gd name="connsiteX2" fmla="*/ 4641704 w 5119090"/>
              <a:gd name="connsiteY2" fmla="*/ 815032 h 4142676"/>
              <a:gd name="connsiteX3" fmla="*/ 5119090 w 5119090"/>
              <a:gd name="connsiteY3" fmla="*/ 2118754 h 4142676"/>
              <a:gd name="connsiteX4" fmla="*/ 4869467 w 5119090"/>
              <a:gd name="connsiteY4" fmla="*/ 3634494 h 4142676"/>
              <a:gd name="connsiteX5" fmla="*/ 3575630 w 5119090"/>
              <a:gd name="connsiteY5" fmla="*/ 4131303 h 4142676"/>
              <a:gd name="connsiteX6" fmla="*/ 977861 w 5119090"/>
              <a:gd name="connsiteY6" fmla="*/ 3911529 h 4142676"/>
              <a:gd name="connsiteX7" fmla="*/ 73039 w 5119090"/>
              <a:gd name="connsiteY7" fmla="*/ 3313039 h 4142676"/>
              <a:gd name="connsiteX8" fmla="*/ 159642 w 5119090"/>
              <a:gd name="connsiteY8" fmla="*/ 1290513 h 4142676"/>
              <a:gd name="connsiteX9" fmla="*/ 986959 w 5119090"/>
              <a:gd name="connsiteY9" fmla="*/ 590018 h 4142676"/>
              <a:gd name="connsiteX10" fmla="*/ 1004891 w 5119090"/>
              <a:gd name="connsiteY10" fmla="*/ 0 h 4142676"/>
              <a:gd name="connsiteX0" fmla="*/ 1004891 w 5119090"/>
              <a:gd name="connsiteY0" fmla="*/ 0 h 4145018"/>
              <a:gd name="connsiteX1" fmla="*/ 1616609 w 5119090"/>
              <a:gd name="connsiteY1" fmla="*/ 571743 h 4145018"/>
              <a:gd name="connsiteX2" fmla="*/ 4641704 w 5119090"/>
              <a:gd name="connsiteY2" fmla="*/ 815032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5119090"/>
              <a:gd name="connsiteY0" fmla="*/ 0 h 4145018"/>
              <a:gd name="connsiteX1" fmla="*/ 1616609 w 5119090"/>
              <a:gd name="connsiteY1" fmla="*/ 571743 h 4145018"/>
              <a:gd name="connsiteX2" fmla="*/ 4469426 w 5119090"/>
              <a:gd name="connsiteY2" fmla="*/ 735519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4986569"/>
              <a:gd name="connsiteY0" fmla="*/ 0 h 4145018"/>
              <a:gd name="connsiteX1" fmla="*/ 1616609 w 4986569"/>
              <a:gd name="connsiteY1" fmla="*/ 571743 h 4145018"/>
              <a:gd name="connsiteX2" fmla="*/ 4469426 w 4986569"/>
              <a:gd name="connsiteY2" fmla="*/ 735519 h 4145018"/>
              <a:gd name="connsiteX3" fmla="*/ 4986569 w 4986569"/>
              <a:gd name="connsiteY3" fmla="*/ 2118754 h 4145018"/>
              <a:gd name="connsiteX4" fmla="*/ 4736945 w 4986569"/>
              <a:gd name="connsiteY4" fmla="*/ 3594737 h 4145018"/>
              <a:gd name="connsiteX5" fmla="*/ 3575630 w 4986569"/>
              <a:gd name="connsiteY5" fmla="*/ 4131303 h 4145018"/>
              <a:gd name="connsiteX6" fmla="*/ 977861 w 4986569"/>
              <a:gd name="connsiteY6" fmla="*/ 3911529 h 4145018"/>
              <a:gd name="connsiteX7" fmla="*/ 73039 w 4986569"/>
              <a:gd name="connsiteY7" fmla="*/ 3313039 h 4145018"/>
              <a:gd name="connsiteX8" fmla="*/ 159642 w 4986569"/>
              <a:gd name="connsiteY8" fmla="*/ 1290513 h 4145018"/>
              <a:gd name="connsiteX9" fmla="*/ 986959 w 4986569"/>
              <a:gd name="connsiteY9" fmla="*/ 590018 h 4145018"/>
              <a:gd name="connsiteX10" fmla="*/ 1004891 w 4986569"/>
              <a:gd name="connsiteY10" fmla="*/ 0 h 4145018"/>
              <a:gd name="connsiteX0" fmla="*/ 1004891 w 4857980"/>
              <a:gd name="connsiteY0" fmla="*/ 0 h 4145018"/>
              <a:gd name="connsiteX1" fmla="*/ 1616609 w 4857980"/>
              <a:gd name="connsiteY1" fmla="*/ 571743 h 4145018"/>
              <a:gd name="connsiteX2" fmla="*/ 4469426 w 4857980"/>
              <a:gd name="connsiteY2" fmla="*/ 735519 h 4145018"/>
              <a:gd name="connsiteX3" fmla="*/ 4736945 w 4857980"/>
              <a:gd name="connsiteY3" fmla="*/ 3594737 h 4145018"/>
              <a:gd name="connsiteX4" fmla="*/ 3575630 w 4857980"/>
              <a:gd name="connsiteY4" fmla="*/ 4131303 h 4145018"/>
              <a:gd name="connsiteX5" fmla="*/ 977861 w 4857980"/>
              <a:gd name="connsiteY5" fmla="*/ 3911529 h 4145018"/>
              <a:gd name="connsiteX6" fmla="*/ 73039 w 4857980"/>
              <a:gd name="connsiteY6" fmla="*/ 3313039 h 4145018"/>
              <a:gd name="connsiteX7" fmla="*/ 159642 w 4857980"/>
              <a:gd name="connsiteY7" fmla="*/ 1290513 h 4145018"/>
              <a:gd name="connsiteX8" fmla="*/ 986959 w 4857980"/>
              <a:gd name="connsiteY8" fmla="*/ 590018 h 4145018"/>
              <a:gd name="connsiteX9" fmla="*/ 1004891 w 4857980"/>
              <a:gd name="connsiteY9" fmla="*/ 0 h 4145018"/>
              <a:gd name="connsiteX0" fmla="*/ 1004891 w 4944528"/>
              <a:gd name="connsiteY0" fmla="*/ 0 h 4145018"/>
              <a:gd name="connsiteX1" fmla="*/ 1616609 w 4944528"/>
              <a:gd name="connsiteY1" fmla="*/ 571743 h 4145018"/>
              <a:gd name="connsiteX2" fmla="*/ 4641704 w 4944528"/>
              <a:gd name="connsiteY2" fmla="*/ 775276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44528"/>
              <a:gd name="connsiteY0" fmla="*/ 0 h 4145018"/>
              <a:gd name="connsiteX1" fmla="*/ 1616609 w 4944528"/>
              <a:gd name="connsiteY1" fmla="*/ 571743 h 4145018"/>
              <a:gd name="connsiteX2" fmla="*/ 4641704 w 4944528"/>
              <a:gd name="connsiteY2" fmla="*/ 907797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38286"/>
              <a:gd name="connsiteY0" fmla="*/ 0 h 4156705"/>
              <a:gd name="connsiteX1" fmla="*/ 1616609 w 4938286"/>
              <a:gd name="connsiteY1" fmla="*/ 571743 h 4156705"/>
              <a:gd name="connsiteX2" fmla="*/ 4641704 w 4938286"/>
              <a:gd name="connsiteY2" fmla="*/ 907797 h 4156705"/>
              <a:gd name="connsiteX3" fmla="*/ 4723693 w 4938286"/>
              <a:gd name="connsiteY3" fmla="*/ 3409206 h 4156705"/>
              <a:gd name="connsiteX4" fmla="*/ 3575630 w 4938286"/>
              <a:gd name="connsiteY4" fmla="*/ 4131303 h 4156705"/>
              <a:gd name="connsiteX5" fmla="*/ 977861 w 4938286"/>
              <a:gd name="connsiteY5" fmla="*/ 3911529 h 4156705"/>
              <a:gd name="connsiteX6" fmla="*/ 73039 w 4938286"/>
              <a:gd name="connsiteY6" fmla="*/ 3313039 h 4156705"/>
              <a:gd name="connsiteX7" fmla="*/ 159642 w 4938286"/>
              <a:gd name="connsiteY7" fmla="*/ 1290513 h 4156705"/>
              <a:gd name="connsiteX8" fmla="*/ 986959 w 4938286"/>
              <a:gd name="connsiteY8" fmla="*/ 590018 h 4156705"/>
              <a:gd name="connsiteX9" fmla="*/ 1004891 w 4938286"/>
              <a:gd name="connsiteY9" fmla="*/ 0 h 4156705"/>
              <a:gd name="connsiteX0" fmla="*/ 1004891 w 4964496"/>
              <a:gd name="connsiteY0" fmla="*/ 0 h 4156705"/>
              <a:gd name="connsiteX1" fmla="*/ 1616609 w 4964496"/>
              <a:gd name="connsiteY1" fmla="*/ 571743 h 4156705"/>
              <a:gd name="connsiteX2" fmla="*/ 4641704 w 4964496"/>
              <a:gd name="connsiteY2" fmla="*/ 907797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64496"/>
              <a:gd name="connsiteY0" fmla="*/ 0 h 4156705"/>
              <a:gd name="connsiteX1" fmla="*/ 1616609 w 4964496"/>
              <a:gd name="connsiteY1" fmla="*/ 571743 h 4156705"/>
              <a:gd name="connsiteX2" fmla="*/ 4641704 w 4964496"/>
              <a:gd name="connsiteY2" fmla="*/ 881293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38200"/>
              <a:gd name="connsiteY0" fmla="*/ 0 h 4156705"/>
              <a:gd name="connsiteX1" fmla="*/ 1616609 w 4938200"/>
              <a:gd name="connsiteY1" fmla="*/ 571743 h 4156705"/>
              <a:gd name="connsiteX2" fmla="*/ 4641704 w 4938200"/>
              <a:gd name="connsiteY2" fmla="*/ 881293 h 4156705"/>
              <a:gd name="connsiteX3" fmla="*/ 4723693 w 4938200"/>
              <a:gd name="connsiteY3" fmla="*/ 3409206 h 4156705"/>
              <a:gd name="connsiteX4" fmla="*/ 3575630 w 4938200"/>
              <a:gd name="connsiteY4" fmla="*/ 4131303 h 4156705"/>
              <a:gd name="connsiteX5" fmla="*/ 977861 w 4938200"/>
              <a:gd name="connsiteY5" fmla="*/ 3911529 h 4156705"/>
              <a:gd name="connsiteX6" fmla="*/ 73039 w 4938200"/>
              <a:gd name="connsiteY6" fmla="*/ 3313039 h 4156705"/>
              <a:gd name="connsiteX7" fmla="*/ 159642 w 4938200"/>
              <a:gd name="connsiteY7" fmla="*/ 1290513 h 4156705"/>
              <a:gd name="connsiteX8" fmla="*/ 986959 w 4938200"/>
              <a:gd name="connsiteY8" fmla="*/ 590018 h 4156705"/>
              <a:gd name="connsiteX9" fmla="*/ 1004891 w 4938200"/>
              <a:gd name="connsiteY9" fmla="*/ 0 h 4156705"/>
              <a:gd name="connsiteX0" fmla="*/ 1004891 w 4931243"/>
              <a:gd name="connsiteY0" fmla="*/ 0 h 4156705"/>
              <a:gd name="connsiteX1" fmla="*/ 1616609 w 4931243"/>
              <a:gd name="connsiteY1" fmla="*/ 571743 h 4156705"/>
              <a:gd name="connsiteX2" fmla="*/ 4628452 w 4931243"/>
              <a:gd name="connsiteY2" fmla="*/ 934302 h 4156705"/>
              <a:gd name="connsiteX3" fmla="*/ 4723693 w 4931243"/>
              <a:gd name="connsiteY3" fmla="*/ 3409206 h 4156705"/>
              <a:gd name="connsiteX4" fmla="*/ 3575630 w 4931243"/>
              <a:gd name="connsiteY4" fmla="*/ 4131303 h 4156705"/>
              <a:gd name="connsiteX5" fmla="*/ 977861 w 4931243"/>
              <a:gd name="connsiteY5" fmla="*/ 3911529 h 4156705"/>
              <a:gd name="connsiteX6" fmla="*/ 73039 w 4931243"/>
              <a:gd name="connsiteY6" fmla="*/ 3313039 h 4156705"/>
              <a:gd name="connsiteX7" fmla="*/ 159642 w 4931243"/>
              <a:gd name="connsiteY7" fmla="*/ 1290513 h 4156705"/>
              <a:gd name="connsiteX8" fmla="*/ 986959 w 4931243"/>
              <a:gd name="connsiteY8" fmla="*/ 590018 h 4156705"/>
              <a:gd name="connsiteX9" fmla="*/ 1004891 w 4931243"/>
              <a:gd name="connsiteY9" fmla="*/ 0 h 4156705"/>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10726 w 4937078"/>
              <a:gd name="connsiteY0" fmla="*/ 0 h 4175448"/>
              <a:gd name="connsiteX1" fmla="*/ 1622444 w 4937078"/>
              <a:gd name="connsiteY1" fmla="*/ 571743 h 4175448"/>
              <a:gd name="connsiteX2" fmla="*/ 4634287 w 4937078"/>
              <a:gd name="connsiteY2" fmla="*/ 934302 h 4175448"/>
              <a:gd name="connsiteX3" fmla="*/ 4729528 w 4937078"/>
              <a:gd name="connsiteY3" fmla="*/ 3409206 h 4175448"/>
              <a:gd name="connsiteX4" fmla="*/ 3581465 w 4937078"/>
              <a:gd name="connsiteY4" fmla="*/ 4131303 h 4175448"/>
              <a:gd name="connsiteX5" fmla="*/ 864426 w 4937078"/>
              <a:gd name="connsiteY5" fmla="*/ 3991042 h 4175448"/>
              <a:gd name="connsiteX6" fmla="*/ 78874 w 4937078"/>
              <a:gd name="connsiteY6" fmla="*/ 3313039 h 4175448"/>
              <a:gd name="connsiteX7" fmla="*/ 165477 w 4937078"/>
              <a:gd name="connsiteY7" fmla="*/ 1290513 h 4175448"/>
              <a:gd name="connsiteX8" fmla="*/ 992794 w 4937078"/>
              <a:gd name="connsiteY8" fmla="*/ 590018 h 4175448"/>
              <a:gd name="connsiteX9" fmla="*/ 1010726 w 4937078"/>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58820" h="4175448">
                <a:moveTo>
                  <a:pt x="1008299" y="0"/>
                </a:moveTo>
                <a:cubicBezTo>
                  <a:pt x="1080221" y="58905"/>
                  <a:pt x="1502689" y="357725"/>
                  <a:pt x="1646266" y="574434"/>
                </a:cubicBezTo>
                <a:cubicBezTo>
                  <a:pt x="1801987" y="585526"/>
                  <a:pt x="4118388" y="461840"/>
                  <a:pt x="4631860" y="934302"/>
                </a:cubicBezTo>
                <a:cubicBezTo>
                  <a:pt x="5145332" y="1406764"/>
                  <a:pt x="4955580" y="2313155"/>
                  <a:pt x="4727101" y="3409206"/>
                </a:cubicBezTo>
                <a:cubicBezTo>
                  <a:pt x="4578135" y="3975170"/>
                  <a:pt x="4223222" y="4034330"/>
                  <a:pt x="3579038" y="4131303"/>
                </a:cubicBezTo>
                <a:cubicBezTo>
                  <a:pt x="2934854" y="4228276"/>
                  <a:pt x="1597338" y="4158382"/>
                  <a:pt x="861999" y="3991042"/>
                </a:cubicBezTo>
                <a:cubicBezTo>
                  <a:pt x="557764" y="3888766"/>
                  <a:pt x="288603" y="3774523"/>
                  <a:pt x="76447" y="3313039"/>
                </a:cubicBezTo>
                <a:cubicBezTo>
                  <a:pt x="-73175" y="2826910"/>
                  <a:pt x="18982" y="1794318"/>
                  <a:pt x="163050" y="1290513"/>
                </a:cubicBezTo>
                <a:cubicBezTo>
                  <a:pt x="367640" y="666231"/>
                  <a:pt x="707145" y="617043"/>
                  <a:pt x="990367" y="590018"/>
                </a:cubicBezTo>
                <a:cubicBezTo>
                  <a:pt x="990367" y="590018"/>
                  <a:pt x="1038579" y="394709"/>
                  <a:pt x="1008299" y="0"/>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B8DCF03-FBAE-E761-1E98-DC282A7ADB4D}"/>
              </a:ext>
            </a:extLst>
          </p:cNvPr>
          <p:cNvSpPr>
            <a:spLocks noGrp="1"/>
          </p:cNvSpPr>
          <p:nvPr>
            <p:ph idx="1"/>
          </p:nvPr>
        </p:nvSpPr>
        <p:spPr>
          <a:xfrm>
            <a:off x="5855792" y="1133062"/>
            <a:ext cx="5098347" cy="4216490"/>
          </a:xfrm>
        </p:spPr>
        <p:txBody>
          <a:bodyPr anchor="ctr">
            <a:normAutofit/>
          </a:bodyPr>
          <a:lstStyle/>
          <a:p>
            <a:pPr marL="457200" indent="-457200" algn="ctr">
              <a:lnSpc>
                <a:spcPct val="90000"/>
              </a:lnSpc>
              <a:buFont typeface="Wingdings" panose="05000000000000000000" pitchFamily="2" charset="2"/>
              <a:buChar char="v"/>
            </a:pPr>
            <a:r>
              <a:rPr lang="en-GB" sz="2200"/>
              <a:t>Section 11 of the Public order Act 1986</a:t>
            </a:r>
          </a:p>
          <a:p>
            <a:pPr marL="457200" indent="-457200" algn="ctr">
              <a:lnSpc>
                <a:spcPct val="90000"/>
              </a:lnSpc>
              <a:buFont typeface="Wingdings" panose="05000000000000000000" pitchFamily="2" charset="2"/>
              <a:buChar char="v"/>
            </a:pPr>
            <a:r>
              <a:rPr lang="en-GB" sz="2200"/>
              <a:t>“</a:t>
            </a:r>
            <a:r>
              <a:rPr lang="en-GB" sz="2200">
                <a:effectLst/>
              </a:rPr>
              <a:t>Notice must be delivered to a police station—</a:t>
            </a:r>
          </a:p>
          <a:p>
            <a:pPr marL="457200" indent="-457200" algn="ctr">
              <a:lnSpc>
                <a:spcPct val="90000"/>
              </a:lnSpc>
              <a:buFont typeface="Wingdings" panose="05000000000000000000" pitchFamily="2" charset="2"/>
              <a:buChar char="v"/>
            </a:pPr>
            <a:r>
              <a:rPr lang="en-GB" sz="2200">
                <a:effectLst/>
              </a:rPr>
              <a:t>(a)in the police area in which it is proposed the procession will start, or</a:t>
            </a:r>
          </a:p>
          <a:p>
            <a:pPr marL="457200" indent="-457200" algn="ctr">
              <a:lnSpc>
                <a:spcPct val="90000"/>
              </a:lnSpc>
              <a:buFont typeface="Wingdings" panose="05000000000000000000" pitchFamily="2" charset="2"/>
              <a:buChar char="v"/>
            </a:pPr>
            <a:r>
              <a:rPr lang="en-GB" sz="2200">
                <a:effectLst/>
              </a:rPr>
              <a:t>(b)where it is proposed the procession will start in Scotland and cross into England, in the first police area in England on the proposed route.</a:t>
            </a:r>
          </a:p>
          <a:p>
            <a:pPr marL="457200" indent="-457200" algn="ctr">
              <a:lnSpc>
                <a:spcPct val="90000"/>
              </a:lnSpc>
              <a:buFont typeface="Wingdings" panose="05000000000000000000" pitchFamily="2" charset="2"/>
              <a:buChar char="v"/>
            </a:pPr>
            <a:r>
              <a:rPr lang="en-GB" sz="2200">
                <a:effectLst/>
              </a:rPr>
              <a:t>(5)If delivered not less than 6 clear days before the date when the procession is intended to be held, the notice may be delivered by post by the recorded delivery service’’. </a:t>
            </a:r>
          </a:p>
          <a:p>
            <a:pPr marL="457200" indent="-457200" algn="ctr">
              <a:lnSpc>
                <a:spcPct val="90000"/>
              </a:lnSpc>
              <a:buFont typeface="Wingdings" panose="05000000000000000000" pitchFamily="2" charset="2"/>
              <a:buChar char="v"/>
            </a:pPr>
            <a:r>
              <a:rPr lang="en-GB" sz="2200"/>
              <a:t>This is just one element.</a:t>
            </a:r>
          </a:p>
          <a:p>
            <a:pPr algn="ctr">
              <a:lnSpc>
                <a:spcPct val="90000"/>
              </a:lnSpc>
            </a:pPr>
            <a:endParaRPr lang="en-GB" sz="2200"/>
          </a:p>
        </p:txBody>
      </p:sp>
    </p:spTree>
    <p:extLst>
      <p:ext uri="{BB962C8B-B14F-4D97-AF65-F5344CB8AC3E}">
        <p14:creationId xmlns:p14="http://schemas.microsoft.com/office/powerpoint/2010/main" val="14391663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8603A-81A2-5724-3973-2DAB4282ED17}"/>
              </a:ext>
            </a:extLst>
          </p:cNvPr>
          <p:cNvSpPr>
            <a:spLocks noGrp="1"/>
          </p:cNvSpPr>
          <p:nvPr>
            <p:ph type="title"/>
          </p:nvPr>
        </p:nvSpPr>
        <p:spPr/>
        <p:txBody>
          <a:bodyPr>
            <a:normAutofit/>
          </a:bodyPr>
          <a:lstStyle/>
          <a:p>
            <a:pPr algn="ctr"/>
            <a:r>
              <a:rPr lang="en-GB" sz="6000" i="1" u="sng"/>
              <a:t>Continued</a:t>
            </a:r>
            <a:endParaRPr lang="en-GB" sz="6000" i="1" u="sng" dirty="0"/>
          </a:p>
        </p:txBody>
      </p:sp>
      <p:sp>
        <p:nvSpPr>
          <p:cNvPr id="3" name="Content Placeholder 2">
            <a:extLst>
              <a:ext uri="{FF2B5EF4-FFF2-40B4-BE49-F238E27FC236}">
                <a16:creationId xmlns:a16="http://schemas.microsoft.com/office/drawing/2014/main" id="{44B88C05-B269-0340-5245-E7756E989152}"/>
              </a:ext>
            </a:extLst>
          </p:cNvPr>
          <p:cNvSpPr>
            <a:spLocks noGrp="1"/>
          </p:cNvSpPr>
          <p:nvPr>
            <p:ph idx="1"/>
          </p:nvPr>
        </p:nvSpPr>
        <p:spPr/>
        <p:txBody>
          <a:bodyPr/>
          <a:lstStyle/>
          <a:p>
            <a:r>
              <a:rPr lang="en-GB"/>
              <a:t>Subsection 2; </a:t>
            </a:r>
          </a:p>
          <a:p>
            <a:endParaRPr lang="en-GB"/>
          </a:p>
          <a:p>
            <a:r>
              <a:rPr lang="en-GB" b="0" i="0">
                <a:effectLst/>
              </a:rPr>
              <a:t> </a:t>
            </a:r>
            <a:r>
              <a:rPr lang="en-GB" i="1">
                <a:effectLst/>
              </a:rPr>
              <a:t>’’does not apply where the procession is one commonly or customarily held in the police area (or areas) in which it is proposed to be held or is a funeral procession organised by a funeral director acting in the normal course of his business’’.</a:t>
            </a:r>
            <a:endParaRPr lang="en-GB" i="1"/>
          </a:p>
          <a:p>
            <a:endParaRPr lang="en-GB" dirty="0"/>
          </a:p>
        </p:txBody>
      </p:sp>
    </p:spTree>
    <p:extLst>
      <p:ext uri="{BB962C8B-B14F-4D97-AF65-F5344CB8AC3E}">
        <p14:creationId xmlns:p14="http://schemas.microsoft.com/office/powerpoint/2010/main" val="18602161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3B10-0B50-6ED7-506A-CF4478D239F0}"/>
              </a:ext>
            </a:extLst>
          </p:cNvPr>
          <p:cNvSpPr>
            <a:spLocks noGrp="1"/>
          </p:cNvSpPr>
          <p:nvPr>
            <p:ph type="title"/>
          </p:nvPr>
        </p:nvSpPr>
        <p:spPr/>
        <p:txBody>
          <a:bodyPr>
            <a:normAutofit/>
          </a:bodyPr>
          <a:lstStyle/>
          <a:p>
            <a:pPr algn="ctr"/>
            <a:r>
              <a:rPr lang="en-GB" sz="5400" i="1" u="sng" dirty="0"/>
              <a:t>Imposing restrictions </a:t>
            </a:r>
          </a:p>
        </p:txBody>
      </p:sp>
      <p:sp>
        <p:nvSpPr>
          <p:cNvPr id="3" name="Content Placeholder 2">
            <a:extLst>
              <a:ext uri="{FF2B5EF4-FFF2-40B4-BE49-F238E27FC236}">
                <a16:creationId xmlns:a16="http://schemas.microsoft.com/office/drawing/2014/main" id="{14E7C9AF-2B84-F902-E4B4-F3FCE91E6089}"/>
              </a:ext>
            </a:extLst>
          </p:cNvPr>
          <p:cNvSpPr>
            <a:spLocks noGrp="1"/>
          </p:cNvSpPr>
          <p:nvPr>
            <p:ph idx="1"/>
          </p:nvPr>
        </p:nvSpPr>
        <p:spPr/>
        <p:txBody>
          <a:bodyPr/>
          <a:lstStyle/>
          <a:p>
            <a:pPr marL="457200" indent="-457200">
              <a:buFont typeface="Wingdings" panose="05000000000000000000" pitchFamily="2" charset="2"/>
              <a:buChar char="v"/>
            </a:pPr>
            <a:r>
              <a:rPr lang="en-GB" dirty="0"/>
              <a:t>S.12 of the POA 1986- if there is reasonable belief that it would do one of the following; </a:t>
            </a:r>
          </a:p>
          <a:p>
            <a:pPr marL="457200" indent="-457200">
              <a:buFont typeface="Wingdings" panose="05000000000000000000" pitchFamily="2" charset="2"/>
              <a:buChar char="v"/>
            </a:pPr>
            <a:r>
              <a:rPr lang="en-GB" dirty="0"/>
              <a:t>1. Serious public disorder. </a:t>
            </a:r>
          </a:p>
          <a:p>
            <a:pPr marL="457200" indent="-457200">
              <a:buFont typeface="Wingdings" panose="05000000000000000000" pitchFamily="2" charset="2"/>
              <a:buChar char="v"/>
            </a:pPr>
            <a:r>
              <a:rPr lang="en-GB" dirty="0"/>
              <a:t>2. Noise issues. </a:t>
            </a:r>
          </a:p>
          <a:p>
            <a:pPr marL="457200" indent="-457200">
              <a:buFont typeface="Wingdings" panose="05000000000000000000" pitchFamily="2" charset="2"/>
              <a:buChar char="v"/>
            </a:pPr>
            <a:r>
              <a:rPr lang="en-GB" dirty="0"/>
              <a:t>Conditions can be attached. </a:t>
            </a:r>
          </a:p>
          <a:p>
            <a:pPr marL="457200" indent="-457200">
              <a:buFont typeface="Wingdings" panose="05000000000000000000" pitchFamily="2" charset="2"/>
              <a:buChar char="v"/>
            </a:pPr>
            <a:r>
              <a:rPr lang="en-GB" dirty="0"/>
              <a:t>S.14 of the POA 1986 – further conditions if it is going to affect society. </a:t>
            </a:r>
          </a:p>
          <a:p>
            <a:endParaRPr lang="en-GB" dirty="0"/>
          </a:p>
        </p:txBody>
      </p:sp>
    </p:spTree>
    <p:extLst>
      <p:ext uri="{BB962C8B-B14F-4D97-AF65-F5344CB8AC3E}">
        <p14:creationId xmlns:p14="http://schemas.microsoft.com/office/powerpoint/2010/main" val="36598097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4314A-7D25-DA12-6E9F-54BDA17CF04E}"/>
              </a:ext>
            </a:extLst>
          </p:cNvPr>
          <p:cNvSpPr>
            <a:spLocks noGrp="1"/>
          </p:cNvSpPr>
          <p:nvPr>
            <p:ph type="title"/>
          </p:nvPr>
        </p:nvSpPr>
        <p:spPr/>
        <p:txBody>
          <a:bodyPr>
            <a:normAutofit/>
          </a:bodyPr>
          <a:lstStyle/>
          <a:p>
            <a:pPr algn="ctr"/>
            <a:r>
              <a:rPr lang="en-GB" sz="6000" i="1" u="sng" dirty="0"/>
              <a:t>DPP V James</a:t>
            </a:r>
          </a:p>
        </p:txBody>
      </p:sp>
      <p:sp>
        <p:nvSpPr>
          <p:cNvPr id="3" name="Content Placeholder 2">
            <a:extLst>
              <a:ext uri="{FF2B5EF4-FFF2-40B4-BE49-F238E27FC236}">
                <a16:creationId xmlns:a16="http://schemas.microsoft.com/office/drawing/2014/main" id="{F862BFE9-A13C-0D5F-8AD6-485D474209DB}"/>
              </a:ext>
            </a:extLst>
          </p:cNvPr>
          <p:cNvSpPr>
            <a:spLocks noGrp="1"/>
          </p:cNvSpPr>
          <p:nvPr>
            <p:ph idx="1"/>
          </p:nvPr>
        </p:nvSpPr>
        <p:spPr/>
        <p:txBody>
          <a:bodyPr>
            <a:normAutofit lnSpcReduction="10000"/>
          </a:bodyPr>
          <a:lstStyle/>
          <a:p>
            <a:pPr marL="457200" indent="-457200">
              <a:lnSpc>
                <a:spcPct val="90000"/>
              </a:lnSpc>
              <a:buFont typeface="Wingdings" panose="05000000000000000000" pitchFamily="2" charset="2"/>
              <a:buChar char="v"/>
            </a:pPr>
            <a:r>
              <a:rPr lang="en-GB" sz="3200" dirty="0"/>
              <a:t>Research the above case. </a:t>
            </a:r>
          </a:p>
          <a:p>
            <a:pPr marL="457200" indent="-457200">
              <a:lnSpc>
                <a:spcPct val="90000"/>
              </a:lnSpc>
              <a:buFont typeface="Wingdings" panose="05000000000000000000" pitchFamily="2" charset="2"/>
              <a:buChar char="v"/>
            </a:pPr>
            <a:endParaRPr lang="en-GB" sz="3200" dirty="0"/>
          </a:p>
          <a:p>
            <a:pPr marL="457200" indent="-457200">
              <a:lnSpc>
                <a:spcPct val="90000"/>
              </a:lnSpc>
              <a:buFont typeface="Wingdings" panose="05000000000000000000" pitchFamily="2" charset="2"/>
              <a:buChar char="v"/>
            </a:pPr>
            <a:r>
              <a:rPr lang="en-GB" sz="3200" dirty="0"/>
              <a:t>Feedback to the class; </a:t>
            </a:r>
          </a:p>
          <a:p>
            <a:pPr marL="457200" indent="-457200">
              <a:lnSpc>
                <a:spcPct val="90000"/>
              </a:lnSpc>
              <a:buFont typeface="Wingdings" panose="05000000000000000000" pitchFamily="2" charset="2"/>
              <a:buChar char="v"/>
            </a:pPr>
            <a:endParaRPr lang="en-GB" sz="3200" dirty="0"/>
          </a:p>
          <a:p>
            <a:pPr marL="457200" indent="-457200">
              <a:lnSpc>
                <a:spcPct val="90000"/>
              </a:lnSpc>
              <a:buFont typeface="Wingdings" panose="05000000000000000000" pitchFamily="2" charset="2"/>
              <a:buChar char="v"/>
            </a:pPr>
            <a:r>
              <a:rPr lang="en-GB" sz="3200" dirty="0"/>
              <a:t>Facts. </a:t>
            </a:r>
          </a:p>
          <a:p>
            <a:pPr marL="457200" indent="-457200">
              <a:lnSpc>
                <a:spcPct val="90000"/>
              </a:lnSpc>
              <a:buFont typeface="Wingdings" panose="05000000000000000000" pitchFamily="2" charset="2"/>
              <a:buChar char="v"/>
            </a:pPr>
            <a:endParaRPr lang="en-GB" sz="3200" dirty="0"/>
          </a:p>
          <a:p>
            <a:pPr marL="457200" indent="-457200">
              <a:lnSpc>
                <a:spcPct val="90000"/>
              </a:lnSpc>
              <a:buFont typeface="Wingdings" panose="05000000000000000000" pitchFamily="2" charset="2"/>
              <a:buChar char="v"/>
            </a:pPr>
            <a:r>
              <a:rPr lang="en-GB" sz="3200" dirty="0"/>
              <a:t>Outcome. </a:t>
            </a:r>
          </a:p>
          <a:p>
            <a:endParaRPr lang="en-GB" dirty="0"/>
          </a:p>
        </p:txBody>
      </p:sp>
    </p:spTree>
    <p:extLst>
      <p:ext uri="{BB962C8B-B14F-4D97-AF65-F5344CB8AC3E}">
        <p14:creationId xmlns:p14="http://schemas.microsoft.com/office/powerpoint/2010/main" val="20947618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FB125-52B9-0A3C-5C27-62C641405BED}"/>
              </a:ext>
            </a:extLst>
          </p:cNvPr>
          <p:cNvSpPr>
            <a:spLocks noGrp="1"/>
          </p:cNvSpPr>
          <p:nvPr>
            <p:ph type="title"/>
          </p:nvPr>
        </p:nvSpPr>
        <p:spPr/>
        <p:txBody>
          <a:bodyPr>
            <a:normAutofit/>
          </a:bodyPr>
          <a:lstStyle/>
          <a:p>
            <a:pPr algn="ctr"/>
            <a:r>
              <a:rPr lang="en-GB" sz="6000" i="1" u="sng" dirty="0"/>
              <a:t>Those involved in protests</a:t>
            </a:r>
          </a:p>
        </p:txBody>
      </p:sp>
      <p:graphicFrame>
        <p:nvGraphicFramePr>
          <p:cNvPr id="5" name="Content Placeholder 2">
            <a:extLst>
              <a:ext uri="{FF2B5EF4-FFF2-40B4-BE49-F238E27FC236}">
                <a16:creationId xmlns:a16="http://schemas.microsoft.com/office/drawing/2014/main" id="{E33BF7A0-F532-8722-F6ED-0380978CCEDB}"/>
              </a:ext>
            </a:extLst>
          </p:cNvPr>
          <p:cNvGraphicFramePr>
            <a:graphicFrameLocks noGrp="1"/>
          </p:cNvGraphicFramePr>
          <p:nvPr>
            <p:ph idx="1"/>
          </p:nvPr>
        </p:nvGraphicFramePr>
        <p:xfrm>
          <a:off x="1020726" y="2089298"/>
          <a:ext cx="10333074" cy="38277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22083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2E56E1E-D82A-4FF7-99CE-83AE9A18FC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518762-0E96-CCBB-AEFF-BE2AB25019C0}"/>
              </a:ext>
            </a:extLst>
          </p:cNvPr>
          <p:cNvSpPr>
            <a:spLocks noGrp="1"/>
          </p:cNvSpPr>
          <p:nvPr>
            <p:ph type="title"/>
          </p:nvPr>
        </p:nvSpPr>
        <p:spPr>
          <a:xfrm>
            <a:off x="774701" y="703943"/>
            <a:ext cx="2930608" cy="2859314"/>
          </a:xfrm>
        </p:spPr>
        <p:txBody>
          <a:bodyPr anchor="t">
            <a:normAutofit/>
          </a:bodyPr>
          <a:lstStyle/>
          <a:p>
            <a:pPr algn="r"/>
            <a:r>
              <a:rPr lang="en-GB" i="1" u="sng"/>
              <a:t>Others</a:t>
            </a:r>
          </a:p>
        </p:txBody>
      </p:sp>
      <p:sp>
        <p:nvSpPr>
          <p:cNvPr id="10" name="Freeform: Shape 9">
            <a:extLst>
              <a:ext uri="{FF2B5EF4-FFF2-40B4-BE49-F238E27FC236}">
                <a16:creationId xmlns:a16="http://schemas.microsoft.com/office/drawing/2014/main" id="{FCE4B1E6-EC5B-432F-90D0-898FA5296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588667" flipH="1">
            <a:off x="4301693" y="485426"/>
            <a:ext cx="7484484" cy="5843743"/>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15141"/>
              <a:gd name="connsiteY0" fmla="*/ 731902 h 758856"/>
              <a:gd name="connsiteX1" fmla="*/ 373741 w 815141"/>
              <a:gd name="connsiteY1" fmla="*/ 757848 h 758856"/>
              <a:gd name="connsiteX2" fmla="*/ 683896 w 815141"/>
              <a:gd name="connsiteY2" fmla="*/ 696479 h 758856"/>
              <a:gd name="connsiteX3" fmla="*/ 812900 w 815141"/>
              <a:gd name="connsiteY3" fmla="*/ 492088 h 758856"/>
              <a:gd name="connsiteX4" fmla="*/ 588282 w 815141"/>
              <a:gd name="connsiteY4" fmla="*/ 3537 h 758856"/>
              <a:gd name="connsiteX5" fmla="*/ 59263 w 815141"/>
              <a:gd name="connsiteY5" fmla="*/ 319863 h 758856"/>
              <a:gd name="connsiteX6" fmla="*/ 56596 w 815141"/>
              <a:gd name="connsiteY6" fmla="*/ 630854 h 758856"/>
              <a:gd name="connsiteX7" fmla="*/ 0 w 815141"/>
              <a:gd name="connsiteY7" fmla="*/ 731902 h 758856"/>
              <a:gd name="connsiteX0" fmla="*/ 0 w 815141"/>
              <a:gd name="connsiteY0" fmla="*/ 731902 h 758856"/>
              <a:gd name="connsiteX1" fmla="*/ 373741 w 815141"/>
              <a:gd name="connsiteY1" fmla="*/ 757848 h 758856"/>
              <a:gd name="connsiteX2" fmla="*/ 683896 w 815141"/>
              <a:gd name="connsiteY2" fmla="*/ 696479 h 758856"/>
              <a:gd name="connsiteX3" fmla="*/ 812900 w 815141"/>
              <a:gd name="connsiteY3" fmla="*/ 492088 h 758856"/>
              <a:gd name="connsiteX4" fmla="*/ 588282 w 815141"/>
              <a:gd name="connsiteY4" fmla="*/ 3537 h 758856"/>
              <a:gd name="connsiteX5" fmla="*/ 59263 w 815141"/>
              <a:gd name="connsiteY5" fmla="*/ 319863 h 758856"/>
              <a:gd name="connsiteX6" fmla="*/ 56596 w 815141"/>
              <a:gd name="connsiteY6" fmla="*/ 630854 h 758856"/>
              <a:gd name="connsiteX7" fmla="*/ 0 w 815141"/>
              <a:gd name="connsiteY7" fmla="*/ 731902 h 758856"/>
              <a:gd name="connsiteX0" fmla="*/ 0 w 805831"/>
              <a:gd name="connsiteY0" fmla="*/ 731902 h 758856"/>
              <a:gd name="connsiteX1" fmla="*/ 373741 w 805831"/>
              <a:gd name="connsiteY1" fmla="*/ 757848 h 758856"/>
              <a:gd name="connsiteX2" fmla="*/ 683896 w 805831"/>
              <a:gd name="connsiteY2" fmla="*/ 696479 h 758856"/>
              <a:gd name="connsiteX3" fmla="*/ 803316 w 805831"/>
              <a:gd name="connsiteY3" fmla="*/ 453428 h 758856"/>
              <a:gd name="connsiteX4" fmla="*/ 588282 w 805831"/>
              <a:gd name="connsiteY4" fmla="*/ 3537 h 758856"/>
              <a:gd name="connsiteX5" fmla="*/ 59263 w 805831"/>
              <a:gd name="connsiteY5" fmla="*/ 319863 h 758856"/>
              <a:gd name="connsiteX6" fmla="*/ 56596 w 805831"/>
              <a:gd name="connsiteY6" fmla="*/ 630854 h 758856"/>
              <a:gd name="connsiteX7" fmla="*/ 0 w 805831"/>
              <a:gd name="connsiteY7" fmla="*/ 731902 h 758856"/>
              <a:gd name="connsiteX0" fmla="*/ 0 w 822941"/>
              <a:gd name="connsiteY0" fmla="*/ 731902 h 758856"/>
              <a:gd name="connsiteX1" fmla="*/ 373741 w 822941"/>
              <a:gd name="connsiteY1" fmla="*/ 757848 h 758856"/>
              <a:gd name="connsiteX2" fmla="*/ 683896 w 822941"/>
              <a:gd name="connsiteY2" fmla="*/ 696479 h 758856"/>
              <a:gd name="connsiteX3" fmla="*/ 820887 w 822941"/>
              <a:gd name="connsiteY3" fmla="*/ 468892 h 758856"/>
              <a:gd name="connsiteX4" fmla="*/ 588282 w 822941"/>
              <a:gd name="connsiteY4" fmla="*/ 3537 h 758856"/>
              <a:gd name="connsiteX5" fmla="*/ 59263 w 822941"/>
              <a:gd name="connsiteY5" fmla="*/ 319863 h 758856"/>
              <a:gd name="connsiteX6" fmla="*/ 56596 w 822941"/>
              <a:gd name="connsiteY6" fmla="*/ 630854 h 758856"/>
              <a:gd name="connsiteX7" fmla="*/ 0 w 822941"/>
              <a:gd name="connsiteY7" fmla="*/ 731902 h 758856"/>
              <a:gd name="connsiteX0" fmla="*/ 0 w 823675"/>
              <a:gd name="connsiteY0" fmla="*/ 731902 h 760400"/>
              <a:gd name="connsiteX1" fmla="*/ 373741 w 823675"/>
              <a:gd name="connsiteY1" fmla="*/ 757848 h 760400"/>
              <a:gd name="connsiteX2" fmla="*/ 695077 w 823675"/>
              <a:gd name="connsiteY2" fmla="*/ 729340 h 760400"/>
              <a:gd name="connsiteX3" fmla="*/ 820887 w 823675"/>
              <a:gd name="connsiteY3" fmla="*/ 468892 h 760400"/>
              <a:gd name="connsiteX4" fmla="*/ 588282 w 823675"/>
              <a:gd name="connsiteY4" fmla="*/ 3537 h 760400"/>
              <a:gd name="connsiteX5" fmla="*/ 59263 w 823675"/>
              <a:gd name="connsiteY5" fmla="*/ 319863 h 760400"/>
              <a:gd name="connsiteX6" fmla="*/ 56596 w 823675"/>
              <a:gd name="connsiteY6" fmla="*/ 630854 h 760400"/>
              <a:gd name="connsiteX7" fmla="*/ 0 w 823675"/>
              <a:gd name="connsiteY7" fmla="*/ 731902 h 760400"/>
              <a:gd name="connsiteX0" fmla="*/ 0 w 823675"/>
              <a:gd name="connsiteY0" fmla="*/ 731902 h 760034"/>
              <a:gd name="connsiteX1" fmla="*/ 166906 w 823675"/>
              <a:gd name="connsiteY1" fmla="*/ 737073 h 760034"/>
              <a:gd name="connsiteX2" fmla="*/ 373741 w 823675"/>
              <a:gd name="connsiteY2" fmla="*/ 757848 h 760034"/>
              <a:gd name="connsiteX3" fmla="*/ 695077 w 823675"/>
              <a:gd name="connsiteY3" fmla="*/ 729340 h 760034"/>
              <a:gd name="connsiteX4" fmla="*/ 820887 w 823675"/>
              <a:gd name="connsiteY4" fmla="*/ 468892 h 760034"/>
              <a:gd name="connsiteX5" fmla="*/ 588282 w 823675"/>
              <a:gd name="connsiteY5" fmla="*/ 3537 h 760034"/>
              <a:gd name="connsiteX6" fmla="*/ 59263 w 823675"/>
              <a:gd name="connsiteY6" fmla="*/ 319863 h 760034"/>
              <a:gd name="connsiteX7" fmla="*/ 56596 w 823675"/>
              <a:gd name="connsiteY7" fmla="*/ 630854 h 760034"/>
              <a:gd name="connsiteX8" fmla="*/ 0 w 823675"/>
              <a:gd name="connsiteY8" fmla="*/ 731902 h 760034"/>
              <a:gd name="connsiteX0" fmla="*/ 0 w 823675"/>
              <a:gd name="connsiteY0" fmla="*/ 731902 h 760034"/>
              <a:gd name="connsiteX1" fmla="*/ 166906 w 823675"/>
              <a:gd name="connsiteY1" fmla="*/ 737073 h 760034"/>
              <a:gd name="connsiteX2" fmla="*/ 373741 w 823675"/>
              <a:gd name="connsiteY2" fmla="*/ 757848 h 760034"/>
              <a:gd name="connsiteX3" fmla="*/ 695077 w 823675"/>
              <a:gd name="connsiteY3" fmla="*/ 729340 h 760034"/>
              <a:gd name="connsiteX4" fmla="*/ 820887 w 823675"/>
              <a:gd name="connsiteY4" fmla="*/ 468892 h 760034"/>
              <a:gd name="connsiteX5" fmla="*/ 588282 w 823675"/>
              <a:gd name="connsiteY5" fmla="*/ 3537 h 760034"/>
              <a:gd name="connsiteX6" fmla="*/ 59263 w 823675"/>
              <a:gd name="connsiteY6" fmla="*/ 319863 h 760034"/>
              <a:gd name="connsiteX7" fmla="*/ 56596 w 823675"/>
              <a:gd name="connsiteY7" fmla="*/ 630854 h 760034"/>
              <a:gd name="connsiteX8" fmla="*/ 0 w 823675"/>
              <a:gd name="connsiteY8" fmla="*/ 731902 h 760034"/>
              <a:gd name="connsiteX0" fmla="*/ 0 w 823675"/>
              <a:gd name="connsiteY0" fmla="*/ 731902 h 786869"/>
              <a:gd name="connsiteX1" fmla="*/ 166906 w 823675"/>
              <a:gd name="connsiteY1" fmla="*/ 737073 h 786869"/>
              <a:gd name="connsiteX2" fmla="*/ 381728 w 823675"/>
              <a:gd name="connsiteY2" fmla="*/ 786843 h 786869"/>
              <a:gd name="connsiteX3" fmla="*/ 695077 w 823675"/>
              <a:gd name="connsiteY3" fmla="*/ 729340 h 786869"/>
              <a:gd name="connsiteX4" fmla="*/ 820887 w 823675"/>
              <a:gd name="connsiteY4" fmla="*/ 468892 h 786869"/>
              <a:gd name="connsiteX5" fmla="*/ 588282 w 823675"/>
              <a:gd name="connsiteY5" fmla="*/ 3537 h 786869"/>
              <a:gd name="connsiteX6" fmla="*/ 59263 w 823675"/>
              <a:gd name="connsiteY6" fmla="*/ 319863 h 786869"/>
              <a:gd name="connsiteX7" fmla="*/ 56596 w 823675"/>
              <a:gd name="connsiteY7" fmla="*/ 630854 h 786869"/>
              <a:gd name="connsiteX8" fmla="*/ 0 w 823675"/>
              <a:gd name="connsiteY8" fmla="*/ 731902 h 786869"/>
              <a:gd name="connsiteX0" fmla="*/ 0 w 823675"/>
              <a:gd name="connsiteY0" fmla="*/ 731902 h 792665"/>
              <a:gd name="connsiteX1" fmla="*/ 166906 w 823675"/>
              <a:gd name="connsiteY1" fmla="*/ 737073 h 792665"/>
              <a:gd name="connsiteX2" fmla="*/ 391312 w 823675"/>
              <a:gd name="connsiteY2" fmla="*/ 792642 h 792665"/>
              <a:gd name="connsiteX3" fmla="*/ 695077 w 823675"/>
              <a:gd name="connsiteY3" fmla="*/ 729340 h 792665"/>
              <a:gd name="connsiteX4" fmla="*/ 820887 w 823675"/>
              <a:gd name="connsiteY4" fmla="*/ 468892 h 792665"/>
              <a:gd name="connsiteX5" fmla="*/ 588282 w 823675"/>
              <a:gd name="connsiteY5" fmla="*/ 3537 h 792665"/>
              <a:gd name="connsiteX6" fmla="*/ 59263 w 823675"/>
              <a:gd name="connsiteY6" fmla="*/ 319863 h 792665"/>
              <a:gd name="connsiteX7" fmla="*/ 56596 w 823675"/>
              <a:gd name="connsiteY7" fmla="*/ 630854 h 792665"/>
              <a:gd name="connsiteX8" fmla="*/ 0 w 823675"/>
              <a:gd name="connsiteY8" fmla="*/ 731902 h 792665"/>
              <a:gd name="connsiteX0" fmla="*/ 0 w 823675"/>
              <a:gd name="connsiteY0" fmla="*/ 731902 h 777210"/>
              <a:gd name="connsiteX1" fmla="*/ 166906 w 823675"/>
              <a:gd name="connsiteY1" fmla="*/ 737073 h 777210"/>
              <a:gd name="connsiteX2" fmla="*/ 391312 w 823675"/>
              <a:gd name="connsiteY2" fmla="*/ 777178 h 777210"/>
              <a:gd name="connsiteX3" fmla="*/ 695077 w 823675"/>
              <a:gd name="connsiteY3" fmla="*/ 729340 h 777210"/>
              <a:gd name="connsiteX4" fmla="*/ 820887 w 823675"/>
              <a:gd name="connsiteY4" fmla="*/ 468892 h 777210"/>
              <a:gd name="connsiteX5" fmla="*/ 588282 w 823675"/>
              <a:gd name="connsiteY5" fmla="*/ 3537 h 777210"/>
              <a:gd name="connsiteX6" fmla="*/ 59263 w 823675"/>
              <a:gd name="connsiteY6" fmla="*/ 319863 h 777210"/>
              <a:gd name="connsiteX7" fmla="*/ 56596 w 823675"/>
              <a:gd name="connsiteY7" fmla="*/ 630854 h 777210"/>
              <a:gd name="connsiteX8" fmla="*/ 0 w 823675"/>
              <a:gd name="connsiteY8" fmla="*/ 731902 h 777210"/>
              <a:gd name="connsiteX0" fmla="*/ 0 w 823675"/>
              <a:gd name="connsiteY0" fmla="*/ 731902 h 777210"/>
              <a:gd name="connsiteX1" fmla="*/ 166906 w 823675"/>
              <a:gd name="connsiteY1" fmla="*/ 737073 h 777210"/>
              <a:gd name="connsiteX2" fmla="*/ 391312 w 823675"/>
              <a:gd name="connsiteY2" fmla="*/ 777178 h 777210"/>
              <a:gd name="connsiteX3" fmla="*/ 695077 w 823675"/>
              <a:gd name="connsiteY3" fmla="*/ 729340 h 777210"/>
              <a:gd name="connsiteX4" fmla="*/ 820887 w 823675"/>
              <a:gd name="connsiteY4" fmla="*/ 468892 h 777210"/>
              <a:gd name="connsiteX5" fmla="*/ 588282 w 823675"/>
              <a:gd name="connsiteY5" fmla="*/ 3537 h 777210"/>
              <a:gd name="connsiteX6" fmla="*/ 59263 w 823675"/>
              <a:gd name="connsiteY6" fmla="*/ 319863 h 777210"/>
              <a:gd name="connsiteX7" fmla="*/ 51617 w 823675"/>
              <a:gd name="connsiteY7" fmla="*/ 627352 h 777210"/>
              <a:gd name="connsiteX8" fmla="*/ 0 w 823675"/>
              <a:gd name="connsiteY8" fmla="*/ 731902 h 777210"/>
              <a:gd name="connsiteX0" fmla="*/ 0 w 823675"/>
              <a:gd name="connsiteY0" fmla="*/ 732801 h 778109"/>
              <a:gd name="connsiteX1" fmla="*/ 166906 w 823675"/>
              <a:gd name="connsiteY1" fmla="*/ 737972 h 778109"/>
              <a:gd name="connsiteX2" fmla="*/ 391312 w 823675"/>
              <a:gd name="connsiteY2" fmla="*/ 778077 h 778109"/>
              <a:gd name="connsiteX3" fmla="*/ 695077 w 823675"/>
              <a:gd name="connsiteY3" fmla="*/ 730239 h 778109"/>
              <a:gd name="connsiteX4" fmla="*/ 820887 w 823675"/>
              <a:gd name="connsiteY4" fmla="*/ 469791 h 778109"/>
              <a:gd name="connsiteX5" fmla="*/ 588282 w 823675"/>
              <a:gd name="connsiteY5" fmla="*/ 4436 h 778109"/>
              <a:gd name="connsiteX6" fmla="*/ 39641 w 823675"/>
              <a:gd name="connsiteY6" fmla="*/ 312540 h 778109"/>
              <a:gd name="connsiteX7" fmla="*/ 51617 w 823675"/>
              <a:gd name="connsiteY7" fmla="*/ 628251 h 778109"/>
              <a:gd name="connsiteX8" fmla="*/ 0 w 823675"/>
              <a:gd name="connsiteY8" fmla="*/ 732801 h 778109"/>
              <a:gd name="connsiteX0" fmla="*/ 0 w 823675"/>
              <a:gd name="connsiteY0" fmla="*/ 732965 h 778273"/>
              <a:gd name="connsiteX1" fmla="*/ 166906 w 823675"/>
              <a:gd name="connsiteY1" fmla="*/ 738136 h 778273"/>
              <a:gd name="connsiteX2" fmla="*/ 391312 w 823675"/>
              <a:gd name="connsiteY2" fmla="*/ 778241 h 778273"/>
              <a:gd name="connsiteX3" fmla="*/ 695077 w 823675"/>
              <a:gd name="connsiteY3" fmla="*/ 730403 h 778273"/>
              <a:gd name="connsiteX4" fmla="*/ 820887 w 823675"/>
              <a:gd name="connsiteY4" fmla="*/ 469955 h 778273"/>
              <a:gd name="connsiteX5" fmla="*/ 588282 w 823675"/>
              <a:gd name="connsiteY5" fmla="*/ 4600 h 778273"/>
              <a:gd name="connsiteX6" fmla="*/ 31572 w 823675"/>
              <a:gd name="connsiteY6" fmla="*/ 311368 h 778273"/>
              <a:gd name="connsiteX7" fmla="*/ 51617 w 823675"/>
              <a:gd name="connsiteY7" fmla="*/ 628415 h 778273"/>
              <a:gd name="connsiteX8" fmla="*/ 0 w 823675"/>
              <a:gd name="connsiteY8" fmla="*/ 732965 h 778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3675" h="778273">
                <a:moveTo>
                  <a:pt x="0" y="732965"/>
                </a:moveTo>
                <a:cubicBezTo>
                  <a:pt x="17853" y="736493"/>
                  <a:pt x="104616" y="733812"/>
                  <a:pt x="166906" y="738136"/>
                </a:cubicBezTo>
                <a:cubicBezTo>
                  <a:pt x="229196" y="742460"/>
                  <a:pt x="303284" y="779530"/>
                  <a:pt x="391312" y="778241"/>
                </a:cubicBezTo>
                <a:cubicBezTo>
                  <a:pt x="479340" y="776952"/>
                  <a:pt x="621884" y="774696"/>
                  <a:pt x="695077" y="730403"/>
                </a:cubicBezTo>
                <a:cubicBezTo>
                  <a:pt x="768270" y="686110"/>
                  <a:pt x="838686" y="590922"/>
                  <a:pt x="820887" y="469955"/>
                </a:cubicBezTo>
                <a:cubicBezTo>
                  <a:pt x="803088" y="348988"/>
                  <a:pt x="795207" y="48292"/>
                  <a:pt x="588282" y="4600"/>
                </a:cubicBezTo>
                <a:cubicBezTo>
                  <a:pt x="492555" y="-2543"/>
                  <a:pt x="66148" y="-39533"/>
                  <a:pt x="31572" y="311368"/>
                </a:cubicBezTo>
                <a:cubicBezTo>
                  <a:pt x="15666" y="420334"/>
                  <a:pt x="51617" y="565074"/>
                  <a:pt x="51617" y="628415"/>
                </a:cubicBezTo>
                <a:cubicBezTo>
                  <a:pt x="52094" y="700138"/>
                  <a:pt x="0" y="732965"/>
                  <a:pt x="0" y="732965"/>
                </a:cubicBezTo>
                <a:close/>
              </a:path>
            </a:pathLst>
          </a:custGeom>
          <a:solidFill>
            <a:schemeClr val="bg1"/>
          </a:solidFill>
          <a:ln w="19050"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7B22AAC1-F256-0E99-1310-43DA468C7411}"/>
              </a:ext>
            </a:extLst>
          </p:cNvPr>
          <p:cNvSpPr>
            <a:spLocks noGrp="1"/>
          </p:cNvSpPr>
          <p:nvPr>
            <p:ph idx="1"/>
          </p:nvPr>
        </p:nvSpPr>
        <p:spPr>
          <a:xfrm>
            <a:off x="5225143" y="1342571"/>
            <a:ext cx="5646057" cy="4368800"/>
          </a:xfrm>
        </p:spPr>
        <p:txBody>
          <a:bodyPr anchor="ctr">
            <a:normAutofit/>
          </a:bodyPr>
          <a:lstStyle/>
          <a:p>
            <a:pPr marL="457200" indent="-457200" algn="ctr">
              <a:lnSpc>
                <a:spcPct val="90000"/>
              </a:lnSpc>
              <a:buFont typeface="Wingdings" panose="05000000000000000000" pitchFamily="2" charset="2"/>
              <a:buChar char="v"/>
            </a:pPr>
            <a:r>
              <a:rPr lang="en-GB" sz="3000"/>
              <a:t>S.13 of the Public Order Act 1986- Banning protest and other organised activities. - </a:t>
            </a:r>
            <a:r>
              <a:rPr lang="it-IT" sz="3000" i="0" err="1">
                <a:effectLst/>
                <a:cs typeface="Arial" panose="020B0604020202020204" pitchFamily="34" charset="0"/>
              </a:rPr>
              <a:t>Kay</a:t>
            </a:r>
            <a:r>
              <a:rPr lang="it-IT" sz="3000" i="0">
                <a:effectLst/>
                <a:cs typeface="Arial" panose="020B0604020202020204" pitchFamily="34" charset="0"/>
              </a:rPr>
              <a:t> v Metropolitan Police </a:t>
            </a:r>
            <a:r>
              <a:rPr lang="it-IT" sz="3000" i="0" err="1">
                <a:effectLst/>
                <a:cs typeface="Arial" panose="020B0604020202020204" pitchFamily="34" charset="0"/>
              </a:rPr>
              <a:t>Commissioner</a:t>
            </a:r>
            <a:r>
              <a:rPr lang="it-IT" sz="3000" i="0">
                <a:effectLst/>
                <a:cs typeface="Arial" panose="020B0604020202020204" pitchFamily="34" charset="0"/>
              </a:rPr>
              <a:t> [2007] 4 </a:t>
            </a:r>
            <a:r>
              <a:rPr lang="it-IT" sz="3000" i="0" err="1">
                <a:effectLst/>
                <a:cs typeface="Arial" panose="020B0604020202020204" pitchFamily="34" charset="0"/>
              </a:rPr>
              <a:t>All</a:t>
            </a:r>
            <a:r>
              <a:rPr lang="it-IT" sz="3000" i="0">
                <a:effectLst/>
                <a:cs typeface="Arial" panose="020B0604020202020204" pitchFamily="34" charset="0"/>
              </a:rPr>
              <a:t> ER 31</a:t>
            </a:r>
            <a:endParaRPr lang="en-GB" sz="3000">
              <a:cs typeface="Arial" panose="020B0604020202020204" pitchFamily="34" charset="0"/>
            </a:endParaRPr>
          </a:p>
          <a:p>
            <a:pPr marL="457200" indent="-457200" algn="ctr">
              <a:lnSpc>
                <a:spcPct val="90000"/>
              </a:lnSpc>
              <a:buFont typeface="Wingdings" panose="05000000000000000000" pitchFamily="2" charset="2"/>
              <a:buChar char="v"/>
            </a:pPr>
            <a:r>
              <a:rPr lang="en-GB" sz="3000"/>
              <a:t>However, you must apply to the local council for an order to ban the procession. </a:t>
            </a:r>
          </a:p>
          <a:p>
            <a:pPr marL="457200" indent="-457200" algn="ctr">
              <a:lnSpc>
                <a:spcPct val="90000"/>
              </a:lnSpc>
              <a:buFont typeface="Wingdings" panose="05000000000000000000" pitchFamily="2" charset="2"/>
              <a:buChar char="v"/>
            </a:pPr>
            <a:r>
              <a:rPr lang="en-GB" sz="3000"/>
              <a:t>No longer than 3 months. </a:t>
            </a:r>
          </a:p>
          <a:p>
            <a:pPr marL="457200" indent="-457200" algn="ctr">
              <a:lnSpc>
                <a:spcPct val="90000"/>
              </a:lnSpc>
              <a:buFont typeface="Wingdings" panose="05000000000000000000" pitchFamily="2" charset="2"/>
              <a:buChar char="v"/>
            </a:pPr>
            <a:r>
              <a:rPr lang="en-GB" sz="3000"/>
              <a:t>Difference between public and private land- S.14C – Deals with police powers. </a:t>
            </a:r>
          </a:p>
          <a:p>
            <a:pPr marL="457200" indent="-457200" algn="ctr">
              <a:lnSpc>
                <a:spcPct val="90000"/>
              </a:lnSpc>
              <a:buFont typeface="Wingdings" panose="05000000000000000000" pitchFamily="2" charset="2"/>
              <a:buChar char="v"/>
            </a:pPr>
            <a:r>
              <a:rPr lang="en-GB" sz="3000"/>
              <a:t>S.95 of the Representation of the People Act 1983. </a:t>
            </a:r>
          </a:p>
          <a:p>
            <a:pPr algn="ctr">
              <a:lnSpc>
                <a:spcPct val="90000"/>
              </a:lnSpc>
            </a:pPr>
            <a:endParaRPr lang="en-GB" sz="3000"/>
          </a:p>
        </p:txBody>
      </p:sp>
      <p:sp>
        <p:nvSpPr>
          <p:cNvPr id="12" name="Freeform: Shape 11">
            <a:extLst>
              <a:ext uri="{FF2B5EF4-FFF2-40B4-BE49-F238E27FC236}">
                <a16:creationId xmlns:a16="http://schemas.microsoft.com/office/drawing/2014/main" id="{B9940E64-4719-4E36-8FFD-748B552B3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588667" flipH="1">
            <a:off x="4240862" y="539430"/>
            <a:ext cx="7484484" cy="5843743"/>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15141"/>
              <a:gd name="connsiteY0" fmla="*/ 731902 h 758856"/>
              <a:gd name="connsiteX1" fmla="*/ 373741 w 815141"/>
              <a:gd name="connsiteY1" fmla="*/ 757848 h 758856"/>
              <a:gd name="connsiteX2" fmla="*/ 683896 w 815141"/>
              <a:gd name="connsiteY2" fmla="*/ 696479 h 758856"/>
              <a:gd name="connsiteX3" fmla="*/ 812900 w 815141"/>
              <a:gd name="connsiteY3" fmla="*/ 492088 h 758856"/>
              <a:gd name="connsiteX4" fmla="*/ 588282 w 815141"/>
              <a:gd name="connsiteY4" fmla="*/ 3537 h 758856"/>
              <a:gd name="connsiteX5" fmla="*/ 59263 w 815141"/>
              <a:gd name="connsiteY5" fmla="*/ 319863 h 758856"/>
              <a:gd name="connsiteX6" fmla="*/ 56596 w 815141"/>
              <a:gd name="connsiteY6" fmla="*/ 630854 h 758856"/>
              <a:gd name="connsiteX7" fmla="*/ 0 w 815141"/>
              <a:gd name="connsiteY7" fmla="*/ 731902 h 758856"/>
              <a:gd name="connsiteX0" fmla="*/ 0 w 815141"/>
              <a:gd name="connsiteY0" fmla="*/ 731902 h 758856"/>
              <a:gd name="connsiteX1" fmla="*/ 373741 w 815141"/>
              <a:gd name="connsiteY1" fmla="*/ 757848 h 758856"/>
              <a:gd name="connsiteX2" fmla="*/ 683896 w 815141"/>
              <a:gd name="connsiteY2" fmla="*/ 696479 h 758856"/>
              <a:gd name="connsiteX3" fmla="*/ 812900 w 815141"/>
              <a:gd name="connsiteY3" fmla="*/ 492088 h 758856"/>
              <a:gd name="connsiteX4" fmla="*/ 588282 w 815141"/>
              <a:gd name="connsiteY4" fmla="*/ 3537 h 758856"/>
              <a:gd name="connsiteX5" fmla="*/ 59263 w 815141"/>
              <a:gd name="connsiteY5" fmla="*/ 319863 h 758856"/>
              <a:gd name="connsiteX6" fmla="*/ 56596 w 815141"/>
              <a:gd name="connsiteY6" fmla="*/ 630854 h 758856"/>
              <a:gd name="connsiteX7" fmla="*/ 0 w 815141"/>
              <a:gd name="connsiteY7" fmla="*/ 731902 h 758856"/>
              <a:gd name="connsiteX0" fmla="*/ 0 w 805831"/>
              <a:gd name="connsiteY0" fmla="*/ 731902 h 758856"/>
              <a:gd name="connsiteX1" fmla="*/ 373741 w 805831"/>
              <a:gd name="connsiteY1" fmla="*/ 757848 h 758856"/>
              <a:gd name="connsiteX2" fmla="*/ 683896 w 805831"/>
              <a:gd name="connsiteY2" fmla="*/ 696479 h 758856"/>
              <a:gd name="connsiteX3" fmla="*/ 803316 w 805831"/>
              <a:gd name="connsiteY3" fmla="*/ 453428 h 758856"/>
              <a:gd name="connsiteX4" fmla="*/ 588282 w 805831"/>
              <a:gd name="connsiteY4" fmla="*/ 3537 h 758856"/>
              <a:gd name="connsiteX5" fmla="*/ 59263 w 805831"/>
              <a:gd name="connsiteY5" fmla="*/ 319863 h 758856"/>
              <a:gd name="connsiteX6" fmla="*/ 56596 w 805831"/>
              <a:gd name="connsiteY6" fmla="*/ 630854 h 758856"/>
              <a:gd name="connsiteX7" fmla="*/ 0 w 805831"/>
              <a:gd name="connsiteY7" fmla="*/ 731902 h 758856"/>
              <a:gd name="connsiteX0" fmla="*/ 0 w 822941"/>
              <a:gd name="connsiteY0" fmla="*/ 731902 h 758856"/>
              <a:gd name="connsiteX1" fmla="*/ 373741 w 822941"/>
              <a:gd name="connsiteY1" fmla="*/ 757848 h 758856"/>
              <a:gd name="connsiteX2" fmla="*/ 683896 w 822941"/>
              <a:gd name="connsiteY2" fmla="*/ 696479 h 758856"/>
              <a:gd name="connsiteX3" fmla="*/ 820887 w 822941"/>
              <a:gd name="connsiteY3" fmla="*/ 468892 h 758856"/>
              <a:gd name="connsiteX4" fmla="*/ 588282 w 822941"/>
              <a:gd name="connsiteY4" fmla="*/ 3537 h 758856"/>
              <a:gd name="connsiteX5" fmla="*/ 59263 w 822941"/>
              <a:gd name="connsiteY5" fmla="*/ 319863 h 758856"/>
              <a:gd name="connsiteX6" fmla="*/ 56596 w 822941"/>
              <a:gd name="connsiteY6" fmla="*/ 630854 h 758856"/>
              <a:gd name="connsiteX7" fmla="*/ 0 w 822941"/>
              <a:gd name="connsiteY7" fmla="*/ 731902 h 758856"/>
              <a:gd name="connsiteX0" fmla="*/ 0 w 823675"/>
              <a:gd name="connsiteY0" fmla="*/ 731902 h 760400"/>
              <a:gd name="connsiteX1" fmla="*/ 373741 w 823675"/>
              <a:gd name="connsiteY1" fmla="*/ 757848 h 760400"/>
              <a:gd name="connsiteX2" fmla="*/ 695077 w 823675"/>
              <a:gd name="connsiteY2" fmla="*/ 729340 h 760400"/>
              <a:gd name="connsiteX3" fmla="*/ 820887 w 823675"/>
              <a:gd name="connsiteY3" fmla="*/ 468892 h 760400"/>
              <a:gd name="connsiteX4" fmla="*/ 588282 w 823675"/>
              <a:gd name="connsiteY4" fmla="*/ 3537 h 760400"/>
              <a:gd name="connsiteX5" fmla="*/ 59263 w 823675"/>
              <a:gd name="connsiteY5" fmla="*/ 319863 h 760400"/>
              <a:gd name="connsiteX6" fmla="*/ 56596 w 823675"/>
              <a:gd name="connsiteY6" fmla="*/ 630854 h 760400"/>
              <a:gd name="connsiteX7" fmla="*/ 0 w 823675"/>
              <a:gd name="connsiteY7" fmla="*/ 731902 h 760400"/>
              <a:gd name="connsiteX0" fmla="*/ 0 w 823675"/>
              <a:gd name="connsiteY0" fmla="*/ 731902 h 760034"/>
              <a:gd name="connsiteX1" fmla="*/ 166906 w 823675"/>
              <a:gd name="connsiteY1" fmla="*/ 737073 h 760034"/>
              <a:gd name="connsiteX2" fmla="*/ 373741 w 823675"/>
              <a:gd name="connsiteY2" fmla="*/ 757848 h 760034"/>
              <a:gd name="connsiteX3" fmla="*/ 695077 w 823675"/>
              <a:gd name="connsiteY3" fmla="*/ 729340 h 760034"/>
              <a:gd name="connsiteX4" fmla="*/ 820887 w 823675"/>
              <a:gd name="connsiteY4" fmla="*/ 468892 h 760034"/>
              <a:gd name="connsiteX5" fmla="*/ 588282 w 823675"/>
              <a:gd name="connsiteY5" fmla="*/ 3537 h 760034"/>
              <a:gd name="connsiteX6" fmla="*/ 59263 w 823675"/>
              <a:gd name="connsiteY6" fmla="*/ 319863 h 760034"/>
              <a:gd name="connsiteX7" fmla="*/ 56596 w 823675"/>
              <a:gd name="connsiteY7" fmla="*/ 630854 h 760034"/>
              <a:gd name="connsiteX8" fmla="*/ 0 w 823675"/>
              <a:gd name="connsiteY8" fmla="*/ 731902 h 760034"/>
              <a:gd name="connsiteX0" fmla="*/ 0 w 823675"/>
              <a:gd name="connsiteY0" fmla="*/ 731902 h 760034"/>
              <a:gd name="connsiteX1" fmla="*/ 166906 w 823675"/>
              <a:gd name="connsiteY1" fmla="*/ 737073 h 760034"/>
              <a:gd name="connsiteX2" fmla="*/ 373741 w 823675"/>
              <a:gd name="connsiteY2" fmla="*/ 757848 h 760034"/>
              <a:gd name="connsiteX3" fmla="*/ 695077 w 823675"/>
              <a:gd name="connsiteY3" fmla="*/ 729340 h 760034"/>
              <a:gd name="connsiteX4" fmla="*/ 820887 w 823675"/>
              <a:gd name="connsiteY4" fmla="*/ 468892 h 760034"/>
              <a:gd name="connsiteX5" fmla="*/ 588282 w 823675"/>
              <a:gd name="connsiteY5" fmla="*/ 3537 h 760034"/>
              <a:gd name="connsiteX6" fmla="*/ 59263 w 823675"/>
              <a:gd name="connsiteY6" fmla="*/ 319863 h 760034"/>
              <a:gd name="connsiteX7" fmla="*/ 56596 w 823675"/>
              <a:gd name="connsiteY7" fmla="*/ 630854 h 760034"/>
              <a:gd name="connsiteX8" fmla="*/ 0 w 823675"/>
              <a:gd name="connsiteY8" fmla="*/ 731902 h 760034"/>
              <a:gd name="connsiteX0" fmla="*/ 0 w 823675"/>
              <a:gd name="connsiteY0" fmla="*/ 731902 h 786869"/>
              <a:gd name="connsiteX1" fmla="*/ 166906 w 823675"/>
              <a:gd name="connsiteY1" fmla="*/ 737073 h 786869"/>
              <a:gd name="connsiteX2" fmla="*/ 381728 w 823675"/>
              <a:gd name="connsiteY2" fmla="*/ 786843 h 786869"/>
              <a:gd name="connsiteX3" fmla="*/ 695077 w 823675"/>
              <a:gd name="connsiteY3" fmla="*/ 729340 h 786869"/>
              <a:gd name="connsiteX4" fmla="*/ 820887 w 823675"/>
              <a:gd name="connsiteY4" fmla="*/ 468892 h 786869"/>
              <a:gd name="connsiteX5" fmla="*/ 588282 w 823675"/>
              <a:gd name="connsiteY5" fmla="*/ 3537 h 786869"/>
              <a:gd name="connsiteX6" fmla="*/ 59263 w 823675"/>
              <a:gd name="connsiteY6" fmla="*/ 319863 h 786869"/>
              <a:gd name="connsiteX7" fmla="*/ 56596 w 823675"/>
              <a:gd name="connsiteY7" fmla="*/ 630854 h 786869"/>
              <a:gd name="connsiteX8" fmla="*/ 0 w 823675"/>
              <a:gd name="connsiteY8" fmla="*/ 731902 h 786869"/>
              <a:gd name="connsiteX0" fmla="*/ 0 w 823675"/>
              <a:gd name="connsiteY0" fmla="*/ 731902 h 792665"/>
              <a:gd name="connsiteX1" fmla="*/ 166906 w 823675"/>
              <a:gd name="connsiteY1" fmla="*/ 737073 h 792665"/>
              <a:gd name="connsiteX2" fmla="*/ 391312 w 823675"/>
              <a:gd name="connsiteY2" fmla="*/ 792642 h 792665"/>
              <a:gd name="connsiteX3" fmla="*/ 695077 w 823675"/>
              <a:gd name="connsiteY3" fmla="*/ 729340 h 792665"/>
              <a:gd name="connsiteX4" fmla="*/ 820887 w 823675"/>
              <a:gd name="connsiteY4" fmla="*/ 468892 h 792665"/>
              <a:gd name="connsiteX5" fmla="*/ 588282 w 823675"/>
              <a:gd name="connsiteY5" fmla="*/ 3537 h 792665"/>
              <a:gd name="connsiteX6" fmla="*/ 59263 w 823675"/>
              <a:gd name="connsiteY6" fmla="*/ 319863 h 792665"/>
              <a:gd name="connsiteX7" fmla="*/ 56596 w 823675"/>
              <a:gd name="connsiteY7" fmla="*/ 630854 h 792665"/>
              <a:gd name="connsiteX8" fmla="*/ 0 w 823675"/>
              <a:gd name="connsiteY8" fmla="*/ 731902 h 792665"/>
              <a:gd name="connsiteX0" fmla="*/ 0 w 823675"/>
              <a:gd name="connsiteY0" fmla="*/ 731902 h 777210"/>
              <a:gd name="connsiteX1" fmla="*/ 166906 w 823675"/>
              <a:gd name="connsiteY1" fmla="*/ 737073 h 777210"/>
              <a:gd name="connsiteX2" fmla="*/ 391312 w 823675"/>
              <a:gd name="connsiteY2" fmla="*/ 777178 h 777210"/>
              <a:gd name="connsiteX3" fmla="*/ 695077 w 823675"/>
              <a:gd name="connsiteY3" fmla="*/ 729340 h 777210"/>
              <a:gd name="connsiteX4" fmla="*/ 820887 w 823675"/>
              <a:gd name="connsiteY4" fmla="*/ 468892 h 777210"/>
              <a:gd name="connsiteX5" fmla="*/ 588282 w 823675"/>
              <a:gd name="connsiteY5" fmla="*/ 3537 h 777210"/>
              <a:gd name="connsiteX6" fmla="*/ 59263 w 823675"/>
              <a:gd name="connsiteY6" fmla="*/ 319863 h 777210"/>
              <a:gd name="connsiteX7" fmla="*/ 56596 w 823675"/>
              <a:gd name="connsiteY7" fmla="*/ 630854 h 777210"/>
              <a:gd name="connsiteX8" fmla="*/ 0 w 823675"/>
              <a:gd name="connsiteY8" fmla="*/ 731902 h 777210"/>
              <a:gd name="connsiteX0" fmla="*/ 0 w 823675"/>
              <a:gd name="connsiteY0" fmla="*/ 731902 h 777210"/>
              <a:gd name="connsiteX1" fmla="*/ 166906 w 823675"/>
              <a:gd name="connsiteY1" fmla="*/ 737073 h 777210"/>
              <a:gd name="connsiteX2" fmla="*/ 391312 w 823675"/>
              <a:gd name="connsiteY2" fmla="*/ 777178 h 777210"/>
              <a:gd name="connsiteX3" fmla="*/ 695077 w 823675"/>
              <a:gd name="connsiteY3" fmla="*/ 729340 h 777210"/>
              <a:gd name="connsiteX4" fmla="*/ 820887 w 823675"/>
              <a:gd name="connsiteY4" fmla="*/ 468892 h 777210"/>
              <a:gd name="connsiteX5" fmla="*/ 588282 w 823675"/>
              <a:gd name="connsiteY5" fmla="*/ 3537 h 777210"/>
              <a:gd name="connsiteX6" fmla="*/ 59263 w 823675"/>
              <a:gd name="connsiteY6" fmla="*/ 319863 h 777210"/>
              <a:gd name="connsiteX7" fmla="*/ 51617 w 823675"/>
              <a:gd name="connsiteY7" fmla="*/ 627352 h 777210"/>
              <a:gd name="connsiteX8" fmla="*/ 0 w 823675"/>
              <a:gd name="connsiteY8" fmla="*/ 731902 h 777210"/>
              <a:gd name="connsiteX0" fmla="*/ 0 w 823675"/>
              <a:gd name="connsiteY0" fmla="*/ 732801 h 778109"/>
              <a:gd name="connsiteX1" fmla="*/ 166906 w 823675"/>
              <a:gd name="connsiteY1" fmla="*/ 737972 h 778109"/>
              <a:gd name="connsiteX2" fmla="*/ 391312 w 823675"/>
              <a:gd name="connsiteY2" fmla="*/ 778077 h 778109"/>
              <a:gd name="connsiteX3" fmla="*/ 695077 w 823675"/>
              <a:gd name="connsiteY3" fmla="*/ 730239 h 778109"/>
              <a:gd name="connsiteX4" fmla="*/ 820887 w 823675"/>
              <a:gd name="connsiteY4" fmla="*/ 469791 h 778109"/>
              <a:gd name="connsiteX5" fmla="*/ 588282 w 823675"/>
              <a:gd name="connsiteY5" fmla="*/ 4436 h 778109"/>
              <a:gd name="connsiteX6" fmla="*/ 39641 w 823675"/>
              <a:gd name="connsiteY6" fmla="*/ 312540 h 778109"/>
              <a:gd name="connsiteX7" fmla="*/ 51617 w 823675"/>
              <a:gd name="connsiteY7" fmla="*/ 628251 h 778109"/>
              <a:gd name="connsiteX8" fmla="*/ 0 w 823675"/>
              <a:gd name="connsiteY8" fmla="*/ 732801 h 778109"/>
              <a:gd name="connsiteX0" fmla="*/ 0 w 823675"/>
              <a:gd name="connsiteY0" fmla="*/ 732965 h 778273"/>
              <a:gd name="connsiteX1" fmla="*/ 166906 w 823675"/>
              <a:gd name="connsiteY1" fmla="*/ 738136 h 778273"/>
              <a:gd name="connsiteX2" fmla="*/ 391312 w 823675"/>
              <a:gd name="connsiteY2" fmla="*/ 778241 h 778273"/>
              <a:gd name="connsiteX3" fmla="*/ 695077 w 823675"/>
              <a:gd name="connsiteY3" fmla="*/ 730403 h 778273"/>
              <a:gd name="connsiteX4" fmla="*/ 820887 w 823675"/>
              <a:gd name="connsiteY4" fmla="*/ 469955 h 778273"/>
              <a:gd name="connsiteX5" fmla="*/ 588282 w 823675"/>
              <a:gd name="connsiteY5" fmla="*/ 4600 h 778273"/>
              <a:gd name="connsiteX6" fmla="*/ 31572 w 823675"/>
              <a:gd name="connsiteY6" fmla="*/ 311368 h 778273"/>
              <a:gd name="connsiteX7" fmla="*/ 51617 w 823675"/>
              <a:gd name="connsiteY7" fmla="*/ 628415 h 778273"/>
              <a:gd name="connsiteX8" fmla="*/ 0 w 823675"/>
              <a:gd name="connsiteY8" fmla="*/ 732965 h 778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3675" h="778273">
                <a:moveTo>
                  <a:pt x="0" y="732965"/>
                </a:moveTo>
                <a:cubicBezTo>
                  <a:pt x="17853" y="736493"/>
                  <a:pt x="104616" y="733812"/>
                  <a:pt x="166906" y="738136"/>
                </a:cubicBezTo>
                <a:cubicBezTo>
                  <a:pt x="229196" y="742460"/>
                  <a:pt x="303284" y="779530"/>
                  <a:pt x="391312" y="778241"/>
                </a:cubicBezTo>
                <a:cubicBezTo>
                  <a:pt x="479340" y="776952"/>
                  <a:pt x="621884" y="774696"/>
                  <a:pt x="695077" y="730403"/>
                </a:cubicBezTo>
                <a:cubicBezTo>
                  <a:pt x="768270" y="686110"/>
                  <a:pt x="838686" y="590922"/>
                  <a:pt x="820887" y="469955"/>
                </a:cubicBezTo>
                <a:cubicBezTo>
                  <a:pt x="803088" y="348988"/>
                  <a:pt x="795207" y="48292"/>
                  <a:pt x="588282" y="4600"/>
                </a:cubicBezTo>
                <a:cubicBezTo>
                  <a:pt x="492555" y="-2543"/>
                  <a:pt x="66148" y="-39533"/>
                  <a:pt x="31572" y="311368"/>
                </a:cubicBezTo>
                <a:cubicBezTo>
                  <a:pt x="15666" y="420334"/>
                  <a:pt x="51617" y="565074"/>
                  <a:pt x="51617" y="628415"/>
                </a:cubicBezTo>
                <a:cubicBezTo>
                  <a:pt x="52094" y="700138"/>
                  <a:pt x="0" y="732965"/>
                  <a:pt x="0" y="732965"/>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15351843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mplex math formulas on a blackboard">
            <a:extLst>
              <a:ext uri="{FF2B5EF4-FFF2-40B4-BE49-F238E27FC236}">
                <a16:creationId xmlns:a16="http://schemas.microsoft.com/office/drawing/2014/main" id="{7B143D43-C1A0-AFC6-EAAB-CBD204C22D6E}"/>
              </a:ext>
            </a:extLst>
          </p:cNvPr>
          <p:cNvPicPr>
            <a:picLocks noChangeAspect="1"/>
          </p:cNvPicPr>
          <p:nvPr/>
        </p:nvPicPr>
        <p:blipFill>
          <a:blip r:embed="rId2"/>
          <a:srcRect t="18208" b="4737"/>
          <a:stretch/>
        </p:blipFill>
        <p:spPr>
          <a:xfrm>
            <a:off x="20" y="10"/>
            <a:ext cx="12191981" cy="6857990"/>
          </a:xfrm>
          <a:prstGeom prst="rect">
            <a:avLst/>
          </a:prstGeom>
        </p:spPr>
      </p:pic>
      <p:sp>
        <p:nvSpPr>
          <p:cNvPr id="11" name="Freeform: Shape 10">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0A3BB080-18A4-BF09-8290-F8F085149A15}"/>
              </a:ext>
            </a:extLst>
          </p:cNvPr>
          <p:cNvSpPr>
            <a:spLocks noGrp="1"/>
          </p:cNvSpPr>
          <p:nvPr>
            <p:ph type="title"/>
          </p:nvPr>
        </p:nvSpPr>
        <p:spPr>
          <a:xfrm>
            <a:off x="4272282" y="860609"/>
            <a:ext cx="4621687" cy="1258293"/>
          </a:xfrm>
        </p:spPr>
        <p:txBody>
          <a:bodyPr>
            <a:normAutofit/>
          </a:bodyPr>
          <a:lstStyle/>
          <a:p>
            <a:pPr algn="ctr">
              <a:lnSpc>
                <a:spcPct val="90000"/>
              </a:lnSpc>
            </a:pPr>
            <a:r>
              <a:rPr lang="en-GB" sz="4100" i="1" u="sng"/>
              <a:t>S.18 of the Public Order Act 1986</a:t>
            </a:r>
          </a:p>
        </p:txBody>
      </p:sp>
      <p:sp>
        <p:nvSpPr>
          <p:cNvPr id="3" name="Content Placeholder 2">
            <a:extLst>
              <a:ext uri="{FF2B5EF4-FFF2-40B4-BE49-F238E27FC236}">
                <a16:creationId xmlns:a16="http://schemas.microsoft.com/office/drawing/2014/main" id="{F57D778E-6BFC-CA56-5CFE-0D555506DE1A}"/>
              </a:ext>
            </a:extLst>
          </p:cNvPr>
          <p:cNvSpPr>
            <a:spLocks noGrp="1"/>
          </p:cNvSpPr>
          <p:nvPr>
            <p:ph idx="1"/>
          </p:nvPr>
        </p:nvSpPr>
        <p:spPr>
          <a:xfrm>
            <a:off x="7457702" y="2265829"/>
            <a:ext cx="4236001" cy="3501011"/>
          </a:xfrm>
        </p:spPr>
        <p:txBody>
          <a:bodyPr anchor="ctr">
            <a:normAutofit/>
          </a:bodyPr>
          <a:lstStyle/>
          <a:p>
            <a:pPr marL="457200" indent="-457200" algn="ctr">
              <a:lnSpc>
                <a:spcPct val="90000"/>
              </a:lnSpc>
              <a:buFont typeface="Wingdings" panose="05000000000000000000" pitchFamily="2" charset="2"/>
              <a:buChar char="v"/>
            </a:pPr>
            <a:r>
              <a:rPr lang="en-GB" sz="2200" i="0">
                <a:effectLst/>
              </a:rPr>
              <a:t>(1)A person who uses threatening, abusive or insulting words or behaviour, or displays any written material which is threatening, abusive or insulting, is guilty of an offence if—</a:t>
            </a:r>
          </a:p>
          <a:p>
            <a:pPr marL="457200" indent="-457200" algn="ctr">
              <a:lnSpc>
                <a:spcPct val="90000"/>
              </a:lnSpc>
              <a:buFont typeface="Wingdings" panose="05000000000000000000" pitchFamily="2" charset="2"/>
              <a:buChar char="v"/>
            </a:pPr>
            <a:r>
              <a:rPr lang="en-GB" sz="2200" i="0">
                <a:effectLst/>
              </a:rPr>
              <a:t>(a)he intends thereby to stir up racial hatred, or</a:t>
            </a:r>
          </a:p>
          <a:p>
            <a:pPr marL="457200" indent="-457200" algn="ctr">
              <a:lnSpc>
                <a:spcPct val="90000"/>
              </a:lnSpc>
              <a:buFont typeface="Wingdings" panose="05000000000000000000" pitchFamily="2" charset="2"/>
              <a:buChar char="v"/>
            </a:pPr>
            <a:r>
              <a:rPr lang="en-GB" sz="2200" i="0">
                <a:effectLst/>
              </a:rPr>
              <a:t>(b)having regard to all the circumstances racial hatred is likely to be stirred up thereby.</a:t>
            </a:r>
          </a:p>
          <a:p>
            <a:pPr algn="ctr">
              <a:lnSpc>
                <a:spcPct val="90000"/>
              </a:lnSpc>
            </a:pPr>
            <a:endParaRPr lang="en-GB" sz="2200"/>
          </a:p>
        </p:txBody>
      </p:sp>
    </p:spTree>
    <p:extLst>
      <p:ext uri="{BB962C8B-B14F-4D97-AF65-F5344CB8AC3E}">
        <p14:creationId xmlns:p14="http://schemas.microsoft.com/office/powerpoint/2010/main" val="37820134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B7974-E7CE-D6AD-4EE8-2A1E625D0238}"/>
              </a:ext>
            </a:extLst>
          </p:cNvPr>
          <p:cNvSpPr>
            <a:spLocks noGrp="1"/>
          </p:cNvSpPr>
          <p:nvPr>
            <p:ph type="title"/>
          </p:nvPr>
        </p:nvSpPr>
        <p:spPr/>
        <p:txBody>
          <a:bodyPr>
            <a:normAutofit/>
          </a:bodyPr>
          <a:lstStyle/>
          <a:p>
            <a:pPr algn="ctr"/>
            <a:r>
              <a:rPr lang="en-GB" sz="6000" i="1" u="sng" dirty="0"/>
              <a:t>S.29(B) of the Public Orders Act 1986</a:t>
            </a:r>
          </a:p>
        </p:txBody>
      </p:sp>
      <p:graphicFrame>
        <p:nvGraphicFramePr>
          <p:cNvPr id="4" name="Content Placeholder 2">
            <a:extLst>
              <a:ext uri="{FF2B5EF4-FFF2-40B4-BE49-F238E27FC236}">
                <a16:creationId xmlns:a16="http://schemas.microsoft.com/office/drawing/2014/main" id="{644E0C51-FEF1-072C-0974-978B74B01742}"/>
              </a:ext>
            </a:extLst>
          </p:cNvPr>
          <p:cNvGraphicFramePr>
            <a:graphicFrameLocks noGrp="1"/>
          </p:cNvGraphicFramePr>
          <p:nvPr>
            <p:ph idx="1"/>
            <p:extLst>
              <p:ext uri="{D42A27DB-BD31-4B8C-83A1-F6EECF244321}">
                <p14:modId xmlns:p14="http://schemas.microsoft.com/office/powerpoint/2010/main" val="3029969638"/>
              </p:ext>
            </p:extLst>
          </p:nvPr>
        </p:nvGraphicFramePr>
        <p:xfrm>
          <a:off x="1020763" y="2089150"/>
          <a:ext cx="10333037" cy="38274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08480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2E56E1E-D82A-4FF7-99CE-83AE9A18FC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D3BF14-EE67-FE51-E44A-FB5941A8298F}"/>
              </a:ext>
            </a:extLst>
          </p:cNvPr>
          <p:cNvSpPr>
            <a:spLocks noGrp="1"/>
          </p:cNvSpPr>
          <p:nvPr>
            <p:ph type="title"/>
          </p:nvPr>
        </p:nvSpPr>
        <p:spPr>
          <a:xfrm>
            <a:off x="774701" y="703943"/>
            <a:ext cx="2930608" cy="2859314"/>
          </a:xfrm>
        </p:spPr>
        <p:txBody>
          <a:bodyPr anchor="t">
            <a:normAutofit/>
          </a:bodyPr>
          <a:lstStyle/>
          <a:p>
            <a:pPr algn="r">
              <a:lnSpc>
                <a:spcPct val="90000"/>
              </a:lnSpc>
            </a:pPr>
            <a:r>
              <a:rPr lang="en-GB" i="1" u="sng" dirty="0"/>
              <a:t>How do we identify those within the same group?</a:t>
            </a:r>
            <a:endParaRPr lang="en-GB" i="1" u="sng"/>
          </a:p>
        </p:txBody>
      </p:sp>
      <p:sp>
        <p:nvSpPr>
          <p:cNvPr id="10" name="Freeform: Shape 9">
            <a:extLst>
              <a:ext uri="{FF2B5EF4-FFF2-40B4-BE49-F238E27FC236}">
                <a16:creationId xmlns:a16="http://schemas.microsoft.com/office/drawing/2014/main" id="{FCE4B1E6-EC5B-432F-90D0-898FA5296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588667" flipH="1">
            <a:off x="4301693" y="485426"/>
            <a:ext cx="7484484" cy="5843743"/>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15141"/>
              <a:gd name="connsiteY0" fmla="*/ 731902 h 758856"/>
              <a:gd name="connsiteX1" fmla="*/ 373741 w 815141"/>
              <a:gd name="connsiteY1" fmla="*/ 757848 h 758856"/>
              <a:gd name="connsiteX2" fmla="*/ 683896 w 815141"/>
              <a:gd name="connsiteY2" fmla="*/ 696479 h 758856"/>
              <a:gd name="connsiteX3" fmla="*/ 812900 w 815141"/>
              <a:gd name="connsiteY3" fmla="*/ 492088 h 758856"/>
              <a:gd name="connsiteX4" fmla="*/ 588282 w 815141"/>
              <a:gd name="connsiteY4" fmla="*/ 3537 h 758856"/>
              <a:gd name="connsiteX5" fmla="*/ 59263 w 815141"/>
              <a:gd name="connsiteY5" fmla="*/ 319863 h 758856"/>
              <a:gd name="connsiteX6" fmla="*/ 56596 w 815141"/>
              <a:gd name="connsiteY6" fmla="*/ 630854 h 758856"/>
              <a:gd name="connsiteX7" fmla="*/ 0 w 815141"/>
              <a:gd name="connsiteY7" fmla="*/ 731902 h 758856"/>
              <a:gd name="connsiteX0" fmla="*/ 0 w 815141"/>
              <a:gd name="connsiteY0" fmla="*/ 731902 h 758856"/>
              <a:gd name="connsiteX1" fmla="*/ 373741 w 815141"/>
              <a:gd name="connsiteY1" fmla="*/ 757848 h 758856"/>
              <a:gd name="connsiteX2" fmla="*/ 683896 w 815141"/>
              <a:gd name="connsiteY2" fmla="*/ 696479 h 758856"/>
              <a:gd name="connsiteX3" fmla="*/ 812900 w 815141"/>
              <a:gd name="connsiteY3" fmla="*/ 492088 h 758856"/>
              <a:gd name="connsiteX4" fmla="*/ 588282 w 815141"/>
              <a:gd name="connsiteY4" fmla="*/ 3537 h 758856"/>
              <a:gd name="connsiteX5" fmla="*/ 59263 w 815141"/>
              <a:gd name="connsiteY5" fmla="*/ 319863 h 758856"/>
              <a:gd name="connsiteX6" fmla="*/ 56596 w 815141"/>
              <a:gd name="connsiteY6" fmla="*/ 630854 h 758856"/>
              <a:gd name="connsiteX7" fmla="*/ 0 w 815141"/>
              <a:gd name="connsiteY7" fmla="*/ 731902 h 758856"/>
              <a:gd name="connsiteX0" fmla="*/ 0 w 805831"/>
              <a:gd name="connsiteY0" fmla="*/ 731902 h 758856"/>
              <a:gd name="connsiteX1" fmla="*/ 373741 w 805831"/>
              <a:gd name="connsiteY1" fmla="*/ 757848 h 758856"/>
              <a:gd name="connsiteX2" fmla="*/ 683896 w 805831"/>
              <a:gd name="connsiteY2" fmla="*/ 696479 h 758856"/>
              <a:gd name="connsiteX3" fmla="*/ 803316 w 805831"/>
              <a:gd name="connsiteY3" fmla="*/ 453428 h 758856"/>
              <a:gd name="connsiteX4" fmla="*/ 588282 w 805831"/>
              <a:gd name="connsiteY4" fmla="*/ 3537 h 758856"/>
              <a:gd name="connsiteX5" fmla="*/ 59263 w 805831"/>
              <a:gd name="connsiteY5" fmla="*/ 319863 h 758856"/>
              <a:gd name="connsiteX6" fmla="*/ 56596 w 805831"/>
              <a:gd name="connsiteY6" fmla="*/ 630854 h 758856"/>
              <a:gd name="connsiteX7" fmla="*/ 0 w 805831"/>
              <a:gd name="connsiteY7" fmla="*/ 731902 h 758856"/>
              <a:gd name="connsiteX0" fmla="*/ 0 w 822941"/>
              <a:gd name="connsiteY0" fmla="*/ 731902 h 758856"/>
              <a:gd name="connsiteX1" fmla="*/ 373741 w 822941"/>
              <a:gd name="connsiteY1" fmla="*/ 757848 h 758856"/>
              <a:gd name="connsiteX2" fmla="*/ 683896 w 822941"/>
              <a:gd name="connsiteY2" fmla="*/ 696479 h 758856"/>
              <a:gd name="connsiteX3" fmla="*/ 820887 w 822941"/>
              <a:gd name="connsiteY3" fmla="*/ 468892 h 758856"/>
              <a:gd name="connsiteX4" fmla="*/ 588282 w 822941"/>
              <a:gd name="connsiteY4" fmla="*/ 3537 h 758856"/>
              <a:gd name="connsiteX5" fmla="*/ 59263 w 822941"/>
              <a:gd name="connsiteY5" fmla="*/ 319863 h 758856"/>
              <a:gd name="connsiteX6" fmla="*/ 56596 w 822941"/>
              <a:gd name="connsiteY6" fmla="*/ 630854 h 758856"/>
              <a:gd name="connsiteX7" fmla="*/ 0 w 822941"/>
              <a:gd name="connsiteY7" fmla="*/ 731902 h 758856"/>
              <a:gd name="connsiteX0" fmla="*/ 0 w 823675"/>
              <a:gd name="connsiteY0" fmla="*/ 731902 h 760400"/>
              <a:gd name="connsiteX1" fmla="*/ 373741 w 823675"/>
              <a:gd name="connsiteY1" fmla="*/ 757848 h 760400"/>
              <a:gd name="connsiteX2" fmla="*/ 695077 w 823675"/>
              <a:gd name="connsiteY2" fmla="*/ 729340 h 760400"/>
              <a:gd name="connsiteX3" fmla="*/ 820887 w 823675"/>
              <a:gd name="connsiteY3" fmla="*/ 468892 h 760400"/>
              <a:gd name="connsiteX4" fmla="*/ 588282 w 823675"/>
              <a:gd name="connsiteY4" fmla="*/ 3537 h 760400"/>
              <a:gd name="connsiteX5" fmla="*/ 59263 w 823675"/>
              <a:gd name="connsiteY5" fmla="*/ 319863 h 760400"/>
              <a:gd name="connsiteX6" fmla="*/ 56596 w 823675"/>
              <a:gd name="connsiteY6" fmla="*/ 630854 h 760400"/>
              <a:gd name="connsiteX7" fmla="*/ 0 w 823675"/>
              <a:gd name="connsiteY7" fmla="*/ 731902 h 760400"/>
              <a:gd name="connsiteX0" fmla="*/ 0 w 823675"/>
              <a:gd name="connsiteY0" fmla="*/ 731902 h 760034"/>
              <a:gd name="connsiteX1" fmla="*/ 166906 w 823675"/>
              <a:gd name="connsiteY1" fmla="*/ 737073 h 760034"/>
              <a:gd name="connsiteX2" fmla="*/ 373741 w 823675"/>
              <a:gd name="connsiteY2" fmla="*/ 757848 h 760034"/>
              <a:gd name="connsiteX3" fmla="*/ 695077 w 823675"/>
              <a:gd name="connsiteY3" fmla="*/ 729340 h 760034"/>
              <a:gd name="connsiteX4" fmla="*/ 820887 w 823675"/>
              <a:gd name="connsiteY4" fmla="*/ 468892 h 760034"/>
              <a:gd name="connsiteX5" fmla="*/ 588282 w 823675"/>
              <a:gd name="connsiteY5" fmla="*/ 3537 h 760034"/>
              <a:gd name="connsiteX6" fmla="*/ 59263 w 823675"/>
              <a:gd name="connsiteY6" fmla="*/ 319863 h 760034"/>
              <a:gd name="connsiteX7" fmla="*/ 56596 w 823675"/>
              <a:gd name="connsiteY7" fmla="*/ 630854 h 760034"/>
              <a:gd name="connsiteX8" fmla="*/ 0 w 823675"/>
              <a:gd name="connsiteY8" fmla="*/ 731902 h 760034"/>
              <a:gd name="connsiteX0" fmla="*/ 0 w 823675"/>
              <a:gd name="connsiteY0" fmla="*/ 731902 h 760034"/>
              <a:gd name="connsiteX1" fmla="*/ 166906 w 823675"/>
              <a:gd name="connsiteY1" fmla="*/ 737073 h 760034"/>
              <a:gd name="connsiteX2" fmla="*/ 373741 w 823675"/>
              <a:gd name="connsiteY2" fmla="*/ 757848 h 760034"/>
              <a:gd name="connsiteX3" fmla="*/ 695077 w 823675"/>
              <a:gd name="connsiteY3" fmla="*/ 729340 h 760034"/>
              <a:gd name="connsiteX4" fmla="*/ 820887 w 823675"/>
              <a:gd name="connsiteY4" fmla="*/ 468892 h 760034"/>
              <a:gd name="connsiteX5" fmla="*/ 588282 w 823675"/>
              <a:gd name="connsiteY5" fmla="*/ 3537 h 760034"/>
              <a:gd name="connsiteX6" fmla="*/ 59263 w 823675"/>
              <a:gd name="connsiteY6" fmla="*/ 319863 h 760034"/>
              <a:gd name="connsiteX7" fmla="*/ 56596 w 823675"/>
              <a:gd name="connsiteY7" fmla="*/ 630854 h 760034"/>
              <a:gd name="connsiteX8" fmla="*/ 0 w 823675"/>
              <a:gd name="connsiteY8" fmla="*/ 731902 h 760034"/>
              <a:gd name="connsiteX0" fmla="*/ 0 w 823675"/>
              <a:gd name="connsiteY0" fmla="*/ 731902 h 786869"/>
              <a:gd name="connsiteX1" fmla="*/ 166906 w 823675"/>
              <a:gd name="connsiteY1" fmla="*/ 737073 h 786869"/>
              <a:gd name="connsiteX2" fmla="*/ 381728 w 823675"/>
              <a:gd name="connsiteY2" fmla="*/ 786843 h 786869"/>
              <a:gd name="connsiteX3" fmla="*/ 695077 w 823675"/>
              <a:gd name="connsiteY3" fmla="*/ 729340 h 786869"/>
              <a:gd name="connsiteX4" fmla="*/ 820887 w 823675"/>
              <a:gd name="connsiteY4" fmla="*/ 468892 h 786869"/>
              <a:gd name="connsiteX5" fmla="*/ 588282 w 823675"/>
              <a:gd name="connsiteY5" fmla="*/ 3537 h 786869"/>
              <a:gd name="connsiteX6" fmla="*/ 59263 w 823675"/>
              <a:gd name="connsiteY6" fmla="*/ 319863 h 786869"/>
              <a:gd name="connsiteX7" fmla="*/ 56596 w 823675"/>
              <a:gd name="connsiteY7" fmla="*/ 630854 h 786869"/>
              <a:gd name="connsiteX8" fmla="*/ 0 w 823675"/>
              <a:gd name="connsiteY8" fmla="*/ 731902 h 786869"/>
              <a:gd name="connsiteX0" fmla="*/ 0 w 823675"/>
              <a:gd name="connsiteY0" fmla="*/ 731902 h 792665"/>
              <a:gd name="connsiteX1" fmla="*/ 166906 w 823675"/>
              <a:gd name="connsiteY1" fmla="*/ 737073 h 792665"/>
              <a:gd name="connsiteX2" fmla="*/ 391312 w 823675"/>
              <a:gd name="connsiteY2" fmla="*/ 792642 h 792665"/>
              <a:gd name="connsiteX3" fmla="*/ 695077 w 823675"/>
              <a:gd name="connsiteY3" fmla="*/ 729340 h 792665"/>
              <a:gd name="connsiteX4" fmla="*/ 820887 w 823675"/>
              <a:gd name="connsiteY4" fmla="*/ 468892 h 792665"/>
              <a:gd name="connsiteX5" fmla="*/ 588282 w 823675"/>
              <a:gd name="connsiteY5" fmla="*/ 3537 h 792665"/>
              <a:gd name="connsiteX6" fmla="*/ 59263 w 823675"/>
              <a:gd name="connsiteY6" fmla="*/ 319863 h 792665"/>
              <a:gd name="connsiteX7" fmla="*/ 56596 w 823675"/>
              <a:gd name="connsiteY7" fmla="*/ 630854 h 792665"/>
              <a:gd name="connsiteX8" fmla="*/ 0 w 823675"/>
              <a:gd name="connsiteY8" fmla="*/ 731902 h 792665"/>
              <a:gd name="connsiteX0" fmla="*/ 0 w 823675"/>
              <a:gd name="connsiteY0" fmla="*/ 731902 h 777210"/>
              <a:gd name="connsiteX1" fmla="*/ 166906 w 823675"/>
              <a:gd name="connsiteY1" fmla="*/ 737073 h 777210"/>
              <a:gd name="connsiteX2" fmla="*/ 391312 w 823675"/>
              <a:gd name="connsiteY2" fmla="*/ 777178 h 777210"/>
              <a:gd name="connsiteX3" fmla="*/ 695077 w 823675"/>
              <a:gd name="connsiteY3" fmla="*/ 729340 h 777210"/>
              <a:gd name="connsiteX4" fmla="*/ 820887 w 823675"/>
              <a:gd name="connsiteY4" fmla="*/ 468892 h 777210"/>
              <a:gd name="connsiteX5" fmla="*/ 588282 w 823675"/>
              <a:gd name="connsiteY5" fmla="*/ 3537 h 777210"/>
              <a:gd name="connsiteX6" fmla="*/ 59263 w 823675"/>
              <a:gd name="connsiteY6" fmla="*/ 319863 h 777210"/>
              <a:gd name="connsiteX7" fmla="*/ 56596 w 823675"/>
              <a:gd name="connsiteY7" fmla="*/ 630854 h 777210"/>
              <a:gd name="connsiteX8" fmla="*/ 0 w 823675"/>
              <a:gd name="connsiteY8" fmla="*/ 731902 h 777210"/>
              <a:gd name="connsiteX0" fmla="*/ 0 w 823675"/>
              <a:gd name="connsiteY0" fmla="*/ 731902 h 777210"/>
              <a:gd name="connsiteX1" fmla="*/ 166906 w 823675"/>
              <a:gd name="connsiteY1" fmla="*/ 737073 h 777210"/>
              <a:gd name="connsiteX2" fmla="*/ 391312 w 823675"/>
              <a:gd name="connsiteY2" fmla="*/ 777178 h 777210"/>
              <a:gd name="connsiteX3" fmla="*/ 695077 w 823675"/>
              <a:gd name="connsiteY3" fmla="*/ 729340 h 777210"/>
              <a:gd name="connsiteX4" fmla="*/ 820887 w 823675"/>
              <a:gd name="connsiteY4" fmla="*/ 468892 h 777210"/>
              <a:gd name="connsiteX5" fmla="*/ 588282 w 823675"/>
              <a:gd name="connsiteY5" fmla="*/ 3537 h 777210"/>
              <a:gd name="connsiteX6" fmla="*/ 59263 w 823675"/>
              <a:gd name="connsiteY6" fmla="*/ 319863 h 777210"/>
              <a:gd name="connsiteX7" fmla="*/ 51617 w 823675"/>
              <a:gd name="connsiteY7" fmla="*/ 627352 h 777210"/>
              <a:gd name="connsiteX8" fmla="*/ 0 w 823675"/>
              <a:gd name="connsiteY8" fmla="*/ 731902 h 777210"/>
              <a:gd name="connsiteX0" fmla="*/ 0 w 823675"/>
              <a:gd name="connsiteY0" fmla="*/ 732801 h 778109"/>
              <a:gd name="connsiteX1" fmla="*/ 166906 w 823675"/>
              <a:gd name="connsiteY1" fmla="*/ 737972 h 778109"/>
              <a:gd name="connsiteX2" fmla="*/ 391312 w 823675"/>
              <a:gd name="connsiteY2" fmla="*/ 778077 h 778109"/>
              <a:gd name="connsiteX3" fmla="*/ 695077 w 823675"/>
              <a:gd name="connsiteY3" fmla="*/ 730239 h 778109"/>
              <a:gd name="connsiteX4" fmla="*/ 820887 w 823675"/>
              <a:gd name="connsiteY4" fmla="*/ 469791 h 778109"/>
              <a:gd name="connsiteX5" fmla="*/ 588282 w 823675"/>
              <a:gd name="connsiteY5" fmla="*/ 4436 h 778109"/>
              <a:gd name="connsiteX6" fmla="*/ 39641 w 823675"/>
              <a:gd name="connsiteY6" fmla="*/ 312540 h 778109"/>
              <a:gd name="connsiteX7" fmla="*/ 51617 w 823675"/>
              <a:gd name="connsiteY7" fmla="*/ 628251 h 778109"/>
              <a:gd name="connsiteX8" fmla="*/ 0 w 823675"/>
              <a:gd name="connsiteY8" fmla="*/ 732801 h 778109"/>
              <a:gd name="connsiteX0" fmla="*/ 0 w 823675"/>
              <a:gd name="connsiteY0" fmla="*/ 732965 h 778273"/>
              <a:gd name="connsiteX1" fmla="*/ 166906 w 823675"/>
              <a:gd name="connsiteY1" fmla="*/ 738136 h 778273"/>
              <a:gd name="connsiteX2" fmla="*/ 391312 w 823675"/>
              <a:gd name="connsiteY2" fmla="*/ 778241 h 778273"/>
              <a:gd name="connsiteX3" fmla="*/ 695077 w 823675"/>
              <a:gd name="connsiteY3" fmla="*/ 730403 h 778273"/>
              <a:gd name="connsiteX4" fmla="*/ 820887 w 823675"/>
              <a:gd name="connsiteY4" fmla="*/ 469955 h 778273"/>
              <a:gd name="connsiteX5" fmla="*/ 588282 w 823675"/>
              <a:gd name="connsiteY5" fmla="*/ 4600 h 778273"/>
              <a:gd name="connsiteX6" fmla="*/ 31572 w 823675"/>
              <a:gd name="connsiteY6" fmla="*/ 311368 h 778273"/>
              <a:gd name="connsiteX7" fmla="*/ 51617 w 823675"/>
              <a:gd name="connsiteY7" fmla="*/ 628415 h 778273"/>
              <a:gd name="connsiteX8" fmla="*/ 0 w 823675"/>
              <a:gd name="connsiteY8" fmla="*/ 732965 h 778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3675" h="778273">
                <a:moveTo>
                  <a:pt x="0" y="732965"/>
                </a:moveTo>
                <a:cubicBezTo>
                  <a:pt x="17853" y="736493"/>
                  <a:pt x="104616" y="733812"/>
                  <a:pt x="166906" y="738136"/>
                </a:cubicBezTo>
                <a:cubicBezTo>
                  <a:pt x="229196" y="742460"/>
                  <a:pt x="303284" y="779530"/>
                  <a:pt x="391312" y="778241"/>
                </a:cubicBezTo>
                <a:cubicBezTo>
                  <a:pt x="479340" y="776952"/>
                  <a:pt x="621884" y="774696"/>
                  <a:pt x="695077" y="730403"/>
                </a:cubicBezTo>
                <a:cubicBezTo>
                  <a:pt x="768270" y="686110"/>
                  <a:pt x="838686" y="590922"/>
                  <a:pt x="820887" y="469955"/>
                </a:cubicBezTo>
                <a:cubicBezTo>
                  <a:pt x="803088" y="348988"/>
                  <a:pt x="795207" y="48292"/>
                  <a:pt x="588282" y="4600"/>
                </a:cubicBezTo>
                <a:cubicBezTo>
                  <a:pt x="492555" y="-2543"/>
                  <a:pt x="66148" y="-39533"/>
                  <a:pt x="31572" y="311368"/>
                </a:cubicBezTo>
                <a:cubicBezTo>
                  <a:pt x="15666" y="420334"/>
                  <a:pt x="51617" y="565074"/>
                  <a:pt x="51617" y="628415"/>
                </a:cubicBezTo>
                <a:cubicBezTo>
                  <a:pt x="52094" y="700138"/>
                  <a:pt x="0" y="732965"/>
                  <a:pt x="0" y="732965"/>
                </a:cubicBezTo>
                <a:close/>
              </a:path>
            </a:pathLst>
          </a:custGeom>
          <a:solidFill>
            <a:schemeClr val="bg1"/>
          </a:solidFill>
          <a:ln w="19050"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8E9BB442-26E3-B7A8-A3EA-BFBAEB2FA1CC}"/>
              </a:ext>
            </a:extLst>
          </p:cNvPr>
          <p:cNvSpPr>
            <a:spLocks noGrp="1"/>
          </p:cNvSpPr>
          <p:nvPr>
            <p:ph idx="1"/>
          </p:nvPr>
        </p:nvSpPr>
        <p:spPr>
          <a:xfrm>
            <a:off x="5225143" y="1342571"/>
            <a:ext cx="5646057" cy="4368800"/>
          </a:xfrm>
        </p:spPr>
        <p:txBody>
          <a:bodyPr anchor="ctr">
            <a:normAutofit/>
          </a:bodyPr>
          <a:lstStyle/>
          <a:p>
            <a:pPr marL="457200" indent="-457200" algn="ctr">
              <a:buFont typeface="Wingdings" panose="05000000000000000000" pitchFamily="2" charset="2"/>
              <a:buChar char="v"/>
            </a:pPr>
            <a:r>
              <a:rPr lang="en-GB" dirty="0"/>
              <a:t>S.1 of the Public Order Act 1936 concerns uniform,</a:t>
            </a:r>
            <a:endParaRPr lang="en-GB"/>
          </a:p>
          <a:p>
            <a:pPr marL="457200" indent="-457200" algn="ctr">
              <a:buFont typeface="Wingdings" panose="05000000000000000000" pitchFamily="2" charset="2"/>
              <a:buChar char="v"/>
            </a:pPr>
            <a:r>
              <a:rPr lang="en-GB" dirty="0"/>
              <a:t>Not illegal to use a uniform. </a:t>
            </a:r>
            <a:endParaRPr lang="en-GB"/>
          </a:p>
          <a:p>
            <a:pPr marL="457200" indent="-457200" algn="ctr">
              <a:buFont typeface="Wingdings" panose="05000000000000000000" pitchFamily="2" charset="2"/>
              <a:buChar char="v"/>
            </a:pPr>
            <a:r>
              <a:rPr lang="en-GB" dirty="0"/>
              <a:t>But can be prohibited.</a:t>
            </a:r>
            <a:endParaRPr lang="en-GB"/>
          </a:p>
          <a:p>
            <a:pPr marL="457200" indent="-457200" algn="ctr">
              <a:buFont typeface="Wingdings" panose="05000000000000000000" pitchFamily="2" charset="2"/>
              <a:buChar char="v"/>
            </a:pPr>
            <a:r>
              <a:rPr lang="en-GB" dirty="0" err="1"/>
              <a:t>O’Moran</a:t>
            </a:r>
            <a:r>
              <a:rPr lang="en-GB" dirty="0"/>
              <a:t> v </a:t>
            </a:r>
            <a:r>
              <a:rPr lang="en-GB" dirty="0" err="1"/>
              <a:t>Dpp</a:t>
            </a:r>
            <a:r>
              <a:rPr lang="en-GB" dirty="0"/>
              <a:t>. </a:t>
            </a:r>
            <a:endParaRPr lang="en-GB"/>
          </a:p>
          <a:p>
            <a:pPr marL="457200" indent="-457200" algn="ctr">
              <a:buFont typeface="Wingdings" panose="05000000000000000000" pitchFamily="2" charset="2"/>
              <a:buChar char="v"/>
            </a:pPr>
            <a:r>
              <a:rPr lang="en-GB" dirty="0"/>
              <a:t>Terrorism Act 2000.</a:t>
            </a:r>
            <a:endParaRPr lang="en-GB"/>
          </a:p>
          <a:p>
            <a:pPr algn="ctr"/>
            <a:endParaRPr lang="en-GB"/>
          </a:p>
        </p:txBody>
      </p:sp>
      <p:sp>
        <p:nvSpPr>
          <p:cNvPr id="12" name="Freeform: Shape 11">
            <a:extLst>
              <a:ext uri="{FF2B5EF4-FFF2-40B4-BE49-F238E27FC236}">
                <a16:creationId xmlns:a16="http://schemas.microsoft.com/office/drawing/2014/main" id="{B9940E64-4719-4E36-8FFD-748B552B3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588667" flipH="1">
            <a:off x="4240862" y="539430"/>
            <a:ext cx="7484484" cy="5843743"/>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15141"/>
              <a:gd name="connsiteY0" fmla="*/ 731902 h 758856"/>
              <a:gd name="connsiteX1" fmla="*/ 373741 w 815141"/>
              <a:gd name="connsiteY1" fmla="*/ 757848 h 758856"/>
              <a:gd name="connsiteX2" fmla="*/ 683896 w 815141"/>
              <a:gd name="connsiteY2" fmla="*/ 696479 h 758856"/>
              <a:gd name="connsiteX3" fmla="*/ 812900 w 815141"/>
              <a:gd name="connsiteY3" fmla="*/ 492088 h 758856"/>
              <a:gd name="connsiteX4" fmla="*/ 588282 w 815141"/>
              <a:gd name="connsiteY4" fmla="*/ 3537 h 758856"/>
              <a:gd name="connsiteX5" fmla="*/ 59263 w 815141"/>
              <a:gd name="connsiteY5" fmla="*/ 319863 h 758856"/>
              <a:gd name="connsiteX6" fmla="*/ 56596 w 815141"/>
              <a:gd name="connsiteY6" fmla="*/ 630854 h 758856"/>
              <a:gd name="connsiteX7" fmla="*/ 0 w 815141"/>
              <a:gd name="connsiteY7" fmla="*/ 731902 h 758856"/>
              <a:gd name="connsiteX0" fmla="*/ 0 w 815141"/>
              <a:gd name="connsiteY0" fmla="*/ 731902 h 758856"/>
              <a:gd name="connsiteX1" fmla="*/ 373741 w 815141"/>
              <a:gd name="connsiteY1" fmla="*/ 757848 h 758856"/>
              <a:gd name="connsiteX2" fmla="*/ 683896 w 815141"/>
              <a:gd name="connsiteY2" fmla="*/ 696479 h 758856"/>
              <a:gd name="connsiteX3" fmla="*/ 812900 w 815141"/>
              <a:gd name="connsiteY3" fmla="*/ 492088 h 758856"/>
              <a:gd name="connsiteX4" fmla="*/ 588282 w 815141"/>
              <a:gd name="connsiteY4" fmla="*/ 3537 h 758856"/>
              <a:gd name="connsiteX5" fmla="*/ 59263 w 815141"/>
              <a:gd name="connsiteY5" fmla="*/ 319863 h 758856"/>
              <a:gd name="connsiteX6" fmla="*/ 56596 w 815141"/>
              <a:gd name="connsiteY6" fmla="*/ 630854 h 758856"/>
              <a:gd name="connsiteX7" fmla="*/ 0 w 815141"/>
              <a:gd name="connsiteY7" fmla="*/ 731902 h 758856"/>
              <a:gd name="connsiteX0" fmla="*/ 0 w 805831"/>
              <a:gd name="connsiteY0" fmla="*/ 731902 h 758856"/>
              <a:gd name="connsiteX1" fmla="*/ 373741 w 805831"/>
              <a:gd name="connsiteY1" fmla="*/ 757848 h 758856"/>
              <a:gd name="connsiteX2" fmla="*/ 683896 w 805831"/>
              <a:gd name="connsiteY2" fmla="*/ 696479 h 758856"/>
              <a:gd name="connsiteX3" fmla="*/ 803316 w 805831"/>
              <a:gd name="connsiteY3" fmla="*/ 453428 h 758856"/>
              <a:gd name="connsiteX4" fmla="*/ 588282 w 805831"/>
              <a:gd name="connsiteY4" fmla="*/ 3537 h 758856"/>
              <a:gd name="connsiteX5" fmla="*/ 59263 w 805831"/>
              <a:gd name="connsiteY5" fmla="*/ 319863 h 758856"/>
              <a:gd name="connsiteX6" fmla="*/ 56596 w 805831"/>
              <a:gd name="connsiteY6" fmla="*/ 630854 h 758856"/>
              <a:gd name="connsiteX7" fmla="*/ 0 w 805831"/>
              <a:gd name="connsiteY7" fmla="*/ 731902 h 758856"/>
              <a:gd name="connsiteX0" fmla="*/ 0 w 822941"/>
              <a:gd name="connsiteY0" fmla="*/ 731902 h 758856"/>
              <a:gd name="connsiteX1" fmla="*/ 373741 w 822941"/>
              <a:gd name="connsiteY1" fmla="*/ 757848 h 758856"/>
              <a:gd name="connsiteX2" fmla="*/ 683896 w 822941"/>
              <a:gd name="connsiteY2" fmla="*/ 696479 h 758856"/>
              <a:gd name="connsiteX3" fmla="*/ 820887 w 822941"/>
              <a:gd name="connsiteY3" fmla="*/ 468892 h 758856"/>
              <a:gd name="connsiteX4" fmla="*/ 588282 w 822941"/>
              <a:gd name="connsiteY4" fmla="*/ 3537 h 758856"/>
              <a:gd name="connsiteX5" fmla="*/ 59263 w 822941"/>
              <a:gd name="connsiteY5" fmla="*/ 319863 h 758856"/>
              <a:gd name="connsiteX6" fmla="*/ 56596 w 822941"/>
              <a:gd name="connsiteY6" fmla="*/ 630854 h 758856"/>
              <a:gd name="connsiteX7" fmla="*/ 0 w 822941"/>
              <a:gd name="connsiteY7" fmla="*/ 731902 h 758856"/>
              <a:gd name="connsiteX0" fmla="*/ 0 w 823675"/>
              <a:gd name="connsiteY0" fmla="*/ 731902 h 760400"/>
              <a:gd name="connsiteX1" fmla="*/ 373741 w 823675"/>
              <a:gd name="connsiteY1" fmla="*/ 757848 h 760400"/>
              <a:gd name="connsiteX2" fmla="*/ 695077 w 823675"/>
              <a:gd name="connsiteY2" fmla="*/ 729340 h 760400"/>
              <a:gd name="connsiteX3" fmla="*/ 820887 w 823675"/>
              <a:gd name="connsiteY3" fmla="*/ 468892 h 760400"/>
              <a:gd name="connsiteX4" fmla="*/ 588282 w 823675"/>
              <a:gd name="connsiteY4" fmla="*/ 3537 h 760400"/>
              <a:gd name="connsiteX5" fmla="*/ 59263 w 823675"/>
              <a:gd name="connsiteY5" fmla="*/ 319863 h 760400"/>
              <a:gd name="connsiteX6" fmla="*/ 56596 w 823675"/>
              <a:gd name="connsiteY6" fmla="*/ 630854 h 760400"/>
              <a:gd name="connsiteX7" fmla="*/ 0 w 823675"/>
              <a:gd name="connsiteY7" fmla="*/ 731902 h 760400"/>
              <a:gd name="connsiteX0" fmla="*/ 0 w 823675"/>
              <a:gd name="connsiteY0" fmla="*/ 731902 h 760034"/>
              <a:gd name="connsiteX1" fmla="*/ 166906 w 823675"/>
              <a:gd name="connsiteY1" fmla="*/ 737073 h 760034"/>
              <a:gd name="connsiteX2" fmla="*/ 373741 w 823675"/>
              <a:gd name="connsiteY2" fmla="*/ 757848 h 760034"/>
              <a:gd name="connsiteX3" fmla="*/ 695077 w 823675"/>
              <a:gd name="connsiteY3" fmla="*/ 729340 h 760034"/>
              <a:gd name="connsiteX4" fmla="*/ 820887 w 823675"/>
              <a:gd name="connsiteY4" fmla="*/ 468892 h 760034"/>
              <a:gd name="connsiteX5" fmla="*/ 588282 w 823675"/>
              <a:gd name="connsiteY5" fmla="*/ 3537 h 760034"/>
              <a:gd name="connsiteX6" fmla="*/ 59263 w 823675"/>
              <a:gd name="connsiteY6" fmla="*/ 319863 h 760034"/>
              <a:gd name="connsiteX7" fmla="*/ 56596 w 823675"/>
              <a:gd name="connsiteY7" fmla="*/ 630854 h 760034"/>
              <a:gd name="connsiteX8" fmla="*/ 0 w 823675"/>
              <a:gd name="connsiteY8" fmla="*/ 731902 h 760034"/>
              <a:gd name="connsiteX0" fmla="*/ 0 w 823675"/>
              <a:gd name="connsiteY0" fmla="*/ 731902 h 760034"/>
              <a:gd name="connsiteX1" fmla="*/ 166906 w 823675"/>
              <a:gd name="connsiteY1" fmla="*/ 737073 h 760034"/>
              <a:gd name="connsiteX2" fmla="*/ 373741 w 823675"/>
              <a:gd name="connsiteY2" fmla="*/ 757848 h 760034"/>
              <a:gd name="connsiteX3" fmla="*/ 695077 w 823675"/>
              <a:gd name="connsiteY3" fmla="*/ 729340 h 760034"/>
              <a:gd name="connsiteX4" fmla="*/ 820887 w 823675"/>
              <a:gd name="connsiteY4" fmla="*/ 468892 h 760034"/>
              <a:gd name="connsiteX5" fmla="*/ 588282 w 823675"/>
              <a:gd name="connsiteY5" fmla="*/ 3537 h 760034"/>
              <a:gd name="connsiteX6" fmla="*/ 59263 w 823675"/>
              <a:gd name="connsiteY6" fmla="*/ 319863 h 760034"/>
              <a:gd name="connsiteX7" fmla="*/ 56596 w 823675"/>
              <a:gd name="connsiteY7" fmla="*/ 630854 h 760034"/>
              <a:gd name="connsiteX8" fmla="*/ 0 w 823675"/>
              <a:gd name="connsiteY8" fmla="*/ 731902 h 760034"/>
              <a:gd name="connsiteX0" fmla="*/ 0 w 823675"/>
              <a:gd name="connsiteY0" fmla="*/ 731902 h 786869"/>
              <a:gd name="connsiteX1" fmla="*/ 166906 w 823675"/>
              <a:gd name="connsiteY1" fmla="*/ 737073 h 786869"/>
              <a:gd name="connsiteX2" fmla="*/ 381728 w 823675"/>
              <a:gd name="connsiteY2" fmla="*/ 786843 h 786869"/>
              <a:gd name="connsiteX3" fmla="*/ 695077 w 823675"/>
              <a:gd name="connsiteY3" fmla="*/ 729340 h 786869"/>
              <a:gd name="connsiteX4" fmla="*/ 820887 w 823675"/>
              <a:gd name="connsiteY4" fmla="*/ 468892 h 786869"/>
              <a:gd name="connsiteX5" fmla="*/ 588282 w 823675"/>
              <a:gd name="connsiteY5" fmla="*/ 3537 h 786869"/>
              <a:gd name="connsiteX6" fmla="*/ 59263 w 823675"/>
              <a:gd name="connsiteY6" fmla="*/ 319863 h 786869"/>
              <a:gd name="connsiteX7" fmla="*/ 56596 w 823675"/>
              <a:gd name="connsiteY7" fmla="*/ 630854 h 786869"/>
              <a:gd name="connsiteX8" fmla="*/ 0 w 823675"/>
              <a:gd name="connsiteY8" fmla="*/ 731902 h 786869"/>
              <a:gd name="connsiteX0" fmla="*/ 0 w 823675"/>
              <a:gd name="connsiteY0" fmla="*/ 731902 h 792665"/>
              <a:gd name="connsiteX1" fmla="*/ 166906 w 823675"/>
              <a:gd name="connsiteY1" fmla="*/ 737073 h 792665"/>
              <a:gd name="connsiteX2" fmla="*/ 391312 w 823675"/>
              <a:gd name="connsiteY2" fmla="*/ 792642 h 792665"/>
              <a:gd name="connsiteX3" fmla="*/ 695077 w 823675"/>
              <a:gd name="connsiteY3" fmla="*/ 729340 h 792665"/>
              <a:gd name="connsiteX4" fmla="*/ 820887 w 823675"/>
              <a:gd name="connsiteY4" fmla="*/ 468892 h 792665"/>
              <a:gd name="connsiteX5" fmla="*/ 588282 w 823675"/>
              <a:gd name="connsiteY5" fmla="*/ 3537 h 792665"/>
              <a:gd name="connsiteX6" fmla="*/ 59263 w 823675"/>
              <a:gd name="connsiteY6" fmla="*/ 319863 h 792665"/>
              <a:gd name="connsiteX7" fmla="*/ 56596 w 823675"/>
              <a:gd name="connsiteY7" fmla="*/ 630854 h 792665"/>
              <a:gd name="connsiteX8" fmla="*/ 0 w 823675"/>
              <a:gd name="connsiteY8" fmla="*/ 731902 h 792665"/>
              <a:gd name="connsiteX0" fmla="*/ 0 w 823675"/>
              <a:gd name="connsiteY0" fmla="*/ 731902 h 777210"/>
              <a:gd name="connsiteX1" fmla="*/ 166906 w 823675"/>
              <a:gd name="connsiteY1" fmla="*/ 737073 h 777210"/>
              <a:gd name="connsiteX2" fmla="*/ 391312 w 823675"/>
              <a:gd name="connsiteY2" fmla="*/ 777178 h 777210"/>
              <a:gd name="connsiteX3" fmla="*/ 695077 w 823675"/>
              <a:gd name="connsiteY3" fmla="*/ 729340 h 777210"/>
              <a:gd name="connsiteX4" fmla="*/ 820887 w 823675"/>
              <a:gd name="connsiteY4" fmla="*/ 468892 h 777210"/>
              <a:gd name="connsiteX5" fmla="*/ 588282 w 823675"/>
              <a:gd name="connsiteY5" fmla="*/ 3537 h 777210"/>
              <a:gd name="connsiteX6" fmla="*/ 59263 w 823675"/>
              <a:gd name="connsiteY6" fmla="*/ 319863 h 777210"/>
              <a:gd name="connsiteX7" fmla="*/ 56596 w 823675"/>
              <a:gd name="connsiteY7" fmla="*/ 630854 h 777210"/>
              <a:gd name="connsiteX8" fmla="*/ 0 w 823675"/>
              <a:gd name="connsiteY8" fmla="*/ 731902 h 777210"/>
              <a:gd name="connsiteX0" fmla="*/ 0 w 823675"/>
              <a:gd name="connsiteY0" fmla="*/ 731902 h 777210"/>
              <a:gd name="connsiteX1" fmla="*/ 166906 w 823675"/>
              <a:gd name="connsiteY1" fmla="*/ 737073 h 777210"/>
              <a:gd name="connsiteX2" fmla="*/ 391312 w 823675"/>
              <a:gd name="connsiteY2" fmla="*/ 777178 h 777210"/>
              <a:gd name="connsiteX3" fmla="*/ 695077 w 823675"/>
              <a:gd name="connsiteY3" fmla="*/ 729340 h 777210"/>
              <a:gd name="connsiteX4" fmla="*/ 820887 w 823675"/>
              <a:gd name="connsiteY4" fmla="*/ 468892 h 777210"/>
              <a:gd name="connsiteX5" fmla="*/ 588282 w 823675"/>
              <a:gd name="connsiteY5" fmla="*/ 3537 h 777210"/>
              <a:gd name="connsiteX6" fmla="*/ 59263 w 823675"/>
              <a:gd name="connsiteY6" fmla="*/ 319863 h 777210"/>
              <a:gd name="connsiteX7" fmla="*/ 51617 w 823675"/>
              <a:gd name="connsiteY7" fmla="*/ 627352 h 777210"/>
              <a:gd name="connsiteX8" fmla="*/ 0 w 823675"/>
              <a:gd name="connsiteY8" fmla="*/ 731902 h 777210"/>
              <a:gd name="connsiteX0" fmla="*/ 0 w 823675"/>
              <a:gd name="connsiteY0" fmla="*/ 732801 h 778109"/>
              <a:gd name="connsiteX1" fmla="*/ 166906 w 823675"/>
              <a:gd name="connsiteY1" fmla="*/ 737972 h 778109"/>
              <a:gd name="connsiteX2" fmla="*/ 391312 w 823675"/>
              <a:gd name="connsiteY2" fmla="*/ 778077 h 778109"/>
              <a:gd name="connsiteX3" fmla="*/ 695077 w 823675"/>
              <a:gd name="connsiteY3" fmla="*/ 730239 h 778109"/>
              <a:gd name="connsiteX4" fmla="*/ 820887 w 823675"/>
              <a:gd name="connsiteY4" fmla="*/ 469791 h 778109"/>
              <a:gd name="connsiteX5" fmla="*/ 588282 w 823675"/>
              <a:gd name="connsiteY5" fmla="*/ 4436 h 778109"/>
              <a:gd name="connsiteX6" fmla="*/ 39641 w 823675"/>
              <a:gd name="connsiteY6" fmla="*/ 312540 h 778109"/>
              <a:gd name="connsiteX7" fmla="*/ 51617 w 823675"/>
              <a:gd name="connsiteY7" fmla="*/ 628251 h 778109"/>
              <a:gd name="connsiteX8" fmla="*/ 0 w 823675"/>
              <a:gd name="connsiteY8" fmla="*/ 732801 h 778109"/>
              <a:gd name="connsiteX0" fmla="*/ 0 w 823675"/>
              <a:gd name="connsiteY0" fmla="*/ 732965 h 778273"/>
              <a:gd name="connsiteX1" fmla="*/ 166906 w 823675"/>
              <a:gd name="connsiteY1" fmla="*/ 738136 h 778273"/>
              <a:gd name="connsiteX2" fmla="*/ 391312 w 823675"/>
              <a:gd name="connsiteY2" fmla="*/ 778241 h 778273"/>
              <a:gd name="connsiteX3" fmla="*/ 695077 w 823675"/>
              <a:gd name="connsiteY3" fmla="*/ 730403 h 778273"/>
              <a:gd name="connsiteX4" fmla="*/ 820887 w 823675"/>
              <a:gd name="connsiteY4" fmla="*/ 469955 h 778273"/>
              <a:gd name="connsiteX5" fmla="*/ 588282 w 823675"/>
              <a:gd name="connsiteY5" fmla="*/ 4600 h 778273"/>
              <a:gd name="connsiteX6" fmla="*/ 31572 w 823675"/>
              <a:gd name="connsiteY6" fmla="*/ 311368 h 778273"/>
              <a:gd name="connsiteX7" fmla="*/ 51617 w 823675"/>
              <a:gd name="connsiteY7" fmla="*/ 628415 h 778273"/>
              <a:gd name="connsiteX8" fmla="*/ 0 w 823675"/>
              <a:gd name="connsiteY8" fmla="*/ 732965 h 778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3675" h="778273">
                <a:moveTo>
                  <a:pt x="0" y="732965"/>
                </a:moveTo>
                <a:cubicBezTo>
                  <a:pt x="17853" y="736493"/>
                  <a:pt x="104616" y="733812"/>
                  <a:pt x="166906" y="738136"/>
                </a:cubicBezTo>
                <a:cubicBezTo>
                  <a:pt x="229196" y="742460"/>
                  <a:pt x="303284" y="779530"/>
                  <a:pt x="391312" y="778241"/>
                </a:cubicBezTo>
                <a:cubicBezTo>
                  <a:pt x="479340" y="776952"/>
                  <a:pt x="621884" y="774696"/>
                  <a:pt x="695077" y="730403"/>
                </a:cubicBezTo>
                <a:cubicBezTo>
                  <a:pt x="768270" y="686110"/>
                  <a:pt x="838686" y="590922"/>
                  <a:pt x="820887" y="469955"/>
                </a:cubicBezTo>
                <a:cubicBezTo>
                  <a:pt x="803088" y="348988"/>
                  <a:pt x="795207" y="48292"/>
                  <a:pt x="588282" y="4600"/>
                </a:cubicBezTo>
                <a:cubicBezTo>
                  <a:pt x="492555" y="-2543"/>
                  <a:pt x="66148" y="-39533"/>
                  <a:pt x="31572" y="311368"/>
                </a:cubicBezTo>
                <a:cubicBezTo>
                  <a:pt x="15666" y="420334"/>
                  <a:pt x="51617" y="565074"/>
                  <a:pt x="51617" y="628415"/>
                </a:cubicBezTo>
                <a:cubicBezTo>
                  <a:pt x="52094" y="700138"/>
                  <a:pt x="0" y="732965"/>
                  <a:pt x="0" y="732965"/>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15592245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F0FB161-84EB-3258-67FF-0CC27A8C54FE}"/>
              </a:ext>
            </a:extLst>
          </p:cNvPr>
          <p:cNvSpPr>
            <a:spLocks noGrp="1"/>
          </p:cNvSpPr>
          <p:nvPr>
            <p:ph type="ctrTitle"/>
          </p:nvPr>
        </p:nvSpPr>
        <p:spPr/>
        <p:txBody>
          <a:bodyPr>
            <a:normAutofit/>
          </a:bodyPr>
          <a:lstStyle/>
          <a:p>
            <a:r>
              <a:rPr lang="en-GB" sz="8000" i="1" u="sng" dirty="0"/>
              <a:t>Examples</a:t>
            </a:r>
          </a:p>
        </p:txBody>
      </p:sp>
      <p:sp>
        <p:nvSpPr>
          <p:cNvPr id="5" name="Subtitle 4">
            <a:extLst>
              <a:ext uri="{FF2B5EF4-FFF2-40B4-BE49-F238E27FC236}">
                <a16:creationId xmlns:a16="http://schemas.microsoft.com/office/drawing/2014/main" id="{84A24CD9-01B2-B213-93BE-66A526A7AC9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7879746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6F8AE2-ADE1-4F2F-B0C5-43BA8AE69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GUY ADAMS: Forever Family Force leader's anti-Semitic abuse | Daily Mail  Online">
            <a:extLst>
              <a:ext uri="{FF2B5EF4-FFF2-40B4-BE49-F238E27FC236}">
                <a16:creationId xmlns:a16="http://schemas.microsoft.com/office/drawing/2014/main" id="{EA3CE59F-DC93-844C-DBC8-E67EA0EC55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 b="10623"/>
          <a:stretch/>
        </p:blipFill>
        <p:spPr bwMode="auto">
          <a:xfrm>
            <a:off x="332738" y="322050"/>
            <a:ext cx="11507692" cy="6299679"/>
          </a:xfrm>
          <a:custGeom>
            <a:avLst/>
            <a:gdLst/>
            <a:ahLst/>
            <a:cxnLst/>
            <a:rect l="l" t="t" r="r" b="b"/>
            <a:pathLst>
              <a:path w="11507692" h="6299679">
                <a:moveTo>
                  <a:pt x="6334931" y="29"/>
                </a:moveTo>
                <a:cubicBezTo>
                  <a:pt x="7693809" y="1177"/>
                  <a:pt x="9080260" y="37234"/>
                  <a:pt x="10377098" y="57707"/>
                </a:cubicBezTo>
                <a:cubicBezTo>
                  <a:pt x="10878068" y="82446"/>
                  <a:pt x="11279726" y="-64989"/>
                  <a:pt x="11378529" y="1247496"/>
                </a:cubicBezTo>
                <a:cubicBezTo>
                  <a:pt x="11502428" y="2319782"/>
                  <a:pt x="11579383" y="3175611"/>
                  <a:pt x="11409177" y="4849077"/>
                </a:cubicBezTo>
                <a:cubicBezTo>
                  <a:pt x="11266886" y="5607593"/>
                  <a:pt x="10956107" y="5738972"/>
                  <a:pt x="10106834" y="5791371"/>
                </a:cubicBezTo>
                <a:cubicBezTo>
                  <a:pt x="9955963" y="5817464"/>
                  <a:pt x="9463584" y="5835821"/>
                  <a:pt x="9318469" y="5838924"/>
                </a:cubicBezTo>
                <a:cubicBezTo>
                  <a:pt x="9146287" y="6086742"/>
                  <a:pt x="9018535" y="6253936"/>
                  <a:pt x="8964187" y="6299679"/>
                </a:cubicBezTo>
                <a:cubicBezTo>
                  <a:pt x="8949160" y="6211627"/>
                  <a:pt x="8971371" y="6075118"/>
                  <a:pt x="8747133" y="5842036"/>
                </a:cubicBezTo>
                <a:lnTo>
                  <a:pt x="7439564" y="5851587"/>
                </a:lnTo>
                <a:cubicBezTo>
                  <a:pt x="5431557" y="5747936"/>
                  <a:pt x="2210653" y="5974253"/>
                  <a:pt x="764891" y="5806262"/>
                </a:cubicBezTo>
                <a:cubicBezTo>
                  <a:pt x="49345" y="5657258"/>
                  <a:pt x="206708" y="4768393"/>
                  <a:pt x="94582" y="4064314"/>
                </a:cubicBezTo>
                <a:cubicBezTo>
                  <a:pt x="-44029" y="3134405"/>
                  <a:pt x="-28767" y="2214331"/>
                  <a:pt x="130364" y="931675"/>
                </a:cubicBezTo>
                <a:cubicBezTo>
                  <a:pt x="200058" y="143660"/>
                  <a:pt x="470733" y="158617"/>
                  <a:pt x="1053725" y="133138"/>
                </a:cubicBezTo>
                <a:cubicBezTo>
                  <a:pt x="1604922" y="67932"/>
                  <a:pt x="2911237" y="103002"/>
                  <a:pt x="3944044" y="46572"/>
                </a:cubicBezTo>
                <a:cubicBezTo>
                  <a:pt x="4714205" y="11219"/>
                  <a:pt x="5519604" y="-659"/>
                  <a:pt x="6334931" y="29"/>
                </a:cubicBezTo>
                <a:close/>
              </a:path>
            </a:pathLst>
          </a:custGeom>
          <a:noFill/>
          <a:extLst>
            <a:ext uri="{909E8E84-426E-40DD-AFC4-6F175D3DCCD1}">
              <a14:hiddenFill xmlns:a14="http://schemas.microsoft.com/office/drawing/2010/main">
                <a:solidFill>
                  <a:srgbClr val="FFFFFF"/>
                </a:solidFill>
              </a14:hiddenFill>
            </a:ext>
          </a:extLst>
        </p:spPr>
      </p:pic>
      <p:sp>
        <p:nvSpPr>
          <p:cNvPr id="11" name="Freeform: Shape 10">
            <a:extLst>
              <a:ext uri="{FF2B5EF4-FFF2-40B4-BE49-F238E27FC236}">
                <a16:creationId xmlns:a16="http://schemas.microsoft.com/office/drawing/2014/main" id="{1E37EDE4-F547-4885-8B81-82188146C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739" y="322051"/>
            <a:ext cx="11507691" cy="6299678"/>
          </a:xfrm>
          <a:custGeom>
            <a:avLst/>
            <a:gdLst>
              <a:gd name="connsiteX0" fmla="*/ 4456852 w 7096563"/>
              <a:gd name="connsiteY0" fmla="*/ 382 h 2526654"/>
              <a:gd name="connsiteX1" fmla="*/ 5996285 w 7096563"/>
              <a:gd name="connsiteY1" fmla="*/ 12882 h 2526654"/>
              <a:gd name="connsiteX2" fmla="*/ 7029234 w 7096563"/>
              <a:gd name="connsiteY2" fmla="*/ 444804 h 2526654"/>
              <a:gd name="connsiteX3" fmla="*/ 6956662 w 7096563"/>
              <a:gd name="connsiteY3" fmla="*/ 1562396 h 2526654"/>
              <a:gd name="connsiteX4" fmla="*/ 6145668 w 7096563"/>
              <a:gd name="connsiteY4" fmla="*/ 1942015 h 2526654"/>
              <a:gd name="connsiteX5" fmla="*/ 5837370 w 7096563"/>
              <a:gd name="connsiteY5" fmla="*/ 1959647 h 2526654"/>
              <a:gd name="connsiteX6" fmla="*/ 5815841 w 7096563"/>
              <a:gd name="connsiteY6" fmla="*/ 2526654 h 2526654"/>
              <a:gd name="connsiteX7" fmla="*/ 5303195 w 7096563"/>
              <a:gd name="connsiteY7" fmla="*/ 1946413 h 2526654"/>
              <a:gd name="connsiteX8" fmla="*/ 5039055 w 7096563"/>
              <a:gd name="connsiteY8" fmla="*/ 1933347 h 2526654"/>
              <a:gd name="connsiteX9" fmla="*/ 875181 w 7096563"/>
              <a:gd name="connsiteY9" fmla="*/ 1954285 h 2526654"/>
              <a:gd name="connsiteX10" fmla="*/ 149462 w 7096563"/>
              <a:gd name="connsiteY10" fmla="*/ 1489824 h 2526654"/>
              <a:gd name="connsiteX11" fmla="*/ 33346 w 7096563"/>
              <a:gd name="connsiteY11" fmla="*/ 604461 h 2526654"/>
              <a:gd name="connsiteX12" fmla="*/ 761024 w 7096563"/>
              <a:gd name="connsiteY12" fmla="*/ 99968 h 2526654"/>
              <a:gd name="connsiteX13" fmla="*/ 2289456 w 7096563"/>
              <a:gd name="connsiteY13" fmla="*/ 35686 h 2526654"/>
              <a:gd name="connsiteX14" fmla="*/ 2355877 w 7096563"/>
              <a:gd name="connsiteY14" fmla="*/ 33952 h 2526654"/>
              <a:gd name="connsiteX15" fmla="*/ 2355877 w 7096563"/>
              <a:gd name="connsiteY15" fmla="*/ 18770 h 2526654"/>
              <a:gd name="connsiteX16" fmla="*/ 2878392 w 7096563"/>
              <a:gd name="connsiteY16" fmla="*/ 18770 h 2526654"/>
              <a:gd name="connsiteX17" fmla="*/ 2878392 w 7096563"/>
              <a:gd name="connsiteY17" fmla="*/ 20840 h 2526654"/>
              <a:gd name="connsiteX18" fmla="*/ 3326250 w 7096563"/>
              <a:gd name="connsiteY18" fmla="*/ 11889 h 2526654"/>
              <a:gd name="connsiteX19" fmla="*/ 4456852 w 7096563"/>
              <a:gd name="connsiteY19" fmla="*/ 382 h 2526654"/>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2355877 w 7096563"/>
              <a:gd name="connsiteY14" fmla="*/ 33570 h 2526272"/>
              <a:gd name="connsiteX15" fmla="*/ 2878392 w 7096563"/>
              <a:gd name="connsiteY15" fmla="*/ 18388 h 2526272"/>
              <a:gd name="connsiteX16" fmla="*/ 2878392 w 7096563"/>
              <a:gd name="connsiteY16" fmla="*/ 20458 h 2526272"/>
              <a:gd name="connsiteX17" fmla="*/ 3326250 w 7096563"/>
              <a:gd name="connsiteY17" fmla="*/ 11507 h 2526272"/>
              <a:gd name="connsiteX18" fmla="*/ 4456852 w 7096563"/>
              <a:gd name="connsiteY18"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2355877 w 7096563"/>
              <a:gd name="connsiteY14" fmla="*/ 33570 h 2526272"/>
              <a:gd name="connsiteX15" fmla="*/ 2878392 w 7096563"/>
              <a:gd name="connsiteY15" fmla="*/ 18388 h 2526272"/>
              <a:gd name="connsiteX16" fmla="*/ 3326250 w 7096563"/>
              <a:gd name="connsiteY16" fmla="*/ 11507 h 2526272"/>
              <a:gd name="connsiteX17" fmla="*/ 4456852 w 7096563"/>
              <a:gd name="connsiteY17"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2878392 w 7096563"/>
              <a:gd name="connsiteY14" fmla="*/ 18388 h 2526272"/>
              <a:gd name="connsiteX15" fmla="*/ 3326250 w 7096563"/>
              <a:gd name="connsiteY15" fmla="*/ 11507 h 2526272"/>
              <a:gd name="connsiteX16" fmla="*/ 4456852 w 7096563"/>
              <a:gd name="connsiteY16"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3326250 w 7096563"/>
              <a:gd name="connsiteY14" fmla="*/ 11507 h 2526272"/>
              <a:gd name="connsiteX15" fmla="*/ 4456852 w 7096563"/>
              <a:gd name="connsiteY15"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4456852 w 7096563"/>
              <a:gd name="connsiteY14" fmla="*/ 0 h 2526272"/>
              <a:gd name="connsiteX0" fmla="*/ 2289456 w 7096563"/>
              <a:gd name="connsiteY0" fmla="*/ 22804 h 2513772"/>
              <a:gd name="connsiteX1" fmla="*/ 5996285 w 7096563"/>
              <a:gd name="connsiteY1" fmla="*/ 0 h 2513772"/>
              <a:gd name="connsiteX2" fmla="*/ 7029234 w 7096563"/>
              <a:gd name="connsiteY2" fmla="*/ 431922 h 2513772"/>
              <a:gd name="connsiteX3" fmla="*/ 6956662 w 7096563"/>
              <a:gd name="connsiteY3" fmla="*/ 1549514 h 2513772"/>
              <a:gd name="connsiteX4" fmla="*/ 6145668 w 7096563"/>
              <a:gd name="connsiteY4" fmla="*/ 1929133 h 2513772"/>
              <a:gd name="connsiteX5" fmla="*/ 5837370 w 7096563"/>
              <a:gd name="connsiteY5" fmla="*/ 1946765 h 2513772"/>
              <a:gd name="connsiteX6" fmla="*/ 5815841 w 7096563"/>
              <a:gd name="connsiteY6" fmla="*/ 2513772 h 2513772"/>
              <a:gd name="connsiteX7" fmla="*/ 5303195 w 7096563"/>
              <a:gd name="connsiteY7" fmla="*/ 1933531 h 2513772"/>
              <a:gd name="connsiteX8" fmla="*/ 5039055 w 7096563"/>
              <a:gd name="connsiteY8" fmla="*/ 1920465 h 2513772"/>
              <a:gd name="connsiteX9" fmla="*/ 875181 w 7096563"/>
              <a:gd name="connsiteY9" fmla="*/ 1941403 h 2513772"/>
              <a:gd name="connsiteX10" fmla="*/ 149462 w 7096563"/>
              <a:gd name="connsiteY10" fmla="*/ 1476942 h 2513772"/>
              <a:gd name="connsiteX11" fmla="*/ 33346 w 7096563"/>
              <a:gd name="connsiteY11" fmla="*/ 591579 h 2513772"/>
              <a:gd name="connsiteX12" fmla="*/ 761024 w 7096563"/>
              <a:gd name="connsiteY12" fmla="*/ 87086 h 2513772"/>
              <a:gd name="connsiteX13" fmla="*/ 2289456 w 7096563"/>
              <a:gd name="connsiteY13" fmla="*/ 22804 h 2513772"/>
              <a:gd name="connsiteX0" fmla="*/ 2289456 w 7096563"/>
              <a:gd name="connsiteY0" fmla="*/ 33636 h 2524604"/>
              <a:gd name="connsiteX1" fmla="*/ 5996285 w 7096563"/>
              <a:gd name="connsiteY1" fmla="*/ 10832 h 2524604"/>
              <a:gd name="connsiteX2" fmla="*/ 7029234 w 7096563"/>
              <a:gd name="connsiteY2" fmla="*/ 442754 h 2524604"/>
              <a:gd name="connsiteX3" fmla="*/ 6956662 w 7096563"/>
              <a:gd name="connsiteY3" fmla="*/ 1560346 h 2524604"/>
              <a:gd name="connsiteX4" fmla="*/ 6145668 w 7096563"/>
              <a:gd name="connsiteY4" fmla="*/ 1939965 h 2524604"/>
              <a:gd name="connsiteX5" fmla="*/ 5837370 w 7096563"/>
              <a:gd name="connsiteY5" fmla="*/ 1957597 h 2524604"/>
              <a:gd name="connsiteX6" fmla="*/ 5815841 w 7096563"/>
              <a:gd name="connsiteY6" fmla="*/ 2524604 h 2524604"/>
              <a:gd name="connsiteX7" fmla="*/ 5303195 w 7096563"/>
              <a:gd name="connsiteY7" fmla="*/ 1944363 h 2524604"/>
              <a:gd name="connsiteX8" fmla="*/ 5039055 w 7096563"/>
              <a:gd name="connsiteY8" fmla="*/ 1931297 h 2524604"/>
              <a:gd name="connsiteX9" fmla="*/ 875181 w 7096563"/>
              <a:gd name="connsiteY9" fmla="*/ 1952235 h 2524604"/>
              <a:gd name="connsiteX10" fmla="*/ 149462 w 7096563"/>
              <a:gd name="connsiteY10" fmla="*/ 1487774 h 2524604"/>
              <a:gd name="connsiteX11" fmla="*/ 33346 w 7096563"/>
              <a:gd name="connsiteY11" fmla="*/ 602411 h 2524604"/>
              <a:gd name="connsiteX12" fmla="*/ 761024 w 7096563"/>
              <a:gd name="connsiteY12" fmla="*/ 97918 h 2524604"/>
              <a:gd name="connsiteX13" fmla="*/ 2289456 w 7096563"/>
              <a:gd name="connsiteY13" fmla="*/ 33636 h 2524604"/>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875181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875181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875181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875181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875181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748423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 name="connsiteX0" fmla="*/ 2347315 w 7154422"/>
              <a:gd name="connsiteY0" fmla="*/ 33636 h 2397161"/>
              <a:gd name="connsiteX1" fmla="*/ 6054144 w 7154422"/>
              <a:gd name="connsiteY1" fmla="*/ 10832 h 2397161"/>
              <a:gd name="connsiteX2" fmla="*/ 7087093 w 7154422"/>
              <a:gd name="connsiteY2" fmla="*/ 442754 h 2397161"/>
              <a:gd name="connsiteX3" fmla="*/ 7014521 w 7154422"/>
              <a:gd name="connsiteY3" fmla="*/ 1560346 h 2397161"/>
              <a:gd name="connsiteX4" fmla="*/ 6203527 w 7154422"/>
              <a:gd name="connsiteY4" fmla="*/ 1939965 h 2397161"/>
              <a:gd name="connsiteX5" fmla="*/ 5895229 w 7154422"/>
              <a:gd name="connsiteY5" fmla="*/ 1957597 h 2397161"/>
              <a:gd name="connsiteX6" fmla="*/ 5849495 w 7154422"/>
              <a:gd name="connsiteY6" fmla="*/ 2397161 h 2397161"/>
              <a:gd name="connsiteX7" fmla="*/ 5361054 w 7154422"/>
              <a:gd name="connsiteY7" fmla="*/ 1944363 h 2397161"/>
              <a:gd name="connsiteX8" fmla="*/ 5096914 w 7154422"/>
              <a:gd name="connsiteY8" fmla="*/ 1931297 h 2397161"/>
              <a:gd name="connsiteX9" fmla="*/ 806282 w 7154422"/>
              <a:gd name="connsiteY9" fmla="*/ 1952235 h 2397161"/>
              <a:gd name="connsiteX10" fmla="*/ 80562 w 7154422"/>
              <a:gd name="connsiteY10" fmla="*/ 1494506 h 2397161"/>
              <a:gd name="connsiteX11" fmla="*/ 91205 w 7154422"/>
              <a:gd name="connsiteY11" fmla="*/ 602411 h 2397161"/>
              <a:gd name="connsiteX12" fmla="*/ 818883 w 7154422"/>
              <a:gd name="connsiteY12" fmla="*/ 97918 h 2397161"/>
              <a:gd name="connsiteX13" fmla="*/ 2347315 w 7154422"/>
              <a:gd name="connsiteY13" fmla="*/ 33636 h 2397161"/>
              <a:gd name="connsiteX0" fmla="*/ 2353100 w 7160207"/>
              <a:gd name="connsiteY0" fmla="*/ 33636 h 2397161"/>
              <a:gd name="connsiteX1" fmla="*/ 6059929 w 7160207"/>
              <a:gd name="connsiteY1" fmla="*/ 10832 h 2397161"/>
              <a:gd name="connsiteX2" fmla="*/ 7092878 w 7160207"/>
              <a:gd name="connsiteY2" fmla="*/ 442754 h 2397161"/>
              <a:gd name="connsiteX3" fmla="*/ 7020306 w 7160207"/>
              <a:gd name="connsiteY3" fmla="*/ 1560346 h 2397161"/>
              <a:gd name="connsiteX4" fmla="*/ 6209312 w 7160207"/>
              <a:gd name="connsiteY4" fmla="*/ 1939965 h 2397161"/>
              <a:gd name="connsiteX5" fmla="*/ 5901014 w 7160207"/>
              <a:gd name="connsiteY5" fmla="*/ 1957597 h 2397161"/>
              <a:gd name="connsiteX6" fmla="*/ 5855280 w 7160207"/>
              <a:gd name="connsiteY6" fmla="*/ 2397161 h 2397161"/>
              <a:gd name="connsiteX7" fmla="*/ 5366839 w 7160207"/>
              <a:gd name="connsiteY7" fmla="*/ 1944363 h 2397161"/>
              <a:gd name="connsiteX8" fmla="*/ 5102699 w 7160207"/>
              <a:gd name="connsiteY8" fmla="*/ 1931297 h 2397161"/>
              <a:gd name="connsiteX9" fmla="*/ 812067 w 7160207"/>
              <a:gd name="connsiteY9" fmla="*/ 1952235 h 2397161"/>
              <a:gd name="connsiteX10" fmla="*/ 86347 w 7160207"/>
              <a:gd name="connsiteY10" fmla="*/ 1494506 h 2397161"/>
              <a:gd name="connsiteX11" fmla="*/ 81145 w 7160207"/>
              <a:gd name="connsiteY11" fmla="*/ 568748 h 2397161"/>
              <a:gd name="connsiteX12" fmla="*/ 824668 w 7160207"/>
              <a:gd name="connsiteY12" fmla="*/ 97918 h 2397161"/>
              <a:gd name="connsiteX13" fmla="*/ 2353100 w 7160207"/>
              <a:gd name="connsiteY13" fmla="*/ 33636 h 2397161"/>
              <a:gd name="connsiteX0" fmla="*/ 2363477 w 7170584"/>
              <a:gd name="connsiteY0" fmla="*/ 33636 h 2397161"/>
              <a:gd name="connsiteX1" fmla="*/ 6070306 w 7170584"/>
              <a:gd name="connsiteY1" fmla="*/ 10832 h 2397161"/>
              <a:gd name="connsiteX2" fmla="*/ 7103255 w 7170584"/>
              <a:gd name="connsiteY2" fmla="*/ 442754 h 2397161"/>
              <a:gd name="connsiteX3" fmla="*/ 7030683 w 7170584"/>
              <a:gd name="connsiteY3" fmla="*/ 1560346 h 2397161"/>
              <a:gd name="connsiteX4" fmla="*/ 6219689 w 7170584"/>
              <a:gd name="connsiteY4" fmla="*/ 1939965 h 2397161"/>
              <a:gd name="connsiteX5" fmla="*/ 5911391 w 7170584"/>
              <a:gd name="connsiteY5" fmla="*/ 1957597 h 2397161"/>
              <a:gd name="connsiteX6" fmla="*/ 5865657 w 7170584"/>
              <a:gd name="connsiteY6" fmla="*/ 2397161 h 2397161"/>
              <a:gd name="connsiteX7" fmla="*/ 5377216 w 7170584"/>
              <a:gd name="connsiteY7" fmla="*/ 1944363 h 2397161"/>
              <a:gd name="connsiteX8" fmla="*/ 5113076 w 7170584"/>
              <a:gd name="connsiteY8" fmla="*/ 1931297 h 2397161"/>
              <a:gd name="connsiteX9" fmla="*/ 822444 w 7170584"/>
              <a:gd name="connsiteY9" fmla="*/ 1952235 h 2397161"/>
              <a:gd name="connsiteX10" fmla="*/ 96724 w 7170584"/>
              <a:gd name="connsiteY10" fmla="*/ 1494506 h 2397161"/>
              <a:gd name="connsiteX11" fmla="*/ 91522 w 7170584"/>
              <a:gd name="connsiteY11" fmla="*/ 568748 h 2397161"/>
              <a:gd name="connsiteX12" fmla="*/ 835045 w 7170584"/>
              <a:gd name="connsiteY12" fmla="*/ 97918 h 2397161"/>
              <a:gd name="connsiteX13" fmla="*/ 2363477 w 7170584"/>
              <a:gd name="connsiteY13" fmla="*/ 33636 h 2397161"/>
              <a:gd name="connsiteX0" fmla="*/ 2363477 w 7170584"/>
              <a:gd name="connsiteY0" fmla="*/ 33636 h 2397161"/>
              <a:gd name="connsiteX1" fmla="*/ 6070306 w 7170584"/>
              <a:gd name="connsiteY1" fmla="*/ 10832 h 2397161"/>
              <a:gd name="connsiteX2" fmla="*/ 7103255 w 7170584"/>
              <a:gd name="connsiteY2" fmla="*/ 442754 h 2397161"/>
              <a:gd name="connsiteX3" fmla="*/ 7030683 w 7170584"/>
              <a:gd name="connsiteY3" fmla="*/ 1560346 h 2397161"/>
              <a:gd name="connsiteX4" fmla="*/ 6219689 w 7170584"/>
              <a:gd name="connsiteY4" fmla="*/ 1939965 h 2397161"/>
              <a:gd name="connsiteX5" fmla="*/ 5911391 w 7170584"/>
              <a:gd name="connsiteY5" fmla="*/ 1957597 h 2397161"/>
              <a:gd name="connsiteX6" fmla="*/ 5865657 w 7170584"/>
              <a:gd name="connsiteY6" fmla="*/ 2397161 h 2397161"/>
              <a:gd name="connsiteX7" fmla="*/ 5377216 w 7170584"/>
              <a:gd name="connsiteY7" fmla="*/ 1944363 h 2397161"/>
              <a:gd name="connsiteX8" fmla="*/ 4891248 w 7170584"/>
              <a:gd name="connsiteY8" fmla="*/ 1944763 h 2397161"/>
              <a:gd name="connsiteX9" fmla="*/ 822444 w 7170584"/>
              <a:gd name="connsiteY9" fmla="*/ 1952235 h 2397161"/>
              <a:gd name="connsiteX10" fmla="*/ 96724 w 7170584"/>
              <a:gd name="connsiteY10" fmla="*/ 1494506 h 2397161"/>
              <a:gd name="connsiteX11" fmla="*/ 91522 w 7170584"/>
              <a:gd name="connsiteY11" fmla="*/ 568748 h 2397161"/>
              <a:gd name="connsiteX12" fmla="*/ 835045 w 7170584"/>
              <a:gd name="connsiteY12" fmla="*/ 97918 h 2397161"/>
              <a:gd name="connsiteX13" fmla="*/ 2363477 w 7170584"/>
              <a:gd name="connsiteY13" fmla="*/ 33636 h 2397161"/>
              <a:gd name="connsiteX0" fmla="*/ 2363477 w 7170584"/>
              <a:gd name="connsiteY0" fmla="*/ 33636 h 2397161"/>
              <a:gd name="connsiteX1" fmla="*/ 6070306 w 7170584"/>
              <a:gd name="connsiteY1" fmla="*/ 10832 h 2397161"/>
              <a:gd name="connsiteX2" fmla="*/ 7103255 w 7170584"/>
              <a:gd name="connsiteY2" fmla="*/ 442754 h 2397161"/>
              <a:gd name="connsiteX3" fmla="*/ 7030683 w 7170584"/>
              <a:gd name="connsiteY3" fmla="*/ 1560346 h 2397161"/>
              <a:gd name="connsiteX4" fmla="*/ 6219689 w 7170584"/>
              <a:gd name="connsiteY4" fmla="*/ 1939965 h 2397161"/>
              <a:gd name="connsiteX5" fmla="*/ 5911391 w 7170584"/>
              <a:gd name="connsiteY5" fmla="*/ 1957597 h 2397161"/>
              <a:gd name="connsiteX6" fmla="*/ 5865657 w 7170584"/>
              <a:gd name="connsiteY6" fmla="*/ 2397161 h 2397161"/>
              <a:gd name="connsiteX7" fmla="*/ 5218769 w 7170584"/>
              <a:gd name="connsiteY7" fmla="*/ 1944363 h 2397161"/>
              <a:gd name="connsiteX8" fmla="*/ 4891248 w 7170584"/>
              <a:gd name="connsiteY8" fmla="*/ 1944763 h 2397161"/>
              <a:gd name="connsiteX9" fmla="*/ 822444 w 7170584"/>
              <a:gd name="connsiteY9" fmla="*/ 1952235 h 2397161"/>
              <a:gd name="connsiteX10" fmla="*/ 96724 w 7170584"/>
              <a:gd name="connsiteY10" fmla="*/ 1494506 h 2397161"/>
              <a:gd name="connsiteX11" fmla="*/ 91522 w 7170584"/>
              <a:gd name="connsiteY11" fmla="*/ 568748 h 2397161"/>
              <a:gd name="connsiteX12" fmla="*/ 835045 w 7170584"/>
              <a:gd name="connsiteY12" fmla="*/ 97918 h 2397161"/>
              <a:gd name="connsiteX13" fmla="*/ 2363477 w 7170584"/>
              <a:gd name="connsiteY13" fmla="*/ 33636 h 2397161"/>
              <a:gd name="connsiteX0" fmla="*/ 2363477 w 7170584"/>
              <a:gd name="connsiteY0" fmla="*/ 33636 h 2370231"/>
              <a:gd name="connsiteX1" fmla="*/ 6070306 w 7170584"/>
              <a:gd name="connsiteY1" fmla="*/ 10832 h 2370231"/>
              <a:gd name="connsiteX2" fmla="*/ 7103255 w 7170584"/>
              <a:gd name="connsiteY2" fmla="*/ 442754 h 2370231"/>
              <a:gd name="connsiteX3" fmla="*/ 7030683 w 7170584"/>
              <a:gd name="connsiteY3" fmla="*/ 1560346 h 2370231"/>
              <a:gd name="connsiteX4" fmla="*/ 6219689 w 7170584"/>
              <a:gd name="connsiteY4" fmla="*/ 1939965 h 2370231"/>
              <a:gd name="connsiteX5" fmla="*/ 5911391 w 7170584"/>
              <a:gd name="connsiteY5" fmla="*/ 1957597 h 2370231"/>
              <a:gd name="connsiteX6" fmla="*/ 5675521 w 7170584"/>
              <a:gd name="connsiteY6" fmla="*/ 2370231 h 2370231"/>
              <a:gd name="connsiteX7" fmla="*/ 5218769 w 7170584"/>
              <a:gd name="connsiteY7" fmla="*/ 1944363 h 2370231"/>
              <a:gd name="connsiteX8" fmla="*/ 4891248 w 7170584"/>
              <a:gd name="connsiteY8" fmla="*/ 1944763 h 2370231"/>
              <a:gd name="connsiteX9" fmla="*/ 822444 w 7170584"/>
              <a:gd name="connsiteY9" fmla="*/ 1952235 h 2370231"/>
              <a:gd name="connsiteX10" fmla="*/ 96724 w 7170584"/>
              <a:gd name="connsiteY10" fmla="*/ 1494506 h 2370231"/>
              <a:gd name="connsiteX11" fmla="*/ 91522 w 7170584"/>
              <a:gd name="connsiteY11" fmla="*/ 568748 h 2370231"/>
              <a:gd name="connsiteX12" fmla="*/ 835045 w 7170584"/>
              <a:gd name="connsiteY12" fmla="*/ 97918 h 2370231"/>
              <a:gd name="connsiteX13" fmla="*/ 2363477 w 7170584"/>
              <a:gd name="connsiteY13" fmla="*/ 33636 h 2370231"/>
              <a:gd name="connsiteX0" fmla="*/ 2363477 w 7170584"/>
              <a:gd name="connsiteY0" fmla="*/ 33636 h 2370231"/>
              <a:gd name="connsiteX1" fmla="*/ 6070306 w 7170584"/>
              <a:gd name="connsiteY1" fmla="*/ 10832 h 2370231"/>
              <a:gd name="connsiteX2" fmla="*/ 7103255 w 7170584"/>
              <a:gd name="connsiteY2" fmla="*/ 442754 h 2370231"/>
              <a:gd name="connsiteX3" fmla="*/ 7030683 w 7170584"/>
              <a:gd name="connsiteY3" fmla="*/ 1560346 h 2370231"/>
              <a:gd name="connsiteX4" fmla="*/ 6219689 w 7170584"/>
              <a:gd name="connsiteY4" fmla="*/ 1939965 h 2370231"/>
              <a:gd name="connsiteX5" fmla="*/ 5911391 w 7170584"/>
              <a:gd name="connsiteY5" fmla="*/ 1957597 h 2370231"/>
              <a:gd name="connsiteX6" fmla="*/ 5675521 w 7170584"/>
              <a:gd name="connsiteY6" fmla="*/ 2370231 h 2370231"/>
              <a:gd name="connsiteX7" fmla="*/ 5218769 w 7170584"/>
              <a:gd name="connsiteY7" fmla="*/ 1944363 h 2370231"/>
              <a:gd name="connsiteX8" fmla="*/ 4891248 w 7170584"/>
              <a:gd name="connsiteY8" fmla="*/ 1944763 h 2370231"/>
              <a:gd name="connsiteX9" fmla="*/ 822444 w 7170584"/>
              <a:gd name="connsiteY9" fmla="*/ 1952235 h 2370231"/>
              <a:gd name="connsiteX10" fmla="*/ 96724 w 7170584"/>
              <a:gd name="connsiteY10" fmla="*/ 1494506 h 2370231"/>
              <a:gd name="connsiteX11" fmla="*/ 91522 w 7170584"/>
              <a:gd name="connsiteY11" fmla="*/ 568748 h 2370231"/>
              <a:gd name="connsiteX12" fmla="*/ 835045 w 7170584"/>
              <a:gd name="connsiteY12" fmla="*/ 97918 h 2370231"/>
              <a:gd name="connsiteX13" fmla="*/ 2363477 w 7170584"/>
              <a:gd name="connsiteY13" fmla="*/ 33636 h 2370231"/>
              <a:gd name="connsiteX0" fmla="*/ 2363477 w 7170584"/>
              <a:gd name="connsiteY0" fmla="*/ 33636 h 2370231"/>
              <a:gd name="connsiteX1" fmla="*/ 6070306 w 7170584"/>
              <a:gd name="connsiteY1" fmla="*/ 10832 h 2370231"/>
              <a:gd name="connsiteX2" fmla="*/ 7103255 w 7170584"/>
              <a:gd name="connsiteY2" fmla="*/ 442754 h 2370231"/>
              <a:gd name="connsiteX3" fmla="*/ 7030683 w 7170584"/>
              <a:gd name="connsiteY3" fmla="*/ 1560346 h 2370231"/>
              <a:gd name="connsiteX4" fmla="*/ 6219689 w 7170584"/>
              <a:gd name="connsiteY4" fmla="*/ 1939965 h 2370231"/>
              <a:gd name="connsiteX5" fmla="*/ 5911391 w 7170584"/>
              <a:gd name="connsiteY5" fmla="*/ 1957597 h 2370231"/>
              <a:gd name="connsiteX6" fmla="*/ 5675521 w 7170584"/>
              <a:gd name="connsiteY6" fmla="*/ 2370231 h 2370231"/>
              <a:gd name="connsiteX7" fmla="*/ 5218769 w 7170584"/>
              <a:gd name="connsiteY7" fmla="*/ 1944363 h 2370231"/>
              <a:gd name="connsiteX8" fmla="*/ 4891248 w 7170584"/>
              <a:gd name="connsiteY8" fmla="*/ 1944763 h 2370231"/>
              <a:gd name="connsiteX9" fmla="*/ 822444 w 7170584"/>
              <a:gd name="connsiteY9" fmla="*/ 1952235 h 2370231"/>
              <a:gd name="connsiteX10" fmla="*/ 96724 w 7170584"/>
              <a:gd name="connsiteY10" fmla="*/ 1494506 h 2370231"/>
              <a:gd name="connsiteX11" fmla="*/ 91522 w 7170584"/>
              <a:gd name="connsiteY11" fmla="*/ 568748 h 2370231"/>
              <a:gd name="connsiteX12" fmla="*/ 835045 w 7170584"/>
              <a:gd name="connsiteY12" fmla="*/ 97918 h 2370231"/>
              <a:gd name="connsiteX13" fmla="*/ 2363477 w 7170584"/>
              <a:gd name="connsiteY13" fmla="*/ 33636 h 2370231"/>
              <a:gd name="connsiteX0" fmla="*/ 2363477 w 7170584"/>
              <a:gd name="connsiteY0" fmla="*/ 33636 h 2302906"/>
              <a:gd name="connsiteX1" fmla="*/ 6070306 w 7170584"/>
              <a:gd name="connsiteY1" fmla="*/ 10832 h 2302906"/>
              <a:gd name="connsiteX2" fmla="*/ 7103255 w 7170584"/>
              <a:gd name="connsiteY2" fmla="*/ 442754 h 2302906"/>
              <a:gd name="connsiteX3" fmla="*/ 7030683 w 7170584"/>
              <a:gd name="connsiteY3" fmla="*/ 1560346 h 2302906"/>
              <a:gd name="connsiteX4" fmla="*/ 6219689 w 7170584"/>
              <a:gd name="connsiteY4" fmla="*/ 1939965 h 2302906"/>
              <a:gd name="connsiteX5" fmla="*/ 5911391 w 7170584"/>
              <a:gd name="connsiteY5" fmla="*/ 1957597 h 2302906"/>
              <a:gd name="connsiteX6" fmla="*/ 5675521 w 7170584"/>
              <a:gd name="connsiteY6" fmla="*/ 2302906 h 2302906"/>
              <a:gd name="connsiteX7" fmla="*/ 5218769 w 7170584"/>
              <a:gd name="connsiteY7" fmla="*/ 1944363 h 2302906"/>
              <a:gd name="connsiteX8" fmla="*/ 4891248 w 7170584"/>
              <a:gd name="connsiteY8" fmla="*/ 1944763 h 2302906"/>
              <a:gd name="connsiteX9" fmla="*/ 822444 w 7170584"/>
              <a:gd name="connsiteY9" fmla="*/ 1952235 h 2302906"/>
              <a:gd name="connsiteX10" fmla="*/ 96724 w 7170584"/>
              <a:gd name="connsiteY10" fmla="*/ 1494506 h 2302906"/>
              <a:gd name="connsiteX11" fmla="*/ 91522 w 7170584"/>
              <a:gd name="connsiteY11" fmla="*/ 568748 h 2302906"/>
              <a:gd name="connsiteX12" fmla="*/ 835045 w 7170584"/>
              <a:gd name="connsiteY12" fmla="*/ 97918 h 2302906"/>
              <a:gd name="connsiteX13" fmla="*/ 2363477 w 7170584"/>
              <a:gd name="connsiteY13" fmla="*/ 33636 h 2302906"/>
              <a:gd name="connsiteX0" fmla="*/ 2363477 w 7170584"/>
              <a:gd name="connsiteY0" fmla="*/ 33636 h 2302906"/>
              <a:gd name="connsiteX1" fmla="*/ 6070306 w 7170584"/>
              <a:gd name="connsiteY1" fmla="*/ 10832 h 2302906"/>
              <a:gd name="connsiteX2" fmla="*/ 7103255 w 7170584"/>
              <a:gd name="connsiteY2" fmla="*/ 442754 h 2302906"/>
              <a:gd name="connsiteX3" fmla="*/ 7030683 w 7170584"/>
              <a:gd name="connsiteY3" fmla="*/ 1560346 h 2302906"/>
              <a:gd name="connsiteX4" fmla="*/ 6219689 w 7170584"/>
              <a:gd name="connsiteY4" fmla="*/ 1939965 h 2302906"/>
              <a:gd name="connsiteX5" fmla="*/ 5911391 w 7170584"/>
              <a:gd name="connsiteY5" fmla="*/ 1957597 h 2302906"/>
              <a:gd name="connsiteX6" fmla="*/ 5675521 w 7170584"/>
              <a:gd name="connsiteY6" fmla="*/ 2302906 h 2302906"/>
              <a:gd name="connsiteX7" fmla="*/ 5218769 w 7170584"/>
              <a:gd name="connsiteY7" fmla="*/ 1944363 h 2302906"/>
              <a:gd name="connsiteX8" fmla="*/ 4780334 w 7170584"/>
              <a:gd name="connsiteY8" fmla="*/ 1944763 h 2302906"/>
              <a:gd name="connsiteX9" fmla="*/ 822444 w 7170584"/>
              <a:gd name="connsiteY9" fmla="*/ 1952235 h 2302906"/>
              <a:gd name="connsiteX10" fmla="*/ 96724 w 7170584"/>
              <a:gd name="connsiteY10" fmla="*/ 1494506 h 2302906"/>
              <a:gd name="connsiteX11" fmla="*/ 91522 w 7170584"/>
              <a:gd name="connsiteY11" fmla="*/ 568748 h 2302906"/>
              <a:gd name="connsiteX12" fmla="*/ 835045 w 7170584"/>
              <a:gd name="connsiteY12" fmla="*/ 97918 h 2302906"/>
              <a:gd name="connsiteX13" fmla="*/ 2363477 w 7170584"/>
              <a:gd name="connsiteY13" fmla="*/ 33636 h 2302906"/>
              <a:gd name="connsiteX0" fmla="*/ 2363477 w 7170584"/>
              <a:gd name="connsiteY0" fmla="*/ 33636 h 2302906"/>
              <a:gd name="connsiteX1" fmla="*/ 6070306 w 7170584"/>
              <a:gd name="connsiteY1" fmla="*/ 10832 h 2302906"/>
              <a:gd name="connsiteX2" fmla="*/ 7103255 w 7170584"/>
              <a:gd name="connsiteY2" fmla="*/ 442754 h 2302906"/>
              <a:gd name="connsiteX3" fmla="*/ 7030683 w 7170584"/>
              <a:gd name="connsiteY3" fmla="*/ 1560346 h 2302906"/>
              <a:gd name="connsiteX4" fmla="*/ 6219689 w 7170584"/>
              <a:gd name="connsiteY4" fmla="*/ 1939965 h 2302906"/>
              <a:gd name="connsiteX5" fmla="*/ 5911391 w 7170584"/>
              <a:gd name="connsiteY5" fmla="*/ 1957597 h 2302906"/>
              <a:gd name="connsiteX6" fmla="*/ 5675521 w 7170584"/>
              <a:gd name="connsiteY6" fmla="*/ 2302906 h 2302906"/>
              <a:gd name="connsiteX7" fmla="*/ 5107856 w 7170584"/>
              <a:gd name="connsiteY7" fmla="*/ 1944363 h 2302906"/>
              <a:gd name="connsiteX8" fmla="*/ 4780334 w 7170584"/>
              <a:gd name="connsiteY8" fmla="*/ 1944763 h 2302906"/>
              <a:gd name="connsiteX9" fmla="*/ 822444 w 7170584"/>
              <a:gd name="connsiteY9" fmla="*/ 1952235 h 2302906"/>
              <a:gd name="connsiteX10" fmla="*/ 96724 w 7170584"/>
              <a:gd name="connsiteY10" fmla="*/ 1494506 h 2302906"/>
              <a:gd name="connsiteX11" fmla="*/ 91522 w 7170584"/>
              <a:gd name="connsiteY11" fmla="*/ 568748 h 2302906"/>
              <a:gd name="connsiteX12" fmla="*/ 835045 w 7170584"/>
              <a:gd name="connsiteY12" fmla="*/ 97918 h 2302906"/>
              <a:gd name="connsiteX13" fmla="*/ 2363477 w 7170584"/>
              <a:gd name="connsiteY13" fmla="*/ 33636 h 2302906"/>
              <a:gd name="connsiteX0" fmla="*/ 2411013 w 7170584"/>
              <a:gd name="connsiteY0" fmla="*/ 13172 h 2309372"/>
              <a:gd name="connsiteX1" fmla="*/ 6070306 w 7170584"/>
              <a:gd name="connsiteY1" fmla="*/ 17298 h 2309372"/>
              <a:gd name="connsiteX2" fmla="*/ 7103255 w 7170584"/>
              <a:gd name="connsiteY2" fmla="*/ 449220 h 2309372"/>
              <a:gd name="connsiteX3" fmla="*/ 7030683 w 7170584"/>
              <a:gd name="connsiteY3" fmla="*/ 1566812 h 2309372"/>
              <a:gd name="connsiteX4" fmla="*/ 6219689 w 7170584"/>
              <a:gd name="connsiteY4" fmla="*/ 1946431 h 2309372"/>
              <a:gd name="connsiteX5" fmla="*/ 5911391 w 7170584"/>
              <a:gd name="connsiteY5" fmla="*/ 1964063 h 2309372"/>
              <a:gd name="connsiteX6" fmla="*/ 5675521 w 7170584"/>
              <a:gd name="connsiteY6" fmla="*/ 2309372 h 2309372"/>
              <a:gd name="connsiteX7" fmla="*/ 5107856 w 7170584"/>
              <a:gd name="connsiteY7" fmla="*/ 1950829 h 2309372"/>
              <a:gd name="connsiteX8" fmla="*/ 4780334 w 7170584"/>
              <a:gd name="connsiteY8" fmla="*/ 1951229 h 2309372"/>
              <a:gd name="connsiteX9" fmla="*/ 822444 w 7170584"/>
              <a:gd name="connsiteY9" fmla="*/ 1958701 h 2309372"/>
              <a:gd name="connsiteX10" fmla="*/ 96724 w 7170584"/>
              <a:gd name="connsiteY10" fmla="*/ 1500972 h 2309372"/>
              <a:gd name="connsiteX11" fmla="*/ 91522 w 7170584"/>
              <a:gd name="connsiteY11" fmla="*/ 575214 h 2309372"/>
              <a:gd name="connsiteX12" fmla="*/ 835045 w 7170584"/>
              <a:gd name="connsiteY12" fmla="*/ 104384 h 2309372"/>
              <a:gd name="connsiteX13" fmla="*/ 2411013 w 7170584"/>
              <a:gd name="connsiteY13" fmla="*/ 13172 h 2309372"/>
              <a:gd name="connsiteX0" fmla="*/ 2411013 w 7170584"/>
              <a:gd name="connsiteY0" fmla="*/ 28473 h 2324673"/>
              <a:gd name="connsiteX1" fmla="*/ 6070306 w 7170584"/>
              <a:gd name="connsiteY1" fmla="*/ 32599 h 2324673"/>
              <a:gd name="connsiteX2" fmla="*/ 7103255 w 7170584"/>
              <a:gd name="connsiteY2" fmla="*/ 464521 h 2324673"/>
              <a:gd name="connsiteX3" fmla="*/ 7030683 w 7170584"/>
              <a:gd name="connsiteY3" fmla="*/ 1582113 h 2324673"/>
              <a:gd name="connsiteX4" fmla="*/ 6219689 w 7170584"/>
              <a:gd name="connsiteY4" fmla="*/ 1961732 h 2324673"/>
              <a:gd name="connsiteX5" fmla="*/ 5911391 w 7170584"/>
              <a:gd name="connsiteY5" fmla="*/ 1979364 h 2324673"/>
              <a:gd name="connsiteX6" fmla="*/ 5675521 w 7170584"/>
              <a:gd name="connsiteY6" fmla="*/ 2324673 h 2324673"/>
              <a:gd name="connsiteX7" fmla="*/ 5107856 w 7170584"/>
              <a:gd name="connsiteY7" fmla="*/ 1966130 h 2324673"/>
              <a:gd name="connsiteX8" fmla="*/ 4780334 w 7170584"/>
              <a:gd name="connsiteY8" fmla="*/ 1966530 h 2324673"/>
              <a:gd name="connsiteX9" fmla="*/ 822444 w 7170584"/>
              <a:gd name="connsiteY9" fmla="*/ 1974002 h 2324673"/>
              <a:gd name="connsiteX10" fmla="*/ 96724 w 7170584"/>
              <a:gd name="connsiteY10" fmla="*/ 1516273 h 2324673"/>
              <a:gd name="connsiteX11" fmla="*/ 91522 w 7170584"/>
              <a:gd name="connsiteY11" fmla="*/ 590515 h 2324673"/>
              <a:gd name="connsiteX12" fmla="*/ 835045 w 7170584"/>
              <a:gd name="connsiteY12" fmla="*/ 119685 h 2324673"/>
              <a:gd name="connsiteX13" fmla="*/ 2411013 w 7170584"/>
              <a:gd name="connsiteY13" fmla="*/ 28473 h 2324673"/>
              <a:gd name="connsiteX0" fmla="*/ 2386918 w 7146489"/>
              <a:gd name="connsiteY0" fmla="*/ 28473 h 2324673"/>
              <a:gd name="connsiteX1" fmla="*/ 6046211 w 7146489"/>
              <a:gd name="connsiteY1" fmla="*/ 32599 h 2324673"/>
              <a:gd name="connsiteX2" fmla="*/ 7079160 w 7146489"/>
              <a:gd name="connsiteY2" fmla="*/ 464521 h 2324673"/>
              <a:gd name="connsiteX3" fmla="*/ 7006588 w 7146489"/>
              <a:gd name="connsiteY3" fmla="*/ 1582113 h 2324673"/>
              <a:gd name="connsiteX4" fmla="*/ 6195594 w 7146489"/>
              <a:gd name="connsiteY4" fmla="*/ 1961732 h 2324673"/>
              <a:gd name="connsiteX5" fmla="*/ 5887296 w 7146489"/>
              <a:gd name="connsiteY5" fmla="*/ 1979364 h 2324673"/>
              <a:gd name="connsiteX6" fmla="*/ 5651426 w 7146489"/>
              <a:gd name="connsiteY6" fmla="*/ 2324673 h 2324673"/>
              <a:gd name="connsiteX7" fmla="*/ 5083761 w 7146489"/>
              <a:gd name="connsiteY7" fmla="*/ 1966130 h 2324673"/>
              <a:gd name="connsiteX8" fmla="*/ 4756239 w 7146489"/>
              <a:gd name="connsiteY8" fmla="*/ 1966530 h 2324673"/>
              <a:gd name="connsiteX9" fmla="*/ 798349 w 7146489"/>
              <a:gd name="connsiteY9" fmla="*/ 1974002 h 2324673"/>
              <a:gd name="connsiteX10" fmla="*/ 72629 w 7146489"/>
              <a:gd name="connsiteY10" fmla="*/ 1516273 h 2324673"/>
              <a:gd name="connsiteX11" fmla="*/ 67427 w 7146489"/>
              <a:gd name="connsiteY11" fmla="*/ 590515 h 2324673"/>
              <a:gd name="connsiteX12" fmla="*/ 810950 w 7146489"/>
              <a:gd name="connsiteY12" fmla="*/ 119685 h 2324673"/>
              <a:gd name="connsiteX13" fmla="*/ 2386918 w 7146489"/>
              <a:gd name="connsiteY13" fmla="*/ 28473 h 2324673"/>
              <a:gd name="connsiteX0" fmla="*/ 2403303 w 7162874"/>
              <a:gd name="connsiteY0" fmla="*/ 28473 h 2324673"/>
              <a:gd name="connsiteX1" fmla="*/ 6062596 w 7162874"/>
              <a:gd name="connsiteY1" fmla="*/ 32599 h 2324673"/>
              <a:gd name="connsiteX2" fmla="*/ 7095545 w 7162874"/>
              <a:gd name="connsiteY2" fmla="*/ 464521 h 2324673"/>
              <a:gd name="connsiteX3" fmla="*/ 7022973 w 7162874"/>
              <a:gd name="connsiteY3" fmla="*/ 1582113 h 2324673"/>
              <a:gd name="connsiteX4" fmla="*/ 6211979 w 7162874"/>
              <a:gd name="connsiteY4" fmla="*/ 1961732 h 2324673"/>
              <a:gd name="connsiteX5" fmla="*/ 5903681 w 7162874"/>
              <a:gd name="connsiteY5" fmla="*/ 1979364 h 2324673"/>
              <a:gd name="connsiteX6" fmla="*/ 5667811 w 7162874"/>
              <a:gd name="connsiteY6" fmla="*/ 2324673 h 2324673"/>
              <a:gd name="connsiteX7" fmla="*/ 5100146 w 7162874"/>
              <a:gd name="connsiteY7" fmla="*/ 1966130 h 2324673"/>
              <a:gd name="connsiteX8" fmla="*/ 4772624 w 7162874"/>
              <a:gd name="connsiteY8" fmla="*/ 1966530 h 2324673"/>
              <a:gd name="connsiteX9" fmla="*/ 814734 w 7162874"/>
              <a:gd name="connsiteY9" fmla="*/ 1974002 h 2324673"/>
              <a:gd name="connsiteX10" fmla="*/ 57324 w 7162874"/>
              <a:gd name="connsiteY10" fmla="*/ 1529738 h 2324673"/>
              <a:gd name="connsiteX11" fmla="*/ 83812 w 7162874"/>
              <a:gd name="connsiteY11" fmla="*/ 590515 h 2324673"/>
              <a:gd name="connsiteX12" fmla="*/ 827335 w 7162874"/>
              <a:gd name="connsiteY12" fmla="*/ 119685 h 2324673"/>
              <a:gd name="connsiteX13" fmla="*/ 2403303 w 7162874"/>
              <a:gd name="connsiteY13" fmla="*/ 28473 h 2324673"/>
              <a:gd name="connsiteX0" fmla="*/ 2403303 w 7162874"/>
              <a:gd name="connsiteY0" fmla="*/ 28473 h 2324673"/>
              <a:gd name="connsiteX1" fmla="*/ 6062596 w 7162874"/>
              <a:gd name="connsiteY1" fmla="*/ 32599 h 2324673"/>
              <a:gd name="connsiteX2" fmla="*/ 7095545 w 7162874"/>
              <a:gd name="connsiteY2" fmla="*/ 464521 h 2324673"/>
              <a:gd name="connsiteX3" fmla="*/ 7022973 w 7162874"/>
              <a:gd name="connsiteY3" fmla="*/ 1582113 h 2324673"/>
              <a:gd name="connsiteX4" fmla="*/ 6211979 w 7162874"/>
              <a:gd name="connsiteY4" fmla="*/ 1961732 h 2324673"/>
              <a:gd name="connsiteX5" fmla="*/ 5903681 w 7162874"/>
              <a:gd name="connsiteY5" fmla="*/ 1979364 h 2324673"/>
              <a:gd name="connsiteX6" fmla="*/ 5667811 w 7162874"/>
              <a:gd name="connsiteY6" fmla="*/ 2324673 h 2324673"/>
              <a:gd name="connsiteX7" fmla="*/ 5100146 w 7162874"/>
              <a:gd name="connsiteY7" fmla="*/ 1966130 h 2324673"/>
              <a:gd name="connsiteX8" fmla="*/ 4772624 w 7162874"/>
              <a:gd name="connsiteY8" fmla="*/ 1966530 h 2324673"/>
              <a:gd name="connsiteX9" fmla="*/ 814734 w 7162874"/>
              <a:gd name="connsiteY9" fmla="*/ 1974002 h 2324673"/>
              <a:gd name="connsiteX10" fmla="*/ 57324 w 7162874"/>
              <a:gd name="connsiteY10" fmla="*/ 1529738 h 2324673"/>
              <a:gd name="connsiteX11" fmla="*/ 83812 w 7162874"/>
              <a:gd name="connsiteY11" fmla="*/ 590515 h 2324673"/>
              <a:gd name="connsiteX12" fmla="*/ 827335 w 7162874"/>
              <a:gd name="connsiteY12" fmla="*/ 119685 h 2324673"/>
              <a:gd name="connsiteX13" fmla="*/ 2403303 w 7162874"/>
              <a:gd name="connsiteY13" fmla="*/ 28473 h 2324673"/>
              <a:gd name="connsiteX0" fmla="*/ 2403303 w 7162874"/>
              <a:gd name="connsiteY0" fmla="*/ 28473 h 2324673"/>
              <a:gd name="connsiteX1" fmla="*/ 6062596 w 7162874"/>
              <a:gd name="connsiteY1" fmla="*/ 32599 h 2324673"/>
              <a:gd name="connsiteX2" fmla="*/ 7095545 w 7162874"/>
              <a:gd name="connsiteY2" fmla="*/ 464521 h 2324673"/>
              <a:gd name="connsiteX3" fmla="*/ 7022973 w 7162874"/>
              <a:gd name="connsiteY3" fmla="*/ 1582113 h 2324673"/>
              <a:gd name="connsiteX4" fmla="*/ 6211979 w 7162874"/>
              <a:gd name="connsiteY4" fmla="*/ 1961732 h 2324673"/>
              <a:gd name="connsiteX5" fmla="*/ 5903681 w 7162874"/>
              <a:gd name="connsiteY5" fmla="*/ 1979364 h 2324673"/>
              <a:gd name="connsiteX6" fmla="*/ 5667811 w 7162874"/>
              <a:gd name="connsiteY6" fmla="*/ 2324673 h 2324673"/>
              <a:gd name="connsiteX7" fmla="*/ 5100146 w 7162874"/>
              <a:gd name="connsiteY7" fmla="*/ 1966130 h 2324673"/>
              <a:gd name="connsiteX8" fmla="*/ 4772624 w 7162874"/>
              <a:gd name="connsiteY8" fmla="*/ 1966530 h 2324673"/>
              <a:gd name="connsiteX9" fmla="*/ 814734 w 7162874"/>
              <a:gd name="connsiteY9" fmla="*/ 1974002 h 2324673"/>
              <a:gd name="connsiteX10" fmla="*/ 57324 w 7162874"/>
              <a:gd name="connsiteY10" fmla="*/ 1529738 h 2324673"/>
              <a:gd name="connsiteX11" fmla="*/ 83812 w 7162874"/>
              <a:gd name="connsiteY11" fmla="*/ 590515 h 2324673"/>
              <a:gd name="connsiteX12" fmla="*/ 827335 w 7162874"/>
              <a:gd name="connsiteY12" fmla="*/ 119685 h 2324673"/>
              <a:gd name="connsiteX13" fmla="*/ 2403303 w 7162874"/>
              <a:gd name="connsiteY13" fmla="*/ 28473 h 2324673"/>
              <a:gd name="connsiteX0" fmla="*/ 2403303 w 7162874"/>
              <a:gd name="connsiteY0" fmla="*/ 28473 h 2324673"/>
              <a:gd name="connsiteX1" fmla="*/ 6062596 w 7162874"/>
              <a:gd name="connsiteY1" fmla="*/ 32599 h 2324673"/>
              <a:gd name="connsiteX2" fmla="*/ 7095545 w 7162874"/>
              <a:gd name="connsiteY2" fmla="*/ 464521 h 2324673"/>
              <a:gd name="connsiteX3" fmla="*/ 7022973 w 7162874"/>
              <a:gd name="connsiteY3" fmla="*/ 1582113 h 2324673"/>
              <a:gd name="connsiteX4" fmla="*/ 6261345 w 7162874"/>
              <a:gd name="connsiteY4" fmla="*/ 1958949 h 2324673"/>
              <a:gd name="connsiteX5" fmla="*/ 5903681 w 7162874"/>
              <a:gd name="connsiteY5" fmla="*/ 1979364 h 2324673"/>
              <a:gd name="connsiteX6" fmla="*/ 5667811 w 7162874"/>
              <a:gd name="connsiteY6" fmla="*/ 2324673 h 2324673"/>
              <a:gd name="connsiteX7" fmla="*/ 5100146 w 7162874"/>
              <a:gd name="connsiteY7" fmla="*/ 1966130 h 2324673"/>
              <a:gd name="connsiteX8" fmla="*/ 4772624 w 7162874"/>
              <a:gd name="connsiteY8" fmla="*/ 1966530 h 2324673"/>
              <a:gd name="connsiteX9" fmla="*/ 814734 w 7162874"/>
              <a:gd name="connsiteY9" fmla="*/ 1974002 h 2324673"/>
              <a:gd name="connsiteX10" fmla="*/ 57324 w 7162874"/>
              <a:gd name="connsiteY10" fmla="*/ 1529738 h 2324673"/>
              <a:gd name="connsiteX11" fmla="*/ 83812 w 7162874"/>
              <a:gd name="connsiteY11" fmla="*/ 590515 h 2324673"/>
              <a:gd name="connsiteX12" fmla="*/ 827335 w 7162874"/>
              <a:gd name="connsiteY12" fmla="*/ 119685 h 2324673"/>
              <a:gd name="connsiteX13" fmla="*/ 2403303 w 7162874"/>
              <a:gd name="connsiteY13" fmla="*/ 28473 h 2324673"/>
              <a:gd name="connsiteX0" fmla="*/ 2415791 w 7175362"/>
              <a:gd name="connsiteY0" fmla="*/ 28473 h 2324673"/>
              <a:gd name="connsiteX1" fmla="*/ 6075084 w 7175362"/>
              <a:gd name="connsiteY1" fmla="*/ 32599 h 2324673"/>
              <a:gd name="connsiteX2" fmla="*/ 7108033 w 7175362"/>
              <a:gd name="connsiteY2" fmla="*/ 464521 h 2324673"/>
              <a:gd name="connsiteX3" fmla="*/ 7035461 w 7175362"/>
              <a:gd name="connsiteY3" fmla="*/ 1582113 h 2324673"/>
              <a:gd name="connsiteX4" fmla="*/ 6273833 w 7175362"/>
              <a:gd name="connsiteY4" fmla="*/ 1958949 h 2324673"/>
              <a:gd name="connsiteX5" fmla="*/ 5916169 w 7175362"/>
              <a:gd name="connsiteY5" fmla="*/ 1979364 h 2324673"/>
              <a:gd name="connsiteX6" fmla="*/ 5680299 w 7175362"/>
              <a:gd name="connsiteY6" fmla="*/ 2324673 h 2324673"/>
              <a:gd name="connsiteX7" fmla="*/ 5112634 w 7175362"/>
              <a:gd name="connsiteY7" fmla="*/ 1966130 h 2324673"/>
              <a:gd name="connsiteX8" fmla="*/ 4785112 w 7175362"/>
              <a:gd name="connsiteY8" fmla="*/ 1966530 h 2324673"/>
              <a:gd name="connsiteX9" fmla="*/ 827222 w 7175362"/>
              <a:gd name="connsiteY9" fmla="*/ 1974002 h 2324673"/>
              <a:gd name="connsiteX10" fmla="*/ 49621 w 7175362"/>
              <a:gd name="connsiteY10" fmla="*/ 1465977 h 2324673"/>
              <a:gd name="connsiteX11" fmla="*/ 96300 w 7175362"/>
              <a:gd name="connsiteY11" fmla="*/ 590515 h 2324673"/>
              <a:gd name="connsiteX12" fmla="*/ 839823 w 7175362"/>
              <a:gd name="connsiteY12" fmla="*/ 119685 h 2324673"/>
              <a:gd name="connsiteX13" fmla="*/ 2415791 w 7175362"/>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26531 w 7189259"/>
              <a:gd name="connsiteY7" fmla="*/ 1966130 h 2324673"/>
              <a:gd name="connsiteX8" fmla="*/ 4799009 w 7189259"/>
              <a:gd name="connsiteY8" fmla="*/ 1966530 h 2324673"/>
              <a:gd name="connsiteX9" fmla="*/ 841119 w 7189259"/>
              <a:gd name="connsiteY9" fmla="*/ 1974002 h 2324673"/>
              <a:gd name="connsiteX10" fmla="*/ 43327 w 7189259"/>
              <a:gd name="connsiteY10" fmla="*/ 1411325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26531 w 7189259"/>
              <a:gd name="connsiteY7" fmla="*/ 1966130 h 2324673"/>
              <a:gd name="connsiteX8" fmla="*/ 4799009 w 7189259"/>
              <a:gd name="connsiteY8" fmla="*/ 1966530 h 2324673"/>
              <a:gd name="connsiteX9" fmla="*/ 820928 w 7189259"/>
              <a:gd name="connsiteY9" fmla="*/ 1937567 h 2324673"/>
              <a:gd name="connsiteX10" fmla="*/ 43327 w 7189259"/>
              <a:gd name="connsiteY10" fmla="*/ 1411325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26531 w 7189259"/>
              <a:gd name="connsiteY7" fmla="*/ 1966130 h 2324673"/>
              <a:gd name="connsiteX8" fmla="*/ 4799009 w 7189259"/>
              <a:gd name="connsiteY8" fmla="*/ 1966530 h 2324673"/>
              <a:gd name="connsiteX9" fmla="*/ 820928 w 7189259"/>
              <a:gd name="connsiteY9" fmla="*/ 1937567 h 2324673"/>
              <a:gd name="connsiteX10" fmla="*/ 43327 w 7189259"/>
              <a:gd name="connsiteY10" fmla="*/ 1411325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26531 w 7189259"/>
              <a:gd name="connsiteY7" fmla="*/ 1966130 h 2324673"/>
              <a:gd name="connsiteX8" fmla="*/ 4799009 w 7189259"/>
              <a:gd name="connsiteY8" fmla="*/ 1966530 h 2324673"/>
              <a:gd name="connsiteX9" fmla="*/ 820928 w 7189259"/>
              <a:gd name="connsiteY9" fmla="*/ 1937567 h 2324673"/>
              <a:gd name="connsiteX10" fmla="*/ 43327 w 7189259"/>
              <a:gd name="connsiteY10" fmla="*/ 1402216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26531 w 7189259"/>
              <a:gd name="connsiteY7" fmla="*/ 1966130 h 2324673"/>
              <a:gd name="connsiteX8" fmla="*/ 4799009 w 7189259"/>
              <a:gd name="connsiteY8" fmla="*/ 1966530 h 2324673"/>
              <a:gd name="connsiteX9" fmla="*/ 820928 w 7189259"/>
              <a:gd name="connsiteY9" fmla="*/ 1937567 h 2324673"/>
              <a:gd name="connsiteX10" fmla="*/ 43327 w 7189259"/>
              <a:gd name="connsiteY10" fmla="*/ 1402216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59615 w 7189259"/>
              <a:gd name="connsiteY7" fmla="*/ 1991006 h 2324673"/>
              <a:gd name="connsiteX8" fmla="*/ 4799009 w 7189259"/>
              <a:gd name="connsiteY8" fmla="*/ 1966530 h 2324673"/>
              <a:gd name="connsiteX9" fmla="*/ 820928 w 7189259"/>
              <a:gd name="connsiteY9" fmla="*/ 1937567 h 2324673"/>
              <a:gd name="connsiteX10" fmla="*/ 43327 w 7189259"/>
              <a:gd name="connsiteY10" fmla="*/ 1402216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59615 w 7189259"/>
              <a:gd name="connsiteY7" fmla="*/ 1991006 h 2324673"/>
              <a:gd name="connsiteX8" fmla="*/ 4787982 w 7189259"/>
              <a:gd name="connsiteY8" fmla="*/ 1971505 h 2324673"/>
              <a:gd name="connsiteX9" fmla="*/ 820928 w 7189259"/>
              <a:gd name="connsiteY9" fmla="*/ 1937567 h 2324673"/>
              <a:gd name="connsiteX10" fmla="*/ 43327 w 7189259"/>
              <a:gd name="connsiteY10" fmla="*/ 1402216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59615 w 7189259"/>
              <a:gd name="connsiteY7" fmla="*/ 1991006 h 2324673"/>
              <a:gd name="connsiteX8" fmla="*/ 4787982 w 7189259"/>
              <a:gd name="connsiteY8" fmla="*/ 1971505 h 2324673"/>
              <a:gd name="connsiteX9" fmla="*/ 820928 w 7189259"/>
              <a:gd name="connsiteY9" fmla="*/ 1937567 h 2324673"/>
              <a:gd name="connsiteX10" fmla="*/ 43327 w 7189259"/>
              <a:gd name="connsiteY10" fmla="*/ 1402216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59615 w 7189259"/>
              <a:gd name="connsiteY7" fmla="*/ 1991006 h 2324673"/>
              <a:gd name="connsiteX8" fmla="*/ 4787982 w 7189259"/>
              <a:gd name="connsiteY8" fmla="*/ 1971505 h 2324673"/>
              <a:gd name="connsiteX9" fmla="*/ 820928 w 7189259"/>
              <a:gd name="connsiteY9" fmla="*/ 1937567 h 2324673"/>
              <a:gd name="connsiteX10" fmla="*/ 43327 w 7189259"/>
              <a:gd name="connsiteY10" fmla="*/ 1402216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59615 w 7189259"/>
              <a:gd name="connsiteY7" fmla="*/ 1991006 h 2324673"/>
              <a:gd name="connsiteX8" fmla="*/ 4787982 w 7189259"/>
              <a:gd name="connsiteY8" fmla="*/ 1971505 h 2324673"/>
              <a:gd name="connsiteX9" fmla="*/ 820928 w 7189259"/>
              <a:gd name="connsiteY9" fmla="*/ 1937567 h 2324673"/>
              <a:gd name="connsiteX10" fmla="*/ 43327 w 7189259"/>
              <a:gd name="connsiteY10" fmla="*/ 1402216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59615 w 7189259"/>
              <a:gd name="connsiteY7" fmla="*/ 1991006 h 2324673"/>
              <a:gd name="connsiteX8" fmla="*/ 4787982 w 7189259"/>
              <a:gd name="connsiteY8" fmla="*/ 1971505 h 2324673"/>
              <a:gd name="connsiteX9" fmla="*/ 820928 w 7189259"/>
              <a:gd name="connsiteY9" fmla="*/ 1937567 h 2324673"/>
              <a:gd name="connsiteX10" fmla="*/ 43327 w 7189259"/>
              <a:gd name="connsiteY10" fmla="*/ 1402216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59615 w 7189259"/>
              <a:gd name="connsiteY7" fmla="*/ 1991006 h 2324673"/>
              <a:gd name="connsiteX8" fmla="*/ 4787982 w 7189259"/>
              <a:gd name="connsiteY8" fmla="*/ 1971505 h 2324673"/>
              <a:gd name="connsiteX9" fmla="*/ 820928 w 7189259"/>
              <a:gd name="connsiteY9" fmla="*/ 1937567 h 2324673"/>
              <a:gd name="connsiteX10" fmla="*/ 43327 w 7189259"/>
              <a:gd name="connsiteY10" fmla="*/ 1402216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37790 w 7197361"/>
              <a:gd name="connsiteY0" fmla="*/ 28473 h 2324673"/>
              <a:gd name="connsiteX1" fmla="*/ 6097083 w 7197361"/>
              <a:gd name="connsiteY1" fmla="*/ 32599 h 2324673"/>
              <a:gd name="connsiteX2" fmla="*/ 7130032 w 7197361"/>
              <a:gd name="connsiteY2" fmla="*/ 464521 h 2324673"/>
              <a:gd name="connsiteX3" fmla="*/ 7057460 w 7197361"/>
              <a:gd name="connsiteY3" fmla="*/ 1582113 h 2324673"/>
              <a:gd name="connsiteX4" fmla="*/ 6295832 w 7197361"/>
              <a:gd name="connsiteY4" fmla="*/ 1958949 h 2324673"/>
              <a:gd name="connsiteX5" fmla="*/ 5938168 w 7197361"/>
              <a:gd name="connsiteY5" fmla="*/ 1979364 h 2324673"/>
              <a:gd name="connsiteX6" fmla="*/ 5702298 w 7197361"/>
              <a:gd name="connsiteY6" fmla="*/ 2324673 h 2324673"/>
              <a:gd name="connsiteX7" fmla="*/ 5167717 w 7197361"/>
              <a:gd name="connsiteY7" fmla="*/ 1991006 h 2324673"/>
              <a:gd name="connsiteX8" fmla="*/ 4796084 w 7197361"/>
              <a:gd name="connsiteY8" fmla="*/ 1971505 h 2324673"/>
              <a:gd name="connsiteX9" fmla="*/ 829030 w 7197361"/>
              <a:gd name="connsiteY9" fmla="*/ 1937567 h 2324673"/>
              <a:gd name="connsiteX10" fmla="*/ 40400 w 7197361"/>
              <a:gd name="connsiteY10" fmla="*/ 1382316 h 2324673"/>
              <a:gd name="connsiteX11" fmla="*/ 118299 w 7197361"/>
              <a:gd name="connsiteY11" fmla="*/ 590515 h 2324673"/>
              <a:gd name="connsiteX12" fmla="*/ 861822 w 7197361"/>
              <a:gd name="connsiteY12" fmla="*/ 119685 h 2324673"/>
              <a:gd name="connsiteX13" fmla="*/ 2437790 w 7197361"/>
              <a:gd name="connsiteY13" fmla="*/ 28473 h 2324673"/>
              <a:gd name="connsiteX0" fmla="*/ 2437792 w 7197363"/>
              <a:gd name="connsiteY0" fmla="*/ 28473 h 2324673"/>
              <a:gd name="connsiteX1" fmla="*/ 6097085 w 7197363"/>
              <a:gd name="connsiteY1" fmla="*/ 32599 h 2324673"/>
              <a:gd name="connsiteX2" fmla="*/ 7130034 w 7197363"/>
              <a:gd name="connsiteY2" fmla="*/ 464521 h 2324673"/>
              <a:gd name="connsiteX3" fmla="*/ 7057462 w 7197363"/>
              <a:gd name="connsiteY3" fmla="*/ 1582113 h 2324673"/>
              <a:gd name="connsiteX4" fmla="*/ 6295834 w 7197363"/>
              <a:gd name="connsiteY4" fmla="*/ 1958949 h 2324673"/>
              <a:gd name="connsiteX5" fmla="*/ 5938170 w 7197363"/>
              <a:gd name="connsiteY5" fmla="*/ 1979364 h 2324673"/>
              <a:gd name="connsiteX6" fmla="*/ 5702300 w 7197363"/>
              <a:gd name="connsiteY6" fmla="*/ 2324673 h 2324673"/>
              <a:gd name="connsiteX7" fmla="*/ 5167719 w 7197363"/>
              <a:gd name="connsiteY7" fmla="*/ 1991006 h 2324673"/>
              <a:gd name="connsiteX8" fmla="*/ 4796086 w 7197363"/>
              <a:gd name="connsiteY8" fmla="*/ 1971505 h 2324673"/>
              <a:gd name="connsiteX9" fmla="*/ 829032 w 7197363"/>
              <a:gd name="connsiteY9" fmla="*/ 1937567 h 2324673"/>
              <a:gd name="connsiteX10" fmla="*/ 40402 w 7197363"/>
              <a:gd name="connsiteY10" fmla="*/ 1382316 h 2324673"/>
              <a:gd name="connsiteX11" fmla="*/ 118301 w 7197363"/>
              <a:gd name="connsiteY11" fmla="*/ 590515 h 2324673"/>
              <a:gd name="connsiteX12" fmla="*/ 861824 w 7197363"/>
              <a:gd name="connsiteY12" fmla="*/ 119685 h 2324673"/>
              <a:gd name="connsiteX13" fmla="*/ 2437792 w 7197363"/>
              <a:gd name="connsiteY13" fmla="*/ 28473 h 2324673"/>
              <a:gd name="connsiteX0" fmla="*/ 2437792 w 7197363"/>
              <a:gd name="connsiteY0" fmla="*/ 28473 h 2324673"/>
              <a:gd name="connsiteX1" fmla="*/ 6097085 w 7197363"/>
              <a:gd name="connsiteY1" fmla="*/ 32599 h 2324673"/>
              <a:gd name="connsiteX2" fmla="*/ 7130034 w 7197363"/>
              <a:gd name="connsiteY2" fmla="*/ 464521 h 2324673"/>
              <a:gd name="connsiteX3" fmla="*/ 7057462 w 7197363"/>
              <a:gd name="connsiteY3" fmla="*/ 1582113 h 2324673"/>
              <a:gd name="connsiteX4" fmla="*/ 6295834 w 7197363"/>
              <a:gd name="connsiteY4" fmla="*/ 1958949 h 2324673"/>
              <a:gd name="connsiteX5" fmla="*/ 5938170 w 7197363"/>
              <a:gd name="connsiteY5" fmla="*/ 1979364 h 2324673"/>
              <a:gd name="connsiteX6" fmla="*/ 5702300 w 7197363"/>
              <a:gd name="connsiteY6" fmla="*/ 2324673 h 2324673"/>
              <a:gd name="connsiteX7" fmla="*/ 5167719 w 7197363"/>
              <a:gd name="connsiteY7" fmla="*/ 1991006 h 2324673"/>
              <a:gd name="connsiteX8" fmla="*/ 4796086 w 7197363"/>
              <a:gd name="connsiteY8" fmla="*/ 1971505 h 2324673"/>
              <a:gd name="connsiteX9" fmla="*/ 829032 w 7197363"/>
              <a:gd name="connsiteY9" fmla="*/ 1937567 h 2324673"/>
              <a:gd name="connsiteX10" fmla="*/ 40402 w 7197363"/>
              <a:gd name="connsiteY10" fmla="*/ 1382316 h 2324673"/>
              <a:gd name="connsiteX11" fmla="*/ 118301 w 7197363"/>
              <a:gd name="connsiteY11" fmla="*/ 590515 h 2324673"/>
              <a:gd name="connsiteX12" fmla="*/ 861824 w 7197363"/>
              <a:gd name="connsiteY12" fmla="*/ 119685 h 2324673"/>
              <a:gd name="connsiteX13" fmla="*/ 2437792 w 7197363"/>
              <a:gd name="connsiteY13" fmla="*/ 28473 h 2324673"/>
              <a:gd name="connsiteX0" fmla="*/ 2437792 w 7197363"/>
              <a:gd name="connsiteY0" fmla="*/ 28473 h 2324673"/>
              <a:gd name="connsiteX1" fmla="*/ 6097085 w 7197363"/>
              <a:gd name="connsiteY1" fmla="*/ 32599 h 2324673"/>
              <a:gd name="connsiteX2" fmla="*/ 7130034 w 7197363"/>
              <a:gd name="connsiteY2" fmla="*/ 464521 h 2324673"/>
              <a:gd name="connsiteX3" fmla="*/ 7057462 w 7197363"/>
              <a:gd name="connsiteY3" fmla="*/ 1582113 h 2324673"/>
              <a:gd name="connsiteX4" fmla="*/ 6295834 w 7197363"/>
              <a:gd name="connsiteY4" fmla="*/ 1958949 h 2324673"/>
              <a:gd name="connsiteX5" fmla="*/ 5938170 w 7197363"/>
              <a:gd name="connsiteY5" fmla="*/ 1979364 h 2324673"/>
              <a:gd name="connsiteX6" fmla="*/ 5702300 w 7197363"/>
              <a:gd name="connsiteY6" fmla="*/ 2324673 h 2324673"/>
              <a:gd name="connsiteX7" fmla="*/ 5167719 w 7197363"/>
              <a:gd name="connsiteY7" fmla="*/ 1991006 h 2324673"/>
              <a:gd name="connsiteX8" fmla="*/ 4796086 w 7197363"/>
              <a:gd name="connsiteY8" fmla="*/ 1971505 h 2324673"/>
              <a:gd name="connsiteX9" fmla="*/ 829032 w 7197363"/>
              <a:gd name="connsiteY9" fmla="*/ 1937567 h 2324673"/>
              <a:gd name="connsiteX10" fmla="*/ 40402 w 7197363"/>
              <a:gd name="connsiteY10" fmla="*/ 1382316 h 2324673"/>
              <a:gd name="connsiteX11" fmla="*/ 118301 w 7197363"/>
              <a:gd name="connsiteY11" fmla="*/ 590515 h 2324673"/>
              <a:gd name="connsiteX12" fmla="*/ 861824 w 7197363"/>
              <a:gd name="connsiteY12" fmla="*/ 119685 h 2324673"/>
              <a:gd name="connsiteX13" fmla="*/ 2437792 w 7197363"/>
              <a:gd name="connsiteY13" fmla="*/ 28473 h 2324673"/>
              <a:gd name="connsiteX0" fmla="*/ 2437792 w 7197363"/>
              <a:gd name="connsiteY0" fmla="*/ 28473 h 2324673"/>
              <a:gd name="connsiteX1" fmla="*/ 6097085 w 7197363"/>
              <a:gd name="connsiteY1" fmla="*/ 32599 h 2324673"/>
              <a:gd name="connsiteX2" fmla="*/ 7130034 w 7197363"/>
              <a:gd name="connsiteY2" fmla="*/ 464521 h 2324673"/>
              <a:gd name="connsiteX3" fmla="*/ 7057462 w 7197363"/>
              <a:gd name="connsiteY3" fmla="*/ 1582113 h 2324673"/>
              <a:gd name="connsiteX4" fmla="*/ 6295834 w 7197363"/>
              <a:gd name="connsiteY4" fmla="*/ 1958949 h 2324673"/>
              <a:gd name="connsiteX5" fmla="*/ 5938170 w 7197363"/>
              <a:gd name="connsiteY5" fmla="*/ 1979364 h 2324673"/>
              <a:gd name="connsiteX6" fmla="*/ 5702300 w 7197363"/>
              <a:gd name="connsiteY6" fmla="*/ 2324673 h 2324673"/>
              <a:gd name="connsiteX7" fmla="*/ 5167719 w 7197363"/>
              <a:gd name="connsiteY7" fmla="*/ 1991006 h 2324673"/>
              <a:gd name="connsiteX8" fmla="*/ 4796086 w 7197363"/>
              <a:gd name="connsiteY8" fmla="*/ 1971505 h 2324673"/>
              <a:gd name="connsiteX9" fmla="*/ 840061 w 7197363"/>
              <a:gd name="connsiteY9" fmla="*/ 1927617 h 2324673"/>
              <a:gd name="connsiteX10" fmla="*/ 40402 w 7197363"/>
              <a:gd name="connsiteY10" fmla="*/ 1382316 h 2324673"/>
              <a:gd name="connsiteX11" fmla="*/ 118301 w 7197363"/>
              <a:gd name="connsiteY11" fmla="*/ 590515 h 2324673"/>
              <a:gd name="connsiteX12" fmla="*/ 861824 w 7197363"/>
              <a:gd name="connsiteY12" fmla="*/ 119685 h 2324673"/>
              <a:gd name="connsiteX13" fmla="*/ 2437792 w 7197363"/>
              <a:gd name="connsiteY13" fmla="*/ 28473 h 2324673"/>
              <a:gd name="connsiteX0" fmla="*/ 2437792 w 7220557"/>
              <a:gd name="connsiteY0" fmla="*/ 28473 h 2324673"/>
              <a:gd name="connsiteX1" fmla="*/ 6097085 w 7220557"/>
              <a:gd name="connsiteY1" fmla="*/ 32599 h 2324673"/>
              <a:gd name="connsiteX2" fmla="*/ 7130034 w 7220557"/>
              <a:gd name="connsiteY2" fmla="*/ 464521 h 2324673"/>
              <a:gd name="connsiteX3" fmla="*/ 7101574 w 7220557"/>
              <a:gd name="connsiteY3" fmla="*/ 1567187 h 2324673"/>
              <a:gd name="connsiteX4" fmla="*/ 6295834 w 7220557"/>
              <a:gd name="connsiteY4" fmla="*/ 1958949 h 2324673"/>
              <a:gd name="connsiteX5" fmla="*/ 5938170 w 7220557"/>
              <a:gd name="connsiteY5" fmla="*/ 1979364 h 2324673"/>
              <a:gd name="connsiteX6" fmla="*/ 5702300 w 7220557"/>
              <a:gd name="connsiteY6" fmla="*/ 2324673 h 2324673"/>
              <a:gd name="connsiteX7" fmla="*/ 5167719 w 7220557"/>
              <a:gd name="connsiteY7" fmla="*/ 1991006 h 2324673"/>
              <a:gd name="connsiteX8" fmla="*/ 4796086 w 7220557"/>
              <a:gd name="connsiteY8" fmla="*/ 1971505 h 2324673"/>
              <a:gd name="connsiteX9" fmla="*/ 840061 w 7220557"/>
              <a:gd name="connsiteY9" fmla="*/ 1927617 h 2324673"/>
              <a:gd name="connsiteX10" fmla="*/ 40402 w 7220557"/>
              <a:gd name="connsiteY10" fmla="*/ 1382316 h 2324673"/>
              <a:gd name="connsiteX11" fmla="*/ 118301 w 7220557"/>
              <a:gd name="connsiteY11" fmla="*/ 590515 h 2324673"/>
              <a:gd name="connsiteX12" fmla="*/ 861824 w 7220557"/>
              <a:gd name="connsiteY12" fmla="*/ 119685 h 2324673"/>
              <a:gd name="connsiteX13" fmla="*/ 2437792 w 7220557"/>
              <a:gd name="connsiteY13" fmla="*/ 28473 h 2324673"/>
              <a:gd name="connsiteX0" fmla="*/ 2437792 w 7220557"/>
              <a:gd name="connsiteY0" fmla="*/ 28473 h 2314723"/>
              <a:gd name="connsiteX1" fmla="*/ 6097085 w 7220557"/>
              <a:gd name="connsiteY1" fmla="*/ 32599 h 2314723"/>
              <a:gd name="connsiteX2" fmla="*/ 7130034 w 7220557"/>
              <a:gd name="connsiteY2" fmla="*/ 464521 h 2314723"/>
              <a:gd name="connsiteX3" fmla="*/ 7101574 w 7220557"/>
              <a:gd name="connsiteY3" fmla="*/ 1567187 h 2314723"/>
              <a:gd name="connsiteX4" fmla="*/ 6295834 w 7220557"/>
              <a:gd name="connsiteY4" fmla="*/ 1958949 h 2314723"/>
              <a:gd name="connsiteX5" fmla="*/ 5938170 w 7220557"/>
              <a:gd name="connsiteY5" fmla="*/ 1979364 h 2314723"/>
              <a:gd name="connsiteX6" fmla="*/ 5669215 w 7220557"/>
              <a:gd name="connsiteY6" fmla="*/ 2314723 h 2314723"/>
              <a:gd name="connsiteX7" fmla="*/ 5167719 w 7220557"/>
              <a:gd name="connsiteY7" fmla="*/ 1991006 h 2314723"/>
              <a:gd name="connsiteX8" fmla="*/ 4796086 w 7220557"/>
              <a:gd name="connsiteY8" fmla="*/ 1971505 h 2314723"/>
              <a:gd name="connsiteX9" fmla="*/ 840061 w 7220557"/>
              <a:gd name="connsiteY9" fmla="*/ 1927617 h 2314723"/>
              <a:gd name="connsiteX10" fmla="*/ 40402 w 7220557"/>
              <a:gd name="connsiteY10" fmla="*/ 1382316 h 2314723"/>
              <a:gd name="connsiteX11" fmla="*/ 118301 w 7220557"/>
              <a:gd name="connsiteY11" fmla="*/ 590515 h 2314723"/>
              <a:gd name="connsiteX12" fmla="*/ 861824 w 7220557"/>
              <a:gd name="connsiteY12" fmla="*/ 119685 h 2314723"/>
              <a:gd name="connsiteX13" fmla="*/ 2437792 w 7220557"/>
              <a:gd name="connsiteY13" fmla="*/ 28473 h 2314723"/>
              <a:gd name="connsiteX0" fmla="*/ 2437792 w 7220557"/>
              <a:gd name="connsiteY0" fmla="*/ 28473 h 2196734"/>
              <a:gd name="connsiteX1" fmla="*/ 6097085 w 7220557"/>
              <a:gd name="connsiteY1" fmla="*/ 32599 h 2196734"/>
              <a:gd name="connsiteX2" fmla="*/ 7130034 w 7220557"/>
              <a:gd name="connsiteY2" fmla="*/ 464521 h 2196734"/>
              <a:gd name="connsiteX3" fmla="*/ 7101574 w 7220557"/>
              <a:gd name="connsiteY3" fmla="*/ 1567187 h 2196734"/>
              <a:gd name="connsiteX4" fmla="*/ 6295834 w 7220557"/>
              <a:gd name="connsiteY4" fmla="*/ 1958949 h 2196734"/>
              <a:gd name="connsiteX5" fmla="*/ 5938170 w 7220557"/>
              <a:gd name="connsiteY5" fmla="*/ 1979364 h 2196734"/>
              <a:gd name="connsiteX6" fmla="*/ 5669215 w 7220557"/>
              <a:gd name="connsiteY6" fmla="*/ 2196734 h 2196734"/>
              <a:gd name="connsiteX7" fmla="*/ 5167719 w 7220557"/>
              <a:gd name="connsiteY7" fmla="*/ 1991006 h 2196734"/>
              <a:gd name="connsiteX8" fmla="*/ 4796086 w 7220557"/>
              <a:gd name="connsiteY8" fmla="*/ 1971505 h 2196734"/>
              <a:gd name="connsiteX9" fmla="*/ 840061 w 7220557"/>
              <a:gd name="connsiteY9" fmla="*/ 1927617 h 2196734"/>
              <a:gd name="connsiteX10" fmla="*/ 40402 w 7220557"/>
              <a:gd name="connsiteY10" fmla="*/ 1382316 h 2196734"/>
              <a:gd name="connsiteX11" fmla="*/ 118301 w 7220557"/>
              <a:gd name="connsiteY11" fmla="*/ 590515 h 2196734"/>
              <a:gd name="connsiteX12" fmla="*/ 861824 w 7220557"/>
              <a:gd name="connsiteY12" fmla="*/ 119685 h 2196734"/>
              <a:gd name="connsiteX13" fmla="*/ 2437792 w 7220557"/>
              <a:gd name="connsiteY13" fmla="*/ 28473 h 2196734"/>
              <a:gd name="connsiteX0" fmla="*/ 2437792 w 7220557"/>
              <a:gd name="connsiteY0" fmla="*/ 28473 h 2196734"/>
              <a:gd name="connsiteX1" fmla="*/ 6097085 w 7220557"/>
              <a:gd name="connsiteY1" fmla="*/ 32599 h 2196734"/>
              <a:gd name="connsiteX2" fmla="*/ 7130034 w 7220557"/>
              <a:gd name="connsiteY2" fmla="*/ 464521 h 2196734"/>
              <a:gd name="connsiteX3" fmla="*/ 7101574 w 7220557"/>
              <a:gd name="connsiteY3" fmla="*/ 1567187 h 2196734"/>
              <a:gd name="connsiteX4" fmla="*/ 6295834 w 7220557"/>
              <a:gd name="connsiteY4" fmla="*/ 1958949 h 2196734"/>
              <a:gd name="connsiteX5" fmla="*/ 5803281 w 7220557"/>
              <a:gd name="connsiteY5" fmla="*/ 1974826 h 2196734"/>
              <a:gd name="connsiteX6" fmla="*/ 5669215 w 7220557"/>
              <a:gd name="connsiteY6" fmla="*/ 2196734 h 2196734"/>
              <a:gd name="connsiteX7" fmla="*/ 5167719 w 7220557"/>
              <a:gd name="connsiteY7" fmla="*/ 1991006 h 2196734"/>
              <a:gd name="connsiteX8" fmla="*/ 4796086 w 7220557"/>
              <a:gd name="connsiteY8" fmla="*/ 1971505 h 2196734"/>
              <a:gd name="connsiteX9" fmla="*/ 840061 w 7220557"/>
              <a:gd name="connsiteY9" fmla="*/ 1927617 h 2196734"/>
              <a:gd name="connsiteX10" fmla="*/ 40402 w 7220557"/>
              <a:gd name="connsiteY10" fmla="*/ 1382316 h 2196734"/>
              <a:gd name="connsiteX11" fmla="*/ 118301 w 7220557"/>
              <a:gd name="connsiteY11" fmla="*/ 590515 h 2196734"/>
              <a:gd name="connsiteX12" fmla="*/ 861824 w 7220557"/>
              <a:gd name="connsiteY12" fmla="*/ 119685 h 2196734"/>
              <a:gd name="connsiteX13" fmla="*/ 2437792 w 7220557"/>
              <a:gd name="connsiteY13" fmla="*/ 28473 h 2196734"/>
              <a:gd name="connsiteX0" fmla="*/ 2437792 w 7220557"/>
              <a:gd name="connsiteY0" fmla="*/ 28473 h 2160430"/>
              <a:gd name="connsiteX1" fmla="*/ 6097085 w 7220557"/>
              <a:gd name="connsiteY1" fmla="*/ 32599 h 2160430"/>
              <a:gd name="connsiteX2" fmla="*/ 7130034 w 7220557"/>
              <a:gd name="connsiteY2" fmla="*/ 464521 h 2160430"/>
              <a:gd name="connsiteX3" fmla="*/ 7101574 w 7220557"/>
              <a:gd name="connsiteY3" fmla="*/ 1567187 h 2160430"/>
              <a:gd name="connsiteX4" fmla="*/ 6295834 w 7220557"/>
              <a:gd name="connsiteY4" fmla="*/ 1958949 h 2160430"/>
              <a:gd name="connsiteX5" fmla="*/ 5803281 w 7220557"/>
              <a:gd name="connsiteY5" fmla="*/ 1974826 h 2160430"/>
              <a:gd name="connsiteX6" fmla="*/ 5581934 w 7220557"/>
              <a:gd name="connsiteY6" fmla="*/ 2160430 h 2160430"/>
              <a:gd name="connsiteX7" fmla="*/ 5167719 w 7220557"/>
              <a:gd name="connsiteY7" fmla="*/ 1991006 h 2160430"/>
              <a:gd name="connsiteX8" fmla="*/ 4796086 w 7220557"/>
              <a:gd name="connsiteY8" fmla="*/ 1971505 h 2160430"/>
              <a:gd name="connsiteX9" fmla="*/ 840061 w 7220557"/>
              <a:gd name="connsiteY9" fmla="*/ 1927617 h 2160430"/>
              <a:gd name="connsiteX10" fmla="*/ 40402 w 7220557"/>
              <a:gd name="connsiteY10" fmla="*/ 1382316 h 2160430"/>
              <a:gd name="connsiteX11" fmla="*/ 118301 w 7220557"/>
              <a:gd name="connsiteY11" fmla="*/ 590515 h 2160430"/>
              <a:gd name="connsiteX12" fmla="*/ 861824 w 7220557"/>
              <a:gd name="connsiteY12" fmla="*/ 119685 h 2160430"/>
              <a:gd name="connsiteX13" fmla="*/ 2437792 w 7220557"/>
              <a:gd name="connsiteY13" fmla="*/ 28473 h 2160430"/>
              <a:gd name="connsiteX0" fmla="*/ 2437792 w 7220557"/>
              <a:gd name="connsiteY0" fmla="*/ 28473 h 2160430"/>
              <a:gd name="connsiteX1" fmla="*/ 6097085 w 7220557"/>
              <a:gd name="connsiteY1" fmla="*/ 32599 h 2160430"/>
              <a:gd name="connsiteX2" fmla="*/ 7130034 w 7220557"/>
              <a:gd name="connsiteY2" fmla="*/ 464521 h 2160430"/>
              <a:gd name="connsiteX3" fmla="*/ 7101574 w 7220557"/>
              <a:gd name="connsiteY3" fmla="*/ 1567187 h 2160430"/>
              <a:gd name="connsiteX4" fmla="*/ 6295834 w 7220557"/>
              <a:gd name="connsiteY4" fmla="*/ 1958949 h 2160430"/>
              <a:gd name="connsiteX5" fmla="*/ 5803281 w 7220557"/>
              <a:gd name="connsiteY5" fmla="*/ 1974826 h 2160430"/>
              <a:gd name="connsiteX6" fmla="*/ 5581934 w 7220557"/>
              <a:gd name="connsiteY6" fmla="*/ 2160430 h 2160430"/>
              <a:gd name="connsiteX7" fmla="*/ 5350217 w 7220557"/>
              <a:gd name="connsiteY7" fmla="*/ 1977392 h 2160430"/>
              <a:gd name="connsiteX8" fmla="*/ 4796086 w 7220557"/>
              <a:gd name="connsiteY8" fmla="*/ 1971505 h 2160430"/>
              <a:gd name="connsiteX9" fmla="*/ 840061 w 7220557"/>
              <a:gd name="connsiteY9" fmla="*/ 1927617 h 2160430"/>
              <a:gd name="connsiteX10" fmla="*/ 40402 w 7220557"/>
              <a:gd name="connsiteY10" fmla="*/ 1382316 h 2160430"/>
              <a:gd name="connsiteX11" fmla="*/ 118301 w 7220557"/>
              <a:gd name="connsiteY11" fmla="*/ 590515 h 2160430"/>
              <a:gd name="connsiteX12" fmla="*/ 861824 w 7220557"/>
              <a:gd name="connsiteY12" fmla="*/ 119685 h 2160430"/>
              <a:gd name="connsiteX13" fmla="*/ 2437792 w 7220557"/>
              <a:gd name="connsiteY13" fmla="*/ 28473 h 2160430"/>
              <a:gd name="connsiteX0" fmla="*/ 2437792 w 7220557"/>
              <a:gd name="connsiteY0" fmla="*/ 28473 h 2160430"/>
              <a:gd name="connsiteX1" fmla="*/ 6097085 w 7220557"/>
              <a:gd name="connsiteY1" fmla="*/ 32599 h 2160430"/>
              <a:gd name="connsiteX2" fmla="*/ 7130034 w 7220557"/>
              <a:gd name="connsiteY2" fmla="*/ 464521 h 2160430"/>
              <a:gd name="connsiteX3" fmla="*/ 7101574 w 7220557"/>
              <a:gd name="connsiteY3" fmla="*/ 1567187 h 2160430"/>
              <a:gd name="connsiteX4" fmla="*/ 6295834 w 7220557"/>
              <a:gd name="connsiteY4" fmla="*/ 1958949 h 2160430"/>
              <a:gd name="connsiteX5" fmla="*/ 5803281 w 7220557"/>
              <a:gd name="connsiteY5" fmla="*/ 1974826 h 2160430"/>
              <a:gd name="connsiteX6" fmla="*/ 5581934 w 7220557"/>
              <a:gd name="connsiteY6" fmla="*/ 2160430 h 2160430"/>
              <a:gd name="connsiteX7" fmla="*/ 5350217 w 7220557"/>
              <a:gd name="connsiteY7" fmla="*/ 1977392 h 2160430"/>
              <a:gd name="connsiteX8" fmla="*/ 4796086 w 7220557"/>
              <a:gd name="connsiteY8" fmla="*/ 1971505 h 2160430"/>
              <a:gd name="connsiteX9" fmla="*/ 562347 w 7220557"/>
              <a:gd name="connsiteY9" fmla="*/ 1963921 h 2160430"/>
              <a:gd name="connsiteX10" fmla="*/ 40402 w 7220557"/>
              <a:gd name="connsiteY10" fmla="*/ 1382316 h 2160430"/>
              <a:gd name="connsiteX11" fmla="*/ 118301 w 7220557"/>
              <a:gd name="connsiteY11" fmla="*/ 590515 h 2160430"/>
              <a:gd name="connsiteX12" fmla="*/ 861824 w 7220557"/>
              <a:gd name="connsiteY12" fmla="*/ 119685 h 2160430"/>
              <a:gd name="connsiteX13" fmla="*/ 2437792 w 7220557"/>
              <a:gd name="connsiteY13" fmla="*/ 28473 h 2160430"/>
              <a:gd name="connsiteX0" fmla="*/ 2456482 w 7239247"/>
              <a:gd name="connsiteY0" fmla="*/ 28473 h 2160430"/>
              <a:gd name="connsiteX1" fmla="*/ 6115775 w 7239247"/>
              <a:gd name="connsiteY1" fmla="*/ 32599 h 2160430"/>
              <a:gd name="connsiteX2" fmla="*/ 7148724 w 7239247"/>
              <a:gd name="connsiteY2" fmla="*/ 464521 h 2160430"/>
              <a:gd name="connsiteX3" fmla="*/ 7120264 w 7239247"/>
              <a:gd name="connsiteY3" fmla="*/ 1567187 h 2160430"/>
              <a:gd name="connsiteX4" fmla="*/ 6314524 w 7239247"/>
              <a:gd name="connsiteY4" fmla="*/ 1958949 h 2160430"/>
              <a:gd name="connsiteX5" fmla="*/ 5821971 w 7239247"/>
              <a:gd name="connsiteY5" fmla="*/ 1974826 h 2160430"/>
              <a:gd name="connsiteX6" fmla="*/ 5600624 w 7239247"/>
              <a:gd name="connsiteY6" fmla="*/ 2160430 h 2160430"/>
              <a:gd name="connsiteX7" fmla="*/ 5368907 w 7239247"/>
              <a:gd name="connsiteY7" fmla="*/ 1977392 h 2160430"/>
              <a:gd name="connsiteX8" fmla="*/ 4814776 w 7239247"/>
              <a:gd name="connsiteY8" fmla="*/ 1971505 h 2160430"/>
              <a:gd name="connsiteX9" fmla="*/ 581037 w 7239247"/>
              <a:gd name="connsiteY9" fmla="*/ 1963921 h 2160430"/>
              <a:gd name="connsiteX10" fmla="*/ 59092 w 7239247"/>
              <a:gd name="connsiteY10" fmla="*/ 1382316 h 2160430"/>
              <a:gd name="connsiteX11" fmla="*/ 81448 w 7239247"/>
              <a:gd name="connsiteY11" fmla="*/ 390841 h 2160430"/>
              <a:gd name="connsiteX12" fmla="*/ 880514 w 7239247"/>
              <a:gd name="connsiteY12" fmla="*/ 119685 h 2160430"/>
              <a:gd name="connsiteX13" fmla="*/ 2456482 w 7239247"/>
              <a:gd name="connsiteY13" fmla="*/ 28473 h 2160430"/>
              <a:gd name="connsiteX0" fmla="*/ 2456482 w 7239247"/>
              <a:gd name="connsiteY0" fmla="*/ 28473 h 2160430"/>
              <a:gd name="connsiteX1" fmla="*/ 6115775 w 7239247"/>
              <a:gd name="connsiteY1" fmla="*/ 32599 h 2160430"/>
              <a:gd name="connsiteX2" fmla="*/ 7148724 w 7239247"/>
              <a:gd name="connsiteY2" fmla="*/ 464521 h 2160430"/>
              <a:gd name="connsiteX3" fmla="*/ 7120264 w 7239247"/>
              <a:gd name="connsiteY3" fmla="*/ 1567187 h 2160430"/>
              <a:gd name="connsiteX4" fmla="*/ 6314524 w 7239247"/>
              <a:gd name="connsiteY4" fmla="*/ 1958949 h 2160430"/>
              <a:gd name="connsiteX5" fmla="*/ 5821971 w 7239247"/>
              <a:gd name="connsiteY5" fmla="*/ 1974826 h 2160430"/>
              <a:gd name="connsiteX6" fmla="*/ 5600624 w 7239247"/>
              <a:gd name="connsiteY6" fmla="*/ 2160430 h 2160430"/>
              <a:gd name="connsiteX7" fmla="*/ 5368907 w 7239247"/>
              <a:gd name="connsiteY7" fmla="*/ 1977392 h 2160430"/>
              <a:gd name="connsiteX8" fmla="*/ 4814776 w 7239247"/>
              <a:gd name="connsiteY8" fmla="*/ 1971505 h 2160430"/>
              <a:gd name="connsiteX9" fmla="*/ 581037 w 7239247"/>
              <a:gd name="connsiteY9" fmla="*/ 1963921 h 2160430"/>
              <a:gd name="connsiteX10" fmla="*/ 59092 w 7239247"/>
              <a:gd name="connsiteY10" fmla="*/ 1382316 h 2160430"/>
              <a:gd name="connsiteX11" fmla="*/ 81448 w 7239247"/>
              <a:gd name="connsiteY11" fmla="*/ 390841 h 2160430"/>
              <a:gd name="connsiteX12" fmla="*/ 690082 w 7239247"/>
              <a:gd name="connsiteY12" fmla="*/ 101533 h 2160430"/>
              <a:gd name="connsiteX13" fmla="*/ 2456482 w 7239247"/>
              <a:gd name="connsiteY13" fmla="*/ 28473 h 2160430"/>
              <a:gd name="connsiteX0" fmla="*/ 2456482 w 7239247"/>
              <a:gd name="connsiteY0" fmla="*/ 28473 h 2160430"/>
              <a:gd name="connsiteX1" fmla="*/ 6115775 w 7239247"/>
              <a:gd name="connsiteY1" fmla="*/ 32599 h 2160430"/>
              <a:gd name="connsiteX2" fmla="*/ 7148724 w 7239247"/>
              <a:gd name="connsiteY2" fmla="*/ 464521 h 2160430"/>
              <a:gd name="connsiteX3" fmla="*/ 7120264 w 7239247"/>
              <a:gd name="connsiteY3" fmla="*/ 1567187 h 2160430"/>
              <a:gd name="connsiteX4" fmla="*/ 6314524 w 7239247"/>
              <a:gd name="connsiteY4" fmla="*/ 1958949 h 2160430"/>
              <a:gd name="connsiteX5" fmla="*/ 5821971 w 7239247"/>
              <a:gd name="connsiteY5" fmla="*/ 1974826 h 2160430"/>
              <a:gd name="connsiteX6" fmla="*/ 5600624 w 7239247"/>
              <a:gd name="connsiteY6" fmla="*/ 2160430 h 2160430"/>
              <a:gd name="connsiteX7" fmla="*/ 5368907 w 7239247"/>
              <a:gd name="connsiteY7" fmla="*/ 1977392 h 2160430"/>
              <a:gd name="connsiteX8" fmla="*/ 4814776 w 7239247"/>
              <a:gd name="connsiteY8" fmla="*/ 1971505 h 2160430"/>
              <a:gd name="connsiteX9" fmla="*/ 581037 w 7239247"/>
              <a:gd name="connsiteY9" fmla="*/ 1963921 h 2160430"/>
              <a:gd name="connsiteX10" fmla="*/ 59092 w 7239247"/>
              <a:gd name="connsiteY10" fmla="*/ 1382316 h 2160430"/>
              <a:gd name="connsiteX11" fmla="*/ 81448 w 7239247"/>
              <a:gd name="connsiteY11" fmla="*/ 390841 h 2160430"/>
              <a:gd name="connsiteX12" fmla="*/ 690082 w 7239247"/>
              <a:gd name="connsiteY12" fmla="*/ 101533 h 2160430"/>
              <a:gd name="connsiteX13" fmla="*/ 2456482 w 7239247"/>
              <a:gd name="connsiteY13" fmla="*/ 28473 h 2160430"/>
              <a:gd name="connsiteX0" fmla="*/ 2456482 w 7239247"/>
              <a:gd name="connsiteY0" fmla="*/ 28473 h 2160430"/>
              <a:gd name="connsiteX1" fmla="*/ 6115775 w 7239247"/>
              <a:gd name="connsiteY1" fmla="*/ 32599 h 2160430"/>
              <a:gd name="connsiteX2" fmla="*/ 7148724 w 7239247"/>
              <a:gd name="connsiteY2" fmla="*/ 464521 h 2160430"/>
              <a:gd name="connsiteX3" fmla="*/ 7120264 w 7239247"/>
              <a:gd name="connsiteY3" fmla="*/ 1567187 h 2160430"/>
              <a:gd name="connsiteX4" fmla="*/ 6314524 w 7239247"/>
              <a:gd name="connsiteY4" fmla="*/ 1958949 h 2160430"/>
              <a:gd name="connsiteX5" fmla="*/ 5821971 w 7239247"/>
              <a:gd name="connsiteY5" fmla="*/ 1974826 h 2160430"/>
              <a:gd name="connsiteX6" fmla="*/ 5600624 w 7239247"/>
              <a:gd name="connsiteY6" fmla="*/ 2160430 h 2160430"/>
              <a:gd name="connsiteX7" fmla="*/ 5368907 w 7239247"/>
              <a:gd name="connsiteY7" fmla="*/ 1977392 h 2160430"/>
              <a:gd name="connsiteX8" fmla="*/ 4814776 w 7239247"/>
              <a:gd name="connsiteY8" fmla="*/ 1971505 h 2160430"/>
              <a:gd name="connsiteX9" fmla="*/ 581037 w 7239247"/>
              <a:gd name="connsiteY9" fmla="*/ 1963921 h 2160430"/>
              <a:gd name="connsiteX10" fmla="*/ 59092 w 7239247"/>
              <a:gd name="connsiteY10" fmla="*/ 1382316 h 2160430"/>
              <a:gd name="connsiteX11" fmla="*/ 81448 w 7239247"/>
              <a:gd name="connsiteY11" fmla="*/ 336384 h 2160430"/>
              <a:gd name="connsiteX12" fmla="*/ 690082 w 7239247"/>
              <a:gd name="connsiteY12" fmla="*/ 101533 h 2160430"/>
              <a:gd name="connsiteX13" fmla="*/ 2456482 w 7239247"/>
              <a:gd name="connsiteY13" fmla="*/ 28473 h 2160430"/>
              <a:gd name="connsiteX0" fmla="*/ 2456482 w 7239247"/>
              <a:gd name="connsiteY0" fmla="*/ 28473 h 2160430"/>
              <a:gd name="connsiteX1" fmla="*/ 6115775 w 7239247"/>
              <a:gd name="connsiteY1" fmla="*/ 32599 h 2160430"/>
              <a:gd name="connsiteX2" fmla="*/ 7148724 w 7239247"/>
              <a:gd name="connsiteY2" fmla="*/ 464521 h 2160430"/>
              <a:gd name="connsiteX3" fmla="*/ 7120264 w 7239247"/>
              <a:gd name="connsiteY3" fmla="*/ 1567187 h 2160430"/>
              <a:gd name="connsiteX4" fmla="*/ 6314524 w 7239247"/>
              <a:gd name="connsiteY4" fmla="*/ 1958949 h 2160430"/>
              <a:gd name="connsiteX5" fmla="*/ 5821971 w 7239247"/>
              <a:gd name="connsiteY5" fmla="*/ 1974826 h 2160430"/>
              <a:gd name="connsiteX6" fmla="*/ 5600624 w 7239247"/>
              <a:gd name="connsiteY6" fmla="*/ 2160430 h 2160430"/>
              <a:gd name="connsiteX7" fmla="*/ 5368907 w 7239247"/>
              <a:gd name="connsiteY7" fmla="*/ 1977392 h 2160430"/>
              <a:gd name="connsiteX8" fmla="*/ 4814776 w 7239247"/>
              <a:gd name="connsiteY8" fmla="*/ 1971505 h 2160430"/>
              <a:gd name="connsiteX9" fmla="*/ 581037 w 7239247"/>
              <a:gd name="connsiteY9" fmla="*/ 1963921 h 2160430"/>
              <a:gd name="connsiteX10" fmla="*/ 59092 w 7239247"/>
              <a:gd name="connsiteY10" fmla="*/ 1382316 h 2160430"/>
              <a:gd name="connsiteX11" fmla="*/ 81448 w 7239247"/>
              <a:gd name="connsiteY11" fmla="*/ 336384 h 2160430"/>
              <a:gd name="connsiteX12" fmla="*/ 690082 w 7239247"/>
              <a:gd name="connsiteY12" fmla="*/ 101533 h 2160430"/>
              <a:gd name="connsiteX13" fmla="*/ 2456482 w 7239247"/>
              <a:gd name="connsiteY13" fmla="*/ 28473 h 2160430"/>
              <a:gd name="connsiteX0" fmla="*/ 2456482 w 7239247"/>
              <a:gd name="connsiteY0" fmla="*/ 30331 h 2162288"/>
              <a:gd name="connsiteX1" fmla="*/ 6330011 w 7239247"/>
              <a:gd name="connsiteY1" fmla="*/ 29919 h 2162288"/>
              <a:gd name="connsiteX2" fmla="*/ 7148724 w 7239247"/>
              <a:gd name="connsiteY2" fmla="*/ 466379 h 2162288"/>
              <a:gd name="connsiteX3" fmla="*/ 7120264 w 7239247"/>
              <a:gd name="connsiteY3" fmla="*/ 1569045 h 2162288"/>
              <a:gd name="connsiteX4" fmla="*/ 6314524 w 7239247"/>
              <a:gd name="connsiteY4" fmla="*/ 1960807 h 2162288"/>
              <a:gd name="connsiteX5" fmla="*/ 5821971 w 7239247"/>
              <a:gd name="connsiteY5" fmla="*/ 1976684 h 2162288"/>
              <a:gd name="connsiteX6" fmla="*/ 5600624 w 7239247"/>
              <a:gd name="connsiteY6" fmla="*/ 2162288 h 2162288"/>
              <a:gd name="connsiteX7" fmla="*/ 5368907 w 7239247"/>
              <a:gd name="connsiteY7" fmla="*/ 1979250 h 2162288"/>
              <a:gd name="connsiteX8" fmla="*/ 4814776 w 7239247"/>
              <a:gd name="connsiteY8" fmla="*/ 1973363 h 2162288"/>
              <a:gd name="connsiteX9" fmla="*/ 581037 w 7239247"/>
              <a:gd name="connsiteY9" fmla="*/ 1965779 h 2162288"/>
              <a:gd name="connsiteX10" fmla="*/ 59092 w 7239247"/>
              <a:gd name="connsiteY10" fmla="*/ 1384174 h 2162288"/>
              <a:gd name="connsiteX11" fmla="*/ 81448 w 7239247"/>
              <a:gd name="connsiteY11" fmla="*/ 338242 h 2162288"/>
              <a:gd name="connsiteX12" fmla="*/ 690082 w 7239247"/>
              <a:gd name="connsiteY12" fmla="*/ 103391 h 2162288"/>
              <a:gd name="connsiteX13" fmla="*/ 2456482 w 7239247"/>
              <a:gd name="connsiteY13" fmla="*/ 30331 h 2162288"/>
              <a:gd name="connsiteX0" fmla="*/ 2456482 w 7239247"/>
              <a:gd name="connsiteY0" fmla="*/ 30331 h 2162288"/>
              <a:gd name="connsiteX1" fmla="*/ 6330011 w 7239247"/>
              <a:gd name="connsiteY1" fmla="*/ 29919 h 2162288"/>
              <a:gd name="connsiteX2" fmla="*/ 7148724 w 7239247"/>
              <a:gd name="connsiteY2" fmla="*/ 466379 h 2162288"/>
              <a:gd name="connsiteX3" fmla="*/ 7120264 w 7239247"/>
              <a:gd name="connsiteY3" fmla="*/ 1569045 h 2162288"/>
              <a:gd name="connsiteX4" fmla="*/ 6314524 w 7239247"/>
              <a:gd name="connsiteY4" fmla="*/ 1960807 h 2162288"/>
              <a:gd name="connsiteX5" fmla="*/ 5821971 w 7239247"/>
              <a:gd name="connsiteY5" fmla="*/ 1976684 h 2162288"/>
              <a:gd name="connsiteX6" fmla="*/ 5600624 w 7239247"/>
              <a:gd name="connsiteY6" fmla="*/ 2162288 h 2162288"/>
              <a:gd name="connsiteX7" fmla="*/ 5368907 w 7239247"/>
              <a:gd name="connsiteY7" fmla="*/ 1979250 h 2162288"/>
              <a:gd name="connsiteX8" fmla="*/ 4814776 w 7239247"/>
              <a:gd name="connsiteY8" fmla="*/ 1973363 h 2162288"/>
              <a:gd name="connsiteX9" fmla="*/ 581037 w 7239247"/>
              <a:gd name="connsiteY9" fmla="*/ 1965779 h 2162288"/>
              <a:gd name="connsiteX10" fmla="*/ 59092 w 7239247"/>
              <a:gd name="connsiteY10" fmla="*/ 1384174 h 2162288"/>
              <a:gd name="connsiteX11" fmla="*/ 81448 w 7239247"/>
              <a:gd name="connsiteY11" fmla="*/ 338242 h 2162288"/>
              <a:gd name="connsiteX12" fmla="*/ 690082 w 7239247"/>
              <a:gd name="connsiteY12" fmla="*/ 103391 h 2162288"/>
              <a:gd name="connsiteX13" fmla="*/ 2456482 w 7239247"/>
              <a:gd name="connsiteY13" fmla="*/ 30331 h 2162288"/>
              <a:gd name="connsiteX0" fmla="*/ 2456482 w 7239247"/>
              <a:gd name="connsiteY0" fmla="*/ 30331 h 2162288"/>
              <a:gd name="connsiteX1" fmla="*/ 6330011 w 7239247"/>
              <a:gd name="connsiteY1" fmla="*/ 29919 h 2162288"/>
              <a:gd name="connsiteX2" fmla="*/ 7148724 w 7239247"/>
              <a:gd name="connsiteY2" fmla="*/ 466379 h 2162288"/>
              <a:gd name="connsiteX3" fmla="*/ 7120264 w 7239247"/>
              <a:gd name="connsiteY3" fmla="*/ 1569045 h 2162288"/>
              <a:gd name="connsiteX4" fmla="*/ 6314524 w 7239247"/>
              <a:gd name="connsiteY4" fmla="*/ 1960807 h 2162288"/>
              <a:gd name="connsiteX5" fmla="*/ 5821971 w 7239247"/>
              <a:gd name="connsiteY5" fmla="*/ 1976684 h 2162288"/>
              <a:gd name="connsiteX6" fmla="*/ 5600624 w 7239247"/>
              <a:gd name="connsiteY6" fmla="*/ 2162288 h 2162288"/>
              <a:gd name="connsiteX7" fmla="*/ 5368907 w 7239247"/>
              <a:gd name="connsiteY7" fmla="*/ 1979250 h 2162288"/>
              <a:gd name="connsiteX8" fmla="*/ 4814776 w 7239247"/>
              <a:gd name="connsiteY8" fmla="*/ 1973363 h 2162288"/>
              <a:gd name="connsiteX9" fmla="*/ 581037 w 7239247"/>
              <a:gd name="connsiteY9" fmla="*/ 1965779 h 2162288"/>
              <a:gd name="connsiteX10" fmla="*/ 59092 w 7239247"/>
              <a:gd name="connsiteY10" fmla="*/ 1384174 h 2162288"/>
              <a:gd name="connsiteX11" fmla="*/ 81448 w 7239247"/>
              <a:gd name="connsiteY11" fmla="*/ 338242 h 2162288"/>
              <a:gd name="connsiteX12" fmla="*/ 690082 w 7239247"/>
              <a:gd name="connsiteY12" fmla="*/ 103391 h 2162288"/>
              <a:gd name="connsiteX13" fmla="*/ 2456482 w 7239247"/>
              <a:gd name="connsiteY13" fmla="*/ 30331 h 2162288"/>
              <a:gd name="connsiteX0" fmla="*/ 2456482 w 7224385"/>
              <a:gd name="connsiteY0" fmla="*/ 30331 h 2162288"/>
              <a:gd name="connsiteX1" fmla="*/ 6330011 w 7224385"/>
              <a:gd name="connsiteY1" fmla="*/ 29919 h 2162288"/>
              <a:gd name="connsiteX2" fmla="*/ 7109051 w 7224385"/>
              <a:gd name="connsiteY2" fmla="*/ 443689 h 2162288"/>
              <a:gd name="connsiteX3" fmla="*/ 7120264 w 7224385"/>
              <a:gd name="connsiteY3" fmla="*/ 1569045 h 2162288"/>
              <a:gd name="connsiteX4" fmla="*/ 6314524 w 7224385"/>
              <a:gd name="connsiteY4" fmla="*/ 1960807 h 2162288"/>
              <a:gd name="connsiteX5" fmla="*/ 5821971 w 7224385"/>
              <a:gd name="connsiteY5" fmla="*/ 1976684 h 2162288"/>
              <a:gd name="connsiteX6" fmla="*/ 5600624 w 7224385"/>
              <a:gd name="connsiteY6" fmla="*/ 2162288 h 2162288"/>
              <a:gd name="connsiteX7" fmla="*/ 5368907 w 7224385"/>
              <a:gd name="connsiteY7" fmla="*/ 1979250 h 2162288"/>
              <a:gd name="connsiteX8" fmla="*/ 4814776 w 7224385"/>
              <a:gd name="connsiteY8" fmla="*/ 1973363 h 2162288"/>
              <a:gd name="connsiteX9" fmla="*/ 581037 w 7224385"/>
              <a:gd name="connsiteY9" fmla="*/ 1965779 h 2162288"/>
              <a:gd name="connsiteX10" fmla="*/ 59092 w 7224385"/>
              <a:gd name="connsiteY10" fmla="*/ 1384174 h 2162288"/>
              <a:gd name="connsiteX11" fmla="*/ 81448 w 7224385"/>
              <a:gd name="connsiteY11" fmla="*/ 338242 h 2162288"/>
              <a:gd name="connsiteX12" fmla="*/ 690082 w 7224385"/>
              <a:gd name="connsiteY12" fmla="*/ 103391 h 2162288"/>
              <a:gd name="connsiteX13" fmla="*/ 2456482 w 7224385"/>
              <a:gd name="connsiteY13" fmla="*/ 30331 h 2162288"/>
              <a:gd name="connsiteX0" fmla="*/ 2456482 w 7229725"/>
              <a:gd name="connsiteY0" fmla="*/ 30331 h 2162288"/>
              <a:gd name="connsiteX1" fmla="*/ 6330011 w 7229725"/>
              <a:gd name="connsiteY1" fmla="*/ 29919 h 2162288"/>
              <a:gd name="connsiteX2" fmla="*/ 7109051 w 7229725"/>
              <a:gd name="connsiteY2" fmla="*/ 443689 h 2162288"/>
              <a:gd name="connsiteX3" fmla="*/ 7128199 w 7229725"/>
              <a:gd name="connsiteY3" fmla="*/ 1646192 h 2162288"/>
              <a:gd name="connsiteX4" fmla="*/ 6314524 w 7229725"/>
              <a:gd name="connsiteY4" fmla="*/ 1960807 h 2162288"/>
              <a:gd name="connsiteX5" fmla="*/ 5821971 w 7229725"/>
              <a:gd name="connsiteY5" fmla="*/ 1976684 h 2162288"/>
              <a:gd name="connsiteX6" fmla="*/ 5600624 w 7229725"/>
              <a:gd name="connsiteY6" fmla="*/ 2162288 h 2162288"/>
              <a:gd name="connsiteX7" fmla="*/ 5368907 w 7229725"/>
              <a:gd name="connsiteY7" fmla="*/ 1979250 h 2162288"/>
              <a:gd name="connsiteX8" fmla="*/ 4814776 w 7229725"/>
              <a:gd name="connsiteY8" fmla="*/ 1973363 h 2162288"/>
              <a:gd name="connsiteX9" fmla="*/ 581037 w 7229725"/>
              <a:gd name="connsiteY9" fmla="*/ 1965779 h 2162288"/>
              <a:gd name="connsiteX10" fmla="*/ 59092 w 7229725"/>
              <a:gd name="connsiteY10" fmla="*/ 1384174 h 2162288"/>
              <a:gd name="connsiteX11" fmla="*/ 81448 w 7229725"/>
              <a:gd name="connsiteY11" fmla="*/ 338242 h 2162288"/>
              <a:gd name="connsiteX12" fmla="*/ 690082 w 7229725"/>
              <a:gd name="connsiteY12" fmla="*/ 103391 h 2162288"/>
              <a:gd name="connsiteX13" fmla="*/ 2456482 w 7229725"/>
              <a:gd name="connsiteY13" fmla="*/ 30331 h 2162288"/>
              <a:gd name="connsiteX0" fmla="*/ 2456482 w 7229725"/>
              <a:gd name="connsiteY0" fmla="*/ 30331 h 2162288"/>
              <a:gd name="connsiteX1" fmla="*/ 6330011 w 7229725"/>
              <a:gd name="connsiteY1" fmla="*/ 29919 h 2162288"/>
              <a:gd name="connsiteX2" fmla="*/ 7109051 w 7229725"/>
              <a:gd name="connsiteY2" fmla="*/ 443689 h 2162288"/>
              <a:gd name="connsiteX3" fmla="*/ 7128199 w 7229725"/>
              <a:gd name="connsiteY3" fmla="*/ 1646192 h 2162288"/>
              <a:gd name="connsiteX4" fmla="*/ 6314524 w 7229725"/>
              <a:gd name="connsiteY4" fmla="*/ 1960807 h 2162288"/>
              <a:gd name="connsiteX5" fmla="*/ 5821971 w 7229725"/>
              <a:gd name="connsiteY5" fmla="*/ 1976684 h 2162288"/>
              <a:gd name="connsiteX6" fmla="*/ 5600624 w 7229725"/>
              <a:gd name="connsiteY6" fmla="*/ 2162288 h 2162288"/>
              <a:gd name="connsiteX7" fmla="*/ 5368907 w 7229725"/>
              <a:gd name="connsiteY7" fmla="*/ 1979250 h 2162288"/>
              <a:gd name="connsiteX8" fmla="*/ 4814776 w 7229725"/>
              <a:gd name="connsiteY8" fmla="*/ 1973363 h 2162288"/>
              <a:gd name="connsiteX9" fmla="*/ 581037 w 7229725"/>
              <a:gd name="connsiteY9" fmla="*/ 1965779 h 2162288"/>
              <a:gd name="connsiteX10" fmla="*/ 59092 w 7229725"/>
              <a:gd name="connsiteY10" fmla="*/ 1384174 h 2162288"/>
              <a:gd name="connsiteX11" fmla="*/ 81448 w 7229725"/>
              <a:gd name="connsiteY11" fmla="*/ 338242 h 2162288"/>
              <a:gd name="connsiteX12" fmla="*/ 658343 w 7229725"/>
              <a:gd name="connsiteY12" fmla="*/ 71625 h 2162288"/>
              <a:gd name="connsiteX13" fmla="*/ 2456482 w 7229725"/>
              <a:gd name="connsiteY13" fmla="*/ 30331 h 2162288"/>
              <a:gd name="connsiteX0" fmla="*/ 2456482 w 7229725"/>
              <a:gd name="connsiteY0" fmla="*/ 30331 h 2162288"/>
              <a:gd name="connsiteX1" fmla="*/ 6330011 w 7229725"/>
              <a:gd name="connsiteY1" fmla="*/ 29919 h 2162288"/>
              <a:gd name="connsiteX2" fmla="*/ 7109051 w 7229725"/>
              <a:gd name="connsiteY2" fmla="*/ 443689 h 2162288"/>
              <a:gd name="connsiteX3" fmla="*/ 7128199 w 7229725"/>
              <a:gd name="connsiteY3" fmla="*/ 1646192 h 2162288"/>
              <a:gd name="connsiteX4" fmla="*/ 6314524 w 7229725"/>
              <a:gd name="connsiteY4" fmla="*/ 1960807 h 2162288"/>
              <a:gd name="connsiteX5" fmla="*/ 5821971 w 7229725"/>
              <a:gd name="connsiteY5" fmla="*/ 1976684 h 2162288"/>
              <a:gd name="connsiteX6" fmla="*/ 5600624 w 7229725"/>
              <a:gd name="connsiteY6" fmla="*/ 2162288 h 2162288"/>
              <a:gd name="connsiteX7" fmla="*/ 5368907 w 7229725"/>
              <a:gd name="connsiteY7" fmla="*/ 1979250 h 2162288"/>
              <a:gd name="connsiteX8" fmla="*/ 4656082 w 7229725"/>
              <a:gd name="connsiteY8" fmla="*/ 1982439 h 2162288"/>
              <a:gd name="connsiteX9" fmla="*/ 581037 w 7229725"/>
              <a:gd name="connsiteY9" fmla="*/ 1965779 h 2162288"/>
              <a:gd name="connsiteX10" fmla="*/ 59092 w 7229725"/>
              <a:gd name="connsiteY10" fmla="*/ 1384174 h 2162288"/>
              <a:gd name="connsiteX11" fmla="*/ 81448 w 7229725"/>
              <a:gd name="connsiteY11" fmla="*/ 338242 h 2162288"/>
              <a:gd name="connsiteX12" fmla="*/ 658343 w 7229725"/>
              <a:gd name="connsiteY12" fmla="*/ 71625 h 2162288"/>
              <a:gd name="connsiteX13" fmla="*/ 2456482 w 7229725"/>
              <a:gd name="connsiteY13" fmla="*/ 30331 h 2162288"/>
              <a:gd name="connsiteX0" fmla="*/ 2456482 w 7229725"/>
              <a:gd name="connsiteY0" fmla="*/ 30331 h 2162288"/>
              <a:gd name="connsiteX1" fmla="*/ 6330011 w 7229725"/>
              <a:gd name="connsiteY1" fmla="*/ 29919 h 2162288"/>
              <a:gd name="connsiteX2" fmla="*/ 7109051 w 7229725"/>
              <a:gd name="connsiteY2" fmla="*/ 443689 h 2162288"/>
              <a:gd name="connsiteX3" fmla="*/ 7128199 w 7229725"/>
              <a:gd name="connsiteY3" fmla="*/ 1646192 h 2162288"/>
              <a:gd name="connsiteX4" fmla="*/ 6314524 w 7229725"/>
              <a:gd name="connsiteY4" fmla="*/ 1960807 h 2162288"/>
              <a:gd name="connsiteX5" fmla="*/ 5821971 w 7229725"/>
              <a:gd name="connsiteY5" fmla="*/ 1976684 h 2162288"/>
              <a:gd name="connsiteX6" fmla="*/ 5600624 w 7229725"/>
              <a:gd name="connsiteY6" fmla="*/ 2162288 h 2162288"/>
              <a:gd name="connsiteX7" fmla="*/ 5368907 w 7229725"/>
              <a:gd name="connsiteY7" fmla="*/ 1979250 h 2162288"/>
              <a:gd name="connsiteX8" fmla="*/ 4656082 w 7229725"/>
              <a:gd name="connsiteY8" fmla="*/ 1982439 h 2162288"/>
              <a:gd name="connsiteX9" fmla="*/ 581037 w 7229725"/>
              <a:gd name="connsiteY9" fmla="*/ 1965779 h 2162288"/>
              <a:gd name="connsiteX10" fmla="*/ 59092 w 7229725"/>
              <a:gd name="connsiteY10" fmla="*/ 1384174 h 2162288"/>
              <a:gd name="connsiteX11" fmla="*/ 81448 w 7229725"/>
              <a:gd name="connsiteY11" fmla="*/ 338242 h 2162288"/>
              <a:gd name="connsiteX12" fmla="*/ 658343 w 7229725"/>
              <a:gd name="connsiteY12" fmla="*/ 71625 h 2162288"/>
              <a:gd name="connsiteX13" fmla="*/ 2456482 w 7229725"/>
              <a:gd name="connsiteY13" fmla="*/ 30331 h 2162288"/>
              <a:gd name="connsiteX0" fmla="*/ 2456482 w 7229725"/>
              <a:gd name="connsiteY0" fmla="*/ 30331 h 2162288"/>
              <a:gd name="connsiteX1" fmla="*/ 6330011 w 7229725"/>
              <a:gd name="connsiteY1" fmla="*/ 29919 h 2162288"/>
              <a:gd name="connsiteX2" fmla="*/ 7109051 w 7229725"/>
              <a:gd name="connsiteY2" fmla="*/ 443689 h 2162288"/>
              <a:gd name="connsiteX3" fmla="*/ 7128199 w 7229725"/>
              <a:gd name="connsiteY3" fmla="*/ 1646192 h 2162288"/>
              <a:gd name="connsiteX4" fmla="*/ 6314524 w 7229725"/>
              <a:gd name="connsiteY4" fmla="*/ 1960807 h 2162288"/>
              <a:gd name="connsiteX5" fmla="*/ 5821971 w 7229725"/>
              <a:gd name="connsiteY5" fmla="*/ 1976684 h 2162288"/>
              <a:gd name="connsiteX6" fmla="*/ 5600624 w 7229725"/>
              <a:gd name="connsiteY6" fmla="*/ 2162288 h 2162288"/>
              <a:gd name="connsiteX7" fmla="*/ 5368907 w 7229725"/>
              <a:gd name="connsiteY7" fmla="*/ 1979250 h 2162288"/>
              <a:gd name="connsiteX8" fmla="*/ 4656082 w 7229725"/>
              <a:gd name="connsiteY8" fmla="*/ 1982439 h 2162288"/>
              <a:gd name="connsiteX9" fmla="*/ 477886 w 7229725"/>
              <a:gd name="connsiteY9" fmla="*/ 1965779 h 2162288"/>
              <a:gd name="connsiteX10" fmla="*/ 59092 w 7229725"/>
              <a:gd name="connsiteY10" fmla="*/ 1384174 h 2162288"/>
              <a:gd name="connsiteX11" fmla="*/ 81448 w 7229725"/>
              <a:gd name="connsiteY11" fmla="*/ 338242 h 2162288"/>
              <a:gd name="connsiteX12" fmla="*/ 658343 w 7229725"/>
              <a:gd name="connsiteY12" fmla="*/ 71625 h 2162288"/>
              <a:gd name="connsiteX13" fmla="*/ 2456482 w 7229725"/>
              <a:gd name="connsiteY13" fmla="*/ 30331 h 2162288"/>
              <a:gd name="connsiteX0" fmla="*/ 2456482 w 7229725"/>
              <a:gd name="connsiteY0" fmla="*/ 30331 h 2162288"/>
              <a:gd name="connsiteX1" fmla="*/ 6330011 w 7229725"/>
              <a:gd name="connsiteY1" fmla="*/ 29919 h 2162288"/>
              <a:gd name="connsiteX2" fmla="*/ 7109051 w 7229725"/>
              <a:gd name="connsiteY2" fmla="*/ 443689 h 2162288"/>
              <a:gd name="connsiteX3" fmla="*/ 7128199 w 7229725"/>
              <a:gd name="connsiteY3" fmla="*/ 1646192 h 2162288"/>
              <a:gd name="connsiteX4" fmla="*/ 6314524 w 7229725"/>
              <a:gd name="connsiteY4" fmla="*/ 1960807 h 2162288"/>
              <a:gd name="connsiteX5" fmla="*/ 5821971 w 7229725"/>
              <a:gd name="connsiteY5" fmla="*/ 1976684 h 2162288"/>
              <a:gd name="connsiteX6" fmla="*/ 5600624 w 7229725"/>
              <a:gd name="connsiteY6" fmla="*/ 2162288 h 2162288"/>
              <a:gd name="connsiteX7" fmla="*/ 5368907 w 7229725"/>
              <a:gd name="connsiteY7" fmla="*/ 1979250 h 2162288"/>
              <a:gd name="connsiteX8" fmla="*/ 4656082 w 7229725"/>
              <a:gd name="connsiteY8" fmla="*/ 1982439 h 2162288"/>
              <a:gd name="connsiteX9" fmla="*/ 477886 w 7229725"/>
              <a:gd name="connsiteY9" fmla="*/ 1965779 h 2162288"/>
              <a:gd name="connsiteX10" fmla="*/ 59092 w 7229725"/>
              <a:gd name="connsiteY10" fmla="*/ 1384174 h 2162288"/>
              <a:gd name="connsiteX11" fmla="*/ 81448 w 7229725"/>
              <a:gd name="connsiteY11" fmla="*/ 338242 h 2162288"/>
              <a:gd name="connsiteX12" fmla="*/ 658343 w 7229725"/>
              <a:gd name="connsiteY12" fmla="*/ 71625 h 2162288"/>
              <a:gd name="connsiteX13" fmla="*/ 2456482 w 7229725"/>
              <a:gd name="connsiteY13" fmla="*/ 30331 h 2162288"/>
              <a:gd name="connsiteX0" fmla="*/ 2456482 w 7229725"/>
              <a:gd name="connsiteY0" fmla="*/ 30331 h 2130522"/>
              <a:gd name="connsiteX1" fmla="*/ 6330011 w 7229725"/>
              <a:gd name="connsiteY1" fmla="*/ 29919 h 2130522"/>
              <a:gd name="connsiteX2" fmla="*/ 7109051 w 7229725"/>
              <a:gd name="connsiteY2" fmla="*/ 443689 h 2130522"/>
              <a:gd name="connsiteX3" fmla="*/ 7128199 w 7229725"/>
              <a:gd name="connsiteY3" fmla="*/ 1646192 h 2130522"/>
              <a:gd name="connsiteX4" fmla="*/ 6314524 w 7229725"/>
              <a:gd name="connsiteY4" fmla="*/ 1960807 h 2130522"/>
              <a:gd name="connsiteX5" fmla="*/ 5821971 w 7229725"/>
              <a:gd name="connsiteY5" fmla="*/ 1976684 h 2130522"/>
              <a:gd name="connsiteX6" fmla="*/ 5600624 w 7229725"/>
              <a:gd name="connsiteY6" fmla="*/ 2130522 h 2130522"/>
              <a:gd name="connsiteX7" fmla="*/ 5368907 w 7229725"/>
              <a:gd name="connsiteY7" fmla="*/ 1979250 h 2130522"/>
              <a:gd name="connsiteX8" fmla="*/ 4656082 w 7229725"/>
              <a:gd name="connsiteY8" fmla="*/ 1982439 h 2130522"/>
              <a:gd name="connsiteX9" fmla="*/ 477886 w 7229725"/>
              <a:gd name="connsiteY9" fmla="*/ 1965779 h 2130522"/>
              <a:gd name="connsiteX10" fmla="*/ 59092 w 7229725"/>
              <a:gd name="connsiteY10" fmla="*/ 1384174 h 2130522"/>
              <a:gd name="connsiteX11" fmla="*/ 81448 w 7229725"/>
              <a:gd name="connsiteY11" fmla="*/ 338242 h 2130522"/>
              <a:gd name="connsiteX12" fmla="*/ 658343 w 7229725"/>
              <a:gd name="connsiteY12" fmla="*/ 71625 h 2130522"/>
              <a:gd name="connsiteX13" fmla="*/ 2456482 w 7229725"/>
              <a:gd name="connsiteY13" fmla="*/ 30331 h 2130522"/>
              <a:gd name="connsiteX0" fmla="*/ 2456482 w 7229725"/>
              <a:gd name="connsiteY0" fmla="*/ 30331 h 2130522"/>
              <a:gd name="connsiteX1" fmla="*/ 6330011 w 7229725"/>
              <a:gd name="connsiteY1" fmla="*/ 29919 h 2130522"/>
              <a:gd name="connsiteX2" fmla="*/ 7109051 w 7229725"/>
              <a:gd name="connsiteY2" fmla="*/ 443689 h 2130522"/>
              <a:gd name="connsiteX3" fmla="*/ 7128199 w 7229725"/>
              <a:gd name="connsiteY3" fmla="*/ 1646192 h 2130522"/>
              <a:gd name="connsiteX4" fmla="*/ 6314524 w 7229725"/>
              <a:gd name="connsiteY4" fmla="*/ 1960807 h 2130522"/>
              <a:gd name="connsiteX5" fmla="*/ 5821971 w 7229725"/>
              <a:gd name="connsiteY5" fmla="*/ 1976684 h 2130522"/>
              <a:gd name="connsiteX6" fmla="*/ 5600624 w 7229725"/>
              <a:gd name="connsiteY6" fmla="*/ 2130522 h 2130522"/>
              <a:gd name="connsiteX7" fmla="*/ 5368907 w 7229725"/>
              <a:gd name="connsiteY7" fmla="*/ 1979250 h 2130522"/>
              <a:gd name="connsiteX8" fmla="*/ 4656082 w 7229725"/>
              <a:gd name="connsiteY8" fmla="*/ 1982439 h 2130522"/>
              <a:gd name="connsiteX9" fmla="*/ 477886 w 7229725"/>
              <a:gd name="connsiteY9" fmla="*/ 1965779 h 2130522"/>
              <a:gd name="connsiteX10" fmla="*/ 59092 w 7229725"/>
              <a:gd name="connsiteY10" fmla="*/ 1384174 h 2130522"/>
              <a:gd name="connsiteX11" fmla="*/ 81448 w 7229725"/>
              <a:gd name="connsiteY11" fmla="*/ 338242 h 2130522"/>
              <a:gd name="connsiteX12" fmla="*/ 658343 w 7229725"/>
              <a:gd name="connsiteY12" fmla="*/ 71625 h 2130522"/>
              <a:gd name="connsiteX13" fmla="*/ 2456482 w 7229725"/>
              <a:gd name="connsiteY13" fmla="*/ 30331 h 2130522"/>
              <a:gd name="connsiteX0" fmla="*/ 2456482 w 7229725"/>
              <a:gd name="connsiteY0" fmla="*/ 30331 h 2130522"/>
              <a:gd name="connsiteX1" fmla="*/ 6330011 w 7229725"/>
              <a:gd name="connsiteY1" fmla="*/ 29919 h 2130522"/>
              <a:gd name="connsiteX2" fmla="*/ 7109051 w 7229725"/>
              <a:gd name="connsiteY2" fmla="*/ 443689 h 2130522"/>
              <a:gd name="connsiteX3" fmla="*/ 7128199 w 7229725"/>
              <a:gd name="connsiteY3" fmla="*/ 1646192 h 2130522"/>
              <a:gd name="connsiteX4" fmla="*/ 6314524 w 7229725"/>
              <a:gd name="connsiteY4" fmla="*/ 1960807 h 2130522"/>
              <a:gd name="connsiteX5" fmla="*/ 5821971 w 7229725"/>
              <a:gd name="connsiteY5" fmla="*/ 1976684 h 2130522"/>
              <a:gd name="connsiteX6" fmla="*/ 5600624 w 7229725"/>
              <a:gd name="connsiteY6" fmla="*/ 2130522 h 2130522"/>
              <a:gd name="connsiteX7" fmla="*/ 5465013 w 7229725"/>
              <a:gd name="connsiteY7" fmla="*/ 1977723 h 2130522"/>
              <a:gd name="connsiteX8" fmla="*/ 4656082 w 7229725"/>
              <a:gd name="connsiteY8" fmla="*/ 1982439 h 2130522"/>
              <a:gd name="connsiteX9" fmla="*/ 477886 w 7229725"/>
              <a:gd name="connsiteY9" fmla="*/ 1965779 h 2130522"/>
              <a:gd name="connsiteX10" fmla="*/ 59092 w 7229725"/>
              <a:gd name="connsiteY10" fmla="*/ 1384174 h 2130522"/>
              <a:gd name="connsiteX11" fmla="*/ 81448 w 7229725"/>
              <a:gd name="connsiteY11" fmla="*/ 338242 h 2130522"/>
              <a:gd name="connsiteX12" fmla="*/ 658343 w 7229725"/>
              <a:gd name="connsiteY12" fmla="*/ 71625 h 2130522"/>
              <a:gd name="connsiteX13" fmla="*/ 2456482 w 7229725"/>
              <a:gd name="connsiteY13" fmla="*/ 30331 h 2130522"/>
              <a:gd name="connsiteX0" fmla="*/ 2456482 w 7229725"/>
              <a:gd name="connsiteY0" fmla="*/ 30331 h 2130522"/>
              <a:gd name="connsiteX1" fmla="*/ 6330011 w 7229725"/>
              <a:gd name="connsiteY1" fmla="*/ 29919 h 2130522"/>
              <a:gd name="connsiteX2" fmla="*/ 7109051 w 7229725"/>
              <a:gd name="connsiteY2" fmla="*/ 443689 h 2130522"/>
              <a:gd name="connsiteX3" fmla="*/ 7128199 w 7229725"/>
              <a:gd name="connsiteY3" fmla="*/ 1646192 h 2130522"/>
              <a:gd name="connsiteX4" fmla="*/ 6314524 w 7229725"/>
              <a:gd name="connsiteY4" fmla="*/ 1960807 h 2130522"/>
              <a:gd name="connsiteX5" fmla="*/ 5821971 w 7229725"/>
              <a:gd name="connsiteY5" fmla="*/ 1976684 h 2130522"/>
              <a:gd name="connsiteX6" fmla="*/ 5600624 w 7229725"/>
              <a:gd name="connsiteY6" fmla="*/ 2130522 h 2130522"/>
              <a:gd name="connsiteX7" fmla="*/ 5465013 w 7229725"/>
              <a:gd name="connsiteY7" fmla="*/ 1977723 h 2130522"/>
              <a:gd name="connsiteX8" fmla="*/ 4656082 w 7229725"/>
              <a:gd name="connsiteY8" fmla="*/ 1982439 h 2130522"/>
              <a:gd name="connsiteX9" fmla="*/ 477886 w 7229725"/>
              <a:gd name="connsiteY9" fmla="*/ 1965779 h 2130522"/>
              <a:gd name="connsiteX10" fmla="*/ 59092 w 7229725"/>
              <a:gd name="connsiteY10" fmla="*/ 1384174 h 2130522"/>
              <a:gd name="connsiteX11" fmla="*/ 81448 w 7229725"/>
              <a:gd name="connsiteY11" fmla="*/ 338242 h 2130522"/>
              <a:gd name="connsiteX12" fmla="*/ 658343 w 7229725"/>
              <a:gd name="connsiteY12" fmla="*/ 71625 h 2130522"/>
              <a:gd name="connsiteX13" fmla="*/ 2456482 w 7229725"/>
              <a:gd name="connsiteY13" fmla="*/ 30331 h 2130522"/>
              <a:gd name="connsiteX0" fmla="*/ 2456482 w 7229725"/>
              <a:gd name="connsiteY0" fmla="*/ 30331 h 2130522"/>
              <a:gd name="connsiteX1" fmla="*/ 6330011 w 7229725"/>
              <a:gd name="connsiteY1" fmla="*/ 29919 h 2130522"/>
              <a:gd name="connsiteX2" fmla="*/ 7109051 w 7229725"/>
              <a:gd name="connsiteY2" fmla="*/ 443689 h 2130522"/>
              <a:gd name="connsiteX3" fmla="*/ 7128199 w 7229725"/>
              <a:gd name="connsiteY3" fmla="*/ 1646192 h 2130522"/>
              <a:gd name="connsiteX4" fmla="*/ 6314524 w 7229725"/>
              <a:gd name="connsiteY4" fmla="*/ 1960807 h 2130522"/>
              <a:gd name="connsiteX5" fmla="*/ 5821971 w 7229725"/>
              <a:gd name="connsiteY5" fmla="*/ 1976684 h 2130522"/>
              <a:gd name="connsiteX6" fmla="*/ 5600624 w 7229725"/>
              <a:gd name="connsiteY6" fmla="*/ 2130522 h 2130522"/>
              <a:gd name="connsiteX7" fmla="*/ 5465013 w 7229725"/>
              <a:gd name="connsiteY7" fmla="*/ 1977723 h 2130522"/>
              <a:gd name="connsiteX8" fmla="*/ 4648073 w 7229725"/>
              <a:gd name="connsiteY8" fmla="*/ 1980912 h 2130522"/>
              <a:gd name="connsiteX9" fmla="*/ 477886 w 7229725"/>
              <a:gd name="connsiteY9" fmla="*/ 1965779 h 2130522"/>
              <a:gd name="connsiteX10" fmla="*/ 59092 w 7229725"/>
              <a:gd name="connsiteY10" fmla="*/ 1384174 h 2130522"/>
              <a:gd name="connsiteX11" fmla="*/ 81448 w 7229725"/>
              <a:gd name="connsiteY11" fmla="*/ 338242 h 2130522"/>
              <a:gd name="connsiteX12" fmla="*/ 658343 w 7229725"/>
              <a:gd name="connsiteY12" fmla="*/ 71625 h 2130522"/>
              <a:gd name="connsiteX13" fmla="*/ 2456482 w 7229725"/>
              <a:gd name="connsiteY13" fmla="*/ 30331 h 2130522"/>
              <a:gd name="connsiteX0" fmla="*/ 2456482 w 7229725"/>
              <a:gd name="connsiteY0" fmla="*/ 24338 h 2124529"/>
              <a:gd name="connsiteX1" fmla="*/ 6483379 w 7229725"/>
              <a:gd name="connsiteY1" fmla="*/ 40447 h 2124529"/>
              <a:gd name="connsiteX2" fmla="*/ 7109051 w 7229725"/>
              <a:gd name="connsiteY2" fmla="*/ 437696 h 2124529"/>
              <a:gd name="connsiteX3" fmla="*/ 7128199 w 7229725"/>
              <a:gd name="connsiteY3" fmla="*/ 1640199 h 2124529"/>
              <a:gd name="connsiteX4" fmla="*/ 6314524 w 7229725"/>
              <a:gd name="connsiteY4" fmla="*/ 1954814 h 2124529"/>
              <a:gd name="connsiteX5" fmla="*/ 5821971 w 7229725"/>
              <a:gd name="connsiteY5" fmla="*/ 1970691 h 2124529"/>
              <a:gd name="connsiteX6" fmla="*/ 5600624 w 7229725"/>
              <a:gd name="connsiteY6" fmla="*/ 2124529 h 2124529"/>
              <a:gd name="connsiteX7" fmla="*/ 5465013 w 7229725"/>
              <a:gd name="connsiteY7" fmla="*/ 1971730 h 2124529"/>
              <a:gd name="connsiteX8" fmla="*/ 4648073 w 7229725"/>
              <a:gd name="connsiteY8" fmla="*/ 1974919 h 2124529"/>
              <a:gd name="connsiteX9" fmla="*/ 477886 w 7229725"/>
              <a:gd name="connsiteY9" fmla="*/ 1959786 h 2124529"/>
              <a:gd name="connsiteX10" fmla="*/ 59092 w 7229725"/>
              <a:gd name="connsiteY10" fmla="*/ 1378181 h 2124529"/>
              <a:gd name="connsiteX11" fmla="*/ 81448 w 7229725"/>
              <a:gd name="connsiteY11" fmla="*/ 332249 h 2124529"/>
              <a:gd name="connsiteX12" fmla="*/ 658343 w 7229725"/>
              <a:gd name="connsiteY12" fmla="*/ 65632 h 2124529"/>
              <a:gd name="connsiteX13" fmla="*/ 2456482 w 7229725"/>
              <a:gd name="connsiteY13" fmla="*/ 24338 h 2124529"/>
              <a:gd name="connsiteX0" fmla="*/ 2456482 w 7229725"/>
              <a:gd name="connsiteY0" fmla="*/ 19755 h 2119946"/>
              <a:gd name="connsiteX1" fmla="*/ 6483379 w 7229725"/>
              <a:gd name="connsiteY1" fmla="*/ 35864 h 2119946"/>
              <a:gd name="connsiteX2" fmla="*/ 7109051 w 7229725"/>
              <a:gd name="connsiteY2" fmla="*/ 433113 h 2119946"/>
              <a:gd name="connsiteX3" fmla="*/ 7128199 w 7229725"/>
              <a:gd name="connsiteY3" fmla="*/ 1635616 h 2119946"/>
              <a:gd name="connsiteX4" fmla="*/ 6314524 w 7229725"/>
              <a:gd name="connsiteY4" fmla="*/ 1950231 h 2119946"/>
              <a:gd name="connsiteX5" fmla="*/ 5821971 w 7229725"/>
              <a:gd name="connsiteY5" fmla="*/ 1966108 h 2119946"/>
              <a:gd name="connsiteX6" fmla="*/ 5600624 w 7229725"/>
              <a:gd name="connsiteY6" fmla="*/ 2119946 h 2119946"/>
              <a:gd name="connsiteX7" fmla="*/ 5465013 w 7229725"/>
              <a:gd name="connsiteY7" fmla="*/ 1967147 h 2119946"/>
              <a:gd name="connsiteX8" fmla="*/ 4648073 w 7229725"/>
              <a:gd name="connsiteY8" fmla="*/ 1970336 h 2119946"/>
              <a:gd name="connsiteX9" fmla="*/ 477886 w 7229725"/>
              <a:gd name="connsiteY9" fmla="*/ 1955203 h 2119946"/>
              <a:gd name="connsiteX10" fmla="*/ 59092 w 7229725"/>
              <a:gd name="connsiteY10" fmla="*/ 1373598 h 2119946"/>
              <a:gd name="connsiteX11" fmla="*/ 81448 w 7229725"/>
              <a:gd name="connsiteY11" fmla="*/ 327666 h 2119946"/>
              <a:gd name="connsiteX12" fmla="*/ 658343 w 7229725"/>
              <a:gd name="connsiteY12" fmla="*/ 61049 h 2119946"/>
              <a:gd name="connsiteX13" fmla="*/ 2456482 w 7229725"/>
              <a:gd name="connsiteY13" fmla="*/ 19755 h 2119946"/>
              <a:gd name="connsiteX0" fmla="*/ 2464150 w 7229725"/>
              <a:gd name="connsiteY0" fmla="*/ 22861 h 2110661"/>
              <a:gd name="connsiteX1" fmla="*/ 6483379 w 7229725"/>
              <a:gd name="connsiteY1" fmla="*/ 26579 h 2110661"/>
              <a:gd name="connsiteX2" fmla="*/ 7109051 w 7229725"/>
              <a:gd name="connsiteY2" fmla="*/ 423828 h 2110661"/>
              <a:gd name="connsiteX3" fmla="*/ 7128199 w 7229725"/>
              <a:gd name="connsiteY3" fmla="*/ 1626331 h 2110661"/>
              <a:gd name="connsiteX4" fmla="*/ 6314524 w 7229725"/>
              <a:gd name="connsiteY4" fmla="*/ 1940946 h 2110661"/>
              <a:gd name="connsiteX5" fmla="*/ 5821971 w 7229725"/>
              <a:gd name="connsiteY5" fmla="*/ 1956823 h 2110661"/>
              <a:gd name="connsiteX6" fmla="*/ 5600624 w 7229725"/>
              <a:gd name="connsiteY6" fmla="*/ 2110661 h 2110661"/>
              <a:gd name="connsiteX7" fmla="*/ 5465013 w 7229725"/>
              <a:gd name="connsiteY7" fmla="*/ 1957862 h 2110661"/>
              <a:gd name="connsiteX8" fmla="*/ 4648073 w 7229725"/>
              <a:gd name="connsiteY8" fmla="*/ 1961051 h 2110661"/>
              <a:gd name="connsiteX9" fmla="*/ 477886 w 7229725"/>
              <a:gd name="connsiteY9" fmla="*/ 1945918 h 2110661"/>
              <a:gd name="connsiteX10" fmla="*/ 59092 w 7229725"/>
              <a:gd name="connsiteY10" fmla="*/ 1364313 h 2110661"/>
              <a:gd name="connsiteX11" fmla="*/ 81448 w 7229725"/>
              <a:gd name="connsiteY11" fmla="*/ 318381 h 2110661"/>
              <a:gd name="connsiteX12" fmla="*/ 658343 w 7229725"/>
              <a:gd name="connsiteY12" fmla="*/ 51764 h 2110661"/>
              <a:gd name="connsiteX13" fmla="*/ 2464150 w 7229725"/>
              <a:gd name="connsiteY13" fmla="*/ 22861 h 2110661"/>
              <a:gd name="connsiteX0" fmla="*/ 2464150 w 7229725"/>
              <a:gd name="connsiteY0" fmla="*/ 15549 h 2103349"/>
              <a:gd name="connsiteX1" fmla="*/ 6483379 w 7229725"/>
              <a:gd name="connsiteY1" fmla="*/ 19267 h 2103349"/>
              <a:gd name="connsiteX2" fmla="*/ 7109051 w 7229725"/>
              <a:gd name="connsiteY2" fmla="*/ 416516 h 2103349"/>
              <a:gd name="connsiteX3" fmla="*/ 7128199 w 7229725"/>
              <a:gd name="connsiteY3" fmla="*/ 1619019 h 2103349"/>
              <a:gd name="connsiteX4" fmla="*/ 6314524 w 7229725"/>
              <a:gd name="connsiteY4" fmla="*/ 1933634 h 2103349"/>
              <a:gd name="connsiteX5" fmla="*/ 5821971 w 7229725"/>
              <a:gd name="connsiteY5" fmla="*/ 1949511 h 2103349"/>
              <a:gd name="connsiteX6" fmla="*/ 5600624 w 7229725"/>
              <a:gd name="connsiteY6" fmla="*/ 2103349 h 2103349"/>
              <a:gd name="connsiteX7" fmla="*/ 5465013 w 7229725"/>
              <a:gd name="connsiteY7" fmla="*/ 1950550 h 2103349"/>
              <a:gd name="connsiteX8" fmla="*/ 4648073 w 7229725"/>
              <a:gd name="connsiteY8" fmla="*/ 1953739 h 2103349"/>
              <a:gd name="connsiteX9" fmla="*/ 477886 w 7229725"/>
              <a:gd name="connsiteY9" fmla="*/ 1938606 h 2103349"/>
              <a:gd name="connsiteX10" fmla="*/ 59092 w 7229725"/>
              <a:gd name="connsiteY10" fmla="*/ 1357001 h 2103349"/>
              <a:gd name="connsiteX11" fmla="*/ 81448 w 7229725"/>
              <a:gd name="connsiteY11" fmla="*/ 311069 h 2103349"/>
              <a:gd name="connsiteX12" fmla="*/ 658343 w 7229725"/>
              <a:gd name="connsiteY12" fmla="*/ 44452 h 2103349"/>
              <a:gd name="connsiteX13" fmla="*/ 2464150 w 7229725"/>
              <a:gd name="connsiteY13" fmla="*/ 15549 h 2103349"/>
              <a:gd name="connsiteX0" fmla="*/ 2464150 w 7229725"/>
              <a:gd name="connsiteY0" fmla="*/ 15549 h 2103349"/>
              <a:gd name="connsiteX1" fmla="*/ 6483379 w 7229725"/>
              <a:gd name="connsiteY1" fmla="*/ 19267 h 2103349"/>
              <a:gd name="connsiteX2" fmla="*/ 7109051 w 7229725"/>
              <a:gd name="connsiteY2" fmla="*/ 416516 h 2103349"/>
              <a:gd name="connsiteX3" fmla="*/ 7128199 w 7229725"/>
              <a:gd name="connsiteY3" fmla="*/ 1619019 h 2103349"/>
              <a:gd name="connsiteX4" fmla="*/ 6314524 w 7229725"/>
              <a:gd name="connsiteY4" fmla="*/ 1933634 h 2103349"/>
              <a:gd name="connsiteX5" fmla="*/ 5821971 w 7229725"/>
              <a:gd name="connsiteY5" fmla="*/ 1949511 h 2103349"/>
              <a:gd name="connsiteX6" fmla="*/ 5600624 w 7229725"/>
              <a:gd name="connsiteY6" fmla="*/ 2103349 h 2103349"/>
              <a:gd name="connsiteX7" fmla="*/ 5465013 w 7229725"/>
              <a:gd name="connsiteY7" fmla="*/ 1950550 h 2103349"/>
              <a:gd name="connsiteX8" fmla="*/ 4648073 w 7229725"/>
              <a:gd name="connsiteY8" fmla="*/ 1953739 h 2103349"/>
              <a:gd name="connsiteX9" fmla="*/ 477886 w 7229725"/>
              <a:gd name="connsiteY9" fmla="*/ 1938606 h 2103349"/>
              <a:gd name="connsiteX10" fmla="*/ 59092 w 7229725"/>
              <a:gd name="connsiteY10" fmla="*/ 1357001 h 2103349"/>
              <a:gd name="connsiteX11" fmla="*/ 81448 w 7229725"/>
              <a:gd name="connsiteY11" fmla="*/ 311069 h 2103349"/>
              <a:gd name="connsiteX12" fmla="*/ 658343 w 7229725"/>
              <a:gd name="connsiteY12" fmla="*/ 44452 h 2103349"/>
              <a:gd name="connsiteX13" fmla="*/ 2464150 w 7229725"/>
              <a:gd name="connsiteY13" fmla="*/ 15549 h 2103349"/>
              <a:gd name="connsiteX0" fmla="*/ 2464150 w 7189749"/>
              <a:gd name="connsiteY0" fmla="*/ 15549 h 2103349"/>
              <a:gd name="connsiteX1" fmla="*/ 6483379 w 7189749"/>
              <a:gd name="connsiteY1" fmla="*/ 19267 h 2103349"/>
              <a:gd name="connsiteX2" fmla="*/ 7109051 w 7189749"/>
              <a:gd name="connsiteY2" fmla="*/ 416516 h 2103349"/>
              <a:gd name="connsiteX3" fmla="*/ 7128199 w 7189749"/>
              <a:gd name="connsiteY3" fmla="*/ 1619019 h 2103349"/>
              <a:gd name="connsiteX4" fmla="*/ 6314524 w 7189749"/>
              <a:gd name="connsiteY4" fmla="*/ 1933634 h 2103349"/>
              <a:gd name="connsiteX5" fmla="*/ 5821971 w 7189749"/>
              <a:gd name="connsiteY5" fmla="*/ 1949511 h 2103349"/>
              <a:gd name="connsiteX6" fmla="*/ 5600624 w 7189749"/>
              <a:gd name="connsiteY6" fmla="*/ 2103349 h 2103349"/>
              <a:gd name="connsiteX7" fmla="*/ 5465013 w 7189749"/>
              <a:gd name="connsiteY7" fmla="*/ 1950550 h 2103349"/>
              <a:gd name="connsiteX8" fmla="*/ 4648073 w 7189749"/>
              <a:gd name="connsiteY8" fmla="*/ 1953739 h 2103349"/>
              <a:gd name="connsiteX9" fmla="*/ 477886 w 7189749"/>
              <a:gd name="connsiteY9" fmla="*/ 1938606 h 2103349"/>
              <a:gd name="connsiteX10" fmla="*/ 59092 w 7189749"/>
              <a:gd name="connsiteY10" fmla="*/ 1357001 h 2103349"/>
              <a:gd name="connsiteX11" fmla="*/ 81448 w 7189749"/>
              <a:gd name="connsiteY11" fmla="*/ 311069 h 2103349"/>
              <a:gd name="connsiteX12" fmla="*/ 658343 w 7189749"/>
              <a:gd name="connsiteY12" fmla="*/ 44452 h 2103349"/>
              <a:gd name="connsiteX13" fmla="*/ 2464150 w 7189749"/>
              <a:gd name="connsiteY13" fmla="*/ 15549 h 2103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189749" h="2103349">
                <a:moveTo>
                  <a:pt x="2464150" y="15549"/>
                </a:moveTo>
                <a:cubicBezTo>
                  <a:pt x="3747294" y="-15927"/>
                  <a:pt x="5187003" y="8330"/>
                  <a:pt x="6483379" y="19267"/>
                </a:cubicBezTo>
                <a:cubicBezTo>
                  <a:pt x="6796374" y="27527"/>
                  <a:pt x="7047321" y="-21699"/>
                  <a:pt x="7109051" y="416516"/>
                </a:cubicBezTo>
                <a:cubicBezTo>
                  <a:pt x="7186460" y="774533"/>
                  <a:pt x="7234540" y="1060279"/>
                  <a:pt x="7128199" y="1619019"/>
                </a:cubicBezTo>
                <a:cubicBezTo>
                  <a:pt x="7039299" y="1872274"/>
                  <a:pt x="6845131" y="1916139"/>
                  <a:pt x="6314524" y="1933634"/>
                </a:cubicBezTo>
                <a:cubicBezTo>
                  <a:pt x="6220263" y="1942346"/>
                  <a:pt x="5912636" y="1948475"/>
                  <a:pt x="5821971" y="1949511"/>
                </a:cubicBezTo>
                <a:cubicBezTo>
                  <a:pt x="5714396" y="2032253"/>
                  <a:pt x="5634579" y="2088076"/>
                  <a:pt x="5600624" y="2103349"/>
                </a:cubicBezTo>
                <a:cubicBezTo>
                  <a:pt x="5591235" y="2073950"/>
                  <a:pt x="5605112" y="2028372"/>
                  <a:pt x="5465013" y="1950550"/>
                </a:cubicBezTo>
                <a:lnTo>
                  <a:pt x="4648073" y="1953739"/>
                </a:lnTo>
                <a:cubicBezTo>
                  <a:pt x="3393515" y="1919132"/>
                  <a:pt x="1381166" y="1994695"/>
                  <a:pt x="477886" y="1938606"/>
                </a:cubicBezTo>
                <a:cubicBezTo>
                  <a:pt x="30829" y="1888856"/>
                  <a:pt x="129146" y="1592080"/>
                  <a:pt x="59092" y="1357001"/>
                </a:cubicBezTo>
                <a:cubicBezTo>
                  <a:pt x="-27509" y="1046521"/>
                  <a:pt x="-17974" y="739325"/>
                  <a:pt x="81448" y="311069"/>
                </a:cubicBezTo>
                <a:cubicBezTo>
                  <a:pt x="124991" y="47965"/>
                  <a:pt x="294103" y="52959"/>
                  <a:pt x="658343" y="44452"/>
                </a:cubicBezTo>
                <a:cubicBezTo>
                  <a:pt x="1002719" y="22681"/>
                  <a:pt x="1818875" y="34390"/>
                  <a:pt x="2464150" y="15549"/>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0091420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6F8AE2-ADE1-4F2F-B0C5-43BA8AE69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6" descr="German Nazi WW2 uniform in the The Musée de l'Armée (Army … | Flickr">
            <a:extLst>
              <a:ext uri="{FF2B5EF4-FFF2-40B4-BE49-F238E27FC236}">
                <a16:creationId xmlns:a16="http://schemas.microsoft.com/office/drawing/2014/main" id="{9D544524-A890-F126-7AA6-43ABF204E9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9977" b="23231"/>
          <a:stretch/>
        </p:blipFill>
        <p:spPr bwMode="auto">
          <a:xfrm>
            <a:off x="312391" y="264816"/>
            <a:ext cx="11567217" cy="6328368"/>
          </a:xfrm>
          <a:custGeom>
            <a:avLst/>
            <a:gdLst/>
            <a:ahLst/>
            <a:cxnLst/>
            <a:rect l="l" t="t" r="r" b="b"/>
            <a:pathLst>
              <a:path w="11567217" h="6441619">
                <a:moveTo>
                  <a:pt x="9679836" y="0"/>
                </a:moveTo>
                <a:lnTo>
                  <a:pt x="11263417" y="10894"/>
                </a:lnTo>
                <a:cubicBezTo>
                  <a:pt x="11382301" y="17609"/>
                  <a:pt x="11536424" y="1002"/>
                  <a:pt x="11567217" y="48535"/>
                </a:cubicBezTo>
                <a:lnTo>
                  <a:pt x="11567217" y="920385"/>
                </a:lnTo>
                <a:lnTo>
                  <a:pt x="11562633" y="920385"/>
                </a:lnTo>
                <a:cubicBezTo>
                  <a:pt x="11561314" y="981047"/>
                  <a:pt x="11559994" y="1041707"/>
                  <a:pt x="11558673" y="1102369"/>
                </a:cubicBezTo>
                <a:cubicBezTo>
                  <a:pt x="11538593" y="1912963"/>
                  <a:pt x="11489274" y="3018042"/>
                  <a:pt x="11478497" y="3567409"/>
                </a:cubicBezTo>
                <a:cubicBezTo>
                  <a:pt x="11462398" y="5701255"/>
                  <a:pt x="11559955" y="6032078"/>
                  <a:pt x="11419158" y="6004157"/>
                </a:cubicBezTo>
                <a:cubicBezTo>
                  <a:pt x="9251662" y="6066645"/>
                  <a:pt x="7569263" y="6051924"/>
                  <a:pt x="5959237" y="6020581"/>
                </a:cubicBezTo>
                <a:lnTo>
                  <a:pt x="3421962" y="5987283"/>
                </a:lnTo>
                <a:lnTo>
                  <a:pt x="3256091" y="5985847"/>
                </a:lnTo>
                <a:cubicBezTo>
                  <a:pt x="3256091" y="5985847"/>
                  <a:pt x="3202546" y="6178335"/>
                  <a:pt x="3247524" y="6441619"/>
                </a:cubicBezTo>
                <a:cubicBezTo>
                  <a:pt x="3105860" y="6376309"/>
                  <a:pt x="2740072" y="6127820"/>
                  <a:pt x="2641243" y="5985973"/>
                </a:cubicBezTo>
                <a:cubicBezTo>
                  <a:pt x="2554500" y="5983200"/>
                  <a:pt x="2244548" y="5991703"/>
                  <a:pt x="1884360" y="5984703"/>
                </a:cubicBezTo>
                <a:lnTo>
                  <a:pt x="1588284" y="5987613"/>
                </a:lnTo>
                <a:lnTo>
                  <a:pt x="670952" y="5995578"/>
                </a:lnTo>
                <a:cubicBezTo>
                  <a:pt x="414619" y="5985794"/>
                  <a:pt x="276640" y="6005701"/>
                  <a:pt x="37645" y="5979095"/>
                </a:cubicBezTo>
                <a:cubicBezTo>
                  <a:pt x="-689" y="5771035"/>
                  <a:pt x="42065" y="4461454"/>
                  <a:pt x="28759" y="2654083"/>
                </a:cubicBezTo>
                <a:cubicBezTo>
                  <a:pt x="-19465" y="1559448"/>
                  <a:pt x="-590" y="609295"/>
                  <a:pt x="38085" y="178493"/>
                </a:cubicBezTo>
                <a:cubicBezTo>
                  <a:pt x="53618" y="5473"/>
                  <a:pt x="137949" y="89242"/>
                  <a:pt x="282852" y="71404"/>
                </a:cubicBezTo>
                <a:cubicBezTo>
                  <a:pt x="427756" y="53566"/>
                  <a:pt x="708022" y="87580"/>
                  <a:pt x="907507" y="71464"/>
                </a:cubicBezTo>
                <a:lnTo>
                  <a:pt x="3988873" y="76849"/>
                </a:lnTo>
                <a:close/>
              </a:path>
            </a:pathLst>
          </a:custGeom>
          <a:noFill/>
          <a:extLst>
            <a:ext uri="{909E8E84-426E-40DD-AFC4-6F175D3DCCD1}">
              <a14:hiddenFill xmlns:a14="http://schemas.microsoft.com/office/drawing/2010/main">
                <a:solidFill>
                  <a:srgbClr val="FFFFFF"/>
                </a:solidFill>
              </a14:hiddenFill>
            </a:ext>
          </a:extLst>
        </p:spPr>
      </p:pic>
      <p:sp>
        <p:nvSpPr>
          <p:cNvPr id="11" name="Freeform: Shape 10">
            <a:extLst>
              <a:ext uri="{FF2B5EF4-FFF2-40B4-BE49-F238E27FC236}">
                <a16:creationId xmlns:a16="http://schemas.microsoft.com/office/drawing/2014/main" id="{645D8AAA-8B30-4DA3-A631-05C6DD3BCE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12391" y="264816"/>
            <a:ext cx="11567216" cy="6328368"/>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1242"/>
              <a:gd name="connsiteY0" fmla="*/ 39610 h 6402571"/>
              <a:gd name="connsiteX1" fmla="*/ 304663 w 11601242"/>
              <a:gd name="connsiteY1" fmla="*/ 50371 h 6402571"/>
              <a:gd name="connsiteX2" fmla="*/ 0 w 11601242"/>
              <a:gd name="connsiteY2" fmla="*/ 87552 h 6402571"/>
              <a:gd name="connsiteX3" fmla="*/ 0 w 11601242"/>
              <a:gd name="connsiteY3" fmla="*/ 948756 h 6402571"/>
              <a:gd name="connsiteX4" fmla="*/ 4597 w 11601242"/>
              <a:gd name="connsiteY4" fmla="*/ 948756 h 6402571"/>
              <a:gd name="connsiteX5" fmla="*/ 8568 w 11601242"/>
              <a:gd name="connsiteY5" fmla="*/ 1128518 h 6402571"/>
              <a:gd name="connsiteX6" fmla="*/ 88972 w 11601242"/>
              <a:gd name="connsiteY6" fmla="*/ 3563458 h 6402571"/>
              <a:gd name="connsiteX7" fmla="*/ 148480 w 11601242"/>
              <a:gd name="connsiteY7" fmla="*/ 5970451 h 6402571"/>
              <a:gd name="connsiteX8" fmla="*/ 5623915 w 11601242"/>
              <a:gd name="connsiteY8" fmla="*/ 5986674 h 6402571"/>
              <a:gd name="connsiteX9" fmla="*/ 8143603 w 11601242"/>
              <a:gd name="connsiteY9" fmla="*/ 5952640 h 6402571"/>
              <a:gd name="connsiteX10" fmla="*/ 8168400 w 11601242"/>
              <a:gd name="connsiteY10" fmla="*/ 5953783 h 6402571"/>
              <a:gd name="connsiteX11" fmla="*/ 8334742 w 11601242"/>
              <a:gd name="connsiteY11" fmla="*/ 5952364 h 6402571"/>
              <a:gd name="connsiteX12" fmla="*/ 8343333 w 11601242"/>
              <a:gd name="connsiteY12" fmla="*/ 6402571 h 6402571"/>
              <a:gd name="connsiteX13" fmla="*/ 8951337 w 11601242"/>
              <a:gd name="connsiteY13" fmla="*/ 5952489 h 6402571"/>
              <a:gd name="connsiteX14" fmla="*/ 9710371 w 11601242"/>
              <a:gd name="connsiteY14" fmla="*/ 5951234 h 6402571"/>
              <a:gd name="connsiteX15" fmla="*/ 9804791 w 11601242"/>
              <a:gd name="connsiteY15" fmla="*/ 5947930 h 6402571"/>
              <a:gd name="connsiteX16" fmla="*/ 9863784 w 11601242"/>
              <a:gd name="connsiteY16" fmla="*/ 5948725 h 6402571"/>
              <a:gd name="connsiteX17" fmla="*/ 10007288 w 11601242"/>
              <a:gd name="connsiteY17" fmla="*/ 5954109 h 6402571"/>
              <a:gd name="connsiteX18" fmla="*/ 10927227 w 11601242"/>
              <a:gd name="connsiteY18" fmla="*/ 5961976 h 6402571"/>
              <a:gd name="connsiteX19" fmla="*/ 11562333 w 11601242"/>
              <a:gd name="connsiteY19" fmla="*/ 5945695 h 6402571"/>
              <a:gd name="connsiteX20" fmla="*/ 11571244 w 11601242"/>
              <a:gd name="connsiteY20" fmla="*/ 2661284 h 6402571"/>
              <a:gd name="connsiteX21" fmla="*/ 11561892 w 11601242"/>
              <a:gd name="connsiteY21" fmla="*/ 215923 h 6402571"/>
              <a:gd name="connsiteX22" fmla="*/ 11316429 w 11601242"/>
              <a:gd name="connsiteY22" fmla="*/ 110142 h 6402571"/>
              <a:gd name="connsiteX23" fmla="*/ 10689999 w 11601242"/>
              <a:gd name="connsiteY23" fmla="*/ 110201 h 6402571"/>
              <a:gd name="connsiteX24" fmla="*/ 7599878 w 11601242"/>
              <a:gd name="connsiteY24" fmla="*/ 115520 h 6402571"/>
              <a:gd name="connsiteX25" fmla="*/ 1892744 w 11601242"/>
              <a:gd name="connsiteY25" fmla="*/ 39610 h 6402571"/>
              <a:gd name="connsiteX0" fmla="*/ 1892744 w 11600084"/>
              <a:gd name="connsiteY0" fmla="*/ 0 h 6362961"/>
              <a:gd name="connsiteX1" fmla="*/ 304663 w 11600084"/>
              <a:gd name="connsiteY1" fmla="*/ 10761 h 6362961"/>
              <a:gd name="connsiteX2" fmla="*/ 0 w 11600084"/>
              <a:gd name="connsiteY2" fmla="*/ 47942 h 6362961"/>
              <a:gd name="connsiteX3" fmla="*/ 0 w 11600084"/>
              <a:gd name="connsiteY3" fmla="*/ 909146 h 6362961"/>
              <a:gd name="connsiteX4" fmla="*/ 4597 w 11600084"/>
              <a:gd name="connsiteY4" fmla="*/ 909146 h 6362961"/>
              <a:gd name="connsiteX5" fmla="*/ 8568 w 11600084"/>
              <a:gd name="connsiteY5" fmla="*/ 1088908 h 6362961"/>
              <a:gd name="connsiteX6" fmla="*/ 88972 w 11600084"/>
              <a:gd name="connsiteY6" fmla="*/ 3523848 h 6362961"/>
              <a:gd name="connsiteX7" fmla="*/ 148480 w 11600084"/>
              <a:gd name="connsiteY7" fmla="*/ 5930841 h 6362961"/>
              <a:gd name="connsiteX8" fmla="*/ 5623915 w 11600084"/>
              <a:gd name="connsiteY8" fmla="*/ 5947064 h 6362961"/>
              <a:gd name="connsiteX9" fmla="*/ 8143603 w 11600084"/>
              <a:gd name="connsiteY9" fmla="*/ 5913030 h 6362961"/>
              <a:gd name="connsiteX10" fmla="*/ 8168400 w 11600084"/>
              <a:gd name="connsiteY10" fmla="*/ 5914173 h 6362961"/>
              <a:gd name="connsiteX11" fmla="*/ 8334742 w 11600084"/>
              <a:gd name="connsiteY11" fmla="*/ 5912754 h 6362961"/>
              <a:gd name="connsiteX12" fmla="*/ 8343333 w 11600084"/>
              <a:gd name="connsiteY12" fmla="*/ 6362961 h 6362961"/>
              <a:gd name="connsiteX13" fmla="*/ 8951337 w 11600084"/>
              <a:gd name="connsiteY13" fmla="*/ 5912879 h 6362961"/>
              <a:gd name="connsiteX14" fmla="*/ 9710371 w 11600084"/>
              <a:gd name="connsiteY14" fmla="*/ 5911624 h 6362961"/>
              <a:gd name="connsiteX15" fmla="*/ 9804791 w 11600084"/>
              <a:gd name="connsiteY15" fmla="*/ 5908320 h 6362961"/>
              <a:gd name="connsiteX16" fmla="*/ 9863784 w 11600084"/>
              <a:gd name="connsiteY16" fmla="*/ 5909115 h 6362961"/>
              <a:gd name="connsiteX17" fmla="*/ 10007288 w 11600084"/>
              <a:gd name="connsiteY17" fmla="*/ 5914499 h 6362961"/>
              <a:gd name="connsiteX18" fmla="*/ 10927227 w 11600084"/>
              <a:gd name="connsiteY18" fmla="*/ 5922366 h 6362961"/>
              <a:gd name="connsiteX19" fmla="*/ 11562333 w 11600084"/>
              <a:gd name="connsiteY19" fmla="*/ 5906085 h 6362961"/>
              <a:gd name="connsiteX20" fmla="*/ 11571244 w 11600084"/>
              <a:gd name="connsiteY20" fmla="*/ 2621674 h 6362961"/>
              <a:gd name="connsiteX21" fmla="*/ 11561892 w 11600084"/>
              <a:gd name="connsiteY21" fmla="*/ 176313 h 6362961"/>
              <a:gd name="connsiteX22" fmla="*/ 11316429 w 11600084"/>
              <a:gd name="connsiteY22" fmla="*/ 70532 h 6362961"/>
              <a:gd name="connsiteX23" fmla="*/ 10689999 w 11600084"/>
              <a:gd name="connsiteY23" fmla="*/ 70591 h 6362961"/>
              <a:gd name="connsiteX24" fmla="*/ 7599878 w 11600084"/>
              <a:gd name="connsiteY24" fmla="*/ 75910 h 6362961"/>
              <a:gd name="connsiteX25" fmla="*/ 1892744 w 11600084"/>
              <a:gd name="connsiteY25" fmla="*/ 0 h 6362961"/>
              <a:gd name="connsiteX0" fmla="*/ 1892744 w 11600084"/>
              <a:gd name="connsiteY0" fmla="*/ 0 h 6362961"/>
              <a:gd name="connsiteX1" fmla="*/ 304663 w 11600084"/>
              <a:gd name="connsiteY1" fmla="*/ 10761 h 6362961"/>
              <a:gd name="connsiteX2" fmla="*/ 0 w 11600084"/>
              <a:gd name="connsiteY2" fmla="*/ 47942 h 6362961"/>
              <a:gd name="connsiteX3" fmla="*/ 0 w 11600084"/>
              <a:gd name="connsiteY3" fmla="*/ 909146 h 6362961"/>
              <a:gd name="connsiteX4" fmla="*/ 4597 w 11600084"/>
              <a:gd name="connsiteY4" fmla="*/ 909146 h 6362961"/>
              <a:gd name="connsiteX5" fmla="*/ 8568 w 11600084"/>
              <a:gd name="connsiteY5" fmla="*/ 1088908 h 6362961"/>
              <a:gd name="connsiteX6" fmla="*/ 88972 w 11600084"/>
              <a:gd name="connsiteY6" fmla="*/ 3523848 h 6362961"/>
              <a:gd name="connsiteX7" fmla="*/ 148480 w 11600084"/>
              <a:gd name="connsiteY7" fmla="*/ 5930841 h 6362961"/>
              <a:gd name="connsiteX8" fmla="*/ 5623915 w 11600084"/>
              <a:gd name="connsiteY8" fmla="*/ 5947064 h 6362961"/>
              <a:gd name="connsiteX9" fmla="*/ 8168400 w 11600084"/>
              <a:gd name="connsiteY9" fmla="*/ 5914173 h 6362961"/>
              <a:gd name="connsiteX10" fmla="*/ 8334742 w 11600084"/>
              <a:gd name="connsiteY10" fmla="*/ 5912754 h 6362961"/>
              <a:gd name="connsiteX11" fmla="*/ 8343333 w 11600084"/>
              <a:gd name="connsiteY11" fmla="*/ 6362961 h 6362961"/>
              <a:gd name="connsiteX12" fmla="*/ 8951337 w 11600084"/>
              <a:gd name="connsiteY12" fmla="*/ 5912879 h 6362961"/>
              <a:gd name="connsiteX13" fmla="*/ 9710371 w 11600084"/>
              <a:gd name="connsiteY13" fmla="*/ 5911624 h 6362961"/>
              <a:gd name="connsiteX14" fmla="*/ 9804791 w 11600084"/>
              <a:gd name="connsiteY14" fmla="*/ 5908320 h 6362961"/>
              <a:gd name="connsiteX15" fmla="*/ 9863784 w 11600084"/>
              <a:gd name="connsiteY15" fmla="*/ 5909115 h 6362961"/>
              <a:gd name="connsiteX16" fmla="*/ 10007288 w 11600084"/>
              <a:gd name="connsiteY16" fmla="*/ 5914499 h 6362961"/>
              <a:gd name="connsiteX17" fmla="*/ 10927227 w 11600084"/>
              <a:gd name="connsiteY17" fmla="*/ 5922366 h 6362961"/>
              <a:gd name="connsiteX18" fmla="*/ 11562333 w 11600084"/>
              <a:gd name="connsiteY18" fmla="*/ 5906085 h 6362961"/>
              <a:gd name="connsiteX19" fmla="*/ 11571244 w 11600084"/>
              <a:gd name="connsiteY19" fmla="*/ 2621674 h 6362961"/>
              <a:gd name="connsiteX20" fmla="*/ 11561892 w 11600084"/>
              <a:gd name="connsiteY20" fmla="*/ 176313 h 6362961"/>
              <a:gd name="connsiteX21" fmla="*/ 11316429 w 11600084"/>
              <a:gd name="connsiteY21" fmla="*/ 70532 h 6362961"/>
              <a:gd name="connsiteX22" fmla="*/ 10689999 w 11600084"/>
              <a:gd name="connsiteY22" fmla="*/ 70591 h 6362961"/>
              <a:gd name="connsiteX23" fmla="*/ 7599878 w 11600084"/>
              <a:gd name="connsiteY23" fmla="*/ 75910 h 6362961"/>
              <a:gd name="connsiteX24" fmla="*/ 1892744 w 11600084"/>
              <a:gd name="connsiteY24" fmla="*/ 0 h 6362961"/>
              <a:gd name="connsiteX0" fmla="*/ 1892744 w 11600084"/>
              <a:gd name="connsiteY0" fmla="*/ 0 h 6362961"/>
              <a:gd name="connsiteX1" fmla="*/ 304663 w 11600084"/>
              <a:gd name="connsiteY1" fmla="*/ 10761 h 6362961"/>
              <a:gd name="connsiteX2" fmla="*/ 0 w 11600084"/>
              <a:gd name="connsiteY2" fmla="*/ 47942 h 6362961"/>
              <a:gd name="connsiteX3" fmla="*/ 0 w 11600084"/>
              <a:gd name="connsiteY3" fmla="*/ 909146 h 6362961"/>
              <a:gd name="connsiteX4" fmla="*/ 4597 w 11600084"/>
              <a:gd name="connsiteY4" fmla="*/ 909146 h 6362961"/>
              <a:gd name="connsiteX5" fmla="*/ 8568 w 11600084"/>
              <a:gd name="connsiteY5" fmla="*/ 1088908 h 6362961"/>
              <a:gd name="connsiteX6" fmla="*/ 88972 w 11600084"/>
              <a:gd name="connsiteY6" fmla="*/ 3523848 h 6362961"/>
              <a:gd name="connsiteX7" fmla="*/ 148480 w 11600084"/>
              <a:gd name="connsiteY7" fmla="*/ 5930841 h 6362961"/>
              <a:gd name="connsiteX8" fmla="*/ 5623915 w 11600084"/>
              <a:gd name="connsiteY8" fmla="*/ 5947064 h 6362961"/>
              <a:gd name="connsiteX9" fmla="*/ 8168400 w 11600084"/>
              <a:gd name="connsiteY9" fmla="*/ 5914173 h 6362961"/>
              <a:gd name="connsiteX10" fmla="*/ 8334742 w 11600084"/>
              <a:gd name="connsiteY10" fmla="*/ 5912754 h 6362961"/>
              <a:gd name="connsiteX11" fmla="*/ 8343333 w 11600084"/>
              <a:gd name="connsiteY11" fmla="*/ 6362961 h 6362961"/>
              <a:gd name="connsiteX12" fmla="*/ 8951337 w 11600084"/>
              <a:gd name="connsiteY12" fmla="*/ 5912879 h 6362961"/>
              <a:gd name="connsiteX13" fmla="*/ 9710371 w 11600084"/>
              <a:gd name="connsiteY13" fmla="*/ 5911624 h 6362961"/>
              <a:gd name="connsiteX14" fmla="*/ 9863784 w 11600084"/>
              <a:gd name="connsiteY14" fmla="*/ 5909115 h 6362961"/>
              <a:gd name="connsiteX15" fmla="*/ 10007288 w 11600084"/>
              <a:gd name="connsiteY15" fmla="*/ 5914499 h 6362961"/>
              <a:gd name="connsiteX16" fmla="*/ 10927227 w 11600084"/>
              <a:gd name="connsiteY16" fmla="*/ 5922366 h 6362961"/>
              <a:gd name="connsiteX17" fmla="*/ 11562333 w 11600084"/>
              <a:gd name="connsiteY17" fmla="*/ 5906085 h 6362961"/>
              <a:gd name="connsiteX18" fmla="*/ 11571244 w 11600084"/>
              <a:gd name="connsiteY18" fmla="*/ 2621674 h 6362961"/>
              <a:gd name="connsiteX19" fmla="*/ 11561892 w 11600084"/>
              <a:gd name="connsiteY19" fmla="*/ 176313 h 6362961"/>
              <a:gd name="connsiteX20" fmla="*/ 11316429 w 11600084"/>
              <a:gd name="connsiteY20" fmla="*/ 70532 h 6362961"/>
              <a:gd name="connsiteX21" fmla="*/ 10689999 w 11600084"/>
              <a:gd name="connsiteY21" fmla="*/ 70591 h 6362961"/>
              <a:gd name="connsiteX22" fmla="*/ 7599878 w 11600084"/>
              <a:gd name="connsiteY22" fmla="*/ 75910 h 6362961"/>
              <a:gd name="connsiteX23" fmla="*/ 1892744 w 11600084"/>
              <a:gd name="connsiteY23" fmla="*/ 0 h 6362961"/>
              <a:gd name="connsiteX0" fmla="*/ 1892744 w 11600084"/>
              <a:gd name="connsiteY0" fmla="*/ 0 h 6362961"/>
              <a:gd name="connsiteX1" fmla="*/ 304663 w 11600084"/>
              <a:gd name="connsiteY1" fmla="*/ 10761 h 6362961"/>
              <a:gd name="connsiteX2" fmla="*/ 0 w 11600084"/>
              <a:gd name="connsiteY2" fmla="*/ 47942 h 6362961"/>
              <a:gd name="connsiteX3" fmla="*/ 0 w 11600084"/>
              <a:gd name="connsiteY3" fmla="*/ 909146 h 6362961"/>
              <a:gd name="connsiteX4" fmla="*/ 4597 w 11600084"/>
              <a:gd name="connsiteY4" fmla="*/ 909146 h 6362961"/>
              <a:gd name="connsiteX5" fmla="*/ 8568 w 11600084"/>
              <a:gd name="connsiteY5" fmla="*/ 1088908 h 6362961"/>
              <a:gd name="connsiteX6" fmla="*/ 88972 w 11600084"/>
              <a:gd name="connsiteY6" fmla="*/ 3523848 h 6362961"/>
              <a:gd name="connsiteX7" fmla="*/ 148480 w 11600084"/>
              <a:gd name="connsiteY7" fmla="*/ 5930841 h 6362961"/>
              <a:gd name="connsiteX8" fmla="*/ 5623915 w 11600084"/>
              <a:gd name="connsiteY8" fmla="*/ 5947064 h 6362961"/>
              <a:gd name="connsiteX9" fmla="*/ 8168400 w 11600084"/>
              <a:gd name="connsiteY9" fmla="*/ 5914173 h 6362961"/>
              <a:gd name="connsiteX10" fmla="*/ 8334742 w 11600084"/>
              <a:gd name="connsiteY10" fmla="*/ 5912754 h 6362961"/>
              <a:gd name="connsiteX11" fmla="*/ 8343333 w 11600084"/>
              <a:gd name="connsiteY11" fmla="*/ 6362961 h 6362961"/>
              <a:gd name="connsiteX12" fmla="*/ 8951337 w 11600084"/>
              <a:gd name="connsiteY12" fmla="*/ 5912879 h 6362961"/>
              <a:gd name="connsiteX13" fmla="*/ 9710371 w 11600084"/>
              <a:gd name="connsiteY13" fmla="*/ 5911624 h 6362961"/>
              <a:gd name="connsiteX14" fmla="*/ 10007288 w 11600084"/>
              <a:gd name="connsiteY14" fmla="*/ 5914499 h 6362961"/>
              <a:gd name="connsiteX15" fmla="*/ 10927227 w 11600084"/>
              <a:gd name="connsiteY15" fmla="*/ 5922366 h 6362961"/>
              <a:gd name="connsiteX16" fmla="*/ 11562333 w 11600084"/>
              <a:gd name="connsiteY16" fmla="*/ 5906085 h 6362961"/>
              <a:gd name="connsiteX17" fmla="*/ 11571244 w 11600084"/>
              <a:gd name="connsiteY17" fmla="*/ 2621674 h 6362961"/>
              <a:gd name="connsiteX18" fmla="*/ 11561892 w 11600084"/>
              <a:gd name="connsiteY18" fmla="*/ 176313 h 6362961"/>
              <a:gd name="connsiteX19" fmla="*/ 11316429 w 11600084"/>
              <a:gd name="connsiteY19" fmla="*/ 70532 h 6362961"/>
              <a:gd name="connsiteX20" fmla="*/ 10689999 w 11600084"/>
              <a:gd name="connsiteY20" fmla="*/ 70591 h 6362961"/>
              <a:gd name="connsiteX21" fmla="*/ 7599878 w 11600084"/>
              <a:gd name="connsiteY21" fmla="*/ 75910 h 6362961"/>
              <a:gd name="connsiteX22" fmla="*/ 1892744 w 11600084"/>
              <a:gd name="connsiteY22" fmla="*/ 0 h 6362961"/>
              <a:gd name="connsiteX0" fmla="*/ 1892744 w 11600084"/>
              <a:gd name="connsiteY0" fmla="*/ 0 h 6362961"/>
              <a:gd name="connsiteX1" fmla="*/ 304663 w 11600084"/>
              <a:gd name="connsiteY1" fmla="*/ 10761 h 6362961"/>
              <a:gd name="connsiteX2" fmla="*/ 0 w 11600084"/>
              <a:gd name="connsiteY2" fmla="*/ 47942 h 6362961"/>
              <a:gd name="connsiteX3" fmla="*/ 0 w 11600084"/>
              <a:gd name="connsiteY3" fmla="*/ 909146 h 6362961"/>
              <a:gd name="connsiteX4" fmla="*/ 4597 w 11600084"/>
              <a:gd name="connsiteY4" fmla="*/ 909146 h 6362961"/>
              <a:gd name="connsiteX5" fmla="*/ 8568 w 11600084"/>
              <a:gd name="connsiteY5" fmla="*/ 1088908 h 6362961"/>
              <a:gd name="connsiteX6" fmla="*/ 88972 w 11600084"/>
              <a:gd name="connsiteY6" fmla="*/ 3523848 h 6362961"/>
              <a:gd name="connsiteX7" fmla="*/ 148480 w 11600084"/>
              <a:gd name="connsiteY7" fmla="*/ 5930841 h 6362961"/>
              <a:gd name="connsiteX8" fmla="*/ 5623915 w 11600084"/>
              <a:gd name="connsiteY8" fmla="*/ 5947064 h 6362961"/>
              <a:gd name="connsiteX9" fmla="*/ 8168400 w 11600084"/>
              <a:gd name="connsiteY9" fmla="*/ 5914173 h 6362961"/>
              <a:gd name="connsiteX10" fmla="*/ 8334742 w 11600084"/>
              <a:gd name="connsiteY10" fmla="*/ 5912754 h 6362961"/>
              <a:gd name="connsiteX11" fmla="*/ 8343333 w 11600084"/>
              <a:gd name="connsiteY11" fmla="*/ 6362961 h 6362961"/>
              <a:gd name="connsiteX12" fmla="*/ 8951337 w 11600084"/>
              <a:gd name="connsiteY12" fmla="*/ 5912879 h 6362961"/>
              <a:gd name="connsiteX13" fmla="*/ 9710371 w 11600084"/>
              <a:gd name="connsiteY13" fmla="*/ 5911624 h 6362961"/>
              <a:gd name="connsiteX14" fmla="*/ 10007288 w 11600084"/>
              <a:gd name="connsiteY14" fmla="*/ 5914499 h 6362961"/>
              <a:gd name="connsiteX15" fmla="*/ 10927227 w 11600084"/>
              <a:gd name="connsiteY15" fmla="*/ 5922366 h 6362961"/>
              <a:gd name="connsiteX16" fmla="*/ 11562333 w 11600084"/>
              <a:gd name="connsiteY16" fmla="*/ 5906085 h 6362961"/>
              <a:gd name="connsiteX17" fmla="*/ 11571244 w 11600084"/>
              <a:gd name="connsiteY17" fmla="*/ 2621674 h 6362961"/>
              <a:gd name="connsiteX18" fmla="*/ 11561892 w 11600084"/>
              <a:gd name="connsiteY18" fmla="*/ 176313 h 6362961"/>
              <a:gd name="connsiteX19" fmla="*/ 11316429 w 11600084"/>
              <a:gd name="connsiteY19" fmla="*/ 70532 h 6362961"/>
              <a:gd name="connsiteX20" fmla="*/ 10689999 w 11600084"/>
              <a:gd name="connsiteY20" fmla="*/ 70591 h 6362961"/>
              <a:gd name="connsiteX21" fmla="*/ 7599878 w 11600084"/>
              <a:gd name="connsiteY21" fmla="*/ 75910 h 6362961"/>
              <a:gd name="connsiteX22" fmla="*/ 1892744 w 11600084"/>
              <a:gd name="connsiteY22" fmla="*/ 0 h 6362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1600084" h="6362961">
                <a:moveTo>
                  <a:pt x="1892744" y="0"/>
                </a:moveTo>
                <a:lnTo>
                  <a:pt x="304663" y="10761"/>
                </a:lnTo>
                <a:cubicBezTo>
                  <a:pt x="185441" y="17394"/>
                  <a:pt x="30881" y="990"/>
                  <a:pt x="0" y="47942"/>
                </a:cubicBezTo>
                <a:lnTo>
                  <a:pt x="0" y="909146"/>
                </a:lnTo>
                <a:lnTo>
                  <a:pt x="4597" y="909146"/>
                </a:lnTo>
                <a:cubicBezTo>
                  <a:pt x="5920" y="969067"/>
                  <a:pt x="7244" y="1028987"/>
                  <a:pt x="8568" y="1088908"/>
                </a:cubicBezTo>
                <a:cubicBezTo>
                  <a:pt x="28705" y="1889604"/>
                  <a:pt x="78164" y="2981189"/>
                  <a:pt x="88972" y="3523848"/>
                </a:cubicBezTo>
                <a:cubicBezTo>
                  <a:pt x="105117" y="5631637"/>
                  <a:pt x="7283" y="5958421"/>
                  <a:pt x="148480" y="5930841"/>
                </a:cubicBezTo>
                <a:cubicBezTo>
                  <a:pt x="2322134" y="5992566"/>
                  <a:pt x="4009314" y="5978024"/>
                  <a:pt x="5623915" y="5947064"/>
                </a:cubicBezTo>
                <a:lnTo>
                  <a:pt x="8168400" y="5914173"/>
                </a:lnTo>
                <a:lnTo>
                  <a:pt x="8334742" y="5912754"/>
                </a:lnTo>
                <a:cubicBezTo>
                  <a:pt x="8334742" y="5912754"/>
                  <a:pt x="8388439" y="6102892"/>
                  <a:pt x="8343333" y="6362961"/>
                </a:cubicBezTo>
                <a:cubicBezTo>
                  <a:pt x="8485400" y="6298448"/>
                  <a:pt x="8852227" y="6052994"/>
                  <a:pt x="8951337" y="5912879"/>
                </a:cubicBezTo>
                <a:cubicBezTo>
                  <a:pt x="9038326" y="5910139"/>
                  <a:pt x="9349159" y="5918539"/>
                  <a:pt x="9710371" y="5911624"/>
                </a:cubicBezTo>
                <a:lnTo>
                  <a:pt x="10007288" y="5914499"/>
                </a:lnTo>
                <a:lnTo>
                  <a:pt x="10927227" y="5922366"/>
                </a:lnTo>
                <a:cubicBezTo>
                  <a:pt x="11184288" y="5912702"/>
                  <a:pt x="11322659" y="5932366"/>
                  <a:pt x="11562333" y="5906085"/>
                </a:cubicBezTo>
                <a:cubicBezTo>
                  <a:pt x="11600776" y="5700565"/>
                  <a:pt x="11557900" y="4406975"/>
                  <a:pt x="11571244" y="2621674"/>
                </a:cubicBezTo>
                <a:cubicBezTo>
                  <a:pt x="11619605" y="1540406"/>
                  <a:pt x="11600677" y="601855"/>
                  <a:pt x="11561892" y="176313"/>
                </a:cubicBezTo>
                <a:cubicBezTo>
                  <a:pt x="11546315" y="5406"/>
                  <a:pt x="11461744" y="88152"/>
                  <a:pt x="11316429" y="70532"/>
                </a:cubicBezTo>
                <a:cubicBezTo>
                  <a:pt x="11171114" y="52912"/>
                  <a:pt x="10890051" y="86510"/>
                  <a:pt x="10689999" y="70591"/>
                </a:cubicBezTo>
                <a:lnTo>
                  <a:pt x="7599878" y="75910"/>
                </a:lnTo>
                <a:lnTo>
                  <a:pt x="1892744" y="0"/>
                </a:lnTo>
                <a:close/>
              </a:path>
            </a:pathLst>
          </a:custGeom>
          <a:noFill/>
          <a:ln w="19050" cap="flat">
            <a:solidFill>
              <a:schemeClr val="tx1"/>
            </a:solid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234786541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5EBCCB1-FE9F-40B3-9C96-8A43FDD0D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31BAE0C-626B-4D94-AE67-8C0B2177EB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79640" y="0"/>
            <a:ext cx="7419381" cy="6069620"/>
          </a:xfrm>
          <a:custGeom>
            <a:avLst/>
            <a:gdLst>
              <a:gd name="connsiteX0" fmla="*/ 992398 w 7742796"/>
              <a:gd name="connsiteY0" fmla="*/ 0 h 6069620"/>
              <a:gd name="connsiteX1" fmla="*/ 5828986 w 7742796"/>
              <a:gd name="connsiteY1" fmla="*/ 0 h 6069620"/>
              <a:gd name="connsiteX2" fmla="*/ 5982520 w 7742796"/>
              <a:gd name="connsiteY2" fmla="*/ 97753 h 6069620"/>
              <a:gd name="connsiteX3" fmla="*/ 7060123 w 7742796"/>
              <a:gd name="connsiteY3" fmla="*/ 1815174 h 6069620"/>
              <a:gd name="connsiteX4" fmla="*/ 7288953 w 7742796"/>
              <a:gd name="connsiteY4" fmla="*/ 4402231 h 6069620"/>
              <a:gd name="connsiteX5" fmla="*/ 7742796 w 7742796"/>
              <a:gd name="connsiteY5" fmla="*/ 5212917 h 6069620"/>
              <a:gd name="connsiteX6" fmla="*/ 7043647 w 7742796"/>
              <a:gd name="connsiteY6" fmla="*/ 5316576 h 6069620"/>
              <a:gd name="connsiteX7" fmla="*/ 4325435 w 7742796"/>
              <a:gd name="connsiteY7" fmla="*/ 6069523 h 6069620"/>
              <a:gd name="connsiteX8" fmla="*/ 1471554 w 7742796"/>
              <a:gd name="connsiteY8" fmla="*/ 5359232 h 6069620"/>
              <a:gd name="connsiteX9" fmla="*/ 211506 w 7742796"/>
              <a:gd name="connsiteY9" fmla="*/ 3674281 h 6069620"/>
              <a:gd name="connsiteX10" fmla="*/ 890654 w 7742796"/>
              <a:gd name="connsiteY10" fmla="*/ 78610 h 6069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42796" h="6069620">
                <a:moveTo>
                  <a:pt x="992398" y="0"/>
                </a:moveTo>
                <a:lnTo>
                  <a:pt x="5828986" y="0"/>
                </a:lnTo>
                <a:lnTo>
                  <a:pt x="5982520" y="97753"/>
                </a:lnTo>
                <a:cubicBezTo>
                  <a:pt x="6501733" y="456452"/>
                  <a:pt x="6904981" y="1000692"/>
                  <a:pt x="7060123" y="1815174"/>
                </a:cubicBezTo>
                <a:cubicBezTo>
                  <a:pt x="7279465" y="2710667"/>
                  <a:pt x="7247395" y="3874915"/>
                  <a:pt x="7288953" y="4402231"/>
                </a:cubicBezTo>
                <a:cubicBezTo>
                  <a:pt x="7331576" y="4999677"/>
                  <a:pt x="7742796" y="5212917"/>
                  <a:pt x="7742796" y="5212917"/>
                </a:cubicBezTo>
                <a:cubicBezTo>
                  <a:pt x="7639865" y="5240304"/>
                  <a:pt x="7619811" y="5234948"/>
                  <a:pt x="7043647" y="5316576"/>
                </a:cubicBezTo>
                <a:cubicBezTo>
                  <a:pt x="6467484" y="5398205"/>
                  <a:pt x="5254120" y="6062409"/>
                  <a:pt x="4325435" y="6069523"/>
                </a:cubicBezTo>
                <a:cubicBezTo>
                  <a:pt x="3396751" y="6076637"/>
                  <a:pt x="2151941" y="5691594"/>
                  <a:pt x="1471554" y="5359232"/>
                </a:cubicBezTo>
                <a:cubicBezTo>
                  <a:pt x="791167" y="5026870"/>
                  <a:pt x="538266" y="4596224"/>
                  <a:pt x="211506" y="3674281"/>
                </a:cubicBezTo>
                <a:cubicBezTo>
                  <a:pt x="-53986" y="2925203"/>
                  <a:pt x="-274570" y="1055882"/>
                  <a:pt x="890654" y="78610"/>
                </a:cubicBezTo>
                <a:close/>
              </a:path>
            </a:pathLst>
          </a:cu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66563FE2-8180-41EE-8D0A-AFEDC1CD0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29631" flipH="1">
            <a:off x="4390027" y="-210425"/>
            <a:ext cx="7205018" cy="6250426"/>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28286"/>
              <a:gd name="connsiteY0" fmla="*/ 731902 h 772169"/>
              <a:gd name="connsiteX1" fmla="*/ 90528 w 828286"/>
              <a:gd name="connsiteY1" fmla="*/ 735868 h 772169"/>
              <a:gd name="connsiteX2" fmla="*/ 373741 w 828286"/>
              <a:gd name="connsiteY2" fmla="*/ 757848 h 772169"/>
              <a:gd name="connsiteX3" fmla="*/ 812900 w 828286"/>
              <a:gd name="connsiteY3" fmla="*/ 492088 h 772169"/>
              <a:gd name="connsiteX4" fmla="*/ 588282 w 828286"/>
              <a:gd name="connsiteY4" fmla="*/ 3537 h 772169"/>
              <a:gd name="connsiteX5" fmla="*/ 59263 w 828286"/>
              <a:gd name="connsiteY5" fmla="*/ 319863 h 772169"/>
              <a:gd name="connsiteX6" fmla="*/ 56596 w 828286"/>
              <a:gd name="connsiteY6" fmla="*/ 630854 h 772169"/>
              <a:gd name="connsiteX7" fmla="*/ 0 w 828286"/>
              <a:gd name="connsiteY7" fmla="*/ 731902 h 772169"/>
              <a:gd name="connsiteX0" fmla="*/ 0 w 828286"/>
              <a:gd name="connsiteY0" fmla="*/ 731902 h 772169"/>
              <a:gd name="connsiteX1" fmla="*/ 90528 w 828286"/>
              <a:gd name="connsiteY1" fmla="*/ 735868 h 772169"/>
              <a:gd name="connsiteX2" fmla="*/ 373741 w 828286"/>
              <a:gd name="connsiteY2" fmla="*/ 757848 h 772169"/>
              <a:gd name="connsiteX3" fmla="*/ 812900 w 828286"/>
              <a:gd name="connsiteY3" fmla="*/ 492088 h 772169"/>
              <a:gd name="connsiteX4" fmla="*/ 588282 w 828286"/>
              <a:gd name="connsiteY4" fmla="*/ 3537 h 772169"/>
              <a:gd name="connsiteX5" fmla="*/ 59263 w 828286"/>
              <a:gd name="connsiteY5" fmla="*/ 319863 h 772169"/>
              <a:gd name="connsiteX6" fmla="*/ 56596 w 828286"/>
              <a:gd name="connsiteY6" fmla="*/ 630854 h 772169"/>
              <a:gd name="connsiteX7" fmla="*/ 0 w 828286"/>
              <a:gd name="connsiteY7" fmla="*/ 731902 h 772169"/>
              <a:gd name="connsiteX0" fmla="*/ 0 w 828286"/>
              <a:gd name="connsiteY0" fmla="*/ 731902 h 773143"/>
              <a:gd name="connsiteX1" fmla="*/ 90528 w 828286"/>
              <a:gd name="connsiteY1" fmla="*/ 739883 h 773143"/>
              <a:gd name="connsiteX2" fmla="*/ 373741 w 828286"/>
              <a:gd name="connsiteY2" fmla="*/ 757848 h 773143"/>
              <a:gd name="connsiteX3" fmla="*/ 812900 w 828286"/>
              <a:gd name="connsiteY3" fmla="*/ 492088 h 773143"/>
              <a:gd name="connsiteX4" fmla="*/ 588282 w 828286"/>
              <a:gd name="connsiteY4" fmla="*/ 3537 h 773143"/>
              <a:gd name="connsiteX5" fmla="*/ 59263 w 828286"/>
              <a:gd name="connsiteY5" fmla="*/ 319863 h 773143"/>
              <a:gd name="connsiteX6" fmla="*/ 56596 w 828286"/>
              <a:gd name="connsiteY6" fmla="*/ 630854 h 773143"/>
              <a:gd name="connsiteX7" fmla="*/ 0 w 828286"/>
              <a:gd name="connsiteY7" fmla="*/ 731902 h 773143"/>
              <a:gd name="connsiteX0" fmla="*/ 0 w 828367"/>
              <a:gd name="connsiteY0" fmla="*/ 731902 h 776468"/>
              <a:gd name="connsiteX1" fmla="*/ 90528 w 828367"/>
              <a:gd name="connsiteY1" fmla="*/ 739883 h 776468"/>
              <a:gd name="connsiteX2" fmla="*/ 372595 w 828367"/>
              <a:gd name="connsiteY2" fmla="*/ 761863 h 776468"/>
              <a:gd name="connsiteX3" fmla="*/ 812900 w 828367"/>
              <a:gd name="connsiteY3" fmla="*/ 492088 h 776468"/>
              <a:gd name="connsiteX4" fmla="*/ 588282 w 828367"/>
              <a:gd name="connsiteY4" fmla="*/ 3537 h 776468"/>
              <a:gd name="connsiteX5" fmla="*/ 59263 w 828367"/>
              <a:gd name="connsiteY5" fmla="*/ 319863 h 776468"/>
              <a:gd name="connsiteX6" fmla="*/ 56596 w 828367"/>
              <a:gd name="connsiteY6" fmla="*/ 630854 h 776468"/>
              <a:gd name="connsiteX7" fmla="*/ 0 w 828367"/>
              <a:gd name="connsiteY7" fmla="*/ 731902 h 776468"/>
              <a:gd name="connsiteX0" fmla="*/ 0 w 828367"/>
              <a:gd name="connsiteY0" fmla="*/ 731902 h 776468"/>
              <a:gd name="connsiteX1" fmla="*/ 90528 w 828367"/>
              <a:gd name="connsiteY1" fmla="*/ 739883 h 776468"/>
              <a:gd name="connsiteX2" fmla="*/ 372595 w 828367"/>
              <a:gd name="connsiteY2" fmla="*/ 761863 h 776468"/>
              <a:gd name="connsiteX3" fmla="*/ 812900 w 828367"/>
              <a:gd name="connsiteY3" fmla="*/ 492088 h 776468"/>
              <a:gd name="connsiteX4" fmla="*/ 588282 w 828367"/>
              <a:gd name="connsiteY4" fmla="*/ 3537 h 776468"/>
              <a:gd name="connsiteX5" fmla="*/ 59263 w 828367"/>
              <a:gd name="connsiteY5" fmla="*/ 319863 h 776468"/>
              <a:gd name="connsiteX6" fmla="*/ 56596 w 828367"/>
              <a:gd name="connsiteY6" fmla="*/ 630854 h 776468"/>
              <a:gd name="connsiteX7" fmla="*/ 0 w 828367"/>
              <a:gd name="connsiteY7" fmla="*/ 731902 h 776468"/>
              <a:gd name="connsiteX0" fmla="*/ 0 w 824972"/>
              <a:gd name="connsiteY0" fmla="*/ 731902 h 776468"/>
              <a:gd name="connsiteX1" fmla="*/ 90528 w 824972"/>
              <a:gd name="connsiteY1" fmla="*/ 739883 h 776468"/>
              <a:gd name="connsiteX2" fmla="*/ 372595 w 824972"/>
              <a:gd name="connsiteY2" fmla="*/ 761863 h 776468"/>
              <a:gd name="connsiteX3" fmla="*/ 812900 w 824972"/>
              <a:gd name="connsiteY3" fmla="*/ 492088 h 776468"/>
              <a:gd name="connsiteX4" fmla="*/ 588282 w 824972"/>
              <a:gd name="connsiteY4" fmla="*/ 3537 h 776468"/>
              <a:gd name="connsiteX5" fmla="*/ 59263 w 824972"/>
              <a:gd name="connsiteY5" fmla="*/ 319863 h 776468"/>
              <a:gd name="connsiteX6" fmla="*/ 56596 w 824972"/>
              <a:gd name="connsiteY6" fmla="*/ 630854 h 776468"/>
              <a:gd name="connsiteX7" fmla="*/ 0 w 824972"/>
              <a:gd name="connsiteY7" fmla="*/ 731902 h 776468"/>
              <a:gd name="connsiteX0" fmla="*/ 0 w 820164"/>
              <a:gd name="connsiteY0" fmla="*/ 731902 h 774107"/>
              <a:gd name="connsiteX1" fmla="*/ 90528 w 820164"/>
              <a:gd name="connsiteY1" fmla="*/ 739883 h 774107"/>
              <a:gd name="connsiteX2" fmla="*/ 372595 w 820164"/>
              <a:gd name="connsiteY2" fmla="*/ 761863 h 774107"/>
              <a:gd name="connsiteX3" fmla="*/ 807168 w 820164"/>
              <a:gd name="connsiteY3" fmla="*/ 525544 h 774107"/>
              <a:gd name="connsiteX4" fmla="*/ 588282 w 820164"/>
              <a:gd name="connsiteY4" fmla="*/ 3537 h 774107"/>
              <a:gd name="connsiteX5" fmla="*/ 59263 w 820164"/>
              <a:gd name="connsiteY5" fmla="*/ 319863 h 774107"/>
              <a:gd name="connsiteX6" fmla="*/ 56596 w 820164"/>
              <a:gd name="connsiteY6" fmla="*/ 630854 h 774107"/>
              <a:gd name="connsiteX7" fmla="*/ 0 w 820164"/>
              <a:gd name="connsiteY7" fmla="*/ 731902 h 774107"/>
              <a:gd name="connsiteX0" fmla="*/ 0 w 822786"/>
              <a:gd name="connsiteY0" fmla="*/ 731902 h 792910"/>
              <a:gd name="connsiteX1" fmla="*/ 90528 w 822786"/>
              <a:gd name="connsiteY1" fmla="*/ 739883 h 792910"/>
              <a:gd name="connsiteX2" fmla="*/ 384059 w 822786"/>
              <a:gd name="connsiteY2" fmla="*/ 783275 h 792910"/>
              <a:gd name="connsiteX3" fmla="*/ 807168 w 822786"/>
              <a:gd name="connsiteY3" fmla="*/ 525544 h 792910"/>
              <a:gd name="connsiteX4" fmla="*/ 588282 w 822786"/>
              <a:gd name="connsiteY4" fmla="*/ 3537 h 792910"/>
              <a:gd name="connsiteX5" fmla="*/ 59263 w 822786"/>
              <a:gd name="connsiteY5" fmla="*/ 319863 h 792910"/>
              <a:gd name="connsiteX6" fmla="*/ 56596 w 822786"/>
              <a:gd name="connsiteY6" fmla="*/ 630854 h 792910"/>
              <a:gd name="connsiteX7" fmla="*/ 0 w 822786"/>
              <a:gd name="connsiteY7" fmla="*/ 731902 h 792910"/>
              <a:gd name="connsiteX0" fmla="*/ 0 w 822786"/>
              <a:gd name="connsiteY0" fmla="*/ 731902 h 787053"/>
              <a:gd name="connsiteX1" fmla="*/ 90528 w 822786"/>
              <a:gd name="connsiteY1" fmla="*/ 739883 h 787053"/>
              <a:gd name="connsiteX2" fmla="*/ 384059 w 822786"/>
              <a:gd name="connsiteY2" fmla="*/ 783275 h 787053"/>
              <a:gd name="connsiteX3" fmla="*/ 807168 w 822786"/>
              <a:gd name="connsiteY3" fmla="*/ 525544 h 787053"/>
              <a:gd name="connsiteX4" fmla="*/ 588282 w 822786"/>
              <a:gd name="connsiteY4" fmla="*/ 3537 h 787053"/>
              <a:gd name="connsiteX5" fmla="*/ 59263 w 822786"/>
              <a:gd name="connsiteY5" fmla="*/ 319863 h 787053"/>
              <a:gd name="connsiteX6" fmla="*/ 56596 w 822786"/>
              <a:gd name="connsiteY6" fmla="*/ 630854 h 787053"/>
              <a:gd name="connsiteX7" fmla="*/ 0 w 822786"/>
              <a:gd name="connsiteY7" fmla="*/ 731902 h 787053"/>
              <a:gd name="connsiteX0" fmla="*/ 0 w 807883"/>
              <a:gd name="connsiteY0" fmla="*/ 731902 h 787053"/>
              <a:gd name="connsiteX1" fmla="*/ 75625 w 807883"/>
              <a:gd name="connsiteY1" fmla="*/ 739883 h 787053"/>
              <a:gd name="connsiteX2" fmla="*/ 369156 w 807883"/>
              <a:gd name="connsiteY2" fmla="*/ 783275 h 787053"/>
              <a:gd name="connsiteX3" fmla="*/ 792265 w 807883"/>
              <a:gd name="connsiteY3" fmla="*/ 525544 h 787053"/>
              <a:gd name="connsiteX4" fmla="*/ 573379 w 807883"/>
              <a:gd name="connsiteY4" fmla="*/ 3537 h 787053"/>
              <a:gd name="connsiteX5" fmla="*/ 44360 w 807883"/>
              <a:gd name="connsiteY5" fmla="*/ 319863 h 787053"/>
              <a:gd name="connsiteX6" fmla="*/ 41693 w 807883"/>
              <a:gd name="connsiteY6" fmla="*/ 630854 h 787053"/>
              <a:gd name="connsiteX7" fmla="*/ 0 w 807883"/>
              <a:gd name="connsiteY7" fmla="*/ 731902 h 787053"/>
              <a:gd name="connsiteX0" fmla="*/ 0 w 813330"/>
              <a:gd name="connsiteY0" fmla="*/ 731902 h 787053"/>
              <a:gd name="connsiteX1" fmla="*/ 75625 w 813330"/>
              <a:gd name="connsiteY1" fmla="*/ 739883 h 787053"/>
              <a:gd name="connsiteX2" fmla="*/ 369156 w 813330"/>
              <a:gd name="connsiteY2" fmla="*/ 783275 h 787053"/>
              <a:gd name="connsiteX3" fmla="*/ 792265 w 813330"/>
              <a:gd name="connsiteY3" fmla="*/ 525544 h 787053"/>
              <a:gd name="connsiteX4" fmla="*/ 573379 w 813330"/>
              <a:gd name="connsiteY4" fmla="*/ 3537 h 787053"/>
              <a:gd name="connsiteX5" fmla="*/ 44360 w 813330"/>
              <a:gd name="connsiteY5" fmla="*/ 319863 h 787053"/>
              <a:gd name="connsiteX6" fmla="*/ 41693 w 813330"/>
              <a:gd name="connsiteY6" fmla="*/ 630854 h 787053"/>
              <a:gd name="connsiteX7" fmla="*/ 0 w 813330"/>
              <a:gd name="connsiteY7" fmla="*/ 731902 h 787053"/>
              <a:gd name="connsiteX0" fmla="*/ 0 w 807637"/>
              <a:gd name="connsiteY0" fmla="*/ 731902 h 805003"/>
              <a:gd name="connsiteX1" fmla="*/ 75625 w 807637"/>
              <a:gd name="connsiteY1" fmla="*/ 739883 h 805003"/>
              <a:gd name="connsiteX2" fmla="*/ 372595 w 807637"/>
              <a:gd name="connsiteY2" fmla="*/ 802011 h 805003"/>
              <a:gd name="connsiteX3" fmla="*/ 792265 w 807637"/>
              <a:gd name="connsiteY3" fmla="*/ 525544 h 805003"/>
              <a:gd name="connsiteX4" fmla="*/ 573379 w 807637"/>
              <a:gd name="connsiteY4" fmla="*/ 3537 h 805003"/>
              <a:gd name="connsiteX5" fmla="*/ 44360 w 807637"/>
              <a:gd name="connsiteY5" fmla="*/ 319863 h 805003"/>
              <a:gd name="connsiteX6" fmla="*/ 41693 w 807637"/>
              <a:gd name="connsiteY6" fmla="*/ 630854 h 805003"/>
              <a:gd name="connsiteX7" fmla="*/ 0 w 807637"/>
              <a:gd name="connsiteY7" fmla="*/ 731902 h 805003"/>
              <a:gd name="connsiteX0" fmla="*/ 0 w 807637"/>
              <a:gd name="connsiteY0" fmla="*/ 731902 h 802564"/>
              <a:gd name="connsiteX1" fmla="*/ 75625 w 807637"/>
              <a:gd name="connsiteY1" fmla="*/ 739883 h 802564"/>
              <a:gd name="connsiteX2" fmla="*/ 372595 w 807637"/>
              <a:gd name="connsiteY2" fmla="*/ 802011 h 802564"/>
              <a:gd name="connsiteX3" fmla="*/ 792265 w 807637"/>
              <a:gd name="connsiteY3" fmla="*/ 525544 h 802564"/>
              <a:gd name="connsiteX4" fmla="*/ 573379 w 807637"/>
              <a:gd name="connsiteY4" fmla="*/ 3537 h 802564"/>
              <a:gd name="connsiteX5" fmla="*/ 44360 w 807637"/>
              <a:gd name="connsiteY5" fmla="*/ 319863 h 802564"/>
              <a:gd name="connsiteX6" fmla="*/ 41693 w 807637"/>
              <a:gd name="connsiteY6" fmla="*/ 630854 h 802564"/>
              <a:gd name="connsiteX7" fmla="*/ 0 w 807637"/>
              <a:gd name="connsiteY7" fmla="*/ 731902 h 802564"/>
              <a:gd name="connsiteX0" fmla="*/ 0 w 807637"/>
              <a:gd name="connsiteY0" fmla="*/ 731902 h 809639"/>
              <a:gd name="connsiteX1" fmla="*/ 75625 w 807637"/>
              <a:gd name="connsiteY1" fmla="*/ 735868 h 809639"/>
              <a:gd name="connsiteX2" fmla="*/ 372595 w 807637"/>
              <a:gd name="connsiteY2" fmla="*/ 802011 h 809639"/>
              <a:gd name="connsiteX3" fmla="*/ 792265 w 807637"/>
              <a:gd name="connsiteY3" fmla="*/ 525544 h 809639"/>
              <a:gd name="connsiteX4" fmla="*/ 573379 w 807637"/>
              <a:gd name="connsiteY4" fmla="*/ 3537 h 809639"/>
              <a:gd name="connsiteX5" fmla="*/ 44360 w 807637"/>
              <a:gd name="connsiteY5" fmla="*/ 319863 h 809639"/>
              <a:gd name="connsiteX6" fmla="*/ 41693 w 807637"/>
              <a:gd name="connsiteY6" fmla="*/ 630854 h 809639"/>
              <a:gd name="connsiteX7" fmla="*/ 0 w 807637"/>
              <a:gd name="connsiteY7" fmla="*/ 731902 h 809639"/>
              <a:gd name="connsiteX0" fmla="*/ 0 w 807637"/>
              <a:gd name="connsiteY0" fmla="*/ 731902 h 804248"/>
              <a:gd name="connsiteX1" fmla="*/ 75625 w 807637"/>
              <a:gd name="connsiteY1" fmla="*/ 735868 h 804248"/>
              <a:gd name="connsiteX2" fmla="*/ 372595 w 807637"/>
              <a:gd name="connsiteY2" fmla="*/ 802011 h 804248"/>
              <a:gd name="connsiteX3" fmla="*/ 792265 w 807637"/>
              <a:gd name="connsiteY3" fmla="*/ 525544 h 804248"/>
              <a:gd name="connsiteX4" fmla="*/ 573379 w 807637"/>
              <a:gd name="connsiteY4" fmla="*/ 3537 h 804248"/>
              <a:gd name="connsiteX5" fmla="*/ 44360 w 807637"/>
              <a:gd name="connsiteY5" fmla="*/ 319863 h 804248"/>
              <a:gd name="connsiteX6" fmla="*/ 41693 w 807637"/>
              <a:gd name="connsiteY6" fmla="*/ 630854 h 804248"/>
              <a:gd name="connsiteX7" fmla="*/ 0 w 807637"/>
              <a:gd name="connsiteY7" fmla="*/ 731902 h 804248"/>
              <a:gd name="connsiteX0" fmla="*/ 0 w 794765"/>
              <a:gd name="connsiteY0" fmla="*/ 731902 h 802589"/>
              <a:gd name="connsiteX1" fmla="*/ 75625 w 794765"/>
              <a:gd name="connsiteY1" fmla="*/ 735868 h 802589"/>
              <a:gd name="connsiteX2" fmla="*/ 372595 w 794765"/>
              <a:gd name="connsiteY2" fmla="*/ 802011 h 802589"/>
              <a:gd name="connsiteX3" fmla="*/ 671741 w 794765"/>
              <a:gd name="connsiteY3" fmla="*/ 690368 h 802589"/>
              <a:gd name="connsiteX4" fmla="*/ 792265 w 794765"/>
              <a:gd name="connsiteY4" fmla="*/ 525544 h 802589"/>
              <a:gd name="connsiteX5" fmla="*/ 573379 w 794765"/>
              <a:gd name="connsiteY5" fmla="*/ 3537 h 802589"/>
              <a:gd name="connsiteX6" fmla="*/ 44360 w 794765"/>
              <a:gd name="connsiteY6" fmla="*/ 319863 h 802589"/>
              <a:gd name="connsiteX7" fmla="*/ 41693 w 794765"/>
              <a:gd name="connsiteY7" fmla="*/ 630854 h 802589"/>
              <a:gd name="connsiteX8" fmla="*/ 0 w 794765"/>
              <a:gd name="connsiteY8" fmla="*/ 731902 h 802589"/>
              <a:gd name="connsiteX0" fmla="*/ 0 w 792569"/>
              <a:gd name="connsiteY0" fmla="*/ 731902 h 802589"/>
              <a:gd name="connsiteX1" fmla="*/ 75625 w 792569"/>
              <a:gd name="connsiteY1" fmla="*/ 735868 h 802589"/>
              <a:gd name="connsiteX2" fmla="*/ 372595 w 792569"/>
              <a:gd name="connsiteY2" fmla="*/ 802011 h 802589"/>
              <a:gd name="connsiteX3" fmla="*/ 671741 w 792569"/>
              <a:gd name="connsiteY3" fmla="*/ 690368 h 802589"/>
              <a:gd name="connsiteX4" fmla="*/ 792265 w 792569"/>
              <a:gd name="connsiteY4" fmla="*/ 525544 h 802589"/>
              <a:gd name="connsiteX5" fmla="*/ 573379 w 792569"/>
              <a:gd name="connsiteY5" fmla="*/ 3537 h 802589"/>
              <a:gd name="connsiteX6" fmla="*/ 44360 w 792569"/>
              <a:gd name="connsiteY6" fmla="*/ 319863 h 802589"/>
              <a:gd name="connsiteX7" fmla="*/ 41693 w 792569"/>
              <a:gd name="connsiteY7" fmla="*/ 630854 h 802589"/>
              <a:gd name="connsiteX8" fmla="*/ 0 w 792569"/>
              <a:gd name="connsiteY8" fmla="*/ 731902 h 802589"/>
              <a:gd name="connsiteX0" fmla="*/ 0 w 792569"/>
              <a:gd name="connsiteY0" fmla="*/ 731902 h 802589"/>
              <a:gd name="connsiteX1" fmla="*/ 75625 w 792569"/>
              <a:gd name="connsiteY1" fmla="*/ 735868 h 802589"/>
              <a:gd name="connsiteX2" fmla="*/ 372595 w 792569"/>
              <a:gd name="connsiteY2" fmla="*/ 802011 h 802589"/>
              <a:gd name="connsiteX3" fmla="*/ 671741 w 792569"/>
              <a:gd name="connsiteY3" fmla="*/ 690368 h 802589"/>
              <a:gd name="connsiteX4" fmla="*/ 792265 w 792569"/>
              <a:gd name="connsiteY4" fmla="*/ 477367 h 802589"/>
              <a:gd name="connsiteX5" fmla="*/ 573379 w 792569"/>
              <a:gd name="connsiteY5" fmla="*/ 3537 h 802589"/>
              <a:gd name="connsiteX6" fmla="*/ 44360 w 792569"/>
              <a:gd name="connsiteY6" fmla="*/ 319863 h 802589"/>
              <a:gd name="connsiteX7" fmla="*/ 41693 w 792569"/>
              <a:gd name="connsiteY7" fmla="*/ 630854 h 802589"/>
              <a:gd name="connsiteX8" fmla="*/ 0 w 792569"/>
              <a:gd name="connsiteY8" fmla="*/ 731902 h 802589"/>
              <a:gd name="connsiteX0" fmla="*/ 0 w 804939"/>
              <a:gd name="connsiteY0" fmla="*/ 731902 h 802589"/>
              <a:gd name="connsiteX1" fmla="*/ 75625 w 804939"/>
              <a:gd name="connsiteY1" fmla="*/ 735868 h 802589"/>
              <a:gd name="connsiteX2" fmla="*/ 372595 w 804939"/>
              <a:gd name="connsiteY2" fmla="*/ 802011 h 802589"/>
              <a:gd name="connsiteX3" fmla="*/ 671741 w 804939"/>
              <a:gd name="connsiteY3" fmla="*/ 690368 h 802589"/>
              <a:gd name="connsiteX4" fmla="*/ 792265 w 804939"/>
              <a:gd name="connsiteY4" fmla="*/ 477367 h 802589"/>
              <a:gd name="connsiteX5" fmla="*/ 573379 w 804939"/>
              <a:gd name="connsiteY5" fmla="*/ 3537 h 802589"/>
              <a:gd name="connsiteX6" fmla="*/ 44360 w 804939"/>
              <a:gd name="connsiteY6" fmla="*/ 319863 h 802589"/>
              <a:gd name="connsiteX7" fmla="*/ 41693 w 804939"/>
              <a:gd name="connsiteY7" fmla="*/ 630854 h 802589"/>
              <a:gd name="connsiteX8" fmla="*/ 0 w 804939"/>
              <a:gd name="connsiteY8" fmla="*/ 731902 h 802589"/>
              <a:gd name="connsiteX0" fmla="*/ 0 w 804939"/>
              <a:gd name="connsiteY0" fmla="*/ 731902 h 802589"/>
              <a:gd name="connsiteX1" fmla="*/ 75625 w 804939"/>
              <a:gd name="connsiteY1" fmla="*/ 735868 h 802589"/>
              <a:gd name="connsiteX2" fmla="*/ 372595 w 804939"/>
              <a:gd name="connsiteY2" fmla="*/ 802011 h 802589"/>
              <a:gd name="connsiteX3" fmla="*/ 671741 w 804939"/>
              <a:gd name="connsiteY3" fmla="*/ 690368 h 802589"/>
              <a:gd name="connsiteX4" fmla="*/ 792265 w 804939"/>
              <a:gd name="connsiteY4" fmla="*/ 477367 h 802589"/>
              <a:gd name="connsiteX5" fmla="*/ 573379 w 804939"/>
              <a:gd name="connsiteY5" fmla="*/ 3537 h 802589"/>
              <a:gd name="connsiteX6" fmla="*/ 44360 w 804939"/>
              <a:gd name="connsiteY6" fmla="*/ 319863 h 802589"/>
              <a:gd name="connsiteX7" fmla="*/ 41693 w 804939"/>
              <a:gd name="connsiteY7" fmla="*/ 630854 h 802589"/>
              <a:gd name="connsiteX8" fmla="*/ 0 w 804939"/>
              <a:gd name="connsiteY8" fmla="*/ 731902 h 802589"/>
              <a:gd name="connsiteX0" fmla="*/ 0 w 804939"/>
              <a:gd name="connsiteY0" fmla="*/ 731902 h 802589"/>
              <a:gd name="connsiteX1" fmla="*/ 75625 w 804939"/>
              <a:gd name="connsiteY1" fmla="*/ 735868 h 802589"/>
              <a:gd name="connsiteX2" fmla="*/ 372595 w 804939"/>
              <a:gd name="connsiteY2" fmla="*/ 802011 h 802589"/>
              <a:gd name="connsiteX3" fmla="*/ 671741 w 804939"/>
              <a:gd name="connsiteY3" fmla="*/ 690368 h 802589"/>
              <a:gd name="connsiteX4" fmla="*/ 792265 w 804939"/>
              <a:gd name="connsiteY4" fmla="*/ 477367 h 802589"/>
              <a:gd name="connsiteX5" fmla="*/ 573379 w 804939"/>
              <a:gd name="connsiteY5" fmla="*/ 3537 h 802589"/>
              <a:gd name="connsiteX6" fmla="*/ 44360 w 804939"/>
              <a:gd name="connsiteY6" fmla="*/ 319863 h 802589"/>
              <a:gd name="connsiteX7" fmla="*/ 41693 w 804939"/>
              <a:gd name="connsiteY7" fmla="*/ 630854 h 802589"/>
              <a:gd name="connsiteX8" fmla="*/ 0 w 804939"/>
              <a:gd name="connsiteY8" fmla="*/ 731902 h 802589"/>
              <a:gd name="connsiteX0" fmla="*/ 0 w 804939"/>
              <a:gd name="connsiteY0" fmla="*/ 731902 h 802648"/>
              <a:gd name="connsiteX1" fmla="*/ 75625 w 804939"/>
              <a:gd name="connsiteY1" fmla="*/ 737699 h 802648"/>
              <a:gd name="connsiteX2" fmla="*/ 372595 w 804939"/>
              <a:gd name="connsiteY2" fmla="*/ 802011 h 802648"/>
              <a:gd name="connsiteX3" fmla="*/ 671741 w 804939"/>
              <a:gd name="connsiteY3" fmla="*/ 690368 h 802648"/>
              <a:gd name="connsiteX4" fmla="*/ 792265 w 804939"/>
              <a:gd name="connsiteY4" fmla="*/ 477367 h 802648"/>
              <a:gd name="connsiteX5" fmla="*/ 573379 w 804939"/>
              <a:gd name="connsiteY5" fmla="*/ 3537 h 802648"/>
              <a:gd name="connsiteX6" fmla="*/ 44360 w 804939"/>
              <a:gd name="connsiteY6" fmla="*/ 319863 h 802648"/>
              <a:gd name="connsiteX7" fmla="*/ 41693 w 804939"/>
              <a:gd name="connsiteY7" fmla="*/ 630854 h 802648"/>
              <a:gd name="connsiteX8" fmla="*/ 0 w 804939"/>
              <a:gd name="connsiteY8" fmla="*/ 731902 h 802648"/>
              <a:gd name="connsiteX0" fmla="*/ 573379 w 805115"/>
              <a:gd name="connsiteY0" fmla="*/ 3537 h 802648"/>
              <a:gd name="connsiteX1" fmla="*/ 44360 w 805115"/>
              <a:gd name="connsiteY1" fmla="*/ 319863 h 802648"/>
              <a:gd name="connsiteX2" fmla="*/ 41693 w 805115"/>
              <a:gd name="connsiteY2" fmla="*/ 630854 h 802648"/>
              <a:gd name="connsiteX3" fmla="*/ 0 w 805115"/>
              <a:gd name="connsiteY3" fmla="*/ 731902 h 802648"/>
              <a:gd name="connsiteX4" fmla="*/ 75625 w 805115"/>
              <a:gd name="connsiteY4" fmla="*/ 737699 h 802648"/>
              <a:gd name="connsiteX5" fmla="*/ 372595 w 805115"/>
              <a:gd name="connsiteY5" fmla="*/ 802011 h 802648"/>
              <a:gd name="connsiteX6" fmla="*/ 671741 w 805115"/>
              <a:gd name="connsiteY6" fmla="*/ 690368 h 802648"/>
              <a:gd name="connsiteX7" fmla="*/ 792265 w 805115"/>
              <a:gd name="connsiteY7" fmla="*/ 477367 h 802648"/>
              <a:gd name="connsiteX8" fmla="*/ 583186 w 805115"/>
              <a:gd name="connsiteY8" fmla="*/ 14487 h 802648"/>
              <a:gd name="connsiteX0" fmla="*/ 573379 w 805115"/>
              <a:gd name="connsiteY0" fmla="*/ 0 h 799111"/>
              <a:gd name="connsiteX1" fmla="*/ 167411 w 805115"/>
              <a:gd name="connsiteY1" fmla="*/ 82808 h 799111"/>
              <a:gd name="connsiteX2" fmla="*/ 44360 w 805115"/>
              <a:gd name="connsiteY2" fmla="*/ 316326 h 799111"/>
              <a:gd name="connsiteX3" fmla="*/ 41693 w 805115"/>
              <a:gd name="connsiteY3" fmla="*/ 627317 h 799111"/>
              <a:gd name="connsiteX4" fmla="*/ 0 w 805115"/>
              <a:gd name="connsiteY4" fmla="*/ 728365 h 799111"/>
              <a:gd name="connsiteX5" fmla="*/ 75625 w 805115"/>
              <a:gd name="connsiteY5" fmla="*/ 734162 h 799111"/>
              <a:gd name="connsiteX6" fmla="*/ 372595 w 805115"/>
              <a:gd name="connsiteY6" fmla="*/ 798474 h 799111"/>
              <a:gd name="connsiteX7" fmla="*/ 671741 w 805115"/>
              <a:gd name="connsiteY7" fmla="*/ 686831 h 799111"/>
              <a:gd name="connsiteX8" fmla="*/ 792265 w 805115"/>
              <a:gd name="connsiteY8" fmla="*/ 473830 h 799111"/>
              <a:gd name="connsiteX9" fmla="*/ 583186 w 805115"/>
              <a:gd name="connsiteY9" fmla="*/ 10950 h 799111"/>
              <a:gd name="connsiteX0" fmla="*/ 167411 w 805115"/>
              <a:gd name="connsiteY0" fmla="*/ 71858 h 788161"/>
              <a:gd name="connsiteX1" fmla="*/ 44360 w 805115"/>
              <a:gd name="connsiteY1" fmla="*/ 305376 h 788161"/>
              <a:gd name="connsiteX2" fmla="*/ 41693 w 805115"/>
              <a:gd name="connsiteY2" fmla="*/ 616367 h 788161"/>
              <a:gd name="connsiteX3" fmla="*/ 0 w 805115"/>
              <a:gd name="connsiteY3" fmla="*/ 717415 h 788161"/>
              <a:gd name="connsiteX4" fmla="*/ 75625 w 805115"/>
              <a:gd name="connsiteY4" fmla="*/ 723212 h 788161"/>
              <a:gd name="connsiteX5" fmla="*/ 372595 w 805115"/>
              <a:gd name="connsiteY5" fmla="*/ 787524 h 788161"/>
              <a:gd name="connsiteX6" fmla="*/ 671741 w 805115"/>
              <a:gd name="connsiteY6" fmla="*/ 675881 h 788161"/>
              <a:gd name="connsiteX7" fmla="*/ 792265 w 805115"/>
              <a:gd name="connsiteY7" fmla="*/ 462880 h 788161"/>
              <a:gd name="connsiteX8" fmla="*/ 583186 w 805115"/>
              <a:gd name="connsiteY8" fmla="*/ 0 h 788161"/>
              <a:gd name="connsiteX0" fmla="*/ 168145 w 805115"/>
              <a:gd name="connsiteY0" fmla="*/ 82254 h 788161"/>
              <a:gd name="connsiteX1" fmla="*/ 44360 w 805115"/>
              <a:gd name="connsiteY1" fmla="*/ 305376 h 788161"/>
              <a:gd name="connsiteX2" fmla="*/ 41693 w 805115"/>
              <a:gd name="connsiteY2" fmla="*/ 616367 h 788161"/>
              <a:gd name="connsiteX3" fmla="*/ 0 w 805115"/>
              <a:gd name="connsiteY3" fmla="*/ 717415 h 788161"/>
              <a:gd name="connsiteX4" fmla="*/ 75625 w 805115"/>
              <a:gd name="connsiteY4" fmla="*/ 723212 h 788161"/>
              <a:gd name="connsiteX5" fmla="*/ 372595 w 805115"/>
              <a:gd name="connsiteY5" fmla="*/ 787524 h 788161"/>
              <a:gd name="connsiteX6" fmla="*/ 671741 w 805115"/>
              <a:gd name="connsiteY6" fmla="*/ 675881 h 788161"/>
              <a:gd name="connsiteX7" fmla="*/ 792265 w 805115"/>
              <a:gd name="connsiteY7" fmla="*/ 462880 h 788161"/>
              <a:gd name="connsiteX8" fmla="*/ 583186 w 805115"/>
              <a:gd name="connsiteY8" fmla="*/ 0 h 788161"/>
              <a:gd name="connsiteX0" fmla="*/ 168145 w 805115"/>
              <a:gd name="connsiteY0" fmla="*/ 82254 h 788161"/>
              <a:gd name="connsiteX1" fmla="*/ 44360 w 805115"/>
              <a:gd name="connsiteY1" fmla="*/ 305376 h 788161"/>
              <a:gd name="connsiteX2" fmla="*/ 41693 w 805115"/>
              <a:gd name="connsiteY2" fmla="*/ 616367 h 788161"/>
              <a:gd name="connsiteX3" fmla="*/ 0 w 805115"/>
              <a:gd name="connsiteY3" fmla="*/ 717415 h 788161"/>
              <a:gd name="connsiteX4" fmla="*/ 75625 w 805115"/>
              <a:gd name="connsiteY4" fmla="*/ 723212 h 788161"/>
              <a:gd name="connsiteX5" fmla="*/ 372595 w 805115"/>
              <a:gd name="connsiteY5" fmla="*/ 787524 h 788161"/>
              <a:gd name="connsiteX6" fmla="*/ 671741 w 805115"/>
              <a:gd name="connsiteY6" fmla="*/ 675881 h 788161"/>
              <a:gd name="connsiteX7" fmla="*/ 792265 w 805115"/>
              <a:gd name="connsiteY7" fmla="*/ 462880 h 788161"/>
              <a:gd name="connsiteX8" fmla="*/ 583186 w 805115"/>
              <a:gd name="connsiteY8" fmla="*/ 0 h 788161"/>
              <a:gd name="connsiteX0" fmla="*/ 168145 w 821907"/>
              <a:gd name="connsiteY0" fmla="*/ 42103 h 748010"/>
              <a:gd name="connsiteX1" fmla="*/ 44360 w 821907"/>
              <a:gd name="connsiteY1" fmla="*/ 265225 h 748010"/>
              <a:gd name="connsiteX2" fmla="*/ 41693 w 821907"/>
              <a:gd name="connsiteY2" fmla="*/ 576216 h 748010"/>
              <a:gd name="connsiteX3" fmla="*/ 0 w 821907"/>
              <a:gd name="connsiteY3" fmla="*/ 677264 h 748010"/>
              <a:gd name="connsiteX4" fmla="*/ 75625 w 821907"/>
              <a:gd name="connsiteY4" fmla="*/ 683061 h 748010"/>
              <a:gd name="connsiteX5" fmla="*/ 372595 w 821907"/>
              <a:gd name="connsiteY5" fmla="*/ 747373 h 748010"/>
              <a:gd name="connsiteX6" fmla="*/ 671741 w 821907"/>
              <a:gd name="connsiteY6" fmla="*/ 635730 h 748010"/>
              <a:gd name="connsiteX7" fmla="*/ 792265 w 821907"/>
              <a:gd name="connsiteY7" fmla="*/ 422729 h 748010"/>
              <a:gd name="connsiteX8" fmla="*/ 670340 w 821907"/>
              <a:gd name="connsiteY8" fmla="*/ 0 h 748010"/>
              <a:gd name="connsiteX0" fmla="*/ 168145 w 794308"/>
              <a:gd name="connsiteY0" fmla="*/ 42103 h 748010"/>
              <a:gd name="connsiteX1" fmla="*/ 44360 w 794308"/>
              <a:gd name="connsiteY1" fmla="*/ 265225 h 748010"/>
              <a:gd name="connsiteX2" fmla="*/ 41693 w 794308"/>
              <a:gd name="connsiteY2" fmla="*/ 576216 h 748010"/>
              <a:gd name="connsiteX3" fmla="*/ 0 w 794308"/>
              <a:gd name="connsiteY3" fmla="*/ 677264 h 748010"/>
              <a:gd name="connsiteX4" fmla="*/ 75625 w 794308"/>
              <a:gd name="connsiteY4" fmla="*/ 683061 h 748010"/>
              <a:gd name="connsiteX5" fmla="*/ 372595 w 794308"/>
              <a:gd name="connsiteY5" fmla="*/ 747373 h 748010"/>
              <a:gd name="connsiteX6" fmla="*/ 671741 w 794308"/>
              <a:gd name="connsiteY6" fmla="*/ 635730 h 748010"/>
              <a:gd name="connsiteX7" fmla="*/ 792265 w 794308"/>
              <a:gd name="connsiteY7" fmla="*/ 422729 h 748010"/>
              <a:gd name="connsiteX8" fmla="*/ 670340 w 794308"/>
              <a:gd name="connsiteY8" fmla="*/ 0 h 748010"/>
              <a:gd name="connsiteX0" fmla="*/ 168145 w 798691"/>
              <a:gd name="connsiteY0" fmla="*/ 42103 h 748010"/>
              <a:gd name="connsiteX1" fmla="*/ 44360 w 798691"/>
              <a:gd name="connsiteY1" fmla="*/ 265225 h 748010"/>
              <a:gd name="connsiteX2" fmla="*/ 41693 w 798691"/>
              <a:gd name="connsiteY2" fmla="*/ 576216 h 748010"/>
              <a:gd name="connsiteX3" fmla="*/ 0 w 798691"/>
              <a:gd name="connsiteY3" fmla="*/ 677264 h 748010"/>
              <a:gd name="connsiteX4" fmla="*/ 75625 w 798691"/>
              <a:gd name="connsiteY4" fmla="*/ 683061 h 748010"/>
              <a:gd name="connsiteX5" fmla="*/ 372595 w 798691"/>
              <a:gd name="connsiteY5" fmla="*/ 747373 h 748010"/>
              <a:gd name="connsiteX6" fmla="*/ 671741 w 798691"/>
              <a:gd name="connsiteY6" fmla="*/ 635730 h 748010"/>
              <a:gd name="connsiteX7" fmla="*/ 792265 w 798691"/>
              <a:gd name="connsiteY7" fmla="*/ 422729 h 748010"/>
              <a:gd name="connsiteX8" fmla="*/ 670340 w 798691"/>
              <a:gd name="connsiteY8" fmla="*/ 0 h 748010"/>
              <a:gd name="connsiteX0" fmla="*/ 168145 w 806092"/>
              <a:gd name="connsiteY0" fmla="*/ 42103 h 748010"/>
              <a:gd name="connsiteX1" fmla="*/ 44360 w 806092"/>
              <a:gd name="connsiteY1" fmla="*/ 265225 h 748010"/>
              <a:gd name="connsiteX2" fmla="*/ 41693 w 806092"/>
              <a:gd name="connsiteY2" fmla="*/ 576216 h 748010"/>
              <a:gd name="connsiteX3" fmla="*/ 0 w 806092"/>
              <a:gd name="connsiteY3" fmla="*/ 677264 h 748010"/>
              <a:gd name="connsiteX4" fmla="*/ 75625 w 806092"/>
              <a:gd name="connsiteY4" fmla="*/ 683061 h 748010"/>
              <a:gd name="connsiteX5" fmla="*/ 372595 w 806092"/>
              <a:gd name="connsiteY5" fmla="*/ 747373 h 748010"/>
              <a:gd name="connsiteX6" fmla="*/ 671741 w 806092"/>
              <a:gd name="connsiteY6" fmla="*/ 635730 h 748010"/>
              <a:gd name="connsiteX7" fmla="*/ 801261 w 806092"/>
              <a:gd name="connsiteY7" fmla="*/ 417454 h 748010"/>
              <a:gd name="connsiteX8" fmla="*/ 670340 w 806092"/>
              <a:gd name="connsiteY8" fmla="*/ 0 h 748010"/>
              <a:gd name="connsiteX0" fmla="*/ 168145 w 804412"/>
              <a:gd name="connsiteY0" fmla="*/ 42103 h 748010"/>
              <a:gd name="connsiteX1" fmla="*/ 44360 w 804412"/>
              <a:gd name="connsiteY1" fmla="*/ 265225 h 748010"/>
              <a:gd name="connsiteX2" fmla="*/ 41693 w 804412"/>
              <a:gd name="connsiteY2" fmla="*/ 576216 h 748010"/>
              <a:gd name="connsiteX3" fmla="*/ 0 w 804412"/>
              <a:gd name="connsiteY3" fmla="*/ 677264 h 748010"/>
              <a:gd name="connsiteX4" fmla="*/ 75625 w 804412"/>
              <a:gd name="connsiteY4" fmla="*/ 683061 h 748010"/>
              <a:gd name="connsiteX5" fmla="*/ 372595 w 804412"/>
              <a:gd name="connsiteY5" fmla="*/ 747373 h 748010"/>
              <a:gd name="connsiteX6" fmla="*/ 671741 w 804412"/>
              <a:gd name="connsiteY6" fmla="*/ 635730 h 748010"/>
              <a:gd name="connsiteX7" fmla="*/ 801261 w 804412"/>
              <a:gd name="connsiteY7" fmla="*/ 417454 h 748010"/>
              <a:gd name="connsiteX8" fmla="*/ 670340 w 804412"/>
              <a:gd name="connsiteY8" fmla="*/ 0 h 748010"/>
              <a:gd name="connsiteX0" fmla="*/ 168145 w 803131"/>
              <a:gd name="connsiteY0" fmla="*/ 42103 h 748010"/>
              <a:gd name="connsiteX1" fmla="*/ 44360 w 803131"/>
              <a:gd name="connsiteY1" fmla="*/ 265225 h 748010"/>
              <a:gd name="connsiteX2" fmla="*/ 41693 w 803131"/>
              <a:gd name="connsiteY2" fmla="*/ 576216 h 748010"/>
              <a:gd name="connsiteX3" fmla="*/ 0 w 803131"/>
              <a:gd name="connsiteY3" fmla="*/ 677264 h 748010"/>
              <a:gd name="connsiteX4" fmla="*/ 75625 w 803131"/>
              <a:gd name="connsiteY4" fmla="*/ 683061 h 748010"/>
              <a:gd name="connsiteX5" fmla="*/ 372595 w 803131"/>
              <a:gd name="connsiteY5" fmla="*/ 747373 h 748010"/>
              <a:gd name="connsiteX6" fmla="*/ 671741 w 803131"/>
              <a:gd name="connsiteY6" fmla="*/ 635730 h 748010"/>
              <a:gd name="connsiteX7" fmla="*/ 801261 w 803131"/>
              <a:gd name="connsiteY7" fmla="*/ 417454 h 748010"/>
              <a:gd name="connsiteX8" fmla="*/ 670340 w 803131"/>
              <a:gd name="connsiteY8" fmla="*/ 0 h 748010"/>
              <a:gd name="connsiteX0" fmla="*/ 168145 w 801284"/>
              <a:gd name="connsiteY0" fmla="*/ 42571 h 748478"/>
              <a:gd name="connsiteX1" fmla="*/ 44360 w 801284"/>
              <a:gd name="connsiteY1" fmla="*/ 265693 h 748478"/>
              <a:gd name="connsiteX2" fmla="*/ 41693 w 801284"/>
              <a:gd name="connsiteY2" fmla="*/ 576684 h 748478"/>
              <a:gd name="connsiteX3" fmla="*/ 0 w 801284"/>
              <a:gd name="connsiteY3" fmla="*/ 677732 h 748478"/>
              <a:gd name="connsiteX4" fmla="*/ 75625 w 801284"/>
              <a:gd name="connsiteY4" fmla="*/ 683529 h 748478"/>
              <a:gd name="connsiteX5" fmla="*/ 372595 w 801284"/>
              <a:gd name="connsiteY5" fmla="*/ 747841 h 748478"/>
              <a:gd name="connsiteX6" fmla="*/ 671741 w 801284"/>
              <a:gd name="connsiteY6" fmla="*/ 636198 h 748478"/>
              <a:gd name="connsiteX7" fmla="*/ 801261 w 801284"/>
              <a:gd name="connsiteY7" fmla="*/ 417922 h 748478"/>
              <a:gd name="connsiteX8" fmla="*/ 675661 w 801284"/>
              <a:gd name="connsiteY8" fmla="*/ 0 h 748478"/>
              <a:gd name="connsiteX0" fmla="*/ 168145 w 806418"/>
              <a:gd name="connsiteY0" fmla="*/ 42571 h 748478"/>
              <a:gd name="connsiteX1" fmla="*/ 44360 w 806418"/>
              <a:gd name="connsiteY1" fmla="*/ 265693 h 748478"/>
              <a:gd name="connsiteX2" fmla="*/ 41693 w 806418"/>
              <a:gd name="connsiteY2" fmla="*/ 576684 h 748478"/>
              <a:gd name="connsiteX3" fmla="*/ 0 w 806418"/>
              <a:gd name="connsiteY3" fmla="*/ 677732 h 748478"/>
              <a:gd name="connsiteX4" fmla="*/ 75625 w 806418"/>
              <a:gd name="connsiteY4" fmla="*/ 683529 h 748478"/>
              <a:gd name="connsiteX5" fmla="*/ 372595 w 806418"/>
              <a:gd name="connsiteY5" fmla="*/ 747841 h 748478"/>
              <a:gd name="connsiteX6" fmla="*/ 671741 w 806418"/>
              <a:gd name="connsiteY6" fmla="*/ 636198 h 748478"/>
              <a:gd name="connsiteX7" fmla="*/ 801261 w 806418"/>
              <a:gd name="connsiteY7" fmla="*/ 417922 h 748478"/>
              <a:gd name="connsiteX8" fmla="*/ 675661 w 806418"/>
              <a:gd name="connsiteY8" fmla="*/ 0 h 74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6418" h="748478">
                <a:moveTo>
                  <a:pt x="168145" y="42571"/>
                </a:moveTo>
                <a:cubicBezTo>
                  <a:pt x="81515" y="98145"/>
                  <a:pt x="65313" y="174942"/>
                  <a:pt x="44360" y="265693"/>
                </a:cubicBezTo>
                <a:cubicBezTo>
                  <a:pt x="28454" y="374659"/>
                  <a:pt x="41693" y="513343"/>
                  <a:pt x="41693" y="576684"/>
                </a:cubicBezTo>
                <a:cubicBezTo>
                  <a:pt x="42170" y="648407"/>
                  <a:pt x="0" y="677732"/>
                  <a:pt x="0" y="677732"/>
                </a:cubicBezTo>
                <a:cubicBezTo>
                  <a:pt x="11236" y="680033"/>
                  <a:pt x="13335" y="679205"/>
                  <a:pt x="75625" y="683529"/>
                </a:cubicBezTo>
                <a:cubicBezTo>
                  <a:pt x="137915" y="687853"/>
                  <a:pt x="273242" y="755729"/>
                  <a:pt x="372595" y="747841"/>
                </a:cubicBezTo>
                <a:cubicBezTo>
                  <a:pt x="471948" y="739953"/>
                  <a:pt x="601796" y="682276"/>
                  <a:pt x="671741" y="636198"/>
                </a:cubicBezTo>
                <a:cubicBezTo>
                  <a:pt x="741686" y="590120"/>
                  <a:pt x="800608" y="523955"/>
                  <a:pt x="801261" y="417922"/>
                </a:cubicBezTo>
                <a:cubicBezTo>
                  <a:pt x="801914" y="311889"/>
                  <a:pt x="844090" y="132293"/>
                  <a:pt x="675661" y="0"/>
                </a:cubicBezTo>
              </a:path>
            </a:pathLst>
          </a:custGeom>
          <a:noFill/>
          <a:ln w="19050" cap="flat">
            <a:solidFill>
              <a:schemeClr val="tx1"/>
            </a:solid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04946927-DC3C-4E78-8AA4-342BDC571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3039" y="3752870"/>
            <a:ext cx="5231976" cy="2798081"/>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8448" h="873038">
                <a:moveTo>
                  <a:pt x="628580" y="873029"/>
                </a:moveTo>
                <a:cubicBezTo>
                  <a:pt x="712019" y="861599"/>
                  <a:pt x="779646" y="801591"/>
                  <a:pt x="820985" y="803115"/>
                </a:cubicBezTo>
                <a:cubicBezTo>
                  <a:pt x="890136" y="805782"/>
                  <a:pt x="1102925" y="778255"/>
                  <a:pt x="1179791" y="630332"/>
                </a:cubicBezTo>
                <a:cubicBezTo>
                  <a:pt x="1256658" y="482408"/>
                  <a:pt x="1285233" y="316959"/>
                  <a:pt x="1178744" y="192753"/>
                </a:cubicBezTo>
                <a:cubicBezTo>
                  <a:pt x="1072254" y="68547"/>
                  <a:pt x="897566" y="-62326"/>
                  <a:pt x="459416" y="32447"/>
                </a:cubicBezTo>
                <a:cubicBezTo>
                  <a:pt x="21266" y="127221"/>
                  <a:pt x="-22359" y="453262"/>
                  <a:pt x="7264" y="595184"/>
                </a:cubicBezTo>
                <a:cubicBezTo>
                  <a:pt x="36887" y="737107"/>
                  <a:pt x="503802" y="728534"/>
                  <a:pt x="545617" y="737202"/>
                </a:cubicBezTo>
                <a:cubicBezTo>
                  <a:pt x="727068" y="773873"/>
                  <a:pt x="628580" y="873029"/>
                  <a:pt x="628580" y="873029"/>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3B916D30-5BDB-4977-95C5-FA744600B4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057" y="3714378"/>
            <a:ext cx="5231976" cy="2798081"/>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8448" h="873038">
                <a:moveTo>
                  <a:pt x="628580" y="873029"/>
                </a:moveTo>
                <a:cubicBezTo>
                  <a:pt x="712019" y="861599"/>
                  <a:pt x="779646" y="801591"/>
                  <a:pt x="820985" y="803115"/>
                </a:cubicBezTo>
                <a:cubicBezTo>
                  <a:pt x="890136" y="805782"/>
                  <a:pt x="1102925" y="778255"/>
                  <a:pt x="1179791" y="630332"/>
                </a:cubicBezTo>
                <a:cubicBezTo>
                  <a:pt x="1256658" y="482408"/>
                  <a:pt x="1285233" y="316959"/>
                  <a:pt x="1178744" y="192753"/>
                </a:cubicBezTo>
                <a:cubicBezTo>
                  <a:pt x="1072254" y="68547"/>
                  <a:pt x="897566" y="-62326"/>
                  <a:pt x="459416" y="32447"/>
                </a:cubicBezTo>
                <a:cubicBezTo>
                  <a:pt x="21266" y="127221"/>
                  <a:pt x="-22359" y="453262"/>
                  <a:pt x="7264" y="595184"/>
                </a:cubicBezTo>
                <a:cubicBezTo>
                  <a:pt x="36887" y="737107"/>
                  <a:pt x="503802" y="728534"/>
                  <a:pt x="545617" y="737202"/>
                </a:cubicBezTo>
                <a:cubicBezTo>
                  <a:pt x="727068" y="773873"/>
                  <a:pt x="628580" y="873029"/>
                  <a:pt x="628580" y="873029"/>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7E8CBF87-F379-7DD8-3385-DFBD21D5875E}"/>
              </a:ext>
            </a:extLst>
          </p:cNvPr>
          <p:cNvSpPr>
            <a:spLocks noGrp="1"/>
          </p:cNvSpPr>
          <p:nvPr>
            <p:ph type="title"/>
          </p:nvPr>
        </p:nvSpPr>
        <p:spPr>
          <a:xfrm>
            <a:off x="1267656" y="4264743"/>
            <a:ext cx="4320791" cy="1688123"/>
          </a:xfrm>
        </p:spPr>
        <p:txBody>
          <a:bodyPr>
            <a:normAutofit/>
          </a:bodyPr>
          <a:lstStyle/>
          <a:p>
            <a:pPr algn="ctr"/>
            <a:r>
              <a:rPr lang="en-GB" i="1" u="sng"/>
              <a:t>Offences </a:t>
            </a:r>
          </a:p>
        </p:txBody>
      </p:sp>
      <p:sp>
        <p:nvSpPr>
          <p:cNvPr id="3" name="Content Placeholder 2">
            <a:extLst>
              <a:ext uri="{FF2B5EF4-FFF2-40B4-BE49-F238E27FC236}">
                <a16:creationId xmlns:a16="http://schemas.microsoft.com/office/drawing/2014/main" id="{F661FF95-5E23-2BFB-8822-1A3E01F67060}"/>
              </a:ext>
            </a:extLst>
          </p:cNvPr>
          <p:cNvSpPr>
            <a:spLocks noGrp="1"/>
          </p:cNvSpPr>
          <p:nvPr>
            <p:ph idx="1"/>
          </p:nvPr>
        </p:nvSpPr>
        <p:spPr>
          <a:xfrm>
            <a:off x="5784980" y="824254"/>
            <a:ext cx="4615542" cy="4450652"/>
          </a:xfrm>
        </p:spPr>
        <p:txBody>
          <a:bodyPr>
            <a:normAutofit/>
          </a:bodyPr>
          <a:lstStyle/>
          <a:p>
            <a:pPr algn="ctr">
              <a:lnSpc>
                <a:spcPct val="90000"/>
              </a:lnSpc>
            </a:pPr>
            <a:r>
              <a:rPr lang="en-GB" sz="2500"/>
              <a:t>1. Riot. </a:t>
            </a:r>
          </a:p>
          <a:p>
            <a:pPr algn="ctr">
              <a:lnSpc>
                <a:spcPct val="90000"/>
              </a:lnSpc>
            </a:pPr>
            <a:r>
              <a:rPr lang="en-GB" sz="2500" b="0" i="0">
                <a:effectLst/>
              </a:rPr>
              <a:t>(1)Where 12 or more persons who are present together use or threaten unlawful violence for a common purpose and the conduct of them (taken together) is such as would cause a person of reasonable firmness present at the scene to fear for his personal safety, each of the persons using unlawful violence for the common purpose is guilty of riot’’.</a:t>
            </a:r>
          </a:p>
          <a:p>
            <a:pPr algn="ctr">
              <a:lnSpc>
                <a:spcPct val="90000"/>
              </a:lnSpc>
            </a:pPr>
            <a:endParaRPr lang="en-GB" sz="2500"/>
          </a:p>
          <a:p>
            <a:pPr algn="ctr">
              <a:lnSpc>
                <a:spcPct val="90000"/>
              </a:lnSpc>
            </a:pPr>
            <a:r>
              <a:rPr lang="en-GB" sz="2500"/>
              <a:t>Sentenced to a maximum term of 10 years. </a:t>
            </a:r>
          </a:p>
          <a:p>
            <a:pPr algn="ctr">
              <a:lnSpc>
                <a:spcPct val="90000"/>
              </a:lnSpc>
            </a:pPr>
            <a:endParaRPr lang="en-GB" sz="2500"/>
          </a:p>
        </p:txBody>
      </p:sp>
    </p:spTree>
    <p:extLst>
      <p:ext uri="{BB962C8B-B14F-4D97-AF65-F5344CB8AC3E}">
        <p14:creationId xmlns:p14="http://schemas.microsoft.com/office/powerpoint/2010/main" val="364035394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BBC News - England riots: Timeline and map of violence">
            <a:extLst>
              <a:ext uri="{FF2B5EF4-FFF2-40B4-BE49-F238E27FC236}">
                <a16:creationId xmlns:a16="http://schemas.microsoft.com/office/drawing/2014/main" id="{C75D95A7-297A-3230-3426-3B957CBD54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3048" b="5296"/>
          <a:stretch/>
        </p:blipFill>
        <p:spPr bwMode="auto">
          <a:xfrm>
            <a:off x="20" y="10"/>
            <a:ext cx="12191981" cy="6857990"/>
          </a:xfrm>
          <a:prstGeom prst="rect">
            <a:avLst/>
          </a:prstGeom>
          <a:noFill/>
          <a:extLst>
            <a:ext uri="{909E8E84-426E-40DD-AFC4-6F175D3DCCD1}">
              <a14:hiddenFill xmlns:a14="http://schemas.microsoft.com/office/drawing/2010/main">
                <a:solidFill>
                  <a:srgbClr val="FFFFFF"/>
                </a:solidFill>
              </a14:hiddenFill>
            </a:ext>
          </a:extLst>
        </p:spPr>
      </p:pic>
      <p:sp>
        <p:nvSpPr>
          <p:cNvPr id="11" name="Freeform: Shape 10">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AE4023E8-D380-DE37-DD1C-1F57BFFAF43E}"/>
              </a:ext>
            </a:extLst>
          </p:cNvPr>
          <p:cNvSpPr>
            <a:spLocks noGrp="1"/>
          </p:cNvSpPr>
          <p:nvPr>
            <p:ph type="title"/>
          </p:nvPr>
        </p:nvSpPr>
        <p:spPr>
          <a:xfrm>
            <a:off x="4272282" y="860609"/>
            <a:ext cx="4621687" cy="1258293"/>
          </a:xfrm>
        </p:spPr>
        <p:txBody>
          <a:bodyPr>
            <a:normAutofit/>
          </a:bodyPr>
          <a:lstStyle/>
          <a:p>
            <a:pPr algn="ctr"/>
            <a:r>
              <a:rPr lang="en-GB" i="1" u="sng"/>
              <a:t>An example</a:t>
            </a:r>
          </a:p>
        </p:txBody>
      </p:sp>
      <p:sp>
        <p:nvSpPr>
          <p:cNvPr id="3" name="Content Placeholder 2">
            <a:extLst>
              <a:ext uri="{FF2B5EF4-FFF2-40B4-BE49-F238E27FC236}">
                <a16:creationId xmlns:a16="http://schemas.microsoft.com/office/drawing/2014/main" id="{10775D36-0D0A-D1AA-EE59-EDBFC33EB09B}"/>
              </a:ext>
            </a:extLst>
          </p:cNvPr>
          <p:cNvSpPr>
            <a:spLocks noGrp="1"/>
          </p:cNvSpPr>
          <p:nvPr>
            <p:ph idx="1"/>
          </p:nvPr>
        </p:nvSpPr>
        <p:spPr>
          <a:xfrm>
            <a:off x="7457702" y="2265829"/>
            <a:ext cx="4236001" cy="3501011"/>
          </a:xfrm>
        </p:spPr>
        <p:txBody>
          <a:bodyPr anchor="ctr">
            <a:normAutofit/>
          </a:bodyPr>
          <a:lstStyle/>
          <a:p>
            <a:pPr algn="ctr">
              <a:lnSpc>
                <a:spcPct val="90000"/>
              </a:lnSpc>
            </a:pPr>
            <a:r>
              <a:rPr lang="en-GB" dirty="0"/>
              <a:t>2011 Riots- </a:t>
            </a:r>
            <a:endParaRPr lang="en-GB"/>
          </a:p>
          <a:p>
            <a:pPr algn="ctr">
              <a:lnSpc>
                <a:spcPct val="90000"/>
              </a:lnSpc>
            </a:pPr>
            <a:r>
              <a:rPr lang="en-GB" dirty="0"/>
              <a:t>Lasted for a total of 5 days. </a:t>
            </a:r>
            <a:endParaRPr lang="en-GB"/>
          </a:p>
          <a:p>
            <a:pPr algn="ctr">
              <a:lnSpc>
                <a:spcPct val="90000"/>
              </a:lnSpc>
            </a:pPr>
            <a:r>
              <a:rPr lang="en-GB" dirty="0"/>
              <a:t>Because of polices brutality in the killing of Mark Duggan. </a:t>
            </a:r>
            <a:endParaRPr lang="en-GB"/>
          </a:p>
          <a:p>
            <a:pPr algn="ctr">
              <a:lnSpc>
                <a:spcPct val="90000"/>
              </a:lnSpc>
            </a:pPr>
            <a:r>
              <a:rPr lang="en-GB" dirty="0"/>
              <a:t>5 people died. </a:t>
            </a:r>
            <a:endParaRPr lang="en-GB"/>
          </a:p>
          <a:p>
            <a:pPr algn="ctr">
              <a:lnSpc>
                <a:spcPct val="90000"/>
              </a:lnSpc>
            </a:pPr>
            <a:r>
              <a:rPr lang="en-GB" dirty="0"/>
              <a:t>3,000 arrested. </a:t>
            </a:r>
            <a:endParaRPr lang="en-GB"/>
          </a:p>
          <a:p>
            <a:pPr algn="ctr">
              <a:lnSpc>
                <a:spcPct val="90000"/>
              </a:lnSpc>
            </a:pPr>
            <a:endParaRPr lang="en-GB"/>
          </a:p>
        </p:txBody>
      </p:sp>
    </p:spTree>
    <p:extLst>
      <p:ext uri="{BB962C8B-B14F-4D97-AF65-F5344CB8AC3E}">
        <p14:creationId xmlns:p14="http://schemas.microsoft.com/office/powerpoint/2010/main" val="299944008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5EBCCB1-FE9F-40B3-9C96-8A43FDD0D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31BAE0C-626B-4D94-AE67-8C0B2177EB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79640" y="0"/>
            <a:ext cx="7419381" cy="6069620"/>
          </a:xfrm>
          <a:custGeom>
            <a:avLst/>
            <a:gdLst>
              <a:gd name="connsiteX0" fmla="*/ 992398 w 7742796"/>
              <a:gd name="connsiteY0" fmla="*/ 0 h 6069620"/>
              <a:gd name="connsiteX1" fmla="*/ 5828986 w 7742796"/>
              <a:gd name="connsiteY1" fmla="*/ 0 h 6069620"/>
              <a:gd name="connsiteX2" fmla="*/ 5982520 w 7742796"/>
              <a:gd name="connsiteY2" fmla="*/ 97753 h 6069620"/>
              <a:gd name="connsiteX3" fmla="*/ 7060123 w 7742796"/>
              <a:gd name="connsiteY3" fmla="*/ 1815174 h 6069620"/>
              <a:gd name="connsiteX4" fmla="*/ 7288953 w 7742796"/>
              <a:gd name="connsiteY4" fmla="*/ 4402231 h 6069620"/>
              <a:gd name="connsiteX5" fmla="*/ 7742796 w 7742796"/>
              <a:gd name="connsiteY5" fmla="*/ 5212917 h 6069620"/>
              <a:gd name="connsiteX6" fmla="*/ 7043647 w 7742796"/>
              <a:gd name="connsiteY6" fmla="*/ 5316576 h 6069620"/>
              <a:gd name="connsiteX7" fmla="*/ 4325435 w 7742796"/>
              <a:gd name="connsiteY7" fmla="*/ 6069523 h 6069620"/>
              <a:gd name="connsiteX8" fmla="*/ 1471554 w 7742796"/>
              <a:gd name="connsiteY8" fmla="*/ 5359232 h 6069620"/>
              <a:gd name="connsiteX9" fmla="*/ 211506 w 7742796"/>
              <a:gd name="connsiteY9" fmla="*/ 3674281 h 6069620"/>
              <a:gd name="connsiteX10" fmla="*/ 890654 w 7742796"/>
              <a:gd name="connsiteY10" fmla="*/ 78610 h 6069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42796" h="6069620">
                <a:moveTo>
                  <a:pt x="992398" y="0"/>
                </a:moveTo>
                <a:lnTo>
                  <a:pt x="5828986" y="0"/>
                </a:lnTo>
                <a:lnTo>
                  <a:pt x="5982520" y="97753"/>
                </a:lnTo>
                <a:cubicBezTo>
                  <a:pt x="6501733" y="456452"/>
                  <a:pt x="6904981" y="1000692"/>
                  <a:pt x="7060123" y="1815174"/>
                </a:cubicBezTo>
                <a:cubicBezTo>
                  <a:pt x="7279465" y="2710667"/>
                  <a:pt x="7247395" y="3874915"/>
                  <a:pt x="7288953" y="4402231"/>
                </a:cubicBezTo>
                <a:cubicBezTo>
                  <a:pt x="7331576" y="4999677"/>
                  <a:pt x="7742796" y="5212917"/>
                  <a:pt x="7742796" y="5212917"/>
                </a:cubicBezTo>
                <a:cubicBezTo>
                  <a:pt x="7639865" y="5240304"/>
                  <a:pt x="7619811" y="5234948"/>
                  <a:pt x="7043647" y="5316576"/>
                </a:cubicBezTo>
                <a:cubicBezTo>
                  <a:pt x="6467484" y="5398205"/>
                  <a:pt x="5254120" y="6062409"/>
                  <a:pt x="4325435" y="6069523"/>
                </a:cubicBezTo>
                <a:cubicBezTo>
                  <a:pt x="3396751" y="6076637"/>
                  <a:pt x="2151941" y="5691594"/>
                  <a:pt x="1471554" y="5359232"/>
                </a:cubicBezTo>
                <a:cubicBezTo>
                  <a:pt x="791167" y="5026870"/>
                  <a:pt x="538266" y="4596224"/>
                  <a:pt x="211506" y="3674281"/>
                </a:cubicBezTo>
                <a:cubicBezTo>
                  <a:pt x="-53986" y="2925203"/>
                  <a:pt x="-274570" y="1055882"/>
                  <a:pt x="890654" y="78610"/>
                </a:cubicBezTo>
                <a:close/>
              </a:path>
            </a:pathLst>
          </a:cu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66563FE2-8180-41EE-8D0A-AFEDC1CD0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29631" flipH="1">
            <a:off x="4390027" y="-210425"/>
            <a:ext cx="7205018" cy="6250426"/>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28286"/>
              <a:gd name="connsiteY0" fmla="*/ 731902 h 772169"/>
              <a:gd name="connsiteX1" fmla="*/ 90528 w 828286"/>
              <a:gd name="connsiteY1" fmla="*/ 735868 h 772169"/>
              <a:gd name="connsiteX2" fmla="*/ 373741 w 828286"/>
              <a:gd name="connsiteY2" fmla="*/ 757848 h 772169"/>
              <a:gd name="connsiteX3" fmla="*/ 812900 w 828286"/>
              <a:gd name="connsiteY3" fmla="*/ 492088 h 772169"/>
              <a:gd name="connsiteX4" fmla="*/ 588282 w 828286"/>
              <a:gd name="connsiteY4" fmla="*/ 3537 h 772169"/>
              <a:gd name="connsiteX5" fmla="*/ 59263 w 828286"/>
              <a:gd name="connsiteY5" fmla="*/ 319863 h 772169"/>
              <a:gd name="connsiteX6" fmla="*/ 56596 w 828286"/>
              <a:gd name="connsiteY6" fmla="*/ 630854 h 772169"/>
              <a:gd name="connsiteX7" fmla="*/ 0 w 828286"/>
              <a:gd name="connsiteY7" fmla="*/ 731902 h 772169"/>
              <a:gd name="connsiteX0" fmla="*/ 0 w 828286"/>
              <a:gd name="connsiteY0" fmla="*/ 731902 h 772169"/>
              <a:gd name="connsiteX1" fmla="*/ 90528 w 828286"/>
              <a:gd name="connsiteY1" fmla="*/ 735868 h 772169"/>
              <a:gd name="connsiteX2" fmla="*/ 373741 w 828286"/>
              <a:gd name="connsiteY2" fmla="*/ 757848 h 772169"/>
              <a:gd name="connsiteX3" fmla="*/ 812900 w 828286"/>
              <a:gd name="connsiteY3" fmla="*/ 492088 h 772169"/>
              <a:gd name="connsiteX4" fmla="*/ 588282 w 828286"/>
              <a:gd name="connsiteY4" fmla="*/ 3537 h 772169"/>
              <a:gd name="connsiteX5" fmla="*/ 59263 w 828286"/>
              <a:gd name="connsiteY5" fmla="*/ 319863 h 772169"/>
              <a:gd name="connsiteX6" fmla="*/ 56596 w 828286"/>
              <a:gd name="connsiteY6" fmla="*/ 630854 h 772169"/>
              <a:gd name="connsiteX7" fmla="*/ 0 w 828286"/>
              <a:gd name="connsiteY7" fmla="*/ 731902 h 772169"/>
              <a:gd name="connsiteX0" fmla="*/ 0 w 828286"/>
              <a:gd name="connsiteY0" fmla="*/ 731902 h 773143"/>
              <a:gd name="connsiteX1" fmla="*/ 90528 w 828286"/>
              <a:gd name="connsiteY1" fmla="*/ 739883 h 773143"/>
              <a:gd name="connsiteX2" fmla="*/ 373741 w 828286"/>
              <a:gd name="connsiteY2" fmla="*/ 757848 h 773143"/>
              <a:gd name="connsiteX3" fmla="*/ 812900 w 828286"/>
              <a:gd name="connsiteY3" fmla="*/ 492088 h 773143"/>
              <a:gd name="connsiteX4" fmla="*/ 588282 w 828286"/>
              <a:gd name="connsiteY4" fmla="*/ 3537 h 773143"/>
              <a:gd name="connsiteX5" fmla="*/ 59263 w 828286"/>
              <a:gd name="connsiteY5" fmla="*/ 319863 h 773143"/>
              <a:gd name="connsiteX6" fmla="*/ 56596 w 828286"/>
              <a:gd name="connsiteY6" fmla="*/ 630854 h 773143"/>
              <a:gd name="connsiteX7" fmla="*/ 0 w 828286"/>
              <a:gd name="connsiteY7" fmla="*/ 731902 h 773143"/>
              <a:gd name="connsiteX0" fmla="*/ 0 w 828367"/>
              <a:gd name="connsiteY0" fmla="*/ 731902 h 776468"/>
              <a:gd name="connsiteX1" fmla="*/ 90528 w 828367"/>
              <a:gd name="connsiteY1" fmla="*/ 739883 h 776468"/>
              <a:gd name="connsiteX2" fmla="*/ 372595 w 828367"/>
              <a:gd name="connsiteY2" fmla="*/ 761863 h 776468"/>
              <a:gd name="connsiteX3" fmla="*/ 812900 w 828367"/>
              <a:gd name="connsiteY3" fmla="*/ 492088 h 776468"/>
              <a:gd name="connsiteX4" fmla="*/ 588282 w 828367"/>
              <a:gd name="connsiteY4" fmla="*/ 3537 h 776468"/>
              <a:gd name="connsiteX5" fmla="*/ 59263 w 828367"/>
              <a:gd name="connsiteY5" fmla="*/ 319863 h 776468"/>
              <a:gd name="connsiteX6" fmla="*/ 56596 w 828367"/>
              <a:gd name="connsiteY6" fmla="*/ 630854 h 776468"/>
              <a:gd name="connsiteX7" fmla="*/ 0 w 828367"/>
              <a:gd name="connsiteY7" fmla="*/ 731902 h 776468"/>
              <a:gd name="connsiteX0" fmla="*/ 0 w 828367"/>
              <a:gd name="connsiteY0" fmla="*/ 731902 h 776468"/>
              <a:gd name="connsiteX1" fmla="*/ 90528 w 828367"/>
              <a:gd name="connsiteY1" fmla="*/ 739883 h 776468"/>
              <a:gd name="connsiteX2" fmla="*/ 372595 w 828367"/>
              <a:gd name="connsiteY2" fmla="*/ 761863 h 776468"/>
              <a:gd name="connsiteX3" fmla="*/ 812900 w 828367"/>
              <a:gd name="connsiteY3" fmla="*/ 492088 h 776468"/>
              <a:gd name="connsiteX4" fmla="*/ 588282 w 828367"/>
              <a:gd name="connsiteY4" fmla="*/ 3537 h 776468"/>
              <a:gd name="connsiteX5" fmla="*/ 59263 w 828367"/>
              <a:gd name="connsiteY5" fmla="*/ 319863 h 776468"/>
              <a:gd name="connsiteX6" fmla="*/ 56596 w 828367"/>
              <a:gd name="connsiteY6" fmla="*/ 630854 h 776468"/>
              <a:gd name="connsiteX7" fmla="*/ 0 w 828367"/>
              <a:gd name="connsiteY7" fmla="*/ 731902 h 776468"/>
              <a:gd name="connsiteX0" fmla="*/ 0 w 824972"/>
              <a:gd name="connsiteY0" fmla="*/ 731902 h 776468"/>
              <a:gd name="connsiteX1" fmla="*/ 90528 w 824972"/>
              <a:gd name="connsiteY1" fmla="*/ 739883 h 776468"/>
              <a:gd name="connsiteX2" fmla="*/ 372595 w 824972"/>
              <a:gd name="connsiteY2" fmla="*/ 761863 h 776468"/>
              <a:gd name="connsiteX3" fmla="*/ 812900 w 824972"/>
              <a:gd name="connsiteY3" fmla="*/ 492088 h 776468"/>
              <a:gd name="connsiteX4" fmla="*/ 588282 w 824972"/>
              <a:gd name="connsiteY4" fmla="*/ 3537 h 776468"/>
              <a:gd name="connsiteX5" fmla="*/ 59263 w 824972"/>
              <a:gd name="connsiteY5" fmla="*/ 319863 h 776468"/>
              <a:gd name="connsiteX6" fmla="*/ 56596 w 824972"/>
              <a:gd name="connsiteY6" fmla="*/ 630854 h 776468"/>
              <a:gd name="connsiteX7" fmla="*/ 0 w 824972"/>
              <a:gd name="connsiteY7" fmla="*/ 731902 h 776468"/>
              <a:gd name="connsiteX0" fmla="*/ 0 w 820164"/>
              <a:gd name="connsiteY0" fmla="*/ 731902 h 774107"/>
              <a:gd name="connsiteX1" fmla="*/ 90528 w 820164"/>
              <a:gd name="connsiteY1" fmla="*/ 739883 h 774107"/>
              <a:gd name="connsiteX2" fmla="*/ 372595 w 820164"/>
              <a:gd name="connsiteY2" fmla="*/ 761863 h 774107"/>
              <a:gd name="connsiteX3" fmla="*/ 807168 w 820164"/>
              <a:gd name="connsiteY3" fmla="*/ 525544 h 774107"/>
              <a:gd name="connsiteX4" fmla="*/ 588282 w 820164"/>
              <a:gd name="connsiteY4" fmla="*/ 3537 h 774107"/>
              <a:gd name="connsiteX5" fmla="*/ 59263 w 820164"/>
              <a:gd name="connsiteY5" fmla="*/ 319863 h 774107"/>
              <a:gd name="connsiteX6" fmla="*/ 56596 w 820164"/>
              <a:gd name="connsiteY6" fmla="*/ 630854 h 774107"/>
              <a:gd name="connsiteX7" fmla="*/ 0 w 820164"/>
              <a:gd name="connsiteY7" fmla="*/ 731902 h 774107"/>
              <a:gd name="connsiteX0" fmla="*/ 0 w 822786"/>
              <a:gd name="connsiteY0" fmla="*/ 731902 h 792910"/>
              <a:gd name="connsiteX1" fmla="*/ 90528 w 822786"/>
              <a:gd name="connsiteY1" fmla="*/ 739883 h 792910"/>
              <a:gd name="connsiteX2" fmla="*/ 384059 w 822786"/>
              <a:gd name="connsiteY2" fmla="*/ 783275 h 792910"/>
              <a:gd name="connsiteX3" fmla="*/ 807168 w 822786"/>
              <a:gd name="connsiteY3" fmla="*/ 525544 h 792910"/>
              <a:gd name="connsiteX4" fmla="*/ 588282 w 822786"/>
              <a:gd name="connsiteY4" fmla="*/ 3537 h 792910"/>
              <a:gd name="connsiteX5" fmla="*/ 59263 w 822786"/>
              <a:gd name="connsiteY5" fmla="*/ 319863 h 792910"/>
              <a:gd name="connsiteX6" fmla="*/ 56596 w 822786"/>
              <a:gd name="connsiteY6" fmla="*/ 630854 h 792910"/>
              <a:gd name="connsiteX7" fmla="*/ 0 w 822786"/>
              <a:gd name="connsiteY7" fmla="*/ 731902 h 792910"/>
              <a:gd name="connsiteX0" fmla="*/ 0 w 822786"/>
              <a:gd name="connsiteY0" fmla="*/ 731902 h 787053"/>
              <a:gd name="connsiteX1" fmla="*/ 90528 w 822786"/>
              <a:gd name="connsiteY1" fmla="*/ 739883 h 787053"/>
              <a:gd name="connsiteX2" fmla="*/ 384059 w 822786"/>
              <a:gd name="connsiteY2" fmla="*/ 783275 h 787053"/>
              <a:gd name="connsiteX3" fmla="*/ 807168 w 822786"/>
              <a:gd name="connsiteY3" fmla="*/ 525544 h 787053"/>
              <a:gd name="connsiteX4" fmla="*/ 588282 w 822786"/>
              <a:gd name="connsiteY4" fmla="*/ 3537 h 787053"/>
              <a:gd name="connsiteX5" fmla="*/ 59263 w 822786"/>
              <a:gd name="connsiteY5" fmla="*/ 319863 h 787053"/>
              <a:gd name="connsiteX6" fmla="*/ 56596 w 822786"/>
              <a:gd name="connsiteY6" fmla="*/ 630854 h 787053"/>
              <a:gd name="connsiteX7" fmla="*/ 0 w 822786"/>
              <a:gd name="connsiteY7" fmla="*/ 731902 h 787053"/>
              <a:gd name="connsiteX0" fmla="*/ 0 w 807883"/>
              <a:gd name="connsiteY0" fmla="*/ 731902 h 787053"/>
              <a:gd name="connsiteX1" fmla="*/ 75625 w 807883"/>
              <a:gd name="connsiteY1" fmla="*/ 739883 h 787053"/>
              <a:gd name="connsiteX2" fmla="*/ 369156 w 807883"/>
              <a:gd name="connsiteY2" fmla="*/ 783275 h 787053"/>
              <a:gd name="connsiteX3" fmla="*/ 792265 w 807883"/>
              <a:gd name="connsiteY3" fmla="*/ 525544 h 787053"/>
              <a:gd name="connsiteX4" fmla="*/ 573379 w 807883"/>
              <a:gd name="connsiteY4" fmla="*/ 3537 h 787053"/>
              <a:gd name="connsiteX5" fmla="*/ 44360 w 807883"/>
              <a:gd name="connsiteY5" fmla="*/ 319863 h 787053"/>
              <a:gd name="connsiteX6" fmla="*/ 41693 w 807883"/>
              <a:gd name="connsiteY6" fmla="*/ 630854 h 787053"/>
              <a:gd name="connsiteX7" fmla="*/ 0 w 807883"/>
              <a:gd name="connsiteY7" fmla="*/ 731902 h 787053"/>
              <a:gd name="connsiteX0" fmla="*/ 0 w 813330"/>
              <a:gd name="connsiteY0" fmla="*/ 731902 h 787053"/>
              <a:gd name="connsiteX1" fmla="*/ 75625 w 813330"/>
              <a:gd name="connsiteY1" fmla="*/ 739883 h 787053"/>
              <a:gd name="connsiteX2" fmla="*/ 369156 w 813330"/>
              <a:gd name="connsiteY2" fmla="*/ 783275 h 787053"/>
              <a:gd name="connsiteX3" fmla="*/ 792265 w 813330"/>
              <a:gd name="connsiteY3" fmla="*/ 525544 h 787053"/>
              <a:gd name="connsiteX4" fmla="*/ 573379 w 813330"/>
              <a:gd name="connsiteY4" fmla="*/ 3537 h 787053"/>
              <a:gd name="connsiteX5" fmla="*/ 44360 w 813330"/>
              <a:gd name="connsiteY5" fmla="*/ 319863 h 787053"/>
              <a:gd name="connsiteX6" fmla="*/ 41693 w 813330"/>
              <a:gd name="connsiteY6" fmla="*/ 630854 h 787053"/>
              <a:gd name="connsiteX7" fmla="*/ 0 w 813330"/>
              <a:gd name="connsiteY7" fmla="*/ 731902 h 787053"/>
              <a:gd name="connsiteX0" fmla="*/ 0 w 807637"/>
              <a:gd name="connsiteY0" fmla="*/ 731902 h 805003"/>
              <a:gd name="connsiteX1" fmla="*/ 75625 w 807637"/>
              <a:gd name="connsiteY1" fmla="*/ 739883 h 805003"/>
              <a:gd name="connsiteX2" fmla="*/ 372595 w 807637"/>
              <a:gd name="connsiteY2" fmla="*/ 802011 h 805003"/>
              <a:gd name="connsiteX3" fmla="*/ 792265 w 807637"/>
              <a:gd name="connsiteY3" fmla="*/ 525544 h 805003"/>
              <a:gd name="connsiteX4" fmla="*/ 573379 w 807637"/>
              <a:gd name="connsiteY4" fmla="*/ 3537 h 805003"/>
              <a:gd name="connsiteX5" fmla="*/ 44360 w 807637"/>
              <a:gd name="connsiteY5" fmla="*/ 319863 h 805003"/>
              <a:gd name="connsiteX6" fmla="*/ 41693 w 807637"/>
              <a:gd name="connsiteY6" fmla="*/ 630854 h 805003"/>
              <a:gd name="connsiteX7" fmla="*/ 0 w 807637"/>
              <a:gd name="connsiteY7" fmla="*/ 731902 h 805003"/>
              <a:gd name="connsiteX0" fmla="*/ 0 w 807637"/>
              <a:gd name="connsiteY0" fmla="*/ 731902 h 802564"/>
              <a:gd name="connsiteX1" fmla="*/ 75625 w 807637"/>
              <a:gd name="connsiteY1" fmla="*/ 739883 h 802564"/>
              <a:gd name="connsiteX2" fmla="*/ 372595 w 807637"/>
              <a:gd name="connsiteY2" fmla="*/ 802011 h 802564"/>
              <a:gd name="connsiteX3" fmla="*/ 792265 w 807637"/>
              <a:gd name="connsiteY3" fmla="*/ 525544 h 802564"/>
              <a:gd name="connsiteX4" fmla="*/ 573379 w 807637"/>
              <a:gd name="connsiteY4" fmla="*/ 3537 h 802564"/>
              <a:gd name="connsiteX5" fmla="*/ 44360 w 807637"/>
              <a:gd name="connsiteY5" fmla="*/ 319863 h 802564"/>
              <a:gd name="connsiteX6" fmla="*/ 41693 w 807637"/>
              <a:gd name="connsiteY6" fmla="*/ 630854 h 802564"/>
              <a:gd name="connsiteX7" fmla="*/ 0 w 807637"/>
              <a:gd name="connsiteY7" fmla="*/ 731902 h 802564"/>
              <a:gd name="connsiteX0" fmla="*/ 0 w 807637"/>
              <a:gd name="connsiteY0" fmla="*/ 731902 h 809639"/>
              <a:gd name="connsiteX1" fmla="*/ 75625 w 807637"/>
              <a:gd name="connsiteY1" fmla="*/ 735868 h 809639"/>
              <a:gd name="connsiteX2" fmla="*/ 372595 w 807637"/>
              <a:gd name="connsiteY2" fmla="*/ 802011 h 809639"/>
              <a:gd name="connsiteX3" fmla="*/ 792265 w 807637"/>
              <a:gd name="connsiteY3" fmla="*/ 525544 h 809639"/>
              <a:gd name="connsiteX4" fmla="*/ 573379 w 807637"/>
              <a:gd name="connsiteY4" fmla="*/ 3537 h 809639"/>
              <a:gd name="connsiteX5" fmla="*/ 44360 w 807637"/>
              <a:gd name="connsiteY5" fmla="*/ 319863 h 809639"/>
              <a:gd name="connsiteX6" fmla="*/ 41693 w 807637"/>
              <a:gd name="connsiteY6" fmla="*/ 630854 h 809639"/>
              <a:gd name="connsiteX7" fmla="*/ 0 w 807637"/>
              <a:gd name="connsiteY7" fmla="*/ 731902 h 809639"/>
              <a:gd name="connsiteX0" fmla="*/ 0 w 807637"/>
              <a:gd name="connsiteY0" fmla="*/ 731902 h 804248"/>
              <a:gd name="connsiteX1" fmla="*/ 75625 w 807637"/>
              <a:gd name="connsiteY1" fmla="*/ 735868 h 804248"/>
              <a:gd name="connsiteX2" fmla="*/ 372595 w 807637"/>
              <a:gd name="connsiteY2" fmla="*/ 802011 h 804248"/>
              <a:gd name="connsiteX3" fmla="*/ 792265 w 807637"/>
              <a:gd name="connsiteY3" fmla="*/ 525544 h 804248"/>
              <a:gd name="connsiteX4" fmla="*/ 573379 w 807637"/>
              <a:gd name="connsiteY4" fmla="*/ 3537 h 804248"/>
              <a:gd name="connsiteX5" fmla="*/ 44360 w 807637"/>
              <a:gd name="connsiteY5" fmla="*/ 319863 h 804248"/>
              <a:gd name="connsiteX6" fmla="*/ 41693 w 807637"/>
              <a:gd name="connsiteY6" fmla="*/ 630854 h 804248"/>
              <a:gd name="connsiteX7" fmla="*/ 0 w 807637"/>
              <a:gd name="connsiteY7" fmla="*/ 731902 h 804248"/>
              <a:gd name="connsiteX0" fmla="*/ 0 w 794765"/>
              <a:gd name="connsiteY0" fmla="*/ 731902 h 802589"/>
              <a:gd name="connsiteX1" fmla="*/ 75625 w 794765"/>
              <a:gd name="connsiteY1" fmla="*/ 735868 h 802589"/>
              <a:gd name="connsiteX2" fmla="*/ 372595 w 794765"/>
              <a:gd name="connsiteY2" fmla="*/ 802011 h 802589"/>
              <a:gd name="connsiteX3" fmla="*/ 671741 w 794765"/>
              <a:gd name="connsiteY3" fmla="*/ 690368 h 802589"/>
              <a:gd name="connsiteX4" fmla="*/ 792265 w 794765"/>
              <a:gd name="connsiteY4" fmla="*/ 525544 h 802589"/>
              <a:gd name="connsiteX5" fmla="*/ 573379 w 794765"/>
              <a:gd name="connsiteY5" fmla="*/ 3537 h 802589"/>
              <a:gd name="connsiteX6" fmla="*/ 44360 w 794765"/>
              <a:gd name="connsiteY6" fmla="*/ 319863 h 802589"/>
              <a:gd name="connsiteX7" fmla="*/ 41693 w 794765"/>
              <a:gd name="connsiteY7" fmla="*/ 630854 h 802589"/>
              <a:gd name="connsiteX8" fmla="*/ 0 w 794765"/>
              <a:gd name="connsiteY8" fmla="*/ 731902 h 802589"/>
              <a:gd name="connsiteX0" fmla="*/ 0 w 792569"/>
              <a:gd name="connsiteY0" fmla="*/ 731902 h 802589"/>
              <a:gd name="connsiteX1" fmla="*/ 75625 w 792569"/>
              <a:gd name="connsiteY1" fmla="*/ 735868 h 802589"/>
              <a:gd name="connsiteX2" fmla="*/ 372595 w 792569"/>
              <a:gd name="connsiteY2" fmla="*/ 802011 h 802589"/>
              <a:gd name="connsiteX3" fmla="*/ 671741 w 792569"/>
              <a:gd name="connsiteY3" fmla="*/ 690368 h 802589"/>
              <a:gd name="connsiteX4" fmla="*/ 792265 w 792569"/>
              <a:gd name="connsiteY4" fmla="*/ 525544 h 802589"/>
              <a:gd name="connsiteX5" fmla="*/ 573379 w 792569"/>
              <a:gd name="connsiteY5" fmla="*/ 3537 h 802589"/>
              <a:gd name="connsiteX6" fmla="*/ 44360 w 792569"/>
              <a:gd name="connsiteY6" fmla="*/ 319863 h 802589"/>
              <a:gd name="connsiteX7" fmla="*/ 41693 w 792569"/>
              <a:gd name="connsiteY7" fmla="*/ 630854 h 802589"/>
              <a:gd name="connsiteX8" fmla="*/ 0 w 792569"/>
              <a:gd name="connsiteY8" fmla="*/ 731902 h 802589"/>
              <a:gd name="connsiteX0" fmla="*/ 0 w 792569"/>
              <a:gd name="connsiteY0" fmla="*/ 731902 h 802589"/>
              <a:gd name="connsiteX1" fmla="*/ 75625 w 792569"/>
              <a:gd name="connsiteY1" fmla="*/ 735868 h 802589"/>
              <a:gd name="connsiteX2" fmla="*/ 372595 w 792569"/>
              <a:gd name="connsiteY2" fmla="*/ 802011 h 802589"/>
              <a:gd name="connsiteX3" fmla="*/ 671741 w 792569"/>
              <a:gd name="connsiteY3" fmla="*/ 690368 h 802589"/>
              <a:gd name="connsiteX4" fmla="*/ 792265 w 792569"/>
              <a:gd name="connsiteY4" fmla="*/ 477367 h 802589"/>
              <a:gd name="connsiteX5" fmla="*/ 573379 w 792569"/>
              <a:gd name="connsiteY5" fmla="*/ 3537 h 802589"/>
              <a:gd name="connsiteX6" fmla="*/ 44360 w 792569"/>
              <a:gd name="connsiteY6" fmla="*/ 319863 h 802589"/>
              <a:gd name="connsiteX7" fmla="*/ 41693 w 792569"/>
              <a:gd name="connsiteY7" fmla="*/ 630854 h 802589"/>
              <a:gd name="connsiteX8" fmla="*/ 0 w 792569"/>
              <a:gd name="connsiteY8" fmla="*/ 731902 h 802589"/>
              <a:gd name="connsiteX0" fmla="*/ 0 w 804939"/>
              <a:gd name="connsiteY0" fmla="*/ 731902 h 802589"/>
              <a:gd name="connsiteX1" fmla="*/ 75625 w 804939"/>
              <a:gd name="connsiteY1" fmla="*/ 735868 h 802589"/>
              <a:gd name="connsiteX2" fmla="*/ 372595 w 804939"/>
              <a:gd name="connsiteY2" fmla="*/ 802011 h 802589"/>
              <a:gd name="connsiteX3" fmla="*/ 671741 w 804939"/>
              <a:gd name="connsiteY3" fmla="*/ 690368 h 802589"/>
              <a:gd name="connsiteX4" fmla="*/ 792265 w 804939"/>
              <a:gd name="connsiteY4" fmla="*/ 477367 h 802589"/>
              <a:gd name="connsiteX5" fmla="*/ 573379 w 804939"/>
              <a:gd name="connsiteY5" fmla="*/ 3537 h 802589"/>
              <a:gd name="connsiteX6" fmla="*/ 44360 w 804939"/>
              <a:gd name="connsiteY6" fmla="*/ 319863 h 802589"/>
              <a:gd name="connsiteX7" fmla="*/ 41693 w 804939"/>
              <a:gd name="connsiteY7" fmla="*/ 630854 h 802589"/>
              <a:gd name="connsiteX8" fmla="*/ 0 w 804939"/>
              <a:gd name="connsiteY8" fmla="*/ 731902 h 802589"/>
              <a:gd name="connsiteX0" fmla="*/ 0 w 804939"/>
              <a:gd name="connsiteY0" fmla="*/ 731902 h 802589"/>
              <a:gd name="connsiteX1" fmla="*/ 75625 w 804939"/>
              <a:gd name="connsiteY1" fmla="*/ 735868 h 802589"/>
              <a:gd name="connsiteX2" fmla="*/ 372595 w 804939"/>
              <a:gd name="connsiteY2" fmla="*/ 802011 h 802589"/>
              <a:gd name="connsiteX3" fmla="*/ 671741 w 804939"/>
              <a:gd name="connsiteY3" fmla="*/ 690368 h 802589"/>
              <a:gd name="connsiteX4" fmla="*/ 792265 w 804939"/>
              <a:gd name="connsiteY4" fmla="*/ 477367 h 802589"/>
              <a:gd name="connsiteX5" fmla="*/ 573379 w 804939"/>
              <a:gd name="connsiteY5" fmla="*/ 3537 h 802589"/>
              <a:gd name="connsiteX6" fmla="*/ 44360 w 804939"/>
              <a:gd name="connsiteY6" fmla="*/ 319863 h 802589"/>
              <a:gd name="connsiteX7" fmla="*/ 41693 w 804939"/>
              <a:gd name="connsiteY7" fmla="*/ 630854 h 802589"/>
              <a:gd name="connsiteX8" fmla="*/ 0 w 804939"/>
              <a:gd name="connsiteY8" fmla="*/ 731902 h 802589"/>
              <a:gd name="connsiteX0" fmla="*/ 0 w 804939"/>
              <a:gd name="connsiteY0" fmla="*/ 731902 h 802589"/>
              <a:gd name="connsiteX1" fmla="*/ 75625 w 804939"/>
              <a:gd name="connsiteY1" fmla="*/ 735868 h 802589"/>
              <a:gd name="connsiteX2" fmla="*/ 372595 w 804939"/>
              <a:gd name="connsiteY2" fmla="*/ 802011 h 802589"/>
              <a:gd name="connsiteX3" fmla="*/ 671741 w 804939"/>
              <a:gd name="connsiteY3" fmla="*/ 690368 h 802589"/>
              <a:gd name="connsiteX4" fmla="*/ 792265 w 804939"/>
              <a:gd name="connsiteY4" fmla="*/ 477367 h 802589"/>
              <a:gd name="connsiteX5" fmla="*/ 573379 w 804939"/>
              <a:gd name="connsiteY5" fmla="*/ 3537 h 802589"/>
              <a:gd name="connsiteX6" fmla="*/ 44360 w 804939"/>
              <a:gd name="connsiteY6" fmla="*/ 319863 h 802589"/>
              <a:gd name="connsiteX7" fmla="*/ 41693 w 804939"/>
              <a:gd name="connsiteY7" fmla="*/ 630854 h 802589"/>
              <a:gd name="connsiteX8" fmla="*/ 0 w 804939"/>
              <a:gd name="connsiteY8" fmla="*/ 731902 h 802589"/>
              <a:gd name="connsiteX0" fmla="*/ 0 w 804939"/>
              <a:gd name="connsiteY0" fmla="*/ 731902 h 802648"/>
              <a:gd name="connsiteX1" fmla="*/ 75625 w 804939"/>
              <a:gd name="connsiteY1" fmla="*/ 737699 h 802648"/>
              <a:gd name="connsiteX2" fmla="*/ 372595 w 804939"/>
              <a:gd name="connsiteY2" fmla="*/ 802011 h 802648"/>
              <a:gd name="connsiteX3" fmla="*/ 671741 w 804939"/>
              <a:gd name="connsiteY3" fmla="*/ 690368 h 802648"/>
              <a:gd name="connsiteX4" fmla="*/ 792265 w 804939"/>
              <a:gd name="connsiteY4" fmla="*/ 477367 h 802648"/>
              <a:gd name="connsiteX5" fmla="*/ 573379 w 804939"/>
              <a:gd name="connsiteY5" fmla="*/ 3537 h 802648"/>
              <a:gd name="connsiteX6" fmla="*/ 44360 w 804939"/>
              <a:gd name="connsiteY6" fmla="*/ 319863 h 802648"/>
              <a:gd name="connsiteX7" fmla="*/ 41693 w 804939"/>
              <a:gd name="connsiteY7" fmla="*/ 630854 h 802648"/>
              <a:gd name="connsiteX8" fmla="*/ 0 w 804939"/>
              <a:gd name="connsiteY8" fmla="*/ 731902 h 802648"/>
              <a:gd name="connsiteX0" fmla="*/ 573379 w 805115"/>
              <a:gd name="connsiteY0" fmla="*/ 3537 h 802648"/>
              <a:gd name="connsiteX1" fmla="*/ 44360 w 805115"/>
              <a:gd name="connsiteY1" fmla="*/ 319863 h 802648"/>
              <a:gd name="connsiteX2" fmla="*/ 41693 w 805115"/>
              <a:gd name="connsiteY2" fmla="*/ 630854 h 802648"/>
              <a:gd name="connsiteX3" fmla="*/ 0 w 805115"/>
              <a:gd name="connsiteY3" fmla="*/ 731902 h 802648"/>
              <a:gd name="connsiteX4" fmla="*/ 75625 w 805115"/>
              <a:gd name="connsiteY4" fmla="*/ 737699 h 802648"/>
              <a:gd name="connsiteX5" fmla="*/ 372595 w 805115"/>
              <a:gd name="connsiteY5" fmla="*/ 802011 h 802648"/>
              <a:gd name="connsiteX6" fmla="*/ 671741 w 805115"/>
              <a:gd name="connsiteY6" fmla="*/ 690368 h 802648"/>
              <a:gd name="connsiteX7" fmla="*/ 792265 w 805115"/>
              <a:gd name="connsiteY7" fmla="*/ 477367 h 802648"/>
              <a:gd name="connsiteX8" fmla="*/ 583186 w 805115"/>
              <a:gd name="connsiteY8" fmla="*/ 14487 h 802648"/>
              <a:gd name="connsiteX0" fmla="*/ 573379 w 805115"/>
              <a:gd name="connsiteY0" fmla="*/ 0 h 799111"/>
              <a:gd name="connsiteX1" fmla="*/ 167411 w 805115"/>
              <a:gd name="connsiteY1" fmla="*/ 82808 h 799111"/>
              <a:gd name="connsiteX2" fmla="*/ 44360 w 805115"/>
              <a:gd name="connsiteY2" fmla="*/ 316326 h 799111"/>
              <a:gd name="connsiteX3" fmla="*/ 41693 w 805115"/>
              <a:gd name="connsiteY3" fmla="*/ 627317 h 799111"/>
              <a:gd name="connsiteX4" fmla="*/ 0 w 805115"/>
              <a:gd name="connsiteY4" fmla="*/ 728365 h 799111"/>
              <a:gd name="connsiteX5" fmla="*/ 75625 w 805115"/>
              <a:gd name="connsiteY5" fmla="*/ 734162 h 799111"/>
              <a:gd name="connsiteX6" fmla="*/ 372595 w 805115"/>
              <a:gd name="connsiteY6" fmla="*/ 798474 h 799111"/>
              <a:gd name="connsiteX7" fmla="*/ 671741 w 805115"/>
              <a:gd name="connsiteY7" fmla="*/ 686831 h 799111"/>
              <a:gd name="connsiteX8" fmla="*/ 792265 w 805115"/>
              <a:gd name="connsiteY8" fmla="*/ 473830 h 799111"/>
              <a:gd name="connsiteX9" fmla="*/ 583186 w 805115"/>
              <a:gd name="connsiteY9" fmla="*/ 10950 h 799111"/>
              <a:gd name="connsiteX0" fmla="*/ 167411 w 805115"/>
              <a:gd name="connsiteY0" fmla="*/ 71858 h 788161"/>
              <a:gd name="connsiteX1" fmla="*/ 44360 w 805115"/>
              <a:gd name="connsiteY1" fmla="*/ 305376 h 788161"/>
              <a:gd name="connsiteX2" fmla="*/ 41693 w 805115"/>
              <a:gd name="connsiteY2" fmla="*/ 616367 h 788161"/>
              <a:gd name="connsiteX3" fmla="*/ 0 w 805115"/>
              <a:gd name="connsiteY3" fmla="*/ 717415 h 788161"/>
              <a:gd name="connsiteX4" fmla="*/ 75625 w 805115"/>
              <a:gd name="connsiteY4" fmla="*/ 723212 h 788161"/>
              <a:gd name="connsiteX5" fmla="*/ 372595 w 805115"/>
              <a:gd name="connsiteY5" fmla="*/ 787524 h 788161"/>
              <a:gd name="connsiteX6" fmla="*/ 671741 w 805115"/>
              <a:gd name="connsiteY6" fmla="*/ 675881 h 788161"/>
              <a:gd name="connsiteX7" fmla="*/ 792265 w 805115"/>
              <a:gd name="connsiteY7" fmla="*/ 462880 h 788161"/>
              <a:gd name="connsiteX8" fmla="*/ 583186 w 805115"/>
              <a:gd name="connsiteY8" fmla="*/ 0 h 788161"/>
              <a:gd name="connsiteX0" fmla="*/ 168145 w 805115"/>
              <a:gd name="connsiteY0" fmla="*/ 82254 h 788161"/>
              <a:gd name="connsiteX1" fmla="*/ 44360 w 805115"/>
              <a:gd name="connsiteY1" fmla="*/ 305376 h 788161"/>
              <a:gd name="connsiteX2" fmla="*/ 41693 w 805115"/>
              <a:gd name="connsiteY2" fmla="*/ 616367 h 788161"/>
              <a:gd name="connsiteX3" fmla="*/ 0 w 805115"/>
              <a:gd name="connsiteY3" fmla="*/ 717415 h 788161"/>
              <a:gd name="connsiteX4" fmla="*/ 75625 w 805115"/>
              <a:gd name="connsiteY4" fmla="*/ 723212 h 788161"/>
              <a:gd name="connsiteX5" fmla="*/ 372595 w 805115"/>
              <a:gd name="connsiteY5" fmla="*/ 787524 h 788161"/>
              <a:gd name="connsiteX6" fmla="*/ 671741 w 805115"/>
              <a:gd name="connsiteY6" fmla="*/ 675881 h 788161"/>
              <a:gd name="connsiteX7" fmla="*/ 792265 w 805115"/>
              <a:gd name="connsiteY7" fmla="*/ 462880 h 788161"/>
              <a:gd name="connsiteX8" fmla="*/ 583186 w 805115"/>
              <a:gd name="connsiteY8" fmla="*/ 0 h 788161"/>
              <a:gd name="connsiteX0" fmla="*/ 168145 w 805115"/>
              <a:gd name="connsiteY0" fmla="*/ 82254 h 788161"/>
              <a:gd name="connsiteX1" fmla="*/ 44360 w 805115"/>
              <a:gd name="connsiteY1" fmla="*/ 305376 h 788161"/>
              <a:gd name="connsiteX2" fmla="*/ 41693 w 805115"/>
              <a:gd name="connsiteY2" fmla="*/ 616367 h 788161"/>
              <a:gd name="connsiteX3" fmla="*/ 0 w 805115"/>
              <a:gd name="connsiteY3" fmla="*/ 717415 h 788161"/>
              <a:gd name="connsiteX4" fmla="*/ 75625 w 805115"/>
              <a:gd name="connsiteY4" fmla="*/ 723212 h 788161"/>
              <a:gd name="connsiteX5" fmla="*/ 372595 w 805115"/>
              <a:gd name="connsiteY5" fmla="*/ 787524 h 788161"/>
              <a:gd name="connsiteX6" fmla="*/ 671741 w 805115"/>
              <a:gd name="connsiteY6" fmla="*/ 675881 h 788161"/>
              <a:gd name="connsiteX7" fmla="*/ 792265 w 805115"/>
              <a:gd name="connsiteY7" fmla="*/ 462880 h 788161"/>
              <a:gd name="connsiteX8" fmla="*/ 583186 w 805115"/>
              <a:gd name="connsiteY8" fmla="*/ 0 h 788161"/>
              <a:gd name="connsiteX0" fmla="*/ 168145 w 821907"/>
              <a:gd name="connsiteY0" fmla="*/ 42103 h 748010"/>
              <a:gd name="connsiteX1" fmla="*/ 44360 w 821907"/>
              <a:gd name="connsiteY1" fmla="*/ 265225 h 748010"/>
              <a:gd name="connsiteX2" fmla="*/ 41693 w 821907"/>
              <a:gd name="connsiteY2" fmla="*/ 576216 h 748010"/>
              <a:gd name="connsiteX3" fmla="*/ 0 w 821907"/>
              <a:gd name="connsiteY3" fmla="*/ 677264 h 748010"/>
              <a:gd name="connsiteX4" fmla="*/ 75625 w 821907"/>
              <a:gd name="connsiteY4" fmla="*/ 683061 h 748010"/>
              <a:gd name="connsiteX5" fmla="*/ 372595 w 821907"/>
              <a:gd name="connsiteY5" fmla="*/ 747373 h 748010"/>
              <a:gd name="connsiteX6" fmla="*/ 671741 w 821907"/>
              <a:gd name="connsiteY6" fmla="*/ 635730 h 748010"/>
              <a:gd name="connsiteX7" fmla="*/ 792265 w 821907"/>
              <a:gd name="connsiteY7" fmla="*/ 422729 h 748010"/>
              <a:gd name="connsiteX8" fmla="*/ 670340 w 821907"/>
              <a:gd name="connsiteY8" fmla="*/ 0 h 748010"/>
              <a:gd name="connsiteX0" fmla="*/ 168145 w 794308"/>
              <a:gd name="connsiteY0" fmla="*/ 42103 h 748010"/>
              <a:gd name="connsiteX1" fmla="*/ 44360 w 794308"/>
              <a:gd name="connsiteY1" fmla="*/ 265225 h 748010"/>
              <a:gd name="connsiteX2" fmla="*/ 41693 w 794308"/>
              <a:gd name="connsiteY2" fmla="*/ 576216 h 748010"/>
              <a:gd name="connsiteX3" fmla="*/ 0 w 794308"/>
              <a:gd name="connsiteY3" fmla="*/ 677264 h 748010"/>
              <a:gd name="connsiteX4" fmla="*/ 75625 w 794308"/>
              <a:gd name="connsiteY4" fmla="*/ 683061 h 748010"/>
              <a:gd name="connsiteX5" fmla="*/ 372595 w 794308"/>
              <a:gd name="connsiteY5" fmla="*/ 747373 h 748010"/>
              <a:gd name="connsiteX6" fmla="*/ 671741 w 794308"/>
              <a:gd name="connsiteY6" fmla="*/ 635730 h 748010"/>
              <a:gd name="connsiteX7" fmla="*/ 792265 w 794308"/>
              <a:gd name="connsiteY7" fmla="*/ 422729 h 748010"/>
              <a:gd name="connsiteX8" fmla="*/ 670340 w 794308"/>
              <a:gd name="connsiteY8" fmla="*/ 0 h 748010"/>
              <a:gd name="connsiteX0" fmla="*/ 168145 w 798691"/>
              <a:gd name="connsiteY0" fmla="*/ 42103 h 748010"/>
              <a:gd name="connsiteX1" fmla="*/ 44360 w 798691"/>
              <a:gd name="connsiteY1" fmla="*/ 265225 h 748010"/>
              <a:gd name="connsiteX2" fmla="*/ 41693 w 798691"/>
              <a:gd name="connsiteY2" fmla="*/ 576216 h 748010"/>
              <a:gd name="connsiteX3" fmla="*/ 0 w 798691"/>
              <a:gd name="connsiteY3" fmla="*/ 677264 h 748010"/>
              <a:gd name="connsiteX4" fmla="*/ 75625 w 798691"/>
              <a:gd name="connsiteY4" fmla="*/ 683061 h 748010"/>
              <a:gd name="connsiteX5" fmla="*/ 372595 w 798691"/>
              <a:gd name="connsiteY5" fmla="*/ 747373 h 748010"/>
              <a:gd name="connsiteX6" fmla="*/ 671741 w 798691"/>
              <a:gd name="connsiteY6" fmla="*/ 635730 h 748010"/>
              <a:gd name="connsiteX7" fmla="*/ 792265 w 798691"/>
              <a:gd name="connsiteY7" fmla="*/ 422729 h 748010"/>
              <a:gd name="connsiteX8" fmla="*/ 670340 w 798691"/>
              <a:gd name="connsiteY8" fmla="*/ 0 h 748010"/>
              <a:gd name="connsiteX0" fmla="*/ 168145 w 806092"/>
              <a:gd name="connsiteY0" fmla="*/ 42103 h 748010"/>
              <a:gd name="connsiteX1" fmla="*/ 44360 w 806092"/>
              <a:gd name="connsiteY1" fmla="*/ 265225 h 748010"/>
              <a:gd name="connsiteX2" fmla="*/ 41693 w 806092"/>
              <a:gd name="connsiteY2" fmla="*/ 576216 h 748010"/>
              <a:gd name="connsiteX3" fmla="*/ 0 w 806092"/>
              <a:gd name="connsiteY3" fmla="*/ 677264 h 748010"/>
              <a:gd name="connsiteX4" fmla="*/ 75625 w 806092"/>
              <a:gd name="connsiteY4" fmla="*/ 683061 h 748010"/>
              <a:gd name="connsiteX5" fmla="*/ 372595 w 806092"/>
              <a:gd name="connsiteY5" fmla="*/ 747373 h 748010"/>
              <a:gd name="connsiteX6" fmla="*/ 671741 w 806092"/>
              <a:gd name="connsiteY6" fmla="*/ 635730 h 748010"/>
              <a:gd name="connsiteX7" fmla="*/ 801261 w 806092"/>
              <a:gd name="connsiteY7" fmla="*/ 417454 h 748010"/>
              <a:gd name="connsiteX8" fmla="*/ 670340 w 806092"/>
              <a:gd name="connsiteY8" fmla="*/ 0 h 748010"/>
              <a:gd name="connsiteX0" fmla="*/ 168145 w 804412"/>
              <a:gd name="connsiteY0" fmla="*/ 42103 h 748010"/>
              <a:gd name="connsiteX1" fmla="*/ 44360 w 804412"/>
              <a:gd name="connsiteY1" fmla="*/ 265225 h 748010"/>
              <a:gd name="connsiteX2" fmla="*/ 41693 w 804412"/>
              <a:gd name="connsiteY2" fmla="*/ 576216 h 748010"/>
              <a:gd name="connsiteX3" fmla="*/ 0 w 804412"/>
              <a:gd name="connsiteY3" fmla="*/ 677264 h 748010"/>
              <a:gd name="connsiteX4" fmla="*/ 75625 w 804412"/>
              <a:gd name="connsiteY4" fmla="*/ 683061 h 748010"/>
              <a:gd name="connsiteX5" fmla="*/ 372595 w 804412"/>
              <a:gd name="connsiteY5" fmla="*/ 747373 h 748010"/>
              <a:gd name="connsiteX6" fmla="*/ 671741 w 804412"/>
              <a:gd name="connsiteY6" fmla="*/ 635730 h 748010"/>
              <a:gd name="connsiteX7" fmla="*/ 801261 w 804412"/>
              <a:gd name="connsiteY7" fmla="*/ 417454 h 748010"/>
              <a:gd name="connsiteX8" fmla="*/ 670340 w 804412"/>
              <a:gd name="connsiteY8" fmla="*/ 0 h 748010"/>
              <a:gd name="connsiteX0" fmla="*/ 168145 w 803131"/>
              <a:gd name="connsiteY0" fmla="*/ 42103 h 748010"/>
              <a:gd name="connsiteX1" fmla="*/ 44360 w 803131"/>
              <a:gd name="connsiteY1" fmla="*/ 265225 h 748010"/>
              <a:gd name="connsiteX2" fmla="*/ 41693 w 803131"/>
              <a:gd name="connsiteY2" fmla="*/ 576216 h 748010"/>
              <a:gd name="connsiteX3" fmla="*/ 0 w 803131"/>
              <a:gd name="connsiteY3" fmla="*/ 677264 h 748010"/>
              <a:gd name="connsiteX4" fmla="*/ 75625 w 803131"/>
              <a:gd name="connsiteY4" fmla="*/ 683061 h 748010"/>
              <a:gd name="connsiteX5" fmla="*/ 372595 w 803131"/>
              <a:gd name="connsiteY5" fmla="*/ 747373 h 748010"/>
              <a:gd name="connsiteX6" fmla="*/ 671741 w 803131"/>
              <a:gd name="connsiteY6" fmla="*/ 635730 h 748010"/>
              <a:gd name="connsiteX7" fmla="*/ 801261 w 803131"/>
              <a:gd name="connsiteY7" fmla="*/ 417454 h 748010"/>
              <a:gd name="connsiteX8" fmla="*/ 670340 w 803131"/>
              <a:gd name="connsiteY8" fmla="*/ 0 h 748010"/>
              <a:gd name="connsiteX0" fmla="*/ 168145 w 801284"/>
              <a:gd name="connsiteY0" fmla="*/ 42571 h 748478"/>
              <a:gd name="connsiteX1" fmla="*/ 44360 w 801284"/>
              <a:gd name="connsiteY1" fmla="*/ 265693 h 748478"/>
              <a:gd name="connsiteX2" fmla="*/ 41693 w 801284"/>
              <a:gd name="connsiteY2" fmla="*/ 576684 h 748478"/>
              <a:gd name="connsiteX3" fmla="*/ 0 w 801284"/>
              <a:gd name="connsiteY3" fmla="*/ 677732 h 748478"/>
              <a:gd name="connsiteX4" fmla="*/ 75625 w 801284"/>
              <a:gd name="connsiteY4" fmla="*/ 683529 h 748478"/>
              <a:gd name="connsiteX5" fmla="*/ 372595 w 801284"/>
              <a:gd name="connsiteY5" fmla="*/ 747841 h 748478"/>
              <a:gd name="connsiteX6" fmla="*/ 671741 w 801284"/>
              <a:gd name="connsiteY6" fmla="*/ 636198 h 748478"/>
              <a:gd name="connsiteX7" fmla="*/ 801261 w 801284"/>
              <a:gd name="connsiteY7" fmla="*/ 417922 h 748478"/>
              <a:gd name="connsiteX8" fmla="*/ 675661 w 801284"/>
              <a:gd name="connsiteY8" fmla="*/ 0 h 748478"/>
              <a:gd name="connsiteX0" fmla="*/ 168145 w 806418"/>
              <a:gd name="connsiteY0" fmla="*/ 42571 h 748478"/>
              <a:gd name="connsiteX1" fmla="*/ 44360 w 806418"/>
              <a:gd name="connsiteY1" fmla="*/ 265693 h 748478"/>
              <a:gd name="connsiteX2" fmla="*/ 41693 w 806418"/>
              <a:gd name="connsiteY2" fmla="*/ 576684 h 748478"/>
              <a:gd name="connsiteX3" fmla="*/ 0 w 806418"/>
              <a:gd name="connsiteY3" fmla="*/ 677732 h 748478"/>
              <a:gd name="connsiteX4" fmla="*/ 75625 w 806418"/>
              <a:gd name="connsiteY4" fmla="*/ 683529 h 748478"/>
              <a:gd name="connsiteX5" fmla="*/ 372595 w 806418"/>
              <a:gd name="connsiteY5" fmla="*/ 747841 h 748478"/>
              <a:gd name="connsiteX6" fmla="*/ 671741 w 806418"/>
              <a:gd name="connsiteY6" fmla="*/ 636198 h 748478"/>
              <a:gd name="connsiteX7" fmla="*/ 801261 w 806418"/>
              <a:gd name="connsiteY7" fmla="*/ 417922 h 748478"/>
              <a:gd name="connsiteX8" fmla="*/ 675661 w 806418"/>
              <a:gd name="connsiteY8" fmla="*/ 0 h 74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6418" h="748478">
                <a:moveTo>
                  <a:pt x="168145" y="42571"/>
                </a:moveTo>
                <a:cubicBezTo>
                  <a:pt x="81515" y="98145"/>
                  <a:pt x="65313" y="174942"/>
                  <a:pt x="44360" y="265693"/>
                </a:cubicBezTo>
                <a:cubicBezTo>
                  <a:pt x="28454" y="374659"/>
                  <a:pt x="41693" y="513343"/>
                  <a:pt x="41693" y="576684"/>
                </a:cubicBezTo>
                <a:cubicBezTo>
                  <a:pt x="42170" y="648407"/>
                  <a:pt x="0" y="677732"/>
                  <a:pt x="0" y="677732"/>
                </a:cubicBezTo>
                <a:cubicBezTo>
                  <a:pt x="11236" y="680033"/>
                  <a:pt x="13335" y="679205"/>
                  <a:pt x="75625" y="683529"/>
                </a:cubicBezTo>
                <a:cubicBezTo>
                  <a:pt x="137915" y="687853"/>
                  <a:pt x="273242" y="755729"/>
                  <a:pt x="372595" y="747841"/>
                </a:cubicBezTo>
                <a:cubicBezTo>
                  <a:pt x="471948" y="739953"/>
                  <a:pt x="601796" y="682276"/>
                  <a:pt x="671741" y="636198"/>
                </a:cubicBezTo>
                <a:cubicBezTo>
                  <a:pt x="741686" y="590120"/>
                  <a:pt x="800608" y="523955"/>
                  <a:pt x="801261" y="417922"/>
                </a:cubicBezTo>
                <a:cubicBezTo>
                  <a:pt x="801914" y="311889"/>
                  <a:pt x="844090" y="132293"/>
                  <a:pt x="675661" y="0"/>
                </a:cubicBezTo>
              </a:path>
            </a:pathLst>
          </a:custGeom>
          <a:noFill/>
          <a:ln w="19050" cap="flat">
            <a:solidFill>
              <a:schemeClr val="tx1"/>
            </a:solid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04946927-DC3C-4E78-8AA4-342BDC571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3039" y="3752870"/>
            <a:ext cx="5231976" cy="2798081"/>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8448" h="873038">
                <a:moveTo>
                  <a:pt x="628580" y="873029"/>
                </a:moveTo>
                <a:cubicBezTo>
                  <a:pt x="712019" y="861599"/>
                  <a:pt x="779646" y="801591"/>
                  <a:pt x="820985" y="803115"/>
                </a:cubicBezTo>
                <a:cubicBezTo>
                  <a:pt x="890136" y="805782"/>
                  <a:pt x="1102925" y="778255"/>
                  <a:pt x="1179791" y="630332"/>
                </a:cubicBezTo>
                <a:cubicBezTo>
                  <a:pt x="1256658" y="482408"/>
                  <a:pt x="1285233" y="316959"/>
                  <a:pt x="1178744" y="192753"/>
                </a:cubicBezTo>
                <a:cubicBezTo>
                  <a:pt x="1072254" y="68547"/>
                  <a:pt x="897566" y="-62326"/>
                  <a:pt x="459416" y="32447"/>
                </a:cubicBezTo>
                <a:cubicBezTo>
                  <a:pt x="21266" y="127221"/>
                  <a:pt x="-22359" y="453262"/>
                  <a:pt x="7264" y="595184"/>
                </a:cubicBezTo>
                <a:cubicBezTo>
                  <a:pt x="36887" y="737107"/>
                  <a:pt x="503802" y="728534"/>
                  <a:pt x="545617" y="737202"/>
                </a:cubicBezTo>
                <a:cubicBezTo>
                  <a:pt x="727068" y="773873"/>
                  <a:pt x="628580" y="873029"/>
                  <a:pt x="628580" y="873029"/>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3B916D30-5BDB-4977-95C5-FA744600B4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057" y="3714378"/>
            <a:ext cx="5231976" cy="2798081"/>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8448" h="873038">
                <a:moveTo>
                  <a:pt x="628580" y="873029"/>
                </a:moveTo>
                <a:cubicBezTo>
                  <a:pt x="712019" y="861599"/>
                  <a:pt x="779646" y="801591"/>
                  <a:pt x="820985" y="803115"/>
                </a:cubicBezTo>
                <a:cubicBezTo>
                  <a:pt x="890136" y="805782"/>
                  <a:pt x="1102925" y="778255"/>
                  <a:pt x="1179791" y="630332"/>
                </a:cubicBezTo>
                <a:cubicBezTo>
                  <a:pt x="1256658" y="482408"/>
                  <a:pt x="1285233" y="316959"/>
                  <a:pt x="1178744" y="192753"/>
                </a:cubicBezTo>
                <a:cubicBezTo>
                  <a:pt x="1072254" y="68547"/>
                  <a:pt x="897566" y="-62326"/>
                  <a:pt x="459416" y="32447"/>
                </a:cubicBezTo>
                <a:cubicBezTo>
                  <a:pt x="21266" y="127221"/>
                  <a:pt x="-22359" y="453262"/>
                  <a:pt x="7264" y="595184"/>
                </a:cubicBezTo>
                <a:cubicBezTo>
                  <a:pt x="36887" y="737107"/>
                  <a:pt x="503802" y="728534"/>
                  <a:pt x="545617" y="737202"/>
                </a:cubicBezTo>
                <a:cubicBezTo>
                  <a:pt x="727068" y="773873"/>
                  <a:pt x="628580" y="873029"/>
                  <a:pt x="628580" y="873029"/>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C485238C-C351-B398-3F39-02DB1D1D9783}"/>
              </a:ext>
            </a:extLst>
          </p:cNvPr>
          <p:cNvSpPr>
            <a:spLocks noGrp="1"/>
          </p:cNvSpPr>
          <p:nvPr>
            <p:ph type="title"/>
          </p:nvPr>
        </p:nvSpPr>
        <p:spPr>
          <a:xfrm>
            <a:off x="1267656" y="4264743"/>
            <a:ext cx="4320791" cy="1688123"/>
          </a:xfrm>
        </p:spPr>
        <p:txBody>
          <a:bodyPr>
            <a:normAutofit/>
          </a:bodyPr>
          <a:lstStyle/>
          <a:p>
            <a:pPr algn="ctr"/>
            <a:r>
              <a:rPr lang="en-GB" i="1" u="sng"/>
              <a:t>Activity</a:t>
            </a:r>
          </a:p>
        </p:txBody>
      </p:sp>
      <p:sp>
        <p:nvSpPr>
          <p:cNvPr id="3" name="Content Placeholder 2">
            <a:extLst>
              <a:ext uri="{FF2B5EF4-FFF2-40B4-BE49-F238E27FC236}">
                <a16:creationId xmlns:a16="http://schemas.microsoft.com/office/drawing/2014/main" id="{91820501-FBBA-83CA-2CBE-EFF1FBEB22DC}"/>
              </a:ext>
            </a:extLst>
          </p:cNvPr>
          <p:cNvSpPr>
            <a:spLocks noGrp="1"/>
          </p:cNvSpPr>
          <p:nvPr>
            <p:ph idx="1"/>
          </p:nvPr>
        </p:nvSpPr>
        <p:spPr>
          <a:xfrm>
            <a:off x="5784980" y="824254"/>
            <a:ext cx="4615542" cy="4450652"/>
          </a:xfrm>
        </p:spPr>
        <p:txBody>
          <a:bodyPr>
            <a:normAutofit/>
          </a:bodyPr>
          <a:lstStyle/>
          <a:p>
            <a:pPr marL="285750" indent="-285750" algn="ctr">
              <a:lnSpc>
                <a:spcPct val="90000"/>
              </a:lnSpc>
              <a:buFont typeface="Wingdings" panose="05000000000000000000" pitchFamily="2" charset="2"/>
              <a:buChar char="v"/>
            </a:pPr>
            <a:r>
              <a:rPr lang="en-GB"/>
              <a:t>Can you list an examples of groups who have rioted. </a:t>
            </a:r>
          </a:p>
          <a:p>
            <a:pPr marL="285750" indent="-285750" algn="ctr">
              <a:lnSpc>
                <a:spcPct val="90000"/>
              </a:lnSpc>
              <a:buFont typeface="Wingdings" panose="05000000000000000000" pitchFamily="2" charset="2"/>
              <a:buChar char="v"/>
            </a:pPr>
            <a:r>
              <a:rPr lang="en-GB"/>
              <a:t>You can work in groups to do this or individually. </a:t>
            </a:r>
          </a:p>
          <a:p>
            <a:pPr marL="285750" indent="-285750" algn="ctr">
              <a:lnSpc>
                <a:spcPct val="90000"/>
              </a:lnSpc>
              <a:buFont typeface="Wingdings" panose="05000000000000000000" pitchFamily="2" charset="2"/>
              <a:buChar char="v"/>
            </a:pPr>
            <a:r>
              <a:rPr lang="en-GB"/>
              <a:t>Discuss; </a:t>
            </a:r>
          </a:p>
          <a:p>
            <a:pPr marL="285750" indent="-285750" algn="ctr">
              <a:lnSpc>
                <a:spcPct val="90000"/>
              </a:lnSpc>
              <a:buFont typeface="Wingdings" panose="05000000000000000000" pitchFamily="2" charset="2"/>
              <a:buChar char="v"/>
            </a:pPr>
            <a:r>
              <a:rPr lang="en-GB"/>
              <a:t>Who they are? </a:t>
            </a:r>
          </a:p>
          <a:p>
            <a:pPr marL="285750" indent="-285750" algn="ctr">
              <a:lnSpc>
                <a:spcPct val="90000"/>
              </a:lnSpc>
              <a:buFont typeface="Wingdings" panose="05000000000000000000" pitchFamily="2" charset="2"/>
              <a:buChar char="v"/>
            </a:pPr>
            <a:r>
              <a:rPr lang="en-GB"/>
              <a:t>Their purpose. </a:t>
            </a:r>
          </a:p>
          <a:p>
            <a:pPr marL="285750" indent="-285750" algn="ctr">
              <a:lnSpc>
                <a:spcPct val="90000"/>
              </a:lnSpc>
              <a:buFont typeface="Wingdings" panose="05000000000000000000" pitchFamily="2" charset="2"/>
              <a:buChar char="v"/>
            </a:pPr>
            <a:r>
              <a:rPr lang="en-GB"/>
              <a:t>The outcome. </a:t>
            </a:r>
          </a:p>
          <a:p>
            <a:pPr algn="ctr">
              <a:lnSpc>
                <a:spcPct val="90000"/>
              </a:lnSpc>
            </a:pPr>
            <a:endParaRPr lang="en-GB"/>
          </a:p>
        </p:txBody>
      </p:sp>
    </p:spTree>
    <p:extLst>
      <p:ext uri="{BB962C8B-B14F-4D97-AF65-F5344CB8AC3E}">
        <p14:creationId xmlns:p14="http://schemas.microsoft.com/office/powerpoint/2010/main" val="85328283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753AB3-5C40-4FBB-AD51-F3611E607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3987EAF-F491-43B5-AE03-AECA2EAD96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48290" y="505765"/>
            <a:ext cx="11011431" cy="6006966"/>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1242"/>
              <a:gd name="connsiteY0" fmla="*/ 39610 h 6402571"/>
              <a:gd name="connsiteX1" fmla="*/ 304663 w 11601242"/>
              <a:gd name="connsiteY1" fmla="*/ 50371 h 6402571"/>
              <a:gd name="connsiteX2" fmla="*/ 0 w 11601242"/>
              <a:gd name="connsiteY2" fmla="*/ 87552 h 6402571"/>
              <a:gd name="connsiteX3" fmla="*/ 0 w 11601242"/>
              <a:gd name="connsiteY3" fmla="*/ 948756 h 6402571"/>
              <a:gd name="connsiteX4" fmla="*/ 4597 w 11601242"/>
              <a:gd name="connsiteY4" fmla="*/ 948756 h 6402571"/>
              <a:gd name="connsiteX5" fmla="*/ 8568 w 11601242"/>
              <a:gd name="connsiteY5" fmla="*/ 1128518 h 6402571"/>
              <a:gd name="connsiteX6" fmla="*/ 88972 w 11601242"/>
              <a:gd name="connsiteY6" fmla="*/ 3563458 h 6402571"/>
              <a:gd name="connsiteX7" fmla="*/ 148480 w 11601242"/>
              <a:gd name="connsiteY7" fmla="*/ 5970451 h 6402571"/>
              <a:gd name="connsiteX8" fmla="*/ 5623915 w 11601242"/>
              <a:gd name="connsiteY8" fmla="*/ 5986674 h 6402571"/>
              <a:gd name="connsiteX9" fmla="*/ 8143603 w 11601242"/>
              <a:gd name="connsiteY9" fmla="*/ 5952640 h 6402571"/>
              <a:gd name="connsiteX10" fmla="*/ 8168400 w 11601242"/>
              <a:gd name="connsiteY10" fmla="*/ 5953783 h 6402571"/>
              <a:gd name="connsiteX11" fmla="*/ 8334742 w 11601242"/>
              <a:gd name="connsiteY11" fmla="*/ 5952364 h 6402571"/>
              <a:gd name="connsiteX12" fmla="*/ 8343333 w 11601242"/>
              <a:gd name="connsiteY12" fmla="*/ 6402571 h 6402571"/>
              <a:gd name="connsiteX13" fmla="*/ 8951337 w 11601242"/>
              <a:gd name="connsiteY13" fmla="*/ 5952489 h 6402571"/>
              <a:gd name="connsiteX14" fmla="*/ 9710371 w 11601242"/>
              <a:gd name="connsiteY14" fmla="*/ 5951234 h 6402571"/>
              <a:gd name="connsiteX15" fmla="*/ 9804791 w 11601242"/>
              <a:gd name="connsiteY15" fmla="*/ 5947930 h 6402571"/>
              <a:gd name="connsiteX16" fmla="*/ 9863784 w 11601242"/>
              <a:gd name="connsiteY16" fmla="*/ 5948725 h 6402571"/>
              <a:gd name="connsiteX17" fmla="*/ 10007288 w 11601242"/>
              <a:gd name="connsiteY17" fmla="*/ 5954109 h 6402571"/>
              <a:gd name="connsiteX18" fmla="*/ 10927227 w 11601242"/>
              <a:gd name="connsiteY18" fmla="*/ 5961976 h 6402571"/>
              <a:gd name="connsiteX19" fmla="*/ 11562333 w 11601242"/>
              <a:gd name="connsiteY19" fmla="*/ 5945695 h 6402571"/>
              <a:gd name="connsiteX20" fmla="*/ 11571244 w 11601242"/>
              <a:gd name="connsiteY20" fmla="*/ 2661284 h 6402571"/>
              <a:gd name="connsiteX21" fmla="*/ 11561892 w 11601242"/>
              <a:gd name="connsiteY21" fmla="*/ 215923 h 6402571"/>
              <a:gd name="connsiteX22" fmla="*/ 11316429 w 11601242"/>
              <a:gd name="connsiteY22" fmla="*/ 110142 h 6402571"/>
              <a:gd name="connsiteX23" fmla="*/ 10689999 w 11601242"/>
              <a:gd name="connsiteY23" fmla="*/ 110201 h 6402571"/>
              <a:gd name="connsiteX24" fmla="*/ 7599878 w 11601242"/>
              <a:gd name="connsiteY24" fmla="*/ 115520 h 6402571"/>
              <a:gd name="connsiteX25" fmla="*/ 1892744 w 11601242"/>
              <a:gd name="connsiteY25" fmla="*/ 39610 h 6402571"/>
              <a:gd name="connsiteX0" fmla="*/ 1892744 w 11600084"/>
              <a:gd name="connsiteY0" fmla="*/ 0 h 6362961"/>
              <a:gd name="connsiteX1" fmla="*/ 304663 w 11600084"/>
              <a:gd name="connsiteY1" fmla="*/ 10761 h 6362961"/>
              <a:gd name="connsiteX2" fmla="*/ 0 w 11600084"/>
              <a:gd name="connsiteY2" fmla="*/ 47942 h 6362961"/>
              <a:gd name="connsiteX3" fmla="*/ 0 w 11600084"/>
              <a:gd name="connsiteY3" fmla="*/ 909146 h 6362961"/>
              <a:gd name="connsiteX4" fmla="*/ 4597 w 11600084"/>
              <a:gd name="connsiteY4" fmla="*/ 909146 h 6362961"/>
              <a:gd name="connsiteX5" fmla="*/ 8568 w 11600084"/>
              <a:gd name="connsiteY5" fmla="*/ 1088908 h 6362961"/>
              <a:gd name="connsiteX6" fmla="*/ 88972 w 11600084"/>
              <a:gd name="connsiteY6" fmla="*/ 3523848 h 6362961"/>
              <a:gd name="connsiteX7" fmla="*/ 148480 w 11600084"/>
              <a:gd name="connsiteY7" fmla="*/ 5930841 h 6362961"/>
              <a:gd name="connsiteX8" fmla="*/ 5623915 w 11600084"/>
              <a:gd name="connsiteY8" fmla="*/ 5947064 h 6362961"/>
              <a:gd name="connsiteX9" fmla="*/ 8143603 w 11600084"/>
              <a:gd name="connsiteY9" fmla="*/ 5913030 h 6362961"/>
              <a:gd name="connsiteX10" fmla="*/ 8168400 w 11600084"/>
              <a:gd name="connsiteY10" fmla="*/ 5914173 h 6362961"/>
              <a:gd name="connsiteX11" fmla="*/ 8334742 w 11600084"/>
              <a:gd name="connsiteY11" fmla="*/ 5912754 h 6362961"/>
              <a:gd name="connsiteX12" fmla="*/ 8343333 w 11600084"/>
              <a:gd name="connsiteY12" fmla="*/ 6362961 h 6362961"/>
              <a:gd name="connsiteX13" fmla="*/ 8951337 w 11600084"/>
              <a:gd name="connsiteY13" fmla="*/ 5912879 h 6362961"/>
              <a:gd name="connsiteX14" fmla="*/ 9710371 w 11600084"/>
              <a:gd name="connsiteY14" fmla="*/ 5911624 h 6362961"/>
              <a:gd name="connsiteX15" fmla="*/ 9804791 w 11600084"/>
              <a:gd name="connsiteY15" fmla="*/ 5908320 h 6362961"/>
              <a:gd name="connsiteX16" fmla="*/ 9863784 w 11600084"/>
              <a:gd name="connsiteY16" fmla="*/ 5909115 h 6362961"/>
              <a:gd name="connsiteX17" fmla="*/ 10007288 w 11600084"/>
              <a:gd name="connsiteY17" fmla="*/ 5914499 h 6362961"/>
              <a:gd name="connsiteX18" fmla="*/ 10927227 w 11600084"/>
              <a:gd name="connsiteY18" fmla="*/ 5922366 h 6362961"/>
              <a:gd name="connsiteX19" fmla="*/ 11562333 w 11600084"/>
              <a:gd name="connsiteY19" fmla="*/ 5906085 h 6362961"/>
              <a:gd name="connsiteX20" fmla="*/ 11571244 w 11600084"/>
              <a:gd name="connsiteY20" fmla="*/ 2621674 h 6362961"/>
              <a:gd name="connsiteX21" fmla="*/ 11561892 w 11600084"/>
              <a:gd name="connsiteY21" fmla="*/ 176313 h 6362961"/>
              <a:gd name="connsiteX22" fmla="*/ 11316429 w 11600084"/>
              <a:gd name="connsiteY22" fmla="*/ 70532 h 6362961"/>
              <a:gd name="connsiteX23" fmla="*/ 10689999 w 11600084"/>
              <a:gd name="connsiteY23" fmla="*/ 70591 h 6362961"/>
              <a:gd name="connsiteX24" fmla="*/ 7599878 w 11600084"/>
              <a:gd name="connsiteY24" fmla="*/ 75910 h 6362961"/>
              <a:gd name="connsiteX25" fmla="*/ 1892744 w 11600084"/>
              <a:gd name="connsiteY25" fmla="*/ 0 h 6362961"/>
              <a:gd name="connsiteX0" fmla="*/ 1892744 w 11600084"/>
              <a:gd name="connsiteY0" fmla="*/ 0 h 6362961"/>
              <a:gd name="connsiteX1" fmla="*/ 304663 w 11600084"/>
              <a:gd name="connsiteY1" fmla="*/ 10761 h 6362961"/>
              <a:gd name="connsiteX2" fmla="*/ 0 w 11600084"/>
              <a:gd name="connsiteY2" fmla="*/ 47942 h 6362961"/>
              <a:gd name="connsiteX3" fmla="*/ 0 w 11600084"/>
              <a:gd name="connsiteY3" fmla="*/ 909146 h 6362961"/>
              <a:gd name="connsiteX4" fmla="*/ 4597 w 11600084"/>
              <a:gd name="connsiteY4" fmla="*/ 909146 h 6362961"/>
              <a:gd name="connsiteX5" fmla="*/ 8568 w 11600084"/>
              <a:gd name="connsiteY5" fmla="*/ 1088908 h 6362961"/>
              <a:gd name="connsiteX6" fmla="*/ 88972 w 11600084"/>
              <a:gd name="connsiteY6" fmla="*/ 3523848 h 6362961"/>
              <a:gd name="connsiteX7" fmla="*/ 148480 w 11600084"/>
              <a:gd name="connsiteY7" fmla="*/ 5930841 h 6362961"/>
              <a:gd name="connsiteX8" fmla="*/ 5623915 w 11600084"/>
              <a:gd name="connsiteY8" fmla="*/ 5947064 h 6362961"/>
              <a:gd name="connsiteX9" fmla="*/ 8168400 w 11600084"/>
              <a:gd name="connsiteY9" fmla="*/ 5914173 h 6362961"/>
              <a:gd name="connsiteX10" fmla="*/ 8334742 w 11600084"/>
              <a:gd name="connsiteY10" fmla="*/ 5912754 h 6362961"/>
              <a:gd name="connsiteX11" fmla="*/ 8343333 w 11600084"/>
              <a:gd name="connsiteY11" fmla="*/ 6362961 h 6362961"/>
              <a:gd name="connsiteX12" fmla="*/ 8951337 w 11600084"/>
              <a:gd name="connsiteY12" fmla="*/ 5912879 h 6362961"/>
              <a:gd name="connsiteX13" fmla="*/ 9710371 w 11600084"/>
              <a:gd name="connsiteY13" fmla="*/ 5911624 h 6362961"/>
              <a:gd name="connsiteX14" fmla="*/ 9804791 w 11600084"/>
              <a:gd name="connsiteY14" fmla="*/ 5908320 h 6362961"/>
              <a:gd name="connsiteX15" fmla="*/ 9863784 w 11600084"/>
              <a:gd name="connsiteY15" fmla="*/ 5909115 h 6362961"/>
              <a:gd name="connsiteX16" fmla="*/ 10007288 w 11600084"/>
              <a:gd name="connsiteY16" fmla="*/ 5914499 h 6362961"/>
              <a:gd name="connsiteX17" fmla="*/ 10927227 w 11600084"/>
              <a:gd name="connsiteY17" fmla="*/ 5922366 h 6362961"/>
              <a:gd name="connsiteX18" fmla="*/ 11562333 w 11600084"/>
              <a:gd name="connsiteY18" fmla="*/ 5906085 h 6362961"/>
              <a:gd name="connsiteX19" fmla="*/ 11571244 w 11600084"/>
              <a:gd name="connsiteY19" fmla="*/ 2621674 h 6362961"/>
              <a:gd name="connsiteX20" fmla="*/ 11561892 w 11600084"/>
              <a:gd name="connsiteY20" fmla="*/ 176313 h 6362961"/>
              <a:gd name="connsiteX21" fmla="*/ 11316429 w 11600084"/>
              <a:gd name="connsiteY21" fmla="*/ 70532 h 6362961"/>
              <a:gd name="connsiteX22" fmla="*/ 10689999 w 11600084"/>
              <a:gd name="connsiteY22" fmla="*/ 70591 h 6362961"/>
              <a:gd name="connsiteX23" fmla="*/ 7599878 w 11600084"/>
              <a:gd name="connsiteY23" fmla="*/ 75910 h 6362961"/>
              <a:gd name="connsiteX24" fmla="*/ 1892744 w 11600084"/>
              <a:gd name="connsiteY24" fmla="*/ 0 h 6362961"/>
              <a:gd name="connsiteX0" fmla="*/ 1892744 w 11600084"/>
              <a:gd name="connsiteY0" fmla="*/ 0 h 6362961"/>
              <a:gd name="connsiteX1" fmla="*/ 304663 w 11600084"/>
              <a:gd name="connsiteY1" fmla="*/ 10761 h 6362961"/>
              <a:gd name="connsiteX2" fmla="*/ 0 w 11600084"/>
              <a:gd name="connsiteY2" fmla="*/ 47942 h 6362961"/>
              <a:gd name="connsiteX3" fmla="*/ 0 w 11600084"/>
              <a:gd name="connsiteY3" fmla="*/ 909146 h 6362961"/>
              <a:gd name="connsiteX4" fmla="*/ 4597 w 11600084"/>
              <a:gd name="connsiteY4" fmla="*/ 909146 h 6362961"/>
              <a:gd name="connsiteX5" fmla="*/ 8568 w 11600084"/>
              <a:gd name="connsiteY5" fmla="*/ 1088908 h 6362961"/>
              <a:gd name="connsiteX6" fmla="*/ 88972 w 11600084"/>
              <a:gd name="connsiteY6" fmla="*/ 3523848 h 6362961"/>
              <a:gd name="connsiteX7" fmla="*/ 148480 w 11600084"/>
              <a:gd name="connsiteY7" fmla="*/ 5930841 h 6362961"/>
              <a:gd name="connsiteX8" fmla="*/ 5623915 w 11600084"/>
              <a:gd name="connsiteY8" fmla="*/ 5947064 h 6362961"/>
              <a:gd name="connsiteX9" fmla="*/ 8168400 w 11600084"/>
              <a:gd name="connsiteY9" fmla="*/ 5914173 h 6362961"/>
              <a:gd name="connsiteX10" fmla="*/ 8334742 w 11600084"/>
              <a:gd name="connsiteY10" fmla="*/ 5912754 h 6362961"/>
              <a:gd name="connsiteX11" fmla="*/ 8343333 w 11600084"/>
              <a:gd name="connsiteY11" fmla="*/ 6362961 h 6362961"/>
              <a:gd name="connsiteX12" fmla="*/ 8951337 w 11600084"/>
              <a:gd name="connsiteY12" fmla="*/ 5912879 h 6362961"/>
              <a:gd name="connsiteX13" fmla="*/ 9710371 w 11600084"/>
              <a:gd name="connsiteY13" fmla="*/ 5911624 h 6362961"/>
              <a:gd name="connsiteX14" fmla="*/ 9863784 w 11600084"/>
              <a:gd name="connsiteY14" fmla="*/ 5909115 h 6362961"/>
              <a:gd name="connsiteX15" fmla="*/ 10007288 w 11600084"/>
              <a:gd name="connsiteY15" fmla="*/ 5914499 h 6362961"/>
              <a:gd name="connsiteX16" fmla="*/ 10927227 w 11600084"/>
              <a:gd name="connsiteY16" fmla="*/ 5922366 h 6362961"/>
              <a:gd name="connsiteX17" fmla="*/ 11562333 w 11600084"/>
              <a:gd name="connsiteY17" fmla="*/ 5906085 h 6362961"/>
              <a:gd name="connsiteX18" fmla="*/ 11571244 w 11600084"/>
              <a:gd name="connsiteY18" fmla="*/ 2621674 h 6362961"/>
              <a:gd name="connsiteX19" fmla="*/ 11561892 w 11600084"/>
              <a:gd name="connsiteY19" fmla="*/ 176313 h 6362961"/>
              <a:gd name="connsiteX20" fmla="*/ 11316429 w 11600084"/>
              <a:gd name="connsiteY20" fmla="*/ 70532 h 6362961"/>
              <a:gd name="connsiteX21" fmla="*/ 10689999 w 11600084"/>
              <a:gd name="connsiteY21" fmla="*/ 70591 h 6362961"/>
              <a:gd name="connsiteX22" fmla="*/ 7599878 w 11600084"/>
              <a:gd name="connsiteY22" fmla="*/ 75910 h 6362961"/>
              <a:gd name="connsiteX23" fmla="*/ 1892744 w 11600084"/>
              <a:gd name="connsiteY23" fmla="*/ 0 h 6362961"/>
              <a:gd name="connsiteX0" fmla="*/ 1892744 w 11600084"/>
              <a:gd name="connsiteY0" fmla="*/ 0 h 6362961"/>
              <a:gd name="connsiteX1" fmla="*/ 304663 w 11600084"/>
              <a:gd name="connsiteY1" fmla="*/ 10761 h 6362961"/>
              <a:gd name="connsiteX2" fmla="*/ 0 w 11600084"/>
              <a:gd name="connsiteY2" fmla="*/ 47942 h 6362961"/>
              <a:gd name="connsiteX3" fmla="*/ 0 w 11600084"/>
              <a:gd name="connsiteY3" fmla="*/ 909146 h 6362961"/>
              <a:gd name="connsiteX4" fmla="*/ 4597 w 11600084"/>
              <a:gd name="connsiteY4" fmla="*/ 909146 h 6362961"/>
              <a:gd name="connsiteX5" fmla="*/ 8568 w 11600084"/>
              <a:gd name="connsiteY5" fmla="*/ 1088908 h 6362961"/>
              <a:gd name="connsiteX6" fmla="*/ 88972 w 11600084"/>
              <a:gd name="connsiteY6" fmla="*/ 3523848 h 6362961"/>
              <a:gd name="connsiteX7" fmla="*/ 148480 w 11600084"/>
              <a:gd name="connsiteY7" fmla="*/ 5930841 h 6362961"/>
              <a:gd name="connsiteX8" fmla="*/ 5623915 w 11600084"/>
              <a:gd name="connsiteY8" fmla="*/ 5947064 h 6362961"/>
              <a:gd name="connsiteX9" fmla="*/ 8168400 w 11600084"/>
              <a:gd name="connsiteY9" fmla="*/ 5914173 h 6362961"/>
              <a:gd name="connsiteX10" fmla="*/ 8334742 w 11600084"/>
              <a:gd name="connsiteY10" fmla="*/ 5912754 h 6362961"/>
              <a:gd name="connsiteX11" fmla="*/ 8343333 w 11600084"/>
              <a:gd name="connsiteY11" fmla="*/ 6362961 h 6362961"/>
              <a:gd name="connsiteX12" fmla="*/ 8951337 w 11600084"/>
              <a:gd name="connsiteY12" fmla="*/ 5912879 h 6362961"/>
              <a:gd name="connsiteX13" fmla="*/ 9710371 w 11600084"/>
              <a:gd name="connsiteY13" fmla="*/ 5911624 h 6362961"/>
              <a:gd name="connsiteX14" fmla="*/ 10007288 w 11600084"/>
              <a:gd name="connsiteY14" fmla="*/ 5914499 h 6362961"/>
              <a:gd name="connsiteX15" fmla="*/ 10927227 w 11600084"/>
              <a:gd name="connsiteY15" fmla="*/ 5922366 h 6362961"/>
              <a:gd name="connsiteX16" fmla="*/ 11562333 w 11600084"/>
              <a:gd name="connsiteY16" fmla="*/ 5906085 h 6362961"/>
              <a:gd name="connsiteX17" fmla="*/ 11571244 w 11600084"/>
              <a:gd name="connsiteY17" fmla="*/ 2621674 h 6362961"/>
              <a:gd name="connsiteX18" fmla="*/ 11561892 w 11600084"/>
              <a:gd name="connsiteY18" fmla="*/ 176313 h 6362961"/>
              <a:gd name="connsiteX19" fmla="*/ 11316429 w 11600084"/>
              <a:gd name="connsiteY19" fmla="*/ 70532 h 6362961"/>
              <a:gd name="connsiteX20" fmla="*/ 10689999 w 11600084"/>
              <a:gd name="connsiteY20" fmla="*/ 70591 h 6362961"/>
              <a:gd name="connsiteX21" fmla="*/ 7599878 w 11600084"/>
              <a:gd name="connsiteY21" fmla="*/ 75910 h 6362961"/>
              <a:gd name="connsiteX22" fmla="*/ 1892744 w 11600084"/>
              <a:gd name="connsiteY22" fmla="*/ 0 h 6362961"/>
              <a:gd name="connsiteX0" fmla="*/ 1892744 w 11600084"/>
              <a:gd name="connsiteY0" fmla="*/ 0 h 6362961"/>
              <a:gd name="connsiteX1" fmla="*/ 304663 w 11600084"/>
              <a:gd name="connsiteY1" fmla="*/ 10761 h 6362961"/>
              <a:gd name="connsiteX2" fmla="*/ 0 w 11600084"/>
              <a:gd name="connsiteY2" fmla="*/ 47942 h 6362961"/>
              <a:gd name="connsiteX3" fmla="*/ 0 w 11600084"/>
              <a:gd name="connsiteY3" fmla="*/ 909146 h 6362961"/>
              <a:gd name="connsiteX4" fmla="*/ 4597 w 11600084"/>
              <a:gd name="connsiteY4" fmla="*/ 909146 h 6362961"/>
              <a:gd name="connsiteX5" fmla="*/ 8568 w 11600084"/>
              <a:gd name="connsiteY5" fmla="*/ 1088908 h 6362961"/>
              <a:gd name="connsiteX6" fmla="*/ 88972 w 11600084"/>
              <a:gd name="connsiteY6" fmla="*/ 3523848 h 6362961"/>
              <a:gd name="connsiteX7" fmla="*/ 148480 w 11600084"/>
              <a:gd name="connsiteY7" fmla="*/ 5930841 h 6362961"/>
              <a:gd name="connsiteX8" fmla="*/ 5623915 w 11600084"/>
              <a:gd name="connsiteY8" fmla="*/ 5947064 h 6362961"/>
              <a:gd name="connsiteX9" fmla="*/ 8168400 w 11600084"/>
              <a:gd name="connsiteY9" fmla="*/ 5914173 h 6362961"/>
              <a:gd name="connsiteX10" fmla="*/ 8334742 w 11600084"/>
              <a:gd name="connsiteY10" fmla="*/ 5912754 h 6362961"/>
              <a:gd name="connsiteX11" fmla="*/ 8343333 w 11600084"/>
              <a:gd name="connsiteY11" fmla="*/ 6362961 h 6362961"/>
              <a:gd name="connsiteX12" fmla="*/ 8951337 w 11600084"/>
              <a:gd name="connsiteY12" fmla="*/ 5912879 h 6362961"/>
              <a:gd name="connsiteX13" fmla="*/ 9710371 w 11600084"/>
              <a:gd name="connsiteY13" fmla="*/ 5911624 h 6362961"/>
              <a:gd name="connsiteX14" fmla="*/ 10007288 w 11600084"/>
              <a:gd name="connsiteY14" fmla="*/ 5914499 h 6362961"/>
              <a:gd name="connsiteX15" fmla="*/ 10927227 w 11600084"/>
              <a:gd name="connsiteY15" fmla="*/ 5922366 h 6362961"/>
              <a:gd name="connsiteX16" fmla="*/ 11562333 w 11600084"/>
              <a:gd name="connsiteY16" fmla="*/ 5906085 h 6362961"/>
              <a:gd name="connsiteX17" fmla="*/ 11571244 w 11600084"/>
              <a:gd name="connsiteY17" fmla="*/ 2621674 h 6362961"/>
              <a:gd name="connsiteX18" fmla="*/ 11561892 w 11600084"/>
              <a:gd name="connsiteY18" fmla="*/ 176313 h 6362961"/>
              <a:gd name="connsiteX19" fmla="*/ 11316429 w 11600084"/>
              <a:gd name="connsiteY19" fmla="*/ 70532 h 6362961"/>
              <a:gd name="connsiteX20" fmla="*/ 10689999 w 11600084"/>
              <a:gd name="connsiteY20" fmla="*/ 70591 h 6362961"/>
              <a:gd name="connsiteX21" fmla="*/ 7599878 w 11600084"/>
              <a:gd name="connsiteY21" fmla="*/ 75910 h 6362961"/>
              <a:gd name="connsiteX22" fmla="*/ 1892744 w 11600084"/>
              <a:gd name="connsiteY22" fmla="*/ 0 h 6362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1600084" h="6362961">
                <a:moveTo>
                  <a:pt x="1892744" y="0"/>
                </a:moveTo>
                <a:lnTo>
                  <a:pt x="304663" y="10761"/>
                </a:lnTo>
                <a:cubicBezTo>
                  <a:pt x="185441" y="17394"/>
                  <a:pt x="30881" y="990"/>
                  <a:pt x="0" y="47942"/>
                </a:cubicBezTo>
                <a:lnTo>
                  <a:pt x="0" y="909146"/>
                </a:lnTo>
                <a:lnTo>
                  <a:pt x="4597" y="909146"/>
                </a:lnTo>
                <a:cubicBezTo>
                  <a:pt x="5920" y="969067"/>
                  <a:pt x="7244" y="1028987"/>
                  <a:pt x="8568" y="1088908"/>
                </a:cubicBezTo>
                <a:cubicBezTo>
                  <a:pt x="28705" y="1889604"/>
                  <a:pt x="78164" y="2981189"/>
                  <a:pt x="88972" y="3523848"/>
                </a:cubicBezTo>
                <a:cubicBezTo>
                  <a:pt x="105117" y="5631637"/>
                  <a:pt x="7283" y="5958421"/>
                  <a:pt x="148480" y="5930841"/>
                </a:cubicBezTo>
                <a:cubicBezTo>
                  <a:pt x="2322134" y="5992566"/>
                  <a:pt x="4009314" y="5978024"/>
                  <a:pt x="5623915" y="5947064"/>
                </a:cubicBezTo>
                <a:lnTo>
                  <a:pt x="8168400" y="5914173"/>
                </a:lnTo>
                <a:lnTo>
                  <a:pt x="8334742" y="5912754"/>
                </a:lnTo>
                <a:cubicBezTo>
                  <a:pt x="8334742" y="5912754"/>
                  <a:pt x="8388439" y="6102892"/>
                  <a:pt x="8343333" y="6362961"/>
                </a:cubicBezTo>
                <a:cubicBezTo>
                  <a:pt x="8485400" y="6298448"/>
                  <a:pt x="8852227" y="6052994"/>
                  <a:pt x="8951337" y="5912879"/>
                </a:cubicBezTo>
                <a:cubicBezTo>
                  <a:pt x="9038326" y="5910139"/>
                  <a:pt x="9349159" y="5918539"/>
                  <a:pt x="9710371" y="5911624"/>
                </a:cubicBezTo>
                <a:lnTo>
                  <a:pt x="10007288" y="5914499"/>
                </a:lnTo>
                <a:lnTo>
                  <a:pt x="10927227" y="5922366"/>
                </a:lnTo>
                <a:cubicBezTo>
                  <a:pt x="11184288" y="5912702"/>
                  <a:pt x="11322659" y="5932366"/>
                  <a:pt x="11562333" y="5906085"/>
                </a:cubicBezTo>
                <a:cubicBezTo>
                  <a:pt x="11600776" y="5700565"/>
                  <a:pt x="11557900" y="4406975"/>
                  <a:pt x="11571244" y="2621674"/>
                </a:cubicBezTo>
                <a:cubicBezTo>
                  <a:pt x="11619605" y="1540406"/>
                  <a:pt x="11600677" y="601855"/>
                  <a:pt x="11561892" y="176313"/>
                </a:cubicBezTo>
                <a:cubicBezTo>
                  <a:pt x="11546315" y="5406"/>
                  <a:pt x="11461744" y="88152"/>
                  <a:pt x="11316429" y="70532"/>
                </a:cubicBezTo>
                <a:cubicBezTo>
                  <a:pt x="11171114" y="52912"/>
                  <a:pt x="10890051" y="86510"/>
                  <a:pt x="10689999" y="70591"/>
                </a:cubicBezTo>
                <a:lnTo>
                  <a:pt x="7599878" y="75910"/>
                </a:lnTo>
                <a:lnTo>
                  <a:pt x="1892744" y="0"/>
                </a:lnTo>
                <a:close/>
              </a:path>
            </a:pathLst>
          </a:custGeom>
          <a:solidFill>
            <a:schemeClr val="bg1"/>
          </a:solidFill>
          <a:ln w="1905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6C531CFA-7CE5-7A9C-C323-3419F58CCB21}"/>
              </a:ext>
            </a:extLst>
          </p:cNvPr>
          <p:cNvSpPr>
            <a:spLocks noGrp="1"/>
          </p:cNvSpPr>
          <p:nvPr>
            <p:ph type="title"/>
          </p:nvPr>
        </p:nvSpPr>
        <p:spPr>
          <a:xfrm>
            <a:off x="1296237" y="1043189"/>
            <a:ext cx="3707204" cy="4546242"/>
          </a:xfrm>
        </p:spPr>
        <p:txBody>
          <a:bodyPr>
            <a:normAutofit/>
          </a:bodyPr>
          <a:lstStyle/>
          <a:p>
            <a:r>
              <a:rPr lang="en-GB" i="1" u="sng"/>
              <a:t>S.2 of the Public Order Act 1986</a:t>
            </a:r>
          </a:p>
        </p:txBody>
      </p:sp>
      <p:sp>
        <p:nvSpPr>
          <p:cNvPr id="3" name="Content Placeholder 2">
            <a:extLst>
              <a:ext uri="{FF2B5EF4-FFF2-40B4-BE49-F238E27FC236}">
                <a16:creationId xmlns:a16="http://schemas.microsoft.com/office/drawing/2014/main" id="{AC558774-BDE1-1FFB-73BB-2DE70A96F398}"/>
              </a:ext>
            </a:extLst>
          </p:cNvPr>
          <p:cNvSpPr>
            <a:spLocks noGrp="1"/>
          </p:cNvSpPr>
          <p:nvPr>
            <p:ph idx="1"/>
          </p:nvPr>
        </p:nvSpPr>
        <p:spPr>
          <a:xfrm>
            <a:off x="5750418" y="1131077"/>
            <a:ext cx="5145346" cy="4546242"/>
          </a:xfrm>
        </p:spPr>
        <p:txBody>
          <a:bodyPr anchor="ctr">
            <a:normAutofit/>
          </a:bodyPr>
          <a:lstStyle/>
          <a:p>
            <a:pPr marL="457200" indent="-457200">
              <a:lnSpc>
                <a:spcPct val="90000"/>
              </a:lnSpc>
              <a:buFont typeface="Wingdings" panose="05000000000000000000" pitchFamily="2" charset="2"/>
              <a:buChar char="v"/>
            </a:pPr>
            <a:r>
              <a:rPr lang="en-GB" sz="2200"/>
              <a:t>‘’</a:t>
            </a:r>
            <a:r>
              <a:rPr lang="en-GB" sz="2200">
                <a:effectLst/>
              </a:rPr>
              <a:t>Violent disorder.</a:t>
            </a:r>
          </a:p>
          <a:p>
            <a:pPr marL="457200" indent="-457200">
              <a:lnSpc>
                <a:spcPct val="90000"/>
              </a:lnSpc>
              <a:buFont typeface="Wingdings" panose="05000000000000000000" pitchFamily="2" charset="2"/>
              <a:buChar char="v"/>
            </a:pPr>
            <a:r>
              <a:rPr lang="en-GB" sz="2200">
                <a:effectLst/>
              </a:rPr>
              <a:t>(1)Where 3 or more persons who are present together use or threaten unlawful violence and the conduct of them (taken together) is such as would cause a person of reasonable firmness present at the scene to fear for his personal safety, each of the persons using or threatening unlawful violence is guilty of violent disorder.</a:t>
            </a:r>
          </a:p>
          <a:p>
            <a:pPr marL="457200" indent="-457200">
              <a:lnSpc>
                <a:spcPct val="90000"/>
              </a:lnSpc>
              <a:buFont typeface="Wingdings" panose="05000000000000000000" pitchFamily="2" charset="2"/>
              <a:buChar char="v"/>
            </a:pPr>
            <a:r>
              <a:rPr lang="en-GB" sz="2200">
                <a:effectLst/>
              </a:rPr>
              <a:t>(2)It is immaterial whether or not the 3 or more use or threaten unlawful violence simultaneously.</a:t>
            </a:r>
          </a:p>
          <a:p>
            <a:pPr marL="457200" indent="-457200">
              <a:lnSpc>
                <a:spcPct val="90000"/>
              </a:lnSpc>
              <a:buFont typeface="Wingdings" panose="05000000000000000000" pitchFamily="2" charset="2"/>
              <a:buChar char="v"/>
            </a:pPr>
            <a:r>
              <a:rPr lang="en-GB" sz="2200">
                <a:effectLst/>
              </a:rPr>
              <a:t>(3)No person of reasonable firmness need actually be, or be likely to be, present at the scene.</a:t>
            </a:r>
          </a:p>
          <a:p>
            <a:pPr marL="457200" indent="-457200">
              <a:lnSpc>
                <a:spcPct val="90000"/>
              </a:lnSpc>
              <a:buFont typeface="Wingdings" panose="05000000000000000000" pitchFamily="2" charset="2"/>
              <a:buChar char="v"/>
            </a:pPr>
            <a:r>
              <a:rPr lang="en-GB" sz="2200">
                <a:effectLst/>
              </a:rPr>
              <a:t>(4)Violent disorder may be committed in private as well as in public places.’’</a:t>
            </a:r>
          </a:p>
          <a:p>
            <a:pPr>
              <a:lnSpc>
                <a:spcPct val="90000"/>
              </a:lnSpc>
            </a:pPr>
            <a:endParaRPr lang="en-GB" sz="2200"/>
          </a:p>
        </p:txBody>
      </p:sp>
      <p:sp>
        <p:nvSpPr>
          <p:cNvPr id="12" name="Freeform: Shape 11">
            <a:extLst>
              <a:ext uri="{FF2B5EF4-FFF2-40B4-BE49-F238E27FC236}">
                <a16:creationId xmlns:a16="http://schemas.microsoft.com/office/drawing/2014/main" id="{462A1995-1F16-43C8-8570-1ADCFA5C5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2900" y="544559"/>
            <a:ext cx="11011431" cy="6006966"/>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1242"/>
              <a:gd name="connsiteY0" fmla="*/ 39610 h 6402571"/>
              <a:gd name="connsiteX1" fmla="*/ 304663 w 11601242"/>
              <a:gd name="connsiteY1" fmla="*/ 50371 h 6402571"/>
              <a:gd name="connsiteX2" fmla="*/ 0 w 11601242"/>
              <a:gd name="connsiteY2" fmla="*/ 87552 h 6402571"/>
              <a:gd name="connsiteX3" fmla="*/ 0 w 11601242"/>
              <a:gd name="connsiteY3" fmla="*/ 948756 h 6402571"/>
              <a:gd name="connsiteX4" fmla="*/ 4597 w 11601242"/>
              <a:gd name="connsiteY4" fmla="*/ 948756 h 6402571"/>
              <a:gd name="connsiteX5" fmla="*/ 8568 w 11601242"/>
              <a:gd name="connsiteY5" fmla="*/ 1128518 h 6402571"/>
              <a:gd name="connsiteX6" fmla="*/ 88972 w 11601242"/>
              <a:gd name="connsiteY6" fmla="*/ 3563458 h 6402571"/>
              <a:gd name="connsiteX7" fmla="*/ 148480 w 11601242"/>
              <a:gd name="connsiteY7" fmla="*/ 5970451 h 6402571"/>
              <a:gd name="connsiteX8" fmla="*/ 5623915 w 11601242"/>
              <a:gd name="connsiteY8" fmla="*/ 5986674 h 6402571"/>
              <a:gd name="connsiteX9" fmla="*/ 8143603 w 11601242"/>
              <a:gd name="connsiteY9" fmla="*/ 5952640 h 6402571"/>
              <a:gd name="connsiteX10" fmla="*/ 8168400 w 11601242"/>
              <a:gd name="connsiteY10" fmla="*/ 5953783 h 6402571"/>
              <a:gd name="connsiteX11" fmla="*/ 8334742 w 11601242"/>
              <a:gd name="connsiteY11" fmla="*/ 5952364 h 6402571"/>
              <a:gd name="connsiteX12" fmla="*/ 8343333 w 11601242"/>
              <a:gd name="connsiteY12" fmla="*/ 6402571 h 6402571"/>
              <a:gd name="connsiteX13" fmla="*/ 8951337 w 11601242"/>
              <a:gd name="connsiteY13" fmla="*/ 5952489 h 6402571"/>
              <a:gd name="connsiteX14" fmla="*/ 9710371 w 11601242"/>
              <a:gd name="connsiteY14" fmla="*/ 5951234 h 6402571"/>
              <a:gd name="connsiteX15" fmla="*/ 9804791 w 11601242"/>
              <a:gd name="connsiteY15" fmla="*/ 5947930 h 6402571"/>
              <a:gd name="connsiteX16" fmla="*/ 9863784 w 11601242"/>
              <a:gd name="connsiteY16" fmla="*/ 5948725 h 6402571"/>
              <a:gd name="connsiteX17" fmla="*/ 10007288 w 11601242"/>
              <a:gd name="connsiteY17" fmla="*/ 5954109 h 6402571"/>
              <a:gd name="connsiteX18" fmla="*/ 10927227 w 11601242"/>
              <a:gd name="connsiteY18" fmla="*/ 5961976 h 6402571"/>
              <a:gd name="connsiteX19" fmla="*/ 11562333 w 11601242"/>
              <a:gd name="connsiteY19" fmla="*/ 5945695 h 6402571"/>
              <a:gd name="connsiteX20" fmla="*/ 11571244 w 11601242"/>
              <a:gd name="connsiteY20" fmla="*/ 2661284 h 6402571"/>
              <a:gd name="connsiteX21" fmla="*/ 11561892 w 11601242"/>
              <a:gd name="connsiteY21" fmla="*/ 215923 h 6402571"/>
              <a:gd name="connsiteX22" fmla="*/ 11316429 w 11601242"/>
              <a:gd name="connsiteY22" fmla="*/ 110142 h 6402571"/>
              <a:gd name="connsiteX23" fmla="*/ 10689999 w 11601242"/>
              <a:gd name="connsiteY23" fmla="*/ 110201 h 6402571"/>
              <a:gd name="connsiteX24" fmla="*/ 7599878 w 11601242"/>
              <a:gd name="connsiteY24" fmla="*/ 115520 h 6402571"/>
              <a:gd name="connsiteX25" fmla="*/ 1892744 w 11601242"/>
              <a:gd name="connsiteY25" fmla="*/ 39610 h 6402571"/>
              <a:gd name="connsiteX0" fmla="*/ 1892744 w 11600084"/>
              <a:gd name="connsiteY0" fmla="*/ 0 h 6362961"/>
              <a:gd name="connsiteX1" fmla="*/ 304663 w 11600084"/>
              <a:gd name="connsiteY1" fmla="*/ 10761 h 6362961"/>
              <a:gd name="connsiteX2" fmla="*/ 0 w 11600084"/>
              <a:gd name="connsiteY2" fmla="*/ 47942 h 6362961"/>
              <a:gd name="connsiteX3" fmla="*/ 0 w 11600084"/>
              <a:gd name="connsiteY3" fmla="*/ 909146 h 6362961"/>
              <a:gd name="connsiteX4" fmla="*/ 4597 w 11600084"/>
              <a:gd name="connsiteY4" fmla="*/ 909146 h 6362961"/>
              <a:gd name="connsiteX5" fmla="*/ 8568 w 11600084"/>
              <a:gd name="connsiteY5" fmla="*/ 1088908 h 6362961"/>
              <a:gd name="connsiteX6" fmla="*/ 88972 w 11600084"/>
              <a:gd name="connsiteY6" fmla="*/ 3523848 h 6362961"/>
              <a:gd name="connsiteX7" fmla="*/ 148480 w 11600084"/>
              <a:gd name="connsiteY7" fmla="*/ 5930841 h 6362961"/>
              <a:gd name="connsiteX8" fmla="*/ 5623915 w 11600084"/>
              <a:gd name="connsiteY8" fmla="*/ 5947064 h 6362961"/>
              <a:gd name="connsiteX9" fmla="*/ 8143603 w 11600084"/>
              <a:gd name="connsiteY9" fmla="*/ 5913030 h 6362961"/>
              <a:gd name="connsiteX10" fmla="*/ 8168400 w 11600084"/>
              <a:gd name="connsiteY10" fmla="*/ 5914173 h 6362961"/>
              <a:gd name="connsiteX11" fmla="*/ 8334742 w 11600084"/>
              <a:gd name="connsiteY11" fmla="*/ 5912754 h 6362961"/>
              <a:gd name="connsiteX12" fmla="*/ 8343333 w 11600084"/>
              <a:gd name="connsiteY12" fmla="*/ 6362961 h 6362961"/>
              <a:gd name="connsiteX13" fmla="*/ 8951337 w 11600084"/>
              <a:gd name="connsiteY13" fmla="*/ 5912879 h 6362961"/>
              <a:gd name="connsiteX14" fmla="*/ 9710371 w 11600084"/>
              <a:gd name="connsiteY14" fmla="*/ 5911624 h 6362961"/>
              <a:gd name="connsiteX15" fmla="*/ 9804791 w 11600084"/>
              <a:gd name="connsiteY15" fmla="*/ 5908320 h 6362961"/>
              <a:gd name="connsiteX16" fmla="*/ 9863784 w 11600084"/>
              <a:gd name="connsiteY16" fmla="*/ 5909115 h 6362961"/>
              <a:gd name="connsiteX17" fmla="*/ 10007288 w 11600084"/>
              <a:gd name="connsiteY17" fmla="*/ 5914499 h 6362961"/>
              <a:gd name="connsiteX18" fmla="*/ 10927227 w 11600084"/>
              <a:gd name="connsiteY18" fmla="*/ 5922366 h 6362961"/>
              <a:gd name="connsiteX19" fmla="*/ 11562333 w 11600084"/>
              <a:gd name="connsiteY19" fmla="*/ 5906085 h 6362961"/>
              <a:gd name="connsiteX20" fmla="*/ 11571244 w 11600084"/>
              <a:gd name="connsiteY20" fmla="*/ 2621674 h 6362961"/>
              <a:gd name="connsiteX21" fmla="*/ 11561892 w 11600084"/>
              <a:gd name="connsiteY21" fmla="*/ 176313 h 6362961"/>
              <a:gd name="connsiteX22" fmla="*/ 11316429 w 11600084"/>
              <a:gd name="connsiteY22" fmla="*/ 70532 h 6362961"/>
              <a:gd name="connsiteX23" fmla="*/ 10689999 w 11600084"/>
              <a:gd name="connsiteY23" fmla="*/ 70591 h 6362961"/>
              <a:gd name="connsiteX24" fmla="*/ 7599878 w 11600084"/>
              <a:gd name="connsiteY24" fmla="*/ 75910 h 6362961"/>
              <a:gd name="connsiteX25" fmla="*/ 1892744 w 11600084"/>
              <a:gd name="connsiteY25" fmla="*/ 0 h 6362961"/>
              <a:gd name="connsiteX0" fmla="*/ 1892744 w 11600084"/>
              <a:gd name="connsiteY0" fmla="*/ 0 h 6362961"/>
              <a:gd name="connsiteX1" fmla="*/ 304663 w 11600084"/>
              <a:gd name="connsiteY1" fmla="*/ 10761 h 6362961"/>
              <a:gd name="connsiteX2" fmla="*/ 0 w 11600084"/>
              <a:gd name="connsiteY2" fmla="*/ 47942 h 6362961"/>
              <a:gd name="connsiteX3" fmla="*/ 0 w 11600084"/>
              <a:gd name="connsiteY3" fmla="*/ 909146 h 6362961"/>
              <a:gd name="connsiteX4" fmla="*/ 4597 w 11600084"/>
              <a:gd name="connsiteY4" fmla="*/ 909146 h 6362961"/>
              <a:gd name="connsiteX5" fmla="*/ 8568 w 11600084"/>
              <a:gd name="connsiteY5" fmla="*/ 1088908 h 6362961"/>
              <a:gd name="connsiteX6" fmla="*/ 88972 w 11600084"/>
              <a:gd name="connsiteY6" fmla="*/ 3523848 h 6362961"/>
              <a:gd name="connsiteX7" fmla="*/ 148480 w 11600084"/>
              <a:gd name="connsiteY7" fmla="*/ 5930841 h 6362961"/>
              <a:gd name="connsiteX8" fmla="*/ 5623915 w 11600084"/>
              <a:gd name="connsiteY8" fmla="*/ 5947064 h 6362961"/>
              <a:gd name="connsiteX9" fmla="*/ 8168400 w 11600084"/>
              <a:gd name="connsiteY9" fmla="*/ 5914173 h 6362961"/>
              <a:gd name="connsiteX10" fmla="*/ 8334742 w 11600084"/>
              <a:gd name="connsiteY10" fmla="*/ 5912754 h 6362961"/>
              <a:gd name="connsiteX11" fmla="*/ 8343333 w 11600084"/>
              <a:gd name="connsiteY11" fmla="*/ 6362961 h 6362961"/>
              <a:gd name="connsiteX12" fmla="*/ 8951337 w 11600084"/>
              <a:gd name="connsiteY12" fmla="*/ 5912879 h 6362961"/>
              <a:gd name="connsiteX13" fmla="*/ 9710371 w 11600084"/>
              <a:gd name="connsiteY13" fmla="*/ 5911624 h 6362961"/>
              <a:gd name="connsiteX14" fmla="*/ 9804791 w 11600084"/>
              <a:gd name="connsiteY14" fmla="*/ 5908320 h 6362961"/>
              <a:gd name="connsiteX15" fmla="*/ 9863784 w 11600084"/>
              <a:gd name="connsiteY15" fmla="*/ 5909115 h 6362961"/>
              <a:gd name="connsiteX16" fmla="*/ 10007288 w 11600084"/>
              <a:gd name="connsiteY16" fmla="*/ 5914499 h 6362961"/>
              <a:gd name="connsiteX17" fmla="*/ 10927227 w 11600084"/>
              <a:gd name="connsiteY17" fmla="*/ 5922366 h 6362961"/>
              <a:gd name="connsiteX18" fmla="*/ 11562333 w 11600084"/>
              <a:gd name="connsiteY18" fmla="*/ 5906085 h 6362961"/>
              <a:gd name="connsiteX19" fmla="*/ 11571244 w 11600084"/>
              <a:gd name="connsiteY19" fmla="*/ 2621674 h 6362961"/>
              <a:gd name="connsiteX20" fmla="*/ 11561892 w 11600084"/>
              <a:gd name="connsiteY20" fmla="*/ 176313 h 6362961"/>
              <a:gd name="connsiteX21" fmla="*/ 11316429 w 11600084"/>
              <a:gd name="connsiteY21" fmla="*/ 70532 h 6362961"/>
              <a:gd name="connsiteX22" fmla="*/ 10689999 w 11600084"/>
              <a:gd name="connsiteY22" fmla="*/ 70591 h 6362961"/>
              <a:gd name="connsiteX23" fmla="*/ 7599878 w 11600084"/>
              <a:gd name="connsiteY23" fmla="*/ 75910 h 6362961"/>
              <a:gd name="connsiteX24" fmla="*/ 1892744 w 11600084"/>
              <a:gd name="connsiteY24" fmla="*/ 0 h 6362961"/>
              <a:gd name="connsiteX0" fmla="*/ 1892744 w 11600084"/>
              <a:gd name="connsiteY0" fmla="*/ 0 h 6362961"/>
              <a:gd name="connsiteX1" fmla="*/ 304663 w 11600084"/>
              <a:gd name="connsiteY1" fmla="*/ 10761 h 6362961"/>
              <a:gd name="connsiteX2" fmla="*/ 0 w 11600084"/>
              <a:gd name="connsiteY2" fmla="*/ 47942 h 6362961"/>
              <a:gd name="connsiteX3" fmla="*/ 0 w 11600084"/>
              <a:gd name="connsiteY3" fmla="*/ 909146 h 6362961"/>
              <a:gd name="connsiteX4" fmla="*/ 4597 w 11600084"/>
              <a:gd name="connsiteY4" fmla="*/ 909146 h 6362961"/>
              <a:gd name="connsiteX5" fmla="*/ 8568 w 11600084"/>
              <a:gd name="connsiteY5" fmla="*/ 1088908 h 6362961"/>
              <a:gd name="connsiteX6" fmla="*/ 88972 w 11600084"/>
              <a:gd name="connsiteY6" fmla="*/ 3523848 h 6362961"/>
              <a:gd name="connsiteX7" fmla="*/ 148480 w 11600084"/>
              <a:gd name="connsiteY7" fmla="*/ 5930841 h 6362961"/>
              <a:gd name="connsiteX8" fmla="*/ 5623915 w 11600084"/>
              <a:gd name="connsiteY8" fmla="*/ 5947064 h 6362961"/>
              <a:gd name="connsiteX9" fmla="*/ 8168400 w 11600084"/>
              <a:gd name="connsiteY9" fmla="*/ 5914173 h 6362961"/>
              <a:gd name="connsiteX10" fmla="*/ 8334742 w 11600084"/>
              <a:gd name="connsiteY10" fmla="*/ 5912754 h 6362961"/>
              <a:gd name="connsiteX11" fmla="*/ 8343333 w 11600084"/>
              <a:gd name="connsiteY11" fmla="*/ 6362961 h 6362961"/>
              <a:gd name="connsiteX12" fmla="*/ 8951337 w 11600084"/>
              <a:gd name="connsiteY12" fmla="*/ 5912879 h 6362961"/>
              <a:gd name="connsiteX13" fmla="*/ 9710371 w 11600084"/>
              <a:gd name="connsiteY13" fmla="*/ 5911624 h 6362961"/>
              <a:gd name="connsiteX14" fmla="*/ 9863784 w 11600084"/>
              <a:gd name="connsiteY14" fmla="*/ 5909115 h 6362961"/>
              <a:gd name="connsiteX15" fmla="*/ 10007288 w 11600084"/>
              <a:gd name="connsiteY15" fmla="*/ 5914499 h 6362961"/>
              <a:gd name="connsiteX16" fmla="*/ 10927227 w 11600084"/>
              <a:gd name="connsiteY16" fmla="*/ 5922366 h 6362961"/>
              <a:gd name="connsiteX17" fmla="*/ 11562333 w 11600084"/>
              <a:gd name="connsiteY17" fmla="*/ 5906085 h 6362961"/>
              <a:gd name="connsiteX18" fmla="*/ 11571244 w 11600084"/>
              <a:gd name="connsiteY18" fmla="*/ 2621674 h 6362961"/>
              <a:gd name="connsiteX19" fmla="*/ 11561892 w 11600084"/>
              <a:gd name="connsiteY19" fmla="*/ 176313 h 6362961"/>
              <a:gd name="connsiteX20" fmla="*/ 11316429 w 11600084"/>
              <a:gd name="connsiteY20" fmla="*/ 70532 h 6362961"/>
              <a:gd name="connsiteX21" fmla="*/ 10689999 w 11600084"/>
              <a:gd name="connsiteY21" fmla="*/ 70591 h 6362961"/>
              <a:gd name="connsiteX22" fmla="*/ 7599878 w 11600084"/>
              <a:gd name="connsiteY22" fmla="*/ 75910 h 6362961"/>
              <a:gd name="connsiteX23" fmla="*/ 1892744 w 11600084"/>
              <a:gd name="connsiteY23" fmla="*/ 0 h 6362961"/>
              <a:gd name="connsiteX0" fmla="*/ 1892744 w 11600084"/>
              <a:gd name="connsiteY0" fmla="*/ 0 h 6362961"/>
              <a:gd name="connsiteX1" fmla="*/ 304663 w 11600084"/>
              <a:gd name="connsiteY1" fmla="*/ 10761 h 6362961"/>
              <a:gd name="connsiteX2" fmla="*/ 0 w 11600084"/>
              <a:gd name="connsiteY2" fmla="*/ 47942 h 6362961"/>
              <a:gd name="connsiteX3" fmla="*/ 0 w 11600084"/>
              <a:gd name="connsiteY3" fmla="*/ 909146 h 6362961"/>
              <a:gd name="connsiteX4" fmla="*/ 4597 w 11600084"/>
              <a:gd name="connsiteY4" fmla="*/ 909146 h 6362961"/>
              <a:gd name="connsiteX5" fmla="*/ 8568 w 11600084"/>
              <a:gd name="connsiteY5" fmla="*/ 1088908 h 6362961"/>
              <a:gd name="connsiteX6" fmla="*/ 88972 w 11600084"/>
              <a:gd name="connsiteY6" fmla="*/ 3523848 h 6362961"/>
              <a:gd name="connsiteX7" fmla="*/ 148480 w 11600084"/>
              <a:gd name="connsiteY7" fmla="*/ 5930841 h 6362961"/>
              <a:gd name="connsiteX8" fmla="*/ 5623915 w 11600084"/>
              <a:gd name="connsiteY8" fmla="*/ 5947064 h 6362961"/>
              <a:gd name="connsiteX9" fmla="*/ 8168400 w 11600084"/>
              <a:gd name="connsiteY9" fmla="*/ 5914173 h 6362961"/>
              <a:gd name="connsiteX10" fmla="*/ 8334742 w 11600084"/>
              <a:gd name="connsiteY10" fmla="*/ 5912754 h 6362961"/>
              <a:gd name="connsiteX11" fmla="*/ 8343333 w 11600084"/>
              <a:gd name="connsiteY11" fmla="*/ 6362961 h 6362961"/>
              <a:gd name="connsiteX12" fmla="*/ 8951337 w 11600084"/>
              <a:gd name="connsiteY12" fmla="*/ 5912879 h 6362961"/>
              <a:gd name="connsiteX13" fmla="*/ 9710371 w 11600084"/>
              <a:gd name="connsiteY13" fmla="*/ 5911624 h 6362961"/>
              <a:gd name="connsiteX14" fmla="*/ 10007288 w 11600084"/>
              <a:gd name="connsiteY14" fmla="*/ 5914499 h 6362961"/>
              <a:gd name="connsiteX15" fmla="*/ 10927227 w 11600084"/>
              <a:gd name="connsiteY15" fmla="*/ 5922366 h 6362961"/>
              <a:gd name="connsiteX16" fmla="*/ 11562333 w 11600084"/>
              <a:gd name="connsiteY16" fmla="*/ 5906085 h 6362961"/>
              <a:gd name="connsiteX17" fmla="*/ 11571244 w 11600084"/>
              <a:gd name="connsiteY17" fmla="*/ 2621674 h 6362961"/>
              <a:gd name="connsiteX18" fmla="*/ 11561892 w 11600084"/>
              <a:gd name="connsiteY18" fmla="*/ 176313 h 6362961"/>
              <a:gd name="connsiteX19" fmla="*/ 11316429 w 11600084"/>
              <a:gd name="connsiteY19" fmla="*/ 70532 h 6362961"/>
              <a:gd name="connsiteX20" fmla="*/ 10689999 w 11600084"/>
              <a:gd name="connsiteY20" fmla="*/ 70591 h 6362961"/>
              <a:gd name="connsiteX21" fmla="*/ 7599878 w 11600084"/>
              <a:gd name="connsiteY21" fmla="*/ 75910 h 6362961"/>
              <a:gd name="connsiteX22" fmla="*/ 1892744 w 11600084"/>
              <a:gd name="connsiteY22" fmla="*/ 0 h 6362961"/>
              <a:gd name="connsiteX0" fmla="*/ 1892744 w 11600084"/>
              <a:gd name="connsiteY0" fmla="*/ 0 h 6362961"/>
              <a:gd name="connsiteX1" fmla="*/ 304663 w 11600084"/>
              <a:gd name="connsiteY1" fmla="*/ 10761 h 6362961"/>
              <a:gd name="connsiteX2" fmla="*/ 0 w 11600084"/>
              <a:gd name="connsiteY2" fmla="*/ 47942 h 6362961"/>
              <a:gd name="connsiteX3" fmla="*/ 0 w 11600084"/>
              <a:gd name="connsiteY3" fmla="*/ 909146 h 6362961"/>
              <a:gd name="connsiteX4" fmla="*/ 4597 w 11600084"/>
              <a:gd name="connsiteY4" fmla="*/ 909146 h 6362961"/>
              <a:gd name="connsiteX5" fmla="*/ 8568 w 11600084"/>
              <a:gd name="connsiteY5" fmla="*/ 1088908 h 6362961"/>
              <a:gd name="connsiteX6" fmla="*/ 88972 w 11600084"/>
              <a:gd name="connsiteY6" fmla="*/ 3523848 h 6362961"/>
              <a:gd name="connsiteX7" fmla="*/ 148480 w 11600084"/>
              <a:gd name="connsiteY7" fmla="*/ 5930841 h 6362961"/>
              <a:gd name="connsiteX8" fmla="*/ 5623915 w 11600084"/>
              <a:gd name="connsiteY8" fmla="*/ 5947064 h 6362961"/>
              <a:gd name="connsiteX9" fmla="*/ 8168400 w 11600084"/>
              <a:gd name="connsiteY9" fmla="*/ 5914173 h 6362961"/>
              <a:gd name="connsiteX10" fmla="*/ 8334742 w 11600084"/>
              <a:gd name="connsiteY10" fmla="*/ 5912754 h 6362961"/>
              <a:gd name="connsiteX11" fmla="*/ 8343333 w 11600084"/>
              <a:gd name="connsiteY11" fmla="*/ 6362961 h 6362961"/>
              <a:gd name="connsiteX12" fmla="*/ 8951337 w 11600084"/>
              <a:gd name="connsiteY12" fmla="*/ 5912879 h 6362961"/>
              <a:gd name="connsiteX13" fmla="*/ 9710371 w 11600084"/>
              <a:gd name="connsiteY13" fmla="*/ 5911624 h 6362961"/>
              <a:gd name="connsiteX14" fmla="*/ 10007288 w 11600084"/>
              <a:gd name="connsiteY14" fmla="*/ 5914499 h 6362961"/>
              <a:gd name="connsiteX15" fmla="*/ 10927227 w 11600084"/>
              <a:gd name="connsiteY15" fmla="*/ 5922366 h 6362961"/>
              <a:gd name="connsiteX16" fmla="*/ 11562333 w 11600084"/>
              <a:gd name="connsiteY16" fmla="*/ 5906085 h 6362961"/>
              <a:gd name="connsiteX17" fmla="*/ 11571244 w 11600084"/>
              <a:gd name="connsiteY17" fmla="*/ 2621674 h 6362961"/>
              <a:gd name="connsiteX18" fmla="*/ 11561892 w 11600084"/>
              <a:gd name="connsiteY18" fmla="*/ 176313 h 6362961"/>
              <a:gd name="connsiteX19" fmla="*/ 11316429 w 11600084"/>
              <a:gd name="connsiteY19" fmla="*/ 70532 h 6362961"/>
              <a:gd name="connsiteX20" fmla="*/ 10689999 w 11600084"/>
              <a:gd name="connsiteY20" fmla="*/ 70591 h 6362961"/>
              <a:gd name="connsiteX21" fmla="*/ 7599878 w 11600084"/>
              <a:gd name="connsiteY21" fmla="*/ 75910 h 6362961"/>
              <a:gd name="connsiteX22" fmla="*/ 1892744 w 11600084"/>
              <a:gd name="connsiteY22" fmla="*/ 0 h 6362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1600084" h="6362961">
                <a:moveTo>
                  <a:pt x="1892744" y="0"/>
                </a:moveTo>
                <a:lnTo>
                  <a:pt x="304663" y="10761"/>
                </a:lnTo>
                <a:cubicBezTo>
                  <a:pt x="185441" y="17394"/>
                  <a:pt x="30881" y="990"/>
                  <a:pt x="0" y="47942"/>
                </a:cubicBezTo>
                <a:lnTo>
                  <a:pt x="0" y="909146"/>
                </a:lnTo>
                <a:lnTo>
                  <a:pt x="4597" y="909146"/>
                </a:lnTo>
                <a:cubicBezTo>
                  <a:pt x="5920" y="969067"/>
                  <a:pt x="7244" y="1028987"/>
                  <a:pt x="8568" y="1088908"/>
                </a:cubicBezTo>
                <a:cubicBezTo>
                  <a:pt x="28705" y="1889604"/>
                  <a:pt x="78164" y="2981189"/>
                  <a:pt x="88972" y="3523848"/>
                </a:cubicBezTo>
                <a:cubicBezTo>
                  <a:pt x="105117" y="5631637"/>
                  <a:pt x="7283" y="5958421"/>
                  <a:pt x="148480" y="5930841"/>
                </a:cubicBezTo>
                <a:cubicBezTo>
                  <a:pt x="2322134" y="5992566"/>
                  <a:pt x="4009314" y="5978024"/>
                  <a:pt x="5623915" y="5947064"/>
                </a:cubicBezTo>
                <a:lnTo>
                  <a:pt x="8168400" y="5914173"/>
                </a:lnTo>
                <a:lnTo>
                  <a:pt x="8334742" y="5912754"/>
                </a:lnTo>
                <a:cubicBezTo>
                  <a:pt x="8334742" y="5912754"/>
                  <a:pt x="8388439" y="6102892"/>
                  <a:pt x="8343333" y="6362961"/>
                </a:cubicBezTo>
                <a:cubicBezTo>
                  <a:pt x="8485400" y="6298448"/>
                  <a:pt x="8852227" y="6052994"/>
                  <a:pt x="8951337" y="5912879"/>
                </a:cubicBezTo>
                <a:cubicBezTo>
                  <a:pt x="9038326" y="5910139"/>
                  <a:pt x="9349159" y="5918539"/>
                  <a:pt x="9710371" y="5911624"/>
                </a:cubicBezTo>
                <a:lnTo>
                  <a:pt x="10007288" y="5914499"/>
                </a:lnTo>
                <a:lnTo>
                  <a:pt x="10927227" y="5922366"/>
                </a:lnTo>
                <a:cubicBezTo>
                  <a:pt x="11184288" y="5912702"/>
                  <a:pt x="11322659" y="5932366"/>
                  <a:pt x="11562333" y="5906085"/>
                </a:cubicBezTo>
                <a:cubicBezTo>
                  <a:pt x="11600776" y="5700565"/>
                  <a:pt x="11557900" y="4406975"/>
                  <a:pt x="11571244" y="2621674"/>
                </a:cubicBezTo>
                <a:cubicBezTo>
                  <a:pt x="11619605" y="1540406"/>
                  <a:pt x="11600677" y="601855"/>
                  <a:pt x="11561892" y="176313"/>
                </a:cubicBezTo>
                <a:cubicBezTo>
                  <a:pt x="11546315" y="5406"/>
                  <a:pt x="11461744" y="88152"/>
                  <a:pt x="11316429" y="70532"/>
                </a:cubicBezTo>
                <a:cubicBezTo>
                  <a:pt x="11171114" y="52912"/>
                  <a:pt x="10890051" y="86510"/>
                  <a:pt x="10689999" y="70591"/>
                </a:cubicBezTo>
                <a:lnTo>
                  <a:pt x="7599878" y="75910"/>
                </a:lnTo>
                <a:lnTo>
                  <a:pt x="1892744" y="0"/>
                </a:lnTo>
                <a:close/>
              </a:path>
            </a:pathLst>
          </a:custGeom>
          <a:noFill/>
          <a:ln w="19050" cap="flat">
            <a:solidFill>
              <a:schemeClr val="tx1"/>
            </a:solid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192881878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76302-835B-2E4D-E7FF-32D5580DD927}"/>
              </a:ext>
            </a:extLst>
          </p:cNvPr>
          <p:cNvSpPr>
            <a:spLocks noGrp="1"/>
          </p:cNvSpPr>
          <p:nvPr>
            <p:ph type="title"/>
          </p:nvPr>
        </p:nvSpPr>
        <p:spPr/>
        <p:txBody>
          <a:bodyPr>
            <a:normAutofit/>
          </a:bodyPr>
          <a:lstStyle/>
          <a:p>
            <a:pPr algn="ctr"/>
            <a:r>
              <a:rPr lang="en-GB" sz="6000" i="1" u="sng" dirty="0"/>
              <a:t>S.3 of the Public Order Act 1986</a:t>
            </a:r>
          </a:p>
        </p:txBody>
      </p:sp>
      <p:graphicFrame>
        <p:nvGraphicFramePr>
          <p:cNvPr id="4" name="Content Placeholder 2">
            <a:extLst>
              <a:ext uri="{FF2B5EF4-FFF2-40B4-BE49-F238E27FC236}">
                <a16:creationId xmlns:a16="http://schemas.microsoft.com/office/drawing/2014/main" id="{036AC17B-D8DA-7721-C390-A35071EA112A}"/>
              </a:ext>
            </a:extLst>
          </p:cNvPr>
          <p:cNvGraphicFramePr>
            <a:graphicFrameLocks noGrp="1"/>
          </p:cNvGraphicFramePr>
          <p:nvPr>
            <p:ph idx="1"/>
          </p:nvPr>
        </p:nvGraphicFramePr>
        <p:xfrm>
          <a:off x="1020763" y="2089150"/>
          <a:ext cx="10333037" cy="38274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011116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F774F-316C-FD1A-82A9-D32E3ABE78BA}"/>
              </a:ext>
            </a:extLst>
          </p:cNvPr>
          <p:cNvSpPr>
            <a:spLocks noGrp="1"/>
          </p:cNvSpPr>
          <p:nvPr>
            <p:ph type="title"/>
          </p:nvPr>
        </p:nvSpPr>
        <p:spPr/>
        <p:txBody>
          <a:bodyPr/>
          <a:lstStyle/>
          <a:p>
            <a:pPr algn="ctr"/>
            <a:r>
              <a:rPr lang="en-GB" i="1" u="sng" dirty="0"/>
              <a:t>S.4 of the Public order Act 1986</a:t>
            </a:r>
          </a:p>
        </p:txBody>
      </p:sp>
      <p:graphicFrame>
        <p:nvGraphicFramePr>
          <p:cNvPr id="4" name="Content Placeholder 2">
            <a:extLst>
              <a:ext uri="{FF2B5EF4-FFF2-40B4-BE49-F238E27FC236}">
                <a16:creationId xmlns:a16="http://schemas.microsoft.com/office/drawing/2014/main" id="{33540346-6213-1198-47D1-642CC2EC3EC6}"/>
              </a:ext>
            </a:extLst>
          </p:cNvPr>
          <p:cNvGraphicFramePr>
            <a:graphicFrameLocks noGrp="1"/>
          </p:cNvGraphicFramePr>
          <p:nvPr>
            <p:ph idx="1"/>
          </p:nvPr>
        </p:nvGraphicFramePr>
        <p:xfrm>
          <a:off x="1020763" y="2089150"/>
          <a:ext cx="10333037" cy="38274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071660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5EBCCB1-FE9F-40B3-9C96-8A43FDD0D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31BAE0C-626B-4D94-AE67-8C0B2177EB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79640" y="0"/>
            <a:ext cx="7419381" cy="6069620"/>
          </a:xfrm>
          <a:custGeom>
            <a:avLst/>
            <a:gdLst>
              <a:gd name="connsiteX0" fmla="*/ 992398 w 7742796"/>
              <a:gd name="connsiteY0" fmla="*/ 0 h 6069620"/>
              <a:gd name="connsiteX1" fmla="*/ 5828986 w 7742796"/>
              <a:gd name="connsiteY1" fmla="*/ 0 h 6069620"/>
              <a:gd name="connsiteX2" fmla="*/ 5982520 w 7742796"/>
              <a:gd name="connsiteY2" fmla="*/ 97753 h 6069620"/>
              <a:gd name="connsiteX3" fmla="*/ 7060123 w 7742796"/>
              <a:gd name="connsiteY3" fmla="*/ 1815174 h 6069620"/>
              <a:gd name="connsiteX4" fmla="*/ 7288953 w 7742796"/>
              <a:gd name="connsiteY4" fmla="*/ 4402231 h 6069620"/>
              <a:gd name="connsiteX5" fmla="*/ 7742796 w 7742796"/>
              <a:gd name="connsiteY5" fmla="*/ 5212917 h 6069620"/>
              <a:gd name="connsiteX6" fmla="*/ 7043647 w 7742796"/>
              <a:gd name="connsiteY6" fmla="*/ 5316576 h 6069620"/>
              <a:gd name="connsiteX7" fmla="*/ 4325435 w 7742796"/>
              <a:gd name="connsiteY7" fmla="*/ 6069523 h 6069620"/>
              <a:gd name="connsiteX8" fmla="*/ 1471554 w 7742796"/>
              <a:gd name="connsiteY8" fmla="*/ 5359232 h 6069620"/>
              <a:gd name="connsiteX9" fmla="*/ 211506 w 7742796"/>
              <a:gd name="connsiteY9" fmla="*/ 3674281 h 6069620"/>
              <a:gd name="connsiteX10" fmla="*/ 890654 w 7742796"/>
              <a:gd name="connsiteY10" fmla="*/ 78610 h 6069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42796" h="6069620">
                <a:moveTo>
                  <a:pt x="992398" y="0"/>
                </a:moveTo>
                <a:lnTo>
                  <a:pt x="5828986" y="0"/>
                </a:lnTo>
                <a:lnTo>
                  <a:pt x="5982520" y="97753"/>
                </a:lnTo>
                <a:cubicBezTo>
                  <a:pt x="6501733" y="456452"/>
                  <a:pt x="6904981" y="1000692"/>
                  <a:pt x="7060123" y="1815174"/>
                </a:cubicBezTo>
                <a:cubicBezTo>
                  <a:pt x="7279465" y="2710667"/>
                  <a:pt x="7247395" y="3874915"/>
                  <a:pt x="7288953" y="4402231"/>
                </a:cubicBezTo>
                <a:cubicBezTo>
                  <a:pt x="7331576" y="4999677"/>
                  <a:pt x="7742796" y="5212917"/>
                  <a:pt x="7742796" y="5212917"/>
                </a:cubicBezTo>
                <a:cubicBezTo>
                  <a:pt x="7639865" y="5240304"/>
                  <a:pt x="7619811" y="5234948"/>
                  <a:pt x="7043647" y="5316576"/>
                </a:cubicBezTo>
                <a:cubicBezTo>
                  <a:pt x="6467484" y="5398205"/>
                  <a:pt x="5254120" y="6062409"/>
                  <a:pt x="4325435" y="6069523"/>
                </a:cubicBezTo>
                <a:cubicBezTo>
                  <a:pt x="3396751" y="6076637"/>
                  <a:pt x="2151941" y="5691594"/>
                  <a:pt x="1471554" y="5359232"/>
                </a:cubicBezTo>
                <a:cubicBezTo>
                  <a:pt x="791167" y="5026870"/>
                  <a:pt x="538266" y="4596224"/>
                  <a:pt x="211506" y="3674281"/>
                </a:cubicBezTo>
                <a:cubicBezTo>
                  <a:pt x="-53986" y="2925203"/>
                  <a:pt x="-274570" y="1055882"/>
                  <a:pt x="890654" y="78610"/>
                </a:cubicBezTo>
                <a:close/>
              </a:path>
            </a:pathLst>
          </a:cu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66563FE2-8180-41EE-8D0A-AFEDC1CD0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29631" flipH="1">
            <a:off x="4390027" y="-210425"/>
            <a:ext cx="7205018" cy="6250426"/>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28286"/>
              <a:gd name="connsiteY0" fmla="*/ 731902 h 772169"/>
              <a:gd name="connsiteX1" fmla="*/ 90528 w 828286"/>
              <a:gd name="connsiteY1" fmla="*/ 735868 h 772169"/>
              <a:gd name="connsiteX2" fmla="*/ 373741 w 828286"/>
              <a:gd name="connsiteY2" fmla="*/ 757848 h 772169"/>
              <a:gd name="connsiteX3" fmla="*/ 812900 w 828286"/>
              <a:gd name="connsiteY3" fmla="*/ 492088 h 772169"/>
              <a:gd name="connsiteX4" fmla="*/ 588282 w 828286"/>
              <a:gd name="connsiteY4" fmla="*/ 3537 h 772169"/>
              <a:gd name="connsiteX5" fmla="*/ 59263 w 828286"/>
              <a:gd name="connsiteY5" fmla="*/ 319863 h 772169"/>
              <a:gd name="connsiteX6" fmla="*/ 56596 w 828286"/>
              <a:gd name="connsiteY6" fmla="*/ 630854 h 772169"/>
              <a:gd name="connsiteX7" fmla="*/ 0 w 828286"/>
              <a:gd name="connsiteY7" fmla="*/ 731902 h 772169"/>
              <a:gd name="connsiteX0" fmla="*/ 0 w 828286"/>
              <a:gd name="connsiteY0" fmla="*/ 731902 h 772169"/>
              <a:gd name="connsiteX1" fmla="*/ 90528 w 828286"/>
              <a:gd name="connsiteY1" fmla="*/ 735868 h 772169"/>
              <a:gd name="connsiteX2" fmla="*/ 373741 w 828286"/>
              <a:gd name="connsiteY2" fmla="*/ 757848 h 772169"/>
              <a:gd name="connsiteX3" fmla="*/ 812900 w 828286"/>
              <a:gd name="connsiteY3" fmla="*/ 492088 h 772169"/>
              <a:gd name="connsiteX4" fmla="*/ 588282 w 828286"/>
              <a:gd name="connsiteY4" fmla="*/ 3537 h 772169"/>
              <a:gd name="connsiteX5" fmla="*/ 59263 w 828286"/>
              <a:gd name="connsiteY5" fmla="*/ 319863 h 772169"/>
              <a:gd name="connsiteX6" fmla="*/ 56596 w 828286"/>
              <a:gd name="connsiteY6" fmla="*/ 630854 h 772169"/>
              <a:gd name="connsiteX7" fmla="*/ 0 w 828286"/>
              <a:gd name="connsiteY7" fmla="*/ 731902 h 772169"/>
              <a:gd name="connsiteX0" fmla="*/ 0 w 828286"/>
              <a:gd name="connsiteY0" fmla="*/ 731902 h 773143"/>
              <a:gd name="connsiteX1" fmla="*/ 90528 w 828286"/>
              <a:gd name="connsiteY1" fmla="*/ 739883 h 773143"/>
              <a:gd name="connsiteX2" fmla="*/ 373741 w 828286"/>
              <a:gd name="connsiteY2" fmla="*/ 757848 h 773143"/>
              <a:gd name="connsiteX3" fmla="*/ 812900 w 828286"/>
              <a:gd name="connsiteY3" fmla="*/ 492088 h 773143"/>
              <a:gd name="connsiteX4" fmla="*/ 588282 w 828286"/>
              <a:gd name="connsiteY4" fmla="*/ 3537 h 773143"/>
              <a:gd name="connsiteX5" fmla="*/ 59263 w 828286"/>
              <a:gd name="connsiteY5" fmla="*/ 319863 h 773143"/>
              <a:gd name="connsiteX6" fmla="*/ 56596 w 828286"/>
              <a:gd name="connsiteY6" fmla="*/ 630854 h 773143"/>
              <a:gd name="connsiteX7" fmla="*/ 0 w 828286"/>
              <a:gd name="connsiteY7" fmla="*/ 731902 h 773143"/>
              <a:gd name="connsiteX0" fmla="*/ 0 w 828367"/>
              <a:gd name="connsiteY0" fmla="*/ 731902 h 776468"/>
              <a:gd name="connsiteX1" fmla="*/ 90528 w 828367"/>
              <a:gd name="connsiteY1" fmla="*/ 739883 h 776468"/>
              <a:gd name="connsiteX2" fmla="*/ 372595 w 828367"/>
              <a:gd name="connsiteY2" fmla="*/ 761863 h 776468"/>
              <a:gd name="connsiteX3" fmla="*/ 812900 w 828367"/>
              <a:gd name="connsiteY3" fmla="*/ 492088 h 776468"/>
              <a:gd name="connsiteX4" fmla="*/ 588282 w 828367"/>
              <a:gd name="connsiteY4" fmla="*/ 3537 h 776468"/>
              <a:gd name="connsiteX5" fmla="*/ 59263 w 828367"/>
              <a:gd name="connsiteY5" fmla="*/ 319863 h 776468"/>
              <a:gd name="connsiteX6" fmla="*/ 56596 w 828367"/>
              <a:gd name="connsiteY6" fmla="*/ 630854 h 776468"/>
              <a:gd name="connsiteX7" fmla="*/ 0 w 828367"/>
              <a:gd name="connsiteY7" fmla="*/ 731902 h 776468"/>
              <a:gd name="connsiteX0" fmla="*/ 0 w 828367"/>
              <a:gd name="connsiteY0" fmla="*/ 731902 h 776468"/>
              <a:gd name="connsiteX1" fmla="*/ 90528 w 828367"/>
              <a:gd name="connsiteY1" fmla="*/ 739883 h 776468"/>
              <a:gd name="connsiteX2" fmla="*/ 372595 w 828367"/>
              <a:gd name="connsiteY2" fmla="*/ 761863 h 776468"/>
              <a:gd name="connsiteX3" fmla="*/ 812900 w 828367"/>
              <a:gd name="connsiteY3" fmla="*/ 492088 h 776468"/>
              <a:gd name="connsiteX4" fmla="*/ 588282 w 828367"/>
              <a:gd name="connsiteY4" fmla="*/ 3537 h 776468"/>
              <a:gd name="connsiteX5" fmla="*/ 59263 w 828367"/>
              <a:gd name="connsiteY5" fmla="*/ 319863 h 776468"/>
              <a:gd name="connsiteX6" fmla="*/ 56596 w 828367"/>
              <a:gd name="connsiteY6" fmla="*/ 630854 h 776468"/>
              <a:gd name="connsiteX7" fmla="*/ 0 w 828367"/>
              <a:gd name="connsiteY7" fmla="*/ 731902 h 776468"/>
              <a:gd name="connsiteX0" fmla="*/ 0 w 824972"/>
              <a:gd name="connsiteY0" fmla="*/ 731902 h 776468"/>
              <a:gd name="connsiteX1" fmla="*/ 90528 w 824972"/>
              <a:gd name="connsiteY1" fmla="*/ 739883 h 776468"/>
              <a:gd name="connsiteX2" fmla="*/ 372595 w 824972"/>
              <a:gd name="connsiteY2" fmla="*/ 761863 h 776468"/>
              <a:gd name="connsiteX3" fmla="*/ 812900 w 824972"/>
              <a:gd name="connsiteY3" fmla="*/ 492088 h 776468"/>
              <a:gd name="connsiteX4" fmla="*/ 588282 w 824972"/>
              <a:gd name="connsiteY4" fmla="*/ 3537 h 776468"/>
              <a:gd name="connsiteX5" fmla="*/ 59263 w 824972"/>
              <a:gd name="connsiteY5" fmla="*/ 319863 h 776468"/>
              <a:gd name="connsiteX6" fmla="*/ 56596 w 824972"/>
              <a:gd name="connsiteY6" fmla="*/ 630854 h 776468"/>
              <a:gd name="connsiteX7" fmla="*/ 0 w 824972"/>
              <a:gd name="connsiteY7" fmla="*/ 731902 h 776468"/>
              <a:gd name="connsiteX0" fmla="*/ 0 w 820164"/>
              <a:gd name="connsiteY0" fmla="*/ 731902 h 774107"/>
              <a:gd name="connsiteX1" fmla="*/ 90528 w 820164"/>
              <a:gd name="connsiteY1" fmla="*/ 739883 h 774107"/>
              <a:gd name="connsiteX2" fmla="*/ 372595 w 820164"/>
              <a:gd name="connsiteY2" fmla="*/ 761863 h 774107"/>
              <a:gd name="connsiteX3" fmla="*/ 807168 w 820164"/>
              <a:gd name="connsiteY3" fmla="*/ 525544 h 774107"/>
              <a:gd name="connsiteX4" fmla="*/ 588282 w 820164"/>
              <a:gd name="connsiteY4" fmla="*/ 3537 h 774107"/>
              <a:gd name="connsiteX5" fmla="*/ 59263 w 820164"/>
              <a:gd name="connsiteY5" fmla="*/ 319863 h 774107"/>
              <a:gd name="connsiteX6" fmla="*/ 56596 w 820164"/>
              <a:gd name="connsiteY6" fmla="*/ 630854 h 774107"/>
              <a:gd name="connsiteX7" fmla="*/ 0 w 820164"/>
              <a:gd name="connsiteY7" fmla="*/ 731902 h 774107"/>
              <a:gd name="connsiteX0" fmla="*/ 0 w 822786"/>
              <a:gd name="connsiteY0" fmla="*/ 731902 h 792910"/>
              <a:gd name="connsiteX1" fmla="*/ 90528 w 822786"/>
              <a:gd name="connsiteY1" fmla="*/ 739883 h 792910"/>
              <a:gd name="connsiteX2" fmla="*/ 384059 w 822786"/>
              <a:gd name="connsiteY2" fmla="*/ 783275 h 792910"/>
              <a:gd name="connsiteX3" fmla="*/ 807168 w 822786"/>
              <a:gd name="connsiteY3" fmla="*/ 525544 h 792910"/>
              <a:gd name="connsiteX4" fmla="*/ 588282 w 822786"/>
              <a:gd name="connsiteY4" fmla="*/ 3537 h 792910"/>
              <a:gd name="connsiteX5" fmla="*/ 59263 w 822786"/>
              <a:gd name="connsiteY5" fmla="*/ 319863 h 792910"/>
              <a:gd name="connsiteX6" fmla="*/ 56596 w 822786"/>
              <a:gd name="connsiteY6" fmla="*/ 630854 h 792910"/>
              <a:gd name="connsiteX7" fmla="*/ 0 w 822786"/>
              <a:gd name="connsiteY7" fmla="*/ 731902 h 792910"/>
              <a:gd name="connsiteX0" fmla="*/ 0 w 822786"/>
              <a:gd name="connsiteY0" fmla="*/ 731902 h 787053"/>
              <a:gd name="connsiteX1" fmla="*/ 90528 w 822786"/>
              <a:gd name="connsiteY1" fmla="*/ 739883 h 787053"/>
              <a:gd name="connsiteX2" fmla="*/ 384059 w 822786"/>
              <a:gd name="connsiteY2" fmla="*/ 783275 h 787053"/>
              <a:gd name="connsiteX3" fmla="*/ 807168 w 822786"/>
              <a:gd name="connsiteY3" fmla="*/ 525544 h 787053"/>
              <a:gd name="connsiteX4" fmla="*/ 588282 w 822786"/>
              <a:gd name="connsiteY4" fmla="*/ 3537 h 787053"/>
              <a:gd name="connsiteX5" fmla="*/ 59263 w 822786"/>
              <a:gd name="connsiteY5" fmla="*/ 319863 h 787053"/>
              <a:gd name="connsiteX6" fmla="*/ 56596 w 822786"/>
              <a:gd name="connsiteY6" fmla="*/ 630854 h 787053"/>
              <a:gd name="connsiteX7" fmla="*/ 0 w 822786"/>
              <a:gd name="connsiteY7" fmla="*/ 731902 h 787053"/>
              <a:gd name="connsiteX0" fmla="*/ 0 w 807883"/>
              <a:gd name="connsiteY0" fmla="*/ 731902 h 787053"/>
              <a:gd name="connsiteX1" fmla="*/ 75625 w 807883"/>
              <a:gd name="connsiteY1" fmla="*/ 739883 h 787053"/>
              <a:gd name="connsiteX2" fmla="*/ 369156 w 807883"/>
              <a:gd name="connsiteY2" fmla="*/ 783275 h 787053"/>
              <a:gd name="connsiteX3" fmla="*/ 792265 w 807883"/>
              <a:gd name="connsiteY3" fmla="*/ 525544 h 787053"/>
              <a:gd name="connsiteX4" fmla="*/ 573379 w 807883"/>
              <a:gd name="connsiteY4" fmla="*/ 3537 h 787053"/>
              <a:gd name="connsiteX5" fmla="*/ 44360 w 807883"/>
              <a:gd name="connsiteY5" fmla="*/ 319863 h 787053"/>
              <a:gd name="connsiteX6" fmla="*/ 41693 w 807883"/>
              <a:gd name="connsiteY6" fmla="*/ 630854 h 787053"/>
              <a:gd name="connsiteX7" fmla="*/ 0 w 807883"/>
              <a:gd name="connsiteY7" fmla="*/ 731902 h 787053"/>
              <a:gd name="connsiteX0" fmla="*/ 0 w 813330"/>
              <a:gd name="connsiteY0" fmla="*/ 731902 h 787053"/>
              <a:gd name="connsiteX1" fmla="*/ 75625 w 813330"/>
              <a:gd name="connsiteY1" fmla="*/ 739883 h 787053"/>
              <a:gd name="connsiteX2" fmla="*/ 369156 w 813330"/>
              <a:gd name="connsiteY2" fmla="*/ 783275 h 787053"/>
              <a:gd name="connsiteX3" fmla="*/ 792265 w 813330"/>
              <a:gd name="connsiteY3" fmla="*/ 525544 h 787053"/>
              <a:gd name="connsiteX4" fmla="*/ 573379 w 813330"/>
              <a:gd name="connsiteY4" fmla="*/ 3537 h 787053"/>
              <a:gd name="connsiteX5" fmla="*/ 44360 w 813330"/>
              <a:gd name="connsiteY5" fmla="*/ 319863 h 787053"/>
              <a:gd name="connsiteX6" fmla="*/ 41693 w 813330"/>
              <a:gd name="connsiteY6" fmla="*/ 630854 h 787053"/>
              <a:gd name="connsiteX7" fmla="*/ 0 w 813330"/>
              <a:gd name="connsiteY7" fmla="*/ 731902 h 787053"/>
              <a:gd name="connsiteX0" fmla="*/ 0 w 807637"/>
              <a:gd name="connsiteY0" fmla="*/ 731902 h 805003"/>
              <a:gd name="connsiteX1" fmla="*/ 75625 w 807637"/>
              <a:gd name="connsiteY1" fmla="*/ 739883 h 805003"/>
              <a:gd name="connsiteX2" fmla="*/ 372595 w 807637"/>
              <a:gd name="connsiteY2" fmla="*/ 802011 h 805003"/>
              <a:gd name="connsiteX3" fmla="*/ 792265 w 807637"/>
              <a:gd name="connsiteY3" fmla="*/ 525544 h 805003"/>
              <a:gd name="connsiteX4" fmla="*/ 573379 w 807637"/>
              <a:gd name="connsiteY4" fmla="*/ 3537 h 805003"/>
              <a:gd name="connsiteX5" fmla="*/ 44360 w 807637"/>
              <a:gd name="connsiteY5" fmla="*/ 319863 h 805003"/>
              <a:gd name="connsiteX6" fmla="*/ 41693 w 807637"/>
              <a:gd name="connsiteY6" fmla="*/ 630854 h 805003"/>
              <a:gd name="connsiteX7" fmla="*/ 0 w 807637"/>
              <a:gd name="connsiteY7" fmla="*/ 731902 h 805003"/>
              <a:gd name="connsiteX0" fmla="*/ 0 w 807637"/>
              <a:gd name="connsiteY0" fmla="*/ 731902 h 802564"/>
              <a:gd name="connsiteX1" fmla="*/ 75625 w 807637"/>
              <a:gd name="connsiteY1" fmla="*/ 739883 h 802564"/>
              <a:gd name="connsiteX2" fmla="*/ 372595 w 807637"/>
              <a:gd name="connsiteY2" fmla="*/ 802011 h 802564"/>
              <a:gd name="connsiteX3" fmla="*/ 792265 w 807637"/>
              <a:gd name="connsiteY3" fmla="*/ 525544 h 802564"/>
              <a:gd name="connsiteX4" fmla="*/ 573379 w 807637"/>
              <a:gd name="connsiteY4" fmla="*/ 3537 h 802564"/>
              <a:gd name="connsiteX5" fmla="*/ 44360 w 807637"/>
              <a:gd name="connsiteY5" fmla="*/ 319863 h 802564"/>
              <a:gd name="connsiteX6" fmla="*/ 41693 w 807637"/>
              <a:gd name="connsiteY6" fmla="*/ 630854 h 802564"/>
              <a:gd name="connsiteX7" fmla="*/ 0 w 807637"/>
              <a:gd name="connsiteY7" fmla="*/ 731902 h 802564"/>
              <a:gd name="connsiteX0" fmla="*/ 0 w 807637"/>
              <a:gd name="connsiteY0" fmla="*/ 731902 h 809639"/>
              <a:gd name="connsiteX1" fmla="*/ 75625 w 807637"/>
              <a:gd name="connsiteY1" fmla="*/ 735868 h 809639"/>
              <a:gd name="connsiteX2" fmla="*/ 372595 w 807637"/>
              <a:gd name="connsiteY2" fmla="*/ 802011 h 809639"/>
              <a:gd name="connsiteX3" fmla="*/ 792265 w 807637"/>
              <a:gd name="connsiteY3" fmla="*/ 525544 h 809639"/>
              <a:gd name="connsiteX4" fmla="*/ 573379 w 807637"/>
              <a:gd name="connsiteY4" fmla="*/ 3537 h 809639"/>
              <a:gd name="connsiteX5" fmla="*/ 44360 w 807637"/>
              <a:gd name="connsiteY5" fmla="*/ 319863 h 809639"/>
              <a:gd name="connsiteX6" fmla="*/ 41693 w 807637"/>
              <a:gd name="connsiteY6" fmla="*/ 630854 h 809639"/>
              <a:gd name="connsiteX7" fmla="*/ 0 w 807637"/>
              <a:gd name="connsiteY7" fmla="*/ 731902 h 809639"/>
              <a:gd name="connsiteX0" fmla="*/ 0 w 807637"/>
              <a:gd name="connsiteY0" fmla="*/ 731902 h 804248"/>
              <a:gd name="connsiteX1" fmla="*/ 75625 w 807637"/>
              <a:gd name="connsiteY1" fmla="*/ 735868 h 804248"/>
              <a:gd name="connsiteX2" fmla="*/ 372595 w 807637"/>
              <a:gd name="connsiteY2" fmla="*/ 802011 h 804248"/>
              <a:gd name="connsiteX3" fmla="*/ 792265 w 807637"/>
              <a:gd name="connsiteY3" fmla="*/ 525544 h 804248"/>
              <a:gd name="connsiteX4" fmla="*/ 573379 w 807637"/>
              <a:gd name="connsiteY4" fmla="*/ 3537 h 804248"/>
              <a:gd name="connsiteX5" fmla="*/ 44360 w 807637"/>
              <a:gd name="connsiteY5" fmla="*/ 319863 h 804248"/>
              <a:gd name="connsiteX6" fmla="*/ 41693 w 807637"/>
              <a:gd name="connsiteY6" fmla="*/ 630854 h 804248"/>
              <a:gd name="connsiteX7" fmla="*/ 0 w 807637"/>
              <a:gd name="connsiteY7" fmla="*/ 731902 h 804248"/>
              <a:gd name="connsiteX0" fmla="*/ 0 w 794765"/>
              <a:gd name="connsiteY0" fmla="*/ 731902 h 802589"/>
              <a:gd name="connsiteX1" fmla="*/ 75625 w 794765"/>
              <a:gd name="connsiteY1" fmla="*/ 735868 h 802589"/>
              <a:gd name="connsiteX2" fmla="*/ 372595 w 794765"/>
              <a:gd name="connsiteY2" fmla="*/ 802011 h 802589"/>
              <a:gd name="connsiteX3" fmla="*/ 671741 w 794765"/>
              <a:gd name="connsiteY3" fmla="*/ 690368 h 802589"/>
              <a:gd name="connsiteX4" fmla="*/ 792265 w 794765"/>
              <a:gd name="connsiteY4" fmla="*/ 525544 h 802589"/>
              <a:gd name="connsiteX5" fmla="*/ 573379 w 794765"/>
              <a:gd name="connsiteY5" fmla="*/ 3537 h 802589"/>
              <a:gd name="connsiteX6" fmla="*/ 44360 w 794765"/>
              <a:gd name="connsiteY6" fmla="*/ 319863 h 802589"/>
              <a:gd name="connsiteX7" fmla="*/ 41693 w 794765"/>
              <a:gd name="connsiteY7" fmla="*/ 630854 h 802589"/>
              <a:gd name="connsiteX8" fmla="*/ 0 w 794765"/>
              <a:gd name="connsiteY8" fmla="*/ 731902 h 802589"/>
              <a:gd name="connsiteX0" fmla="*/ 0 w 792569"/>
              <a:gd name="connsiteY0" fmla="*/ 731902 h 802589"/>
              <a:gd name="connsiteX1" fmla="*/ 75625 w 792569"/>
              <a:gd name="connsiteY1" fmla="*/ 735868 h 802589"/>
              <a:gd name="connsiteX2" fmla="*/ 372595 w 792569"/>
              <a:gd name="connsiteY2" fmla="*/ 802011 h 802589"/>
              <a:gd name="connsiteX3" fmla="*/ 671741 w 792569"/>
              <a:gd name="connsiteY3" fmla="*/ 690368 h 802589"/>
              <a:gd name="connsiteX4" fmla="*/ 792265 w 792569"/>
              <a:gd name="connsiteY4" fmla="*/ 525544 h 802589"/>
              <a:gd name="connsiteX5" fmla="*/ 573379 w 792569"/>
              <a:gd name="connsiteY5" fmla="*/ 3537 h 802589"/>
              <a:gd name="connsiteX6" fmla="*/ 44360 w 792569"/>
              <a:gd name="connsiteY6" fmla="*/ 319863 h 802589"/>
              <a:gd name="connsiteX7" fmla="*/ 41693 w 792569"/>
              <a:gd name="connsiteY7" fmla="*/ 630854 h 802589"/>
              <a:gd name="connsiteX8" fmla="*/ 0 w 792569"/>
              <a:gd name="connsiteY8" fmla="*/ 731902 h 802589"/>
              <a:gd name="connsiteX0" fmla="*/ 0 w 792569"/>
              <a:gd name="connsiteY0" fmla="*/ 731902 h 802589"/>
              <a:gd name="connsiteX1" fmla="*/ 75625 w 792569"/>
              <a:gd name="connsiteY1" fmla="*/ 735868 h 802589"/>
              <a:gd name="connsiteX2" fmla="*/ 372595 w 792569"/>
              <a:gd name="connsiteY2" fmla="*/ 802011 h 802589"/>
              <a:gd name="connsiteX3" fmla="*/ 671741 w 792569"/>
              <a:gd name="connsiteY3" fmla="*/ 690368 h 802589"/>
              <a:gd name="connsiteX4" fmla="*/ 792265 w 792569"/>
              <a:gd name="connsiteY4" fmla="*/ 477367 h 802589"/>
              <a:gd name="connsiteX5" fmla="*/ 573379 w 792569"/>
              <a:gd name="connsiteY5" fmla="*/ 3537 h 802589"/>
              <a:gd name="connsiteX6" fmla="*/ 44360 w 792569"/>
              <a:gd name="connsiteY6" fmla="*/ 319863 h 802589"/>
              <a:gd name="connsiteX7" fmla="*/ 41693 w 792569"/>
              <a:gd name="connsiteY7" fmla="*/ 630854 h 802589"/>
              <a:gd name="connsiteX8" fmla="*/ 0 w 792569"/>
              <a:gd name="connsiteY8" fmla="*/ 731902 h 802589"/>
              <a:gd name="connsiteX0" fmla="*/ 0 w 804939"/>
              <a:gd name="connsiteY0" fmla="*/ 731902 h 802589"/>
              <a:gd name="connsiteX1" fmla="*/ 75625 w 804939"/>
              <a:gd name="connsiteY1" fmla="*/ 735868 h 802589"/>
              <a:gd name="connsiteX2" fmla="*/ 372595 w 804939"/>
              <a:gd name="connsiteY2" fmla="*/ 802011 h 802589"/>
              <a:gd name="connsiteX3" fmla="*/ 671741 w 804939"/>
              <a:gd name="connsiteY3" fmla="*/ 690368 h 802589"/>
              <a:gd name="connsiteX4" fmla="*/ 792265 w 804939"/>
              <a:gd name="connsiteY4" fmla="*/ 477367 h 802589"/>
              <a:gd name="connsiteX5" fmla="*/ 573379 w 804939"/>
              <a:gd name="connsiteY5" fmla="*/ 3537 h 802589"/>
              <a:gd name="connsiteX6" fmla="*/ 44360 w 804939"/>
              <a:gd name="connsiteY6" fmla="*/ 319863 h 802589"/>
              <a:gd name="connsiteX7" fmla="*/ 41693 w 804939"/>
              <a:gd name="connsiteY7" fmla="*/ 630854 h 802589"/>
              <a:gd name="connsiteX8" fmla="*/ 0 w 804939"/>
              <a:gd name="connsiteY8" fmla="*/ 731902 h 802589"/>
              <a:gd name="connsiteX0" fmla="*/ 0 w 804939"/>
              <a:gd name="connsiteY0" fmla="*/ 731902 h 802589"/>
              <a:gd name="connsiteX1" fmla="*/ 75625 w 804939"/>
              <a:gd name="connsiteY1" fmla="*/ 735868 h 802589"/>
              <a:gd name="connsiteX2" fmla="*/ 372595 w 804939"/>
              <a:gd name="connsiteY2" fmla="*/ 802011 h 802589"/>
              <a:gd name="connsiteX3" fmla="*/ 671741 w 804939"/>
              <a:gd name="connsiteY3" fmla="*/ 690368 h 802589"/>
              <a:gd name="connsiteX4" fmla="*/ 792265 w 804939"/>
              <a:gd name="connsiteY4" fmla="*/ 477367 h 802589"/>
              <a:gd name="connsiteX5" fmla="*/ 573379 w 804939"/>
              <a:gd name="connsiteY5" fmla="*/ 3537 h 802589"/>
              <a:gd name="connsiteX6" fmla="*/ 44360 w 804939"/>
              <a:gd name="connsiteY6" fmla="*/ 319863 h 802589"/>
              <a:gd name="connsiteX7" fmla="*/ 41693 w 804939"/>
              <a:gd name="connsiteY7" fmla="*/ 630854 h 802589"/>
              <a:gd name="connsiteX8" fmla="*/ 0 w 804939"/>
              <a:gd name="connsiteY8" fmla="*/ 731902 h 802589"/>
              <a:gd name="connsiteX0" fmla="*/ 0 w 804939"/>
              <a:gd name="connsiteY0" fmla="*/ 731902 h 802589"/>
              <a:gd name="connsiteX1" fmla="*/ 75625 w 804939"/>
              <a:gd name="connsiteY1" fmla="*/ 735868 h 802589"/>
              <a:gd name="connsiteX2" fmla="*/ 372595 w 804939"/>
              <a:gd name="connsiteY2" fmla="*/ 802011 h 802589"/>
              <a:gd name="connsiteX3" fmla="*/ 671741 w 804939"/>
              <a:gd name="connsiteY3" fmla="*/ 690368 h 802589"/>
              <a:gd name="connsiteX4" fmla="*/ 792265 w 804939"/>
              <a:gd name="connsiteY4" fmla="*/ 477367 h 802589"/>
              <a:gd name="connsiteX5" fmla="*/ 573379 w 804939"/>
              <a:gd name="connsiteY5" fmla="*/ 3537 h 802589"/>
              <a:gd name="connsiteX6" fmla="*/ 44360 w 804939"/>
              <a:gd name="connsiteY6" fmla="*/ 319863 h 802589"/>
              <a:gd name="connsiteX7" fmla="*/ 41693 w 804939"/>
              <a:gd name="connsiteY7" fmla="*/ 630854 h 802589"/>
              <a:gd name="connsiteX8" fmla="*/ 0 w 804939"/>
              <a:gd name="connsiteY8" fmla="*/ 731902 h 802589"/>
              <a:gd name="connsiteX0" fmla="*/ 0 w 804939"/>
              <a:gd name="connsiteY0" fmla="*/ 731902 h 802648"/>
              <a:gd name="connsiteX1" fmla="*/ 75625 w 804939"/>
              <a:gd name="connsiteY1" fmla="*/ 737699 h 802648"/>
              <a:gd name="connsiteX2" fmla="*/ 372595 w 804939"/>
              <a:gd name="connsiteY2" fmla="*/ 802011 h 802648"/>
              <a:gd name="connsiteX3" fmla="*/ 671741 w 804939"/>
              <a:gd name="connsiteY3" fmla="*/ 690368 h 802648"/>
              <a:gd name="connsiteX4" fmla="*/ 792265 w 804939"/>
              <a:gd name="connsiteY4" fmla="*/ 477367 h 802648"/>
              <a:gd name="connsiteX5" fmla="*/ 573379 w 804939"/>
              <a:gd name="connsiteY5" fmla="*/ 3537 h 802648"/>
              <a:gd name="connsiteX6" fmla="*/ 44360 w 804939"/>
              <a:gd name="connsiteY6" fmla="*/ 319863 h 802648"/>
              <a:gd name="connsiteX7" fmla="*/ 41693 w 804939"/>
              <a:gd name="connsiteY7" fmla="*/ 630854 h 802648"/>
              <a:gd name="connsiteX8" fmla="*/ 0 w 804939"/>
              <a:gd name="connsiteY8" fmla="*/ 731902 h 802648"/>
              <a:gd name="connsiteX0" fmla="*/ 573379 w 805115"/>
              <a:gd name="connsiteY0" fmla="*/ 3537 h 802648"/>
              <a:gd name="connsiteX1" fmla="*/ 44360 w 805115"/>
              <a:gd name="connsiteY1" fmla="*/ 319863 h 802648"/>
              <a:gd name="connsiteX2" fmla="*/ 41693 w 805115"/>
              <a:gd name="connsiteY2" fmla="*/ 630854 h 802648"/>
              <a:gd name="connsiteX3" fmla="*/ 0 w 805115"/>
              <a:gd name="connsiteY3" fmla="*/ 731902 h 802648"/>
              <a:gd name="connsiteX4" fmla="*/ 75625 w 805115"/>
              <a:gd name="connsiteY4" fmla="*/ 737699 h 802648"/>
              <a:gd name="connsiteX5" fmla="*/ 372595 w 805115"/>
              <a:gd name="connsiteY5" fmla="*/ 802011 h 802648"/>
              <a:gd name="connsiteX6" fmla="*/ 671741 w 805115"/>
              <a:gd name="connsiteY6" fmla="*/ 690368 h 802648"/>
              <a:gd name="connsiteX7" fmla="*/ 792265 w 805115"/>
              <a:gd name="connsiteY7" fmla="*/ 477367 h 802648"/>
              <a:gd name="connsiteX8" fmla="*/ 583186 w 805115"/>
              <a:gd name="connsiteY8" fmla="*/ 14487 h 802648"/>
              <a:gd name="connsiteX0" fmla="*/ 573379 w 805115"/>
              <a:gd name="connsiteY0" fmla="*/ 0 h 799111"/>
              <a:gd name="connsiteX1" fmla="*/ 167411 w 805115"/>
              <a:gd name="connsiteY1" fmla="*/ 82808 h 799111"/>
              <a:gd name="connsiteX2" fmla="*/ 44360 w 805115"/>
              <a:gd name="connsiteY2" fmla="*/ 316326 h 799111"/>
              <a:gd name="connsiteX3" fmla="*/ 41693 w 805115"/>
              <a:gd name="connsiteY3" fmla="*/ 627317 h 799111"/>
              <a:gd name="connsiteX4" fmla="*/ 0 w 805115"/>
              <a:gd name="connsiteY4" fmla="*/ 728365 h 799111"/>
              <a:gd name="connsiteX5" fmla="*/ 75625 w 805115"/>
              <a:gd name="connsiteY5" fmla="*/ 734162 h 799111"/>
              <a:gd name="connsiteX6" fmla="*/ 372595 w 805115"/>
              <a:gd name="connsiteY6" fmla="*/ 798474 h 799111"/>
              <a:gd name="connsiteX7" fmla="*/ 671741 w 805115"/>
              <a:gd name="connsiteY7" fmla="*/ 686831 h 799111"/>
              <a:gd name="connsiteX8" fmla="*/ 792265 w 805115"/>
              <a:gd name="connsiteY8" fmla="*/ 473830 h 799111"/>
              <a:gd name="connsiteX9" fmla="*/ 583186 w 805115"/>
              <a:gd name="connsiteY9" fmla="*/ 10950 h 799111"/>
              <a:gd name="connsiteX0" fmla="*/ 167411 w 805115"/>
              <a:gd name="connsiteY0" fmla="*/ 71858 h 788161"/>
              <a:gd name="connsiteX1" fmla="*/ 44360 w 805115"/>
              <a:gd name="connsiteY1" fmla="*/ 305376 h 788161"/>
              <a:gd name="connsiteX2" fmla="*/ 41693 w 805115"/>
              <a:gd name="connsiteY2" fmla="*/ 616367 h 788161"/>
              <a:gd name="connsiteX3" fmla="*/ 0 w 805115"/>
              <a:gd name="connsiteY3" fmla="*/ 717415 h 788161"/>
              <a:gd name="connsiteX4" fmla="*/ 75625 w 805115"/>
              <a:gd name="connsiteY4" fmla="*/ 723212 h 788161"/>
              <a:gd name="connsiteX5" fmla="*/ 372595 w 805115"/>
              <a:gd name="connsiteY5" fmla="*/ 787524 h 788161"/>
              <a:gd name="connsiteX6" fmla="*/ 671741 w 805115"/>
              <a:gd name="connsiteY6" fmla="*/ 675881 h 788161"/>
              <a:gd name="connsiteX7" fmla="*/ 792265 w 805115"/>
              <a:gd name="connsiteY7" fmla="*/ 462880 h 788161"/>
              <a:gd name="connsiteX8" fmla="*/ 583186 w 805115"/>
              <a:gd name="connsiteY8" fmla="*/ 0 h 788161"/>
              <a:gd name="connsiteX0" fmla="*/ 168145 w 805115"/>
              <a:gd name="connsiteY0" fmla="*/ 82254 h 788161"/>
              <a:gd name="connsiteX1" fmla="*/ 44360 w 805115"/>
              <a:gd name="connsiteY1" fmla="*/ 305376 h 788161"/>
              <a:gd name="connsiteX2" fmla="*/ 41693 w 805115"/>
              <a:gd name="connsiteY2" fmla="*/ 616367 h 788161"/>
              <a:gd name="connsiteX3" fmla="*/ 0 w 805115"/>
              <a:gd name="connsiteY3" fmla="*/ 717415 h 788161"/>
              <a:gd name="connsiteX4" fmla="*/ 75625 w 805115"/>
              <a:gd name="connsiteY4" fmla="*/ 723212 h 788161"/>
              <a:gd name="connsiteX5" fmla="*/ 372595 w 805115"/>
              <a:gd name="connsiteY5" fmla="*/ 787524 h 788161"/>
              <a:gd name="connsiteX6" fmla="*/ 671741 w 805115"/>
              <a:gd name="connsiteY6" fmla="*/ 675881 h 788161"/>
              <a:gd name="connsiteX7" fmla="*/ 792265 w 805115"/>
              <a:gd name="connsiteY7" fmla="*/ 462880 h 788161"/>
              <a:gd name="connsiteX8" fmla="*/ 583186 w 805115"/>
              <a:gd name="connsiteY8" fmla="*/ 0 h 788161"/>
              <a:gd name="connsiteX0" fmla="*/ 168145 w 805115"/>
              <a:gd name="connsiteY0" fmla="*/ 82254 h 788161"/>
              <a:gd name="connsiteX1" fmla="*/ 44360 w 805115"/>
              <a:gd name="connsiteY1" fmla="*/ 305376 h 788161"/>
              <a:gd name="connsiteX2" fmla="*/ 41693 w 805115"/>
              <a:gd name="connsiteY2" fmla="*/ 616367 h 788161"/>
              <a:gd name="connsiteX3" fmla="*/ 0 w 805115"/>
              <a:gd name="connsiteY3" fmla="*/ 717415 h 788161"/>
              <a:gd name="connsiteX4" fmla="*/ 75625 w 805115"/>
              <a:gd name="connsiteY4" fmla="*/ 723212 h 788161"/>
              <a:gd name="connsiteX5" fmla="*/ 372595 w 805115"/>
              <a:gd name="connsiteY5" fmla="*/ 787524 h 788161"/>
              <a:gd name="connsiteX6" fmla="*/ 671741 w 805115"/>
              <a:gd name="connsiteY6" fmla="*/ 675881 h 788161"/>
              <a:gd name="connsiteX7" fmla="*/ 792265 w 805115"/>
              <a:gd name="connsiteY7" fmla="*/ 462880 h 788161"/>
              <a:gd name="connsiteX8" fmla="*/ 583186 w 805115"/>
              <a:gd name="connsiteY8" fmla="*/ 0 h 788161"/>
              <a:gd name="connsiteX0" fmla="*/ 168145 w 821907"/>
              <a:gd name="connsiteY0" fmla="*/ 42103 h 748010"/>
              <a:gd name="connsiteX1" fmla="*/ 44360 w 821907"/>
              <a:gd name="connsiteY1" fmla="*/ 265225 h 748010"/>
              <a:gd name="connsiteX2" fmla="*/ 41693 w 821907"/>
              <a:gd name="connsiteY2" fmla="*/ 576216 h 748010"/>
              <a:gd name="connsiteX3" fmla="*/ 0 w 821907"/>
              <a:gd name="connsiteY3" fmla="*/ 677264 h 748010"/>
              <a:gd name="connsiteX4" fmla="*/ 75625 w 821907"/>
              <a:gd name="connsiteY4" fmla="*/ 683061 h 748010"/>
              <a:gd name="connsiteX5" fmla="*/ 372595 w 821907"/>
              <a:gd name="connsiteY5" fmla="*/ 747373 h 748010"/>
              <a:gd name="connsiteX6" fmla="*/ 671741 w 821907"/>
              <a:gd name="connsiteY6" fmla="*/ 635730 h 748010"/>
              <a:gd name="connsiteX7" fmla="*/ 792265 w 821907"/>
              <a:gd name="connsiteY7" fmla="*/ 422729 h 748010"/>
              <a:gd name="connsiteX8" fmla="*/ 670340 w 821907"/>
              <a:gd name="connsiteY8" fmla="*/ 0 h 748010"/>
              <a:gd name="connsiteX0" fmla="*/ 168145 w 794308"/>
              <a:gd name="connsiteY0" fmla="*/ 42103 h 748010"/>
              <a:gd name="connsiteX1" fmla="*/ 44360 w 794308"/>
              <a:gd name="connsiteY1" fmla="*/ 265225 h 748010"/>
              <a:gd name="connsiteX2" fmla="*/ 41693 w 794308"/>
              <a:gd name="connsiteY2" fmla="*/ 576216 h 748010"/>
              <a:gd name="connsiteX3" fmla="*/ 0 w 794308"/>
              <a:gd name="connsiteY3" fmla="*/ 677264 h 748010"/>
              <a:gd name="connsiteX4" fmla="*/ 75625 w 794308"/>
              <a:gd name="connsiteY4" fmla="*/ 683061 h 748010"/>
              <a:gd name="connsiteX5" fmla="*/ 372595 w 794308"/>
              <a:gd name="connsiteY5" fmla="*/ 747373 h 748010"/>
              <a:gd name="connsiteX6" fmla="*/ 671741 w 794308"/>
              <a:gd name="connsiteY6" fmla="*/ 635730 h 748010"/>
              <a:gd name="connsiteX7" fmla="*/ 792265 w 794308"/>
              <a:gd name="connsiteY7" fmla="*/ 422729 h 748010"/>
              <a:gd name="connsiteX8" fmla="*/ 670340 w 794308"/>
              <a:gd name="connsiteY8" fmla="*/ 0 h 748010"/>
              <a:gd name="connsiteX0" fmla="*/ 168145 w 798691"/>
              <a:gd name="connsiteY0" fmla="*/ 42103 h 748010"/>
              <a:gd name="connsiteX1" fmla="*/ 44360 w 798691"/>
              <a:gd name="connsiteY1" fmla="*/ 265225 h 748010"/>
              <a:gd name="connsiteX2" fmla="*/ 41693 w 798691"/>
              <a:gd name="connsiteY2" fmla="*/ 576216 h 748010"/>
              <a:gd name="connsiteX3" fmla="*/ 0 w 798691"/>
              <a:gd name="connsiteY3" fmla="*/ 677264 h 748010"/>
              <a:gd name="connsiteX4" fmla="*/ 75625 w 798691"/>
              <a:gd name="connsiteY4" fmla="*/ 683061 h 748010"/>
              <a:gd name="connsiteX5" fmla="*/ 372595 w 798691"/>
              <a:gd name="connsiteY5" fmla="*/ 747373 h 748010"/>
              <a:gd name="connsiteX6" fmla="*/ 671741 w 798691"/>
              <a:gd name="connsiteY6" fmla="*/ 635730 h 748010"/>
              <a:gd name="connsiteX7" fmla="*/ 792265 w 798691"/>
              <a:gd name="connsiteY7" fmla="*/ 422729 h 748010"/>
              <a:gd name="connsiteX8" fmla="*/ 670340 w 798691"/>
              <a:gd name="connsiteY8" fmla="*/ 0 h 748010"/>
              <a:gd name="connsiteX0" fmla="*/ 168145 w 806092"/>
              <a:gd name="connsiteY0" fmla="*/ 42103 h 748010"/>
              <a:gd name="connsiteX1" fmla="*/ 44360 w 806092"/>
              <a:gd name="connsiteY1" fmla="*/ 265225 h 748010"/>
              <a:gd name="connsiteX2" fmla="*/ 41693 w 806092"/>
              <a:gd name="connsiteY2" fmla="*/ 576216 h 748010"/>
              <a:gd name="connsiteX3" fmla="*/ 0 w 806092"/>
              <a:gd name="connsiteY3" fmla="*/ 677264 h 748010"/>
              <a:gd name="connsiteX4" fmla="*/ 75625 w 806092"/>
              <a:gd name="connsiteY4" fmla="*/ 683061 h 748010"/>
              <a:gd name="connsiteX5" fmla="*/ 372595 w 806092"/>
              <a:gd name="connsiteY5" fmla="*/ 747373 h 748010"/>
              <a:gd name="connsiteX6" fmla="*/ 671741 w 806092"/>
              <a:gd name="connsiteY6" fmla="*/ 635730 h 748010"/>
              <a:gd name="connsiteX7" fmla="*/ 801261 w 806092"/>
              <a:gd name="connsiteY7" fmla="*/ 417454 h 748010"/>
              <a:gd name="connsiteX8" fmla="*/ 670340 w 806092"/>
              <a:gd name="connsiteY8" fmla="*/ 0 h 748010"/>
              <a:gd name="connsiteX0" fmla="*/ 168145 w 804412"/>
              <a:gd name="connsiteY0" fmla="*/ 42103 h 748010"/>
              <a:gd name="connsiteX1" fmla="*/ 44360 w 804412"/>
              <a:gd name="connsiteY1" fmla="*/ 265225 h 748010"/>
              <a:gd name="connsiteX2" fmla="*/ 41693 w 804412"/>
              <a:gd name="connsiteY2" fmla="*/ 576216 h 748010"/>
              <a:gd name="connsiteX3" fmla="*/ 0 w 804412"/>
              <a:gd name="connsiteY3" fmla="*/ 677264 h 748010"/>
              <a:gd name="connsiteX4" fmla="*/ 75625 w 804412"/>
              <a:gd name="connsiteY4" fmla="*/ 683061 h 748010"/>
              <a:gd name="connsiteX5" fmla="*/ 372595 w 804412"/>
              <a:gd name="connsiteY5" fmla="*/ 747373 h 748010"/>
              <a:gd name="connsiteX6" fmla="*/ 671741 w 804412"/>
              <a:gd name="connsiteY6" fmla="*/ 635730 h 748010"/>
              <a:gd name="connsiteX7" fmla="*/ 801261 w 804412"/>
              <a:gd name="connsiteY7" fmla="*/ 417454 h 748010"/>
              <a:gd name="connsiteX8" fmla="*/ 670340 w 804412"/>
              <a:gd name="connsiteY8" fmla="*/ 0 h 748010"/>
              <a:gd name="connsiteX0" fmla="*/ 168145 w 803131"/>
              <a:gd name="connsiteY0" fmla="*/ 42103 h 748010"/>
              <a:gd name="connsiteX1" fmla="*/ 44360 w 803131"/>
              <a:gd name="connsiteY1" fmla="*/ 265225 h 748010"/>
              <a:gd name="connsiteX2" fmla="*/ 41693 w 803131"/>
              <a:gd name="connsiteY2" fmla="*/ 576216 h 748010"/>
              <a:gd name="connsiteX3" fmla="*/ 0 w 803131"/>
              <a:gd name="connsiteY3" fmla="*/ 677264 h 748010"/>
              <a:gd name="connsiteX4" fmla="*/ 75625 w 803131"/>
              <a:gd name="connsiteY4" fmla="*/ 683061 h 748010"/>
              <a:gd name="connsiteX5" fmla="*/ 372595 w 803131"/>
              <a:gd name="connsiteY5" fmla="*/ 747373 h 748010"/>
              <a:gd name="connsiteX6" fmla="*/ 671741 w 803131"/>
              <a:gd name="connsiteY6" fmla="*/ 635730 h 748010"/>
              <a:gd name="connsiteX7" fmla="*/ 801261 w 803131"/>
              <a:gd name="connsiteY7" fmla="*/ 417454 h 748010"/>
              <a:gd name="connsiteX8" fmla="*/ 670340 w 803131"/>
              <a:gd name="connsiteY8" fmla="*/ 0 h 748010"/>
              <a:gd name="connsiteX0" fmla="*/ 168145 w 801284"/>
              <a:gd name="connsiteY0" fmla="*/ 42571 h 748478"/>
              <a:gd name="connsiteX1" fmla="*/ 44360 w 801284"/>
              <a:gd name="connsiteY1" fmla="*/ 265693 h 748478"/>
              <a:gd name="connsiteX2" fmla="*/ 41693 w 801284"/>
              <a:gd name="connsiteY2" fmla="*/ 576684 h 748478"/>
              <a:gd name="connsiteX3" fmla="*/ 0 w 801284"/>
              <a:gd name="connsiteY3" fmla="*/ 677732 h 748478"/>
              <a:gd name="connsiteX4" fmla="*/ 75625 w 801284"/>
              <a:gd name="connsiteY4" fmla="*/ 683529 h 748478"/>
              <a:gd name="connsiteX5" fmla="*/ 372595 w 801284"/>
              <a:gd name="connsiteY5" fmla="*/ 747841 h 748478"/>
              <a:gd name="connsiteX6" fmla="*/ 671741 w 801284"/>
              <a:gd name="connsiteY6" fmla="*/ 636198 h 748478"/>
              <a:gd name="connsiteX7" fmla="*/ 801261 w 801284"/>
              <a:gd name="connsiteY7" fmla="*/ 417922 h 748478"/>
              <a:gd name="connsiteX8" fmla="*/ 675661 w 801284"/>
              <a:gd name="connsiteY8" fmla="*/ 0 h 748478"/>
              <a:gd name="connsiteX0" fmla="*/ 168145 w 806418"/>
              <a:gd name="connsiteY0" fmla="*/ 42571 h 748478"/>
              <a:gd name="connsiteX1" fmla="*/ 44360 w 806418"/>
              <a:gd name="connsiteY1" fmla="*/ 265693 h 748478"/>
              <a:gd name="connsiteX2" fmla="*/ 41693 w 806418"/>
              <a:gd name="connsiteY2" fmla="*/ 576684 h 748478"/>
              <a:gd name="connsiteX3" fmla="*/ 0 w 806418"/>
              <a:gd name="connsiteY3" fmla="*/ 677732 h 748478"/>
              <a:gd name="connsiteX4" fmla="*/ 75625 w 806418"/>
              <a:gd name="connsiteY4" fmla="*/ 683529 h 748478"/>
              <a:gd name="connsiteX5" fmla="*/ 372595 w 806418"/>
              <a:gd name="connsiteY5" fmla="*/ 747841 h 748478"/>
              <a:gd name="connsiteX6" fmla="*/ 671741 w 806418"/>
              <a:gd name="connsiteY6" fmla="*/ 636198 h 748478"/>
              <a:gd name="connsiteX7" fmla="*/ 801261 w 806418"/>
              <a:gd name="connsiteY7" fmla="*/ 417922 h 748478"/>
              <a:gd name="connsiteX8" fmla="*/ 675661 w 806418"/>
              <a:gd name="connsiteY8" fmla="*/ 0 h 74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6418" h="748478">
                <a:moveTo>
                  <a:pt x="168145" y="42571"/>
                </a:moveTo>
                <a:cubicBezTo>
                  <a:pt x="81515" y="98145"/>
                  <a:pt x="65313" y="174942"/>
                  <a:pt x="44360" y="265693"/>
                </a:cubicBezTo>
                <a:cubicBezTo>
                  <a:pt x="28454" y="374659"/>
                  <a:pt x="41693" y="513343"/>
                  <a:pt x="41693" y="576684"/>
                </a:cubicBezTo>
                <a:cubicBezTo>
                  <a:pt x="42170" y="648407"/>
                  <a:pt x="0" y="677732"/>
                  <a:pt x="0" y="677732"/>
                </a:cubicBezTo>
                <a:cubicBezTo>
                  <a:pt x="11236" y="680033"/>
                  <a:pt x="13335" y="679205"/>
                  <a:pt x="75625" y="683529"/>
                </a:cubicBezTo>
                <a:cubicBezTo>
                  <a:pt x="137915" y="687853"/>
                  <a:pt x="273242" y="755729"/>
                  <a:pt x="372595" y="747841"/>
                </a:cubicBezTo>
                <a:cubicBezTo>
                  <a:pt x="471948" y="739953"/>
                  <a:pt x="601796" y="682276"/>
                  <a:pt x="671741" y="636198"/>
                </a:cubicBezTo>
                <a:cubicBezTo>
                  <a:pt x="741686" y="590120"/>
                  <a:pt x="800608" y="523955"/>
                  <a:pt x="801261" y="417922"/>
                </a:cubicBezTo>
                <a:cubicBezTo>
                  <a:pt x="801914" y="311889"/>
                  <a:pt x="844090" y="132293"/>
                  <a:pt x="675661" y="0"/>
                </a:cubicBezTo>
              </a:path>
            </a:pathLst>
          </a:custGeom>
          <a:noFill/>
          <a:ln w="19050" cap="flat">
            <a:solidFill>
              <a:schemeClr val="tx1"/>
            </a:solid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04946927-DC3C-4E78-8AA4-342BDC571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3039" y="3752870"/>
            <a:ext cx="5231976" cy="2798081"/>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8448" h="873038">
                <a:moveTo>
                  <a:pt x="628580" y="873029"/>
                </a:moveTo>
                <a:cubicBezTo>
                  <a:pt x="712019" y="861599"/>
                  <a:pt x="779646" y="801591"/>
                  <a:pt x="820985" y="803115"/>
                </a:cubicBezTo>
                <a:cubicBezTo>
                  <a:pt x="890136" y="805782"/>
                  <a:pt x="1102925" y="778255"/>
                  <a:pt x="1179791" y="630332"/>
                </a:cubicBezTo>
                <a:cubicBezTo>
                  <a:pt x="1256658" y="482408"/>
                  <a:pt x="1285233" y="316959"/>
                  <a:pt x="1178744" y="192753"/>
                </a:cubicBezTo>
                <a:cubicBezTo>
                  <a:pt x="1072254" y="68547"/>
                  <a:pt x="897566" y="-62326"/>
                  <a:pt x="459416" y="32447"/>
                </a:cubicBezTo>
                <a:cubicBezTo>
                  <a:pt x="21266" y="127221"/>
                  <a:pt x="-22359" y="453262"/>
                  <a:pt x="7264" y="595184"/>
                </a:cubicBezTo>
                <a:cubicBezTo>
                  <a:pt x="36887" y="737107"/>
                  <a:pt x="503802" y="728534"/>
                  <a:pt x="545617" y="737202"/>
                </a:cubicBezTo>
                <a:cubicBezTo>
                  <a:pt x="727068" y="773873"/>
                  <a:pt x="628580" y="873029"/>
                  <a:pt x="628580" y="873029"/>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3B916D30-5BDB-4977-95C5-FA744600B4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057" y="3714378"/>
            <a:ext cx="5231976" cy="2798081"/>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8448" h="873038">
                <a:moveTo>
                  <a:pt x="628580" y="873029"/>
                </a:moveTo>
                <a:cubicBezTo>
                  <a:pt x="712019" y="861599"/>
                  <a:pt x="779646" y="801591"/>
                  <a:pt x="820985" y="803115"/>
                </a:cubicBezTo>
                <a:cubicBezTo>
                  <a:pt x="890136" y="805782"/>
                  <a:pt x="1102925" y="778255"/>
                  <a:pt x="1179791" y="630332"/>
                </a:cubicBezTo>
                <a:cubicBezTo>
                  <a:pt x="1256658" y="482408"/>
                  <a:pt x="1285233" y="316959"/>
                  <a:pt x="1178744" y="192753"/>
                </a:cubicBezTo>
                <a:cubicBezTo>
                  <a:pt x="1072254" y="68547"/>
                  <a:pt x="897566" y="-62326"/>
                  <a:pt x="459416" y="32447"/>
                </a:cubicBezTo>
                <a:cubicBezTo>
                  <a:pt x="21266" y="127221"/>
                  <a:pt x="-22359" y="453262"/>
                  <a:pt x="7264" y="595184"/>
                </a:cubicBezTo>
                <a:cubicBezTo>
                  <a:pt x="36887" y="737107"/>
                  <a:pt x="503802" y="728534"/>
                  <a:pt x="545617" y="737202"/>
                </a:cubicBezTo>
                <a:cubicBezTo>
                  <a:pt x="727068" y="773873"/>
                  <a:pt x="628580" y="873029"/>
                  <a:pt x="628580" y="873029"/>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4AC6BF52-F1DE-640E-61CE-87FA71D9D709}"/>
              </a:ext>
            </a:extLst>
          </p:cNvPr>
          <p:cNvSpPr>
            <a:spLocks noGrp="1"/>
          </p:cNvSpPr>
          <p:nvPr>
            <p:ph type="title"/>
          </p:nvPr>
        </p:nvSpPr>
        <p:spPr>
          <a:xfrm>
            <a:off x="1267656" y="4264743"/>
            <a:ext cx="4320791" cy="1688123"/>
          </a:xfrm>
        </p:spPr>
        <p:txBody>
          <a:bodyPr>
            <a:normAutofit/>
          </a:bodyPr>
          <a:lstStyle/>
          <a:p>
            <a:pPr algn="ctr"/>
            <a:r>
              <a:rPr lang="en-GB" i="1" u="sng"/>
              <a:t>Other key articles </a:t>
            </a:r>
          </a:p>
        </p:txBody>
      </p:sp>
      <p:sp>
        <p:nvSpPr>
          <p:cNvPr id="3" name="Content Placeholder 2">
            <a:extLst>
              <a:ext uri="{FF2B5EF4-FFF2-40B4-BE49-F238E27FC236}">
                <a16:creationId xmlns:a16="http://schemas.microsoft.com/office/drawing/2014/main" id="{76861087-90B6-CA47-714C-1FC6783A3B29}"/>
              </a:ext>
            </a:extLst>
          </p:cNvPr>
          <p:cNvSpPr>
            <a:spLocks noGrp="1"/>
          </p:cNvSpPr>
          <p:nvPr>
            <p:ph idx="1"/>
          </p:nvPr>
        </p:nvSpPr>
        <p:spPr>
          <a:xfrm>
            <a:off x="5784980" y="824254"/>
            <a:ext cx="4615542" cy="4450652"/>
          </a:xfrm>
        </p:spPr>
        <p:txBody>
          <a:bodyPr>
            <a:normAutofit/>
          </a:bodyPr>
          <a:lstStyle/>
          <a:p>
            <a:pPr marL="457200" indent="-457200" algn="ctr">
              <a:lnSpc>
                <a:spcPct val="90000"/>
              </a:lnSpc>
              <a:buFont typeface="Wingdings" panose="05000000000000000000" pitchFamily="2" charset="2"/>
              <a:buChar char="v"/>
            </a:pPr>
            <a:r>
              <a:rPr lang="en-GB" sz="2500"/>
              <a:t>Section 5 of the Public Order Act 1986; </a:t>
            </a:r>
          </a:p>
          <a:p>
            <a:pPr marL="457200" indent="-457200" algn="ctr">
              <a:lnSpc>
                <a:spcPct val="90000"/>
              </a:lnSpc>
              <a:buFont typeface="Wingdings" panose="05000000000000000000" pitchFamily="2" charset="2"/>
              <a:buChar char="v"/>
            </a:pPr>
            <a:r>
              <a:rPr lang="en-GB" sz="2500">
                <a:effectLst/>
              </a:rPr>
              <a:t>Harassment, alarm or distress.</a:t>
            </a:r>
          </a:p>
          <a:p>
            <a:pPr marL="457200" indent="-457200" algn="ctr">
              <a:lnSpc>
                <a:spcPct val="90000"/>
              </a:lnSpc>
              <a:buFont typeface="Wingdings" panose="05000000000000000000" pitchFamily="2" charset="2"/>
              <a:buChar char="v"/>
            </a:pPr>
            <a:r>
              <a:rPr lang="en-GB" sz="2500">
                <a:effectLst/>
              </a:rPr>
              <a:t>(1)A person is guilty of an offence if he—</a:t>
            </a:r>
          </a:p>
          <a:p>
            <a:pPr marL="457200" indent="-457200" algn="ctr">
              <a:lnSpc>
                <a:spcPct val="90000"/>
              </a:lnSpc>
              <a:buFont typeface="Wingdings" panose="05000000000000000000" pitchFamily="2" charset="2"/>
              <a:buChar char="v"/>
            </a:pPr>
            <a:r>
              <a:rPr lang="en-GB" sz="2500">
                <a:effectLst/>
              </a:rPr>
              <a:t>(a)uses threatening or abusive words or behaviour, or disorderly behaviour, or</a:t>
            </a:r>
          </a:p>
          <a:p>
            <a:pPr marL="457200" indent="-457200" algn="ctr">
              <a:lnSpc>
                <a:spcPct val="90000"/>
              </a:lnSpc>
              <a:buFont typeface="Wingdings" panose="05000000000000000000" pitchFamily="2" charset="2"/>
              <a:buChar char="v"/>
            </a:pPr>
            <a:r>
              <a:rPr lang="en-GB" sz="2500">
                <a:effectLst/>
              </a:rPr>
              <a:t>(b)displays any writing, sign or other visible representation which is threatening or abusive</a:t>
            </a:r>
          </a:p>
          <a:p>
            <a:pPr marL="457200" indent="-457200" algn="ctr">
              <a:lnSpc>
                <a:spcPct val="90000"/>
              </a:lnSpc>
              <a:buFont typeface="Wingdings" panose="05000000000000000000" pitchFamily="2" charset="2"/>
              <a:buChar char="v"/>
            </a:pPr>
            <a:endParaRPr lang="en-GB" sz="2500"/>
          </a:p>
          <a:p>
            <a:pPr marL="457200" indent="-457200" algn="ctr">
              <a:lnSpc>
                <a:spcPct val="90000"/>
              </a:lnSpc>
              <a:buFont typeface="Wingdings" panose="05000000000000000000" pitchFamily="2" charset="2"/>
              <a:buChar char="v"/>
            </a:pPr>
            <a:r>
              <a:rPr lang="en-GB" sz="2500"/>
              <a:t>Article 4 of the Public Order ACT 1986- Intentional Harassment, alarm and distress. </a:t>
            </a:r>
          </a:p>
          <a:p>
            <a:pPr algn="ctr">
              <a:lnSpc>
                <a:spcPct val="90000"/>
              </a:lnSpc>
            </a:pPr>
            <a:endParaRPr lang="en-GB" sz="2500"/>
          </a:p>
        </p:txBody>
      </p:sp>
    </p:spTree>
    <p:extLst>
      <p:ext uri="{BB962C8B-B14F-4D97-AF65-F5344CB8AC3E}">
        <p14:creationId xmlns:p14="http://schemas.microsoft.com/office/powerpoint/2010/main" val="153176590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4474318-9BA9-4C58-85CC-EAF141DDB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2651C6-0F0C-60AB-AF08-A5E671603C62}"/>
              </a:ext>
            </a:extLst>
          </p:cNvPr>
          <p:cNvSpPr>
            <a:spLocks noGrp="1"/>
          </p:cNvSpPr>
          <p:nvPr>
            <p:ph type="title"/>
          </p:nvPr>
        </p:nvSpPr>
        <p:spPr>
          <a:xfrm>
            <a:off x="722569" y="1594885"/>
            <a:ext cx="3556795" cy="3824702"/>
          </a:xfrm>
        </p:spPr>
        <p:txBody>
          <a:bodyPr>
            <a:normAutofit/>
          </a:bodyPr>
          <a:lstStyle/>
          <a:p>
            <a:pPr algn="ctr"/>
            <a:r>
              <a:rPr lang="en-GB" i="1" u="sng"/>
              <a:t>Public Nuisance</a:t>
            </a:r>
          </a:p>
        </p:txBody>
      </p:sp>
      <p:sp>
        <p:nvSpPr>
          <p:cNvPr id="14" name="Freeform: Shape 13">
            <a:extLst>
              <a:ext uri="{FF2B5EF4-FFF2-40B4-BE49-F238E27FC236}">
                <a16:creationId xmlns:a16="http://schemas.microsoft.com/office/drawing/2014/main" id="{9F9F0D99-A2D7-4650-BA53-99550E8F68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5369837" y="-256824"/>
            <a:ext cx="5737892" cy="726247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196455 w 12114253"/>
              <a:gd name="connsiteY11" fmla="*/ 5908410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141474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236797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92239 w 12114253"/>
              <a:gd name="connsiteY11" fmla="*/ 5912762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3319168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13512"/>
              <a:gd name="connsiteY0" fmla="*/ 25991 h 6257002"/>
              <a:gd name="connsiteX1" fmla="*/ 304663 w 12113512"/>
              <a:gd name="connsiteY1" fmla="*/ 36752 h 6257002"/>
              <a:gd name="connsiteX2" fmla="*/ 0 w 12113512"/>
              <a:gd name="connsiteY2" fmla="*/ 73933 h 6257002"/>
              <a:gd name="connsiteX3" fmla="*/ 0 w 12113512"/>
              <a:gd name="connsiteY3" fmla="*/ 935137 h 6257002"/>
              <a:gd name="connsiteX4" fmla="*/ 4597 w 12113512"/>
              <a:gd name="connsiteY4" fmla="*/ 935137 h 6257002"/>
              <a:gd name="connsiteX5" fmla="*/ 88972 w 12113512"/>
              <a:gd name="connsiteY5" fmla="*/ 3549839 h 6257002"/>
              <a:gd name="connsiteX6" fmla="*/ 148480 w 12113512"/>
              <a:gd name="connsiteY6" fmla="*/ 5956832 h 6257002"/>
              <a:gd name="connsiteX7" fmla="*/ 3319168 w 12113512"/>
              <a:gd name="connsiteY7" fmla="*/ 5959368 h 6257002"/>
              <a:gd name="connsiteX8" fmla="*/ 4308929 w 12113512"/>
              <a:gd name="connsiteY8" fmla="*/ 5952708 h 6257002"/>
              <a:gd name="connsiteX9" fmla="*/ 5308288 w 12113512"/>
              <a:gd name="connsiteY9" fmla="*/ 5963801 h 6257002"/>
              <a:gd name="connsiteX10" fmla="*/ 5707509 w 12113512"/>
              <a:gd name="connsiteY10" fmla="*/ 6257002 h 6257002"/>
              <a:gd name="connsiteX11" fmla="*/ 6071394 w 12113512"/>
              <a:gd name="connsiteY11" fmla="*/ 5943105 h 6257002"/>
              <a:gd name="connsiteX12" fmla="*/ 9098386 w 12113512"/>
              <a:gd name="connsiteY12" fmla="*/ 5937615 h 6257002"/>
              <a:gd name="connsiteX13" fmla="*/ 10007288 w 12113512"/>
              <a:gd name="connsiteY13" fmla="*/ 5940490 h 6257002"/>
              <a:gd name="connsiteX14" fmla="*/ 10927227 w 12113512"/>
              <a:gd name="connsiteY14" fmla="*/ 5948357 h 6257002"/>
              <a:gd name="connsiteX15" fmla="*/ 12085310 w 12113512"/>
              <a:gd name="connsiteY15" fmla="*/ 5947311 h 6257002"/>
              <a:gd name="connsiteX16" fmla="*/ 12063456 w 12113512"/>
              <a:gd name="connsiteY16" fmla="*/ 2647665 h 6257002"/>
              <a:gd name="connsiteX17" fmla="*/ 12054104 w 12113512"/>
              <a:gd name="connsiteY17" fmla="*/ 202304 h 6257002"/>
              <a:gd name="connsiteX18" fmla="*/ 11486459 w 12113512"/>
              <a:gd name="connsiteY18" fmla="*/ 141081 h 6257002"/>
              <a:gd name="connsiteX19" fmla="*/ 10259313 w 12113512"/>
              <a:gd name="connsiteY19" fmla="*/ 127050 h 6257002"/>
              <a:gd name="connsiteX20" fmla="*/ 7599878 w 12113512"/>
              <a:gd name="connsiteY20" fmla="*/ 101901 h 6257002"/>
              <a:gd name="connsiteX21" fmla="*/ 1892744 w 12113512"/>
              <a:gd name="connsiteY21" fmla="*/ 25991 h 6257002"/>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59313 w 12117505"/>
              <a:gd name="connsiteY19" fmla="*/ 101059 h 6231011"/>
              <a:gd name="connsiteX20" fmla="*/ 7599878 w 12117505"/>
              <a:gd name="connsiteY20" fmla="*/ 75910 h 6231011"/>
              <a:gd name="connsiteX21" fmla="*/ 1892744 w 12117505"/>
              <a:gd name="connsiteY21" fmla="*/ 0 h 6231011"/>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23511 w 12117505"/>
              <a:gd name="connsiteY19" fmla="*/ 101059 h 6231011"/>
              <a:gd name="connsiteX20" fmla="*/ 7599878 w 12117505"/>
              <a:gd name="connsiteY20" fmla="*/ 75910 h 6231011"/>
              <a:gd name="connsiteX21" fmla="*/ 1892744 w 12117505"/>
              <a:gd name="connsiteY21" fmla="*/ 0 h 6231011"/>
              <a:gd name="connsiteX0" fmla="*/ 2161267 w 12117505"/>
              <a:gd name="connsiteY0" fmla="*/ 19141 h 6220250"/>
              <a:gd name="connsiteX1" fmla="*/ 304663 w 12117505"/>
              <a:gd name="connsiteY1" fmla="*/ 0 h 6220250"/>
              <a:gd name="connsiteX2" fmla="*/ 0 w 12117505"/>
              <a:gd name="connsiteY2" fmla="*/ 37181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117505" h="6220250">
                <a:moveTo>
                  <a:pt x="2161267" y="19141"/>
                </a:moveTo>
                <a:lnTo>
                  <a:pt x="304663" y="0"/>
                </a:lnTo>
                <a:cubicBezTo>
                  <a:pt x="185441" y="6633"/>
                  <a:pt x="30881" y="-9771"/>
                  <a:pt x="0" y="37181"/>
                </a:cubicBezTo>
                <a:lnTo>
                  <a:pt x="0" y="898385"/>
                </a:lnTo>
                <a:lnTo>
                  <a:pt x="4597" y="898385"/>
                </a:lnTo>
                <a:cubicBezTo>
                  <a:pt x="19426" y="1334169"/>
                  <a:pt x="64992" y="2676138"/>
                  <a:pt x="88972" y="3513087"/>
                </a:cubicBezTo>
                <a:cubicBezTo>
                  <a:pt x="105117" y="5620876"/>
                  <a:pt x="7283" y="5947660"/>
                  <a:pt x="148480" y="5920080"/>
                </a:cubicBezTo>
                <a:cubicBezTo>
                  <a:pt x="1104834" y="5907051"/>
                  <a:pt x="1937287" y="5946100"/>
                  <a:pt x="3319168" y="5922616"/>
                </a:cubicBezTo>
                <a:lnTo>
                  <a:pt x="4308929" y="5915956"/>
                </a:lnTo>
                <a:lnTo>
                  <a:pt x="5308288" y="5927049"/>
                </a:lnTo>
                <a:cubicBezTo>
                  <a:pt x="5547231" y="6067310"/>
                  <a:pt x="5496220" y="6087878"/>
                  <a:pt x="5707509" y="6220250"/>
                </a:cubicBezTo>
                <a:cubicBezTo>
                  <a:pt x="5841193" y="6118374"/>
                  <a:pt x="5945888" y="6035937"/>
                  <a:pt x="6071394" y="5906353"/>
                </a:cubicBezTo>
                <a:cubicBezTo>
                  <a:pt x="6158383" y="5903613"/>
                  <a:pt x="8737174" y="5907778"/>
                  <a:pt x="9098386" y="5900863"/>
                </a:cubicBezTo>
                <a:lnTo>
                  <a:pt x="10007288" y="5903738"/>
                </a:lnTo>
                <a:lnTo>
                  <a:pt x="10927227" y="5911605"/>
                </a:lnTo>
                <a:cubicBezTo>
                  <a:pt x="11284890" y="5901941"/>
                  <a:pt x="12058379" y="5954312"/>
                  <a:pt x="12085310" y="5910559"/>
                </a:cubicBezTo>
                <a:cubicBezTo>
                  <a:pt x="12123753" y="5705039"/>
                  <a:pt x="12050112" y="4396214"/>
                  <a:pt x="12063456" y="2610913"/>
                </a:cubicBezTo>
                <a:cubicBezTo>
                  <a:pt x="12111817" y="1529645"/>
                  <a:pt x="12159998" y="580957"/>
                  <a:pt x="12054104" y="165552"/>
                </a:cubicBezTo>
                <a:cubicBezTo>
                  <a:pt x="12029550" y="69231"/>
                  <a:pt x="11791558" y="116871"/>
                  <a:pt x="11486459" y="104329"/>
                </a:cubicBezTo>
                <a:cubicBezTo>
                  <a:pt x="11181360" y="91787"/>
                  <a:pt x="10644494" y="94975"/>
                  <a:pt x="10223511" y="90298"/>
                </a:cubicBezTo>
                <a:lnTo>
                  <a:pt x="7599878" y="65149"/>
                </a:lnTo>
                <a:lnTo>
                  <a:pt x="2161267" y="19141"/>
                </a:lnTo>
                <a:close/>
              </a:path>
            </a:pathLst>
          </a:custGeom>
          <a:solidFill>
            <a:schemeClr val="bg1"/>
          </a:solidFill>
          <a:ln w="19050" cap="flat">
            <a:noFill/>
            <a:prstDash val="solid"/>
            <a:miter/>
          </a:ln>
        </p:spPr>
        <p:txBody>
          <a:bodyPr wrap="square" rtlCol="0" anchor="ctr">
            <a:noAutofit/>
          </a:bodyPr>
          <a:lstStyle/>
          <a:p>
            <a:endParaRPr lang="en-US"/>
          </a:p>
        </p:txBody>
      </p:sp>
      <p:sp>
        <p:nvSpPr>
          <p:cNvPr id="16" name="Freeform: Shape 15">
            <a:extLst>
              <a:ext uri="{FF2B5EF4-FFF2-40B4-BE49-F238E27FC236}">
                <a16:creationId xmlns:a16="http://schemas.microsoft.com/office/drawing/2014/main" id="{9ADBC609-A264-4706-8FCD-C3B072E7C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5340343" y="-308116"/>
            <a:ext cx="5737890" cy="726247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196455 w 12114253"/>
              <a:gd name="connsiteY11" fmla="*/ 5908410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141474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236797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92239 w 12114253"/>
              <a:gd name="connsiteY11" fmla="*/ 5912762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3319168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13512"/>
              <a:gd name="connsiteY0" fmla="*/ 25991 h 6257002"/>
              <a:gd name="connsiteX1" fmla="*/ 304663 w 12113512"/>
              <a:gd name="connsiteY1" fmla="*/ 36752 h 6257002"/>
              <a:gd name="connsiteX2" fmla="*/ 0 w 12113512"/>
              <a:gd name="connsiteY2" fmla="*/ 73933 h 6257002"/>
              <a:gd name="connsiteX3" fmla="*/ 0 w 12113512"/>
              <a:gd name="connsiteY3" fmla="*/ 935137 h 6257002"/>
              <a:gd name="connsiteX4" fmla="*/ 4597 w 12113512"/>
              <a:gd name="connsiteY4" fmla="*/ 935137 h 6257002"/>
              <a:gd name="connsiteX5" fmla="*/ 88972 w 12113512"/>
              <a:gd name="connsiteY5" fmla="*/ 3549839 h 6257002"/>
              <a:gd name="connsiteX6" fmla="*/ 148480 w 12113512"/>
              <a:gd name="connsiteY6" fmla="*/ 5956832 h 6257002"/>
              <a:gd name="connsiteX7" fmla="*/ 3319168 w 12113512"/>
              <a:gd name="connsiteY7" fmla="*/ 5959368 h 6257002"/>
              <a:gd name="connsiteX8" fmla="*/ 4308929 w 12113512"/>
              <a:gd name="connsiteY8" fmla="*/ 5952708 h 6257002"/>
              <a:gd name="connsiteX9" fmla="*/ 5308288 w 12113512"/>
              <a:gd name="connsiteY9" fmla="*/ 5963801 h 6257002"/>
              <a:gd name="connsiteX10" fmla="*/ 5707509 w 12113512"/>
              <a:gd name="connsiteY10" fmla="*/ 6257002 h 6257002"/>
              <a:gd name="connsiteX11" fmla="*/ 6071394 w 12113512"/>
              <a:gd name="connsiteY11" fmla="*/ 5943105 h 6257002"/>
              <a:gd name="connsiteX12" fmla="*/ 9098386 w 12113512"/>
              <a:gd name="connsiteY12" fmla="*/ 5937615 h 6257002"/>
              <a:gd name="connsiteX13" fmla="*/ 10007288 w 12113512"/>
              <a:gd name="connsiteY13" fmla="*/ 5940490 h 6257002"/>
              <a:gd name="connsiteX14" fmla="*/ 10927227 w 12113512"/>
              <a:gd name="connsiteY14" fmla="*/ 5948357 h 6257002"/>
              <a:gd name="connsiteX15" fmla="*/ 12085310 w 12113512"/>
              <a:gd name="connsiteY15" fmla="*/ 5947311 h 6257002"/>
              <a:gd name="connsiteX16" fmla="*/ 12063456 w 12113512"/>
              <a:gd name="connsiteY16" fmla="*/ 2647665 h 6257002"/>
              <a:gd name="connsiteX17" fmla="*/ 12054104 w 12113512"/>
              <a:gd name="connsiteY17" fmla="*/ 202304 h 6257002"/>
              <a:gd name="connsiteX18" fmla="*/ 11486459 w 12113512"/>
              <a:gd name="connsiteY18" fmla="*/ 141081 h 6257002"/>
              <a:gd name="connsiteX19" fmla="*/ 10259313 w 12113512"/>
              <a:gd name="connsiteY19" fmla="*/ 127050 h 6257002"/>
              <a:gd name="connsiteX20" fmla="*/ 7599878 w 12113512"/>
              <a:gd name="connsiteY20" fmla="*/ 101901 h 6257002"/>
              <a:gd name="connsiteX21" fmla="*/ 1892744 w 12113512"/>
              <a:gd name="connsiteY21" fmla="*/ 25991 h 6257002"/>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59313 w 12117505"/>
              <a:gd name="connsiteY19" fmla="*/ 101059 h 6231011"/>
              <a:gd name="connsiteX20" fmla="*/ 7599878 w 12117505"/>
              <a:gd name="connsiteY20" fmla="*/ 75910 h 6231011"/>
              <a:gd name="connsiteX21" fmla="*/ 1892744 w 12117505"/>
              <a:gd name="connsiteY21" fmla="*/ 0 h 6231011"/>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23511 w 12117505"/>
              <a:gd name="connsiteY19" fmla="*/ 101059 h 6231011"/>
              <a:gd name="connsiteX20" fmla="*/ 7599878 w 12117505"/>
              <a:gd name="connsiteY20" fmla="*/ 75910 h 6231011"/>
              <a:gd name="connsiteX21" fmla="*/ 1892744 w 12117505"/>
              <a:gd name="connsiteY21" fmla="*/ 0 h 6231011"/>
              <a:gd name="connsiteX0" fmla="*/ 2161267 w 12117505"/>
              <a:gd name="connsiteY0" fmla="*/ 19141 h 6220250"/>
              <a:gd name="connsiteX1" fmla="*/ 304663 w 12117505"/>
              <a:gd name="connsiteY1" fmla="*/ 0 h 6220250"/>
              <a:gd name="connsiteX2" fmla="*/ 0 w 12117505"/>
              <a:gd name="connsiteY2" fmla="*/ 37181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117505" h="6220250">
                <a:moveTo>
                  <a:pt x="2161267" y="19141"/>
                </a:moveTo>
                <a:lnTo>
                  <a:pt x="304663" y="0"/>
                </a:lnTo>
                <a:cubicBezTo>
                  <a:pt x="185441" y="6633"/>
                  <a:pt x="30881" y="-9771"/>
                  <a:pt x="0" y="37181"/>
                </a:cubicBezTo>
                <a:lnTo>
                  <a:pt x="0" y="898385"/>
                </a:lnTo>
                <a:lnTo>
                  <a:pt x="4597" y="898385"/>
                </a:lnTo>
                <a:cubicBezTo>
                  <a:pt x="19426" y="1334169"/>
                  <a:pt x="64992" y="2676138"/>
                  <a:pt x="88972" y="3513087"/>
                </a:cubicBezTo>
                <a:cubicBezTo>
                  <a:pt x="105117" y="5620876"/>
                  <a:pt x="7283" y="5947660"/>
                  <a:pt x="148480" y="5920080"/>
                </a:cubicBezTo>
                <a:cubicBezTo>
                  <a:pt x="1104834" y="5907051"/>
                  <a:pt x="1937287" y="5946100"/>
                  <a:pt x="3319168" y="5922616"/>
                </a:cubicBezTo>
                <a:lnTo>
                  <a:pt x="4308929" y="5915956"/>
                </a:lnTo>
                <a:lnTo>
                  <a:pt x="5308288" y="5927049"/>
                </a:lnTo>
                <a:cubicBezTo>
                  <a:pt x="5547231" y="6067310"/>
                  <a:pt x="5496220" y="6087878"/>
                  <a:pt x="5707509" y="6220250"/>
                </a:cubicBezTo>
                <a:cubicBezTo>
                  <a:pt x="5841193" y="6118374"/>
                  <a:pt x="5945888" y="6035937"/>
                  <a:pt x="6071394" y="5906353"/>
                </a:cubicBezTo>
                <a:cubicBezTo>
                  <a:pt x="6158383" y="5903613"/>
                  <a:pt x="8737174" y="5907778"/>
                  <a:pt x="9098386" y="5900863"/>
                </a:cubicBezTo>
                <a:lnTo>
                  <a:pt x="10007288" y="5903738"/>
                </a:lnTo>
                <a:lnTo>
                  <a:pt x="10927227" y="5911605"/>
                </a:lnTo>
                <a:cubicBezTo>
                  <a:pt x="11284890" y="5901941"/>
                  <a:pt x="12058379" y="5954312"/>
                  <a:pt x="12085310" y="5910559"/>
                </a:cubicBezTo>
                <a:cubicBezTo>
                  <a:pt x="12123753" y="5705039"/>
                  <a:pt x="12050112" y="4396214"/>
                  <a:pt x="12063456" y="2610913"/>
                </a:cubicBezTo>
                <a:cubicBezTo>
                  <a:pt x="12111817" y="1529645"/>
                  <a:pt x="12159998" y="580957"/>
                  <a:pt x="12054104" y="165552"/>
                </a:cubicBezTo>
                <a:cubicBezTo>
                  <a:pt x="12029550" y="69231"/>
                  <a:pt x="11791558" y="116871"/>
                  <a:pt x="11486459" y="104329"/>
                </a:cubicBezTo>
                <a:cubicBezTo>
                  <a:pt x="11181360" y="91787"/>
                  <a:pt x="10644494" y="94975"/>
                  <a:pt x="10223511" y="90298"/>
                </a:cubicBezTo>
                <a:lnTo>
                  <a:pt x="7599878" y="65149"/>
                </a:lnTo>
                <a:lnTo>
                  <a:pt x="2161267" y="19141"/>
                </a:lnTo>
                <a:close/>
              </a:path>
            </a:pathLst>
          </a:custGeom>
          <a:noFill/>
          <a:ln w="19050" cap="flat">
            <a:solidFill>
              <a:schemeClr val="tx1"/>
            </a:solidFill>
            <a:prstDash val="solid"/>
            <a:miter/>
          </a:ln>
        </p:spPr>
        <p:txBody>
          <a:bodyPr wrap="square" rtlCol="0" anchor="ctr">
            <a:noAutofit/>
          </a:bodyPr>
          <a:lstStyle/>
          <a:p>
            <a:endParaRPr lang="en-US"/>
          </a:p>
        </p:txBody>
      </p:sp>
      <p:graphicFrame>
        <p:nvGraphicFramePr>
          <p:cNvPr id="7" name="Content Placeholder 2">
            <a:extLst>
              <a:ext uri="{FF2B5EF4-FFF2-40B4-BE49-F238E27FC236}">
                <a16:creationId xmlns:a16="http://schemas.microsoft.com/office/drawing/2014/main" id="{108D0364-03A5-E9F2-5C41-DDC2000C59A7}"/>
              </a:ext>
            </a:extLst>
          </p:cNvPr>
          <p:cNvGraphicFramePr>
            <a:graphicFrameLocks/>
          </p:cNvGraphicFramePr>
          <p:nvPr>
            <p:extLst>
              <p:ext uri="{D42A27DB-BD31-4B8C-83A1-F6EECF244321}">
                <p14:modId xmlns:p14="http://schemas.microsoft.com/office/powerpoint/2010/main" val="4037770111"/>
              </p:ext>
            </p:extLst>
          </p:nvPr>
        </p:nvGraphicFramePr>
        <p:xfrm>
          <a:off x="5462177" y="866273"/>
          <a:ext cx="5943760" cy="51928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650059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in a tunnel">
            <a:extLst>
              <a:ext uri="{FF2B5EF4-FFF2-40B4-BE49-F238E27FC236}">
                <a16:creationId xmlns:a16="http://schemas.microsoft.com/office/drawing/2014/main" id="{866BCD65-81C4-F08E-3003-70ED42BE7336}"/>
              </a:ext>
            </a:extLst>
          </p:cNvPr>
          <p:cNvPicPr>
            <a:picLocks noChangeAspect="1"/>
          </p:cNvPicPr>
          <p:nvPr/>
        </p:nvPicPr>
        <p:blipFill>
          <a:blip r:embed="rId2"/>
          <a:srcRect t="13090" b="2641"/>
          <a:stretch/>
        </p:blipFill>
        <p:spPr>
          <a:xfrm>
            <a:off x="20" y="10"/>
            <a:ext cx="12191981" cy="6857990"/>
          </a:xfrm>
          <a:prstGeom prst="rect">
            <a:avLst/>
          </a:prstGeom>
        </p:spPr>
      </p:pic>
      <p:sp>
        <p:nvSpPr>
          <p:cNvPr id="11" name="Freeform: Shape 10">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C6E5AC8D-E358-A238-6886-33161AB86AA5}"/>
              </a:ext>
            </a:extLst>
          </p:cNvPr>
          <p:cNvSpPr>
            <a:spLocks noGrp="1"/>
          </p:cNvSpPr>
          <p:nvPr>
            <p:ph type="title"/>
          </p:nvPr>
        </p:nvSpPr>
        <p:spPr>
          <a:xfrm>
            <a:off x="4272282" y="860609"/>
            <a:ext cx="4621687" cy="1258293"/>
          </a:xfrm>
        </p:spPr>
        <p:txBody>
          <a:bodyPr>
            <a:normAutofit/>
          </a:bodyPr>
          <a:lstStyle/>
          <a:p>
            <a:pPr algn="ctr">
              <a:lnSpc>
                <a:spcPct val="90000"/>
              </a:lnSpc>
            </a:pPr>
            <a:r>
              <a:rPr lang="en-GB" sz="4100" i="1" u="sng"/>
              <a:t>Key elements introduced in 2023</a:t>
            </a:r>
          </a:p>
        </p:txBody>
      </p:sp>
      <p:sp>
        <p:nvSpPr>
          <p:cNvPr id="3" name="Content Placeholder 2">
            <a:extLst>
              <a:ext uri="{FF2B5EF4-FFF2-40B4-BE49-F238E27FC236}">
                <a16:creationId xmlns:a16="http://schemas.microsoft.com/office/drawing/2014/main" id="{D67515FB-AA96-765C-00C9-E95BE34B780B}"/>
              </a:ext>
            </a:extLst>
          </p:cNvPr>
          <p:cNvSpPr>
            <a:spLocks noGrp="1"/>
          </p:cNvSpPr>
          <p:nvPr>
            <p:ph idx="1"/>
          </p:nvPr>
        </p:nvSpPr>
        <p:spPr>
          <a:xfrm>
            <a:off x="7457702" y="2265829"/>
            <a:ext cx="4236001" cy="3501011"/>
          </a:xfrm>
        </p:spPr>
        <p:txBody>
          <a:bodyPr anchor="ctr">
            <a:normAutofit/>
          </a:bodyPr>
          <a:lstStyle/>
          <a:p>
            <a:pPr marL="457200" indent="-457200" algn="ctr">
              <a:lnSpc>
                <a:spcPct val="90000"/>
              </a:lnSpc>
              <a:buFont typeface="Wingdings" panose="05000000000000000000" pitchFamily="2" charset="2"/>
              <a:buChar char="v"/>
            </a:pPr>
            <a:r>
              <a:rPr lang="en-GB" sz="3000"/>
              <a:t>Public Order Act 2023- </a:t>
            </a:r>
          </a:p>
          <a:p>
            <a:pPr marL="457200" indent="-457200" algn="ctr">
              <a:lnSpc>
                <a:spcPct val="90000"/>
              </a:lnSpc>
              <a:buFont typeface="Wingdings" panose="05000000000000000000" pitchFamily="2" charset="2"/>
              <a:buChar char="v"/>
            </a:pPr>
            <a:r>
              <a:rPr lang="en-GB" sz="3000"/>
              <a:t>New offences of Locking on or going equipped to lock on. </a:t>
            </a:r>
          </a:p>
          <a:p>
            <a:pPr marL="457200" indent="-457200" algn="ctr">
              <a:lnSpc>
                <a:spcPct val="90000"/>
              </a:lnSpc>
              <a:buFont typeface="Wingdings" panose="05000000000000000000" pitchFamily="2" charset="2"/>
              <a:buChar char="v"/>
            </a:pPr>
            <a:r>
              <a:rPr lang="en-GB" sz="3000"/>
              <a:t>Tunnelling or going equipped to tunnel. </a:t>
            </a:r>
          </a:p>
          <a:p>
            <a:pPr marL="457200" indent="-457200" algn="ctr">
              <a:lnSpc>
                <a:spcPct val="90000"/>
              </a:lnSpc>
              <a:buFont typeface="Wingdings" panose="05000000000000000000" pitchFamily="2" charset="2"/>
              <a:buChar char="v"/>
            </a:pPr>
            <a:r>
              <a:rPr lang="en-GB" sz="3000"/>
              <a:t>Obstructing major works on transport networks. </a:t>
            </a:r>
          </a:p>
          <a:p>
            <a:pPr algn="ctr">
              <a:lnSpc>
                <a:spcPct val="90000"/>
              </a:lnSpc>
            </a:pPr>
            <a:endParaRPr lang="en-GB" sz="3000"/>
          </a:p>
        </p:txBody>
      </p:sp>
    </p:spTree>
    <p:extLst>
      <p:ext uri="{BB962C8B-B14F-4D97-AF65-F5344CB8AC3E}">
        <p14:creationId xmlns:p14="http://schemas.microsoft.com/office/powerpoint/2010/main" val="107390712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chain link">
            <a:extLst>
              <a:ext uri="{FF2B5EF4-FFF2-40B4-BE49-F238E27FC236}">
                <a16:creationId xmlns:a16="http://schemas.microsoft.com/office/drawing/2014/main" id="{C8D6DBAD-EE93-CCA0-F29B-B04EE6DD7A36}"/>
              </a:ext>
            </a:extLst>
          </p:cNvPr>
          <p:cNvPicPr>
            <a:picLocks noChangeAspect="1"/>
          </p:cNvPicPr>
          <p:nvPr/>
        </p:nvPicPr>
        <p:blipFill>
          <a:blip r:embed="rId2"/>
          <a:srcRect t="1720" b="14010"/>
          <a:stretch/>
        </p:blipFill>
        <p:spPr>
          <a:xfrm>
            <a:off x="20" y="10"/>
            <a:ext cx="12191981" cy="6857990"/>
          </a:xfrm>
          <a:prstGeom prst="rect">
            <a:avLst/>
          </a:prstGeom>
        </p:spPr>
      </p:pic>
      <p:sp>
        <p:nvSpPr>
          <p:cNvPr id="11" name="Freeform: Shape 10">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F51A1410-00B4-DA03-1523-AC7D5646B309}"/>
              </a:ext>
            </a:extLst>
          </p:cNvPr>
          <p:cNvSpPr>
            <a:spLocks noGrp="1"/>
          </p:cNvSpPr>
          <p:nvPr>
            <p:ph type="title"/>
          </p:nvPr>
        </p:nvSpPr>
        <p:spPr>
          <a:xfrm>
            <a:off x="4272282" y="860609"/>
            <a:ext cx="4621687" cy="1258293"/>
          </a:xfrm>
        </p:spPr>
        <p:txBody>
          <a:bodyPr>
            <a:normAutofit/>
          </a:bodyPr>
          <a:lstStyle/>
          <a:p>
            <a:pPr algn="ctr">
              <a:lnSpc>
                <a:spcPct val="90000"/>
              </a:lnSpc>
            </a:pPr>
            <a:r>
              <a:rPr lang="en-GB" sz="4100" i="1" u="sng"/>
              <a:t>Locking on or going equipped to lock on</a:t>
            </a:r>
          </a:p>
        </p:txBody>
      </p:sp>
      <p:sp>
        <p:nvSpPr>
          <p:cNvPr id="3" name="Content Placeholder 2">
            <a:extLst>
              <a:ext uri="{FF2B5EF4-FFF2-40B4-BE49-F238E27FC236}">
                <a16:creationId xmlns:a16="http://schemas.microsoft.com/office/drawing/2014/main" id="{CD1B1419-5CE4-6451-B1EF-59E6A4DCD78A}"/>
              </a:ext>
            </a:extLst>
          </p:cNvPr>
          <p:cNvSpPr>
            <a:spLocks noGrp="1"/>
          </p:cNvSpPr>
          <p:nvPr>
            <p:ph idx="1"/>
          </p:nvPr>
        </p:nvSpPr>
        <p:spPr>
          <a:xfrm>
            <a:off x="7457702" y="2265829"/>
            <a:ext cx="4236001" cy="3501011"/>
          </a:xfrm>
        </p:spPr>
        <p:txBody>
          <a:bodyPr anchor="ctr">
            <a:normAutofit/>
          </a:bodyPr>
          <a:lstStyle/>
          <a:p>
            <a:pPr algn="ctr">
              <a:lnSpc>
                <a:spcPct val="90000"/>
              </a:lnSpc>
            </a:pPr>
            <a:r>
              <a:rPr lang="en-GB" sz="1000"/>
              <a:t>Public Order Act 2023 Section 1; </a:t>
            </a:r>
          </a:p>
          <a:p>
            <a:pPr algn="ctr">
              <a:lnSpc>
                <a:spcPct val="90000"/>
              </a:lnSpc>
            </a:pPr>
            <a:r>
              <a:rPr lang="en-GB" sz="1000" b="0" i="0">
                <a:effectLst/>
              </a:rPr>
              <a:t>(1)A person commits an offence if—</a:t>
            </a:r>
          </a:p>
          <a:p>
            <a:pPr algn="ctr">
              <a:lnSpc>
                <a:spcPct val="90000"/>
              </a:lnSpc>
            </a:pPr>
            <a:r>
              <a:rPr lang="en-GB" sz="1000" b="0" i="0">
                <a:effectLst/>
              </a:rPr>
              <a:t>(a)they—</a:t>
            </a:r>
          </a:p>
          <a:p>
            <a:pPr algn="ctr">
              <a:lnSpc>
                <a:spcPct val="90000"/>
              </a:lnSpc>
            </a:pPr>
            <a:r>
              <a:rPr lang="en-GB" sz="1000" b="0" i="0">
                <a:effectLst/>
              </a:rPr>
              <a:t>(</a:t>
            </a:r>
            <a:r>
              <a:rPr lang="en-GB" sz="1000" b="0" i="0" err="1">
                <a:effectLst/>
              </a:rPr>
              <a:t>i</a:t>
            </a:r>
            <a:r>
              <a:rPr lang="en-GB" sz="1000" b="0" i="0">
                <a:effectLst/>
              </a:rPr>
              <a:t>)attach themselves to another person, to an object or to land,</a:t>
            </a:r>
          </a:p>
          <a:p>
            <a:pPr algn="ctr">
              <a:lnSpc>
                <a:spcPct val="90000"/>
              </a:lnSpc>
            </a:pPr>
            <a:r>
              <a:rPr lang="en-GB" sz="1000" b="0" i="0">
                <a:effectLst/>
              </a:rPr>
              <a:t>(ii)attach a person to another person, to an object or to land, or</a:t>
            </a:r>
          </a:p>
          <a:p>
            <a:pPr algn="ctr">
              <a:lnSpc>
                <a:spcPct val="90000"/>
              </a:lnSpc>
            </a:pPr>
            <a:r>
              <a:rPr lang="en-GB" sz="1000" b="0" i="0">
                <a:effectLst/>
              </a:rPr>
              <a:t>(iii)attach an object to another object or to land,</a:t>
            </a:r>
          </a:p>
          <a:p>
            <a:pPr algn="ctr">
              <a:lnSpc>
                <a:spcPct val="90000"/>
              </a:lnSpc>
            </a:pPr>
            <a:r>
              <a:rPr lang="en-GB" sz="1000" b="0" i="0">
                <a:effectLst/>
              </a:rPr>
              <a:t>(b)that act causes, or is capable of causing, serious disruption to—</a:t>
            </a:r>
          </a:p>
          <a:p>
            <a:pPr algn="ctr">
              <a:lnSpc>
                <a:spcPct val="90000"/>
              </a:lnSpc>
            </a:pPr>
            <a:r>
              <a:rPr lang="en-GB" sz="1000" b="0" i="0">
                <a:effectLst/>
              </a:rPr>
              <a:t>(</a:t>
            </a:r>
            <a:r>
              <a:rPr lang="en-GB" sz="1000" b="0" i="0" err="1">
                <a:effectLst/>
              </a:rPr>
              <a:t>i</a:t>
            </a:r>
            <a:r>
              <a:rPr lang="en-GB" sz="1000" b="0" i="0">
                <a:effectLst/>
              </a:rPr>
              <a:t>)two or more individuals, or</a:t>
            </a:r>
          </a:p>
          <a:p>
            <a:pPr algn="ctr">
              <a:lnSpc>
                <a:spcPct val="90000"/>
              </a:lnSpc>
            </a:pPr>
            <a:r>
              <a:rPr lang="en-GB" sz="1000" b="0" i="0">
                <a:effectLst/>
              </a:rPr>
              <a:t>(ii)an organisation,</a:t>
            </a:r>
          </a:p>
          <a:p>
            <a:pPr algn="ctr">
              <a:lnSpc>
                <a:spcPct val="90000"/>
              </a:lnSpc>
            </a:pPr>
            <a:r>
              <a:rPr lang="en-GB" sz="1000" b="0" i="0">
                <a:effectLst/>
              </a:rPr>
              <a:t>in a place other than a dwelling, and</a:t>
            </a:r>
          </a:p>
          <a:p>
            <a:pPr algn="ctr">
              <a:lnSpc>
                <a:spcPct val="90000"/>
              </a:lnSpc>
            </a:pPr>
            <a:r>
              <a:rPr lang="en-GB" sz="1000" b="0" i="0">
                <a:effectLst/>
              </a:rPr>
              <a:t>(c)they intend that act to have a consequence mentioned in paragraph </a:t>
            </a:r>
            <a:r>
              <a:rPr lang="en-GB" sz="1000" b="0" i="0" u="none" strike="noStrike">
                <a:effectLst/>
                <a:hlinkClick r:id="rId3" tooltip="Go to s. 1(1)(b)"/>
              </a:rPr>
              <a:t>(b)</a:t>
            </a:r>
            <a:r>
              <a:rPr lang="en-GB" sz="1000" b="0" i="0">
                <a:effectLst/>
              </a:rPr>
              <a:t> or are reckless as to whether it will have such a consequence</a:t>
            </a:r>
          </a:p>
          <a:p>
            <a:pPr algn="ctr">
              <a:lnSpc>
                <a:spcPct val="90000"/>
              </a:lnSpc>
            </a:pPr>
            <a:endParaRPr lang="en-GB" sz="1000"/>
          </a:p>
        </p:txBody>
      </p:sp>
    </p:spTree>
    <p:extLst>
      <p:ext uri="{BB962C8B-B14F-4D97-AF65-F5344CB8AC3E}">
        <p14:creationId xmlns:p14="http://schemas.microsoft.com/office/powerpoint/2010/main" val="65117331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24DC7-3312-065D-75FF-91FA90B4F98F}"/>
              </a:ext>
            </a:extLst>
          </p:cNvPr>
          <p:cNvSpPr>
            <a:spLocks noGrp="1"/>
          </p:cNvSpPr>
          <p:nvPr>
            <p:ph type="title"/>
          </p:nvPr>
        </p:nvSpPr>
        <p:spPr/>
        <p:txBody>
          <a:bodyPr>
            <a:normAutofit/>
          </a:bodyPr>
          <a:lstStyle/>
          <a:p>
            <a:pPr algn="ctr"/>
            <a:r>
              <a:rPr lang="en-GB" sz="6000" i="1" u="sng" dirty="0"/>
              <a:t>Key examples</a:t>
            </a:r>
          </a:p>
        </p:txBody>
      </p:sp>
      <p:pic>
        <p:nvPicPr>
          <p:cNvPr id="4" name="Online Media 3" title="'Just Stop Oil' activists glue their hands to roads and tankers in protest">
            <a:hlinkClick r:id="" action="ppaction://media"/>
            <a:extLst>
              <a:ext uri="{FF2B5EF4-FFF2-40B4-BE49-F238E27FC236}">
                <a16:creationId xmlns:a16="http://schemas.microsoft.com/office/drawing/2014/main" id="{CD4DAC59-B261-51A5-FDA5-F60882FEA13E}"/>
              </a:ext>
            </a:extLst>
          </p:cNvPr>
          <p:cNvPicPr>
            <a:picLocks noRot="1" noChangeAspect="1"/>
          </p:cNvPicPr>
          <p:nvPr>
            <a:videoFile r:link="rId1"/>
          </p:nvPr>
        </p:nvPicPr>
        <p:blipFill>
          <a:blip r:embed="rId3"/>
          <a:stretch>
            <a:fillRect/>
          </a:stretch>
        </p:blipFill>
        <p:spPr>
          <a:xfrm>
            <a:off x="2539042" y="1690418"/>
            <a:ext cx="7620000" cy="4305300"/>
          </a:xfrm>
          <a:prstGeom prst="rect">
            <a:avLst/>
          </a:prstGeom>
        </p:spPr>
      </p:pic>
    </p:spTree>
    <p:extLst>
      <p:ext uri="{BB962C8B-B14F-4D97-AF65-F5344CB8AC3E}">
        <p14:creationId xmlns:p14="http://schemas.microsoft.com/office/powerpoint/2010/main" val="3710180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21" name="Rectangle 20">
            <a:extLst>
              <a:ext uri="{FF2B5EF4-FFF2-40B4-BE49-F238E27FC236}">
                <a16:creationId xmlns:a16="http://schemas.microsoft.com/office/drawing/2014/main" id="{7FB5426F-482B-4074-A203-9F2C2BEB0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F778232E-C75B-4B3C-9201-81C077571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0086" y="335066"/>
            <a:ext cx="7441203" cy="6013686"/>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A7F160B5-A1CE-4576-8323-263FB7D1B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79246" y="762711"/>
            <a:ext cx="4297875" cy="4329484"/>
          </a:xfrm>
          <a:custGeom>
            <a:avLst/>
            <a:gdLst>
              <a:gd name="connsiteX0" fmla="*/ 3063362 w 5358686"/>
              <a:gd name="connsiteY0" fmla="*/ 3429562 h 3905917"/>
              <a:gd name="connsiteX1" fmla="*/ 4752173 w 5358686"/>
              <a:gd name="connsiteY1" fmla="*/ 3086315 h 3905917"/>
              <a:gd name="connsiteX2" fmla="*/ 5358470 w 5358686"/>
              <a:gd name="connsiteY2" fmla="*/ 1525101 h 3905917"/>
              <a:gd name="connsiteX3" fmla="*/ 4960932 w 5358686"/>
              <a:gd name="connsiteY3" fmla="*/ 466701 h 3905917"/>
              <a:gd name="connsiteX4" fmla="*/ 932230 w 5358686"/>
              <a:gd name="connsiteY4" fmla="*/ 19557 h 3905917"/>
              <a:gd name="connsiteX5" fmla="*/ 62745 w 5358686"/>
              <a:gd name="connsiteY5" fmla="*/ 783491 h 3905917"/>
              <a:gd name="connsiteX6" fmla="*/ 230579 w 5358686"/>
              <a:gd name="connsiteY6" fmla="*/ 2939564 h 3905917"/>
              <a:gd name="connsiteX7" fmla="*/ 2493030 w 5358686"/>
              <a:gd name="connsiteY7" fmla="*/ 3459876 h 3905917"/>
              <a:gd name="connsiteX8" fmla="*/ 2539191 w 5358686"/>
              <a:gd name="connsiteY8" fmla="*/ 3905918 h 3905917"/>
              <a:gd name="connsiteX9" fmla="*/ 3063362 w 5358686"/>
              <a:gd name="connsiteY9" fmla="*/ 3429562 h 3905917"/>
              <a:gd name="connsiteX0" fmla="*/ 3495230 w 5358668"/>
              <a:gd name="connsiteY0" fmla="*/ 3367114 h 3905918"/>
              <a:gd name="connsiteX1" fmla="*/ 4752173 w 5358668"/>
              <a:gd name="connsiteY1" fmla="*/ 3086315 h 3905918"/>
              <a:gd name="connsiteX2" fmla="*/ 5358470 w 5358668"/>
              <a:gd name="connsiteY2" fmla="*/ 1525101 h 3905918"/>
              <a:gd name="connsiteX3" fmla="*/ 4960932 w 5358668"/>
              <a:gd name="connsiteY3" fmla="*/ 466701 h 3905918"/>
              <a:gd name="connsiteX4" fmla="*/ 932230 w 5358668"/>
              <a:gd name="connsiteY4" fmla="*/ 19557 h 3905918"/>
              <a:gd name="connsiteX5" fmla="*/ 62745 w 5358668"/>
              <a:gd name="connsiteY5" fmla="*/ 783491 h 3905918"/>
              <a:gd name="connsiteX6" fmla="*/ 230579 w 5358668"/>
              <a:gd name="connsiteY6" fmla="*/ 2939564 h 3905918"/>
              <a:gd name="connsiteX7" fmla="*/ 2493030 w 5358668"/>
              <a:gd name="connsiteY7" fmla="*/ 3459876 h 3905918"/>
              <a:gd name="connsiteX8" fmla="*/ 2539191 w 5358668"/>
              <a:gd name="connsiteY8" fmla="*/ 3905918 h 3905918"/>
              <a:gd name="connsiteX9" fmla="*/ 3495230 w 5358668"/>
              <a:gd name="connsiteY9" fmla="*/ 3367114 h 3905918"/>
              <a:gd name="connsiteX0" fmla="*/ 3573176 w 5436614"/>
              <a:gd name="connsiteY0" fmla="*/ 3367114 h 3905918"/>
              <a:gd name="connsiteX1" fmla="*/ 4830119 w 5436614"/>
              <a:gd name="connsiteY1" fmla="*/ 3086315 h 3905918"/>
              <a:gd name="connsiteX2" fmla="*/ 5436416 w 5436614"/>
              <a:gd name="connsiteY2" fmla="*/ 1525101 h 3905918"/>
              <a:gd name="connsiteX3" fmla="*/ 5038878 w 5436614"/>
              <a:gd name="connsiteY3" fmla="*/ 466701 h 3905918"/>
              <a:gd name="connsiteX4" fmla="*/ 1010176 w 5436614"/>
              <a:gd name="connsiteY4" fmla="*/ 19557 h 3905918"/>
              <a:gd name="connsiteX5" fmla="*/ 140691 w 5436614"/>
              <a:gd name="connsiteY5" fmla="*/ 783491 h 3905918"/>
              <a:gd name="connsiteX6" fmla="*/ 308525 w 5436614"/>
              <a:gd name="connsiteY6" fmla="*/ 2939564 h 3905918"/>
              <a:gd name="connsiteX7" fmla="*/ 3039861 w 5436614"/>
              <a:gd name="connsiteY7" fmla="*/ 3409918 h 3905918"/>
              <a:gd name="connsiteX8" fmla="*/ 2617137 w 5436614"/>
              <a:gd name="connsiteY8" fmla="*/ 3905918 h 3905918"/>
              <a:gd name="connsiteX9" fmla="*/ 3573176 w 5436614"/>
              <a:gd name="connsiteY9" fmla="*/ 3367114 h 3905918"/>
              <a:gd name="connsiteX0" fmla="*/ 3573176 w 5436614"/>
              <a:gd name="connsiteY0" fmla="*/ 3367114 h 3843470"/>
              <a:gd name="connsiteX1" fmla="*/ 4830119 w 5436614"/>
              <a:gd name="connsiteY1" fmla="*/ 3086315 h 3843470"/>
              <a:gd name="connsiteX2" fmla="*/ 5436416 w 5436614"/>
              <a:gd name="connsiteY2" fmla="*/ 1525101 h 3843470"/>
              <a:gd name="connsiteX3" fmla="*/ 5038878 w 5436614"/>
              <a:gd name="connsiteY3" fmla="*/ 466701 h 3843470"/>
              <a:gd name="connsiteX4" fmla="*/ 1010176 w 5436614"/>
              <a:gd name="connsiteY4" fmla="*/ 19557 h 3843470"/>
              <a:gd name="connsiteX5" fmla="*/ 140691 w 5436614"/>
              <a:gd name="connsiteY5" fmla="*/ 783491 h 3843470"/>
              <a:gd name="connsiteX6" fmla="*/ 308525 w 5436614"/>
              <a:gd name="connsiteY6" fmla="*/ 2939564 h 3843470"/>
              <a:gd name="connsiteX7" fmla="*/ 3039861 w 5436614"/>
              <a:gd name="connsiteY7" fmla="*/ 3409918 h 3843470"/>
              <a:gd name="connsiteX8" fmla="*/ 3123040 w 5436614"/>
              <a:gd name="connsiteY8" fmla="*/ 3843470 h 3843470"/>
              <a:gd name="connsiteX9" fmla="*/ 3573176 w 5436614"/>
              <a:gd name="connsiteY9" fmla="*/ 3367114 h 3843470"/>
              <a:gd name="connsiteX0" fmla="*/ 3733585 w 5436599"/>
              <a:gd name="connsiteY0" fmla="*/ 3417073 h 3843470"/>
              <a:gd name="connsiteX1" fmla="*/ 4830119 w 5436599"/>
              <a:gd name="connsiteY1" fmla="*/ 3086315 h 3843470"/>
              <a:gd name="connsiteX2" fmla="*/ 5436416 w 5436599"/>
              <a:gd name="connsiteY2" fmla="*/ 1525101 h 3843470"/>
              <a:gd name="connsiteX3" fmla="*/ 5038878 w 5436599"/>
              <a:gd name="connsiteY3" fmla="*/ 466701 h 3843470"/>
              <a:gd name="connsiteX4" fmla="*/ 1010176 w 5436599"/>
              <a:gd name="connsiteY4" fmla="*/ 19557 h 3843470"/>
              <a:gd name="connsiteX5" fmla="*/ 140691 w 5436599"/>
              <a:gd name="connsiteY5" fmla="*/ 783491 h 3843470"/>
              <a:gd name="connsiteX6" fmla="*/ 308525 w 5436599"/>
              <a:gd name="connsiteY6" fmla="*/ 2939564 h 3843470"/>
              <a:gd name="connsiteX7" fmla="*/ 3039861 w 5436599"/>
              <a:gd name="connsiteY7" fmla="*/ 3409918 h 3843470"/>
              <a:gd name="connsiteX8" fmla="*/ 3123040 w 5436599"/>
              <a:gd name="connsiteY8" fmla="*/ 3843470 h 3843470"/>
              <a:gd name="connsiteX9" fmla="*/ 3733585 w 5436599"/>
              <a:gd name="connsiteY9" fmla="*/ 3417073 h 3843470"/>
              <a:gd name="connsiteX0" fmla="*/ 3745572 w 5448586"/>
              <a:gd name="connsiteY0" fmla="*/ 3417073 h 3843470"/>
              <a:gd name="connsiteX1" fmla="*/ 4842106 w 5448586"/>
              <a:gd name="connsiteY1" fmla="*/ 3086315 h 3843470"/>
              <a:gd name="connsiteX2" fmla="*/ 5448403 w 5448586"/>
              <a:gd name="connsiteY2" fmla="*/ 1525101 h 3843470"/>
              <a:gd name="connsiteX3" fmla="*/ 5050865 w 5448586"/>
              <a:gd name="connsiteY3" fmla="*/ 466701 h 3843470"/>
              <a:gd name="connsiteX4" fmla="*/ 1022163 w 5448586"/>
              <a:gd name="connsiteY4" fmla="*/ 19557 h 3843470"/>
              <a:gd name="connsiteX5" fmla="*/ 152678 w 5448586"/>
              <a:gd name="connsiteY5" fmla="*/ 783491 h 3843470"/>
              <a:gd name="connsiteX6" fmla="*/ 320512 w 5448586"/>
              <a:gd name="connsiteY6" fmla="*/ 2939564 h 3843470"/>
              <a:gd name="connsiteX7" fmla="*/ 3236934 w 5448586"/>
              <a:gd name="connsiteY7" fmla="*/ 3422408 h 3843470"/>
              <a:gd name="connsiteX8" fmla="*/ 3135027 w 5448586"/>
              <a:gd name="connsiteY8" fmla="*/ 3843470 h 3843470"/>
              <a:gd name="connsiteX9" fmla="*/ 3745572 w 5448586"/>
              <a:gd name="connsiteY9" fmla="*/ 3417073 h 3843470"/>
              <a:gd name="connsiteX0" fmla="*/ 3745572 w 5448586"/>
              <a:gd name="connsiteY0" fmla="*/ 3417073 h 3793511"/>
              <a:gd name="connsiteX1" fmla="*/ 4842106 w 5448586"/>
              <a:gd name="connsiteY1" fmla="*/ 3086315 h 3793511"/>
              <a:gd name="connsiteX2" fmla="*/ 5448403 w 5448586"/>
              <a:gd name="connsiteY2" fmla="*/ 1525101 h 3793511"/>
              <a:gd name="connsiteX3" fmla="*/ 5050865 w 5448586"/>
              <a:gd name="connsiteY3" fmla="*/ 466701 h 3793511"/>
              <a:gd name="connsiteX4" fmla="*/ 1022163 w 5448586"/>
              <a:gd name="connsiteY4" fmla="*/ 19557 h 3793511"/>
              <a:gd name="connsiteX5" fmla="*/ 152678 w 5448586"/>
              <a:gd name="connsiteY5" fmla="*/ 783491 h 3793511"/>
              <a:gd name="connsiteX6" fmla="*/ 320512 w 5448586"/>
              <a:gd name="connsiteY6" fmla="*/ 2939564 h 3793511"/>
              <a:gd name="connsiteX7" fmla="*/ 3236934 w 5448586"/>
              <a:gd name="connsiteY7" fmla="*/ 3422408 h 3793511"/>
              <a:gd name="connsiteX8" fmla="*/ 3233739 w 5448586"/>
              <a:gd name="connsiteY8" fmla="*/ 3793511 h 3793511"/>
              <a:gd name="connsiteX9" fmla="*/ 3745572 w 5448586"/>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850484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850484 w 5451779"/>
              <a:gd name="connsiteY9" fmla="*/ 3417073 h 3688651"/>
              <a:gd name="connsiteX0" fmla="*/ 3850484 w 5451779"/>
              <a:gd name="connsiteY0" fmla="*/ 3417073 h 3663685"/>
              <a:gd name="connsiteX1" fmla="*/ 4927311 w 5451779"/>
              <a:gd name="connsiteY1" fmla="*/ 3061336 h 3663685"/>
              <a:gd name="connsiteX2" fmla="*/ 5447234 w 5451779"/>
              <a:gd name="connsiteY2" fmla="*/ 1525101 h 3663685"/>
              <a:gd name="connsiteX3" fmla="*/ 5049696 w 5451779"/>
              <a:gd name="connsiteY3" fmla="*/ 466701 h 3663685"/>
              <a:gd name="connsiteX4" fmla="*/ 1020994 w 5451779"/>
              <a:gd name="connsiteY4" fmla="*/ 19557 h 3663685"/>
              <a:gd name="connsiteX5" fmla="*/ 151509 w 5451779"/>
              <a:gd name="connsiteY5" fmla="*/ 783491 h 3663685"/>
              <a:gd name="connsiteX6" fmla="*/ 319343 w 5451779"/>
              <a:gd name="connsiteY6" fmla="*/ 2939564 h 3663685"/>
              <a:gd name="connsiteX7" fmla="*/ 3217850 w 5451779"/>
              <a:gd name="connsiteY7" fmla="*/ 3422408 h 3663685"/>
              <a:gd name="connsiteX8" fmla="*/ 3195190 w 5451779"/>
              <a:gd name="connsiteY8" fmla="*/ 3663685 h 3663685"/>
              <a:gd name="connsiteX9" fmla="*/ 3850484 w 5451779"/>
              <a:gd name="connsiteY9" fmla="*/ 3417073 h 3663685"/>
              <a:gd name="connsiteX0" fmla="*/ 3850484 w 5451779"/>
              <a:gd name="connsiteY0" fmla="*/ 3417073 h 3663685"/>
              <a:gd name="connsiteX1" fmla="*/ 4927311 w 5451779"/>
              <a:gd name="connsiteY1" fmla="*/ 3061336 h 3663685"/>
              <a:gd name="connsiteX2" fmla="*/ 5447234 w 5451779"/>
              <a:gd name="connsiteY2" fmla="*/ 1525101 h 3663685"/>
              <a:gd name="connsiteX3" fmla="*/ 5049696 w 5451779"/>
              <a:gd name="connsiteY3" fmla="*/ 466701 h 3663685"/>
              <a:gd name="connsiteX4" fmla="*/ 1020994 w 5451779"/>
              <a:gd name="connsiteY4" fmla="*/ 19557 h 3663685"/>
              <a:gd name="connsiteX5" fmla="*/ 151509 w 5451779"/>
              <a:gd name="connsiteY5" fmla="*/ 783491 h 3663685"/>
              <a:gd name="connsiteX6" fmla="*/ 319343 w 5451779"/>
              <a:gd name="connsiteY6" fmla="*/ 2939564 h 3663685"/>
              <a:gd name="connsiteX7" fmla="*/ 3217850 w 5451779"/>
              <a:gd name="connsiteY7" fmla="*/ 3422408 h 3663685"/>
              <a:gd name="connsiteX8" fmla="*/ 3195190 w 5451779"/>
              <a:gd name="connsiteY8" fmla="*/ 3663685 h 3663685"/>
              <a:gd name="connsiteX9" fmla="*/ 3850484 w 5451779"/>
              <a:gd name="connsiteY9" fmla="*/ 3417073 h 3663685"/>
              <a:gd name="connsiteX0" fmla="*/ 3873290 w 5474585"/>
              <a:gd name="connsiteY0" fmla="*/ 3417073 h 3663685"/>
              <a:gd name="connsiteX1" fmla="*/ 4950117 w 5474585"/>
              <a:gd name="connsiteY1" fmla="*/ 3061336 h 3663685"/>
              <a:gd name="connsiteX2" fmla="*/ 5470040 w 5474585"/>
              <a:gd name="connsiteY2" fmla="*/ 1525101 h 3663685"/>
              <a:gd name="connsiteX3" fmla="*/ 5072502 w 5474585"/>
              <a:gd name="connsiteY3" fmla="*/ 466701 h 3663685"/>
              <a:gd name="connsiteX4" fmla="*/ 1407509 w 5474585"/>
              <a:gd name="connsiteY4" fmla="*/ 19557 h 3663685"/>
              <a:gd name="connsiteX5" fmla="*/ 174315 w 5474585"/>
              <a:gd name="connsiteY5" fmla="*/ 783491 h 3663685"/>
              <a:gd name="connsiteX6" fmla="*/ 342149 w 5474585"/>
              <a:gd name="connsiteY6" fmla="*/ 2939564 h 3663685"/>
              <a:gd name="connsiteX7" fmla="*/ 3240656 w 5474585"/>
              <a:gd name="connsiteY7" fmla="*/ 3422408 h 3663685"/>
              <a:gd name="connsiteX8" fmla="*/ 3217996 w 5474585"/>
              <a:gd name="connsiteY8" fmla="*/ 3663685 h 3663685"/>
              <a:gd name="connsiteX9" fmla="*/ 3873290 w 5474585"/>
              <a:gd name="connsiteY9" fmla="*/ 3417073 h 3663685"/>
              <a:gd name="connsiteX0" fmla="*/ 3782561 w 5383856"/>
              <a:gd name="connsiteY0" fmla="*/ 3417073 h 3663685"/>
              <a:gd name="connsiteX1" fmla="*/ 4859388 w 5383856"/>
              <a:gd name="connsiteY1" fmla="*/ 3061336 h 3663685"/>
              <a:gd name="connsiteX2" fmla="*/ 5379311 w 5383856"/>
              <a:gd name="connsiteY2" fmla="*/ 1525101 h 3663685"/>
              <a:gd name="connsiteX3" fmla="*/ 4981773 w 5383856"/>
              <a:gd name="connsiteY3" fmla="*/ 466701 h 3663685"/>
              <a:gd name="connsiteX4" fmla="*/ 1316780 w 5383856"/>
              <a:gd name="connsiteY4" fmla="*/ 19557 h 3663685"/>
              <a:gd name="connsiteX5" fmla="*/ 271711 w 5383856"/>
              <a:gd name="connsiteY5" fmla="*/ 783491 h 3663685"/>
              <a:gd name="connsiteX6" fmla="*/ 251420 w 5383856"/>
              <a:gd name="connsiteY6" fmla="*/ 2939564 h 3663685"/>
              <a:gd name="connsiteX7" fmla="*/ 3149927 w 5383856"/>
              <a:gd name="connsiteY7" fmla="*/ 3422408 h 3663685"/>
              <a:gd name="connsiteX8" fmla="*/ 3127267 w 5383856"/>
              <a:gd name="connsiteY8" fmla="*/ 3663685 h 3663685"/>
              <a:gd name="connsiteX9" fmla="*/ 3782561 w 5383856"/>
              <a:gd name="connsiteY9" fmla="*/ 3417073 h 3663685"/>
              <a:gd name="connsiteX0" fmla="*/ 3580559 w 5181854"/>
              <a:gd name="connsiteY0" fmla="*/ 3417073 h 3663685"/>
              <a:gd name="connsiteX1" fmla="*/ 4657386 w 5181854"/>
              <a:gd name="connsiteY1" fmla="*/ 3061336 h 3663685"/>
              <a:gd name="connsiteX2" fmla="*/ 5177309 w 5181854"/>
              <a:gd name="connsiteY2" fmla="*/ 1525101 h 3663685"/>
              <a:gd name="connsiteX3" fmla="*/ 4779771 w 5181854"/>
              <a:gd name="connsiteY3" fmla="*/ 466701 h 3663685"/>
              <a:gd name="connsiteX4" fmla="*/ 1114778 w 5181854"/>
              <a:gd name="connsiteY4" fmla="*/ 19557 h 3663685"/>
              <a:gd name="connsiteX5" fmla="*/ 69709 w 5181854"/>
              <a:gd name="connsiteY5" fmla="*/ 783491 h 3663685"/>
              <a:gd name="connsiteX6" fmla="*/ 413129 w 5181854"/>
              <a:gd name="connsiteY6" fmla="*/ 3002561 h 3663685"/>
              <a:gd name="connsiteX7" fmla="*/ 2947925 w 5181854"/>
              <a:gd name="connsiteY7" fmla="*/ 3422408 h 3663685"/>
              <a:gd name="connsiteX8" fmla="*/ 2925265 w 5181854"/>
              <a:gd name="connsiteY8" fmla="*/ 3663685 h 3663685"/>
              <a:gd name="connsiteX9" fmla="*/ 3580559 w 5181854"/>
              <a:gd name="connsiteY9" fmla="*/ 3417073 h 3663685"/>
              <a:gd name="connsiteX0" fmla="*/ 3568134 w 5169429"/>
              <a:gd name="connsiteY0" fmla="*/ 3417073 h 3663685"/>
              <a:gd name="connsiteX1" fmla="*/ 4644961 w 5169429"/>
              <a:gd name="connsiteY1" fmla="*/ 3061336 h 3663685"/>
              <a:gd name="connsiteX2" fmla="*/ 5164884 w 5169429"/>
              <a:gd name="connsiteY2" fmla="*/ 1525101 h 3663685"/>
              <a:gd name="connsiteX3" fmla="*/ 4767346 w 5169429"/>
              <a:gd name="connsiteY3" fmla="*/ 466701 h 3663685"/>
              <a:gd name="connsiteX4" fmla="*/ 1102353 w 5169429"/>
              <a:gd name="connsiteY4" fmla="*/ 19557 h 3663685"/>
              <a:gd name="connsiteX5" fmla="*/ 57284 w 5169429"/>
              <a:gd name="connsiteY5" fmla="*/ 783491 h 3663685"/>
              <a:gd name="connsiteX6" fmla="*/ 438330 w 5169429"/>
              <a:gd name="connsiteY6" fmla="*/ 3020560 h 3663685"/>
              <a:gd name="connsiteX7" fmla="*/ 2935500 w 5169429"/>
              <a:gd name="connsiteY7" fmla="*/ 3422408 h 3663685"/>
              <a:gd name="connsiteX8" fmla="*/ 2912840 w 5169429"/>
              <a:gd name="connsiteY8" fmla="*/ 3663685 h 3663685"/>
              <a:gd name="connsiteX9" fmla="*/ 3568134 w 5169429"/>
              <a:gd name="connsiteY9" fmla="*/ 3417073 h 3663685"/>
              <a:gd name="connsiteX0" fmla="*/ 3568133 w 5169428"/>
              <a:gd name="connsiteY0" fmla="*/ 3417073 h 3663685"/>
              <a:gd name="connsiteX1" fmla="*/ 4644960 w 5169428"/>
              <a:gd name="connsiteY1" fmla="*/ 3061336 h 3663685"/>
              <a:gd name="connsiteX2" fmla="*/ 5164883 w 5169428"/>
              <a:gd name="connsiteY2" fmla="*/ 1525101 h 3663685"/>
              <a:gd name="connsiteX3" fmla="*/ 4767345 w 5169428"/>
              <a:gd name="connsiteY3" fmla="*/ 466701 h 3663685"/>
              <a:gd name="connsiteX4" fmla="*/ 1102352 w 5169428"/>
              <a:gd name="connsiteY4" fmla="*/ 19557 h 3663685"/>
              <a:gd name="connsiteX5" fmla="*/ 57283 w 5169428"/>
              <a:gd name="connsiteY5" fmla="*/ 783491 h 3663685"/>
              <a:gd name="connsiteX6" fmla="*/ 438329 w 5169428"/>
              <a:gd name="connsiteY6" fmla="*/ 2930565 h 3663685"/>
              <a:gd name="connsiteX7" fmla="*/ 2935499 w 5169428"/>
              <a:gd name="connsiteY7" fmla="*/ 3422408 h 3663685"/>
              <a:gd name="connsiteX8" fmla="*/ 2912839 w 5169428"/>
              <a:gd name="connsiteY8" fmla="*/ 3663685 h 3663685"/>
              <a:gd name="connsiteX9" fmla="*/ 3568133 w 5169428"/>
              <a:gd name="connsiteY9" fmla="*/ 3417073 h 3663685"/>
              <a:gd name="connsiteX0" fmla="*/ 3560828 w 5162123"/>
              <a:gd name="connsiteY0" fmla="*/ 3417073 h 3663685"/>
              <a:gd name="connsiteX1" fmla="*/ 4637655 w 5162123"/>
              <a:gd name="connsiteY1" fmla="*/ 3061336 h 3663685"/>
              <a:gd name="connsiteX2" fmla="*/ 5157578 w 5162123"/>
              <a:gd name="connsiteY2" fmla="*/ 1525101 h 3663685"/>
              <a:gd name="connsiteX3" fmla="*/ 4760040 w 5162123"/>
              <a:gd name="connsiteY3" fmla="*/ 466701 h 3663685"/>
              <a:gd name="connsiteX4" fmla="*/ 1095047 w 5162123"/>
              <a:gd name="connsiteY4" fmla="*/ 19557 h 3663685"/>
              <a:gd name="connsiteX5" fmla="*/ 49978 w 5162123"/>
              <a:gd name="connsiteY5" fmla="*/ 783491 h 3663685"/>
              <a:gd name="connsiteX6" fmla="*/ 456108 w 5162123"/>
              <a:gd name="connsiteY6" fmla="*/ 2921566 h 3663685"/>
              <a:gd name="connsiteX7" fmla="*/ 2928194 w 5162123"/>
              <a:gd name="connsiteY7" fmla="*/ 3422408 h 3663685"/>
              <a:gd name="connsiteX8" fmla="*/ 2905534 w 5162123"/>
              <a:gd name="connsiteY8" fmla="*/ 3663685 h 3663685"/>
              <a:gd name="connsiteX9" fmla="*/ 3560828 w 5162123"/>
              <a:gd name="connsiteY9" fmla="*/ 3417073 h 3663685"/>
              <a:gd name="connsiteX0" fmla="*/ 3560828 w 5157795"/>
              <a:gd name="connsiteY0" fmla="*/ 3417903 h 3664515"/>
              <a:gd name="connsiteX1" fmla="*/ 4637655 w 5157795"/>
              <a:gd name="connsiteY1" fmla="*/ 3062166 h 3664515"/>
              <a:gd name="connsiteX2" fmla="*/ 5157578 w 5157795"/>
              <a:gd name="connsiteY2" fmla="*/ 1525931 h 3664515"/>
              <a:gd name="connsiteX3" fmla="*/ 4672248 w 5157795"/>
              <a:gd name="connsiteY3" fmla="*/ 449532 h 3664515"/>
              <a:gd name="connsiteX4" fmla="*/ 1095047 w 5157795"/>
              <a:gd name="connsiteY4" fmla="*/ 20387 h 3664515"/>
              <a:gd name="connsiteX5" fmla="*/ 49978 w 5157795"/>
              <a:gd name="connsiteY5" fmla="*/ 784321 h 3664515"/>
              <a:gd name="connsiteX6" fmla="*/ 456108 w 5157795"/>
              <a:gd name="connsiteY6" fmla="*/ 2922396 h 3664515"/>
              <a:gd name="connsiteX7" fmla="*/ 2928194 w 5157795"/>
              <a:gd name="connsiteY7" fmla="*/ 3423238 h 3664515"/>
              <a:gd name="connsiteX8" fmla="*/ 2905534 w 5157795"/>
              <a:gd name="connsiteY8" fmla="*/ 3664515 h 3664515"/>
              <a:gd name="connsiteX9" fmla="*/ 3560828 w 5157795"/>
              <a:gd name="connsiteY9" fmla="*/ 3417903 h 3664515"/>
              <a:gd name="connsiteX0" fmla="*/ 3560828 w 5157966"/>
              <a:gd name="connsiteY0" fmla="*/ 3417903 h 3664515"/>
              <a:gd name="connsiteX1" fmla="*/ 4625113 w 5157966"/>
              <a:gd name="connsiteY1" fmla="*/ 2972172 h 3664515"/>
              <a:gd name="connsiteX2" fmla="*/ 5157578 w 5157966"/>
              <a:gd name="connsiteY2" fmla="*/ 1525931 h 3664515"/>
              <a:gd name="connsiteX3" fmla="*/ 4672248 w 5157966"/>
              <a:gd name="connsiteY3" fmla="*/ 449532 h 3664515"/>
              <a:gd name="connsiteX4" fmla="*/ 1095047 w 5157966"/>
              <a:gd name="connsiteY4" fmla="*/ 20387 h 3664515"/>
              <a:gd name="connsiteX5" fmla="*/ 49978 w 5157966"/>
              <a:gd name="connsiteY5" fmla="*/ 784321 h 3664515"/>
              <a:gd name="connsiteX6" fmla="*/ 456108 w 5157966"/>
              <a:gd name="connsiteY6" fmla="*/ 2922396 h 3664515"/>
              <a:gd name="connsiteX7" fmla="*/ 2928194 w 5157966"/>
              <a:gd name="connsiteY7" fmla="*/ 3423238 h 3664515"/>
              <a:gd name="connsiteX8" fmla="*/ 2905534 w 5157966"/>
              <a:gd name="connsiteY8" fmla="*/ 3664515 h 3664515"/>
              <a:gd name="connsiteX9" fmla="*/ 3560828 w 5157966"/>
              <a:gd name="connsiteY9" fmla="*/ 3417903 h 3664515"/>
              <a:gd name="connsiteX0" fmla="*/ 3560828 w 5157966"/>
              <a:gd name="connsiteY0" fmla="*/ 3417903 h 3664515"/>
              <a:gd name="connsiteX1" fmla="*/ 4625113 w 5157966"/>
              <a:gd name="connsiteY1" fmla="*/ 2972172 h 3664515"/>
              <a:gd name="connsiteX2" fmla="*/ 5157578 w 5157966"/>
              <a:gd name="connsiteY2" fmla="*/ 1606926 h 3664515"/>
              <a:gd name="connsiteX3" fmla="*/ 4672248 w 5157966"/>
              <a:gd name="connsiteY3" fmla="*/ 449532 h 3664515"/>
              <a:gd name="connsiteX4" fmla="*/ 1095047 w 5157966"/>
              <a:gd name="connsiteY4" fmla="*/ 20387 h 3664515"/>
              <a:gd name="connsiteX5" fmla="*/ 49978 w 5157966"/>
              <a:gd name="connsiteY5" fmla="*/ 784321 h 3664515"/>
              <a:gd name="connsiteX6" fmla="*/ 456108 w 5157966"/>
              <a:gd name="connsiteY6" fmla="*/ 2922396 h 3664515"/>
              <a:gd name="connsiteX7" fmla="*/ 2928194 w 5157966"/>
              <a:gd name="connsiteY7" fmla="*/ 3423238 h 3664515"/>
              <a:gd name="connsiteX8" fmla="*/ 2905534 w 5157966"/>
              <a:gd name="connsiteY8" fmla="*/ 3664515 h 3664515"/>
              <a:gd name="connsiteX9" fmla="*/ 3560828 w 5157966"/>
              <a:gd name="connsiteY9" fmla="*/ 3417903 h 3664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7966" h="3664515">
                <a:moveTo>
                  <a:pt x="3560828" y="3417903"/>
                </a:moveTo>
                <a:cubicBezTo>
                  <a:pt x="4020373" y="3449733"/>
                  <a:pt x="4358988" y="3274001"/>
                  <a:pt x="4625113" y="2972172"/>
                </a:cubicBezTo>
                <a:cubicBezTo>
                  <a:pt x="4891238" y="2670343"/>
                  <a:pt x="5149722" y="2027366"/>
                  <a:pt x="5157578" y="1606926"/>
                </a:cubicBezTo>
                <a:cubicBezTo>
                  <a:pt x="5165434" y="1186486"/>
                  <a:pt x="5055868" y="699491"/>
                  <a:pt x="4672248" y="449532"/>
                </a:cubicBezTo>
                <a:cubicBezTo>
                  <a:pt x="4230479" y="245182"/>
                  <a:pt x="2144491" y="-85439"/>
                  <a:pt x="1095047" y="20387"/>
                </a:cubicBezTo>
                <a:cubicBezTo>
                  <a:pt x="609596" y="84599"/>
                  <a:pt x="156468" y="300653"/>
                  <a:pt x="49978" y="784321"/>
                </a:cubicBezTo>
                <a:cubicBezTo>
                  <a:pt x="-56512" y="1267989"/>
                  <a:pt x="-23595" y="2482577"/>
                  <a:pt x="456108" y="2922396"/>
                </a:cubicBezTo>
                <a:cubicBezTo>
                  <a:pt x="935811" y="3362215"/>
                  <a:pt x="1626172" y="3439085"/>
                  <a:pt x="2928194" y="3423238"/>
                </a:cubicBezTo>
                <a:cubicBezTo>
                  <a:pt x="2961858" y="3542568"/>
                  <a:pt x="2958691" y="3539928"/>
                  <a:pt x="2905534" y="3664515"/>
                </a:cubicBezTo>
                <a:cubicBezTo>
                  <a:pt x="3294758" y="3581805"/>
                  <a:pt x="3560828" y="3417903"/>
                  <a:pt x="3560828" y="3417903"/>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0B8DCAD4-4055-E842-7CA3-39AC3A251984}"/>
              </a:ext>
            </a:extLst>
          </p:cNvPr>
          <p:cNvSpPr>
            <a:spLocks noGrp="1"/>
          </p:cNvSpPr>
          <p:nvPr>
            <p:ph type="title"/>
          </p:nvPr>
        </p:nvSpPr>
        <p:spPr>
          <a:xfrm>
            <a:off x="8151549" y="1407381"/>
            <a:ext cx="3330106" cy="2904121"/>
          </a:xfrm>
        </p:spPr>
        <p:txBody>
          <a:bodyPr vert="horz" lIns="91440" tIns="45720" rIns="91440" bIns="45720" rtlCol="0" anchor="ctr">
            <a:normAutofit/>
          </a:bodyPr>
          <a:lstStyle/>
          <a:p>
            <a:pPr algn="ctr"/>
            <a:r>
              <a:rPr lang="en-US" i="1" u="sng"/>
              <a:t>Continued</a:t>
            </a:r>
          </a:p>
        </p:txBody>
      </p:sp>
      <p:pic>
        <p:nvPicPr>
          <p:cNvPr id="4" name="Online Media 3" title="Insulate Britain protester glues face to road, admits it 'wasn't the best move'">
            <a:hlinkClick r:id="" action="ppaction://media"/>
            <a:extLst>
              <a:ext uri="{FF2B5EF4-FFF2-40B4-BE49-F238E27FC236}">
                <a16:creationId xmlns:a16="http://schemas.microsoft.com/office/drawing/2014/main" id="{99B9C352-7781-F075-3681-7A12920B77F3}"/>
              </a:ext>
            </a:extLst>
          </p:cNvPr>
          <p:cNvPicPr>
            <a:picLocks noGrp="1" noRot="1" noChangeAspect="1"/>
          </p:cNvPicPr>
          <p:nvPr>
            <p:ph idx="1"/>
            <a:videoFile r:link="rId1"/>
          </p:nvPr>
        </p:nvPicPr>
        <p:blipFill>
          <a:blip r:embed="rId3"/>
          <a:stretch>
            <a:fillRect/>
          </a:stretch>
        </p:blipFill>
        <p:spPr>
          <a:xfrm>
            <a:off x="710344" y="1356512"/>
            <a:ext cx="6917251" cy="3908246"/>
          </a:xfrm>
          <a:prstGeom prst="rect">
            <a:avLst/>
          </a:prstGeom>
        </p:spPr>
      </p:pic>
      <p:sp>
        <p:nvSpPr>
          <p:cNvPr id="19" name="Freeform: Shape 18">
            <a:extLst>
              <a:ext uri="{FF2B5EF4-FFF2-40B4-BE49-F238E27FC236}">
                <a16:creationId xmlns:a16="http://schemas.microsoft.com/office/drawing/2014/main" id="{33366780-B46E-437C-812E-406B7500D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7663" y="782008"/>
            <a:ext cx="4297875" cy="4329484"/>
          </a:xfrm>
          <a:custGeom>
            <a:avLst/>
            <a:gdLst>
              <a:gd name="connsiteX0" fmla="*/ 3063362 w 5358686"/>
              <a:gd name="connsiteY0" fmla="*/ 3429562 h 3905917"/>
              <a:gd name="connsiteX1" fmla="*/ 4752173 w 5358686"/>
              <a:gd name="connsiteY1" fmla="*/ 3086315 h 3905917"/>
              <a:gd name="connsiteX2" fmla="*/ 5358470 w 5358686"/>
              <a:gd name="connsiteY2" fmla="*/ 1525101 h 3905917"/>
              <a:gd name="connsiteX3" fmla="*/ 4960932 w 5358686"/>
              <a:gd name="connsiteY3" fmla="*/ 466701 h 3905917"/>
              <a:gd name="connsiteX4" fmla="*/ 932230 w 5358686"/>
              <a:gd name="connsiteY4" fmla="*/ 19557 h 3905917"/>
              <a:gd name="connsiteX5" fmla="*/ 62745 w 5358686"/>
              <a:gd name="connsiteY5" fmla="*/ 783491 h 3905917"/>
              <a:gd name="connsiteX6" fmla="*/ 230579 w 5358686"/>
              <a:gd name="connsiteY6" fmla="*/ 2939564 h 3905917"/>
              <a:gd name="connsiteX7" fmla="*/ 2493030 w 5358686"/>
              <a:gd name="connsiteY7" fmla="*/ 3459876 h 3905917"/>
              <a:gd name="connsiteX8" fmla="*/ 2539191 w 5358686"/>
              <a:gd name="connsiteY8" fmla="*/ 3905918 h 3905917"/>
              <a:gd name="connsiteX9" fmla="*/ 3063362 w 5358686"/>
              <a:gd name="connsiteY9" fmla="*/ 3429562 h 3905917"/>
              <a:gd name="connsiteX0" fmla="*/ 3495230 w 5358668"/>
              <a:gd name="connsiteY0" fmla="*/ 3367114 h 3905918"/>
              <a:gd name="connsiteX1" fmla="*/ 4752173 w 5358668"/>
              <a:gd name="connsiteY1" fmla="*/ 3086315 h 3905918"/>
              <a:gd name="connsiteX2" fmla="*/ 5358470 w 5358668"/>
              <a:gd name="connsiteY2" fmla="*/ 1525101 h 3905918"/>
              <a:gd name="connsiteX3" fmla="*/ 4960932 w 5358668"/>
              <a:gd name="connsiteY3" fmla="*/ 466701 h 3905918"/>
              <a:gd name="connsiteX4" fmla="*/ 932230 w 5358668"/>
              <a:gd name="connsiteY4" fmla="*/ 19557 h 3905918"/>
              <a:gd name="connsiteX5" fmla="*/ 62745 w 5358668"/>
              <a:gd name="connsiteY5" fmla="*/ 783491 h 3905918"/>
              <a:gd name="connsiteX6" fmla="*/ 230579 w 5358668"/>
              <a:gd name="connsiteY6" fmla="*/ 2939564 h 3905918"/>
              <a:gd name="connsiteX7" fmla="*/ 2493030 w 5358668"/>
              <a:gd name="connsiteY7" fmla="*/ 3459876 h 3905918"/>
              <a:gd name="connsiteX8" fmla="*/ 2539191 w 5358668"/>
              <a:gd name="connsiteY8" fmla="*/ 3905918 h 3905918"/>
              <a:gd name="connsiteX9" fmla="*/ 3495230 w 5358668"/>
              <a:gd name="connsiteY9" fmla="*/ 3367114 h 3905918"/>
              <a:gd name="connsiteX0" fmla="*/ 3573176 w 5436614"/>
              <a:gd name="connsiteY0" fmla="*/ 3367114 h 3905918"/>
              <a:gd name="connsiteX1" fmla="*/ 4830119 w 5436614"/>
              <a:gd name="connsiteY1" fmla="*/ 3086315 h 3905918"/>
              <a:gd name="connsiteX2" fmla="*/ 5436416 w 5436614"/>
              <a:gd name="connsiteY2" fmla="*/ 1525101 h 3905918"/>
              <a:gd name="connsiteX3" fmla="*/ 5038878 w 5436614"/>
              <a:gd name="connsiteY3" fmla="*/ 466701 h 3905918"/>
              <a:gd name="connsiteX4" fmla="*/ 1010176 w 5436614"/>
              <a:gd name="connsiteY4" fmla="*/ 19557 h 3905918"/>
              <a:gd name="connsiteX5" fmla="*/ 140691 w 5436614"/>
              <a:gd name="connsiteY5" fmla="*/ 783491 h 3905918"/>
              <a:gd name="connsiteX6" fmla="*/ 308525 w 5436614"/>
              <a:gd name="connsiteY6" fmla="*/ 2939564 h 3905918"/>
              <a:gd name="connsiteX7" fmla="*/ 3039861 w 5436614"/>
              <a:gd name="connsiteY7" fmla="*/ 3409918 h 3905918"/>
              <a:gd name="connsiteX8" fmla="*/ 2617137 w 5436614"/>
              <a:gd name="connsiteY8" fmla="*/ 3905918 h 3905918"/>
              <a:gd name="connsiteX9" fmla="*/ 3573176 w 5436614"/>
              <a:gd name="connsiteY9" fmla="*/ 3367114 h 3905918"/>
              <a:gd name="connsiteX0" fmla="*/ 3573176 w 5436614"/>
              <a:gd name="connsiteY0" fmla="*/ 3367114 h 3843470"/>
              <a:gd name="connsiteX1" fmla="*/ 4830119 w 5436614"/>
              <a:gd name="connsiteY1" fmla="*/ 3086315 h 3843470"/>
              <a:gd name="connsiteX2" fmla="*/ 5436416 w 5436614"/>
              <a:gd name="connsiteY2" fmla="*/ 1525101 h 3843470"/>
              <a:gd name="connsiteX3" fmla="*/ 5038878 w 5436614"/>
              <a:gd name="connsiteY3" fmla="*/ 466701 h 3843470"/>
              <a:gd name="connsiteX4" fmla="*/ 1010176 w 5436614"/>
              <a:gd name="connsiteY4" fmla="*/ 19557 h 3843470"/>
              <a:gd name="connsiteX5" fmla="*/ 140691 w 5436614"/>
              <a:gd name="connsiteY5" fmla="*/ 783491 h 3843470"/>
              <a:gd name="connsiteX6" fmla="*/ 308525 w 5436614"/>
              <a:gd name="connsiteY6" fmla="*/ 2939564 h 3843470"/>
              <a:gd name="connsiteX7" fmla="*/ 3039861 w 5436614"/>
              <a:gd name="connsiteY7" fmla="*/ 3409918 h 3843470"/>
              <a:gd name="connsiteX8" fmla="*/ 3123040 w 5436614"/>
              <a:gd name="connsiteY8" fmla="*/ 3843470 h 3843470"/>
              <a:gd name="connsiteX9" fmla="*/ 3573176 w 5436614"/>
              <a:gd name="connsiteY9" fmla="*/ 3367114 h 3843470"/>
              <a:gd name="connsiteX0" fmla="*/ 3733585 w 5436599"/>
              <a:gd name="connsiteY0" fmla="*/ 3417073 h 3843470"/>
              <a:gd name="connsiteX1" fmla="*/ 4830119 w 5436599"/>
              <a:gd name="connsiteY1" fmla="*/ 3086315 h 3843470"/>
              <a:gd name="connsiteX2" fmla="*/ 5436416 w 5436599"/>
              <a:gd name="connsiteY2" fmla="*/ 1525101 h 3843470"/>
              <a:gd name="connsiteX3" fmla="*/ 5038878 w 5436599"/>
              <a:gd name="connsiteY3" fmla="*/ 466701 h 3843470"/>
              <a:gd name="connsiteX4" fmla="*/ 1010176 w 5436599"/>
              <a:gd name="connsiteY4" fmla="*/ 19557 h 3843470"/>
              <a:gd name="connsiteX5" fmla="*/ 140691 w 5436599"/>
              <a:gd name="connsiteY5" fmla="*/ 783491 h 3843470"/>
              <a:gd name="connsiteX6" fmla="*/ 308525 w 5436599"/>
              <a:gd name="connsiteY6" fmla="*/ 2939564 h 3843470"/>
              <a:gd name="connsiteX7" fmla="*/ 3039861 w 5436599"/>
              <a:gd name="connsiteY7" fmla="*/ 3409918 h 3843470"/>
              <a:gd name="connsiteX8" fmla="*/ 3123040 w 5436599"/>
              <a:gd name="connsiteY8" fmla="*/ 3843470 h 3843470"/>
              <a:gd name="connsiteX9" fmla="*/ 3733585 w 5436599"/>
              <a:gd name="connsiteY9" fmla="*/ 3417073 h 3843470"/>
              <a:gd name="connsiteX0" fmla="*/ 3745572 w 5448586"/>
              <a:gd name="connsiteY0" fmla="*/ 3417073 h 3843470"/>
              <a:gd name="connsiteX1" fmla="*/ 4842106 w 5448586"/>
              <a:gd name="connsiteY1" fmla="*/ 3086315 h 3843470"/>
              <a:gd name="connsiteX2" fmla="*/ 5448403 w 5448586"/>
              <a:gd name="connsiteY2" fmla="*/ 1525101 h 3843470"/>
              <a:gd name="connsiteX3" fmla="*/ 5050865 w 5448586"/>
              <a:gd name="connsiteY3" fmla="*/ 466701 h 3843470"/>
              <a:gd name="connsiteX4" fmla="*/ 1022163 w 5448586"/>
              <a:gd name="connsiteY4" fmla="*/ 19557 h 3843470"/>
              <a:gd name="connsiteX5" fmla="*/ 152678 w 5448586"/>
              <a:gd name="connsiteY5" fmla="*/ 783491 h 3843470"/>
              <a:gd name="connsiteX6" fmla="*/ 320512 w 5448586"/>
              <a:gd name="connsiteY6" fmla="*/ 2939564 h 3843470"/>
              <a:gd name="connsiteX7" fmla="*/ 3236934 w 5448586"/>
              <a:gd name="connsiteY7" fmla="*/ 3422408 h 3843470"/>
              <a:gd name="connsiteX8" fmla="*/ 3135027 w 5448586"/>
              <a:gd name="connsiteY8" fmla="*/ 3843470 h 3843470"/>
              <a:gd name="connsiteX9" fmla="*/ 3745572 w 5448586"/>
              <a:gd name="connsiteY9" fmla="*/ 3417073 h 3843470"/>
              <a:gd name="connsiteX0" fmla="*/ 3745572 w 5448586"/>
              <a:gd name="connsiteY0" fmla="*/ 3417073 h 3793511"/>
              <a:gd name="connsiteX1" fmla="*/ 4842106 w 5448586"/>
              <a:gd name="connsiteY1" fmla="*/ 3086315 h 3793511"/>
              <a:gd name="connsiteX2" fmla="*/ 5448403 w 5448586"/>
              <a:gd name="connsiteY2" fmla="*/ 1525101 h 3793511"/>
              <a:gd name="connsiteX3" fmla="*/ 5050865 w 5448586"/>
              <a:gd name="connsiteY3" fmla="*/ 466701 h 3793511"/>
              <a:gd name="connsiteX4" fmla="*/ 1022163 w 5448586"/>
              <a:gd name="connsiteY4" fmla="*/ 19557 h 3793511"/>
              <a:gd name="connsiteX5" fmla="*/ 152678 w 5448586"/>
              <a:gd name="connsiteY5" fmla="*/ 783491 h 3793511"/>
              <a:gd name="connsiteX6" fmla="*/ 320512 w 5448586"/>
              <a:gd name="connsiteY6" fmla="*/ 2939564 h 3793511"/>
              <a:gd name="connsiteX7" fmla="*/ 3236934 w 5448586"/>
              <a:gd name="connsiteY7" fmla="*/ 3422408 h 3793511"/>
              <a:gd name="connsiteX8" fmla="*/ 3233739 w 5448586"/>
              <a:gd name="connsiteY8" fmla="*/ 3793511 h 3793511"/>
              <a:gd name="connsiteX9" fmla="*/ 3745572 w 5448586"/>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850484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850484 w 5451779"/>
              <a:gd name="connsiteY9" fmla="*/ 3417073 h 3688651"/>
              <a:gd name="connsiteX0" fmla="*/ 3850484 w 5451779"/>
              <a:gd name="connsiteY0" fmla="*/ 3417073 h 3663685"/>
              <a:gd name="connsiteX1" fmla="*/ 4927311 w 5451779"/>
              <a:gd name="connsiteY1" fmla="*/ 3061336 h 3663685"/>
              <a:gd name="connsiteX2" fmla="*/ 5447234 w 5451779"/>
              <a:gd name="connsiteY2" fmla="*/ 1525101 h 3663685"/>
              <a:gd name="connsiteX3" fmla="*/ 5049696 w 5451779"/>
              <a:gd name="connsiteY3" fmla="*/ 466701 h 3663685"/>
              <a:gd name="connsiteX4" fmla="*/ 1020994 w 5451779"/>
              <a:gd name="connsiteY4" fmla="*/ 19557 h 3663685"/>
              <a:gd name="connsiteX5" fmla="*/ 151509 w 5451779"/>
              <a:gd name="connsiteY5" fmla="*/ 783491 h 3663685"/>
              <a:gd name="connsiteX6" fmla="*/ 319343 w 5451779"/>
              <a:gd name="connsiteY6" fmla="*/ 2939564 h 3663685"/>
              <a:gd name="connsiteX7" fmla="*/ 3217850 w 5451779"/>
              <a:gd name="connsiteY7" fmla="*/ 3422408 h 3663685"/>
              <a:gd name="connsiteX8" fmla="*/ 3195190 w 5451779"/>
              <a:gd name="connsiteY8" fmla="*/ 3663685 h 3663685"/>
              <a:gd name="connsiteX9" fmla="*/ 3850484 w 5451779"/>
              <a:gd name="connsiteY9" fmla="*/ 3417073 h 3663685"/>
              <a:gd name="connsiteX0" fmla="*/ 3850484 w 5451779"/>
              <a:gd name="connsiteY0" fmla="*/ 3417073 h 3663685"/>
              <a:gd name="connsiteX1" fmla="*/ 4927311 w 5451779"/>
              <a:gd name="connsiteY1" fmla="*/ 3061336 h 3663685"/>
              <a:gd name="connsiteX2" fmla="*/ 5447234 w 5451779"/>
              <a:gd name="connsiteY2" fmla="*/ 1525101 h 3663685"/>
              <a:gd name="connsiteX3" fmla="*/ 5049696 w 5451779"/>
              <a:gd name="connsiteY3" fmla="*/ 466701 h 3663685"/>
              <a:gd name="connsiteX4" fmla="*/ 1020994 w 5451779"/>
              <a:gd name="connsiteY4" fmla="*/ 19557 h 3663685"/>
              <a:gd name="connsiteX5" fmla="*/ 151509 w 5451779"/>
              <a:gd name="connsiteY5" fmla="*/ 783491 h 3663685"/>
              <a:gd name="connsiteX6" fmla="*/ 319343 w 5451779"/>
              <a:gd name="connsiteY6" fmla="*/ 2939564 h 3663685"/>
              <a:gd name="connsiteX7" fmla="*/ 3217850 w 5451779"/>
              <a:gd name="connsiteY7" fmla="*/ 3422408 h 3663685"/>
              <a:gd name="connsiteX8" fmla="*/ 3195190 w 5451779"/>
              <a:gd name="connsiteY8" fmla="*/ 3663685 h 3663685"/>
              <a:gd name="connsiteX9" fmla="*/ 3850484 w 5451779"/>
              <a:gd name="connsiteY9" fmla="*/ 3417073 h 3663685"/>
              <a:gd name="connsiteX0" fmla="*/ 3873290 w 5474585"/>
              <a:gd name="connsiteY0" fmla="*/ 3417073 h 3663685"/>
              <a:gd name="connsiteX1" fmla="*/ 4950117 w 5474585"/>
              <a:gd name="connsiteY1" fmla="*/ 3061336 h 3663685"/>
              <a:gd name="connsiteX2" fmla="*/ 5470040 w 5474585"/>
              <a:gd name="connsiteY2" fmla="*/ 1525101 h 3663685"/>
              <a:gd name="connsiteX3" fmla="*/ 5072502 w 5474585"/>
              <a:gd name="connsiteY3" fmla="*/ 466701 h 3663685"/>
              <a:gd name="connsiteX4" fmla="*/ 1407509 w 5474585"/>
              <a:gd name="connsiteY4" fmla="*/ 19557 h 3663685"/>
              <a:gd name="connsiteX5" fmla="*/ 174315 w 5474585"/>
              <a:gd name="connsiteY5" fmla="*/ 783491 h 3663685"/>
              <a:gd name="connsiteX6" fmla="*/ 342149 w 5474585"/>
              <a:gd name="connsiteY6" fmla="*/ 2939564 h 3663685"/>
              <a:gd name="connsiteX7" fmla="*/ 3240656 w 5474585"/>
              <a:gd name="connsiteY7" fmla="*/ 3422408 h 3663685"/>
              <a:gd name="connsiteX8" fmla="*/ 3217996 w 5474585"/>
              <a:gd name="connsiteY8" fmla="*/ 3663685 h 3663685"/>
              <a:gd name="connsiteX9" fmla="*/ 3873290 w 5474585"/>
              <a:gd name="connsiteY9" fmla="*/ 3417073 h 3663685"/>
              <a:gd name="connsiteX0" fmla="*/ 3782561 w 5383856"/>
              <a:gd name="connsiteY0" fmla="*/ 3417073 h 3663685"/>
              <a:gd name="connsiteX1" fmla="*/ 4859388 w 5383856"/>
              <a:gd name="connsiteY1" fmla="*/ 3061336 h 3663685"/>
              <a:gd name="connsiteX2" fmla="*/ 5379311 w 5383856"/>
              <a:gd name="connsiteY2" fmla="*/ 1525101 h 3663685"/>
              <a:gd name="connsiteX3" fmla="*/ 4981773 w 5383856"/>
              <a:gd name="connsiteY3" fmla="*/ 466701 h 3663685"/>
              <a:gd name="connsiteX4" fmla="*/ 1316780 w 5383856"/>
              <a:gd name="connsiteY4" fmla="*/ 19557 h 3663685"/>
              <a:gd name="connsiteX5" fmla="*/ 271711 w 5383856"/>
              <a:gd name="connsiteY5" fmla="*/ 783491 h 3663685"/>
              <a:gd name="connsiteX6" fmla="*/ 251420 w 5383856"/>
              <a:gd name="connsiteY6" fmla="*/ 2939564 h 3663685"/>
              <a:gd name="connsiteX7" fmla="*/ 3149927 w 5383856"/>
              <a:gd name="connsiteY7" fmla="*/ 3422408 h 3663685"/>
              <a:gd name="connsiteX8" fmla="*/ 3127267 w 5383856"/>
              <a:gd name="connsiteY8" fmla="*/ 3663685 h 3663685"/>
              <a:gd name="connsiteX9" fmla="*/ 3782561 w 5383856"/>
              <a:gd name="connsiteY9" fmla="*/ 3417073 h 3663685"/>
              <a:gd name="connsiteX0" fmla="*/ 3580559 w 5181854"/>
              <a:gd name="connsiteY0" fmla="*/ 3417073 h 3663685"/>
              <a:gd name="connsiteX1" fmla="*/ 4657386 w 5181854"/>
              <a:gd name="connsiteY1" fmla="*/ 3061336 h 3663685"/>
              <a:gd name="connsiteX2" fmla="*/ 5177309 w 5181854"/>
              <a:gd name="connsiteY2" fmla="*/ 1525101 h 3663685"/>
              <a:gd name="connsiteX3" fmla="*/ 4779771 w 5181854"/>
              <a:gd name="connsiteY3" fmla="*/ 466701 h 3663685"/>
              <a:gd name="connsiteX4" fmla="*/ 1114778 w 5181854"/>
              <a:gd name="connsiteY4" fmla="*/ 19557 h 3663685"/>
              <a:gd name="connsiteX5" fmla="*/ 69709 w 5181854"/>
              <a:gd name="connsiteY5" fmla="*/ 783491 h 3663685"/>
              <a:gd name="connsiteX6" fmla="*/ 413129 w 5181854"/>
              <a:gd name="connsiteY6" fmla="*/ 3002561 h 3663685"/>
              <a:gd name="connsiteX7" fmla="*/ 2947925 w 5181854"/>
              <a:gd name="connsiteY7" fmla="*/ 3422408 h 3663685"/>
              <a:gd name="connsiteX8" fmla="*/ 2925265 w 5181854"/>
              <a:gd name="connsiteY8" fmla="*/ 3663685 h 3663685"/>
              <a:gd name="connsiteX9" fmla="*/ 3580559 w 5181854"/>
              <a:gd name="connsiteY9" fmla="*/ 3417073 h 3663685"/>
              <a:gd name="connsiteX0" fmla="*/ 3568134 w 5169429"/>
              <a:gd name="connsiteY0" fmla="*/ 3417073 h 3663685"/>
              <a:gd name="connsiteX1" fmla="*/ 4644961 w 5169429"/>
              <a:gd name="connsiteY1" fmla="*/ 3061336 h 3663685"/>
              <a:gd name="connsiteX2" fmla="*/ 5164884 w 5169429"/>
              <a:gd name="connsiteY2" fmla="*/ 1525101 h 3663685"/>
              <a:gd name="connsiteX3" fmla="*/ 4767346 w 5169429"/>
              <a:gd name="connsiteY3" fmla="*/ 466701 h 3663685"/>
              <a:gd name="connsiteX4" fmla="*/ 1102353 w 5169429"/>
              <a:gd name="connsiteY4" fmla="*/ 19557 h 3663685"/>
              <a:gd name="connsiteX5" fmla="*/ 57284 w 5169429"/>
              <a:gd name="connsiteY5" fmla="*/ 783491 h 3663685"/>
              <a:gd name="connsiteX6" fmla="*/ 438330 w 5169429"/>
              <a:gd name="connsiteY6" fmla="*/ 3020560 h 3663685"/>
              <a:gd name="connsiteX7" fmla="*/ 2935500 w 5169429"/>
              <a:gd name="connsiteY7" fmla="*/ 3422408 h 3663685"/>
              <a:gd name="connsiteX8" fmla="*/ 2912840 w 5169429"/>
              <a:gd name="connsiteY8" fmla="*/ 3663685 h 3663685"/>
              <a:gd name="connsiteX9" fmla="*/ 3568134 w 5169429"/>
              <a:gd name="connsiteY9" fmla="*/ 3417073 h 3663685"/>
              <a:gd name="connsiteX0" fmla="*/ 3568133 w 5169428"/>
              <a:gd name="connsiteY0" fmla="*/ 3417073 h 3663685"/>
              <a:gd name="connsiteX1" fmla="*/ 4644960 w 5169428"/>
              <a:gd name="connsiteY1" fmla="*/ 3061336 h 3663685"/>
              <a:gd name="connsiteX2" fmla="*/ 5164883 w 5169428"/>
              <a:gd name="connsiteY2" fmla="*/ 1525101 h 3663685"/>
              <a:gd name="connsiteX3" fmla="*/ 4767345 w 5169428"/>
              <a:gd name="connsiteY3" fmla="*/ 466701 h 3663685"/>
              <a:gd name="connsiteX4" fmla="*/ 1102352 w 5169428"/>
              <a:gd name="connsiteY4" fmla="*/ 19557 h 3663685"/>
              <a:gd name="connsiteX5" fmla="*/ 57283 w 5169428"/>
              <a:gd name="connsiteY5" fmla="*/ 783491 h 3663685"/>
              <a:gd name="connsiteX6" fmla="*/ 438329 w 5169428"/>
              <a:gd name="connsiteY6" fmla="*/ 2930565 h 3663685"/>
              <a:gd name="connsiteX7" fmla="*/ 2935499 w 5169428"/>
              <a:gd name="connsiteY7" fmla="*/ 3422408 h 3663685"/>
              <a:gd name="connsiteX8" fmla="*/ 2912839 w 5169428"/>
              <a:gd name="connsiteY8" fmla="*/ 3663685 h 3663685"/>
              <a:gd name="connsiteX9" fmla="*/ 3568133 w 5169428"/>
              <a:gd name="connsiteY9" fmla="*/ 3417073 h 3663685"/>
              <a:gd name="connsiteX0" fmla="*/ 3560828 w 5162123"/>
              <a:gd name="connsiteY0" fmla="*/ 3417073 h 3663685"/>
              <a:gd name="connsiteX1" fmla="*/ 4637655 w 5162123"/>
              <a:gd name="connsiteY1" fmla="*/ 3061336 h 3663685"/>
              <a:gd name="connsiteX2" fmla="*/ 5157578 w 5162123"/>
              <a:gd name="connsiteY2" fmla="*/ 1525101 h 3663685"/>
              <a:gd name="connsiteX3" fmla="*/ 4760040 w 5162123"/>
              <a:gd name="connsiteY3" fmla="*/ 466701 h 3663685"/>
              <a:gd name="connsiteX4" fmla="*/ 1095047 w 5162123"/>
              <a:gd name="connsiteY4" fmla="*/ 19557 h 3663685"/>
              <a:gd name="connsiteX5" fmla="*/ 49978 w 5162123"/>
              <a:gd name="connsiteY5" fmla="*/ 783491 h 3663685"/>
              <a:gd name="connsiteX6" fmla="*/ 456108 w 5162123"/>
              <a:gd name="connsiteY6" fmla="*/ 2921566 h 3663685"/>
              <a:gd name="connsiteX7" fmla="*/ 2928194 w 5162123"/>
              <a:gd name="connsiteY7" fmla="*/ 3422408 h 3663685"/>
              <a:gd name="connsiteX8" fmla="*/ 2905534 w 5162123"/>
              <a:gd name="connsiteY8" fmla="*/ 3663685 h 3663685"/>
              <a:gd name="connsiteX9" fmla="*/ 3560828 w 5162123"/>
              <a:gd name="connsiteY9" fmla="*/ 3417073 h 3663685"/>
              <a:gd name="connsiteX0" fmla="*/ 3560828 w 5157795"/>
              <a:gd name="connsiteY0" fmla="*/ 3417903 h 3664515"/>
              <a:gd name="connsiteX1" fmla="*/ 4637655 w 5157795"/>
              <a:gd name="connsiteY1" fmla="*/ 3062166 h 3664515"/>
              <a:gd name="connsiteX2" fmla="*/ 5157578 w 5157795"/>
              <a:gd name="connsiteY2" fmla="*/ 1525931 h 3664515"/>
              <a:gd name="connsiteX3" fmla="*/ 4672248 w 5157795"/>
              <a:gd name="connsiteY3" fmla="*/ 449532 h 3664515"/>
              <a:gd name="connsiteX4" fmla="*/ 1095047 w 5157795"/>
              <a:gd name="connsiteY4" fmla="*/ 20387 h 3664515"/>
              <a:gd name="connsiteX5" fmla="*/ 49978 w 5157795"/>
              <a:gd name="connsiteY5" fmla="*/ 784321 h 3664515"/>
              <a:gd name="connsiteX6" fmla="*/ 456108 w 5157795"/>
              <a:gd name="connsiteY6" fmla="*/ 2922396 h 3664515"/>
              <a:gd name="connsiteX7" fmla="*/ 2928194 w 5157795"/>
              <a:gd name="connsiteY7" fmla="*/ 3423238 h 3664515"/>
              <a:gd name="connsiteX8" fmla="*/ 2905534 w 5157795"/>
              <a:gd name="connsiteY8" fmla="*/ 3664515 h 3664515"/>
              <a:gd name="connsiteX9" fmla="*/ 3560828 w 5157795"/>
              <a:gd name="connsiteY9" fmla="*/ 3417903 h 3664515"/>
              <a:gd name="connsiteX0" fmla="*/ 3560828 w 5157966"/>
              <a:gd name="connsiteY0" fmla="*/ 3417903 h 3664515"/>
              <a:gd name="connsiteX1" fmla="*/ 4625113 w 5157966"/>
              <a:gd name="connsiteY1" fmla="*/ 2972172 h 3664515"/>
              <a:gd name="connsiteX2" fmla="*/ 5157578 w 5157966"/>
              <a:gd name="connsiteY2" fmla="*/ 1525931 h 3664515"/>
              <a:gd name="connsiteX3" fmla="*/ 4672248 w 5157966"/>
              <a:gd name="connsiteY3" fmla="*/ 449532 h 3664515"/>
              <a:gd name="connsiteX4" fmla="*/ 1095047 w 5157966"/>
              <a:gd name="connsiteY4" fmla="*/ 20387 h 3664515"/>
              <a:gd name="connsiteX5" fmla="*/ 49978 w 5157966"/>
              <a:gd name="connsiteY5" fmla="*/ 784321 h 3664515"/>
              <a:gd name="connsiteX6" fmla="*/ 456108 w 5157966"/>
              <a:gd name="connsiteY6" fmla="*/ 2922396 h 3664515"/>
              <a:gd name="connsiteX7" fmla="*/ 2928194 w 5157966"/>
              <a:gd name="connsiteY7" fmla="*/ 3423238 h 3664515"/>
              <a:gd name="connsiteX8" fmla="*/ 2905534 w 5157966"/>
              <a:gd name="connsiteY8" fmla="*/ 3664515 h 3664515"/>
              <a:gd name="connsiteX9" fmla="*/ 3560828 w 5157966"/>
              <a:gd name="connsiteY9" fmla="*/ 3417903 h 3664515"/>
              <a:gd name="connsiteX0" fmla="*/ 3560828 w 5157966"/>
              <a:gd name="connsiteY0" fmla="*/ 3417903 h 3664515"/>
              <a:gd name="connsiteX1" fmla="*/ 4625113 w 5157966"/>
              <a:gd name="connsiteY1" fmla="*/ 2972172 h 3664515"/>
              <a:gd name="connsiteX2" fmla="*/ 5157578 w 5157966"/>
              <a:gd name="connsiteY2" fmla="*/ 1606926 h 3664515"/>
              <a:gd name="connsiteX3" fmla="*/ 4672248 w 5157966"/>
              <a:gd name="connsiteY3" fmla="*/ 449532 h 3664515"/>
              <a:gd name="connsiteX4" fmla="*/ 1095047 w 5157966"/>
              <a:gd name="connsiteY4" fmla="*/ 20387 h 3664515"/>
              <a:gd name="connsiteX5" fmla="*/ 49978 w 5157966"/>
              <a:gd name="connsiteY5" fmla="*/ 784321 h 3664515"/>
              <a:gd name="connsiteX6" fmla="*/ 456108 w 5157966"/>
              <a:gd name="connsiteY6" fmla="*/ 2922396 h 3664515"/>
              <a:gd name="connsiteX7" fmla="*/ 2928194 w 5157966"/>
              <a:gd name="connsiteY7" fmla="*/ 3423238 h 3664515"/>
              <a:gd name="connsiteX8" fmla="*/ 2905534 w 5157966"/>
              <a:gd name="connsiteY8" fmla="*/ 3664515 h 3664515"/>
              <a:gd name="connsiteX9" fmla="*/ 3560828 w 5157966"/>
              <a:gd name="connsiteY9" fmla="*/ 3417903 h 3664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7966" h="3664515">
                <a:moveTo>
                  <a:pt x="3560828" y="3417903"/>
                </a:moveTo>
                <a:cubicBezTo>
                  <a:pt x="4020373" y="3449733"/>
                  <a:pt x="4358988" y="3274001"/>
                  <a:pt x="4625113" y="2972172"/>
                </a:cubicBezTo>
                <a:cubicBezTo>
                  <a:pt x="4891238" y="2670343"/>
                  <a:pt x="5149722" y="2027366"/>
                  <a:pt x="5157578" y="1606926"/>
                </a:cubicBezTo>
                <a:cubicBezTo>
                  <a:pt x="5165434" y="1186486"/>
                  <a:pt x="5055868" y="699491"/>
                  <a:pt x="4672248" y="449532"/>
                </a:cubicBezTo>
                <a:cubicBezTo>
                  <a:pt x="4230479" y="245182"/>
                  <a:pt x="2144491" y="-85439"/>
                  <a:pt x="1095047" y="20387"/>
                </a:cubicBezTo>
                <a:cubicBezTo>
                  <a:pt x="609596" y="84599"/>
                  <a:pt x="156468" y="300653"/>
                  <a:pt x="49978" y="784321"/>
                </a:cubicBezTo>
                <a:cubicBezTo>
                  <a:pt x="-56512" y="1267989"/>
                  <a:pt x="-23595" y="2482577"/>
                  <a:pt x="456108" y="2922396"/>
                </a:cubicBezTo>
                <a:cubicBezTo>
                  <a:pt x="935811" y="3362215"/>
                  <a:pt x="1626172" y="3439085"/>
                  <a:pt x="2928194" y="3423238"/>
                </a:cubicBezTo>
                <a:cubicBezTo>
                  <a:pt x="2961858" y="3542568"/>
                  <a:pt x="2958691" y="3539928"/>
                  <a:pt x="2905534" y="3664515"/>
                </a:cubicBezTo>
                <a:cubicBezTo>
                  <a:pt x="3294758" y="3581805"/>
                  <a:pt x="3560828" y="3417903"/>
                  <a:pt x="3560828" y="3417903"/>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3621375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igures of houses in different position and sizes">
            <a:extLst>
              <a:ext uri="{FF2B5EF4-FFF2-40B4-BE49-F238E27FC236}">
                <a16:creationId xmlns:a16="http://schemas.microsoft.com/office/drawing/2014/main" id="{949D10EB-2B8F-C022-E4E8-D54D458FF67D}"/>
              </a:ext>
            </a:extLst>
          </p:cNvPr>
          <p:cNvPicPr>
            <a:picLocks noChangeAspect="1"/>
          </p:cNvPicPr>
          <p:nvPr/>
        </p:nvPicPr>
        <p:blipFill>
          <a:blip r:embed="rId2"/>
          <a:srcRect/>
          <a:stretch/>
        </p:blipFill>
        <p:spPr>
          <a:xfrm>
            <a:off x="20" y="10"/>
            <a:ext cx="12191981" cy="6857990"/>
          </a:xfrm>
          <a:prstGeom prst="rect">
            <a:avLst/>
          </a:prstGeom>
        </p:spPr>
      </p:pic>
      <p:sp>
        <p:nvSpPr>
          <p:cNvPr id="11" name="Freeform: Shape 10">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1E430C7B-6945-CC05-5C29-10CB7DA015A3}"/>
              </a:ext>
            </a:extLst>
          </p:cNvPr>
          <p:cNvSpPr>
            <a:spLocks noGrp="1"/>
          </p:cNvSpPr>
          <p:nvPr>
            <p:ph type="title"/>
          </p:nvPr>
        </p:nvSpPr>
        <p:spPr>
          <a:xfrm>
            <a:off x="4272282" y="860609"/>
            <a:ext cx="4621687" cy="1258293"/>
          </a:xfrm>
        </p:spPr>
        <p:txBody>
          <a:bodyPr>
            <a:normAutofit/>
          </a:bodyPr>
          <a:lstStyle/>
          <a:p>
            <a:pPr algn="ctr"/>
            <a:r>
              <a:rPr lang="en-GB" i="1" u="sng"/>
              <a:t>In addition, S.2</a:t>
            </a:r>
          </a:p>
        </p:txBody>
      </p:sp>
      <p:sp>
        <p:nvSpPr>
          <p:cNvPr id="3" name="Content Placeholder 2">
            <a:extLst>
              <a:ext uri="{FF2B5EF4-FFF2-40B4-BE49-F238E27FC236}">
                <a16:creationId xmlns:a16="http://schemas.microsoft.com/office/drawing/2014/main" id="{BD980B8D-55DC-8B22-1C15-88BAD70227EE}"/>
              </a:ext>
            </a:extLst>
          </p:cNvPr>
          <p:cNvSpPr>
            <a:spLocks noGrp="1"/>
          </p:cNvSpPr>
          <p:nvPr>
            <p:ph idx="1"/>
          </p:nvPr>
        </p:nvSpPr>
        <p:spPr>
          <a:xfrm>
            <a:off x="7457702" y="2265829"/>
            <a:ext cx="4236001" cy="3501011"/>
          </a:xfrm>
        </p:spPr>
        <p:txBody>
          <a:bodyPr anchor="ctr">
            <a:normAutofit/>
          </a:bodyPr>
          <a:lstStyle/>
          <a:p>
            <a:pPr marL="457200" indent="-457200" algn="ctr">
              <a:lnSpc>
                <a:spcPct val="90000"/>
              </a:lnSpc>
              <a:buFont typeface="Wingdings" panose="05000000000000000000" pitchFamily="2" charset="2"/>
              <a:buChar char="v"/>
            </a:pPr>
            <a:r>
              <a:rPr lang="en-GB" sz="2000" b="1" i="0">
                <a:effectLst/>
              </a:rPr>
              <a:t>Offence of being equipped for locking on</a:t>
            </a:r>
          </a:p>
          <a:p>
            <a:pPr marL="457200" indent="-457200" algn="ctr">
              <a:lnSpc>
                <a:spcPct val="90000"/>
              </a:lnSpc>
              <a:buFont typeface="Wingdings" panose="05000000000000000000" pitchFamily="2" charset="2"/>
              <a:buChar char="v"/>
            </a:pPr>
            <a:r>
              <a:rPr lang="en-GB" sz="2000" b="0" i="0">
                <a:effectLst/>
              </a:rPr>
              <a:t>(1)A person commits an offence if they have an object with them in a place other than a dwelling with the intention that it may be used in the course of or in connection with the commission by any person of an offence under section </a:t>
            </a:r>
            <a:r>
              <a:rPr lang="en-GB" sz="2000" b="0" i="0" u="none" strike="noStrike">
                <a:effectLst/>
              </a:rPr>
              <a:t>1(1)</a:t>
            </a:r>
            <a:r>
              <a:rPr lang="en-GB" sz="2000" b="0" i="0">
                <a:effectLst/>
              </a:rPr>
              <a:t> (offence of locking on).</a:t>
            </a:r>
          </a:p>
          <a:p>
            <a:pPr marL="457200" indent="-457200" algn="ctr">
              <a:lnSpc>
                <a:spcPct val="90000"/>
              </a:lnSpc>
              <a:buFont typeface="Wingdings" panose="05000000000000000000" pitchFamily="2" charset="2"/>
              <a:buChar char="v"/>
            </a:pPr>
            <a:r>
              <a:rPr lang="en-GB" sz="2000" b="0" i="0">
                <a:effectLst/>
              </a:rPr>
              <a:t>(2)A person who commits an offence under subsection </a:t>
            </a:r>
            <a:r>
              <a:rPr lang="en-GB" sz="2000" b="0" i="0" u="none" strike="noStrike">
                <a:effectLst/>
              </a:rPr>
              <a:t>(1)</a:t>
            </a:r>
            <a:r>
              <a:rPr lang="en-GB" sz="2000" b="0" i="0">
                <a:effectLst/>
              </a:rPr>
              <a:t> is liable on summary conviction to a fine.</a:t>
            </a:r>
          </a:p>
          <a:p>
            <a:pPr marL="457200" indent="-457200" algn="ctr">
              <a:lnSpc>
                <a:spcPct val="90000"/>
              </a:lnSpc>
              <a:buFont typeface="Wingdings" panose="05000000000000000000" pitchFamily="2" charset="2"/>
              <a:buChar char="v"/>
            </a:pPr>
            <a:r>
              <a:rPr lang="en-GB" sz="2000" b="0" i="0">
                <a:effectLst/>
              </a:rPr>
              <a:t>(3)In this section “dwelling” has the same meaning as in section </a:t>
            </a:r>
            <a:r>
              <a:rPr lang="en-GB" sz="2000" b="0" i="0" u="none" strike="noStrike">
                <a:effectLst/>
              </a:rPr>
              <a:t>1</a:t>
            </a:r>
            <a:r>
              <a:rPr lang="en-GB" sz="2000" b="0" i="0">
                <a:effectLst/>
              </a:rPr>
              <a:t>.</a:t>
            </a:r>
          </a:p>
          <a:p>
            <a:pPr algn="ctr">
              <a:lnSpc>
                <a:spcPct val="90000"/>
              </a:lnSpc>
            </a:pPr>
            <a:endParaRPr lang="en-GB" sz="2000"/>
          </a:p>
        </p:txBody>
      </p:sp>
    </p:spTree>
    <p:extLst>
      <p:ext uri="{BB962C8B-B14F-4D97-AF65-F5344CB8AC3E}">
        <p14:creationId xmlns:p14="http://schemas.microsoft.com/office/powerpoint/2010/main" val="354531848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Tunnel Speed">
            <a:extLst>
              <a:ext uri="{FF2B5EF4-FFF2-40B4-BE49-F238E27FC236}">
                <a16:creationId xmlns:a16="http://schemas.microsoft.com/office/drawing/2014/main" id="{6BCCB623-0C33-3FC2-8CFC-0A62D40BF826}"/>
              </a:ext>
            </a:extLst>
          </p:cNvPr>
          <p:cNvPicPr>
            <a:picLocks noChangeAspect="1"/>
          </p:cNvPicPr>
          <p:nvPr/>
        </p:nvPicPr>
        <p:blipFill>
          <a:blip r:embed="rId2"/>
          <a:srcRect t="2478" b="13252"/>
          <a:stretch/>
        </p:blipFill>
        <p:spPr>
          <a:xfrm>
            <a:off x="20" y="10"/>
            <a:ext cx="12191981" cy="6857990"/>
          </a:xfrm>
          <a:prstGeom prst="rect">
            <a:avLst/>
          </a:prstGeom>
        </p:spPr>
      </p:pic>
      <p:sp>
        <p:nvSpPr>
          <p:cNvPr id="11" name="Freeform: Shape 10">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1681F375-AB8B-B18D-5AC3-E73D160F0852}"/>
              </a:ext>
            </a:extLst>
          </p:cNvPr>
          <p:cNvSpPr>
            <a:spLocks noGrp="1"/>
          </p:cNvSpPr>
          <p:nvPr>
            <p:ph type="title"/>
          </p:nvPr>
        </p:nvSpPr>
        <p:spPr>
          <a:xfrm>
            <a:off x="4272282" y="860609"/>
            <a:ext cx="4621687" cy="1258293"/>
          </a:xfrm>
        </p:spPr>
        <p:txBody>
          <a:bodyPr>
            <a:normAutofit/>
          </a:bodyPr>
          <a:lstStyle/>
          <a:p>
            <a:pPr algn="ctr">
              <a:lnSpc>
                <a:spcPct val="90000"/>
              </a:lnSpc>
            </a:pPr>
            <a:r>
              <a:rPr lang="en-GB" sz="2600" i="1" u="sng"/>
              <a:t>Tunnelling or going equipped to tunnel. </a:t>
            </a:r>
            <a:br>
              <a:rPr lang="en-GB" sz="2600"/>
            </a:br>
            <a:endParaRPr lang="en-GB" sz="2600"/>
          </a:p>
        </p:txBody>
      </p:sp>
      <p:sp>
        <p:nvSpPr>
          <p:cNvPr id="3" name="Content Placeholder 2">
            <a:extLst>
              <a:ext uri="{FF2B5EF4-FFF2-40B4-BE49-F238E27FC236}">
                <a16:creationId xmlns:a16="http://schemas.microsoft.com/office/drawing/2014/main" id="{C423CBDE-E300-6F46-FC6B-753F089B9BBC}"/>
              </a:ext>
            </a:extLst>
          </p:cNvPr>
          <p:cNvSpPr>
            <a:spLocks noGrp="1"/>
          </p:cNvSpPr>
          <p:nvPr>
            <p:ph idx="1"/>
          </p:nvPr>
        </p:nvSpPr>
        <p:spPr>
          <a:xfrm>
            <a:off x="7457702" y="2265829"/>
            <a:ext cx="4236001" cy="3501011"/>
          </a:xfrm>
        </p:spPr>
        <p:txBody>
          <a:bodyPr anchor="ctr">
            <a:normAutofit/>
          </a:bodyPr>
          <a:lstStyle/>
          <a:p>
            <a:pPr algn="ctr">
              <a:lnSpc>
                <a:spcPct val="90000"/>
              </a:lnSpc>
            </a:pPr>
            <a:r>
              <a:rPr lang="en-GB" sz="1300"/>
              <a:t>S.3 of the Public Order Act 2023;</a:t>
            </a:r>
          </a:p>
          <a:p>
            <a:pPr algn="ctr">
              <a:lnSpc>
                <a:spcPct val="90000"/>
              </a:lnSpc>
            </a:pPr>
            <a:r>
              <a:rPr lang="en-GB" sz="1300" b="0" i="0">
                <a:effectLst/>
              </a:rPr>
              <a:t>(1)A person commits an offence if—</a:t>
            </a:r>
          </a:p>
          <a:p>
            <a:pPr algn="ctr">
              <a:lnSpc>
                <a:spcPct val="90000"/>
              </a:lnSpc>
            </a:pPr>
            <a:r>
              <a:rPr lang="en-GB" sz="1300" b="0" i="0">
                <a:effectLst/>
              </a:rPr>
              <a:t>(a)they create, or participate in the creation of, a tunnel,</a:t>
            </a:r>
          </a:p>
          <a:p>
            <a:pPr algn="ctr">
              <a:lnSpc>
                <a:spcPct val="90000"/>
              </a:lnSpc>
            </a:pPr>
            <a:r>
              <a:rPr lang="en-GB" sz="1300" b="0" i="0">
                <a:effectLst/>
              </a:rPr>
              <a:t>(b)the creation or existence of the tunnel causes, or is capable of causing, serious disruption to—</a:t>
            </a:r>
          </a:p>
          <a:p>
            <a:pPr algn="ctr">
              <a:lnSpc>
                <a:spcPct val="90000"/>
              </a:lnSpc>
            </a:pPr>
            <a:r>
              <a:rPr lang="en-GB" sz="1300" b="0" i="0">
                <a:effectLst/>
              </a:rPr>
              <a:t>(</a:t>
            </a:r>
            <a:r>
              <a:rPr lang="en-GB" sz="1300" b="0" i="0" err="1">
                <a:effectLst/>
              </a:rPr>
              <a:t>i</a:t>
            </a:r>
            <a:r>
              <a:rPr lang="en-GB" sz="1300" b="0" i="0">
                <a:effectLst/>
              </a:rPr>
              <a:t>)two or more individuals, or</a:t>
            </a:r>
          </a:p>
          <a:p>
            <a:pPr algn="ctr">
              <a:lnSpc>
                <a:spcPct val="90000"/>
              </a:lnSpc>
            </a:pPr>
            <a:r>
              <a:rPr lang="en-GB" sz="1300" b="0" i="0">
                <a:effectLst/>
              </a:rPr>
              <a:t>(ii)an organisation,</a:t>
            </a:r>
          </a:p>
          <a:p>
            <a:pPr algn="ctr">
              <a:lnSpc>
                <a:spcPct val="90000"/>
              </a:lnSpc>
            </a:pPr>
            <a:r>
              <a:rPr lang="en-GB" sz="1300" b="0" i="0">
                <a:effectLst/>
              </a:rPr>
              <a:t>in a place other than a dwelling, and</a:t>
            </a:r>
          </a:p>
          <a:p>
            <a:pPr algn="ctr">
              <a:lnSpc>
                <a:spcPct val="90000"/>
              </a:lnSpc>
            </a:pPr>
            <a:r>
              <a:rPr lang="en-GB" sz="1300" b="0" i="0">
                <a:effectLst/>
              </a:rPr>
              <a:t>(c)they intend the creation or existence of the tunnel to have a consequence mentioned in paragraph (b) or are reckless as to whether its creation or existence will have such a consequence.</a:t>
            </a:r>
          </a:p>
          <a:p>
            <a:pPr algn="ctr">
              <a:lnSpc>
                <a:spcPct val="90000"/>
              </a:lnSpc>
            </a:pPr>
            <a:r>
              <a:rPr lang="en-GB" sz="1300" b="0" i="0">
                <a:effectLst/>
              </a:rPr>
              <a:t>(2)It is a defence for a person charged with an offence under subsection 1 to prove that they had a reasonable excuse for creating, or participating in the creation of, the tunnel.</a:t>
            </a:r>
          </a:p>
          <a:p>
            <a:pPr algn="ctr">
              <a:lnSpc>
                <a:spcPct val="90000"/>
              </a:lnSpc>
            </a:pPr>
            <a:endParaRPr lang="en-GB" sz="1300"/>
          </a:p>
        </p:txBody>
      </p:sp>
    </p:spTree>
    <p:extLst>
      <p:ext uri="{BB962C8B-B14F-4D97-AF65-F5344CB8AC3E}">
        <p14:creationId xmlns:p14="http://schemas.microsoft.com/office/powerpoint/2010/main" val="279741262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in a tunnel">
            <a:extLst>
              <a:ext uri="{FF2B5EF4-FFF2-40B4-BE49-F238E27FC236}">
                <a16:creationId xmlns:a16="http://schemas.microsoft.com/office/drawing/2014/main" id="{4F3EFB41-53B2-939B-E0E7-368DC4AD6A7B}"/>
              </a:ext>
            </a:extLst>
          </p:cNvPr>
          <p:cNvPicPr>
            <a:picLocks noChangeAspect="1"/>
          </p:cNvPicPr>
          <p:nvPr/>
        </p:nvPicPr>
        <p:blipFill>
          <a:blip r:embed="rId2"/>
          <a:srcRect t="13090" b="2641"/>
          <a:stretch/>
        </p:blipFill>
        <p:spPr>
          <a:xfrm>
            <a:off x="20" y="10"/>
            <a:ext cx="12191981" cy="6857990"/>
          </a:xfrm>
          <a:prstGeom prst="rect">
            <a:avLst/>
          </a:prstGeom>
        </p:spPr>
      </p:pic>
      <p:sp>
        <p:nvSpPr>
          <p:cNvPr id="11" name="Freeform: Shape 10">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F0D7AF0A-FFAA-88F6-752A-DFC653A211FF}"/>
              </a:ext>
            </a:extLst>
          </p:cNvPr>
          <p:cNvSpPr>
            <a:spLocks noGrp="1"/>
          </p:cNvSpPr>
          <p:nvPr>
            <p:ph type="title"/>
          </p:nvPr>
        </p:nvSpPr>
        <p:spPr>
          <a:xfrm>
            <a:off x="4272282" y="860609"/>
            <a:ext cx="4621687" cy="1258293"/>
          </a:xfrm>
        </p:spPr>
        <p:txBody>
          <a:bodyPr>
            <a:normAutofit/>
          </a:bodyPr>
          <a:lstStyle/>
          <a:p>
            <a:pPr algn="ctr">
              <a:lnSpc>
                <a:spcPct val="90000"/>
              </a:lnSpc>
            </a:pPr>
            <a:r>
              <a:rPr lang="en-GB" sz="4100" i="1" u="sng"/>
              <a:t>S.5 of the Public Order Act 2023</a:t>
            </a:r>
          </a:p>
        </p:txBody>
      </p:sp>
      <p:sp>
        <p:nvSpPr>
          <p:cNvPr id="3" name="Content Placeholder 2">
            <a:extLst>
              <a:ext uri="{FF2B5EF4-FFF2-40B4-BE49-F238E27FC236}">
                <a16:creationId xmlns:a16="http://schemas.microsoft.com/office/drawing/2014/main" id="{56CC129D-D7D9-F951-31AC-FD6DCDDB42A5}"/>
              </a:ext>
            </a:extLst>
          </p:cNvPr>
          <p:cNvSpPr>
            <a:spLocks noGrp="1"/>
          </p:cNvSpPr>
          <p:nvPr>
            <p:ph idx="1"/>
          </p:nvPr>
        </p:nvSpPr>
        <p:spPr>
          <a:xfrm>
            <a:off x="7457702" y="2265829"/>
            <a:ext cx="4236001" cy="3501011"/>
          </a:xfrm>
        </p:spPr>
        <p:txBody>
          <a:bodyPr anchor="ctr">
            <a:normAutofit/>
          </a:bodyPr>
          <a:lstStyle/>
          <a:p>
            <a:pPr marL="457200" indent="-457200" algn="ctr">
              <a:lnSpc>
                <a:spcPct val="90000"/>
              </a:lnSpc>
              <a:buFont typeface="Wingdings" panose="05000000000000000000" pitchFamily="2" charset="2"/>
              <a:buChar char="v"/>
            </a:pPr>
            <a:r>
              <a:rPr lang="en-GB" sz="2500"/>
              <a:t>O</a:t>
            </a:r>
            <a:r>
              <a:rPr lang="en-GB" sz="2500" b="1" i="0">
                <a:effectLst/>
              </a:rPr>
              <a:t>ffence of being equipped for tunnelling etc</a:t>
            </a:r>
          </a:p>
          <a:p>
            <a:pPr marL="457200" indent="-457200" algn="ctr">
              <a:lnSpc>
                <a:spcPct val="90000"/>
              </a:lnSpc>
              <a:buFont typeface="Wingdings" panose="05000000000000000000" pitchFamily="2" charset="2"/>
              <a:buChar char="v"/>
            </a:pPr>
            <a:r>
              <a:rPr lang="en-GB" sz="2500" b="0" i="0">
                <a:effectLst/>
              </a:rPr>
              <a:t>(1)A person commits an offence if they have an object with them in a place other than a dwelling with the intention that it may be used in the course of or in connection with the commission by any person of an offence under </a:t>
            </a:r>
            <a:r>
              <a:rPr lang="en-GB" sz="2500" b="0" i="0" u="none" strike="noStrike">
                <a:effectLst/>
              </a:rPr>
              <a:t>section 3(1)</a:t>
            </a:r>
            <a:r>
              <a:rPr lang="en-GB" sz="2500" b="0" i="0">
                <a:effectLst/>
              </a:rPr>
              <a:t> or </a:t>
            </a:r>
            <a:r>
              <a:rPr lang="en-GB" sz="2500" b="0" i="0" u="none" strike="noStrike">
                <a:effectLst/>
              </a:rPr>
              <a:t>4(1)</a:t>
            </a:r>
            <a:r>
              <a:rPr lang="en-GB" sz="2500" b="0" i="0">
                <a:effectLst/>
              </a:rPr>
              <a:t> (offences relating to tunnelling).</a:t>
            </a:r>
          </a:p>
          <a:p>
            <a:pPr algn="ctr">
              <a:lnSpc>
                <a:spcPct val="90000"/>
              </a:lnSpc>
            </a:pPr>
            <a:endParaRPr lang="en-GB" sz="2500"/>
          </a:p>
        </p:txBody>
      </p:sp>
    </p:spTree>
    <p:extLst>
      <p:ext uri="{BB962C8B-B14F-4D97-AF65-F5344CB8AC3E}">
        <p14:creationId xmlns:p14="http://schemas.microsoft.com/office/powerpoint/2010/main" val="35214758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46486-FFC8-E67F-DA8F-C1DDC46CB73A}"/>
              </a:ext>
            </a:extLst>
          </p:cNvPr>
          <p:cNvSpPr>
            <a:spLocks noGrp="1"/>
          </p:cNvSpPr>
          <p:nvPr>
            <p:ph type="title"/>
          </p:nvPr>
        </p:nvSpPr>
        <p:spPr/>
        <p:txBody>
          <a:bodyPr>
            <a:normAutofit/>
          </a:bodyPr>
          <a:lstStyle/>
          <a:p>
            <a:pPr algn="ctr"/>
            <a:r>
              <a:rPr lang="en-GB" sz="6600" i="1" u="sng" dirty="0"/>
              <a:t>Example</a:t>
            </a:r>
          </a:p>
        </p:txBody>
      </p:sp>
      <p:pic>
        <p:nvPicPr>
          <p:cNvPr id="4" name="Online Media 3" title="HS2 protesters dig 100ft tunnel under London park">
            <a:hlinkClick r:id="" action="ppaction://media"/>
            <a:extLst>
              <a:ext uri="{FF2B5EF4-FFF2-40B4-BE49-F238E27FC236}">
                <a16:creationId xmlns:a16="http://schemas.microsoft.com/office/drawing/2014/main" id="{DA43FAC8-D95E-D394-8A83-2267B3F72094}"/>
              </a:ext>
            </a:extLst>
          </p:cNvPr>
          <p:cNvPicPr>
            <a:picLocks noRot="1" noChangeAspect="1"/>
          </p:cNvPicPr>
          <p:nvPr>
            <a:videoFile r:link="rId1"/>
          </p:nvPr>
        </p:nvPicPr>
        <p:blipFill>
          <a:blip r:embed="rId3"/>
          <a:stretch>
            <a:fillRect/>
          </a:stretch>
        </p:blipFill>
        <p:spPr>
          <a:xfrm>
            <a:off x="2447026" y="1799686"/>
            <a:ext cx="7620000" cy="4305300"/>
          </a:xfrm>
          <a:prstGeom prst="rect">
            <a:avLst/>
          </a:prstGeom>
        </p:spPr>
      </p:pic>
    </p:spTree>
    <p:extLst>
      <p:ext uri="{BB962C8B-B14F-4D97-AF65-F5344CB8AC3E}">
        <p14:creationId xmlns:p14="http://schemas.microsoft.com/office/powerpoint/2010/main" val="1905806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9AE46-3634-F69B-70DB-514E4F6B3AAF}"/>
              </a:ext>
            </a:extLst>
          </p:cNvPr>
          <p:cNvSpPr>
            <a:spLocks noGrp="1"/>
          </p:cNvSpPr>
          <p:nvPr>
            <p:ph type="title"/>
          </p:nvPr>
        </p:nvSpPr>
        <p:spPr/>
        <p:txBody>
          <a:bodyPr>
            <a:normAutofit/>
          </a:bodyPr>
          <a:lstStyle/>
          <a:p>
            <a:pPr algn="ctr"/>
            <a:r>
              <a:rPr lang="en-GB" sz="6000" i="1" u="sng" dirty="0"/>
              <a:t>Mixture of both</a:t>
            </a:r>
          </a:p>
        </p:txBody>
      </p:sp>
      <p:pic>
        <p:nvPicPr>
          <p:cNvPr id="4" name="Online Media 3" title="HS2 protesters dig secret tunnel near Euston">
            <a:hlinkClick r:id="" action="ppaction://media"/>
            <a:extLst>
              <a:ext uri="{FF2B5EF4-FFF2-40B4-BE49-F238E27FC236}">
                <a16:creationId xmlns:a16="http://schemas.microsoft.com/office/drawing/2014/main" id="{AF78AF62-0963-15E7-A2AB-5BB9BA6C4332}"/>
              </a:ext>
            </a:extLst>
          </p:cNvPr>
          <p:cNvPicPr>
            <a:picLocks noRot="1" noChangeAspect="1"/>
          </p:cNvPicPr>
          <p:nvPr>
            <a:videoFile r:link="rId1"/>
          </p:nvPr>
        </p:nvPicPr>
        <p:blipFill>
          <a:blip r:embed="rId3"/>
          <a:stretch>
            <a:fillRect/>
          </a:stretch>
        </p:blipFill>
        <p:spPr>
          <a:xfrm>
            <a:off x="2286000" y="1657350"/>
            <a:ext cx="7620000" cy="4305300"/>
          </a:xfrm>
          <a:prstGeom prst="rect">
            <a:avLst/>
          </a:prstGeom>
        </p:spPr>
      </p:pic>
    </p:spTree>
    <p:extLst>
      <p:ext uri="{BB962C8B-B14F-4D97-AF65-F5344CB8AC3E}">
        <p14:creationId xmlns:p14="http://schemas.microsoft.com/office/powerpoint/2010/main" val="616266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in a tunnel">
            <a:extLst>
              <a:ext uri="{FF2B5EF4-FFF2-40B4-BE49-F238E27FC236}">
                <a16:creationId xmlns:a16="http://schemas.microsoft.com/office/drawing/2014/main" id="{782F1111-13AB-892B-C511-B40AE8F46DCC}"/>
              </a:ext>
            </a:extLst>
          </p:cNvPr>
          <p:cNvPicPr>
            <a:picLocks noChangeAspect="1"/>
          </p:cNvPicPr>
          <p:nvPr/>
        </p:nvPicPr>
        <p:blipFill>
          <a:blip r:embed="rId2"/>
          <a:srcRect t="13090" b="2641"/>
          <a:stretch/>
        </p:blipFill>
        <p:spPr>
          <a:xfrm>
            <a:off x="20" y="10"/>
            <a:ext cx="12191981" cy="6857990"/>
          </a:xfrm>
          <a:prstGeom prst="rect">
            <a:avLst/>
          </a:prstGeom>
        </p:spPr>
      </p:pic>
      <p:sp>
        <p:nvSpPr>
          <p:cNvPr id="11" name="Freeform: Shape 10">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AF856524-BFA2-FE4D-E3F1-4D1E42C6CB2B}"/>
              </a:ext>
            </a:extLst>
          </p:cNvPr>
          <p:cNvSpPr>
            <a:spLocks noGrp="1"/>
          </p:cNvSpPr>
          <p:nvPr>
            <p:ph type="title"/>
          </p:nvPr>
        </p:nvSpPr>
        <p:spPr>
          <a:xfrm>
            <a:off x="4272282" y="860609"/>
            <a:ext cx="4621687" cy="1258293"/>
          </a:xfrm>
        </p:spPr>
        <p:txBody>
          <a:bodyPr>
            <a:normAutofit/>
          </a:bodyPr>
          <a:lstStyle/>
          <a:p>
            <a:pPr algn="ctr">
              <a:lnSpc>
                <a:spcPct val="90000"/>
              </a:lnSpc>
            </a:pPr>
            <a:r>
              <a:rPr lang="en-GB" sz="4100" i="1" u="sng"/>
              <a:t>S.4 of the Public Order Act 2023</a:t>
            </a:r>
          </a:p>
        </p:txBody>
      </p:sp>
      <p:sp>
        <p:nvSpPr>
          <p:cNvPr id="3" name="Content Placeholder 2">
            <a:extLst>
              <a:ext uri="{FF2B5EF4-FFF2-40B4-BE49-F238E27FC236}">
                <a16:creationId xmlns:a16="http://schemas.microsoft.com/office/drawing/2014/main" id="{1919AEC1-2483-3A2C-634D-90C41761EFC3}"/>
              </a:ext>
            </a:extLst>
          </p:cNvPr>
          <p:cNvSpPr>
            <a:spLocks noGrp="1"/>
          </p:cNvSpPr>
          <p:nvPr>
            <p:ph idx="1"/>
          </p:nvPr>
        </p:nvSpPr>
        <p:spPr>
          <a:xfrm>
            <a:off x="7457702" y="2265829"/>
            <a:ext cx="4236001" cy="3501011"/>
          </a:xfrm>
        </p:spPr>
        <p:txBody>
          <a:bodyPr anchor="ctr">
            <a:normAutofit/>
          </a:bodyPr>
          <a:lstStyle/>
          <a:p>
            <a:pPr marL="457200" indent="-457200" algn="ctr">
              <a:lnSpc>
                <a:spcPct val="90000"/>
              </a:lnSpc>
              <a:buFont typeface="Wingdings" panose="05000000000000000000" pitchFamily="2" charset="2"/>
              <a:buChar char="v"/>
            </a:pPr>
            <a:r>
              <a:rPr lang="en-GB" sz="1500" b="1" i="0">
                <a:effectLst/>
              </a:rPr>
              <a:t>Offence of causing serious disruption by being present in a tunnel</a:t>
            </a:r>
          </a:p>
          <a:p>
            <a:pPr marL="457200" indent="-457200" algn="ctr">
              <a:lnSpc>
                <a:spcPct val="90000"/>
              </a:lnSpc>
              <a:buFont typeface="Wingdings" panose="05000000000000000000" pitchFamily="2" charset="2"/>
              <a:buChar char="v"/>
            </a:pPr>
            <a:r>
              <a:rPr lang="en-GB" sz="1500" b="0" i="0">
                <a:effectLst/>
              </a:rPr>
              <a:t>(1)A person commits an offence if—</a:t>
            </a:r>
          </a:p>
          <a:p>
            <a:pPr marL="457200" indent="-457200" algn="ctr">
              <a:lnSpc>
                <a:spcPct val="90000"/>
              </a:lnSpc>
              <a:buFont typeface="Wingdings" panose="05000000000000000000" pitchFamily="2" charset="2"/>
              <a:buChar char="v"/>
            </a:pPr>
            <a:r>
              <a:rPr lang="en-GB" sz="1500" b="0" i="0">
                <a:effectLst/>
              </a:rPr>
              <a:t>(a)they are present in a relevant tunnel having entered it after the coming into force of this section,</a:t>
            </a:r>
          </a:p>
          <a:p>
            <a:pPr marL="457200" indent="-457200" algn="ctr">
              <a:lnSpc>
                <a:spcPct val="90000"/>
              </a:lnSpc>
              <a:buFont typeface="Wingdings" panose="05000000000000000000" pitchFamily="2" charset="2"/>
              <a:buChar char="v"/>
            </a:pPr>
            <a:r>
              <a:rPr lang="en-GB" sz="1500" b="0" i="0">
                <a:effectLst/>
              </a:rPr>
              <a:t>(b)their presence in the tunnel causes, or is capable of causing, serious disruption to—</a:t>
            </a:r>
          </a:p>
          <a:p>
            <a:pPr marL="457200" indent="-457200" algn="ctr">
              <a:lnSpc>
                <a:spcPct val="90000"/>
              </a:lnSpc>
              <a:buFont typeface="Wingdings" panose="05000000000000000000" pitchFamily="2" charset="2"/>
              <a:buChar char="v"/>
            </a:pPr>
            <a:r>
              <a:rPr lang="en-GB" sz="1500" b="0" i="0">
                <a:effectLst/>
              </a:rPr>
              <a:t>(</a:t>
            </a:r>
            <a:r>
              <a:rPr lang="en-GB" sz="1500" b="0" i="0" err="1">
                <a:effectLst/>
              </a:rPr>
              <a:t>i</a:t>
            </a:r>
            <a:r>
              <a:rPr lang="en-GB" sz="1500" b="0" i="0">
                <a:effectLst/>
              </a:rPr>
              <a:t>)two or more individuals, or</a:t>
            </a:r>
          </a:p>
          <a:p>
            <a:pPr marL="457200" indent="-457200" algn="ctr">
              <a:lnSpc>
                <a:spcPct val="90000"/>
              </a:lnSpc>
              <a:buFont typeface="Wingdings" panose="05000000000000000000" pitchFamily="2" charset="2"/>
              <a:buChar char="v"/>
            </a:pPr>
            <a:r>
              <a:rPr lang="en-GB" sz="1500" b="0" i="0">
                <a:effectLst/>
              </a:rPr>
              <a:t>(ii)an organisation,</a:t>
            </a:r>
          </a:p>
          <a:p>
            <a:pPr marL="457200" indent="-457200" algn="ctr">
              <a:lnSpc>
                <a:spcPct val="90000"/>
              </a:lnSpc>
              <a:buFont typeface="Wingdings" panose="05000000000000000000" pitchFamily="2" charset="2"/>
              <a:buChar char="v"/>
            </a:pPr>
            <a:r>
              <a:rPr lang="en-GB" sz="1500" b="0" i="0">
                <a:effectLst/>
              </a:rPr>
              <a:t>in a place other than a dwelling, and</a:t>
            </a:r>
          </a:p>
          <a:p>
            <a:pPr marL="457200" indent="-457200" algn="ctr">
              <a:lnSpc>
                <a:spcPct val="90000"/>
              </a:lnSpc>
              <a:buFont typeface="Wingdings" panose="05000000000000000000" pitchFamily="2" charset="2"/>
              <a:buChar char="v"/>
            </a:pPr>
            <a:r>
              <a:rPr lang="en-GB" sz="1500" b="0" i="0">
                <a:effectLst/>
              </a:rPr>
              <a:t>(c)they intend their presence in the tunnel to have a consequence mentioned in paragraph </a:t>
            </a:r>
            <a:r>
              <a:rPr lang="en-GB" sz="1500" b="0" i="0" u="none" strike="noStrike">
                <a:effectLst/>
              </a:rPr>
              <a:t>(b)</a:t>
            </a:r>
            <a:r>
              <a:rPr lang="en-GB" sz="1500" b="0" i="0">
                <a:effectLst/>
              </a:rPr>
              <a:t> or are reckless as to whether their presence there will have such a consequence.</a:t>
            </a:r>
          </a:p>
          <a:p>
            <a:pPr algn="ctr">
              <a:lnSpc>
                <a:spcPct val="90000"/>
              </a:lnSpc>
            </a:pPr>
            <a:endParaRPr lang="en-GB" sz="1500"/>
          </a:p>
        </p:txBody>
      </p:sp>
    </p:spTree>
    <p:extLst>
      <p:ext uri="{BB962C8B-B14F-4D97-AF65-F5344CB8AC3E}">
        <p14:creationId xmlns:p14="http://schemas.microsoft.com/office/powerpoint/2010/main" val="218553492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74924-BCDF-95EE-EA4B-7DC435163103}"/>
              </a:ext>
            </a:extLst>
          </p:cNvPr>
          <p:cNvSpPr>
            <a:spLocks noGrp="1"/>
          </p:cNvSpPr>
          <p:nvPr>
            <p:ph type="title"/>
          </p:nvPr>
        </p:nvSpPr>
        <p:spPr/>
        <p:txBody>
          <a:bodyPr/>
          <a:lstStyle/>
          <a:p>
            <a:pPr algn="ctr"/>
            <a:r>
              <a:rPr lang="en-GB" i="1" u="sng" dirty="0"/>
              <a:t>S..6 obstructing major works on transport networks</a:t>
            </a:r>
          </a:p>
        </p:txBody>
      </p:sp>
      <p:graphicFrame>
        <p:nvGraphicFramePr>
          <p:cNvPr id="5" name="Content Placeholder 2">
            <a:extLst>
              <a:ext uri="{FF2B5EF4-FFF2-40B4-BE49-F238E27FC236}">
                <a16:creationId xmlns:a16="http://schemas.microsoft.com/office/drawing/2014/main" id="{8110F182-1674-F140-C453-A292468D9B1D}"/>
              </a:ext>
            </a:extLst>
          </p:cNvPr>
          <p:cNvGraphicFramePr>
            <a:graphicFrameLocks noGrp="1"/>
          </p:cNvGraphicFramePr>
          <p:nvPr>
            <p:ph idx="1"/>
          </p:nvPr>
        </p:nvGraphicFramePr>
        <p:xfrm>
          <a:off x="1020726" y="2089298"/>
          <a:ext cx="10333074" cy="38277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7684612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B80D39A-0BA2-4F75-B566-62366618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1DE4653-4C0D-4C98-9FD1-95AD4A0C67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49824" flipH="1">
            <a:off x="4803301" y="377320"/>
            <a:ext cx="6912706" cy="5902624"/>
          </a:xfrm>
          <a:custGeom>
            <a:avLst/>
            <a:gdLst>
              <a:gd name="connsiteX0" fmla="*/ 1289525 w 6745768"/>
              <a:gd name="connsiteY0" fmla="*/ 2301903 h 2794242"/>
              <a:gd name="connsiteX1" fmla="*/ 182620 w 6745768"/>
              <a:gd name="connsiteY1" fmla="*/ 1797161 h 2794242"/>
              <a:gd name="connsiteX2" fmla="*/ 12857 w 6745768"/>
              <a:gd name="connsiteY2" fmla="*/ 794567 h 2794242"/>
              <a:gd name="connsiteX3" fmla="*/ 697283 w 6745768"/>
              <a:gd name="connsiteY3" fmla="*/ 56263 h 2794242"/>
              <a:gd name="connsiteX4" fmla="*/ 6042476 w 6745768"/>
              <a:gd name="connsiteY4" fmla="*/ 156302 h 2794242"/>
              <a:gd name="connsiteX5" fmla="*/ 6744264 w 6745768"/>
              <a:gd name="connsiteY5" fmla="*/ 865255 h 2794242"/>
              <a:gd name="connsiteX6" fmla="*/ 6299463 w 6745768"/>
              <a:gd name="connsiteY6" fmla="*/ 2129659 h 2794242"/>
              <a:gd name="connsiteX7" fmla="*/ 1843321 w 6745768"/>
              <a:gd name="connsiteY7" fmla="*/ 2302040 h 2794242"/>
              <a:gd name="connsiteX8" fmla="*/ 1297241 w 6745768"/>
              <a:gd name="connsiteY8" fmla="*/ 2794243 h 2794242"/>
              <a:gd name="connsiteX9" fmla="*/ 1289525 w 6745768"/>
              <a:gd name="connsiteY9" fmla="*/ 2301903 h 2794242"/>
              <a:gd name="connsiteX0" fmla="*/ 1289525 w 6745768"/>
              <a:gd name="connsiteY0" fmla="*/ 2301903 h 2633547"/>
              <a:gd name="connsiteX1" fmla="*/ 182620 w 6745768"/>
              <a:gd name="connsiteY1" fmla="*/ 1797161 h 2633547"/>
              <a:gd name="connsiteX2" fmla="*/ 12857 w 6745768"/>
              <a:gd name="connsiteY2" fmla="*/ 794567 h 2633547"/>
              <a:gd name="connsiteX3" fmla="*/ 697283 w 6745768"/>
              <a:gd name="connsiteY3" fmla="*/ 56263 h 2633547"/>
              <a:gd name="connsiteX4" fmla="*/ 6042476 w 6745768"/>
              <a:gd name="connsiteY4" fmla="*/ 156302 h 2633547"/>
              <a:gd name="connsiteX5" fmla="*/ 6744264 w 6745768"/>
              <a:gd name="connsiteY5" fmla="*/ 865255 h 2633547"/>
              <a:gd name="connsiteX6" fmla="*/ 6299463 w 6745768"/>
              <a:gd name="connsiteY6" fmla="*/ 2129659 h 2633547"/>
              <a:gd name="connsiteX7" fmla="*/ 1843321 w 6745768"/>
              <a:gd name="connsiteY7" fmla="*/ 2302040 h 2633547"/>
              <a:gd name="connsiteX8" fmla="*/ 1297241 w 6745768"/>
              <a:gd name="connsiteY8" fmla="*/ 2633547 h 2633547"/>
              <a:gd name="connsiteX9" fmla="*/ 1289525 w 6745768"/>
              <a:gd name="connsiteY9" fmla="*/ 2301903 h 2633547"/>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046952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5926709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2018095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02083"/>
              <a:gd name="connsiteX1" fmla="*/ 182620 w 6745768"/>
              <a:gd name="connsiteY1" fmla="*/ 1797161 h 2502083"/>
              <a:gd name="connsiteX2" fmla="*/ 12857 w 6745768"/>
              <a:gd name="connsiteY2" fmla="*/ 794567 h 2502083"/>
              <a:gd name="connsiteX3" fmla="*/ 697283 w 6745768"/>
              <a:gd name="connsiteY3" fmla="*/ 56263 h 2502083"/>
              <a:gd name="connsiteX4" fmla="*/ 6042476 w 6745768"/>
              <a:gd name="connsiteY4" fmla="*/ 156302 h 2502083"/>
              <a:gd name="connsiteX5" fmla="*/ 6744264 w 6745768"/>
              <a:gd name="connsiteY5" fmla="*/ 865255 h 2502083"/>
              <a:gd name="connsiteX6" fmla="*/ 5926709 w 6745768"/>
              <a:gd name="connsiteY6" fmla="*/ 2129659 h 2502083"/>
              <a:gd name="connsiteX7" fmla="*/ 2018095 w 6745768"/>
              <a:gd name="connsiteY7" fmla="*/ 2302040 h 2502083"/>
              <a:gd name="connsiteX8" fmla="*/ 1303420 w 6745768"/>
              <a:gd name="connsiteY8" fmla="*/ 2502083 h 2502083"/>
              <a:gd name="connsiteX9" fmla="*/ 1289525 w 6745768"/>
              <a:gd name="connsiteY9" fmla="*/ 230190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7858 w 6739037"/>
              <a:gd name="connsiteY0" fmla="*/ 2291553 h 2502083"/>
              <a:gd name="connsiteX1" fmla="*/ 429511 w 6739037"/>
              <a:gd name="connsiteY1" fmla="*/ 2224594 h 2502083"/>
              <a:gd name="connsiteX2" fmla="*/ 175889 w 6739037"/>
              <a:gd name="connsiteY2" fmla="*/ 1797161 h 2502083"/>
              <a:gd name="connsiteX3" fmla="*/ 6126 w 6739037"/>
              <a:gd name="connsiteY3" fmla="*/ 794567 h 2502083"/>
              <a:gd name="connsiteX4" fmla="*/ 690552 w 6739037"/>
              <a:gd name="connsiteY4" fmla="*/ 56263 h 2502083"/>
              <a:gd name="connsiteX5" fmla="*/ 6035745 w 6739037"/>
              <a:gd name="connsiteY5" fmla="*/ 156302 h 2502083"/>
              <a:gd name="connsiteX6" fmla="*/ 6737533 w 6739037"/>
              <a:gd name="connsiteY6" fmla="*/ 865255 h 2502083"/>
              <a:gd name="connsiteX7" fmla="*/ 5919978 w 6739037"/>
              <a:gd name="connsiteY7" fmla="*/ 2129659 h 2502083"/>
              <a:gd name="connsiteX8" fmla="*/ 2011364 w 6739037"/>
              <a:gd name="connsiteY8" fmla="*/ 2302040 h 2502083"/>
              <a:gd name="connsiteX9" fmla="*/ 1296689 w 6739037"/>
              <a:gd name="connsiteY9" fmla="*/ 2502083 h 2502083"/>
              <a:gd name="connsiteX10" fmla="*/ 1187858 w 6739037"/>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8071 w 6739250"/>
              <a:gd name="connsiteY0" fmla="*/ 2291553 h 2502083"/>
              <a:gd name="connsiteX1" fmla="*/ 464950 w 6739250"/>
              <a:gd name="connsiteY1" fmla="*/ 2162792 h 2502083"/>
              <a:gd name="connsiteX2" fmla="*/ 176102 w 6739250"/>
              <a:gd name="connsiteY2" fmla="*/ 1797161 h 2502083"/>
              <a:gd name="connsiteX3" fmla="*/ 6339 w 6739250"/>
              <a:gd name="connsiteY3" fmla="*/ 794567 h 2502083"/>
              <a:gd name="connsiteX4" fmla="*/ 690765 w 6739250"/>
              <a:gd name="connsiteY4" fmla="*/ 56263 h 2502083"/>
              <a:gd name="connsiteX5" fmla="*/ 6035958 w 6739250"/>
              <a:gd name="connsiteY5" fmla="*/ 156302 h 2502083"/>
              <a:gd name="connsiteX6" fmla="*/ 6737746 w 6739250"/>
              <a:gd name="connsiteY6" fmla="*/ 865255 h 2502083"/>
              <a:gd name="connsiteX7" fmla="*/ 5920191 w 6739250"/>
              <a:gd name="connsiteY7" fmla="*/ 2129659 h 2502083"/>
              <a:gd name="connsiteX8" fmla="*/ 2011577 w 6739250"/>
              <a:gd name="connsiteY8" fmla="*/ 2302040 h 2502083"/>
              <a:gd name="connsiteX9" fmla="*/ 1296902 w 6739250"/>
              <a:gd name="connsiteY9" fmla="*/ 2502083 h 2502083"/>
              <a:gd name="connsiteX10" fmla="*/ 1188071 w 6739250"/>
              <a:gd name="connsiteY10" fmla="*/ 2291553 h 2502083"/>
              <a:gd name="connsiteX0" fmla="*/ 1218613 w 6769792"/>
              <a:gd name="connsiteY0" fmla="*/ 2291553 h 2502083"/>
              <a:gd name="connsiteX1" fmla="*/ 495492 w 6769792"/>
              <a:gd name="connsiteY1" fmla="*/ 2162792 h 2502083"/>
              <a:gd name="connsiteX2" fmla="*/ 134625 w 6769792"/>
              <a:gd name="connsiteY2" fmla="*/ 1835847 h 2502083"/>
              <a:gd name="connsiteX3" fmla="*/ 36881 w 6769792"/>
              <a:gd name="connsiteY3" fmla="*/ 794567 h 2502083"/>
              <a:gd name="connsiteX4" fmla="*/ 721307 w 6769792"/>
              <a:gd name="connsiteY4" fmla="*/ 56263 h 2502083"/>
              <a:gd name="connsiteX5" fmla="*/ 6066500 w 6769792"/>
              <a:gd name="connsiteY5" fmla="*/ 156302 h 2502083"/>
              <a:gd name="connsiteX6" fmla="*/ 6768288 w 6769792"/>
              <a:gd name="connsiteY6" fmla="*/ 865255 h 2502083"/>
              <a:gd name="connsiteX7" fmla="*/ 5950733 w 6769792"/>
              <a:gd name="connsiteY7" fmla="*/ 2129659 h 2502083"/>
              <a:gd name="connsiteX8" fmla="*/ 2042119 w 6769792"/>
              <a:gd name="connsiteY8" fmla="*/ 2302040 h 2502083"/>
              <a:gd name="connsiteX9" fmla="*/ 1327444 w 6769792"/>
              <a:gd name="connsiteY9" fmla="*/ 2502083 h 2502083"/>
              <a:gd name="connsiteX10" fmla="*/ 1218613 w 6769792"/>
              <a:gd name="connsiteY10" fmla="*/ 2291553 h 2502083"/>
              <a:gd name="connsiteX0" fmla="*/ 1218613 w 6769792"/>
              <a:gd name="connsiteY0" fmla="*/ 2291553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18613 w 6769792"/>
              <a:gd name="connsiteY10" fmla="*/ 2291553 h 2468349"/>
              <a:gd name="connsiteX0" fmla="*/ 1227232 w 6769792"/>
              <a:gd name="connsiteY0" fmla="*/ 2262059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27232 w 6769792"/>
              <a:gd name="connsiteY10" fmla="*/ 2262059 h 2468349"/>
              <a:gd name="connsiteX0" fmla="*/ 1227139 w 6769699"/>
              <a:gd name="connsiteY0" fmla="*/ 2262059 h 2468349"/>
              <a:gd name="connsiteX1" fmla="*/ 491824 w 6769699"/>
              <a:gd name="connsiteY1" fmla="*/ 2128631 h 2468349"/>
              <a:gd name="connsiteX2" fmla="*/ 134532 w 6769699"/>
              <a:gd name="connsiteY2" fmla="*/ 1835847 h 2468349"/>
              <a:gd name="connsiteX3" fmla="*/ 36788 w 6769699"/>
              <a:gd name="connsiteY3" fmla="*/ 794567 h 2468349"/>
              <a:gd name="connsiteX4" fmla="*/ 721214 w 6769699"/>
              <a:gd name="connsiteY4" fmla="*/ 56263 h 2468349"/>
              <a:gd name="connsiteX5" fmla="*/ 6066407 w 6769699"/>
              <a:gd name="connsiteY5" fmla="*/ 156302 h 2468349"/>
              <a:gd name="connsiteX6" fmla="*/ 6768195 w 6769699"/>
              <a:gd name="connsiteY6" fmla="*/ 865255 h 2468349"/>
              <a:gd name="connsiteX7" fmla="*/ 5950640 w 6769699"/>
              <a:gd name="connsiteY7" fmla="*/ 2129659 h 2468349"/>
              <a:gd name="connsiteX8" fmla="*/ 2042026 w 6769699"/>
              <a:gd name="connsiteY8" fmla="*/ 2302040 h 2468349"/>
              <a:gd name="connsiteX9" fmla="*/ 1300412 w 6769699"/>
              <a:gd name="connsiteY9" fmla="*/ 2468349 h 2468349"/>
              <a:gd name="connsiteX10" fmla="*/ 1227139 w 6769699"/>
              <a:gd name="connsiteY10" fmla="*/ 2262059 h 2468349"/>
              <a:gd name="connsiteX0" fmla="*/ 1231573 w 6774133"/>
              <a:gd name="connsiteY0" fmla="*/ 2262059 h 2468349"/>
              <a:gd name="connsiteX1" fmla="*/ 496258 w 6774133"/>
              <a:gd name="connsiteY1" fmla="*/ 2128631 h 2468349"/>
              <a:gd name="connsiteX2" fmla="*/ 122177 w 6774133"/>
              <a:gd name="connsiteY2" fmla="*/ 1787259 h 2468349"/>
              <a:gd name="connsiteX3" fmla="*/ 41222 w 6774133"/>
              <a:gd name="connsiteY3" fmla="*/ 794567 h 2468349"/>
              <a:gd name="connsiteX4" fmla="*/ 725648 w 6774133"/>
              <a:gd name="connsiteY4" fmla="*/ 56263 h 2468349"/>
              <a:gd name="connsiteX5" fmla="*/ 6070841 w 6774133"/>
              <a:gd name="connsiteY5" fmla="*/ 156302 h 2468349"/>
              <a:gd name="connsiteX6" fmla="*/ 6772629 w 6774133"/>
              <a:gd name="connsiteY6" fmla="*/ 865255 h 2468349"/>
              <a:gd name="connsiteX7" fmla="*/ 5955074 w 6774133"/>
              <a:gd name="connsiteY7" fmla="*/ 2129659 h 2468349"/>
              <a:gd name="connsiteX8" fmla="*/ 2046460 w 6774133"/>
              <a:gd name="connsiteY8" fmla="*/ 2302040 h 2468349"/>
              <a:gd name="connsiteX9" fmla="*/ 1304846 w 6774133"/>
              <a:gd name="connsiteY9" fmla="*/ 2468349 h 2468349"/>
              <a:gd name="connsiteX10" fmla="*/ 1231573 w 6774133"/>
              <a:gd name="connsiteY10" fmla="*/ 2262059 h 2468349"/>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5712 w 6774133"/>
              <a:gd name="connsiteY7" fmla="*/ 2082537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3669 w 6774133"/>
              <a:gd name="connsiteY7" fmla="*/ 2063016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830714"/>
              <a:gd name="connsiteY0" fmla="*/ 2285938 h 2488841"/>
              <a:gd name="connsiteX1" fmla="*/ 496258 w 6830714"/>
              <a:gd name="connsiteY1" fmla="*/ 2152510 h 2488841"/>
              <a:gd name="connsiteX2" fmla="*/ 122177 w 6830714"/>
              <a:gd name="connsiteY2" fmla="*/ 1811138 h 2488841"/>
              <a:gd name="connsiteX3" fmla="*/ 41222 w 6830714"/>
              <a:gd name="connsiteY3" fmla="*/ 818446 h 2488841"/>
              <a:gd name="connsiteX4" fmla="*/ 725648 w 6830714"/>
              <a:gd name="connsiteY4" fmla="*/ 80142 h 2488841"/>
              <a:gd name="connsiteX5" fmla="*/ 6070841 w 6830714"/>
              <a:gd name="connsiteY5" fmla="*/ 180181 h 2488841"/>
              <a:gd name="connsiteX6" fmla="*/ 6772693 w 6830714"/>
              <a:gd name="connsiteY6" fmla="*/ 1001592 h 2488841"/>
              <a:gd name="connsiteX7" fmla="*/ 6123669 w 6830714"/>
              <a:gd name="connsiteY7" fmla="*/ 2086895 h 2488841"/>
              <a:gd name="connsiteX8" fmla="*/ 2046460 w 6830714"/>
              <a:gd name="connsiteY8" fmla="*/ 2325919 h 2488841"/>
              <a:gd name="connsiteX9" fmla="*/ 1222559 w 6830714"/>
              <a:gd name="connsiteY9" fmla="*/ 2488841 h 2488841"/>
              <a:gd name="connsiteX10" fmla="*/ 1231573 w 6830714"/>
              <a:gd name="connsiteY10" fmla="*/ 2285938 h 2488841"/>
              <a:gd name="connsiteX0" fmla="*/ 1231573 w 6775421"/>
              <a:gd name="connsiteY0" fmla="*/ 2285174 h 2488077"/>
              <a:gd name="connsiteX1" fmla="*/ 496258 w 6775421"/>
              <a:gd name="connsiteY1" fmla="*/ 2151746 h 2488077"/>
              <a:gd name="connsiteX2" fmla="*/ 122177 w 6775421"/>
              <a:gd name="connsiteY2" fmla="*/ 1810374 h 2488077"/>
              <a:gd name="connsiteX3" fmla="*/ 41222 w 6775421"/>
              <a:gd name="connsiteY3" fmla="*/ 817682 h 2488077"/>
              <a:gd name="connsiteX4" fmla="*/ 725648 w 6775421"/>
              <a:gd name="connsiteY4" fmla="*/ 79378 h 2488077"/>
              <a:gd name="connsiteX5" fmla="*/ 6070841 w 6775421"/>
              <a:gd name="connsiteY5" fmla="*/ 179417 h 2488077"/>
              <a:gd name="connsiteX6" fmla="*/ 6772693 w 6775421"/>
              <a:gd name="connsiteY6" fmla="*/ 1000828 h 2488077"/>
              <a:gd name="connsiteX7" fmla="*/ 6123669 w 6775421"/>
              <a:gd name="connsiteY7" fmla="*/ 2086131 h 2488077"/>
              <a:gd name="connsiteX8" fmla="*/ 2046460 w 6775421"/>
              <a:gd name="connsiteY8" fmla="*/ 2325155 h 2488077"/>
              <a:gd name="connsiteX9" fmla="*/ 1222559 w 6775421"/>
              <a:gd name="connsiteY9" fmla="*/ 2488077 h 2488077"/>
              <a:gd name="connsiteX10" fmla="*/ 1231573 w 6775421"/>
              <a:gd name="connsiteY10" fmla="*/ 2285174 h 2488077"/>
              <a:gd name="connsiteX0" fmla="*/ 1231573 w 6851024"/>
              <a:gd name="connsiteY0" fmla="*/ 2287499 h 2490402"/>
              <a:gd name="connsiteX1" fmla="*/ 496258 w 6851024"/>
              <a:gd name="connsiteY1" fmla="*/ 2154071 h 2490402"/>
              <a:gd name="connsiteX2" fmla="*/ 122177 w 6851024"/>
              <a:gd name="connsiteY2" fmla="*/ 1812699 h 2490402"/>
              <a:gd name="connsiteX3" fmla="*/ 41222 w 6851024"/>
              <a:gd name="connsiteY3" fmla="*/ 820007 h 2490402"/>
              <a:gd name="connsiteX4" fmla="*/ 725648 w 6851024"/>
              <a:gd name="connsiteY4" fmla="*/ 81703 h 2490402"/>
              <a:gd name="connsiteX5" fmla="*/ 6070841 w 6851024"/>
              <a:gd name="connsiteY5" fmla="*/ 181742 h 2490402"/>
              <a:gd name="connsiteX6" fmla="*/ 6800142 w 6851024"/>
              <a:gd name="connsiteY6" fmla="*/ 1041768 h 2490402"/>
              <a:gd name="connsiteX7" fmla="*/ 6123669 w 6851024"/>
              <a:gd name="connsiteY7" fmla="*/ 2088456 h 2490402"/>
              <a:gd name="connsiteX8" fmla="*/ 2046460 w 6851024"/>
              <a:gd name="connsiteY8" fmla="*/ 2327480 h 2490402"/>
              <a:gd name="connsiteX9" fmla="*/ 1222559 w 6851024"/>
              <a:gd name="connsiteY9" fmla="*/ 2490402 h 2490402"/>
              <a:gd name="connsiteX10" fmla="*/ 1231573 w 6851024"/>
              <a:gd name="connsiteY10" fmla="*/ 2287499 h 2490402"/>
              <a:gd name="connsiteX0" fmla="*/ 1231573 w 6851024"/>
              <a:gd name="connsiteY0" fmla="*/ 2287499 h 2486130"/>
              <a:gd name="connsiteX1" fmla="*/ 496258 w 6851024"/>
              <a:gd name="connsiteY1" fmla="*/ 2154071 h 2486130"/>
              <a:gd name="connsiteX2" fmla="*/ 122177 w 6851024"/>
              <a:gd name="connsiteY2" fmla="*/ 1812699 h 2486130"/>
              <a:gd name="connsiteX3" fmla="*/ 41222 w 6851024"/>
              <a:gd name="connsiteY3" fmla="*/ 820007 h 2486130"/>
              <a:gd name="connsiteX4" fmla="*/ 725648 w 6851024"/>
              <a:gd name="connsiteY4" fmla="*/ 81703 h 2486130"/>
              <a:gd name="connsiteX5" fmla="*/ 6070841 w 6851024"/>
              <a:gd name="connsiteY5" fmla="*/ 181742 h 2486130"/>
              <a:gd name="connsiteX6" fmla="*/ 6800142 w 6851024"/>
              <a:gd name="connsiteY6" fmla="*/ 1041768 h 2486130"/>
              <a:gd name="connsiteX7" fmla="*/ 6123669 w 6851024"/>
              <a:gd name="connsiteY7" fmla="*/ 2088456 h 2486130"/>
              <a:gd name="connsiteX8" fmla="*/ 2046460 w 6851024"/>
              <a:gd name="connsiteY8" fmla="*/ 2327480 h 2486130"/>
              <a:gd name="connsiteX9" fmla="*/ 1187001 w 6851024"/>
              <a:gd name="connsiteY9" fmla="*/ 2486130 h 2486130"/>
              <a:gd name="connsiteX10" fmla="*/ 1231573 w 6851024"/>
              <a:gd name="connsiteY10" fmla="*/ 2287499 h 2486130"/>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046460 w 6851024"/>
              <a:gd name="connsiteY8" fmla="*/ 2327480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51024" h="2461764">
                <a:moveTo>
                  <a:pt x="1231573" y="2287499"/>
                </a:moveTo>
                <a:cubicBezTo>
                  <a:pt x="1112336" y="2271169"/>
                  <a:pt x="681157" y="2233204"/>
                  <a:pt x="496258" y="2154071"/>
                </a:cubicBezTo>
                <a:cubicBezTo>
                  <a:pt x="311359" y="2074938"/>
                  <a:pt x="198016" y="2035043"/>
                  <a:pt x="122177" y="1812699"/>
                </a:cubicBezTo>
                <a:cubicBezTo>
                  <a:pt x="46338" y="1590355"/>
                  <a:pt x="-59356" y="1108506"/>
                  <a:pt x="41222" y="820007"/>
                </a:cubicBezTo>
                <a:cubicBezTo>
                  <a:pt x="141800" y="531508"/>
                  <a:pt x="395768" y="136683"/>
                  <a:pt x="725648" y="81703"/>
                </a:cubicBezTo>
                <a:cubicBezTo>
                  <a:pt x="1694758" y="-79792"/>
                  <a:pt x="5058425" y="21731"/>
                  <a:pt x="6070841" y="181742"/>
                </a:cubicBezTo>
                <a:cubicBezTo>
                  <a:pt x="7083257" y="341753"/>
                  <a:pt x="6832799" y="565274"/>
                  <a:pt x="6800142" y="1041768"/>
                </a:cubicBezTo>
                <a:cubicBezTo>
                  <a:pt x="6762524" y="1588400"/>
                  <a:pt x="6896479" y="1874529"/>
                  <a:pt x="6123669" y="2088456"/>
                </a:cubicBezTo>
                <a:cubicBezTo>
                  <a:pt x="5350859" y="2302383"/>
                  <a:pt x="2371629" y="2317340"/>
                  <a:pt x="2163283" y="2325332"/>
                </a:cubicBezTo>
                <a:cubicBezTo>
                  <a:pt x="1581595" y="2463408"/>
                  <a:pt x="1234045" y="2459053"/>
                  <a:pt x="1172765" y="2461764"/>
                </a:cubicBezTo>
                <a:cubicBezTo>
                  <a:pt x="1538023" y="2321109"/>
                  <a:pt x="1231573" y="2287499"/>
                  <a:pt x="1231573" y="2287499"/>
                </a:cubicBezTo>
                <a:close/>
              </a:path>
            </a:pathLst>
          </a:custGeom>
          <a:solidFill>
            <a:schemeClr val="bg1"/>
          </a:solidFill>
          <a:ln w="19050"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D4FB7586-D41B-4287-9864-5CA49B350F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49824" flipH="1">
            <a:off x="4868349" y="422322"/>
            <a:ext cx="6912706" cy="5902624"/>
          </a:xfrm>
          <a:custGeom>
            <a:avLst/>
            <a:gdLst>
              <a:gd name="connsiteX0" fmla="*/ 1289525 w 6745768"/>
              <a:gd name="connsiteY0" fmla="*/ 2301903 h 2794242"/>
              <a:gd name="connsiteX1" fmla="*/ 182620 w 6745768"/>
              <a:gd name="connsiteY1" fmla="*/ 1797161 h 2794242"/>
              <a:gd name="connsiteX2" fmla="*/ 12857 w 6745768"/>
              <a:gd name="connsiteY2" fmla="*/ 794567 h 2794242"/>
              <a:gd name="connsiteX3" fmla="*/ 697283 w 6745768"/>
              <a:gd name="connsiteY3" fmla="*/ 56263 h 2794242"/>
              <a:gd name="connsiteX4" fmla="*/ 6042476 w 6745768"/>
              <a:gd name="connsiteY4" fmla="*/ 156302 h 2794242"/>
              <a:gd name="connsiteX5" fmla="*/ 6744264 w 6745768"/>
              <a:gd name="connsiteY5" fmla="*/ 865255 h 2794242"/>
              <a:gd name="connsiteX6" fmla="*/ 6299463 w 6745768"/>
              <a:gd name="connsiteY6" fmla="*/ 2129659 h 2794242"/>
              <a:gd name="connsiteX7" fmla="*/ 1843321 w 6745768"/>
              <a:gd name="connsiteY7" fmla="*/ 2302040 h 2794242"/>
              <a:gd name="connsiteX8" fmla="*/ 1297241 w 6745768"/>
              <a:gd name="connsiteY8" fmla="*/ 2794243 h 2794242"/>
              <a:gd name="connsiteX9" fmla="*/ 1289525 w 6745768"/>
              <a:gd name="connsiteY9" fmla="*/ 2301903 h 2794242"/>
              <a:gd name="connsiteX0" fmla="*/ 1289525 w 6745768"/>
              <a:gd name="connsiteY0" fmla="*/ 2301903 h 2633547"/>
              <a:gd name="connsiteX1" fmla="*/ 182620 w 6745768"/>
              <a:gd name="connsiteY1" fmla="*/ 1797161 h 2633547"/>
              <a:gd name="connsiteX2" fmla="*/ 12857 w 6745768"/>
              <a:gd name="connsiteY2" fmla="*/ 794567 h 2633547"/>
              <a:gd name="connsiteX3" fmla="*/ 697283 w 6745768"/>
              <a:gd name="connsiteY3" fmla="*/ 56263 h 2633547"/>
              <a:gd name="connsiteX4" fmla="*/ 6042476 w 6745768"/>
              <a:gd name="connsiteY4" fmla="*/ 156302 h 2633547"/>
              <a:gd name="connsiteX5" fmla="*/ 6744264 w 6745768"/>
              <a:gd name="connsiteY5" fmla="*/ 865255 h 2633547"/>
              <a:gd name="connsiteX6" fmla="*/ 6299463 w 6745768"/>
              <a:gd name="connsiteY6" fmla="*/ 2129659 h 2633547"/>
              <a:gd name="connsiteX7" fmla="*/ 1843321 w 6745768"/>
              <a:gd name="connsiteY7" fmla="*/ 2302040 h 2633547"/>
              <a:gd name="connsiteX8" fmla="*/ 1297241 w 6745768"/>
              <a:gd name="connsiteY8" fmla="*/ 2633547 h 2633547"/>
              <a:gd name="connsiteX9" fmla="*/ 1289525 w 6745768"/>
              <a:gd name="connsiteY9" fmla="*/ 2301903 h 2633547"/>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046952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5926709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2018095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02083"/>
              <a:gd name="connsiteX1" fmla="*/ 182620 w 6745768"/>
              <a:gd name="connsiteY1" fmla="*/ 1797161 h 2502083"/>
              <a:gd name="connsiteX2" fmla="*/ 12857 w 6745768"/>
              <a:gd name="connsiteY2" fmla="*/ 794567 h 2502083"/>
              <a:gd name="connsiteX3" fmla="*/ 697283 w 6745768"/>
              <a:gd name="connsiteY3" fmla="*/ 56263 h 2502083"/>
              <a:gd name="connsiteX4" fmla="*/ 6042476 w 6745768"/>
              <a:gd name="connsiteY4" fmla="*/ 156302 h 2502083"/>
              <a:gd name="connsiteX5" fmla="*/ 6744264 w 6745768"/>
              <a:gd name="connsiteY5" fmla="*/ 865255 h 2502083"/>
              <a:gd name="connsiteX6" fmla="*/ 5926709 w 6745768"/>
              <a:gd name="connsiteY6" fmla="*/ 2129659 h 2502083"/>
              <a:gd name="connsiteX7" fmla="*/ 2018095 w 6745768"/>
              <a:gd name="connsiteY7" fmla="*/ 2302040 h 2502083"/>
              <a:gd name="connsiteX8" fmla="*/ 1303420 w 6745768"/>
              <a:gd name="connsiteY8" fmla="*/ 2502083 h 2502083"/>
              <a:gd name="connsiteX9" fmla="*/ 1289525 w 6745768"/>
              <a:gd name="connsiteY9" fmla="*/ 230190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7858 w 6739037"/>
              <a:gd name="connsiteY0" fmla="*/ 2291553 h 2502083"/>
              <a:gd name="connsiteX1" fmla="*/ 429511 w 6739037"/>
              <a:gd name="connsiteY1" fmla="*/ 2224594 h 2502083"/>
              <a:gd name="connsiteX2" fmla="*/ 175889 w 6739037"/>
              <a:gd name="connsiteY2" fmla="*/ 1797161 h 2502083"/>
              <a:gd name="connsiteX3" fmla="*/ 6126 w 6739037"/>
              <a:gd name="connsiteY3" fmla="*/ 794567 h 2502083"/>
              <a:gd name="connsiteX4" fmla="*/ 690552 w 6739037"/>
              <a:gd name="connsiteY4" fmla="*/ 56263 h 2502083"/>
              <a:gd name="connsiteX5" fmla="*/ 6035745 w 6739037"/>
              <a:gd name="connsiteY5" fmla="*/ 156302 h 2502083"/>
              <a:gd name="connsiteX6" fmla="*/ 6737533 w 6739037"/>
              <a:gd name="connsiteY6" fmla="*/ 865255 h 2502083"/>
              <a:gd name="connsiteX7" fmla="*/ 5919978 w 6739037"/>
              <a:gd name="connsiteY7" fmla="*/ 2129659 h 2502083"/>
              <a:gd name="connsiteX8" fmla="*/ 2011364 w 6739037"/>
              <a:gd name="connsiteY8" fmla="*/ 2302040 h 2502083"/>
              <a:gd name="connsiteX9" fmla="*/ 1296689 w 6739037"/>
              <a:gd name="connsiteY9" fmla="*/ 2502083 h 2502083"/>
              <a:gd name="connsiteX10" fmla="*/ 1187858 w 6739037"/>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8071 w 6739250"/>
              <a:gd name="connsiteY0" fmla="*/ 2291553 h 2502083"/>
              <a:gd name="connsiteX1" fmla="*/ 464950 w 6739250"/>
              <a:gd name="connsiteY1" fmla="*/ 2162792 h 2502083"/>
              <a:gd name="connsiteX2" fmla="*/ 176102 w 6739250"/>
              <a:gd name="connsiteY2" fmla="*/ 1797161 h 2502083"/>
              <a:gd name="connsiteX3" fmla="*/ 6339 w 6739250"/>
              <a:gd name="connsiteY3" fmla="*/ 794567 h 2502083"/>
              <a:gd name="connsiteX4" fmla="*/ 690765 w 6739250"/>
              <a:gd name="connsiteY4" fmla="*/ 56263 h 2502083"/>
              <a:gd name="connsiteX5" fmla="*/ 6035958 w 6739250"/>
              <a:gd name="connsiteY5" fmla="*/ 156302 h 2502083"/>
              <a:gd name="connsiteX6" fmla="*/ 6737746 w 6739250"/>
              <a:gd name="connsiteY6" fmla="*/ 865255 h 2502083"/>
              <a:gd name="connsiteX7" fmla="*/ 5920191 w 6739250"/>
              <a:gd name="connsiteY7" fmla="*/ 2129659 h 2502083"/>
              <a:gd name="connsiteX8" fmla="*/ 2011577 w 6739250"/>
              <a:gd name="connsiteY8" fmla="*/ 2302040 h 2502083"/>
              <a:gd name="connsiteX9" fmla="*/ 1296902 w 6739250"/>
              <a:gd name="connsiteY9" fmla="*/ 2502083 h 2502083"/>
              <a:gd name="connsiteX10" fmla="*/ 1188071 w 6739250"/>
              <a:gd name="connsiteY10" fmla="*/ 2291553 h 2502083"/>
              <a:gd name="connsiteX0" fmla="*/ 1218613 w 6769792"/>
              <a:gd name="connsiteY0" fmla="*/ 2291553 h 2502083"/>
              <a:gd name="connsiteX1" fmla="*/ 495492 w 6769792"/>
              <a:gd name="connsiteY1" fmla="*/ 2162792 h 2502083"/>
              <a:gd name="connsiteX2" fmla="*/ 134625 w 6769792"/>
              <a:gd name="connsiteY2" fmla="*/ 1835847 h 2502083"/>
              <a:gd name="connsiteX3" fmla="*/ 36881 w 6769792"/>
              <a:gd name="connsiteY3" fmla="*/ 794567 h 2502083"/>
              <a:gd name="connsiteX4" fmla="*/ 721307 w 6769792"/>
              <a:gd name="connsiteY4" fmla="*/ 56263 h 2502083"/>
              <a:gd name="connsiteX5" fmla="*/ 6066500 w 6769792"/>
              <a:gd name="connsiteY5" fmla="*/ 156302 h 2502083"/>
              <a:gd name="connsiteX6" fmla="*/ 6768288 w 6769792"/>
              <a:gd name="connsiteY6" fmla="*/ 865255 h 2502083"/>
              <a:gd name="connsiteX7" fmla="*/ 5950733 w 6769792"/>
              <a:gd name="connsiteY7" fmla="*/ 2129659 h 2502083"/>
              <a:gd name="connsiteX8" fmla="*/ 2042119 w 6769792"/>
              <a:gd name="connsiteY8" fmla="*/ 2302040 h 2502083"/>
              <a:gd name="connsiteX9" fmla="*/ 1327444 w 6769792"/>
              <a:gd name="connsiteY9" fmla="*/ 2502083 h 2502083"/>
              <a:gd name="connsiteX10" fmla="*/ 1218613 w 6769792"/>
              <a:gd name="connsiteY10" fmla="*/ 2291553 h 2502083"/>
              <a:gd name="connsiteX0" fmla="*/ 1218613 w 6769792"/>
              <a:gd name="connsiteY0" fmla="*/ 2291553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18613 w 6769792"/>
              <a:gd name="connsiteY10" fmla="*/ 2291553 h 2468349"/>
              <a:gd name="connsiteX0" fmla="*/ 1227232 w 6769792"/>
              <a:gd name="connsiteY0" fmla="*/ 2262059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27232 w 6769792"/>
              <a:gd name="connsiteY10" fmla="*/ 2262059 h 2468349"/>
              <a:gd name="connsiteX0" fmla="*/ 1227139 w 6769699"/>
              <a:gd name="connsiteY0" fmla="*/ 2262059 h 2468349"/>
              <a:gd name="connsiteX1" fmla="*/ 491824 w 6769699"/>
              <a:gd name="connsiteY1" fmla="*/ 2128631 h 2468349"/>
              <a:gd name="connsiteX2" fmla="*/ 134532 w 6769699"/>
              <a:gd name="connsiteY2" fmla="*/ 1835847 h 2468349"/>
              <a:gd name="connsiteX3" fmla="*/ 36788 w 6769699"/>
              <a:gd name="connsiteY3" fmla="*/ 794567 h 2468349"/>
              <a:gd name="connsiteX4" fmla="*/ 721214 w 6769699"/>
              <a:gd name="connsiteY4" fmla="*/ 56263 h 2468349"/>
              <a:gd name="connsiteX5" fmla="*/ 6066407 w 6769699"/>
              <a:gd name="connsiteY5" fmla="*/ 156302 h 2468349"/>
              <a:gd name="connsiteX6" fmla="*/ 6768195 w 6769699"/>
              <a:gd name="connsiteY6" fmla="*/ 865255 h 2468349"/>
              <a:gd name="connsiteX7" fmla="*/ 5950640 w 6769699"/>
              <a:gd name="connsiteY7" fmla="*/ 2129659 h 2468349"/>
              <a:gd name="connsiteX8" fmla="*/ 2042026 w 6769699"/>
              <a:gd name="connsiteY8" fmla="*/ 2302040 h 2468349"/>
              <a:gd name="connsiteX9" fmla="*/ 1300412 w 6769699"/>
              <a:gd name="connsiteY9" fmla="*/ 2468349 h 2468349"/>
              <a:gd name="connsiteX10" fmla="*/ 1227139 w 6769699"/>
              <a:gd name="connsiteY10" fmla="*/ 2262059 h 2468349"/>
              <a:gd name="connsiteX0" fmla="*/ 1231573 w 6774133"/>
              <a:gd name="connsiteY0" fmla="*/ 2262059 h 2468349"/>
              <a:gd name="connsiteX1" fmla="*/ 496258 w 6774133"/>
              <a:gd name="connsiteY1" fmla="*/ 2128631 h 2468349"/>
              <a:gd name="connsiteX2" fmla="*/ 122177 w 6774133"/>
              <a:gd name="connsiteY2" fmla="*/ 1787259 h 2468349"/>
              <a:gd name="connsiteX3" fmla="*/ 41222 w 6774133"/>
              <a:gd name="connsiteY3" fmla="*/ 794567 h 2468349"/>
              <a:gd name="connsiteX4" fmla="*/ 725648 w 6774133"/>
              <a:gd name="connsiteY4" fmla="*/ 56263 h 2468349"/>
              <a:gd name="connsiteX5" fmla="*/ 6070841 w 6774133"/>
              <a:gd name="connsiteY5" fmla="*/ 156302 h 2468349"/>
              <a:gd name="connsiteX6" fmla="*/ 6772629 w 6774133"/>
              <a:gd name="connsiteY6" fmla="*/ 865255 h 2468349"/>
              <a:gd name="connsiteX7" fmla="*/ 5955074 w 6774133"/>
              <a:gd name="connsiteY7" fmla="*/ 2129659 h 2468349"/>
              <a:gd name="connsiteX8" fmla="*/ 2046460 w 6774133"/>
              <a:gd name="connsiteY8" fmla="*/ 2302040 h 2468349"/>
              <a:gd name="connsiteX9" fmla="*/ 1304846 w 6774133"/>
              <a:gd name="connsiteY9" fmla="*/ 2468349 h 2468349"/>
              <a:gd name="connsiteX10" fmla="*/ 1231573 w 6774133"/>
              <a:gd name="connsiteY10" fmla="*/ 2262059 h 2468349"/>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5712 w 6774133"/>
              <a:gd name="connsiteY7" fmla="*/ 2082537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3669 w 6774133"/>
              <a:gd name="connsiteY7" fmla="*/ 2063016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830714"/>
              <a:gd name="connsiteY0" fmla="*/ 2285938 h 2488841"/>
              <a:gd name="connsiteX1" fmla="*/ 496258 w 6830714"/>
              <a:gd name="connsiteY1" fmla="*/ 2152510 h 2488841"/>
              <a:gd name="connsiteX2" fmla="*/ 122177 w 6830714"/>
              <a:gd name="connsiteY2" fmla="*/ 1811138 h 2488841"/>
              <a:gd name="connsiteX3" fmla="*/ 41222 w 6830714"/>
              <a:gd name="connsiteY3" fmla="*/ 818446 h 2488841"/>
              <a:gd name="connsiteX4" fmla="*/ 725648 w 6830714"/>
              <a:gd name="connsiteY4" fmla="*/ 80142 h 2488841"/>
              <a:gd name="connsiteX5" fmla="*/ 6070841 w 6830714"/>
              <a:gd name="connsiteY5" fmla="*/ 180181 h 2488841"/>
              <a:gd name="connsiteX6" fmla="*/ 6772693 w 6830714"/>
              <a:gd name="connsiteY6" fmla="*/ 1001592 h 2488841"/>
              <a:gd name="connsiteX7" fmla="*/ 6123669 w 6830714"/>
              <a:gd name="connsiteY7" fmla="*/ 2086895 h 2488841"/>
              <a:gd name="connsiteX8" fmla="*/ 2046460 w 6830714"/>
              <a:gd name="connsiteY8" fmla="*/ 2325919 h 2488841"/>
              <a:gd name="connsiteX9" fmla="*/ 1222559 w 6830714"/>
              <a:gd name="connsiteY9" fmla="*/ 2488841 h 2488841"/>
              <a:gd name="connsiteX10" fmla="*/ 1231573 w 6830714"/>
              <a:gd name="connsiteY10" fmla="*/ 2285938 h 2488841"/>
              <a:gd name="connsiteX0" fmla="*/ 1231573 w 6775421"/>
              <a:gd name="connsiteY0" fmla="*/ 2285174 h 2488077"/>
              <a:gd name="connsiteX1" fmla="*/ 496258 w 6775421"/>
              <a:gd name="connsiteY1" fmla="*/ 2151746 h 2488077"/>
              <a:gd name="connsiteX2" fmla="*/ 122177 w 6775421"/>
              <a:gd name="connsiteY2" fmla="*/ 1810374 h 2488077"/>
              <a:gd name="connsiteX3" fmla="*/ 41222 w 6775421"/>
              <a:gd name="connsiteY3" fmla="*/ 817682 h 2488077"/>
              <a:gd name="connsiteX4" fmla="*/ 725648 w 6775421"/>
              <a:gd name="connsiteY4" fmla="*/ 79378 h 2488077"/>
              <a:gd name="connsiteX5" fmla="*/ 6070841 w 6775421"/>
              <a:gd name="connsiteY5" fmla="*/ 179417 h 2488077"/>
              <a:gd name="connsiteX6" fmla="*/ 6772693 w 6775421"/>
              <a:gd name="connsiteY6" fmla="*/ 1000828 h 2488077"/>
              <a:gd name="connsiteX7" fmla="*/ 6123669 w 6775421"/>
              <a:gd name="connsiteY7" fmla="*/ 2086131 h 2488077"/>
              <a:gd name="connsiteX8" fmla="*/ 2046460 w 6775421"/>
              <a:gd name="connsiteY8" fmla="*/ 2325155 h 2488077"/>
              <a:gd name="connsiteX9" fmla="*/ 1222559 w 6775421"/>
              <a:gd name="connsiteY9" fmla="*/ 2488077 h 2488077"/>
              <a:gd name="connsiteX10" fmla="*/ 1231573 w 6775421"/>
              <a:gd name="connsiteY10" fmla="*/ 2285174 h 2488077"/>
              <a:gd name="connsiteX0" fmla="*/ 1231573 w 6851024"/>
              <a:gd name="connsiteY0" fmla="*/ 2287499 h 2490402"/>
              <a:gd name="connsiteX1" fmla="*/ 496258 w 6851024"/>
              <a:gd name="connsiteY1" fmla="*/ 2154071 h 2490402"/>
              <a:gd name="connsiteX2" fmla="*/ 122177 w 6851024"/>
              <a:gd name="connsiteY2" fmla="*/ 1812699 h 2490402"/>
              <a:gd name="connsiteX3" fmla="*/ 41222 w 6851024"/>
              <a:gd name="connsiteY3" fmla="*/ 820007 h 2490402"/>
              <a:gd name="connsiteX4" fmla="*/ 725648 w 6851024"/>
              <a:gd name="connsiteY4" fmla="*/ 81703 h 2490402"/>
              <a:gd name="connsiteX5" fmla="*/ 6070841 w 6851024"/>
              <a:gd name="connsiteY5" fmla="*/ 181742 h 2490402"/>
              <a:gd name="connsiteX6" fmla="*/ 6800142 w 6851024"/>
              <a:gd name="connsiteY6" fmla="*/ 1041768 h 2490402"/>
              <a:gd name="connsiteX7" fmla="*/ 6123669 w 6851024"/>
              <a:gd name="connsiteY7" fmla="*/ 2088456 h 2490402"/>
              <a:gd name="connsiteX8" fmla="*/ 2046460 w 6851024"/>
              <a:gd name="connsiteY8" fmla="*/ 2327480 h 2490402"/>
              <a:gd name="connsiteX9" fmla="*/ 1222559 w 6851024"/>
              <a:gd name="connsiteY9" fmla="*/ 2490402 h 2490402"/>
              <a:gd name="connsiteX10" fmla="*/ 1231573 w 6851024"/>
              <a:gd name="connsiteY10" fmla="*/ 2287499 h 2490402"/>
              <a:gd name="connsiteX0" fmla="*/ 1231573 w 6851024"/>
              <a:gd name="connsiteY0" fmla="*/ 2287499 h 2486130"/>
              <a:gd name="connsiteX1" fmla="*/ 496258 w 6851024"/>
              <a:gd name="connsiteY1" fmla="*/ 2154071 h 2486130"/>
              <a:gd name="connsiteX2" fmla="*/ 122177 w 6851024"/>
              <a:gd name="connsiteY2" fmla="*/ 1812699 h 2486130"/>
              <a:gd name="connsiteX3" fmla="*/ 41222 w 6851024"/>
              <a:gd name="connsiteY3" fmla="*/ 820007 h 2486130"/>
              <a:gd name="connsiteX4" fmla="*/ 725648 w 6851024"/>
              <a:gd name="connsiteY4" fmla="*/ 81703 h 2486130"/>
              <a:gd name="connsiteX5" fmla="*/ 6070841 w 6851024"/>
              <a:gd name="connsiteY5" fmla="*/ 181742 h 2486130"/>
              <a:gd name="connsiteX6" fmla="*/ 6800142 w 6851024"/>
              <a:gd name="connsiteY6" fmla="*/ 1041768 h 2486130"/>
              <a:gd name="connsiteX7" fmla="*/ 6123669 w 6851024"/>
              <a:gd name="connsiteY7" fmla="*/ 2088456 h 2486130"/>
              <a:gd name="connsiteX8" fmla="*/ 2046460 w 6851024"/>
              <a:gd name="connsiteY8" fmla="*/ 2327480 h 2486130"/>
              <a:gd name="connsiteX9" fmla="*/ 1187001 w 6851024"/>
              <a:gd name="connsiteY9" fmla="*/ 2486130 h 2486130"/>
              <a:gd name="connsiteX10" fmla="*/ 1231573 w 6851024"/>
              <a:gd name="connsiteY10" fmla="*/ 2287499 h 2486130"/>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046460 w 6851024"/>
              <a:gd name="connsiteY8" fmla="*/ 2327480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51024" h="2461764">
                <a:moveTo>
                  <a:pt x="1231573" y="2287499"/>
                </a:moveTo>
                <a:cubicBezTo>
                  <a:pt x="1112336" y="2271169"/>
                  <a:pt x="681157" y="2233204"/>
                  <a:pt x="496258" y="2154071"/>
                </a:cubicBezTo>
                <a:cubicBezTo>
                  <a:pt x="311359" y="2074938"/>
                  <a:pt x="198016" y="2035043"/>
                  <a:pt x="122177" y="1812699"/>
                </a:cubicBezTo>
                <a:cubicBezTo>
                  <a:pt x="46338" y="1590355"/>
                  <a:pt x="-59356" y="1108506"/>
                  <a:pt x="41222" y="820007"/>
                </a:cubicBezTo>
                <a:cubicBezTo>
                  <a:pt x="141800" y="531508"/>
                  <a:pt x="395768" y="136683"/>
                  <a:pt x="725648" y="81703"/>
                </a:cubicBezTo>
                <a:cubicBezTo>
                  <a:pt x="1694758" y="-79792"/>
                  <a:pt x="5058425" y="21731"/>
                  <a:pt x="6070841" y="181742"/>
                </a:cubicBezTo>
                <a:cubicBezTo>
                  <a:pt x="7083257" y="341753"/>
                  <a:pt x="6832799" y="565274"/>
                  <a:pt x="6800142" y="1041768"/>
                </a:cubicBezTo>
                <a:cubicBezTo>
                  <a:pt x="6762524" y="1588400"/>
                  <a:pt x="6896479" y="1874529"/>
                  <a:pt x="6123669" y="2088456"/>
                </a:cubicBezTo>
                <a:cubicBezTo>
                  <a:pt x="5350859" y="2302383"/>
                  <a:pt x="2371629" y="2317340"/>
                  <a:pt x="2163283" y="2325332"/>
                </a:cubicBezTo>
                <a:cubicBezTo>
                  <a:pt x="1581595" y="2463408"/>
                  <a:pt x="1234045" y="2459053"/>
                  <a:pt x="1172765" y="2461764"/>
                </a:cubicBezTo>
                <a:cubicBezTo>
                  <a:pt x="1538023" y="2321109"/>
                  <a:pt x="1231573" y="2287499"/>
                  <a:pt x="1231573" y="2287499"/>
                </a:cubicBezTo>
                <a:close/>
              </a:path>
            </a:pathLst>
          </a:custGeom>
          <a:noFill/>
          <a:ln w="19050" cap="flat">
            <a:solidFill>
              <a:schemeClr val="tx1"/>
            </a:solid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CD9E833B-71C6-4E5A-8EE9-2F5C6CF09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5116">
            <a:off x="776088" y="584312"/>
            <a:ext cx="4653004" cy="3398069"/>
          </a:xfrm>
          <a:custGeom>
            <a:avLst/>
            <a:gdLst>
              <a:gd name="connsiteX0" fmla="*/ 986774 w 5065355"/>
              <a:gd name="connsiteY0" fmla="*/ 0 h 3864077"/>
              <a:gd name="connsiteX1" fmla="*/ 1598492 w 5065355"/>
              <a:gd name="connsiteY1" fmla="*/ 571743 h 3864077"/>
              <a:gd name="connsiteX2" fmla="*/ 4623587 w 5065355"/>
              <a:gd name="connsiteY2" fmla="*/ 815032 h 3864077"/>
              <a:gd name="connsiteX3" fmla="*/ 5045794 w 5065355"/>
              <a:gd name="connsiteY3" fmla="*/ 2583837 h 3864077"/>
              <a:gd name="connsiteX4" fmla="*/ 5065097 w 5065355"/>
              <a:gd name="connsiteY4" fmla="*/ 3007422 h 3864077"/>
              <a:gd name="connsiteX5" fmla="*/ 5064540 w 5065355"/>
              <a:gd name="connsiteY5" fmla="*/ 3083457 h 3864077"/>
              <a:gd name="connsiteX6" fmla="*/ 5065355 w 5065355"/>
              <a:gd name="connsiteY6" fmla="*/ 3093208 h 3864077"/>
              <a:gd name="connsiteX7" fmla="*/ 5059336 w 5065355"/>
              <a:gd name="connsiteY7" fmla="*/ 3165214 h 3864077"/>
              <a:gd name="connsiteX8" fmla="*/ 5058896 w 5065355"/>
              <a:gd name="connsiteY8" fmla="*/ 3171406 h 3864077"/>
              <a:gd name="connsiteX9" fmla="*/ 5058773 w 5065355"/>
              <a:gd name="connsiteY9" fmla="*/ 3171941 h 3864077"/>
              <a:gd name="connsiteX10" fmla="*/ 5057188 w 5065355"/>
              <a:gd name="connsiteY10" fmla="*/ 3190910 h 3864077"/>
              <a:gd name="connsiteX11" fmla="*/ 5033762 w 5065355"/>
              <a:gd name="connsiteY11" fmla="*/ 3281910 h 3864077"/>
              <a:gd name="connsiteX12" fmla="*/ 5033487 w 5065355"/>
              <a:gd name="connsiteY12" fmla="*/ 3282522 h 3864077"/>
              <a:gd name="connsiteX13" fmla="*/ 5027369 w 5065355"/>
              <a:gd name="connsiteY13" fmla="*/ 3309275 h 3864077"/>
              <a:gd name="connsiteX14" fmla="*/ 4908386 w 5065355"/>
              <a:gd name="connsiteY14" fmla="*/ 3476562 h 3864077"/>
              <a:gd name="connsiteX15" fmla="*/ 4902444 w 5065355"/>
              <a:gd name="connsiteY15" fmla="*/ 3480940 h 3864077"/>
              <a:gd name="connsiteX16" fmla="*/ 4888108 w 5065355"/>
              <a:gd name="connsiteY16" fmla="*/ 3495204 h 3864077"/>
              <a:gd name="connsiteX17" fmla="*/ 4819819 w 5065355"/>
              <a:gd name="connsiteY17" fmla="*/ 3539901 h 3864077"/>
              <a:gd name="connsiteX18" fmla="*/ 4806748 w 5065355"/>
              <a:gd name="connsiteY18" fmla="*/ 3544794 h 3864077"/>
              <a:gd name="connsiteX19" fmla="*/ 4765129 w 5065355"/>
              <a:gd name="connsiteY19" fmla="*/ 3568040 h 3864077"/>
              <a:gd name="connsiteX20" fmla="*/ 4426673 w 5065355"/>
              <a:gd name="connsiteY20" fmla="*/ 3685984 h 3864077"/>
              <a:gd name="connsiteX21" fmla="*/ 534075 w 5065355"/>
              <a:gd name="connsiteY21" fmla="*/ 3761757 h 3864077"/>
              <a:gd name="connsiteX22" fmla="*/ 451805 w 5065355"/>
              <a:gd name="connsiteY22" fmla="*/ 3738960 h 3864077"/>
              <a:gd name="connsiteX23" fmla="*/ 417467 w 5065355"/>
              <a:gd name="connsiteY23" fmla="*/ 3743134 h 3864077"/>
              <a:gd name="connsiteX24" fmla="*/ 47039 w 5065355"/>
              <a:gd name="connsiteY24" fmla="*/ 3447046 h 3864077"/>
              <a:gd name="connsiteX25" fmla="*/ 38763 w 5065355"/>
              <a:gd name="connsiteY25" fmla="*/ 3414896 h 3864077"/>
              <a:gd name="connsiteX26" fmla="*/ 28376 w 5065355"/>
              <a:gd name="connsiteY26" fmla="*/ 3388641 h 3864077"/>
              <a:gd name="connsiteX27" fmla="*/ 14642 w 5065355"/>
              <a:gd name="connsiteY27" fmla="*/ 2681940 h 3864077"/>
              <a:gd name="connsiteX28" fmla="*/ 141525 w 5065355"/>
              <a:gd name="connsiteY28" fmla="*/ 1290513 h 3864077"/>
              <a:gd name="connsiteX29" fmla="*/ 968842 w 5065355"/>
              <a:gd name="connsiteY29" fmla="*/ 590018 h 3864077"/>
              <a:gd name="connsiteX30" fmla="*/ 986774 w 5065355"/>
              <a:gd name="connsiteY30" fmla="*/ 0 h 3864077"/>
              <a:gd name="connsiteX0" fmla="*/ 986774 w 5065355"/>
              <a:gd name="connsiteY0" fmla="*/ 0 h 3852421"/>
              <a:gd name="connsiteX1" fmla="*/ 1598492 w 5065355"/>
              <a:gd name="connsiteY1" fmla="*/ 571743 h 3852421"/>
              <a:gd name="connsiteX2" fmla="*/ 4623587 w 5065355"/>
              <a:gd name="connsiteY2" fmla="*/ 815032 h 3852421"/>
              <a:gd name="connsiteX3" fmla="*/ 5045794 w 5065355"/>
              <a:gd name="connsiteY3" fmla="*/ 2583837 h 3852421"/>
              <a:gd name="connsiteX4" fmla="*/ 5065097 w 5065355"/>
              <a:gd name="connsiteY4" fmla="*/ 3007422 h 3852421"/>
              <a:gd name="connsiteX5" fmla="*/ 5064540 w 5065355"/>
              <a:gd name="connsiteY5" fmla="*/ 3083457 h 3852421"/>
              <a:gd name="connsiteX6" fmla="*/ 5065355 w 5065355"/>
              <a:gd name="connsiteY6" fmla="*/ 3093208 h 3852421"/>
              <a:gd name="connsiteX7" fmla="*/ 5059336 w 5065355"/>
              <a:gd name="connsiteY7" fmla="*/ 3165214 h 3852421"/>
              <a:gd name="connsiteX8" fmla="*/ 5058896 w 5065355"/>
              <a:gd name="connsiteY8" fmla="*/ 3171406 h 3852421"/>
              <a:gd name="connsiteX9" fmla="*/ 5058773 w 5065355"/>
              <a:gd name="connsiteY9" fmla="*/ 3171941 h 3852421"/>
              <a:gd name="connsiteX10" fmla="*/ 5057188 w 5065355"/>
              <a:gd name="connsiteY10" fmla="*/ 3190910 h 3852421"/>
              <a:gd name="connsiteX11" fmla="*/ 5033762 w 5065355"/>
              <a:gd name="connsiteY11" fmla="*/ 3281910 h 3852421"/>
              <a:gd name="connsiteX12" fmla="*/ 5033487 w 5065355"/>
              <a:gd name="connsiteY12" fmla="*/ 3282522 h 3852421"/>
              <a:gd name="connsiteX13" fmla="*/ 5027369 w 5065355"/>
              <a:gd name="connsiteY13" fmla="*/ 3309275 h 3852421"/>
              <a:gd name="connsiteX14" fmla="*/ 4908386 w 5065355"/>
              <a:gd name="connsiteY14" fmla="*/ 3476562 h 3852421"/>
              <a:gd name="connsiteX15" fmla="*/ 4902444 w 5065355"/>
              <a:gd name="connsiteY15" fmla="*/ 3480940 h 3852421"/>
              <a:gd name="connsiteX16" fmla="*/ 4888108 w 5065355"/>
              <a:gd name="connsiteY16" fmla="*/ 3495204 h 3852421"/>
              <a:gd name="connsiteX17" fmla="*/ 4819819 w 5065355"/>
              <a:gd name="connsiteY17" fmla="*/ 3539901 h 3852421"/>
              <a:gd name="connsiteX18" fmla="*/ 4806748 w 5065355"/>
              <a:gd name="connsiteY18" fmla="*/ 3544794 h 3852421"/>
              <a:gd name="connsiteX19" fmla="*/ 4765129 w 5065355"/>
              <a:gd name="connsiteY19" fmla="*/ 3568040 h 3852421"/>
              <a:gd name="connsiteX20" fmla="*/ 4426673 w 5065355"/>
              <a:gd name="connsiteY20" fmla="*/ 3685984 h 3852421"/>
              <a:gd name="connsiteX21" fmla="*/ 904564 w 5065355"/>
              <a:gd name="connsiteY21" fmla="*/ 3793288 h 3852421"/>
              <a:gd name="connsiteX22" fmla="*/ 451805 w 5065355"/>
              <a:gd name="connsiteY22" fmla="*/ 3738960 h 3852421"/>
              <a:gd name="connsiteX23" fmla="*/ 417467 w 5065355"/>
              <a:gd name="connsiteY23" fmla="*/ 3743134 h 3852421"/>
              <a:gd name="connsiteX24" fmla="*/ 47039 w 5065355"/>
              <a:gd name="connsiteY24" fmla="*/ 3447046 h 3852421"/>
              <a:gd name="connsiteX25" fmla="*/ 38763 w 5065355"/>
              <a:gd name="connsiteY25" fmla="*/ 3414896 h 3852421"/>
              <a:gd name="connsiteX26" fmla="*/ 28376 w 5065355"/>
              <a:gd name="connsiteY26" fmla="*/ 3388641 h 3852421"/>
              <a:gd name="connsiteX27" fmla="*/ 14642 w 5065355"/>
              <a:gd name="connsiteY27" fmla="*/ 2681940 h 3852421"/>
              <a:gd name="connsiteX28" fmla="*/ 141525 w 5065355"/>
              <a:gd name="connsiteY28" fmla="*/ 1290513 h 3852421"/>
              <a:gd name="connsiteX29" fmla="*/ 968842 w 5065355"/>
              <a:gd name="connsiteY29" fmla="*/ 590018 h 3852421"/>
              <a:gd name="connsiteX30" fmla="*/ 986774 w 5065355"/>
              <a:gd name="connsiteY30" fmla="*/ 0 h 3852421"/>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229604 w 5065355"/>
              <a:gd name="connsiteY19" fmla="*/ 3851522 h 3899315"/>
              <a:gd name="connsiteX20" fmla="*/ 904564 w 5065355"/>
              <a:gd name="connsiteY20" fmla="*/ 3793288 h 3899315"/>
              <a:gd name="connsiteX21" fmla="*/ 451805 w 5065355"/>
              <a:gd name="connsiteY21" fmla="*/ 3738960 h 3899315"/>
              <a:gd name="connsiteX22" fmla="*/ 417467 w 5065355"/>
              <a:gd name="connsiteY22" fmla="*/ 3743134 h 3899315"/>
              <a:gd name="connsiteX23" fmla="*/ 47039 w 5065355"/>
              <a:gd name="connsiteY23" fmla="*/ 3447046 h 3899315"/>
              <a:gd name="connsiteX24" fmla="*/ 38763 w 5065355"/>
              <a:gd name="connsiteY24" fmla="*/ 3414896 h 3899315"/>
              <a:gd name="connsiteX25" fmla="*/ 28376 w 5065355"/>
              <a:gd name="connsiteY25" fmla="*/ 3388641 h 3899315"/>
              <a:gd name="connsiteX26" fmla="*/ 14642 w 5065355"/>
              <a:gd name="connsiteY26" fmla="*/ 2681940 h 3899315"/>
              <a:gd name="connsiteX27" fmla="*/ 141525 w 5065355"/>
              <a:gd name="connsiteY27" fmla="*/ 1290513 h 3899315"/>
              <a:gd name="connsiteX28" fmla="*/ 968842 w 5065355"/>
              <a:gd name="connsiteY28" fmla="*/ 590018 h 3899315"/>
              <a:gd name="connsiteX29" fmla="*/ 986774 w 5065355"/>
              <a:gd name="connsiteY29" fmla="*/ 0 h 3899315"/>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88108 w 5065355"/>
              <a:gd name="connsiteY16" fmla="*/ 3495204 h 3885853"/>
              <a:gd name="connsiteX17" fmla="*/ 4819819 w 5065355"/>
              <a:gd name="connsiteY17" fmla="*/ 3539901 h 3885853"/>
              <a:gd name="connsiteX18" fmla="*/ 4735804 w 5065355"/>
              <a:gd name="connsiteY18" fmla="*/ 3804925 h 3885853"/>
              <a:gd name="connsiteX19" fmla="*/ 4229604 w 5065355"/>
              <a:gd name="connsiteY19" fmla="*/ 3851522 h 3885853"/>
              <a:gd name="connsiteX20" fmla="*/ 904564 w 5065355"/>
              <a:gd name="connsiteY20" fmla="*/ 3793288 h 3885853"/>
              <a:gd name="connsiteX21" fmla="*/ 451805 w 5065355"/>
              <a:gd name="connsiteY21" fmla="*/ 3738960 h 3885853"/>
              <a:gd name="connsiteX22" fmla="*/ 417467 w 5065355"/>
              <a:gd name="connsiteY22" fmla="*/ 3743134 h 3885853"/>
              <a:gd name="connsiteX23" fmla="*/ 47039 w 5065355"/>
              <a:gd name="connsiteY23" fmla="*/ 3447046 h 3885853"/>
              <a:gd name="connsiteX24" fmla="*/ 38763 w 5065355"/>
              <a:gd name="connsiteY24" fmla="*/ 3414896 h 3885853"/>
              <a:gd name="connsiteX25" fmla="*/ 28376 w 5065355"/>
              <a:gd name="connsiteY25" fmla="*/ 3388641 h 3885853"/>
              <a:gd name="connsiteX26" fmla="*/ 14642 w 5065355"/>
              <a:gd name="connsiteY26" fmla="*/ 2681940 h 3885853"/>
              <a:gd name="connsiteX27" fmla="*/ 141525 w 5065355"/>
              <a:gd name="connsiteY27" fmla="*/ 1290513 h 3885853"/>
              <a:gd name="connsiteX28" fmla="*/ 968842 w 5065355"/>
              <a:gd name="connsiteY28" fmla="*/ 590018 h 3885853"/>
              <a:gd name="connsiteX29" fmla="*/ 986774 w 5065355"/>
              <a:gd name="connsiteY29"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19819 w 5065355"/>
              <a:gd name="connsiteY16" fmla="*/ 3539901 h 3885853"/>
              <a:gd name="connsiteX17" fmla="*/ 4735804 w 5065355"/>
              <a:gd name="connsiteY17" fmla="*/ 3804925 h 3885853"/>
              <a:gd name="connsiteX18" fmla="*/ 4229604 w 5065355"/>
              <a:gd name="connsiteY18" fmla="*/ 3851522 h 3885853"/>
              <a:gd name="connsiteX19" fmla="*/ 904564 w 5065355"/>
              <a:gd name="connsiteY19" fmla="*/ 3793288 h 3885853"/>
              <a:gd name="connsiteX20" fmla="*/ 451805 w 5065355"/>
              <a:gd name="connsiteY20" fmla="*/ 3738960 h 3885853"/>
              <a:gd name="connsiteX21" fmla="*/ 417467 w 5065355"/>
              <a:gd name="connsiteY21" fmla="*/ 3743134 h 3885853"/>
              <a:gd name="connsiteX22" fmla="*/ 47039 w 5065355"/>
              <a:gd name="connsiteY22" fmla="*/ 3447046 h 3885853"/>
              <a:gd name="connsiteX23" fmla="*/ 38763 w 5065355"/>
              <a:gd name="connsiteY23" fmla="*/ 3414896 h 3885853"/>
              <a:gd name="connsiteX24" fmla="*/ 28376 w 5065355"/>
              <a:gd name="connsiteY24" fmla="*/ 3388641 h 3885853"/>
              <a:gd name="connsiteX25" fmla="*/ 14642 w 5065355"/>
              <a:gd name="connsiteY25" fmla="*/ 2681940 h 3885853"/>
              <a:gd name="connsiteX26" fmla="*/ 141525 w 5065355"/>
              <a:gd name="connsiteY26" fmla="*/ 1290513 h 3885853"/>
              <a:gd name="connsiteX27" fmla="*/ 968842 w 5065355"/>
              <a:gd name="connsiteY27" fmla="*/ 590018 h 3885853"/>
              <a:gd name="connsiteX28" fmla="*/ 986774 w 5065355"/>
              <a:gd name="connsiteY28"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4908386 w 5065355"/>
              <a:gd name="connsiteY13" fmla="*/ 3476562 h 3885853"/>
              <a:gd name="connsiteX14" fmla="*/ 4902444 w 5065355"/>
              <a:gd name="connsiteY14" fmla="*/ 3480940 h 3885853"/>
              <a:gd name="connsiteX15" fmla="*/ 4819819 w 5065355"/>
              <a:gd name="connsiteY15" fmla="*/ 3539901 h 3885853"/>
              <a:gd name="connsiteX16" fmla="*/ 4735804 w 5065355"/>
              <a:gd name="connsiteY16" fmla="*/ 3804925 h 3885853"/>
              <a:gd name="connsiteX17" fmla="*/ 4229604 w 5065355"/>
              <a:gd name="connsiteY17" fmla="*/ 3851522 h 3885853"/>
              <a:gd name="connsiteX18" fmla="*/ 904564 w 5065355"/>
              <a:gd name="connsiteY18" fmla="*/ 3793288 h 3885853"/>
              <a:gd name="connsiteX19" fmla="*/ 451805 w 5065355"/>
              <a:gd name="connsiteY19" fmla="*/ 3738960 h 3885853"/>
              <a:gd name="connsiteX20" fmla="*/ 417467 w 5065355"/>
              <a:gd name="connsiteY20" fmla="*/ 3743134 h 3885853"/>
              <a:gd name="connsiteX21" fmla="*/ 47039 w 5065355"/>
              <a:gd name="connsiteY21" fmla="*/ 3447046 h 3885853"/>
              <a:gd name="connsiteX22" fmla="*/ 38763 w 5065355"/>
              <a:gd name="connsiteY22" fmla="*/ 3414896 h 3885853"/>
              <a:gd name="connsiteX23" fmla="*/ 28376 w 5065355"/>
              <a:gd name="connsiteY23" fmla="*/ 3388641 h 3885853"/>
              <a:gd name="connsiteX24" fmla="*/ 14642 w 5065355"/>
              <a:gd name="connsiteY24" fmla="*/ 2681940 h 3885853"/>
              <a:gd name="connsiteX25" fmla="*/ 141525 w 5065355"/>
              <a:gd name="connsiteY25" fmla="*/ 1290513 h 3885853"/>
              <a:gd name="connsiteX26" fmla="*/ 968842 w 5065355"/>
              <a:gd name="connsiteY26" fmla="*/ 590018 h 3885853"/>
              <a:gd name="connsiteX27" fmla="*/ 986774 w 5065355"/>
              <a:gd name="connsiteY27"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4908386 w 5065355"/>
              <a:gd name="connsiteY12" fmla="*/ 3476562 h 3885853"/>
              <a:gd name="connsiteX13" fmla="*/ 4902444 w 5065355"/>
              <a:gd name="connsiteY13" fmla="*/ 3480940 h 3885853"/>
              <a:gd name="connsiteX14" fmla="*/ 4819819 w 5065355"/>
              <a:gd name="connsiteY14" fmla="*/ 3539901 h 3885853"/>
              <a:gd name="connsiteX15" fmla="*/ 4735804 w 5065355"/>
              <a:gd name="connsiteY15" fmla="*/ 3804925 h 3885853"/>
              <a:gd name="connsiteX16" fmla="*/ 4229604 w 5065355"/>
              <a:gd name="connsiteY16" fmla="*/ 3851522 h 3885853"/>
              <a:gd name="connsiteX17" fmla="*/ 904564 w 5065355"/>
              <a:gd name="connsiteY17" fmla="*/ 3793288 h 3885853"/>
              <a:gd name="connsiteX18" fmla="*/ 451805 w 5065355"/>
              <a:gd name="connsiteY18" fmla="*/ 3738960 h 3885853"/>
              <a:gd name="connsiteX19" fmla="*/ 417467 w 5065355"/>
              <a:gd name="connsiteY19" fmla="*/ 3743134 h 3885853"/>
              <a:gd name="connsiteX20" fmla="*/ 47039 w 5065355"/>
              <a:gd name="connsiteY20" fmla="*/ 3447046 h 3885853"/>
              <a:gd name="connsiteX21" fmla="*/ 38763 w 5065355"/>
              <a:gd name="connsiteY21" fmla="*/ 3414896 h 3885853"/>
              <a:gd name="connsiteX22" fmla="*/ 28376 w 5065355"/>
              <a:gd name="connsiteY22" fmla="*/ 3388641 h 3885853"/>
              <a:gd name="connsiteX23" fmla="*/ 14642 w 5065355"/>
              <a:gd name="connsiteY23" fmla="*/ 2681940 h 3885853"/>
              <a:gd name="connsiteX24" fmla="*/ 141525 w 5065355"/>
              <a:gd name="connsiteY24" fmla="*/ 1290513 h 3885853"/>
              <a:gd name="connsiteX25" fmla="*/ 968842 w 5065355"/>
              <a:gd name="connsiteY25" fmla="*/ 590018 h 3885853"/>
              <a:gd name="connsiteX26" fmla="*/ 986774 w 5065355"/>
              <a:gd name="connsiteY26"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57188 w 5065097"/>
              <a:gd name="connsiteY9" fmla="*/ 3190910 h 3885853"/>
              <a:gd name="connsiteX10" fmla="*/ 5033762 w 5065097"/>
              <a:gd name="connsiteY10" fmla="*/ 3281910 h 3885853"/>
              <a:gd name="connsiteX11" fmla="*/ 4908386 w 5065097"/>
              <a:gd name="connsiteY11" fmla="*/ 3476562 h 3885853"/>
              <a:gd name="connsiteX12" fmla="*/ 4902444 w 5065097"/>
              <a:gd name="connsiteY12" fmla="*/ 3480940 h 3885853"/>
              <a:gd name="connsiteX13" fmla="*/ 4819819 w 5065097"/>
              <a:gd name="connsiteY13" fmla="*/ 3539901 h 3885853"/>
              <a:gd name="connsiteX14" fmla="*/ 4735804 w 5065097"/>
              <a:gd name="connsiteY14" fmla="*/ 3804925 h 3885853"/>
              <a:gd name="connsiteX15" fmla="*/ 4229604 w 5065097"/>
              <a:gd name="connsiteY15" fmla="*/ 3851522 h 3885853"/>
              <a:gd name="connsiteX16" fmla="*/ 904564 w 5065097"/>
              <a:gd name="connsiteY16" fmla="*/ 3793288 h 3885853"/>
              <a:gd name="connsiteX17" fmla="*/ 451805 w 5065097"/>
              <a:gd name="connsiteY17" fmla="*/ 3738960 h 3885853"/>
              <a:gd name="connsiteX18" fmla="*/ 417467 w 5065097"/>
              <a:gd name="connsiteY18" fmla="*/ 3743134 h 3885853"/>
              <a:gd name="connsiteX19" fmla="*/ 47039 w 5065097"/>
              <a:gd name="connsiteY19" fmla="*/ 3447046 h 3885853"/>
              <a:gd name="connsiteX20" fmla="*/ 38763 w 5065097"/>
              <a:gd name="connsiteY20" fmla="*/ 3414896 h 3885853"/>
              <a:gd name="connsiteX21" fmla="*/ 28376 w 5065097"/>
              <a:gd name="connsiteY21" fmla="*/ 3388641 h 3885853"/>
              <a:gd name="connsiteX22" fmla="*/ 14642 w 5065097"/>
              <a:gd name="connsiteY22" fmla="*/ 2681940 h 3885853"/>
              <a:gd name="connsiteX23" fmla="*/ 141525 w 5065097"/>
              <a:gd name="connsiteY23" fmla="*/ 1290513 h 3885853"/>
              <a:gd name="connsiteX24" fmla="*/ 968842 w 5065097"/>
              <a:gd name="connsiteY24" fmla="*/ 590018 h 3885853"/>
              <a:gd name="connsiteX25" fmla="*/ 986774 w 5065097"/>
              <a:gd name="connsiteY25"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33762 w 5065097"/>
              <a:gd name="connsiteY9" fmla="*/ 3281910 h 3885853"/>
              <a:gd name="connsiteX10" fmla="*/ 4908386 w 5065097"/>
              <a:gd name="connsiteY10" fmla="*/ 3476562 h 3885853"/>
              <a:gd name="connsiteX11" fmla="*/ 4902444 w 5065097"/>
              <a:gd name="connsiteY11" fmla="*/ 3480940 h 3885853"/>
              <a:gd name="connsiteX12" fmla="*/ 4819819 w 5065097"/>
              <a:gd name="connsiteY12" fmla="*/ 3539901 h 3885853"/>
              <a:gd name="connsiteX13" fmla="*/ 4735804 w 5065097"/>
              <a:gd name="connsiteY13" fmla="*/ 3804925 h 3885853"/>
              <a:gd name="connsiteX14" fmla="*/ 4229604 w 5065097"/>
              <a:gd name="connsiteY14" fmla="*/ 3851522 h 3885853"/>
              <a:gd name="connsiteX15" fmla="*/ 904564 w 5065097"/>
              <a:gd name="connsiteY15" fmla="*/ 3793288 h 3885853"/>
              <a:gd name="connsiteX16" fmla="*/ 451805 w 5065097"/>
              <a:gd name="connsiteY16" fmla="*/ 3738960 h 3885853"/>
              <a:gd name="connsiteX17" fmla="*/ 417467 w 5065097"/>
              <a:gd name="connsiteY17" fmla="*/ 3743134 h 3885853"/>
              <a:gd name="connsiteX18" fmla="*/ 47039 w 5065097"/>
              <a:gd name="connsiteY18" fmla="*/ 3447046 h 3885853"/>
              <a:gd name="connsiteX19" fmla="*/ 38763 w 5065097"/>
              <a:gd name="connsiteY19" fmla="*/ 3414896 h 3885853"/>
              <a:gd name="connsiteX20" fmla="*/ 28376 w 5065097"/>
              <a:gd name="connsiteY20" fmla="*/ 3388641 h 3885853"/>
              <a:gd name="connsiteX21" fmla="*/ 14642 w 5065097"/>
              <a:gd name="connsiteY21" fmla="*/ 2681940 h 3885853"/>
              <a:gd name="connsiteX22" fmla="*/ 141525 w 5065097"/>
              <a:gd name="connsiteY22" fmla="*/ 1290513 h 3885853"/>
              <a:gd name="connsiteX23" fmla="*/ 968842 w 5065097"/>
              <a:gd name="connsiteY23" fmla="*/ 590018 h 3885853"/>
              <a:gd name="connsiteX24" fmla="*/ 986774 w 5065097"/>
              <a:gd name="connsiteY24"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902444 w 5065097"/>
              <a:gd name="connsiteY10" fmla="*/ 3480940 h 3885853"/>
              <a:gd name="connsiteX11" fmla="*/ 4819819 w 5065097"/>
              <a:gd name="connsiteY11" fmla="*/ 3539901 h 3885853"/>
              <a:gd name="connsiteX12" fmla="*/ 4735804 w 5065097"/>
              <a:gd name="connsiteY12" fmla="*/ 3804925 h 3885853"/>
              <a:gd name="connsiteX13" fmla="*/ 4229604 w 5065097"/>
              <a:gd name="connsiteY13" fmla="*/ 3851522 h 3885853"/>
              <a:gd name="connsiteX14" fmla="*/ 904564 w 5065097"/>
              <a:gd name="connsiteY14" fmla="*/ 3793288 h 3885853"/>
              <a:gd name="connsiteX15" fmla="*/ 451805 w 5065097"/>
              <a:gd name="connsiteY15" fmla="*/ 3738960 h 3885853"/>
              <a:gd name="connsiteX16" fmla="*/ 417467 w 5065097"/>
              <a:gd name="connsiteY16" fmla="*/ 3743134 h 3885853"/>
              <a:gd name="connsiteX17" fmla="*/ 47039 w 5065097"/>
              <a:gd name="connsiteY17" fmla="*/ 3447046 h 3885853"/>
              <a:gd name="connsiteX18" fmla="*/ 38763 w 5065097"/>
              <a:gd name="connsiteY18" fmla="*/ 3414896 h 3885853"/>
              <a:gd name="connsiteX19" fmla="*/ 28376 w 5065097"/>
              <a:gd name="connsiteY19" fmla="*/ 3388641 h 3885853"/>
              <a:gd name="connsiteX20" fmla="*/ 14642 w 5065097"/>
              <a:gd name="connsiteY20" fmla="*/ 2681940 h 3885853"/>
              <a:gd name="connsiteX21" fmla="*/ 141525 w 5065097"/>
              <a:gd name="connsiteY21" fmla="*/ 1290513 h 3885853"/>
              <a:gd name="connsiteX22" fmla="*/ 968842 w 5065097"/>
              <a:gd name="connsiteY22" fmla="*/ 590018 h 3885853"/>
              <a:gd name="connsiteX23" fmla="*/ 986774 w 5065097"/>
              <a:gd name="connsiteY23"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819819 w 5065097"/>
              <a:gd name="connsiteY10" fmla="*/ 3539901 h 3885853"/>
              <a:gd name="connsiteX11" fmla="*/ 4735804 w 5065097"/>
              <a:gd name="connsiteY11" fmla="*/ 3804925 h 3885853"/>
              <a:gd name="connsiteX12" fmla="*/ 4229604 w 5065097"/>
              <a:gd name="connsiteY12" fmla="*/ 3851522 h 3885853"/>
              <a:gd name="connsiteX13" fmla="*/ 904564 w 5065097"/>
              <a:gd name="connsiteY13" fmla="*/ 3793288 h 3885853"/>
              <a:gd name="connsiteX14" fmla="*/ 451805 w 5065097"/>
              <a:gd name="connsiteY14" fmla="*/ 3738960 h 3885853"/>
              <a:gd name="connsiteX15" fmla="*/ 417467 w 5065097"/>
              <a:gd name="connsiteY15" fmla="*/ 3743134 h 3885853"/>
              <a:gd name="connsiteX16" fmla="*/ 47039 w 5065097"/>
              <a:gd name="connsiteY16" fmla="*/ 3447046 h 3885853"/>
              <a:gd name="connsiteX17" fmla="*/ 38763 w 5065097"/>
              <a:gd name="connsiteY17" fmla="*/ 3414896 h 3885853"/>
              <a:gd name="connsiteX18" fmla="*/ 28376 w 5065097"/>
              <a:gd name="connsiteY18" fmla="*/ 3388641 h 3885853"/>
              <a:gd name="connsiteX19" fmla="*/ 14642 w 5065097"/>
              <a:gd name="connsiteY19" fmla="*/ 2681940 h 3885853"/>
              <a:gd name="connsiteX20" fmla="*/ 141525 w 5065097"/>
              <a:gd name="connsiteY20" fmla="*/ 1290513 h 3885853"/>
              <a:gd name="connsiteX21" fmla="*/ 968842 w 5065097"/>
              <a:gd name="connsiteY21" fmla="*/ 590018 h 3885853"/>
              <a:gd name="connsiteX22" fmla="*/ 986774 w 5065097"/>
              <a:gd name="connsiteY22"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819819 w 5065543"/>
              <a:gd name="connsiteY9" fmla="*/ 3539901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993239 w 5065543"/>
              <a:gd name="connsiteY9" fmla="*/ 3784266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735804 w 5065543"/>
              <a:gd name="connsiteY9" fmla="*/ 3804925 h 3885853"/>
              <a:gd name="connsiteX10" fmla="*/ 4229604 w 5065543"/>
              <a:gd name="connsiteY10" fmla="*/ 3851522 h 3885853"/>
              <a:gd name="connsiteX11" fmla="*/ 904564 w 5065543"/>
              <a:gd name="connsiteY11" fmla="*/ 3793288 h 3885853"/>
              <a:gd name="connsiteX12" fmla="*/ 451805 w 5065543"/>
              <a:gd name="connsiteY12" fmla="*/ 3738960 h 3885853"/>
              <a:gd name="connsiteX13" fmla="*/ 417467 w 5065543"/>
              <a:gd name="connsiteY13" fmla="*/ 3743134 h 3885853"/>
              <a:gd name="connsiteX14" fmla="*/ 47039 w 5065543"/>
              <a:gd name="connsiteY14" fmla="*/ 3447046 h 3885853"/>
              <a:gd name="connsiteX15" fmla="*/ 38763 w 5065543"/>
              <a:gd name="connsiteY15" fmla="*/ 3414896 h 3885853"/>
              <a:gd name="connsiteX16" fmla="*/ 28376 w 5065543"/>
              <a:gd name="connsiteY16" fmla="*/ 3388641 h 3885853"/>
              <a:gd name="connsiteX17" fmla="*/ 14642 w 5065543"/>
              <a:gd name="connsiteY17" fmla="*/ 2681940 h 3885853"/>
              <a:gd name="connsiteX18" fmla="*/ 141525 w 5065543"/>
              <a:gd name="connsiteY18" fmla="*/ 1290513 h 3885853"/>
              <a:gd name="connsiteX19" fmla="*/ 968842 w 5065543"/>
              <a:gd name="connsiteY19" fmla="*/ 590018 h 3885853"/>
              <a:gd name="connsiteX20" fmla="*/ 986774 w 5065543"/>
              <a:gd name="connsiteY20"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4993239 w 5065543"/>
              <a:gd name="connsiteY7" fmla="*/ 3784266 h 3885853"/>
              <a:gd name="connsiteX8" fmla="*/ 4229604 w 5065543"/>
              <a:gd name="connsiteY8" fmla="*/ 3851522 h 3885853"/>
              <a:gd name="connsiteX9" fmla="*/ 904564 w 5065543"/>
              <a:gd name="connsiteY9" fmla="*/ 3793288 h 3885853"/>
              <a:gd name="connsiteX10" fmla="*/ 451805 w 5065543"/>
              <a:gd name="connsiteY10" fmla="*/ 3738960 h 3885853"/>
              <a:gd name="connsiteX11" fmla="*/ 417467 w 5065543"/>
              <a:gd name="connsiteY11" fmla="*/ 3743134 h 3885853"/>
              <a:gd name="connsiteX12" fmla="*/ 47039 w 5065543"/>
              <a:gd name="connsiteY12" fmla="*/ 3447046 h 3885853"/>
              <a:gd name="connsiteX13" fmla="*/ 38763 w 5065543"/>
              <a:gd name="connsiteY13" fmla="*/ 3414896 h 3885853"/>
              <a:gd name="connsiteX14" fmla="*/ 28376 w 5065543"/>
              <a:gd name="connsiteY14" fmla="*/ 3388641 h 3885853"/>
              <a:gd name="connsiteX15" fmla="*/ 14642 w 5065543"/>
              <a:gd name="connsiteY15" fmla="*/ 2681940 h 3885853"/>
              <a:gd name="connsiteX16" fmla="*/ 141525 w 5065543"/>
              <a:gd name="connsiteY16" fmla="*/ 1290513 h 3885853"/>
              <a:gd name="connsiteX17" fmla="*/ 968842 w 5065543"/>
              <a:gd name="connsiteY17" fmla="*/ 590018 h 3885853"/>
              <a:gd name="connsiteX18" fmla="*/ 986774 w 5065543"/>
              <a:gd name="connsiteY18" fmla="*/ 0 h 3885853"/>
              <a:gd name="connsiteX0" fmla="*/ 986774 w 5073884"/>
              <a:gd name="connsiteY0" fmla="*/ 0 h 3885853"/>
              <a:gd name="connsiteX1" fmla="*/ 1598492 w 5073884"/>
              <a:gd name="connsiteY1" fmla="*/ 571743 h 3885853"/>
              <a:gd name="connsiteX2" fmla="*/ 4623587 w 5073884"/>
              <a:gd name="connsiteY2" fmla="*/ 815032 h 3885853"/>
              <a:gd name="connsiteX3" fmla="*/ 5045794 w 5073884"/>
              <a:gd name="connsiteY3" fmla="*/ 2583837 h 3885853"/>
              <a:gd name="connsiteX4" fmla="*/ 5065097 w 5073884"/>
              <a:gd name="connsiteY4" fmla="*/ 3007422 h 3885853"/>
              <a:gd name="connsiteX5" fmla="*/ 5059336 w 5073884"/>
              <a:gd name="connsiteY5" fmla="*/ 3165214 h 3885853"/>
              <a:gd name="connsiteX6" fmla="*/ 4993239 w 5073884"/>
              <a:gd name="connsiteY6" fmla="*/ 3784266 h 3885853"/>
              <a:gd name="connsiteX7" fmla="*/ 4229604 w 5073884"/>
              <a:gd name="connsiteY7" fmla="*/ 3851522 h 3885853"/>
              <a:gd name="connsiteX8" fmla="*/ 904564 w 5073884"/>
              <a:gd name="connsiteY8" fmla="*/ 3793288 h 3885853"/>
              <a:gd name="connsiteX9" fmla="*/ 451805 w 5073884"/>
              <a:gd name="connsiteY9" fmla="*/ 3738960 h 3885853"/>
              <a:gd name="connsiteX10" fmla="*/ 417467 w 5073884"/>
              <a:gd name="connsiteY10" fmla="*/ 3743134 h 3885853"/>
              <a:gd name="connsiteX11" fmla="*/ 47039 w 5073884"/>
              <a:gd name="connsiteY11" fmla="*/ 3447046 h 3885853"/>
              <a:gd name="connsiteX12" fmla="*/ 38763 w 5073884"/>
              <a:gd name="connsiteY12" fmla="*/ 3414896 h 3885853"/>
              <a:gd name="connsiteX13" fmla="*/ 28376 w 5073884"/>
              <a:gd name="connsiteY13" fmla="*/ 3388641 h 3885853"/>
              <a:gd name="connsiteX14" fmla="*/ 14642 w 5073884"/>
              <a:gd name="connsiteY14" fmla="*/ 2681940 h 3885853"/>
              <a:gd name="connsiteX15" fmla="*/ 141525 w 5073884"/>
              <a:gd name="connsiteY15" fmla="*/ 1290513 h 3885853"/>
              <a:gd name="connsiteX16" fmla="*/ 968842 w 5073884"/>
              <a:gd name="connsiteY16" fmla="*/ 590018 h 3885853"/>
              <a:gd name="connsiteX17" fmla="*/ 986774 w 5073884"/>
              <a:gd name="connsiteY17" fmla="*/ 0 h 3885853"/>
              <a:gd name="connsiteX0" fmla="*/ 986774 w 5078114"/>
              <a:gd name="connsiteY0" fmla="*/ 0 h 3885853"/>
              <a:gd name="connsiteX1" fmla="*/ 1598492 w 5078114"/>
              <a:gd name="connsiteY1" fmla="*/ 571743 h 3885853"/>
              <a:gd name="connsiteX2" fmla="*/ 4623587 w 5078114"/>
              <a:gd name="connsiteY2" fmla="*/ 815032 h 3885853"/>
              <a:gd name="connsiteX3" fmla="*/ 5045794 w 5078114"/>
              <a:gd name="connsiteY3" fmla="*/ 2583837 h 3885853"/>
              <a:gd name="connsiteX4" fmla="*/ 5065097 w 5078114"/>
              <a:gd name="connsiteY4" fmla="*/ 3007422 h 3885853"/>
              <a:gd name="connsiteX5" fmla="*/ 4993239 w 5078114"/>
              <a:gd name="connsiteY5" fmla="*/ 3784266 h 3885853"/>
              <a:gd name="connsiteX6" fmla="*/ 4229604 w 5078114"/>
              <a:gd name="connsiteY6" fmla="*/ 3851522 h 3885853"/>
              <a:gd name="connsiteX7" fmla="*/ 904564 w 5078114"/>
              <a:gd name="connsiteY7" fmla="*/ 3793288 h 3885853"/>
              <a:gd name="connsiteX8" fmla="*/ 451805 w 5078114"/>
              <a:gd name="connsiteY8" fmla="*/ 3738960 h 3885853"/>
              <a:gd name="connsiteX9" fmla="*/ 417467 w 5078114"/>
              <a:gd name="connsiteY9" fmla="*/ 3743134 h 3885853"/>
              <a:gd name="connsiteX10" fmla="*/ 47039 w 5078114"/>
              <a:gd name="connsiteY10" fmla="*/ 3447046 h 3885853"/>
              <a:gd name="connsiteX11" fmla="*/ 38763 w 5078114"/>
              <a:gd name="connsiteY11" fmla="*/ 3414896 h 3885853"/>
              <a:gd name="connsiteX12" fmla="*/ 28376 w 5078114"/>
              <a:gd name="connsiteY12" fmla="*/ 3388641 h 3885853"/>
              <a:gd name="connsiteX13" fmla="*/ 14642 w 5078114"/>
              <a:gd name="connsiteY13" fmla="*/ 2681940 h 3885853"/>
              <a:gd name="connsiteX14" fmla="*/ 141525 w 5078114"/>
              <a:gd name="connsiteY14" fmla="*/ 1290513 h 3885853"/>
              <a:gd name="connsiteX15" fmla="*/ 968842 w 5078114"/>
              <a:gd name="connsiteY15" fmla="*/ 590018 h 3885853"/>
              <a:gd name="connsiteX16" fmla="*/ 986774 w 5078114"/>
              <a:gd name="connsiteY16" fmla="*/ 0 h 3885853"/>
              <a:gd name="connsiteX0" fmla="*/ 986774 w 5094085"/>
              <a:gd name="connsiteY0" fmla="*/ 0 h 3885853"/>
              <a:gd name="connsiteX1" fmla="*/ 1598492 w 5094085"/>
              <a:gd name="connsiteY1" fmla="*/ 571743 h 3885853"/>
              <a:gd name="connsiteX2" fmla="*/ 4623587 w 5094085"/>
              <a:gd name="connsiteY2" fmla="*/ 815032 h 3885853"/>
              <a:gd name="connsiteX3" fmla="*/ 5045794 w 5094085"/>
              <a:gd name="connsiteY3" fmla="*/ 2583837 h 3885853"/>
              <a:gd name="connsiteX4" fmla="*/ 4993239 w 5094085"/>
              <a:gd name="connsiteY4" fmla="*/ 3784266 h 3885853"/>
              <a:gd name="connsiteX5" fmla="*/ 4229604 w 5094085"/>
              <a:gd name="connsiteY5" fmla="*/ 3851522 h 3885853"/>
              <a:gd name="connsiteX6" fmla="*/ 904564 w 5094085"/>
              <a:gd name="connsiteY6" fmla="*/ 3793288 h 3885853"/>
              <a:gd name="connsiteX7" fmla="*/ 451805 w 5094085"/>
              <a:gd name="connsiteY7" fmla="*/ 3738960 h 3885853"/>
              <a:gd name="connsiteX8" fmla="*/ 417467 w 5094085"/>
              <a:gd name="connsiteY8" fmla="*/ 3743134 h 3885853"/>
              <a:gd name="connsiteX9" fmla="*/ 47039 w 5094085"/>
              <a:gd name="connsiteY9" fmla="*/ 3447046 h 3885853"/>
              <a:gd name="connsiteX10" fmla="*/ 38763 w 5094085"/>
              <a:gd name="connsiteY10" fmla="*/ 3414896 h 3885853"/>
              <a:gd name="connsiteX11" fmla="*/ 28376 w 5094085"/>
              <a:gd name="connsiteY11" fmla="*/ 3388641 h 3885853"/>
              <a:gd name="connsiteX12" fmla="*/ 14642 w 5094085"/>
              <a:gd name="connsiteY12" fmla="*/ 2681940 h 3885853"/>
              <a:gd name="connsiteX13" fmla="*/ 141525 w 5094085"/>
              <a:gd name="connsiteY13" fmla="*/ 1290513 h 3885853"/>
              <a:gd name="connsiteX14" fmla="*/ 968842 w 5094085"/>
              <a:gd name="connsiteY14" fmla="*/ 590018 h 3885853"/>
              <a:gd name="connsiteX15" fmla="*/ 986774 w 5094085"/>
              <a:gd name="connsiteY15" fmla="*/ 0 h 3885853"/>
              <a:gd name="connsiteX0" fmla="*/ 986774 w 5062386"/>
              <a:gd name="connsiteY0" fmla="*/ 0 h 3895361"/>
              <a:gd name="connsiteX1" fmla="*/ 1598492 w 5062386"/>
              <a:gd name="connsiteY1" fmla="*/ 571743 h 3895361"/>
              <a:gd name="connsiteX2" fmla="*/ 4623587 w 5062386"/>
              <a:gd name="connsiteY2" fmla="*/ 815032 h 3895361"/>
              <a:gd name="connsiteX3" fmla="*/ 5045794 w 5062386"/>
              <a:gd name="connsiteY3" fmla="*/ 2583837 h 3895361"/>
              <a:gd name="connsiteX4" fmla="*/ 4851350 w 5062386"/>
              <a:gd name="connsiteY4" fmla="*/ 3634494 h 3895361"/>
              <a:gd name="connsiteX5" fmla="*/ 4229604 w 5062386"/>
              <a:gd name="connsiteY5" fmla="*/ 3851522 h 3895361"/>
              <a:gd name="connsiteX6" fmla="*/ 904564 w 5062386"/>
              <a:gd name="connsiteY6" fmla="*/ 3793288 h 3895361"/>
              <a:gd name="connsiteX7" fmla="*/ 451805 w 5062386"/>
              <a:gd name="connsiteY7" fmla="*/ 3738960 h 3895361"/>
              <a:gd name="connsiteX8" fmla="*/ 417467 w 5062386"/>
              <a:gd name="connsiteY8" fmla="*/ 3743134 h 3895361"/>
              <a:gd name="connsiteX9" fmla="*/ 47039 w 5062386"/>
              <a:gd name="connsiteY9" fmla="*/ 3447046 h 3895361"/>
              <a:gd name="connsiteX10" fmla="*/ 38763 w 5062386"/>
              <a:gd name="connsiteY10" fmla="*/ 3414896 h 3895361"/>
              <a:gd name="connsiteX11" fmla="*/ 28376 w 5062386"/>
              <a:gd name="connsiteY11" fmla="*/ 3388641 h 3895361"/>
              <a:gd name="connsiteX12" fmla="*/ 14642 w 5062386"/>
              <a:gd name="connsiteY12" fmla="*/ 2681940 h 3895361"/>
              <a:gd name="connsiteX13" fmla="*/ 141525 w 5062386"/>
              <a:gd name="connsiteY13" fmla="*/ 1290513 h 3895361"/>
              <a:gd name="connsiteX14" fmla="*/ 968842 w 5062386"/>
              <a:gd name="connsiteY14" fmla="*/ 590018 h 3895361"/>
              <a:gd name="connsiteX15" fmla="*/ 986774 w 5062386"/>
              <a:gd name="connsiteY15" fmla="*/ 0 h 3895361"/>
              <a:gd name="connsiteX0" fmla="*/ 986774 w 5051609"/>
              <a:gd name="connsiteY0" fmla="*/ 0 h 3895361"/>
              <a:gd name="connsiteX1" fmla="*/ 1598492 w 5051609"/>
              <a:gd name="connsiteY1" fmla="*/ 571743 h 3895361"/>
              <a:gd name="connsiteX2" fmla="*/ 4623587 w 5051609"/>
              <a:gd name="connsiteY2" fmla="*/ 815032 h 3895361"/>
              <a:gd name="connsiteX3" fmla="*/ 5045794 w 5051609"/>
              <a:gd name="connsiteY3" fmla="*/ 2583837 h 3895361"/>
              <a:gd name="connsiteX4" fmla="*/ 4851350 w 5051609"/>
              <a:gd name="connsiteY4" fmla="*/ 3634494 h 3895361"/>
              <a:gd name="connsiteX5" fmla="*/ 4229604 w 5051609"/>
              <a:gd name="connsiteY5" fmla="*/ 3851522 h 3895361"/>
              <a:gd name="connsiteX6" fmla="*/ 904564 w 5051609"/>
              <a:gd name="connsiteY6" fmla="*/ 3793288 h 3895361"/>
              <a:gd name="connsiteX7" fmla="*/ 451805 w 5051609"/>
              <a:gd name="connsiteY7" fmla="*/ 3738960 h 3895361"/>
              <a:gd name="connsiteX8" fmla="*/ 417467 w 5051609"/>
              <a:gd name="connsiteY8" fmla="*/ 3743134 h 3895361"/>
              <a:gd name="connsiteX9" fmla="*/ 47039 w 5051609"/>
              <a:gd name="connsiteY9" fmla="*/ 3447046 h 3895361"/>
              <a:gd name="connsiteX10" fmla="*/ 38763 w 5051609"/>
              <a:gd name="connsiteY10" fmla="*/ 3414896 h 3895361"/>
              <a:gd name="connsiteX11" fmla="*/ 28376 w 5051609"/>
              <a:gd name="connsiteY11" fmla="*/ 3388641 h 3895361"/>
              <a:gd name="connsiteX12" fmla="*/ 14642 w 5051609"/>
              <a:gd name="connsiteY12" fmla="*/ 2681940 h 3895361"/>
              <a:gd name="connsiteX13" fmla="*/ 141525 w 5051609"/>
              <a:gd name="connsiteY13" fmla="*/ 1290513 h 3895361"/>
              <a:gd name="connsiteX14" fmla="*/ 968842 w 5051609"/>
              <a:gd name="connsiteY14" fmla="*/ 590018 h 3895361"/>
              <a:gd name="connsiteX15" fmla="*/ 986774 w 5051609"/>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17467 w 5100973"/>
              <a:gd name="connsiteY8" fmla="*/ 3743134 h 4001096"/>
              <a:gd name="connsiteX9" fmla="*/ 47039 w 5100973"/>
              <a:gd name="connsiteY9" fmla="*/ 3447046 h 4001096"/>
              <a:gd name="connsiteX10" fmla="*/ 38763 w 5100973"/>
              <a:gd name="connsiteY10" fmla="*/ 3414896 h 4001096"/>
              <a:gd name="connsiteX11" fmla="*/ 28376 w 5100973"/>
              <a:gd name="connsiteY11" fmla="*/ 3388641 h 4001096"/>
              <a:gd name="connsiteX12" fmla="*/ 14642 w 5100973"/>
              <a:gd name="connsiteY12" fmla="*/ 2681940 h 4001096"/>
              <a:gd name="connsiteX13" fmla="*/ 141525 w 5100973"/>
              <a:gd name="connsiteY13" fmla="*/ 1290513 h 4001096"/>
              <a:gd name="connsiteX14" fmla="*/ 968842 w 5100973"/>
              <a:gd name="connsiteY14" fmla="*/ 590018 h 4001096"/>
              <a:gd name="connsiteX15" fmla="*/ 986774 w 5100973"/>
              <a:gd name="connsiteY15" fmla="*/ 0 h 4001096"/>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7039 w 5100973"/>
              <a:gd name="connsiteY8" fmla="*/ 3447046 h 4001096"/>
              <a:gd name="connsiteX9" fmla="*/ 38763 w 5100973"/>
              <a:gd name="connsiteY9" fmla="*/ 3414896 h 4001096"/>
              <a:gd name="connsiteX10" fmla="*/ 28376 w 5100973"/>
              <a:gd name="connsiteY10" fmla="*/ 3388641 h 4001096"/>
              <a:gd name="connsiteX11" fmla="*/ 14642 w 5100973"/>
              <a:gd name="connsiteY11" fmla="*/ 2681940 h 4001096"/>
              <a:gd name="connsiteX12" fmla="*/ 141525 w 5100973"/>
              <a:gd name="connsiteY12" fmla="*/ 1290513 h 4001096"/>
              <a:gd name="connsiteX13" fmla="*/ 968842 w 5100973"/>
              <a:gd name="connsiteY13" fmla="*/ 590018 h 4001096"/>
              <a:gd name="connsiteX14" fmla="*/ 986774 w 5100973"/>
              <a:gd name="connsiteY14" fmla="*/ 0 h 4001096"/>
              <a:gd name="connsiteX0" fmla="*/ 984626 w 5098825"/>
              <a:gd name="connsiteY0" fmla="*/ 0 h 4001096"/>
              <a:gd name="connsiteX1" fmla="*/ 1596344 w 5098825"/>
              <a:gd name="connsiteY1" fmla="*/ 571743 h 4001096"/>
              <a:gd name="connsiteX2" fmla="*/ 4621439 w 5098825"/>
              <a:gd name="connsiteY2" fmla="*/ 815032 h 4001096"/>
              <a:gd name="connsiteX3" fmla="*/ 5098825 w 5098825"/>
              <a:gd name="connsiteY3" fmla="*/ 2118754 h 4001096"/>
              <a:gd name="connsiteX4" fmla="*/ 4849202 w 5098825"/>
              <a:gd name="connsiteY4" fmla="*/ 3634494 h 4001096"/>
              <a:gd name="connsiteX5" fmla="*/ 3793904 w 5098825"/>
              <a:gd name="connsiteY5" fmla="*/ 3985529 h 4001096"/>
              <a:gd name="connsiteX6" fmla="*/ 957596 w 5098825"/>
              <a:gd name="connsiteY6" fmla="*/ 3840584 h 4001096"/>
              <a:gd name="connsiteX7" fmla="*/ 449657 w 5098825"/>
              <a:gd name="connsiteY7" fmla="*/ 3738960 h 4001096"/>
              <a:gd name="connsiteX8" fmla="*/ 44891 w 5098825"/>
              <a:gd name="connsiteY8" fmla="*/ 3447046 h 4001096"/>
              <a:gd name="connsiteX9" fmla="*/ 36615 w 5098825"/>
              <a:gd name="connsiteY9" fmla="*/ 3414896 h 4001096"/>
              <a:gd name="connsiteX10" fmla="*/ 12494 w 5098825"/>
              <a:gd name="connsiteY10" fmla="*/ 2681940 h 4001096"/>
              <a:gd name="connsiteX11" fmla="*/ 139377 w 5098825"/>
              <a:gd name="connsiteY11" fmla="*/ 1290513 h 4001096"/>
              <a:gd name="connsiteX12" fmla="*/ 966694 w 5098825"/>
              <a:gd name="connsiteY12" fmla="*/ 590018 h 4001096"/>
              <a:gd name="connsiteX13" fmla="*/ 984626 w 5098825"/>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44704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53375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437163 w 5086331"/>
              <a:gd name="connsiteY7" fmla="*/ 3738960 h 4001096"/>
              <a:gd name="connsiteX8" fmla="*/ 32397 w 5086331"/>
              <a:gd name="connsiteY8" fmla="*/ 3533756 h 4001096"/>
              <a:gd name="connsiteX9" fmla="*/ 0 w 5086331"/>
              <a:gd name="connsiteY9" fmla="*/ 2681940 h 4001096"/>
              <a:gd name="connsiteX10" fmla="*/ 126883 w 5086331"/>
              <a:gd name="connsiteY10" fmla="*/ 1290513 h 4001096"/>
              <a:gd name="connsiteX11" fmla="*/ 954200 w 5086331"/>
              <a:gd name="connsiteY11" fmla="*/ 590018 h 4001096"/>
              <a:gd name="connsiteX12" fmla="*/ 972132 w 5086331"/>
              <a:gd name="connsiteY12"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1007316 w 5121515"/>
              <a:gd name="connsiteY0" fmla="*/ 0 h 4001096"/>
              <a:gd name="connsiteX1" fmla="*/ 1619034 w 5121515"/>
              <a:gd name="connsiteY1" fmla="*/ 571743 h 4001096"/>
              <a:gd name="connsiteX2" fmla="*/ 4644129 w 5121515"/>
              <a:gd name="connsiteY2" fmla="*/ 815032 h 4001096"/>
              <a:gd name="connsiteX3" fmla="*/ 5121515 w 5121515"/>
              <a:gd name="connsiteY3" fmla="*/ 2118754 h 4001096"/>
              <a:gd name="connsiteX4" fmla="*/ 4871892 w 5121515"/>
              <a:gd name="connsiteY4" fmla="*/ 3634494 h 4001096"/>
              <a:gd name="connsiteX5" fmla="*/ 3816594 w 5121515"/>
              <a:gd name="connsiteY5" fmla="*/ 3985529 h 4001096"/>
              <a:gd name="connsiteX6" fmla="*/ 980286 w 5121515"/>
              <a:gd name="connsiteY6" fmla="*/ 3840584 h 4001096"/>
              <a:gd name="connsiteX7" fmla="*/ 67581 w 5121515"/>
              <a:gd name="connsiteY7" fmla="*/ 3533756 h 4001096"/>
              <a:gd name="connsiteX8" fmla="*/ 35184 w 5121515"/>
              <a:gd name="connsiteY8" fmla="*/ 2681940 h 4001096"/>
              <a:gd name="connsiteX9" fmla="*/ 162067 w 5121515"/>
              <a:gd name="connsiteY9" fmla="*/ 1290513 h 4001096"/>
              <a:gd name="connsiteX10" fmla="*/ 989384 w 5121515"/>
              <a:gd name="connsiteY10" fmla="*/ 590018 h 4001096"/>
              <a:gd name="connsiteX11" fmla="*/ 1007316 w 5121515"/>
              <a:gd name="connsiteY11" fmla="*/ 0 h 4001096"/>
              <a:gd name="connsiteX0" fmla="*/ 1010370 w 5124569"/>
              <a:gd name="connsiteY0" fmla="*/ 0 h 4001096"/>
              <a:gd name="connsiteX1" fmla="*/ 1622088 w 5124569"/>
              <a:gd name="connsiteY1" fmla="*/ 571743 h 4001096"/>
              <a:gd name="connsiteX2" fmla="*/ 4647183 w 5124569"/>
              <a:gd name="connsiteY2" fmla="*/ 815032 h 4001096"/>
              <a:gd name="connsiteX3" fmla="*/ 5124569 w 5124569"/>
              <a:gd name="connsiteY3" fmla="*/ 2118754 h 4001096"/>
              <a:gd name="connsiteX4" fmla="*/ 4874946 w 5124569"/>
              <a:gd name="connsiteY4" fmla="*/ 3634494 h 4001096"/>
              <a:gd name="connsiteX5" fmla="*/ 3819648 w 5124569"/>
              <a:gd name="connsiteY5" fmla="*/ 3985529 h 4001096"/>
              <a:gd name="connsiteX6" fmla="*/ 983340 w 5124569"/>
              <a:gd name="connsiteY6" fmla="*/ 3840584 h 4001096"/>
              <a:gd name="connsiteX7" fmla="*/ 70635 w 5124569"/>
              <a:gd name="connsiteY7" fmla="*/ 3533756 h 4001096"/>
              <a:gd name="connsiteX8" fmla="*/ 165121 w 5124569"/>
              <a:gd name="connsiteY8" fmla="*/ 1290513 h 4001096"/>
              <a:gd name="connsiteX9" fmla="*/ 992438 w 5124569"/>
              <a:gd name="connsiteY9" fmla="*/ 590018 h 4001096"/>
              <a:gd name="connsiteX10" fmla="*/ 1010370 w 5124569"/>
              <a:gd name="connsiteY10" fmla="*/ 0 h 4001096"/>
              <a:gd name="connsiteX0" fmla="*/ 1004891 w 5119090"/>
              <a:gd name="connsiteY0" fmla="*/ 0 h 4001096"/>
              <a:gd name="connsiteX1" fmla="*/ 1616609 w 5119090"/>
              <a:gd name="connsiteY1" fmla="*/ 571743 h 4001096"/>
              <a:gd name="connsiteX2" fmla="*/ 4641704 w 5119090"/>
              <a:gd name="connsiteY2" fmla="*/ 815032 h 4001096"/>
              <a:gd name="connsiteX3" fmla="*/ 5119090 w 5119090"/>
              <a:gd name="connsiteY3" fmla="*/ 2118754 h 4001096"/>
              <a:gd name="connsiteX4" fmla="*/ 4869467 w 5119090"/>
              <a:gd name="connsiteY4" fmla="*/ 3634494 h 4001096"/>
              <a:gd name="connsiteX5" fmla="*/ 3814169 w 5119090"/>
              <a:gd name="connsiteY5" fmla="*/ 3985529 h 4001096"/>
              <a:gd name="connsiteX6" fmla="*/ 977861 w 5119090"/>
              <a:gd name="connsiteY6" fmla="*/ 3840584 h 4001096"/>
              <a:gd name="connsiteX7" fmla="*/ 73039 w 5119090"/>
              <a:gd name="connsiteY7" fmla="*/ 3313039 h 4001096"/>
              <a:gd name="connsiteX8" fmla="*/ 159642 w 5119090"/>
              <a:gd name="connsiteY8" fmla="*/ 1290513 h 4001096"/>
              <a:gd name="connsiteX9" fmla="*/ 986959 w 5119090"/>
              <a:gd name="connsiteY9" fmla="*/ 590018 h 4001096"/>
              <a:gd name="connsiteX10" fmla="*/ 1004891 w 5119090"/>
              <a:gd name="connsiteY10" fmla="*/ 0 h 4001096"/>
              <a:gd name="connsiteX0" fmla="*/ 1004891 w 5119090"/>
              <a:gd name="connsiteY0" fmla="*/ 0 h 4028919"/>
              <a:gd name="connsiteX1" fmla="*/ 1616609 w 5119090"/>
              <a:gd name="connsiteY1" fmla="*/ 571743 h 4028919"/>
              <a:gd name="connsiteX2" fmla="*/ 4641704 w 5119090"/>
              <a:gd name="connsiteY2" fmla="*/ 815032 h 4028919"/>
              <a:gd name="connsiteX3" fmla="*/ 5119090 w 5119090"/>
              <a:gd name="connsiteY3" fmla="*/ 2118754 h 4028919"/>
              <a:gd name="connsiteX4" fmla="*/ 4869467 w 5119090"/>
              <a:gd name="connsiteY4" fmla="*/ 3634494 h 4028919"/>
              <a:gd name="connsiteX5" fmla="*/ 3814169 w 5119090"/>
              <a:gd name="connsiteY5" fmla="*/ 3985529 h 4028919"/>
              <a:gd name="connsiteX6" fmla="*/ 977861 w 5119090"/>
              <a:gd name="connsiteY6" fmla="*/ 3911529 h 4028919"/>
              <a:gd name="connsiteX7" fmla="*/ 73039 w 5119090"/>
              <a:gd name="connsiteY7" fmla="*/ 3313039 h 4028919"/>
              <a:gd name="connsiteX8" fmla="*/ 159642 w 5119090"/>
              <a:gd name="connsiteY8" fmla="*/ 1290513 h 4028919"/>
              <a:gd name="connsiteX9" fmla="*/ 986959 w 5119090"/>
              <a:gd name="connsiteY9" fmla="*/ 590018 h 4028919"/>
              <a:gd name="connsiteX10" fmla="*/ 1004891 w 5119090"/>
              <a:gd name="connsiteY10" fmla="*/ 0 h 4028919"/>
              <a:gd name="connsiteX0" fmla="*/ 1004891 w 5119090"/>
              <a:gd name="connsiteY0" fmla="*/ 0 h 4142676"/>
              <a:gd name="connsiteX1" fmla="*/ 1616609 w 5119090"/>
              <a:gd name="connsiteY1" fmla="*/ 571743 h 4142676"/>
              <a:gd name="connsiteX2" fmla="*/ 4641704 w 5119090"/>
              <a:gd name="connsiteY2" fmla="*/ 815032 h 4142676"/>
              <a:gd name="connsiteX3" fmla="*/ 5119090 w 5119090"/>
              <a:gd name="connsiteY3" fmla="*/ 2118754 h 4142676"/>
              <a:gd name="connsiteX4" fmla="*/ 4869467 w 5119090"/>
              <a:gd name="connsiteY4" fmla="*/ 3634494 h 4142676"/>
              <a:gd name="connsiteX5" fmla="*/ 3575630 w 5119090"/>
              <a:gd name="connsiteY5" fmla="*/ 4131303 h 4142676"/>
              <a:gd name="connsiteX6" fmla="*/ 977861 w 5119090"/>
              <a:gd name="connsiteY6" fmla="*/ 3911529 h 4142676"/>
              <a:gd name="connsiteX7" fmla="*/ 73039 w 5119090"/>
              <a:gd name="connsiteY7" fmla="*/ 3313039 h 4142676"/>
              <a:gd name="connsiteX8" fmla="*/ 159642 w 5119090"/>
              <a:gd name="connsiteY8" fmla="*/ 1290513 h 4142676"/>
              <a:gd name="connsiteX9" fmla="*/ 986959 w 5119090"/>
              <a:gd name="connsiteY9" fmla="*/ 590018 h 4142676"/>
              <a:gd name="connsiteX10" fmla="*/ 1004891 w 5119090"/>
              <a:gd name="connsiteY10" fmla="*/ 0 h 4142676"/>
              <a:gd name="connsiteX0" fmla="*/ 1004891 w 5119090"/>
              <a:gd name="connsiteY0" fmla="*/ 0 h 4145018"/>
              <a:gd name="connsiteX1" fmla="*/ 1616609 w 5119090"/>
              <a:gd name="connsiteY1" fmla="*/ 571743 h 4145018"/>
              <a:gd name="connsiteX2" fmla="*/ 4641704 w 5119090"/>
              <a:gd name="connsiteY2" fmla="*/ 815032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5119090"/>
              <a:gd name="connsiteY0" fmla="*/ 0 h 4145018"/>
              <a:gd name="connsiteX1" fmla="*/ 1616609 w 5119090"/>
              <a:gd name="connsiteY1" fmla="*/ 571743 h 4145018"/>
              <a:gd name="connsiteX2" fmla="*/ 4469426 w 5119090"/>
              <a:gd name="connsiteY2" fmla="*/ 735519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4986569"/>
              <a:gd name="connsiteY0" fmla="*/ 0 h 4145018"/>
              <a:gd name="connsiteX1" fmla="*/ 1616609 w 4986569"/>
              <a:gd name="connsiteY1" fmla="*/ 571743 h 4145018"/>
              <a:gd name="connsiteX2" fmla="*/ 4469426 w 4986569"/>
              <a:gd name="connsiteY2" fmla="*/ 735519 h 4145018"/>
              <a:gd name="connsiteX3" fmla="*/ 4986569 w 4986569"/>
              <a:gd name="connsiteY3" fmla="*/ 2118754 h 4145018"/>
              <a:gd name="connsiteX4" fmla="*/ 4736945 w 4986569"/>
              <a:gd name="connsiteY4" fmla="*/ 3594737 h 4145018"/>
              <a:gd name="connsiteX5" fmla="*/ 3575630 w 4986569"/>
              <a:gd name="connsiteY5" fmla="*/ 4131303 h 4145018"/>
              <a:gd name="connsiteX6" fmla="*/ 977861 w 4986569"/>
              <a:gd name="connsiteY6" fmla="*/ 3911529 h 4145018"/>
              <a:gd name="connsiteX7" fmla="*/ 73039 w 4986569"/>
              <a:gd name="connsiteY7" fmla="*/ 3313039 h 4145018"/>
              <a:gd name="connsiteX8" fmla="*/ 159642 w 4986569"/>
              <a:gd name="connsiteY8" fmla="*/ 1290513 h 4145018"/>
              <a:gd name="connsiteX9" fmla="*/ 986959 w 4986569"/>
              <a:gd name="connsiteY9" fmla="*/ 590018 h 4145018"/>
              <a:gd name="connsiteX10" fmla="*/ 1004891 w 4986569"/>
              <a:gd name="connsiteY10" fmla="*/ 0 h 4145018"/>
              <a:gd name="connsiteX0" fmla="*/ 1004891 w 4857980"/>
              <a:gd name="connsiteY0" fmla="*/ 0 h 4145018"/>
              <a:gd name="connsiteX1" fmla="*/ 1616609 w 4857980"/>
              <a:gd name="connsiteY1" fmla="*/ 571743 h 4145018"/>
              <a:gd name="connsiteX2" fmla="*/ 4469426 w 4857980"/>
              <a:gd name="connsiteY2" fmla="*/ 735519 h 4145018"/>
              <a:gd name="connsiteX3" fmla="*/ 4736945 w 4857980"/>
              <a:gd name="connsiteY3" fmla="*/ 3594737 h 4145018"/>
              <a:gd name="connsiteX4" fmla="*/ 3575630 w 4857980"/>
              <a:gd name="connsiteY4" fmla="*/ 4131303 h 4145018"/>
              <a:gd name="connsiteX5" fmla="*/ 977861 w 4857980"/>
              <a:gd name="connsiteY5" fmla="*/ 3911529 h 4145018"/>
              <a:gd name="connsiteX6" fmla="*/ 73039 w 4857980"/>
              <a:gd name="connsiteY6" fmla="*/ 3313039 h 4145018"/>
              <a:gd name="connsiteX7" fmla="*/ 159642 w 4857980"/>
              <a:gd name="connsiteY7" fmla="*/ 1290513 h 4145018"/>
              <a:gd name="connsiteX8" fmla="*/ 986959 w 4857980"/>
              <a:gd name="connsiteY8" fmla="*/ 590018 h 4145018"/>
              <a:gd name="connsiteX9" fmla="*/ 1004891 w 4857980"/>
              <a:gd name="connsiteY9" fmla="*/ 0 h 4145018"/>
              <a:gd name="connsiteX0" fmla="*/ 1004891 w 4944528"/>
              <a:gd name="connsiteY0" fmla="*/ 0 h 4145018"/>
              <a:gd name="connsiteX1" fmla="*/ 1616609 w 4944528"/>
              <a:gd name="connsiteY1" fmla="*/ 571743 h 4145018"/>
              <a:gd name="connsiteX2" fmla="*/ 4641704 w 4944528"/>
              <a:gd name="connsiteY2" fmla="*/ 775276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44528"/>
              <a:gd name="connsiteY0" fmla="*/ 0 h 4145018"/>
              <a:gd name="connsiteX1" fmla="*/ 1616609 w 4944528"/>
              <a:gd name="connsiteY1" fmla="*/ 571743 h 4145018"/>
              <a:gd name="connsiteX2" fmla="*/ 4641704 w 4944528"/>
              <a:gd name="connsiteY2" fmla="*/ 907797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38286"/>
              <a:gd name="connsiteY0" fmla="*/ 0 h 4156705"/>
              <a:gd name="connsiteX1" fmla="*/ 1616609 w 4938286"/>
              <a:gd name="connsiteY1" fmla="*/ 571743 h 4156705"/>
              <a:gd name="connsiteX2" fmla="*/ 4641704 w 4938286"/>
              <a:gd name="connsiteY2" fmla="*/ 907797 h 4156705"/>
              <a:gd name="connsiteX3" fmla="*/ 4723693 w 4938286"/>
              <a:gd name="connsiteY3" fmla="*/ 3409206 h 4156705"/>
              <a:gd name="connsiteX4" fmla="*/ 3575630 w 4938286"/>
              <a:gd name="connsiteY4" fmla="*/ 4131303 h 4156705"/>
              <a:gd name="connsiteX5" fmla="*/ 977861 w 4938286"/>
              <a:gd name="connsiteY5" fmla="*/ 3911529 h 4156705"/>
              <a:gd name="connsiteX6" fmla="*/ 73039 w 4938286"/>
              <a:gd name="connsiteY6" fmla="*/ 3313039 h 4156705"/>
              <a:gd name="connsiteX7" fmla="*/ 159642 w 4938286"/>
              <a:gd name="connsiteY7" fmla="*/ 1290513 h 4156705"/>
              <a:gd name="connsiteX8" fmla="*/ 986959 w 4938286"/>
              <a:gd name="connsiteY8" fmla="*/ 590018 h 4156705"/>
              <a:gd name="connsiteX9" fmla="*/ 1004891 w 4938286"/>
              <a:gd name="connsiteY9" fmla="*/ 0 h 4156705"/>
              <a:gd name="connsiteX0" fmla="*/ 1004891 w 4964496"/>
              <a:gd name="connsiteY0" fmla="*/ 0 h 4156705"/>
              <a:gd name="connsiteX1" fmla="*/ 1616609 w 4964496"/>
              <a:gd name="connsiteY1" fmla="*/ 571743 h 4156705"/>
              <a:gd name="connsiteX2" fmla="*/ 4641704 w 4964496"/>
              <a:gd name="connsiteY2" fmla="*/ 907797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64496"/>
              <a:gd name="connsiteY0" fmla="*/ 0 h 4156705"/>
              <a:gd name="connsiteX1" fmla="*/ 1616609 w 4964496"/>
              <a:gd name="connsiteY1" fmla="*/ 571743 h 4156705"/>
              <a:gd name="connsiteX2" fmla="*/ 4641704 w 4964496"/>
              <a:gd name="connsiteY2" fmla="*/ 881293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38200"/>
              <a:gd name="connsiteY0" fmla="*/ 0 h 4156705"/>
              <a:gd name="connsiteX1" fmla="*/ 1616609 w 4938200"/>
              <a:gd name="connsiteY1" fmla="*/ 571743 h 4156705"/>
              <a:gd name="connsiteX2" fmla="*/ 4641704 w 4938200"/>
              <a:gd name="connsiteY2" fmla="*/ 881293 h 4156705"/>
              <a:gd name="connsiteX3" fmla="*/ 4723693 w 4938200"/>
              <a:gd name="connsiteY3" fmla="*/ 3409206 h 4156705"/>
              <a:gd name="connsiteX4" fmla="*/ 3575630 w 4938200"/>
              <a:gd name="connsiteY4" fmla="*/ 4131303 h 4156705"/>
              <a:gd name="connsiteX5" fmla="*/ 977861 w 4938200"/>
              <a:gd name="connsiteY5" fmla="*/ 3911529 h 4156705"/>
              <a:gd name="connsiteX6" fmla="*/ 73039 w 4938200"/>
              <a:gd name="connsiteY6" fmla="*/ 3313039 h 4156705"/>
              <a:gd name="connsiteX7" fmla="*/ 159642 w 4938200"/>
              <a:gd name="connsiteY7" fmla="*/ 1290513 h 4156705"/>
              <a:gd name="connsiteX8" fmla="*/ 986959 w 4938200"/>
              <a:gd name="connsiteY8" fmla="*/ 590018 h 4156705"/>
              <a:gd name="connsiteX9" fmla="*/ 1004891 w 4938200"/>
              <a:gd name="connsiteY9" fmla="*/ 0 h 4156705"/>
              <a:gd name="connsiteX0" fmla="*/ 1004891 w 4931243"/>
              <a:gd name="connsiteY0" fmla="*/ 0 h 4156705"/>
              <a:gd name="connsiteX1" fmla="*/ 1616609 w 4931243"/>
              <a:gd name="connsiteY1" fmla="*/ 571743 h 4156705"/>
              <a:gd name="connsiteX2" fmla="*/ 4628452 w 4931243"/>
              <a:gd name="connsiteY2" fmla="*/ 934302 h 4156705"/>
              <a:gd name="connsiteX3" fmla="*/ 4723693 w 4931243"/>
              <a:gd name="connsiteY3" fmla="*/ 3409206 h 4156705"/>
              <a:gd name="connsiteX4" fmla="*/ 3575630 w 4931243"/>
              <a:gd name="connsiteY4" fmla="*/ 4131303 h 4156705"/>
              <a:gd name="connsiteX5" fmla="*/ 977861 w 4931243"/>
              <a:gd name="connsiteY5" fmla="*/ 3911529 h 4156705"/>
              <a:gd name="connsiteX6" fmla="*/ 73039 w 4931243"/>
              <a:gd name="connsiteY6" fmla="*/ 3313039 h 4156705"/>
              <a:gd name="connsiteX7" fmla="*/ 159642 w 4931243"/>
              <a:gd name="connsiteY7" fmla="*/ 1290513 h 4156705"/>
              <a:gd name="connsiteX8" fmla="*/ 986959 w 4931243"/>
              <a:gd name="connsiteY8" fmla="*/ 590018 h 4156705"/>
              <a:gd name="connsiteX9" fmla="*/ 1004891 w 4931243"/>
              <a:gd name="connsiteY9" fmla="*/ 0 h 4156705"/>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10726 w 4937078"/>
              <a:gd name="connsiteY0" fmla="*/ 0 h 4175448"/>
              <a:gd name="connsiteX1" fmla="*/ 1622444 w 4937078"/>
              <a:gd name="connsiteY1" fmla="*/ 571743 h 4175448"/>
              <a:gd name="connsiteX2" fmla="*/ 4634287 w 4937078"/>
              <a:gd name="connsiteY2" fmla="*/ 934302 h 4175448"/>
              <a:gd name="connsiteX3" fmla="*/ 4729528 w 4937078"/>
              <a:gd name="connsiteY3" fmla="*/ 3409206 h 4175448"/>
              <a:gd name="connsiteX4" fmla="*/ 3581465 w 4937078"/>
              <a:gd name="connsiteY4" fmla="*/ 4131303 h 4175448"/>
              <a:gd name="connsiteX5" fmla="*/ 864426 w 4937078"/>
              <a:gd name="connsiteY5" fmla="*/ 3991042 h 4175448"/>
              <a:gd name="connsiteX6" fmla="*/ 78874 w 4937078"/>
              <a:gd name="connsiteY6" fmla="*/ 3313039 h 4175448"/>
              <a:gd name="connsiteX7" fmla="*/ 165477 w 4937078"/>
              <a:gd name="connsiteY7" fmla="*/ 1290513 h 4175448"/>
              <a:gd name="connsiteX8" fmla="*/ 992794 w 4937078"/>
              <a:gd name="connsiteY8" fmla="*/ 590018 h 4175448"/>
              <a:gd name="connsiteX9" fmla="*/ 1010726 w 4937078"/>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58820" h="4175448">
                <a:moveTo>
                  <a:pt x="1008299" y="0"/>
                </a:moveTo>
                <a:cubicBezTo>
                  <a:pt x="1080221" y="58905"/>
                  <a:pt x="1502689" y="357725"/>
                  <a:pt x="1646266" y="574434"/>
                </a:cubicBezTo>
                <a:cubicBezTo>
                  <a:pt x="1801987" y="585526"/>
                  <a:pt x="4118388" y="461840"/>
                  <a:pt x="4631860" y="934302"/>
                </a:cubicBezTo>
                <a:cubicBezTo>
                  <a:pt x="5145332" y="1406764"/>
                  <a:pt x="4955580" y="2313155"/>
                  <a:pt x="4727101" y="3409206"/>
                </a:cubicBezTo>
                <a:cubicBezTo>
                  <a:pt x="4578135" y="3975170"/>
                  <a:pt x="4223222" y="4034330"/>
                  <a:pt x="3579038" y="4131303"/>
                </a:cubicBezTo>
                <a:cubicBezTo>
                  <a:pt x="2934854" y="4228276"/>
                  <a:pt x="1597338" y="4158382"/>
                  <a:pt x="861999" y="3991042"/>
                </a:cubicBezTo>
                <a:cubicBezTo>
                  <a:pt x="557764" y="3888766"/>
                  <a:pt x="288603" y="3774523"/>
                  <a:pt x="76447" y="3313039"/>
                </a:cubicBezTo>
                <a:cubicBezTo>
                  <a:pt x="-73175" y="2826910"/>
                  <a:pt x="18982" y="1794318"/>
                  <a:pt x="163050" y="1290513"/>
                </a:cubicBezTo>
                <a:cubicBezTo>
                  <a:pt x="367640" y="666231"/>
                  <a:pt x="707145" y="617043"/>
                  <a:pt x="990367" y="590018"/>
                </a:cubicBezTo>
                <a:cubicBezTo>
                  <a:pt x="990367" y="590018"/>
                  <a:pt x="1038579" y="394709"/>
                  <a:pt x="1008299" y="0"/>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F91C049-12EB-8A83-B46D-632203F3BEA4}"/>
              </a:ext>
            </a:extLst>
          </p:cNvPr>
          <p:cNvSpPr>
            <a:spLocks noGrp="1"/>
          </p:cNvSpPr>
          <p:nvPr>
            <p:ph type="title"/>
          </p:nvPr>
        </p:nvSpPr>
        <p:spPr>
          <a:xfrm>
            <a:off x="1221949" y="1441683"/>
            <a:ext cx="3737320" cy="2085287"/>
          </a:xfrm>
        </p:spPr>
        <p:txBody>
          <a:bodyPr>
            <a:normAutofit/>
          </a:bodyPr>
          <a:lstStyle/>
          <a:p>
            <a:pPr algn="ctr"/>
            <a:r>
              <a:rPr lang="en-GB" i="1" u="sng"/>
              <a:t>Also new for 2023</a:t>
            </a:r>
          </a:p>
        </p:txBody>
      </p:sp>
      <p:sp>
        <p:nvSpPr>
          <p:cNvPr id="16" name="Freeform: Shape 15">
            <a:extLst>
              <a:ext uri="{FF2B5EF4-FFF2-40B4-BE49-F238E27FC236}">
                <a16:creationId xmlns:a16="http://schemas.microsoft.com/office/drawing/2014/main" id="{A7E159FC-3666-4232-8B04-4E20400D3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5116">
            <a:off x="719578" y="526618"/>
            <a:ext cx="4653004" cy="3398069"/>
          </a:xfrm>
          <a:custGeom>
            <a:avLst/>
            <a:gdLst>
              <a:gd name="connsiteX0" fmla="*/ 986774 w 5065355"/>
              <a:gd name="connsiteY0" fmla="*/ 0 h 3864077"/>
              <a:gd name="connsiteX1" fmla="*/ 1598492 w 5065355"/>
              <a:gd name="connsiteY1" fmla="*/ 571743 h 3864077"/>
              <a:gd name="connsiteX2" fmla="*/ 4623587 w 5065355"/>
              <a:gd name="connsiteY2" fmla="*/ 815032 h 3864077"/>
              <a:gd name="connsiteX3" fmla="*/ 5045794 w 5065355"/>
              <a:gd name="connsiteY3" fmla="*/ 2583837 h 3864077"/>
              <a:gd name="connsiteX4" fmla="*/ 5065097 w 5065355"/>
              <a:gd name="connsiteY4" fmla="*/ 3007422 h 3864077"/>
              <a:gd name="connsiteX5" fmla="*/ 5064540 w 5065355"/>
              <a:gd name="connsiteY5" fmla="*/ 3083457 h 3864077"/>
              <a:gd name="connsiteX6" fmla="*/ 5065355 w 5065355"/>
              <a:gd name="connsiteY6" fmla="*/ 3093208 h 3864077"/>
              <a:gd name="connsiteX7" fmla="*/ 5059336 w 5065355"/>
              <a:gd name="connsiteY7" fmla="*/ 3165214 h 3864077"/>
              <a:gd name="connsiteX8" fmla="*/ 5058896 w 5065355"/>
              <a:gd name="connsiteY8" fmla="*/ 3171406 h 3864077"/>
              <a:gd name="connsiteX9" fmla="*/ 5058773 w 5065355"/>
              <a:gd name="connsiteY9" fmla="*/ 3171941 h 3864077"/>
              <a:gd name="connsiteX10" fmla="*/ 5057188 w 5065355"/>
              <a:gd name="connsiteY10" fmla="*/ 3190910 h 3864077"/>
              <a:gd name="connsiteX11" fmla="*/ 5033762 w 5065355"/>
              <a:gd name="connsiteY11" fmla="*/ 3281910 h 3864077"/>
              <a:gd name="connsiteX12" fmla="*/ 5033487 w 5065355"/>
              <a:gd name="connsiteY12" fmla="*/ 3282522 h 3864077"/>
              <a:gd name="connsiteX13" fmla="*/ 5027369 w 5065355"/>
              <a:gd name="connsiteY13" fmla="*/ 3309275 h 3864077"/>
              <a:gd name="connsiteX14" fmla="*/ 4908386 w 5065355"/>
              <a:gd name="connsiteY14" fmla="*/ 3476562 h 3864077"/>
              <a:gd name="connsiteX15" fmla="*/ 4902444 w 5065355"/>
              <a:gd name="connsiteY15" fmla="*/ 3480940 h 3864077"/>
              <a:gd name="connsiteX16" fmla="*/ 4888108 w 5065355"/>
              <a:gd name="connsiteY16" fmla="*/ 3495204 h 3864077"/>
              <a:gd name="connsiteX17" fmla="*/ 4819819 w 5065355"/>
              <a:gd name="connsiteY17" fmla="*/ 3539901 h 3864077"/>
              <a:gd name="connsiteX18" fmla="*/ 4806748 w 5065355"/>
              <a:gd name="connsiteY18" fmla="*/ 3544794 h 3864077"/>
              <a:gd name="connsiteX19" fmla="*/ 4765129 w 5065355"/>
              <a:gd name="connsiteY19" fmla="*/ 3568040 h 3864077"/>
              <a:gd name="connsiteX20" fmla="*/ 4426673 w 5065355"/>
              <a:gd name="connsiteY20" fmla="*/ 3685984 h 3864077"/>
              <a:gd name="connsiteX21" fmla="*/ 534075 w 5065355"/>
              <a:gd name="connsiteY21" fmla="*/ 3761757 h 3864077"/>
              <a:gd name="connsiteX22" fmla="*/ 451805 w 5065355"/>
              <a:gd name="connsiteY22" fmla="*/ 3738960 h 3864077"/>
              <a:gd name="connsiteX23" fmla="*/ 417467 w 5065355"/>
              <a:gd name="connsiteY23" fmla="*/ 3743134 h 3864077"/>
              <a:gd name="connsiteX24" fmla="*/ 47039 w 5065355"/>
              <a:gd name="connsiteY24" fmla="*/ 3447046 h 3864077"/>
              <a:gd name="connsiteX25" fmla="*/ 38763 w 5065355"/>
              <a:gd name="connsiteY25" fmla="*/ 3414896 h 3864077"/>
              <a:gd name="connsiteX26" fmla="*/ 28376 w 5065355"/>
              <a:gd name="connsiteY26" fmla="*/ 3388641 h 3864077"/>
              <a:gd name="connsiteX27" fmla="*/ 14642 w 5065355"/>
              <a:gd name="connsiteY27" fmla="*/ 2681940 h 3864077"/>
              <a:gd name="connsiteX28" fmla="*/ 141525 w 5065355"/>
              <a:gd name="connsiteY28" fmla="*/ 1290513 h 3864077"/>
              <a:gd name="connsiteX29" fmla="*/ 968842 w 5065355"/>
              <a:gd name="connsiteY29" fmla="*/ 590018 h 3864077"/>
              <a:gd name="connsiteX30" fmla="*/ 986774 w 5065355"/>
              <a:gd name="connsiteY30" fmla="*/ 0 h 3864077"/>
              <a:gd name="connsiteX0" fmla="*/ 986774 w 5065355"/>
              <a:gd name="connsiteY0" fmla="*/ 0 h 3852421"/>
              <a:gd name="connsiteX1" fmla="*/ 1598492 w 5065355"/>
              <a:gd name="connsiteY1" fmla="*/ 571743 h 3852421"/>
              <a:gd name="connsiteX2" fmla="*/ 4623587 w 5065355"/>
              <a:gd name="connsiteY2" fmla="*/ 815032 h 3852421"/>
              <a:gd name="connsiteX3" fmla="*/ 5045794 w 5065355"/>
              <a:gd name="connsiteY3" fmla="*/ 2583837 h 3852421"/>
              <a:gd name="connsiteX4" fmla="*/ 5065097 w 5065355"/>
              <a:gd name="connsiteY4" fmla="*/ 3007422 h 3852421"/>
              <a:gd name="connsiteX5" fmla="*/ 5064540 w 5065355"/>
              <a:gd name="connsiteY5" fmla="*/ 3083457 h 3852421"/>
              <a:gd name="connsiteX6" fmla="*/ 5065355 w 5065355"/>
              <a:gd name="connsiteY6" fmla="*/ 3093208 h 3852421"/>
              <a:gd name="connsiteX7" fmla="*/ 5059336 w 5065355"/>
              <a:gd name="connsiteY7" fmla="*/ 3165214 h 3852421"/>
              <a:gd name="connsiteX8" fmla="*/ 5058896 w 5065355"/>
              <a:gd name="connsiteY8" fmla="*/ 3171406 h 3852421"/>
              <a:gd name="connsiteX9" fmla="*/ 5058773 w 5065355"/>
              <a:gd name="connsiteY9" fmla="*/ 3171941 h 3852421"/>
              <a:gd name="connsiteX10" fmla="*/ 5057188 w 5065355"/>
              <a:gd name="connsiteY10" fmla="*/ 3190910 h 3852421"/>
              <a:gd name="connsiteX11" fmla="*/ 5033762 w 5065355"/>
              <a:gd name="connsiteY11" fmla="*/ 3281910 h 3852421"/>
              <a:gd name="connsiteX12" fmla="*/ 5033487 w 5065355"/>
              <a:gd name="connsiteY12" fmla="*/ 3282522 h 3852421"/>
              <a:gd name="connsiteX13" fmla="*/ 5027369 w 5065355"/>
              <a:gd name="connsiteY13" fmla="*/ 3309275 h 3852421"/>
              <a:gd name="connsiteX14" fmla="*/ 4908386 w 5065355"/>
              <a:gd name="connsiteY14" fmla="*/ 3476562 h 3852421"/>
              <a:gd name="connsiteX15" fmla="*/ 4902444 w 5065355"/>
              <a:gd name="connsiteY15" fmla="*/ 3480940 h 3852421"/>
              <a:gd name="connsiteX16" fmla="*/ 4888108 w 5065355"/>
              <a:gd name="connsiteY16" fmla="*/ 3495204 h 3852421"/>
              <a:gd name="connsiteX17" fmla="*/ 4819819 w 5065355"/>
              <a:gd name="connsiteY17" fmla="*/ 3539901 h 3852421"/>
              <a:gd name="connsiteX18" fmla="*/ 4806748 w 5065355"/>
              <a:gd name="connsiteY18" fmla="*/ 3544794 h 3852421"/>
              <a:gd name="connsiteX19" fmla="*/ 4765129 w 5065355"/>
              <a:gd name="connsiteY19" fmla="*/ 3568040 h 3852421"/>
              <a:gd name="connsiteX20" fmla="*/ 4426673 w 5065355"/>
              <a:gd name="connsiteY20" fmla="*/ 3685984 h 3852421"/>
              <a:gd name="connsiteX21" fmla="*/ 904564 w 5065355"/>
              <a:gd name="connsiteY21" fmla="*/ 3793288 h 3852421"/>
              <a:gd name="connsiteX22" fmla="*/ 451805 w 5065355"/>
              <a:gd name="connsiteY22" fmla="*/ 3738960 h 3852421"/>
              <a:gd name="connsiteX23" fmla="*/ 417467 w 5065355"/>
              <a:gd name="connsiteY23" fmla="*/ 3743134 h 3852421"/>
              <a:gd name="connsiteX24" fmla="*/ 47039 w 5065355"/>
              <a:gd name="connsiteY24" fmla="*/ 3447046 h 3852421"/>
              <a:gd name="connsiteX25" fmla="*/ 38763 w 5065355"/>
              <a:gd name="connsiteY25" fmla="*/ 3414896 h 3852421"/>
              <a:gd name="connsiteX26" fmla="*/ 28376 w 5065355"/>
              <a:gd name="connsiteY26" fmla="*/ 3388641 h 3852421"/>
              <a:gd name="connsiteX27" fmla="*/ 14642 w 5065355"/>
              <a:gd name="connsiteY27" fmla="*/ 2681940 h 3852421"/>
              <a:gd name="connsiteX28" fmla="*/ 141525 w 5065355"/>
              <a:gd name="connsiteY28" fmla="*/ 1290513 h 3852421"/>
              <a:gd name="connsiteX29" fmla="*/ 968842 w 5065355"/>
              <a:gd name="connsiteY29" fmla="*/ 590018 h 3852421"/>
              <a:gd name="connsiteX30" fmla="*/ 986774 w 5065355"/>
              <a:gd name="connsiteY30" fmla="*/ 0 h 3852421"/>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229604 w 5065355"/>
              <a:gd name="connsiteY19" fmla="*/ 3851522 h 3899315"/>
              <a:gd name="connsiteX20" fmla="*/ 904564 w 5065355"/>
              <a:gd name="connsiteY20" fmla="*/ 3793288 h 3899315"/>
              <a:gd name="connsiteX21" fmla="*/ 451805 w 5065355"/>
              <a:gd name="connsiteY21" fmla="*/ 3738960 h 3899315"/>
              <a:gd name="connsiteX22" fmla="*/ 417467 w 5065355"/>
              <a:gd name="connsiteY22" fmla="*/ 3743134 h 3899315"/>
              <a:gd name="connsiteX23" fmla="*/ 47039 w 5065355"/>
              <a:gd name="connsiteY23" fmla="*/ 3447046 h 3899315"/>
              <a:gd name="connsiteX24" fmla="*/ 38763 w 5065355"/>
              <a:gd name="connsiteY24" fmla="*/ 3414896 h 3899315"/>
              <a:gd name="connsiteX25" fmla="*/ 28376 w 5065355"/>
              <a:gd name="connsiteY25" fmla="*/ 3388641 h 3899315"/>
              <a:gd name="connsiteX26" fmla="*/ 14642 w 5065355"/>
              <a:gd name="connsiteY26" fmla="*/ 2681940 h 3899315"/>
              <a:gd name="connsiteX27" fmla="*/ 141525 w 5065355"/>
              <a:gd name="connsiteY27" fmla="*/ 1290513 h 3899315"/>
              <a:gd name="connsiteX28" fmla="*/ 968842 w 5065355"/>
              <a:gd name="connsiteY28" fmla="*/ 590018 h 3899315"/>
              <a:gd name="connsiteX29" fmla="*/ 986774 w 5065355"/>
              <a:gd name="connsiteY29" fmla="*/ 0 h 3899315"/>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88108 w 5065355"/>
              <a:gd name="connsiteY16" fmla="*/ 3495204 h 3885853"/>
              <a:gd name="connsiteX17" fmla="*/ 4819819 w 5065355"/>
              <a:gd name="connsiteY17" fmla="*/ 3539901 h 3885853"/>
              <a:gd name="connsiteX18" fmla="*/ 4735804 w 5065355"/>
              <a:gd name="connsiteY18" fmla="*/ 3804925 h 3885853"/>
              <a:gd name="connsiteX19" fmla="*/ 4229604 w 5065355"/>
              <a:gd name="connsiteY19" fmla="*/ 3851522 h 3885853"/>
              <a:gd name="connsiteX20" fmla="*/ 904564 w 5065355"/>
              <a:gd name="connsiteY20" fmla="*/ 3793288 h 3885853"/>
              <a:gd name="connsiteX21" fmla="*/ 451805 w 5065355"/>
              <a:gd name="connsiteY21" fmla="*/ 3738960 h 3885853"/>
              <a:gd name="connsiteX22" fmla="*/ 417467 w 5065355"/>
              <a:gd name="connsiteY22" fmla="*/ 3743134 h 3885853"/>
              <a:gd name="connsiteX23" fmla="*/ 47039 w 5065355"/>
              <a:gd name="connsiteY23" fmla="*/ 3447046 h 3885853"/>
              <a:gd name="connsiteX24" fmla="*/ 38763 w 5065355"/>
              <a:gd name="connsiteY24" fmla="*/ 3414896 h 3885853"/>
              <a:gd name="connsiteX25" fmla="*/ 28376 w 5065355"/>
              <a:gd name="connsiteY25" fmla="*/ 3388641 h 3885853"/>
              <a:gd name="connsiteX26" fmla="*/ 14642 w 5065355"/>
              <a:gd name="connsiteY26" fmla="*/ 2681940 h 3885853"/>
              <a:gd name="connsiteX27" fmla="*/ 141525 w 5065355"/>
              <a:gd name="connsiteY27" fmla="*/ 1290513 h 3885853"/>
              <a:gd name="connsiteX28" fmla="*/ 968842 w 5065355"/>
              <a:gd name="connsiteY28" fmla="*/ 590018 h 3885853"/>
              <a:gd name="connsiteX29" fmla="*/ 986774 w 5065355"/>
              <a:gd name="connsiteY29"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19819 w 5065355"/>
              <a:gd name="connsiteY16" fmla="*/ 3539901 h 3885853"/>
              <a:gd name="connsiteX17" fmla="*/ 4735804 w 5065355"/>
              <a:gd name="connsiteY17" fmla="*/ 3804925 h 3885853"/>
              <a:gd name="connsiteX18" fmla="*/ 4229604 w 5065355"/>
              <a:gd name="connsiteY18" fmla="*/ 3851522 h 3885853"/>
              <a:gd name="connsiteX19" fmla="*/ 904564 w 5065355"/>
              <a:gd name="connsiteY19" fmla="*/ 3793288 h 3885853"/>
              <a:gd name="connsiteX20" fmla="*/ 451805 w 5065355"/>
              <a:gd name="connsiteY20" fmla="*/ 3738960 h 3885853"/>
              <a:gd name="connsiteX21" fmla="*/ 417467 w 5065355"/>
              <a:gd name="connsiteY21" fmla="*/ 3743134 h 3885853"/>
              <a:gd name="connsiteX22" fmla="*/ 47039 w 5065355"/>
              <a:gd name="connsiteY22" fmla="*/ 3447046 h 3885853"/>
              <a:gd name="connsiteX23" fmla="*/ 38763 w 5065355"/>
              <a:gd name="connsiteY23" fmla="*/ 3414896 h 3885853"/>
              <a:gd name="connsiteX24" fmla="*/ 28376 w 5065355"/>
              <a:gd name="connsiteY24" fmla="*/ 3388641 h 3885853"/>
              <a:gd name="connsiteX25" fmla="*/ 14642 w 5065355"/>
              <a:gd name="connsiteY25" fmla="*/ 2681940 h 3885853"/>
              <a:gd name="connsiteX26" fmla="*/ 141525 w 5065355"/>
              <a:gd name="connsiteY26" fmla="*/ 1290513 h 3885853"/>
              <a:gd name="connsiteX27" fmla="*/ 968842 w 5065355"/>
              <a:gd name="connsiteY27" fmla="*/ 590018 h 3885853"/>
              <a:gd name="connsiteX28" fmla="*/ 986774 w 5065355"/>
              <a:gd name="connsiteY28"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4908386 w 5065355"/>
              <a:gd name="connsiteY13" fmla="*/ 3476562 h 3885853"/>
              <a:gd name="connsiteX14" fmla="*/ 4902444 w 5065355"/>
              <a:gd name="connsiteY14" fmla="*/ 3480940 h 3885853"/>
              <a:gd name="connsiteX15" fmla="*/ 4819819 w 5065355"/>
              <a:gd name="connsiteY15" fmla="*/ 3539901 h 3885853"/>
              <a:gd name="connsiteX16" fmla="*/ 4735804 w 5065355"/>
              <a:gd name="connsiteY16" fmla="*/ 3804925 h 3885853"/>
              <a:gd name="connsiteX17" fmla="*/ 4229604 w 5065355"/>
              <a:gd name="connsiteY17" fmla="*/ 3851522 h 3885853"/>
              <a:gd name="connsiteX18" fmla="*/ 904564 w 5065355"/>
              <a:gd name="connsiteY18" fmla="*/ 3793288 h 3885853"/>
              <a:gd name="connsiteX19" fmla="*/ 451805 w 5065355"/>
              <a:gd name="connsiteY19" fmla="*/ 3738960 h 3885853"/>
              <a:gd name="connsiteX20" fmla="*/ 417467 w 5065355"/>
              <a:gd name="connsiteY20" fmla="*/ 3743134 h 3885853"/>
              <a:gd name="connsiteX21" fmla="*/ 47039 w 5065355"/>
              <a:gd name="connsiteY21" fmla="*/ 3447046 h 3885853"/>
              <a:gd name="connsiteX22" fmla="*/ 38763 w 5065355"/>
              <a:gd name="connsiteY22" fmla="*/ 3414896 h 3885853"/>
              <a:gd name="connsiteX23" fmla="*/ 28376 w 5065355"/>
              <a:gd name="connsiteY23" fmla="*/ 3388641 h 3885853"/>
              <a:gd name="connsiteX24" fmla="*/ 14642 w 5065355"/>
              <a:gd name="connsiteY24" fmla="*/ 2681940 h 3885853"/>
              <a:gd name="connsiteX25" fmla="*/ 141525 w 5065355"/>
              <a:gd name="connsiteY25" fmla="*/ 1290513 h 3885853"/>
              <a:gd name="connsiteX26" fmla="*/ 968842 w 5065355"/>
              <a:gd name="connsiteY26" fmla="*/ 590018 h 3885853"/>
              <a:gd name="connsiteX27" fmla="*/ 986774 w 5065355"/>
              <a:gd name="connsiteY27"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4908386 w 5065355"/>
              <a:gd name="connsiteY12" fmla="*/ 3476562 h 3885853"/>
              <a:gd name="connsiteX13" fmla="*/ 4902444 w 5065355"/>
              <a:gd name="connsiteY13" fmla="*/ 3480940 h 3885853"/>
              <a:gd name="connsiteX14" fmla="*/ 4819819 w 5065355"/>
              <a:gd name="connsiteY14" fmla="*/ 3539901 h 3885853"/>
              <a:gd name="connsiteX15" fmla="*/ 4735804 w 5065355"/>
              <a:gd name="connsiteY15" fmla="*/ 3804925 h 3885853"/>
              <a:gd name="connsiteX16" fmla="*/ 4229604 w 5065355"/>
              <a:gd name="connsiteY16" fmla="*/ 3851522 h 3885853"/>
              <a:gd name="connsiteX17" fmla="*/ 904564 w 5065355"/>
              <a:gd name="connsiteY17" fmla="*/ 3793288 h 3885853"/>
              <a:gd name="connsiteX18" fmla="*/ 451805 w 5065355"/>
              <a:gd name="connsiteY18" fmla="*/ 3738960 h 3885853"/>
              <a:gd name="connsiteX19" fmla="*/ 417467 w 5065355"/>
              <a:gd name="connsiteY19" fmla="*/ 3743134 h 3885853"/>
              <a:gd name="connsiteX20" fmla="*/ 47039 w 5065355"/>
              <a:gd name="connsiteY20" fmla="*/ 3447046 h 3885853"/>
              <a:gd name="connsiteX21" fmla="*/ 38763 w 5065355"/>
              <a:gd name="connsiteY21" fmla="*/ 3414896 h 3885853"/>
              <a:gd name="connsiteX22" fmla="*/ 28376 w 5065355"/>
              <a:gd name="connsiteY22" fmla="*/ 3388641 h 3885853"/>
              <a:gd name="connsiteX23" fmla="*/ 14642 w 5065355"/>
              <a:gd name="connsiteY23" fmla="*/ 2681940 h 3885853"/>
              <a:gd name="connsiteX24" fmla="*/ 141525 w 5065355"/>
              <a:gd name="connsiteY24" fmla="*/ 1290513 h 3885853"/>
              <a:gd name="connsiteX25" fmla="*/ 968842 w 5065355"/>
              <a:gd name="connsiteY25" fmla="*/ 590018 h 3885853"/>
              <a:gd name="connsiteX26" fmla="*/ 986774 w 5065355"/>
              <a:gd name="connsiteY26"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57188 w 5065097"/>
              <a:gd name="connsiteY9" fmla="*/ 3190910 h 3885853"/>
              <a:gd name="connsiteX10" fmla="*/ 5033762 w 5065097"/>
              <a:gd name="connsiteY10" fmla="*/ 3281910 h 3885853"/>
              <a:gd name="connsiteX11" fmla="*/ 4908386 w 5065097"/>
              <a:gd name="connsiteY11" fmla="*/ 3476562 h 3885853"/>
              <a:gd name="connsiteX12" fmla="*/ 4902444 w 5065097"/>
              <a:gd name="connsiteY12" fmla="*/ 3480940 h 3885853"/>
              <a:gd name="connsiteX13" fmla="*/ 4819819 w 5065097"/>
              <a:gd name="connsiteY13" fmla="*/ 3539901 h 3885853"/>
              <a:gd name="connsiteX14" fmla="*/ 4735804 w 5065097"/>
              <a:gd name="connsiteY14" fmla="*/ 3804925 h 3885853"/>
              <a:gd name="connsiteX15" fmla="*/ 4229604 w 5065097"/>
              <a:gd name="connsiteY15" fmla="*/ 3851522 h 3885853"/>
              <a:gd name="connsiteX16" fmla="*/ 904564 w 5065097"/>
              <a:gd name="connsiteY16" fmla="*/ 3793288 h 3885853"/>
              <a:gd name="connsiteX17" fmla="*/ 451805 w 5065097"/>
              <a:gd name="connsiteY17" fmla="*/ 3738960 h 3885853"/>
              <a:gd name="connsiteX18" fmla="*/ 417467 w 5065097"/>
              <a:gd name="connsiteY18" fmla="*/ 3743134 h 3885853"/>
              <a:gd name="connsiteX19" fmla="*/ 47039 w 5065097"/>
              <a:gd name="connsiteY19" fmla="*/ 3447046 h 3885853"/>
              <a:gd name="connsiteX20" fmla="*/ 38763 w 5065097"/>
              <a:gd name="connsiteY20" fmla="*/ 3414896 h 3885853"/>
              <a:gd name="connsiteX21" fmla="*/ 28376 w 5065097"/>
              <a:gd name="connsiteY21" fmla="*/ 3388641 h 3885853"/>
              <a:gd name="connsiteX22" fmla="*/ 14642 w 5065097"/>
              <a:gd name="connsiteY22" fmla="*/ 2681940 h 3885853"/>
              <a:gd name="connsiteX23" fmla="*/ 141525 w 5065097"/>
              <a:gd name="connsiteY23" fmla="*/ 1290513 h 3885853"/>
              <a:gd name="connsiteX24" fmla="*/ 968842 w 5065097"/>
              <a:gd name="connsiteY24" fmla="*/ 590018 h 3885853"/>
              <a:gd name="connsiteX25" fmla="*/ 986774 w 5065097"/>
              <a:gd name="connsiteY25"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33762 w 5065097"/>
              <a:gd name="connsiteY9" fmla="*/ 3281910 h 3885853"/>
              <a:gd name="connsiteX10" fmla="*/ 4908386 w 5065097"/>
              <a:gd name="connsiteY10" fmla="*/ 3476562 h 3885853"/>
              <a:gd name="connsiteX11" fmla="*/ 4902444 w 5065097"/>
              <a:gd name="connsiteY11" fmla="*/ 3480940 h 3885853"/>
              <a:gd name="connsiteX12" fmla="*/ 4819819 w 5065097"/>
              <a:gd name="connsiteY12" fmla="*/ 3539901 h 3885853"/>
              <a:gd name="connsiteX13" fmla="*/ 4735804 w 5065097"/>
              <a:gd name="connsiteY13" fmla="*/ 3804925 h 3885853"/>
              <a:gd name="connsiteX14" fmla="*/ 4229604 w 5065097"/>
              <a:gd name="connsiteY14" fmla="*/ 3851522 h 3885853"/>
              <a:gd name="connsiteX15" fmla="*/ 904564 w 5065097"/>
              <a:gd name="connsiteY15" fmla="*/ 3793288 h 3885853"/>
              <a:gd name="connsiteX16" fmla="*/ 451805 w 5065097"/>
              <a:gd name="connsiteY16" fmla="*/ 3738960 h 3885853"/>
              <a:gd name="connsiteX17" fmla="*/ 417467 w 5065097"/>
              <a:gd name="connsiteY17" fmla="*/ 3743134 h 3885853"/>
              <a:gd name="connsiteX18" fmla="*/ 47039 w 5065097"/>
              <a:gd name="connsiteY18" fmla="*/ 3447046 h 3885853"/>
              <a:gd name="connsiteX19" fmla="*/ 38763 w 5065097"/>
              <a:gd name="connsiteY19" fmla="*/ 3414896 h 3885853"/>
              <a:gd name="connsiteX20" fmla="*/ 28376 w 5065097"/>
              <a:gd name="connsiteY20" fmla="*/ 3388641 h 3885853"/>
              <a:gd name="connsiteX21" fmla="*/ 14642 w 5065097"/>
              <a:gd name="connsiteY21" fmla="*/ 2681940 h 3885853"/>
              <a:gd name="connsiteX22" fmla="*/ 141525 w 5065097"/>
              <a:gd name="connsiteY22" fmla="*/ 1290513 h 3885853"/>
              <a:gd name="connsiteX23" fmla="*/ 968842 w 5065097"/>
              <a:gd name="connsiteY23" fmla="*/ 590018 h 3885853"/>
              <a:gd name="connsiteX24" fmla="*/ 986774 w 5065097"/>
              <a:gd name="connsiteY24"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902444 w 5065097"/>
              <a:gd name="connsiteY10" fmla="*/ 3480940 h 3885853"/>
              <a:gd name="connsiteX11" fmla="*/ 4819819 w 5065097"/>
              <a:gd name="connsiteY11" fmla="*/ 3539901 h 3885853"/>
              <a:gd name="connsiteX12" fmla="*/ 4735804 w 5065097"/>
              <a:gd name="connsiteY12" fmla="*/ 3804925 h 3885853"/>
              <a:gd name="connsiteX13" fmla="*/ 4229604 w 5065097"/>
              <a:gd name="connsiteY13" fmla="*/ 3851522 h 3885853"/>
              <a:gd name="connsiteX14" fmla="*/ 904564 w 5065097"/>
              <a:gd name="connsiteY14" fmla="*/ 3793288 h 3885853"/>
              <a:gd name="connsiteX15" fmla="*/ 451805 w 5065097"/>
              <a:gd name="connsiteY15" fmla="*/ 3738960 h 3885853"/>
              <a:gd name="connsiteX16" fmla="*/ 417467 w 5065097"/>
              <a:gd name="connsiteY16" fmla="*/ 3743134 h 3885853"/>
              <a:gd name="connsiteX17" fmla="*/ 47039 w 5065097"/>
              <a:gd name="connsiteY17" fmla="*/ 3447046 h 3885853"/>
              <a:gd name="connsiteX18" fmla="*/ 38763 w 5065097"/>
              <a:gd name="connsiteY18" fmla="*/ 3414896 h 3885853"/>
              <a:gd name="connsiteX19" fmla="*/ 28376 w 5065097"/>
              <a:gd name="connsiteY19" fmla="*/ 3388641 h 3885853"/>
              <a:gd name="connsiteX20" fmla="*/ 14642 w 5065097"/>
              <a:gd name="connsiteY20" fmla="*/ 2681940 h 3885853"/>
              <a:gd name="connsiteX21" fmla="*/ 141525 w 5065097"/>
              <a:gd name="connsiteY21" fmla="*/ 1290513 h 3885853"/>
              <a:gd name="connsiteX22" fmla="*/ 968842 w 5065097"/>
              <a:gd name="connsiteY22" fmla="*/ 590018 h 3885853"/>
              <a:gd name="connsiteX23" fmla="*/ 986774 w 5065097"/>
              <a:gd name="connsiteY23"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819819 w 5065097"/>
              <a:gd name="connsiteY10" fmla="*/ 3539901 h 3885853"/>
              <a:gd name="connsiteX11" fmla="*/ 4735804 w 5065097"/>
              <a:gd name="connsiteY11" fmla="*/ 3804925 h 3885853"/>
              <a:gd name="connsiteX12" fmla="*/ 4229604 w 5065097"/>
              <a:gd name="connsiteY12" fmla="*/ 3851522 h 3885853"/>
              <a:gd name="connsiteX13" fmla="*/ 904564 w 5065097"/>
              <a:gd name="connsiteY13" fmla="*/ 3793288 h 3885853"/>
              <a:gd name="connsiteX14" fmla="*/ 451805 w 5065097"/>
              <a:gd name="connsiteY14" fmla="*/ 3738960 h 3885853"/>
              <a:gd name="connsiteX15" fmla="*/ 417467 w 5065097"/>
              <a:gd name="connsiteY15" fmla="*/ 3743134 h 3885853"/>
              <a:gd name="connsiteX16" fmla="*/ 47039 w 5065097"/>
              <a:gd name="connsiteY16" fmla="*/ 3447046 h 3885853"/>
              <a:gd name="connsiteX17" fmla="*/ 38763 w 5065097"/>
              <a:gd name="connsiteY17" fmla="*/ 3414896 h 3885853"/>
              <a:gd name="connsiteX18" fmla="*/ 28376 w 5065097"/>
              <a:gd name="connsiteY18" fmla="*/ 3388641 h 3885853"/>
              <a:gd name="connsiteX19" fmla="*/ 14642 w 5065097"/>
              <a:gd name="connsiteY19" fmla="*/ 2681940 h 3885853"/>
              <a:gd name="connsiteX20" fmla="*/ 141525 w 5065097"/>
              <a:gd name="connsiteY20" fmla="*/ 1290513 h 3885853"/>
              <a:gd name="connsiteX21" fmla="*/ 968842 w 5065097"/>
              <a:gd name="connsiteY21" fmla="*/ 590018 h 3885853"/>
              <a:gd name="connsiteX22" fmla="*/ 986774 w 5065097"/>
              <a:gd name="connsiteY22"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819819 w 5065543"/>
              <a:gd name="connsiteY9" fmla="*/ 3539901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993239 w 5065543"/>
              <a:gd name="connsiteY9" fmla="*/ 3784266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735804 w 5065543"/>
              <a:gd name="connsiteY9" fmla="*/ 3804925 h 3885853"/>
              <a:gd name="connsiteX10" fmla="*/ 4229604 w 5065543"/>
              <a:gd name="connsiteY10" fmla="*/ 3851522 h 3885853"/>
              <a:gd name="connsiteX11" fmla="*/ 904564 w 5065543"/>
              <a:gd name="connsiteY11" fmla="*/ 3793288 h 3885853"/>
              <a:gd name="connsiteX12" fmla="*/ 451805 w 5065543"/>
              <a:gd name="connsiteY12" fmla="*/ 3738960 h 3885853"/>
              <a:gd name="connsiteX13" fmla="*/ 417467 w 5065543"/>
              <a:gd name="connsiteY13" fmla="*/ 3743134 h 3885853"/>
              <a:gd name="connsiteX14" fmla="*/ 47039 w 5065543"/>
              <a:gd name="connsiteY14" fmla="*/ 3447046 h 3885853"/>
              <a:gd name="connsiteX15" fmla="*/ 38763 w 5065543"/>
              <a:gd name="connsiteY15" fmla="*/ 3414896 h 3885853"/>
              <a:gd name="connsiteX16" fmla="*/ 28376 w 5065543"/>
              <a:gd name="connsiteY16" fmla="*/ 3388641 h 3885853"/>
              <a:gd name="connsiteX17" fmla="*/ 14642 w 5065543"/>
              <a:gd name="connsiteY17" fmla="*/ 2681940 h 3885853"/>
              <a:gd name="connsiteX18" fmla="*/ 141525 w 5065543"/>
              <a:gd name="connsiteY18" fmla="*/ 1290513 h 3885853"/>
              <a:gd name="connsiteX19" fmla="*/ 968842 w 5065543"/>
              <a:gd name="connsiteY19" fmla="*/ 590018 h 3885853"/>
              <a:gd name="connsiteX20" fmla="*/ 986774 w 5065543"/>
              <a:gd name="connsiteY20"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4993239 w 5065543"/>
              <a:gd name="connsiteY7" fmla="*/ 3784266 h 3885853"/>
              <a:gd name="connsiteX8" fmla="*/ 4229604 w 5065543"/>
              <a:gd name="connsiteY8" fmla="*/ 3851522 h 3885853"/>
              <a:gd name="connsiteX9" fmla="*/ 904564 w 5065543"/>
              <a:gd name="connsiteY9" fmla="*/ 3793288 h 3885853"/>
              <a:gd name="connsiteX10" fmla="*/ 451805 w 5065543"/>
              <a:gd name="connsiteY10" fmla="*/ 3738960 h 3885853"/>
              <a:gd name="connsiteX11" fmla="*/ 417467 w 5065543"/>
              <a:gd name="connsiteY11" fmla="*/ 3743134 h 3885853"/>
              <a:gd name="connsiteX12" fmla="*/ 47039 w 5065543"/>
              <a:gd name="connsiteY12" fmla="*/ 3447046 h 3885853"/>
              <a:gd name="connsiteX13" fmla="*/ 38763 w 5065543"/>
              <a:gd name="connsiteY13" fmla="*/ 3414896 h 3885853"/>
              <a:gd name="connsiteX14" fmla="*/ 28376 w 5065543"/>
              <a:gd name="connsiteY14" fmla="*/ 3388641 h 3885853"/>
              <a:gd name="connsiteX15" fmla="*/ 14642 w 5065543"/>
              <a:gd name="connsiteY15" fmla="*/ 2681940 h 3885853"/>
              <a:gd name="connsiteX16" fmla="*/ 141525 w 5065543"/>
              <a:gd name="connsiteY16" fmla="*/ 1290513 h 3885853"/>
              <a:gd name="connsiteX17" fmla="*/ 968842 w 5065543"/>
              <a:gd name="connsiteY17" fmla="*/ 590018 h 3885853"/>
              <a:gd name="connsiteX18" fmla="*/ 986774 w 5065543"/>
              <a:gd name="connsiteY18" fmla="*/ 0 h 3885853"/>
              <a:gd name="connsiteX0" fmla="*/ 986774 w 5073884"/>
              <a:gd name="connsiteY0" fmla="*/ 0 h 3885853"/>
              <a:gd name="connsiteX1" fmla="*/ 1598492 w 5073884"/>
              <a:gd name="connsiteY1" fmla="*/ 571743 h 3885853"/>
              <a:gd name="connsiteX2" fmla="*/ 4623587 w 5073884"/>
              <a:gd name="connsiteY2" fmla="*/ 815032 h 3885853"/>
              <a:gd name="connsiteX3" fmla="*/ 5045794 w 5073884"/>
              <a:gd name="connsiteY3" fmla="*/ 2583837 h 3885853"/>
              <a:gd name="connsiteX4" fmla="*/ 5065097 w 5073884"/>
              <a:gd name="connsiteY4" fmla="*/ 3007422 h 3885853"/>
              <a:gd name="connsiteX5" fmla="*/ 5059336 w 5073884"/>
              <a:gd name="connsiteY5" fmla="*/ 3165214 h 3885853"/>
              <a:gd name="connsiteX6" fmla="*/ 4993239 w 5073884"/>
              <a:gd name="connsiteY6" fmla="*/ 3784266 h 3885853"/>
              <a:gd name="connsiteX7" fmla="*/ 4229604 w 5073884"/>
              <a:gd name="connsiteY7" fmla="*/ 3851522 h 3885853"/>
              <a:gd name="connsiteX8" fmla="*/ 904564 w 5073884"/>
              <a:gd name="connsiteY8" fmla="*/ 3793288 h 3885853"/>
              <a:gd name="connsiteX9" fmla="*/ 451805 w 5073884"/>
              <a:gd name="connsiteY9" fmla="*/ 3738960 h 3885853"/>
              <a:gd name="connsiteX10" fmla="*/ 417467 w 5073884"/>
              <a:gd name="connsiteY10" fmla="*/ 3743134 h 3885853"/>
              <a:gd name="connsiteX11" fmla="*/ 47039 w 5073884"/>
              <a:gd name="connsiteY11" fmla="*/ 3447046 h 3885853"/>
              <a:gd name="connsiteX12" fmla="*/ 38763 w 5073884"/>
              <a:gd name="connsiteY12" fmla="*/ 3414896 h 3885853"/>
              <a:gd name="connsiteX13" fmla="*/ 28376 w 5073884"/>
              <a:gd name="connsiteY13" fmla="*/ 3388641 h 3885853"/>
              <a:gd name="connsiteX14" fmla="*/ 14642 w 5073884"/>
              <a:gd name="connsiteY14" fmla="*/ 2681940 h 3885853"/>
              <a:gd name="connsiteX15" fmla="*/ 141525 w 5073884"/>
              <a:gd name="connsiteY15" fmla="*/ 1290513 h 3885853"/>
              <a:gd name="connsiteX16" fmla="*/ 968842 w 5073884"/>
              <a:gd name="connsiteY16" fmla="*/ 590018 h 3885853"/>
              <a:gd name="connsiteX17" fmla="*/ 986774 w 5073884"/>
              <a:gd name="connsiteY17" fmla="*/ 0 h 3885853"/>
              <a:gd name="connsiteX0" fmla="*/ 986774 w 5078114"/>
              <a:gd name="connsiteY0" fmla="*/ 0 h 3885853"/>
              <a:gd name="connsiteX1" fmla="*/ 1598492 w 5078114"/>
              <a:gd name="connsiteY1" fmla="*/ 571743 h 3885853"/>
              <a:gd name="connsiteX2" fmla="*/ 4623587 w 5078114"/>
              <a:gd name="connsiteY2" fmla="*/ 815032 h 3885853"/>
              <a:gd name="connsiteX3" fmla="*/ 5045794 w 5078114"/>
              <a:gd name="connsiteY3" fmla="*/ 2583837 h 3885853"/>
              <a:gd name="connsiteX4" fmla="*/ 5065097 w 5078114"/>
              <a:gd name="connsiteY4" fmla="*/ 3007422 h 3885853"/>
              <a:gd name="connsiteX5" fmla="*/ 4993239 w 5078114"/>
              <a:gd name="connsiteY5" fmla="*/ 3784266 h 3885853"/>
              <a:gd name="connsiteX6" fmla="*/ 4229604 w 5078114"/>
              <a:gd name="connsiteY6" fmla="*/ 3851522 h 3885853"/>
              <a:gd name="connsiteX7" fmla="*/ 904564 w 5078114"/>
              <a:gd name="connsiteY7" fmla="*/ 3793288 h 3885853"/>
              <a:gd name="connsiteX8" fmla="*/ 451805 w 5078114"/>
              <a:gd name="connsiteY8" fmla="*/ 3738960 h 3885853"/>
              <a:gd name="connsiteX9" fmla="*/ 417467 w 5078114"/>
              <a:gd name="connsiteY9" fmla="*/ 3743134 h 3885853"/>
              <a:gd name="connsiteX10" fmla="*/ 47039 w 5078114"/>
              <a:gd name="connsiteY10" fmla="*/ 3447046 h 3885853"/>
              <a:gd name="connsiteX11" fmla="*/ 38763 w 5078114"/>
              <a:gd name="connsiteY11" fmla="*/ 3414896 h 3885853"/>
              <a:gd name="connsiteX12" fmla="*/ 28376 w 5078114"/>
              <a:gd name="connsiteY12" fmla="*/ 3388641 h 3885853"/>
              <a:gd name="connsiteX13" fmla="*/ 14642 w 5078114"/>
              <a:gd name="connsiteY13" fmla="*/ 2681940 h 3885853"/>
              <a:gd name="connsiteX14" fmla="*/ 141525 w 5078114"/>
              <a:gd name="connsiteY14" fmla="*/ 1290513 h 3885853"/>
              <a:gd name="connsiteX15" fmla="*/ 968842 w 5078114"/>
              <a:gd name="connsiteY15" fmla="*/ 590018 h 3885853"/>
              <a:gd name="connsiteX16" fmla="*/ 986774 w 5078114"/>
              <a:gd name="connsiteY16" fmla="*/ 0 h 3885853"/>
              <a:gd name="connsiteX0" fmla="*/ 986774 w 5094085"/>
              <a:gd name="connsiteY0" fmla="*/ 0 h 3885853"/>
              <a:gd name="connsiteX1" fmla="*/ 1598492 w 5094085"/>
              <a:gd name="connsiteY1" fmla="*/ 571743 h 3885853"/>
              <a:gd name="connsiteX2" fmla="*/ 4623587 w 5094085"/>
              <a:gd name="connsiteY2" fmla="*/ 815032 h 3885853"/>
              <a:gd name="connsiteX3" fmla="*/ 5045794 w 5094085"/>
              <a:gd name="connsiteY3" fmla="*/ 2583837 h 3885853"/>
              <a:gd name="connsiteX4" fmla="*/ 4993239 w 5094085"/>
              <a:gd name="connsiteY4" fmla="*/ 3784266 h 3885853"/>
              <a:gd name="connsiteX5" fmla="*/ 4229604 w 5094085"/>
              <a:gd name="connsiteY5" fmla="*/ 3851522 h 3885853"/>
              <a:gd name="connsiteX6" fmla="*/ 904564 w 5094085"/>
              <a:gd name="connsiteY6" fmla="*/ 3793288 h 3885853"/>
              <a:gd name="connsiteX7" fmla="*/ 451805 w 5094085"/>
              <a:gd name="connsiteY7" fmla="*/ 3738960 h 3885853"/>
              <a:gd name="connsiteX8" fmla="*/ 417467 w 5094085"/>
              <a:gd name="connsiteY8" fmla="*/ 3743134 h 3885853"/>
              <a:gd name="connsiteX9" fmla="*/ 47039 w 5094085"/>
              <a:gd name="connsiteY9" fmla="*/ 3447046 h 3885853"/>
              <a:gd name="connsiteX10" fmla="*/ 38763 w 5094085"/>
              <a:gd name="connsiteY10" fmla="*/ 3414896 h 3885853"/>
              <a:gd name="connsiteX11" fmla="*/ 28376 w 5094085"/>
              <a:gd name="connsiteY11" fmla="*/ 3388641 h 3885853"/>
              <a:gd name="connsiteX12" fmla="*/ 14642 w 5094085"/>
              <a:gd name="connsiteY12" fmla="*/ 2681940 h 3885853"/>
              <a:gd name="connsiteX13" fmla="*/ 141525 w 5094085"/>
              <a:gd name="connsiteY13" fmla="*/ 1290513 h 3885853"/>
              <a:gd name="connsiteX14" fmla="*/ 968842 w 5094085"/>
              <a:gd name="connsiteY14" fmla="*/ 590018 h 3885853"/>
              <a:gd name="connsiteX15" fmla="*/ 986774 w 5094085"/>
              <a:gd name="connsiteY15" fmla="*/ 0 h 3885853"/>
              <a:gd name="connsiteX0" fmla="*/ 986774 w 5062386"/>
              <a:gd name="connsiteY0" fmla="*/ 0 h 3895361"/>
              <a:gd name="connsiteX1" fmla="*/ 1598492 w 5062386"/>
              <a:gd name="connsiteY1" fmla="*/ 571743 h 3895361"/>
              <a:gd name="connsiteX2" fmla="*/ 4623587 w 5062386"/>
              <a:gd name="connsiteY2" fmla="*/ 815032 h 3895361"/>
              <a:gd name="connsiteX3" fmla="*/ 5045794 w 5062386"/>
              <a:gd name="connsiteY3" fmla="*/ 2583837 h 3895361"/>
              <a:gd name="connsiteX4" fmla="*/ 4851350 w 5062386"/>
              <a:gd name="connsiteY4" fmla="*/ 3634494 h 3895361"/>
              <a:gd name="connsiteX5" fmla="*/ 4229604 w 5062386"/>
              <a:gd name="connsiteY5" fmla="*/ 3851522 h 3895361"/>
              <a:gd name="connsiteX6" fmla="*/ 904564 w 5062386"/>
              <a:gd name="connsiteY6" fmla="*/ 3793288 h 3895361"/>
              <a:gd name="connsiteX7" fmla="*/ 451805 w 5062386"/>
              <a:gd name="connsiteY7" fmla="*/ 3738960 h 3895361"/>
              <a:gd name="connsiteX8" fmla="*/ 417467 w 5062386"/>
              <a:gd name="connsiteY8" fmla="*/ 3743134 h 3895361"/>
              <a:gd name="connsiteX9" fmla="*/ 47039 w 5062386"/>
              <a:gd name="connsiteY9" fmla="*/ 3447046 h 3895361"/>
              <a:gd name="connsiteX10" fmla="*/ 38763 w 5062386"/>
              <a:gd name="connsiteY10" fmla="*/ 3414896 h 3895361"/>
              <a:gd name="connsiteX11" fmla="*/ 28376 w 5062386"/>
              <a:gd name="connsiteY11" fmla="*/ 3388641 h 3895361"/>
              <a:gd name="connsiteX12" fmla="*/ 14642 w 5062386"/>
              <a:gd name="connsiteY12" fmla="*/ 2681940 h 3895361"/>
              <a:gd name="connsiteX13" fmla="*/ 141525 w 5062386"/>
              <a:gd name="connsiteY13" fmla="*/ 1290513 h 3895361"/>
              <a:gd name="connsiteX14" fmla="*/ 968842 w 5062386"/>
              <a:gd name="connsiteY14" fmla="*/ 590018 h 3895361"/>
              <a:gd name="connsiteX15" fmla="*/ 986774 w 5062386"/>
              <a:gd name="connsiteY15" fmla="*/ 0 h 3895361"/>
              <a:gd name="connsiteX0" fmla="*/ 986774 w 5051609"/>
              <a:gd name="connsiteY0" fmla="*/ 0 h 3895361"/>
              <a:gd name="connsiteX1" fmla="*/ 1598492 w 5051609"/>
              <a:gd name="connsiteY1" fmla="*/ 571743 h 3895361"/>
              <a:gd name="connsiteX2" fmla="*/ 4623587 w 5051609"/>
              <a:gd name="connsiteY2" fmla="*/ 815032 h 3895361"/>
              <a:gd name="connsiteX3" fmla="*/ 5045794 w 5051609"/>
              <a:gd name="connsiteY3" fmla="*/ 2583837 h 3895361"/>
              <a:gd name="connsiteX4" fmla="*/ 4851350 w 5051609"/>
              <a:gd name="connsiteY4" fmla="*/ 3634494 h 3895361"/>
              <a:gd name="connsiteX5" fmla="*/ 4229604 w 5051609"/>
              <a:gd name="connsiteY5" fmla="*/ 3851522 h 3895361"/>
              <a:gd name="connsiteX6" fmla="*/ 904564 w 5051609"/>
              <a:gd name="connsiteY6" fmla="*/ 3793288 h 3895361"/>
              <a:gd name="connsiteX7" fmla="*/ 451805 w 5051609"/>
              <a:gd name="connsiteY7" fmla="*/ 3738960 h 3895361"/>
              <a:gd name="connsiteX8" fmla="*/ 417467 w 5051609"/>
              <a:gd name="connsiteY8" fmla="*/ 3743134 h 3895361"/>
              <a:gd name="connsiteX9" fmla="*/ 47039 w 5051609"/>
              <a:gd name="connsiteY9" fmla="*/ 3447046 h 3895361"/>
              <a:gd name="connsiteX10" fmla="*/ 38763 w 5051609"/>
              <a:gd name="connsiteY10" fmla="*/ 3414896 h 3895361"/>
              <a:gd name="connsiteX11" fmla="*/ 28376 w 5051609"/>
              <a:gd name="connsiteY11" fmla="*/ 3388641 h 3895361"/>
              <a:gd name="connsiteX12" fmla="*/ 14642 w 5051609"/>
              <a:gd name="connsiteY12" fmla="*/ 2681940 h 3895361"/>
              <a:gd name="connsiteX13" fmla="*/ 141525 w 5051609"/>
              <a:gd name="connsiteY13" fmla="*/ 1290513 h 3895361"/>
              <a:gd name="connsiteX14" fmla="*/ 968842 w 5051609"/>
              <a:gd name="connsiteY14" fmla="*/ 590018 h 3895361"/>
              <a:gd name="connsiteX15" fmla="*/ 986774 w 5051609"/>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17467 w 5100973"/>
              <a:gd name="connsiteY8" fmla="*/ 3743134 h 4001096"/>
              <a:gd name="connsiteX9" fmla="*/ 47039 w 5100973"/>
              <a:gd name="connsiteY9" fmla="*/ 3447046 h 4001096"/>
              <a:gd name="connsiteX10" fmla="*/ 38763 w 5100973"/>
              <a:gd name="connsiteY10" fmla="*/ 3414896 h 4001096"/>
              <a:gd name="connsiteX11" fmla="*/ 28376 w 5100973"/>
              <a:gd name="connsiteY11" fmla="*/ 3388641 h 4001096"/>
              <a:gd name="connsiteX12" fmla="*/ 14642 w 5100973"/>
              <a:gd name="connsiteY12" fmla="*/ 2681940 h 4001096"/>
              <a:gd name="connsiteX13" fmla="*/ 141525 w 5100973"/>
              <a:gd name="connsiteY13" fmla="*/ 1290513 h 4001096"/>
              <a:gd name="connsiteX14" fmla="*/ 968842 w 5100973"/>
              <a:gd name="connsiteY14" fmla="*/ 590018 h 4001096"/>
              <a:gd name="connsiteX15" fmla="*/ 986774 w 5100973"/>
              <a:gd name="connsiteY15" fmla="*/ 0 h 4001096"/>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7039 w 5100973"/>
              <a:gd name="connsiteY8" fmla="*/ 3447046 h 4001096"/>
              <a:gd name="connsiteX9" fmla="*/ 38763 w 5100973"/>
              <a:gd name="connsiteY9" fmla="*/ 3414896 h 4001096"/>
              <a:gd name="connsiteX10" fmla="*/ 28376 w 5100973"/>
              <a:gd name="connsiteY10" fmla="*/ 3388641 h 4001096"/>
              <a:gd name="connsiteX11" fmla="*/ 14642 w 5100973"/>
              <a:gd name="connsiteY11" fmla="*/ 2681940 h 4001096"/>
              <a:gd name="connsiteX12" fmla="*/ 141525 w 5100973"/>
              <a:gd name="connsiteY12" fmla="*/ 1290513 h 4001096"/>
              <a:gd name="connsiteX13" fmla="*/ 968842 w 5100973"/>
              <a:gd name="connsiteY13" fmla="*/ 590018 h 4001096"/>
              <a:gd name="connsiteX14" fmla="*/ 986774 w 5100973"/>
              <a:gd name="connsiteY14" fmla="*/ 0 h 4001096"/>
              <a:gd name="connsiteX0" fmla="*/ 984626 w 5098825"/>
              <a:gd name="connsiteY0" fmla="*/ 0 h 4001096"/>
              <a:gd name="connsiteX1" fmla="*/ 1596344 w 5098825"/>
              <a:gd name="connsiteY1" fmla="*/ 571743 h 4001096"/>
              <a:gd name="connsiteX2" fmla="*/ 4621439 w 5098825"/>
              <a:gd name="connsiteY2" fmla="*/ 815032 h 4001096"/>
              <a:gd name="connsiteX3" fmla="*/ 5098825 w 5098825"/>
              <a:gd name="connsiteY3" fmla="*/ 2118754 h 4001096"/>
              <a:gd name="connsiteX4" fmla="*/ 4849202 w 5098825"/>
              <a:gd name="connsiteY4" fmla="*/ 3634494 h 4001096"/>
              <a:gd name="connsiteX5" fmla="*/ 3793904 w 5098825"/>
              <a:gd name="connsiteY5" fmla="*/ 3985529 h 4001096"/>
              <a:gd name="connsiteX6" fmla="*/ 957596 w 5098825"/>
              <a:gd name="connsiteY6" fmla="*/ 3840584 h 4001096"/>
              <a:gd name="connsiteX7" fmla="*/ 449657 w 5098825"/>
              <a:gd name="connsiteY7" fmla="*/ 3738960 h 4001096"/>
              <a:gd name="connsiteX8" fmla="*/ 44891 w 5098825"/>
              <a:gd name="connsiteY8" fmla="*/ 3447046 h 4001096"/>
              <a:gd name="connsiteX9" fmla="*/ 36615 w 5098825"/>
              <a:gd name="connsiteY9" fmla="*/ 3414896 h 4001096"/>
              <a:gd name="connsiteX10" fmla="*/ 12494 w 5098825"/>
              <a:gd name="connsiteY10" fmla="*/ 2681940 h 4001096"/>
              <a:gd name="connsiteX11" fmla="*/ 139377 w 5098825"/>
              <a:gd name="connsiteY11" fmla="*/ 1290513 h 4001096"/>
              <a:gd name="connsiteX12" fmla="*/ 966694 w 5098825"/>
              <a:gd name="connsiteY12" fmla="*/ 590018 h 4001096"/>
              <a:gd name="connsiteX13" fmla="*/ 984626 w 5098825"/>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44704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53375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437163 w 5086331"/>
              <a:gd name="connsiteY7" fmla="*/ 3738960 h 4001096"/>
              <a:gd name="connsiteX8" fmla="*/ 32397 w 5086331"/>
              <a:gd name="connsiteY8" fmla="*/ 3533756 h 4001096"/>
              <a:gd name="connsiteX9" fmla="*/ 0 w 5086331"/>
              <a:gd name="connsiteY9" fmla="*/ 2681940 h 4001096"/>
              <a:gd name="connsiteX10" fmla="*/ 126883 w 5086331"/>
              <a:gd name="connsiteY10" fmla="*/ 1290513 h 4001096"/>
              <a:gd name="connsiteX11" fmla="*/ 954200 w 5086331"/>
              <a:gd name="connsiteY11" fmla="*/ 590018 h 4001096"/>
              <a:gd name="connsiteX12" fmla="*/ 972132 w 5086331"/>
              <a:gd name="connsiteY12"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1007316 w 5121515"/>
              <a:gd name="connsiteY0" fmla="*/ 0 h 4001096"/>
              <a:gd name="connsiteX1" fmla="*/ 1619034 w 5121515"/>
              <a:gd name="connsiteY1" fmla="*/ 571743 h 4001096"/>
              <a:gd name="connsiteX2" fmla="*/ 4644129 w 5121515"/>
              <a:gd name="connsiteY2" fmla="*/ 815032 h 4001096"/>
              <a:gd name="connsiteX3" fmla="*/ 5121515 w 5121515"/>
              <a:gd name="connsiteY3" fmla="*/ 2118754 h 4001096"/>
              <a:gd name="connsiteX4" fmla="*/ 4871892 w 5121515"/>
              <a:gd name="connsiteY4" fmla="*/ 3634494 h 4001096"/>
              <a:gd name="connsiteX5" fmla="*/ 3816594 w 5121515"/>
              <a:gd name="connsiteY5" fmla="*/ 3985529 h 4001096"/>
              <a:gd name="connsiteX6" fmla="*/ 980286 w 5121515"/>
              <a:gd name="connsiteY6" fmla="*/ 3840584 h 4001096"/>
              <a:gd name="connsiteX7" fmla="*/ 67581 w 5121515"/>
              <a:gd name="connsiteY7" fmla="*/ 3533756 h 4001096"/>
              <a:gd name="connsiteX8" fmla="*/ 35184 w 5121515"/>
              <a:gd name="connsiteY8" fmla="*/ 2681940 h 4001096"/>
              <a:gd name="connsiteX9" fmla="*/ 162067 w 5121515"/>
              <a:gd name="connsiteY9" fmla="*/ 1290513 h 4001096"/>
              <a:gd name="connsiteX10" fmla="*/ 989384 w 5121515"/>
              <a:gd name="connsiteY10" fmla="*/ 590018 h 4001096"/>
              <a:gd name="connsiteX11" fmla="*/ 1007316 w 5121515"/>
              <a:gd name="connsiteY11" fmla="*/ 0 h 4001096"/>
              <a:gd name="connsiteX0" fmla="*/ 1010370 w 5124569"/>
              <a:gd name="connsiteY0" fmla="*/ 0 h 4001096"/>
              <a:gd name="connsiteX1" fmla="*/ 1622088 w 5124569"/>
              <a:gd name="connsiteY1" fmla="*/ 571743 h 4001096"/>
              <a:gd name="connsiteX2" fmla="*/ 4647183 w 5124569"/>
              <a:gd name="connsiteY2" fmla="*/ 815032 h 4001096"/>
              <a:gd name="connsiteX3" fmla="*/ 5124569 w 5124569"/>
              <a:gd name="connsiteY3" fmla="*/ 2118754 h 4001096"/>
              <a:gd name="connsiteX4" fmla="*/ 4874946 w 5124569"/>
              <a:gd name="connsiteY4" fmla="*/ 3634494 h 4001096"/>
              <a:gd name="connsiteX5" fmla="*/ 3819648 w 5124569"/>
              <a:gd name="connsiteY5" fmla="*/ 3985529 h 4001096"/>
              <a:gd name="connsiteX6" fmla="*/ 983340 w 5124569"/>
              <a:gd name="connsiteY6" fmla="*/ 3840584 h 4001096"/>
              <a:gd name="connsiteX7" fmla="*/ 70635 w 5124569"/>
              <a:gd name="connsiteY7" fmla="*/ 3533756 h 4001096"/>
              <a:gd name="connsiteX8" fmla="*/ 165121 w 5124569"/>
              <a:gd name="connsiteY8" fmla="*/ 1290513 h 4001096"/>
              <a:gd name="connsiteX9" fmla="*/ 992438 w 5124569"/>
              <a:gd name="connsiteY9" fmla="*/ 590018 h 4001096"/>
              <a:gd name="connsiteX10" fmla="*/ 1010370 w 5124569"/>
              <a:gd name="connsiteY10" fmla="*/ 0 h 4001096"/>
              <a:gd name="connsiteX0" fmla="*/ 1004891 w 5119090"/>
              <a:gd name="connsiteY0" fmla="*/ 0 h 4001096"/>
              <a:gd name="connsiteX1" fmla="*/ 1616609 w 5119090"/>
              <a:gd name="connsiteY1" fmla="*/ 571743 h 4001096"/>
              <a:gd name="connsiteX2" fmla="*/ 4641704 w 5119090"/>
              <a:gd name="connsiteY2" fmla="*/ 815032 h 4001096"/>
              <a:gd name="connsiteX3" fmla="*/ 5119090 w 5119090"/>
              <a:gd name="connsiteY3" fmla="*/ 2118754 h 4001096"/>
              <a:gd name="connsiteX4" fmla="*/ 4869467 w 5119090"/>
              <a:gd name="connsiteY4" fmla="*/ 3634494 h 4001096"/>
              <a:gd name="connsiteX5" fmla="*/ 3814169 w 5119090"/>
              <a:gd name="connsiteY5" fmla="*/ 3985529 h 4001096"/>
              <a:gd name="connsiteX6" fmla="*/ 977861 w 5119090"/>
              <a:gd name="connsiteY6" fmla="*/ 3840584 h 4001096"/>
              <a:gd name="connsiteX7" fmla="*/ 73039 w 5119090"/>
              <a:gd name="connsiteY7" fmla="*/ 3313039 h 4001096"/>
              <a:gd name="connsiteX8" fmla="*/ 159642 w 5119090"/>
              <a:gd name="connsiteY8" fmla="*/ 1290513 h 4001096"/>
              <a:gd name="connsiteX9" fmla="*/ 986959 w 5119090"/>
              <a:gd name="connsiteY9" fmla="*/ 590018 h 4001096"/>
              <a:gd name="connsiteX10" fmla="*/ 1004891 w 5119090"/>
              <a:gd name="connsiteY10" fmla="*/ 0 h 4001096"/>
              <a:gd name="connsiteX0" fmla="*/ 1004891 w 5119090"/>
              <a:gd name="connsiteY0" fmla="*/ 0 h 4028919"/>
              <a:gd name="connsiteX1" fmla="*/ 1616609 w 5119090"/>
              <a:gd name="connsiteY1" fmla="*/ 571743 h 4028919"/>
              <a:gd name="connsiteX2" fmla="*/ 4641704 w 5119090"/>
              <a:gd name="connsiteY2" fmla="*/ 815032 h 4028919"/>
              <a:gd name="connsiteX3" fmla="*/ 5119090 w 5119090"/>
              <a:gd name="connsiteY3" fmla="*/ 2118754 h 4028919"/>
              <a:gd name="connsiteX4" fmla="*/ 4869467 w 5119090"/>
              <a:gd name="connsiteY4" fmla="*/ 3634494 h 4028919"/>
              <a:gd name="connsiteX5" fmla="*/ 3814169 w 5119090"/>
              <a:gd name="connsiteY5" fmla="*/ 3985529 h 4028919"/>
              <a:gd name="connsiteX6" fmla="*/ 977861 w 5119090"/>
              <a:gd name="connsiteY6" fmla="*/ 3911529 h 4028919"/>
              <a:gd name="connsiteX7" fmla="*/ 73039 w 5119090"/>
              <a:gd name="connsiteY7" fmla="*/ 3313039 h 4028919"/>
              <a:gd name="connsiteX8" fmla="*/ 159642 w 5119090"/>
              <a:gd name="connsiteY8" fmla="*/ 1290513 h 4028919"/>
              <a:gd name="connsiteX9" fmla="*/ 986959 w 5119090"/>
              <a:gd name="connsiteY9" fmla="*/ 590018 h 4028919"/>
              <a:gd name="connsiteX10" fmla="*/ 1004891 w 5119090"/>
              <a:gd name="connsiteY10" fmla="*/ 0 h 4028919"/>
              <a:gd name="connsiteX0" fmla="*/ 1004891 w 5119090"/>
              <a:gd name="connsiteY0" fmla="*/ 0 h 4142676"/>
              <a:gd name="connsiteX1" fmla="*/ 1616609 w 5119090"/>
              <a:gd name="connsiteY1" fmla="*/ 571743 h 4142676"/>
              <a:gd name="connsiteX2" fmla="*/ 4641704 w 5119090"/>
              <a:gd name="connsiteY2" fmla="*/ 815032 h 4142676"/>
              <a:gd name="connsiteX3" fmla="*/ 5119090 w 5119090"/>
              <a:gd name="connsiteY3" fmla="*/ 2118754 h 4142676"/>
              <a:gd name="connsiteX4" fmla="*/ 4869467 w 5119090"/>
              <a:gd name="connsiteY4" fmla="*/ 3634494 h 4142676"/>
              <a:gd name="connsiteX5" fmla="*/ 3575630 w 5119090"/>
              <a:gd name="connsiteY5" fmla="*/ 4131303 h 4142676"/>
              <a:gd name="connsiteX6" fmla="*/ 977861 w 5119090"/>
              <a:gd name="connsiteY6" fmla="*/ 3911529 h 4142676"/>
              <a:gd name="connsiteX7" fmla="*/ 73039 w 5119090"/>
              <a:gd name="connsiteY7" fmla="*/ 3313039 h 4142676"/>
              <a:gd name="connsiteX8" fmla="*/ 159642 w 5119090"/>
              <a:gd name="connsiteY8" fmla="*/ 1290513 h 4142676"/>
              <a:gd name="connsiteX9" fmla="*/ 986959 w 5119090"/>
              <a:gd name="connsiteY9" fmla="*/ 590018 h 4142676"/>
              <a:gd name="connsiteX10" fmla="*/ 1004891 w 5119090"/>
              <a:gd name="connsiteY10" fmla="*/ 0 h 4142676"/>
              <a:gd name="connsiteX0" fmla="*/ 1004891 w 5119090"/>
              <a:gd name="connsiteY0" fmla="*/ 0 h 4145018"/>
              <a:gd name="connsiteX1" fmla="*/ 1616609 w 5119090"/>
              <a:gd name="connsiteY1" fmla="*/ 571743 h 4145018"/>
              <a:gd name="connsiteX2" fmla="*/ 4641704 w 5119090"/>
              <a:gd name="connsiteY2" fmla="*/ 815032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5119090"/>
              <a:gd name="connsiteY0" fmla="*/ 0 h 4145018"/>
              <a:gd name="connsiteX1" fmla="*/ 1616609 w 5119090"/>
              <a:gd name="connsiteY1" fmla="*/ 571743 h 4145018"/>
              <a:gd name="connsiteX2" fmla="*/ 4469426 w 5119090"/>
              <a:gd name="connsiteY2" fmla="*/ 735519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4986569"/>
              <a:gd name="connsiteY0" fmla="*/ 0 h 4145018"/>
              <a:gd name="connsiteX1" fmla="*/ 1616609 w 4986569"/>
              <a:gd name="connsiteY1" fmla="*/ 571743 h 4145018"/>
              <a:gd name="connsiteX2" fmla="*/ 4469426 w 4986569"/>
              <a:gd name="connsiteY2" fmla="*/ 735519 h 4145018"/>
              <a:gd name="connsiteX3" fmla="*/ 4986569 w 4986569"/>
              <a:gd name="connsiteY3" fmla="*/ 2118754 h 4145018"/>
              <a:gd name="connsiteX4" fmla="*/ 4736945 w 4986569"/>
              <a:gd name="connsiteY4" fmla="*/ 3594737 h 4145018"/>
              <a:gd name="connsiteX5" fmla="*/ 3575630 w 4986569"/>
              <a:gd name="connsiteY5" fmla="*/ 4131303 h 4145018"/>
              <a:gd name="connsiteX6" fmla="*/ 977861 w 4986569"/>
              <a:gd name="connsiteY6" fmla="*/ 3911529 h 4145018"/>
              <a:gd name="connsiteX7" fmla="*/ 73039 w 4986569"/>
              <a:gd name="connsiteY7" fmla="*/ 3313039 h 4145018"/>
              <a:gd name="connsiteX8" fmla="*/ 159642 w 4986569"/>
              <a:gd name="connsiteY8" fmla="*/ 1290513 h 4145018"/>
              <a:gd name="connsiteX9" fmla="*/ 986959 w 4986569"/>
              <a:gd name="connsiteY9" fmla="*/ 590018 h 4145018"/>
              <a:gd name="connsiteX10" fmla="*/ 1004891 w 4986569"/>
              <a:gd name="connsiteY10" fmla="*/ 0 h 4145018"/>
              <a:gd name="connsiteX0" fmla="*/ 1004891 w 4857980"/>
              <a:gd name="connsiteY0" fmla="*/ 0 h 4145018"/>
              <a:gd name="connsiteX1" fmla="*/ 1616609 w 4857980"/>
              <a:gd name="connsiteY1" fmla="*/ 571743 h 4145018"/>
              <a:gd name="connsiteX2" fmla="*/ 4469426 w 4857980"/>
              <a:gd name="connsiteY2" fmla="*/ 735519 h 4145018"/>
              <a:gd name="connsiteX3" fmla="*/ 4736945 w 4857980"/>
              <a:gd name="connsiteY3" fmla="*/ 3594737 h 4145018"/>
              <a:gd name="connsiteX4" fmla="*/ 3575630 w 4857980"/>
              <a:gd name="connsiteY4" fmla="*/ 4131303 h 4145018"/>
              <a:gd name="connsiteX5" fmla="*/ 977861 w 4857980"/>
              <a:gd name="connsiteY5" fmla="*/ 3911529 h 4145018"/>
              <a:gd name="connsiteX6" fmla="*/ 73039 w 4857980"/>
              <a:gd name="connsiteY6" fmla="*/ 3313039 h 4145018"/>
              <a:gd name="connsiteX7" fmla="*/ 159642 w 4857980"/>
              <a:gd name="connsiteY7" fmla="*/ 1290513 h 4145018"/>
              <a:gd name="connsiteX8" fmla="*/ 986959 w 4857980"/>
              <a:gd name="connsiteY8" fmla="*/ 590018 h 4145018"/>
              <a:gd name="connsiteX9" fmla="*/ 1004891 w 4857980"/>
              <a:gd name="connsiteY9" fmla="*/ 0 h 4145018"/>
              <a:gd name="connsiteX0" fmla="*/ 1004891 w 4944528"/>
              <a:gd name="connsiteY0" fmla="*/ 0 h 4145018"/>
              <a:gd name="connsiteX1" fmla="*/ 1616609 w 4944528"/>
              <a:gd name="connsiteY1" fmla="*/ 571743 h 4145018"/>
              <a:gd name="connsiteX2" fmla="*/ 4641704 w 4944528"/>
              <a:gd name="connsiteY2" fmla="*/ 775276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44528"/>
              <a:gd name="connsiteY0" fmla="*/ 0 h 4145018"/>
              <a:gd name="connsiteX1" fmla="*/ 1616609 w 4944528"/>
              <a:gd name="connsiteY1" fmla="*/ 571743 h 4145018"/>
              <a:gd name="connsiteX2" fmla="*/ 4641704 w 4944528"/>
              <a:gd name="connsiteY2" fmla="*/ 907797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38286"/>
              <a:gd name="connsiteY0" fmla="*/ 0 h 4156705"/>
              <a:gd name="connsiteX1" fmla="*/ 1616609 w 4938286"/>
              <a:gd name="connsiteY1" fmla="*/ 571743 h 4156705"/>
              <a:gd name="connsiteX2" fmla="*/ 4641704 w 4938286"/>
              <a:gd name="connsiteY2" fmla="*/ 907797 h 4156705"/>
              <a:gd name="connsiteX3" fmla="*/ 4723693 w 4938286"/>
              <a:gd name="connsiteY3" fmla="*/ 3409206 h 4156705"/>
              <a:gd name="connsiteX4" fmla="*/ 3575630 w 4938286"/>
              <a:gd name="connsiteY4" fmla="*/ 4131303 h 4156705"/>
              <a:gd name="connsiteX5" fmla="*/ 977861 w 4938286"/>
              <a:gd name="connsiteY5" fmla="*/ 3911529 h 4156705"/>
              <a:gd name="connsiteX6" fmla="*/ 73039 w 4938286"/>
              <a:gd name="connsiteY6" fmla="*/ 3313039 h 4156705"/>
              <a:gd name="connsiteX7" fmla="*/ 159642 w 4938286"/>
              <a:gd name="connsiteY7" fmla="*/ 1290513 h 4156705"/>
              <a:gd name="connsiteX8" fmla="*/ 986959 w 4938286"/>
              <a:gd name="connsiteY8" fmla="*/ 590018 h 4156705"/>
              <a:gd name="connsiteX9" fmla="*/ 1004891 w 4938286"/>
              <a:gd name="connsiteY9" fmla="*/ 0 h 4156705"/>
              <a:gd name="connsiteX0" fmla="*/ 1004891 w 4964496"/>
              <a:gd name="connsiteY0" fmla="*/ 0 h 4156705"/>
              <a:gd name="connsiteX1" fmla="*/ 1616609 w 4964496"/>
              <a:gd name="connsiteY1" fmla="*/ 571743 h 4156705"/>
              <a:gd name="connsiteX2" fmla="*/ 4641704 w 4964496"/>
              <a:gd name="connsiteY2" fmla="*/ 907797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64496"/>
              <a:gd name="connsiteY0" fmla="*/ 0 h 4156705"/>
              <a:gd name="connsiteX1" fmla="*/ 1616609 w 4964496"/>
              <a:gd name="connsiteY1" fmla="*/ 571743 h 4156705"/>
              <a:gd name="connsiteX2" fmla="*/ 4641704 w 4964496"/>
              <a:gd name="connsiteY2" fmla="*/ 881293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38200"/>
              <a:gd name="connsiteY0" fmla="*/ 0 h 4156705"/>
              <a:gd name="connsiteX1" fmla="*/ 1616609 w 4938200"/>
              <a:gd name="connsiteY1" fmla="*/ 571743 h 4156705"/>
              <a:gd name="connsiteX2" fmla="*/ 4641704 w 4938200"/>
              <a:gd name="connsiteY2" fmla="*/ 881293 h 4156705"/>
              <a:gd name="connsiteX3" fmla="*/ 4723693 w 4938200"/>
              <a:gd name="connsiteY3" fmla="*/ 3409206 h 4156705"/>
              <a:gd name="connsiteX4" fmla="*/ 3575630 w 4938200"/>
              <a:gd name="connsiteY4" fmla="*/ 4131303 h 4156705"/>
              <a:gd name="connsiteX5" fmla="*/ 977861 w 4938200"/>
              <a:gd name="connsiteY5" fmla="*/ 3911529 h 4156705"/>
              <a:gd name="connsiteX6" fmla="*/ 73039 w 4938200"/>
              <a:gd name="connsiteY6" fmla="*/ 3313039 h 4156705"/>
              <a:gd name="connsiteX7" fmla="*/ 159642 w 4938200"/>
              <a:gd name="connsiteY7" fmla="*/ 1290513 h 4156705"/>
              <a:gd name="connsiteX8" fmla="*/ 986959 w 4938200"/>
              <a:gd name="connsiteY8" fmla="*/ 590018 h 4156705"/>
              <a:gd name="connsiteX9" fmla="*/ 1004891 w 4938200"/>
              <a:gd name="connsiteY9" fmla="*/ 0 h 4156705"/>
              <a:gd name="connsiteX0" fmla="*/ 1004891 w 4931243"/>
              <a:gd name="connsiteY0" fmla="*/ 0 h 4156705"/>
              <a:gd name="connsiteX1" fmla="*/ 1616609 w 4931243"/>
              <a:gd name="connsiteY1" fmla="*/ 571743 h 4156705"/>
              <a:gd name="connsiteX2" fmla="*/ 4628452 w 4931243"/>
              <a:gd name="connsiteY2" fmla="*/ 934302 h 4156705"/>
              <a:gd name="connsiteX3" fmla="*/ 4723693 w 4931243"/>
              <a:gd name="connsiteY3" fmla="*/ 3409206 h 4156705"/>
              <a:gd name="connsiteX4" fmla="*/ 3575630 w 4931243"/>
              <a:gd name="connsiteY4" fmla="*/ 4131303 h 4156705"/>
              <a:gd name="connsiteX5" fmla="*/ 977861 w 4931243"/>
              <a:gd name="connsiteY5" fmla="*/ 3911529 h 4156705"/>
              <a:gd name="connsiteX6" fmla="*/ 73039 w 4931243"/>
              <a:gd name="connsiteY6" fmla="*/ 3313039 h 4156705"/>
              <a:gd name="connsiteX7" fmla="*/ 159642 w 4931243"/>
              <a:gd name="connsiteY7" fmla="*/ 1290513 h 4156705"/>
              <a:gd name="connsiteX8" fmla="*/ 986959 w 4931243"/>
              <a:gd name="connsiteY8" fmla="*/ 590018 h 4156705"/>
              <a:gd name="connsiteX9" fmla="*/ 1004891 w 4931243"/>
              <a:gd name="connsiteY9" fmla="*/ 0 h 4156705"/>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10726 w 4937078"/>
              <a:gd name="connsiteY0" fmla="*/ 0 h 4175448"/>
              <a:gd name="connsiteX1" fmla="*/ 1622444 w 4937078"/>
              <a:gd name="connsiteY1" fmla="*/ 571743 h 4175448"/>
              <a:gd name="connsiteX2" fmla="*/ 4634287 w 4937078"/>
              <a:gd name="connsiteY2" fmla="*/ 934302 h 4175448"/>
              <a:gd name="connsiteX3" fmla="*/ 4729528 w 4937078"/>
              <a:gd name="connsiteY3" fmla="*/ 3409206 h 4175448"/>
              <a:gd name="connsiteX4" fmla="*/ 3581465 w 4937078"/>
              <a:gd name="connsiteY4" fmla="*/ 4131303 h 4175448"/>
              <a:gd name="connsiteX5" fmla="*/ 864426 w 4937078"/>
              <a:gd name="connsiteY5" fmla="*/ 3991042 h 4175448"/>
              <a:gd name="connsiteX6" fmla="*/ 78874 w 4937078"/>
              <a:gd name="connsiteY6" fmla="*/ 3313039 h 4175448"/>
              <a:gd name="connsiteX7" fmla="*/ 165477 w 4937078"/>
              <a:gd name="connsiteY7" fmla="*/ 1290513 h 4175448"/>
              <a:gd name="connsiteX8" fmla="*/ 992794 w 4937078"/>
              <a:gd name="connsiteY8" fmla="*/ 590018 h 4175448"/>
              <a:gd name="connsiteX9" fmla="*/ 1010726 w 4937078"/>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58820" h="4175448">
                <a:moveTo>
                  <a:pt x="1008299" y="0"/>
                </a:moveTo>
                <a:cubicBezTo>
                  <a:pt x="1080221" y="58905"/>
                  <a:pt x="1502689" y="357725"/>
                  <a:pt x="1646266" y="574434"/>
                </a:cubicBezTo>
                <a:cubicBezTo>
                  <a:pt x="1801987" y="585526"/>
                  <a:pt x="4118388" y="461840"/>
                  <a:pt x="4631860" y="934302"/>
                </a:cubicBezTo>
                <a:cubicBezTo>
                  <a:pt x="5145332" y="1406764"/>
                  <a:pt x="4955580" y="2313155"/>
                  <a:pt x="4727101" y="3409206"/>
                </a:cubicBezTo>
                <a:cubicBezTo>
                  <a:pt x="4578135" y="3975170"/>
                  <a:pt x="4223222" y="4034330"/>
                  <a:pt x="3579038" y="4131303"/>
                </a:cubicBezTo>
                <a:cubicBezTo>
                  <a:pt x="2934854" y="4228276"/>
                  <a:pt x="1597338" y="4158382"/>
                  <a:pt x="861999" y="3991042"/>
                </a:cubicBezTo>
                <a:cubicBezTo>
                  <a:pt x="557764" y="3888766"/>
                  <a:pt x="288603" y="3774523"/>
                  <a:pt x="76447" y="3313039"/>
                </a:cubicBezTo>
                <a:cubicBezTo>
                  <a:pt x="-73175" y="2826910"/>
                  <a:pt x="18982" y="1794318"/>
                  <a:pt x="163050" y="1290513"/>
                </a:cubicBezTo>
                <a:cubicBezTo>
                  <a:pt x="367640" y="666231"/>
                  <a:pt x="707145" y="617043"/>
                  <a:pt x="990367" y="590018"/>
                </a:cubicBezTo>
                <a:cubicBezTo>
                  <a:pt x="990367" y="590018"/>
                  <a:pt x="1038579" y="394709"/>
                  <a:pt x="1008299" y="0"/>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F0280CC-FC98-0DB8-8178-0FFBCBC7C288}"/>
              </a:ext>
            </a:extLst>
          </p:cNvPr>
          <p:cNvSpPr>
            <a:spLocks noGrp="1"/>
          </p:cNvSpPr>
          <p:nvPr>
            <p:ph idx="1"/>
          </p:nvPr>
        </p:nvSpPr>
        <p:spPr>
          <a:xfrm>
            <a:off x="5855792" y="1133062"/>
            <a:ext cx="5098347" cy="4216490"/>
          </a:xfrm>
        </p:spPr>
        <p:txBody>
          <a:bodyPr anchor="ctr">
            <a:normAutofit/>
          </a:bodyPr>
          <a:lstStyle/>
          <a:p>
            <a:pPr marL="457200" indent="-457200" algn="ctr">
              <a:lnSpc>
                <a:spcPct val="90000"/>
              </a:lnSpc>
              <a:buFont typeface="Wingdings" panose="05000000000000000000" pitchFamily="2" charset="2"/>
              <a:buChar char="v"/>
            </a:pPr>
            <a:r>
              <a:rPr lang="en-GB"/>
              <a:t>Police, Crime and Sentencing and Courts Act 2022; </a:t>
            </a:r>
          </a:p>
          <a:p>
            <a:pPr marL="457200" indent="-457200" algn="ctr">
              <a:lnSpc>
                <a:spcPct val="90000"/>
              </a:lnSpc>
              <a:buFont typeface="Wingdings" panose="05000000000000000000" pitchFamily="2" charset="2"/>
              <a:buChar char="v"/>
            </a:pPr>
            <a:r>
              <a:rPr lang="en-GB"/>
              <a:t>Increase maximum prison sentences for several elements including; </a:t>
            </a:r>
          </a:p>
          <a:p>
            <a:pPr marL="457200" indent="-457200" algn="ctr">
              <a:lnSpc>
                <a:spcPct val="90000"/>
              </a:lnSpc>
              <a:buFont typeface="Wingdings" panose="05000000000000000000" pitchFamily="2" charset="2"/>
              <a:buChar char="v"/>
            </a:pPr>
            <a:r>
              <a:rPr lang="en-GB"/>
              <a:t>1. Harming emergency workers. </a:t>
            </a:r>
          </a:p>
          <a:p>
            <a:pPr marL="457200" indent="-457200" algn="ctr">
              <a:lnSpc>
                <a:spcPct val="90000"/>
              </a:lnSpc>
              <a:buFont typeface="Wingdings" panose="05000000000000000000" pitchFamily="2" charset="2"/>
              <a:buChar char="v"/>
            </a:pPr>
            <a:r>
              <a:rPr lang="en-GB"/>
              <a:t>2. Serious Disruption. </a:t>
            </a:r>
          </a:p>
          <a:p>
            <a:pPr marL="457200" indent="-457200" algn="ctr">
              <a:lnSpc>
                <a:spcPct val="90000"/>
              </a:lnSpc>
              <a:buFont typeface="Wingdings" panose="05000000000000000000" pitchFamily="2" charset="2"/>
              <a:buChar char="v"/>
            </a:pPr>
            <a:r>
              <a:rPr lang="en-GB"/>
              <a:t>3. Damage to memorials (Criminal Damage) up to £5000.</a:t>
            </a:r>
          </a:p>
        </p:txBody>
      </p:sp>
    </p:spTree>
    <p:extLst>
      <p:ext uri="{BB962C8B-B14F-4D97-AF65-F5344CB8AC3E}">
        <p14:creationId xmlns:p14="http://schemas.microsoft.com/office/powerpoint/2010/main" val="301458163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FDDC53-8DE6-4F4C-B6B4-4FA2A876C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23AD053B-137E-47B4-997C-C91AE70CE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000" flipH="1">
            <a:off x="1441932" y="958443"/>
            <a:ext cx="9361145" cy="4365520"/>
          </a:xfrm>
          <a:custGeom>
            <a:avLst/>
            <a:gdLst>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405213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3171"/>
              <a:gd name="connsiteX1" fmla="*/ 9719033 w 9735159"/>
              <a:gd name="connsiteY1" fmla="*/ 122134 h 4583171"/>
              <a:gd name="connsiteX2" fmla="*/ 9675361 w 9735159"/>
              <a:gd name="connsiteY2" fmla="*/ 1854278 h 4583171"/>
              <a:gd name="connsiteX3" fmla="*/ 9667887 w 9735159"/>
              <a:gd name="connsiteY3" fmla="*/ 4129680 h 4583171"/>
              <a:gd name="connsiteX4" fmla="*/ 9156509 w 9735159"/>
              <a:gd name="connsiteY4" fmla="*/ 4179051 h 4583171"/>
              <a:gd name="connsiteX5" fmla="*/ 8374371 w 9735159"/>
              <a:gd name="connsiteY5" fmla="*/ 4200672 h 4583171"/>
              <a:gd name="connsiteX6" fmla="*/ 7989742 w 9735159"/>
              <a:gd name="connsiteY6" fmla="*/ 4205904 h 4583171"/>
              <a:gd name="connsiteX7" fmla="*/ 7685624 w 9735159"/>
              <a:gd name="connsiteY7" fmla="*/ 4466489 h 4583171"/>
              <a:gd name="connsiteX8" fmla="*/ 7189698 w 9735159"/>
              <a:gd name="connsiteY8" fmla="*/ 4582555 h 4583171"/>
              <a:gd name="connsiteX9" fmla="*/ 7423142 w 9735159"/>
              <a:gd name="connsiteY9" fmla="*/ 4218401 h 4583171"/>
              <a:gd name="connsiteX10" fmla="*/ 7322085 w 9735159"/>
              <a:gd name="connsiteY10" fmla="*/ 4198994 h 4583171"/>
              <a:gd name="connsiteX11" fmla="*/ 5976239 w 9735159"/>
              <a:gd name="connsiteY11" fmla="*/ 4198994 h 4583171"/>
              <a:gd name="connsiteX12" fmla="*/ 5703149 w 9735159"/>
              <a:gd name="connsiteY12" fmla="*/ 4203217 h 4583171"/>
              <a:gd name="connsiteX13" fmla="*/ 204518 w 9735159"/>
              <a:gd name="connsiteY13" fmla="*/ 4241988 h 4583171"/>
              <a:gd name="connsiteX14" fmla="*/ 45709 w 9735159"/>
              <a:gd name="connsiteY14" fmla="*/ 2519688 h 4583171"/>
              <a:gd name="connsiteX15" fmla="*/ 0 w 9735159"/>
              <a:gd name="connsiteY15" fmla="*/ 105770 h 4583171"/>
              <a:gd name="connsiteX16" fmla="*/ 6334131 w 9735159"/>
              <a:gd name="connsiteY16" fmla="*/ 49746 h 4583171"/>
              <a:gd name="connsiteX17" fmla="*/ 8936301 w 9735159"/>
              <a:gd name="connsiteY17" fmla="*/ 9904 h 4583171"/>
              <a:gd name="connsiteX18" fmla="*/ 9439106 w 9735159"/>
              <a:gd name="connsiteY18" fmla="*/ 1 h 4583171"/>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23142 w 9735159"/>
              <a:gd name="connsiteY9" fmla="*/ 4218401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169685 w 9735159"/>
              <a:gd name="connsiteY10" fmla="*/ 4210283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29680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78"/>
              <a:gd name="connsiteX1" fmla="*/ 9719033 w 9735159"/>
              <a:gd name="connsiteY1" fmla="*/ 122134 h 4583178"/>
              <a:gd name="connsiteX2" fmla="*/ 9675361 w 9735159"/>
              <a:gd name="connsiteY2" fmla="*/ 1854278 h 4583178"/>
              <a:gd name="connsiteX3" fmla="*/ 9667887 w 9735159"/>
              <a:gd name="connsiteY3" fmla="*/ 4157902 h 4583178"/>
              <a:gd name="connsiteX4" fmla="*/ 9156509 w 9735159"/>
              <a:gd name="connsiteY4" fmla="*/ 4179051 h 4583178"/>
              <a:gd name="connsiteX5" fmla="*/ 8374371 w 9735159"/>
              <a:gd name="connsiteY5" fmla="*/ 4200672 h 4583178"/>
              <a:gd name="connsiteX6" fmla="*/ 7989742 w 9735159"/>
              <a:gd name="connsiteY6" fmla="*/ 4205904 h 4583178"/>
              <a:gd name="connsiteX7" fmla="*/ 7189698 w 9735159"/>
              <a:gd name="connsiteY7" fmla="*/ 4582555 h 4583178"/>
              <a:gd name="connsiteX8" fmla="*/ 7389118 w 9735159"/>
              <a:gd name="connsiteY8" fmla="*/ 4221461 h 4583178"/>
              <a:gd name="connsiteX9" fmla="*/ 7169685 w 9735159"/>
              <a:gd name="connsiteY9" fmla="*/ 4210283 h 4583178"/>
              <a:gd name="connsiteX10" fmla="*/ 5703149 w 9735159"/>
              <a:gd name="connsiteY10" fmla="*/ 4203217 h 4583178"/>
              <a:gd name="connsiteX11" fmla="*/ 204518 w 9735159"/>
              <a:gd name="connsiteY11" fmla="*/ 4241988 h 4583178"/>
              <a:gd name="connsiteX12" fmla="*/ 45709 w 9735159"/>
              <a:gd name="connsiteY12" fmla="*/ 2519688 h 4583178"/>
              <a:gd name="connsiteX13" fmla="*/ 0 w 9735159"/>
              <a:gd name="connsiteY13" fmla="*/ 105770 h 4583178"/>
              <a:gd name="connsiteX14" fmla="*/ 6334131 w 9735159"/>
              <a:gd name="connsiteY14" fmla="*/ 49746 h 4583178"/>
              <a:gd name="connsiteX15" fmla="*/ 8936301 w 9735159"/>
              <a:gd name="connsiteY15" fmla="*/ 9904 h 4583178"/>
              <a:gd name="connsiteX16" fmla="*/ 9439106 w 9735159"/>
              <a:gd name="connsiteY16" fmla="*/ 1 h 4583178"/>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204518 w 9702102"/>
              <a:gd name="connsiteY11" fmla="*/ 4245444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941688 w 9702102"/>
              <a:gd name="connsiteY10" fmla="*/ 4246430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52358 w 9715354"/>
              <a:gd name="connsiteY0" fmla="*/ 3457 h 4586634"/>
              <a:gd name="connsiteX1" fmla="*/ 9680769 w 9715354"/>
              <a:gd name="connsiteY1" fmla="*/ 99832 h 4586634"/>
              <a:gd name="connsiteX2" fmla="*/ 9688613 w 9715354"/>
              <a:gd name="connsiteY2" fmla="*/ 1857734 h 4586634"/>
              <a:gd name="connsiteX3" fmla="*/ 9681139 w 9715354"/>
              <a:gd name="connsiteY3" fmla="*/ 4161358 h 4586634"/>
              <a:gd name="connsiteX4" fmla="*/ 9169761 w 9715354"/>
              <a:gd name="connsiteY4" fmla="*/ 4182507 h 4586634"/>
              <a:gd name="connsiteX5" fmla="*/ 8387623 w 9715354"/>
              <a:gd name="connsiteY5" fmla="*/ 4204128 h 4586634"/>
              <a:gd name="connsiteX6" fmla="*/ 8002994 w 9715354"/>
              <a:gd name="connsiteY6" fmla="*/ 4209360 h 4586634"/>
              <a:gd name="connsiteX7" fmla="*/ 7202950 w 9715354"/>
              <a:gd name="connsiteY7" fmla="*/ 4586011 h 4586634"/>
              <a:gd name="connsiteX8" fmla="*/ 7402370 w 9715354"/>
              <a:gd name="connsiteY8" fmla="*/ 4224917 h 4586634"/>
              <a:gd name="connsiteX9" fmla="*/ 7182937 w 9715354"/>
              <a:gd name="connsiteY9" fmla="*/ 4213739 h 4586634"/>
              <a:gd name="connsiteX10" fmla="*/ 5954940 w 9715354"/>
              <a:gd name="connsiteY10" fmla="*/ 4246430 h 4586634"/>
              <a:gd name="connsiteX11" fmla="*/ 204518 w 9715354"/>
              <a:gd name="connsiteY11" fmla="*/ 4298452 h 4586634"/>
              <a:gd name="connsiteX12" fmla="*/ 58961 w 9715354"/>
              <a:gd name="connsiteY12" fmla="*/ 2523144 h 4586634"/>
              <a:gd name="connsiteX13" fmla="*/ 0 w 9715354"/>
              <a:gd name="connsiteY13" fmla="*/ 29712 h 4586634"/>
              <a:gd name="connsiteX14" fmla="*/ 6347383 w 9715354"/>
              <a:gd name="connsiteY14" fmla="*/ 53202 h 4586634"/>
              <a:gd name="connsiteX15" fmla="*/ 8949553 w 9715354"/>
              <a:gd name="connsiteY15" fmla="*/ 13360 h 4586634"/>
              <a:gd name="connsiteX16" fmla="*/ 9452358 w 9715354"/>
              <a:gd name="connsiteY16" fmla="*/ 3457 h 4586634"/>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530791 w 9793787"/>
              <a:gd name="connsiteY0" fmla="*/ 166219 h 4749355"/>
              <a:gd name="connsiteX1" fmla="*/ 9759202 w 9793787"/>
              <a:gd name="connsiteY1" fmla="*/ 262594 h 4749355"/>
              <a:gd name="connsiteX2" fmla="*/ 9767046 w 9793787"/>
              <a:gd name="connsiteY2" fmla="*/ 2020496 h 4749355"/>
              <a:gd name="connsiteX3" fmla="*/ 9759572 w 9793787"/>
              <a:gd name="connsiteY3" fmla="*/ 4324120 h 4749355"/>
              <a:gd name="connsiteX4" fmla="*/ 9248194 w 9793787"/>
              <a:gd name="connsiteY4" fmla="*/ 4345269 h 4749355"/>
              <a:gd name="connsiteX5" fmla="*/ 8466056 w 9793787"/>
              <a:gd name="connsiteY5" fmla="*/ 4366890 h 4749355"/>
              <a:gd name="connsiteX6" fmla="*/ 8081427 w 9793787"/>
              <a:gd name="connsiteY6" fmla="*/ 4372122 h 4749355"/>
              <a:gd name="connsiteX7" fmla="*/ 7281383 w 9793787"/>
              <a:gd name="connsiteY7" fmla="*/ 4748773 h 4749355"/>
              <a:gd name="connsiteX8" fmla="*/ 7451928 w 9793787"/>
              <a:gd name="connsiteY8" fmla="*/ 4368428 h 4749355"/>
              <a:gd name="connsiteX9" fmla="*/ 7261370 w 9793787"/>
              <a:gd name="connsiteY9" fmla="*/ 4376501 h 4749355"/>
              <a:gd name="connsiteX10" fmla="*/ 6033373 w 9793787"/>
              <a:gd name="connsiteY10" fmla="*/ 4409192 h 4749355"/>
              <a:gd name="connsiteX11" fmla="*/ 282951 w 9793787"/>
              <a:gd name="connsiteY11" fmla="*/ 4461214 h 4749355"/>
              <a:gd name="connsiteX12" fmla="*/ 137394 w 9793787"/>
              <a:gd name="connsiteY12" fmla="*/ 2685906 h 4749355"/>
              <a:gd name="connsiteX13" fmla="*/ 78433 w 9793787"/>
              <a:gd name="connsiteY13" fmla="*/ 192474 h 4749355"/>
              <a:gd name="connsiteX14" fmla="*/ 650812 w 9793787"/>
              <a:gd name="connsiteY14" fmla="*/ 172339 h 4749355"/>
              <a:gd name="connsiteX15" fmla="*/ 6425816 w 9793787"/>
              <a:gd name="connsiteY15" fmla="*/ 215964 h 4749355"/>
              <a:gd name="connsiteX16" fmla="*/ 9027986 w 9793787"/>
              <a:gd name="connsiteY16" fmla="*/ 176122 h 4749355"/>
              <a:gd name="connsiteX17" fmla="*/ 9530791 w 9793787"/>
              <a:gd name="connsiteY17" fmla="*/ 166219 h 4749355"/>
              <a:gd name="connsiteX0" fmla="*/ 9543478 w 9806474"/>
              <a:gd name="connsiteY0" fmla="*/ 3458 h 4586594"/>
              <a:gd name="connsiteX1" fmla="*/ 9771889 w 9806474"/>
              <a:gd name="connsiteY1" fmla="*/ 99833 h 4586594"/>
              <a:gd name="connsiteX2" fmla="*/ 9779733 w 9806474"/>
              <a:gd name="connsiteY2" fmla="*/ 1857735 h 4586594"/>
              <a:gd name="connsiteX3" fmla="*/ 9772259 w 9806474"/>
              <a:gd name="connsiteY3" fmla="*/ 4161359 h 4586594"/>
              <a:gd name="connsiteX4" fmla="*/ 9260881 w 9806474"/>
              <a:gd name="connsiteY4" fmla="*/ 4182508 h 4586594"/>
              <a:gd name="connsiteX5" fmla="*/ 8478743 w 9806474"/>
              <a:gd name="connsiteY5" fmla="*/ 4204129 h 4586594"/>
              <a:gd name="connsiteX6" fmla="*/ 8094114 w 9806474"/>
              <a:gd name="connsiteY6" fmla="*/ 4209361 h 4586594"/>
              <a:gd name="connsiteX7" fmla="*/ 7294070 w 9806474"/>
              <a:gd name="connsiteY7" fmla="*/ 4586012 h 4586594"/>
              <a:gd name="connsiteX8" fmla="*/ 7464615 w 9806474"/>
              <a:gd name="connsiteY8" fmla="*/ 4205667 h 4586594"/>
              <a:gd name="connsiteX9" fmla="*/ 7274057 w 9806474"/>
              <a:gd name="connsiteY9" fmla="*/ 4213740 h 4586594"/>
              <a:gd name="connsiteX10" fmla="*/ 6046060 w 9806474"/>
              <a:gd name="connsiteY10" fmla="*/ 4246431 h 4586594"/>
              <a:gd name="connsiteX11" fmla="*/ 295638 w 9806474"/>
              <a:gd name="connsiteY11" fmla="*/ 4298453 h 4586594"/>
              <a:gd name="connsiteX12" fmla="*/ 150081 w 9806474"/>
              <a:gd name="connsiteY12" fmla="*/ 2523145 h 4586594"/>
              <a:gd name="connsiteX13" fmla="*/ 66257 w 9806474"/>
              <a:gd name="connsiteY13" fmla="*/ 476529 h 4586594"/>
              <a:gd name="connsiteX14" fmla="*/ 663499 w 9806474"/>
              <a:gd name="connsiteY14" fmla="*/ 9578 h 4586594"/>
              <a:gd name="connsiteX15" fmla="*/ 6438503 w 9806474"/>
              <a:gd name="connsiteY15" fmla="*/ 53203 h 4586594"/>
              <a:gd name="connsiteX16" fmla="*/ 9040673 w 9806474"/>
              <a:gd name="connsiteY16" fmla="*/ 13361 h 4586594"/>
              <a:gd name="connsiteX17" fmla="*/ 9543478 w 9806474"/>
              <a:gd name="connsiteY17" fmla="*/ 3458 h 4586594"/>
              <a:gd name="connsiteX0" fmla="*/ 9502853 w 9765849"/>
              <a:gd name="connsiteY0" fmla="*/ 3458 h 4586594"/>
              <a:gd name="connsiteX1" fmla="*/ 9731264 w 9765849"/>
              <a:gd name="connsiteY1" fmla="*/ 99833 h 4586594"/>
              <a:gd name="connsiteX2" fmla="*/ 9739108 w 9765849"/>
              <a:gd name="connsiteY2" fmla="*/ 1857735 h 4586594"/>
              <a:gd name="connsiteX3" fmla="*/ 9731634 w 9765849"/>
              <a:gd name="connsiteY3" fmla="*/ 4161359 h 4586594"/>
              <a:gd name="connsiteX4" fmla="*/ 9220256 w 9765849"/>
              <a:gd name="connsiteY4" fmla="*/ 4182508 h 4586594"/>
              <a:gd name="connsiteX5" fmla="*/ 8438118 w 9765849"/>
              <a:gd name="connsiteY5" fmla="*/ 4204129 h 4586594"/>
              <a:gd name="connsiteX6" fmla="*/ 8053489 w 9765849"/>
              <a:gd name="connsiteY6" fmla="*/ 4209361 h 4586594"/>
              <a:gd name="connsiteX7" fmla="*/ 7253445 w 9765849"/>
              <a:gd name="connsiteY7" fmla="*/ 4586012 h 4586594"/>
              <a:gd name="connsiteX8" fmla="*/ 7423990 w 9765849"/>
              <a:gd name="connsiteY8" fmla="*/ 4205667 h 4586594"/>
              <a:gd name="connsiteX9" fmla="*/ 7233432 w 9765849"/>
              <a:gd name="connsiteY9" fmla="*/ 4213740 h 4586594"/>
              <a:gd name="connsiteX10" fmla="*/ 6005435 w 9765849"/>
              <a:gd name="connsiteY10" fmla="*/ 4246431 h 4586594"/>
              <a:gd name="connsiteX11" fmla="*/ 255013 w 9765849"/>
              <a:gd name="connsiteY11" fmla="*/ 4298453 h 4586594"/>
              <a:gd name="connsiteX12" fmla="*/ 109456 w 9765849"/>
              <a:gd name="connsiteY12" fmla="*/ 2523145 h 4586594"/>
              <a:gd name="connsiteX13" fmla="*/ 25632 w 9765849"/>
              <a:gd name="connsiteY13" fmla="*/ 476529 h 4586594"/>
              <a:gd name="connsiteX14" fmla="*/ 622874 w 9765849"/>
              <a:gd name="connsiteY14" fmla="*/ 9578 h 4586594"/>
              <a:gd name="connsiteX15" fmla="*/ 6397878 w 9765849"/>
              <a:gd name="connsiteY15" fmla="*/ 53203 h 4586594"/>
              <a:gd name="connsiteX16" fmla="*/ 9000048 w 9765849"/>
              <a:gd name="connsiteY16" fmla="*/ 13361 h 4586594"/>
              <a:gd name="connsiteX17" fmla="*/ 9502853 w 9765849"/>
              <a:gd name="connsiteY17" fmla="*/ 3458 h 4586594"/>
              <a:gd name="connsiteX0" fmla="*/ 9693055 w 9956051"/>
              <a:gd name="connsiteY0" fmla="*/ 3458 h 4586594"/>
              <a:gd name="connsiteX1" fmla="*/ 9921466 w 9956051"/>
              <a:gd name="connsiteY1" fmla="*/ 99833 h 4586594"/>
              <a:gd name="connsiteX2" fmla="*/ 9929310 w 9956051"/>
              <a:gd name="connsiteY2" fmla="*/ 1857735 h 4586594"/>
              <a:gd name="connsiteX3" fmla="*/ 9921836 w 9956051"/>
              <a:gd name="connsiteY3" fmla="*/ 4161359 h 4586594"/>
              <a:gd name="connsiteX4" fmla="*/ 9410458 w 9956051"/>
              <a:gd name="connsiteY4" fmla="*/ 4182508 h 4586594"/>
              <a:gd name="connsiteX5" fmla="*/ 8628320 w 9956051"/>
              <a:gd name="connsiteY5" fmla="*/ 4204129 h 4586594"/>
              <a:gd name="connsiteX6" fmla="*/ 8243691 w 9956051"/>
              <a:gd name="connsiteY6" fmla="*/ 4209361 h 4586594"/>
              <a:gd name="connsiteX7" fmla="*/ 7443647 w 9956051"/>
              <a:gd name="connsiteY7" fmla="*/ 4586012 h 4586594"/>
              <a:gd name="connsiteX8" fmla="*/ 7614192 w 9956051"/>
              <a:gd name="connsiteY8" fmla="*/ 4205667 h 4586594"/>
              <a:gd name="connsiteX9" fmla="*/ 7423634 w 9956051"/>
              <a:gd name="connsiteY9" fmla="*/ 4213740 h 4586594"/>
              <a:gd name="connsiteX10" fmla="*/ 6195637 w 9956051"/>
              <a:gd name="connsiteY10" fmla="*/ 4246431 h 4586594"/>
              <a:gd name="connsiteX11" fmla="*/ 445215 w 9956051"/>
              <a:gd name="connsiteY11" fmla="*/ 4298453 h 4586594"/>
              <a:gd name="connsiteX12" fmla="*/ 299658 w 9956051"/>
              <a:gd name="connsiteY12" fmla="*/ 2523145 h 4586594"/>
              <a:gd name="connsiteX13" fmla="*/ 215834 w 9956051"/>
              <a:gd name="connsiteY13" fmla="*/ 476529 h 4586594"/>
              <a:gd name="connsiteX14" fmla="*/ 399481 w 9956051"/>
              <a:gd name="connsiteY14" fmla="*/ 16797 h 4586594"/>
              <a:gd name="connsiteX15" fmla="*/ 6588080 w 9956051"/>
              <a:gd name="connsiteY15" fmla="*/ 53203 h 4586594"/>
              <a:gd name="connsiteX16" fmla="*/ 9190250 w 9956051"/>
              <a:gd name="connsiteY16" fmla="*/ 13361 h 4586594"/>
              <a:gd name="connsiteX17" fmla="*/ 9693055 w 9956051"/>
              <a:gd name="connsiteY17" fmla="*/ 3458 h 4586594"/>
              <a:gd name="connsiteX0" fmla="*/ 9494966 w 9757962"/>
              <a:gd name="connsiteY0" fmla="*/ 3458 h 4586594"/>
              <a:gd name="connsiteX1" fmla="*/ 9723377 w 9757962"/>
              <a:gd name="connsiteY1" fmla="*/ 99833 h 4586594"/>
              <a:gd name="connsiteX2" fmla="*/ 9731221 w 9757962"/>
              <a:gd name="connsiteY2" fmla="*/ 1857735 h 4586594"/>
              <a:gd name="connsiteX3" fmla="*/ 9723747 w 9757962"/>
              <a:gd name="connsiteY3" fmla="*/ 4161359 h 4586594"/>
              <a:gd name="connsiteX4" fmla="*/ 9212369 w 9757962"/>
              <a:gd name="connsiteY4" fmla="*/ 4182508 h 4586594"/>
              <a:gd name="connsiteX5" fmla="*/ 8430231 w 9757962"/>
              <a:gd name="connsiteY5" fmla="*/ 4204129 h 4586594"/>
              <a:gd name="connsiteX6" fmla="*/ 8045602 w 9757962"/>
              <a:gd name="connsiteY6" fmla="*/ 4209361 h 4586594"/>
              <a:gd name="connsiteX7" fmla="*/ 7245558 w 9757962"/>
              <a:gd name="connsiteY7" fmla="*/ 4586012 h 4586594"/>
              <a:gd name="connsiteX8" fmla="*/ 7416103 w 9757962"/>
              <a:gd name="connsiteY8" fmla="*/ 4205667 h 4586594"/>
              <a:gd name="connsiteX9" fmla="*/ 7225545 w 9757962"/>
              <a:gd name="connsiteY9" fmla="*/ 4213740 h 4586594"/>
              <a:gd name="connsiteX10" fmla="*/ 5997548 w 9757962"/>
              <a:gd name="connsiteY10" fmla="*/ 4246431 h 4586594"/>
              <a:gd name="connsiteX11" fmla="*/ 247126 w 9757962"/>
              <a:gd name="connsiteY11" fmla="*/ 4298453 h 4586594"/>
              <a:gd name="connsiteX12" fmla="*/ 101569 w 9757962"/>
              <a:gd name="connsiteY12" fmla="*/ 2523145 h 4586594"/>
              <a:gd name="connsiteX13" fmla="*/ 17745 w 9757962"/>
              <a:gd name="connsiteY13" fmla="*/ 476529 h 4586594"/>
              <a:gd name="connsiteX14" fmla="*/ 201392 w 9757962"/>
              <a:gd name="connsiteY14" fmla="*/ 16797 h 4586594"/>
              <a:gd name="connsiteX15" fmla="*/ 6389991 w 9757962"/>
              <a:gd name="connsiteY15" fmla="*/ 53203 h 4586594"/>
              <a:gd name="connsiteX16" fmla="*/ 8992161 w 9757962"/>
              <a:gd name="connsiteY16" fmla="*/ 13361 h 4586594"/>
              <a:gd name="connsiteX17" fmla="*/ 9494966 w 9757962"/>
              <a:gd name="connsiteY17" fmla="*/ 3458 h 4586594"/>
              <a:gd name="connsiteX0" fmla="*/ 9494966 w 9757962"/>
              <a:gd name="connsiteY0" fmla="*/ 3458 h 4586594"/>
              <a:gd name="connsiteX1" fmla="*/ 9723377 w 9757962"/>
              <a:gd name="connsiteY1" fmla="*/ 99833 h 4586594"/>
              <a:gd name="connsiteX2" fmla="*/ 9731221 w 9757962"/>
              <a:gd name="connsiteY2" fmla="*/ 1857735 h 4586594"/>
              <a:gd name="connsiteX3" fmla="*/ 9723747 w 9757962"/>
              <a:gd name="connsiteY3" fmla="*/ 4161359 h 4586594"/>
              <a:gd name="connsiteX4" fmla="*/ 9212369 w 9757962"/>
              <a:gd name="connsiteY4" fmla="*/ 4182508 h 4586594"/>
              <a:gd name="connsiteX5" fmla="*/ 8430231 w 9757962"/>
              <a:gd name="connsiteY5" fmla="*/ 4204129 h 4586594"/>
              <a:gd name="connsiteX6" fmla="*/ 8045602 w 9757962"/>
              <a:gd name="connsiteY6" fmla="*/ 4209361 h 4586594"/>
              <a:gd name="connsiteX7" fmla="*/ 7245558 w 9757962"/>
              <a:gd name="connsiteY7" fmla="*/ 4586012 h 4586594"/>
              <a:gd name="connsiteX8" fmla="*/ 7416103 w 9757962"/>
              <a:gd name="connsiteY8" fmla="*/ 4205667 h 4586594"/>
              <a:gd name="connsiteX9" fmla="*/ 7225545 w 9757962"/>
              <a:gd name="connsiteY9" fmla="*/ 4213740 h 4586594"/>
              <a:gd name="connsiteX10" fmla="*/ 5997548 w 9757962"/>
              <a:gd name="connsiteY10" fmla="*/ 4246431 h 4586594"/>
              <a:gd name="connsiteX11" fmla="*/ 247126 w 9757962"/>
              <a:gd name="connsiteY11" fmla="*/ 4298453 h 4586594"/>
              <a:gd name="connsiteX12" fmla="*/ 101569 w 9757962"/>
              <a:gd name="connsiteY12" fmla="*/ 2523145 h 4586594"/>
              <a:gd name="connsiteX13" fmla="*/ 17745 w 9757962"/>
              <a:gd name="connsiteY13" fmla="*/ 476529 h 4586594"/>
              <a:gd name="connsiteX14" fmla="*/ 201392 w 9757962"/>
              <a:gd name="connsiteY14" fmla="*/ 16797 h 4586594"/>
              <a:gd name="connsiteX15" fmla="*/ 6389991 w 9757962"/>
              <a:gd name="connsiteY15" fmla="*/ 53203 h 4586594"/>
              <a:gd name="connsiteX16" fmla="*/ 8992161 w 9757962"/>
              <a:gd name="connsiteY16" fmla="*/ 13361 h 4586594"/>
              <a:gd name="connsiteX17" fmla="*/ 9494966 w 9757962"/>
              <a:gd name="connsiteY17" fmla="*/ 3458 h 4586594"/>
              <a:gd name="connsiteX0" fmla="*/ 9511995 w 9774991"/>
              <a:gd name="connsiteY0" fmla="*/ 3458 h 4586594"/>
              <a:gd name="connsiteX1" fmla="*/ 9740406 w 9774991"/>
              <a:gd name="connsiteY1" fmla="*/ 99833 h 4586594"/>
              <a:gd name="connsiteX2" fmla="*/ 9748250 w 9774991"/>
              <a:gd name="connsiteY2" fmla="*/ 1857735 h 4586594"/>
              <a:gd name="connsiteX3" fmla="*/ 9740776 w 9774991"/>
              <a:gd name="connsiteY3" fmla="*/ 4161359 h 4586594"/>
              <a:gd name="connsiteX4" fmla="*/ 9229398 w 9774991"/>
              <a:gd name="connsiteY4" fmla="*/ 4182508 h 4586594"/>
              <a:gd name="connsiteX5" fmla="*/ 8447260 w 9774991"/>
              <a:gd name="connsiteY5" fmla="*/ 4204129 h 4586594"/>
              <a:gd name="connsiteX6" fmla="*/ 8062631 w 9774991"/>
              <a:gd name="connsiteY6" fmla="*/ 4209361 h 4586594"/>
              <a:gd name="connsiteX7" fmla="*/ 7262587 w 9774991"/>
              <a:gd name="connsiteY7" fmla="*/ 4586012 h 4586594"/>
              <a:gd name="connsiteX8" fmla="*/ 7433132 w 9774991"/>
              <a:gd name="connsiteY8" fmla="*/ 4205667 h 4586594"/>
              <a:gd name="connsiteX9" fmla="*/ 7242574 w 9774991"/>
              <a:gd name="connsiteY9" fmla="*/ 4213740 h 4586594"/>
              <a:gd name="connsiteX10" fmla="*/ 6014577 w 9774991"/>
              <a:gd name="connsiteY10" fmla="*/ 4246431 h 4586594"/>
              <a:gd name="connsiteX11" fmla="*/ 264155 w 9774991"/>
              <a:gd name="connsiteY11" fmla="*/ 4298453 h 4586594"/>
              <a:gd name="connsiteX12" fmla="*/ 118598 w 9774991"/>
              <a:gd name="connsiteY12" fmla="*/ 2523145 h 4586594"/>
              <a:gd name="connsiteX13" fmla="*/ 34774 w 9774991"/>
              <a:gd name="connsiteY13" fmla="*/ 476529 h 4586594"/>
              <a:gd name="connsiteX14" fmla="*/ 187098 w 9774991"/>
              <a:gd name="connsiteY14" fmla="*/ 93555 h 4586594"/>
              <a:gd name="connsiteX15" fmla="*/ 6407020 w 9774991"/>
              <a:gd name="connsiteY15" fmla="*/ 53203 h 4586594"/>
              <a:gd name="connsiteX16" fmla="*/ 9009190 w 9774991"/>
              <a:gd name="connsiteY16" fmla="*/ 13361 h 4586594"/>
              <a:gd name="connsiteX17" fmla="*/ 9511995 w 9774991"/>
              <a:gd name="connsiteY17" fmla="*/ 3458 h 4586594"/>
              <a:gd name="connsiteX0" fmla="*/ 9482057 w 9745053"/>
              <a:gd name="connsiteY0" fmla="*/ 3458 h 4586594"/>
              <a:gd name="connsiteX1" fmla="*/ 9710468 w 9745053"/>
              <a:gd name="connsiteY1" fmla="*/ 99833 h 4586594"/>
              <a:gd name="connsiteX2" fmla="*/ 9718312 w 9745053"/>
              <a:gd name="connsiteY2" fmla="*/ 1857735 h 4586594"/>
              <a:gd name="connsiteX3" fmla="*/ 9710838 w 9745053"/>
              <a:gd name="connsiteY3" fmla="*/ 4161359 h 4586594"/>
              <a:gd name="connsiteX4" fmla="*/ 9199460 w 9745053"/>
              <a:gd name="connsiteY4" fmla="*/ 4182508 h 4586594"/>
              <a:gd name="connsiteX5" fmla="*/ 8417322 w 9745053"/>
              <a:gd name="connsiteY5" fmla="*/ 4204129 h 4586594"/>
              <a:gd name="connsiteX6" fmla="*/ 8032693 w 9745053"/>
              <a:gd name="connsiteY6" fmla="*/ 4209361 h 4586594"/>
              <a:gd name="connsiteX7" fmla="*/ 7232649 w 9745053"/>
              <a:gd name="connsiteY7" fmla="*/ 4586012 h 4586594"/>
              <a:gd name="connsiteX8" fmla="*/ 7403194 w 9745053"/>
              <a:gd name="connsiteY8" fmla="*/ 4205667 h 4586594"/>
              <a:gd name="connsiteX9" fmla="*/ 7212636 w 9745053"/>
              <a:gd name="connsiteY9" fmla="*/ 4213740 h 4586594"/>
              <a:gd name="connsiteX10" fmla="*/ 5984639 w 9745053"/>
              <a:gd name="connsiteY10" fmla="*/ 4246431 h 4586594"/>
              <a:gd name="connsiteX11" fmla="*/ 234217 w 9745053"/>
              <a:gd name="connsiteY11" fmla="*/ 4298453 h 4586594"/>
              <a:gd name="connsiteX12" fmla="*/ 88660 w 9745053"/>
              <a:gd name="connsiteY12" fmla="*/ 2523145 h 4586594"/>
              <a:gd name="connsiteX13" fmla="*/ 4836 w 9745053"/>
              <a:gd name="connsiteY13" fmla="*/ 476529 h 4586594"/>
              <a:gd name="connsiteX14" fmla="*/ 157160 w 9745053"/>
              <a:gd name="connsiteY14" fmla="*/ 93555 h 4586594"/>
              <a:gd name="connsiteX15" fmla="*/ 6377082 w 9745053"/>
              <a:gd name="connsiteY15" fmla="*/ 53203 h 4586594"/>
              <a:gd name="connsiteX16" fmla="*/ 8979252 w 9745053"/>
              <a:gd name="connsiteY16" fmla="*/ 13361 h 4586594"/>
              <a:gd name="connsiteX17" fmla="*/ 9482057 w 9745053"/>
              <a:gd name="connsiteY17" fmla="*/ 3458 h 4586594"/>
              <a:gd name="connsiteX0" fmla="*/ 9482057 w 9745053"/>
              <a:gd name="connsiteY0" fmla="*/ 3458 h 4586594"/>
              <a:gd name="connsiteX1" fmla="*/ 9710468 w 9745053"/>
              <a:gd name="connsiteY1" fmla="*/ 99833 h 4586594"/>
              <a:gd name="connsiteX2" fmla="*/ 9718312 w 9745053"/>
              <a:gd name="connsiteY2" fmla="*/ 1857735 h 4586594"/>
              <a:gd name="connsiteX3" fmla="*/ 9710838 w 9745053"/>
              <a:gd name="connsiteY3" fmla="*/ 4161359 h 4586594"/>
              <a:gd name="connsiteX4" fmla="*/ 9199460 w 9745053"/>
              <a:gd name="connsiteY4" fmla="*/ 4182508 h 4586594"/>
              <a:gd name="connsiteX5" fmla="*/ 8417322 w 9745053"/>
              <a:gd name="connsiteY5" fmla="*/ 4204129 h 4586594"/>
              <a:gd name="connsiteX6" fmla="*/ 8032693 w 9745053"/>
              <a:gd name="connsiteY6" fmla="*/ 4209361 h 4586594"/>
              <a:gd name="connsiteX7" fmla="*/ 7232649 w 9745053"/>
              <a:gd name="connsiteY7" fmla="*/ 4586012 h 4586594"/>
              <a:gd name="connsiteX8" fmla="*/ 7403194 w 9745053"/>
              <a:gd name="connsiteY8" fmla="*/ 4205667 h 4586594"/>
              <a:gd name="connsiteX9" fmla="*/ 7212636 w 9745053"/>
              <a:gd name="connsiteY9" fmla="*/ 4213740 h 4586594"/>
              <a:gd name="connsiteX10" fmla="*/ 5984639 w 9745053"/>
              <a:gd name="connsiteY10" fmla="*/ 4246431 h 4586594"/>
              <a:gd name="connsiteX11" fmla="*/ 234217 w 9745053"/>
              <a:gd name="connsiteY11" fmla="*/ 4298453 h 4586594"/>
              <a:gd name="connsiteX12" fmla="*/ 88660 w 9745053"/>
              <a:gd name="connsiteY12" fmla="*/ 2523145 h 4586594"/>
              <a:gd name="connsiteX13" fmla="*/ 4836 w 9745053"/>
              <a:gd name="connsiteY13" fmla="*/ 476529 h 4586594"/>
              <a:gd name="connsiteX14" fmla="*/ 157160 w 9745053"/>
              <a:gd name="connsiteY14" fmla="*/ 93555 h 4586594"/>
              <a:gd name="connsiteX15" fmla="*/ 6387207 w 9745053"/>
              <a:gd name="connsiteY15" fmla="*/ 9477 h 4586594"/>
              <a:gd name="connsiteX16" fmla="*/ 8979252 w 9745053"/>
              <a:gd name="connsiteY16" fmla="*/ 13361 h 4586594"/>
              <a:gd name="connsiteX17" fmla="*/ 9482057 w 9745053"/>
              <a:gd name="connsiteY17" fmla="*/ 3458 h 4586594"/>
              <a:gd name="connsiteX0" fmla="*/ 9481430 w 9744426"/>
              <a:gd name="connsiteY0" fmla="*/ 3458 h 4586594"/>
              <a:gd name="connsiteX1" fmla="*/ 9709841 w 9744426"/>
              <a:gd name="connsiteY1" fmla="*/ 99833 h 4586594"/>
              <a:gd name="connsiteX2" fmla="*/ 9717685 w 9744426"/>
              <a:gd name="connsiteY2" fmla="*/ 1857735 h 4586594"/>
              <a:gd name="connsiteX3" fmla="*/ 9710211 w 9744426"/>
              <a:gd name="connsiteY3" fmla="*/ 4161359 h 4586594"/>
              <a:gd name="connsiteX4" fmla="*/ 9198833 w 9744426"/>
              <a:gd name="connsiteY4" fmla="*/ 4182508 h 4586594"/>
              <a:gd name="connsiteX5" fmla="*/ 8416695 w 9744426"/>
              <a:gd name="connsiteY5" fmla="*/ 4204129 h 4586594"/>
              <a:gd name="connsiteX6" fmla="*/ 8032066 w 9744426"/>
              <a:gd name="connsiteY6" fmla="*/ 4209361 h 4586594"/>
              <a:gd name="connsiteX7" fmla="*/ 7232022 w 9744426"/>
              <a:gd name="connsiteY7" fmla="*/ 4586012 h 4586594"/>
              <a:gd name="connsiteX8" fmla="*/ 7402567 w 9744426"/>
              <a:gd name="connsiteY8" fmla="*/ 4205667 h 4586594"/>
              <a:gd name="connsiteX9" fmla="*/ 7212009 w 9744426"/>
              <a:gd name="connsiteY9" fmla="*/ 4213740 h 4586594"/>
              <a:gd name="connsiteX10" fmla="*/ 5984012 w 9744426"/>
              <a:gd name="connsiteY10" fmla="*/ 4246431 h 4586594"/>
              <a:gd name="connsiteX11" fmla="*/ 233590 w 9744426"/>
              <a:gd name="connsiteY11" fmla="*/ 4298453 h 4586594"/>
              <a:gd name="connsiteX12" fmla="*/ 88033 w 9744426"/>
              <a:gd name="connsiteY12" fmla="*/ 2523145 h 4586594"/>
              <a:gd name="connsiteX13" fmla="*/ 5158 w 9744426"/>
              <a:gd name="connsiteY13" fmla="*/ 530948 h 4586594"/>
              <a:gd name="connsiteX14" fmla="*/ 156533 w 9744426"/>
              <a:gd name="connsiteY14" fmla="*/ 93555 h 4586594"/>
              <a:gd name="connsiteX15" fmla="*/ 6386580 w 9744426"/>
              <a:gd name="connsiteY15" fmla="*/ 9477 h 4586594"/>
              <a:gd name="connsiteX16" fmla="*/ 8978625 w 9744426"/>
              <a:gd name="connsiteY16" fmla="*/ 13361 h 4586594"/>
              <a:gd name="connsiteX17" fmla="*/ 9481430 w 9744426"/>
              <a:gd name="connsiteY17" fmla="*/ 3458 h 4586594"/>
              <a:gd name="connsiteX0" fmla="*/ 9481117 w 9744113"/>
              <a:gd name="connsiteY0" fmla="*/ 3458 h 4586594"/>
              <a:gd name="connsiteX1" fmla="*/ 9709528 w 9744113"/>
              <a:gd name="connsiteY1" fmla="*/ 99833 h 4586594"/>
              <a:gd name="connsiteX2" fmla="*/ 9717372 w 9744113"/>
              <a:gd name="connsiteY2" fmla="*/ 1857735 h 4586594"/>
              <a:gd name="connsiteX3" fmla="*/ 9709898 w 9744113"/>
              <a:gd name="connsiteY3" fmla="*/ 4161359 h 4586594"/>
              <a:gd name="connsiteX4" fmla="*/ 9198520 w 9744113"/>
              <a:gd name="connsiteY4" fmla="*/ 4182508 h 4586594"/>
              <a:gd name="connsiteX5" fmla="*/ 8416382 w 9744113"/>
              <a:gd name="connsiteY5" fmla="*/ 4204129 h 4586594"/>
              <a:gd name="connsiteX6" fmla="*/ 8031753 w 9744113"/>
              <a:gd name="connsiteY6" fmla="*/ 4209361 h 4586594"/>
              <a:gd name="connsiteX7" fmla="*/ 7231709 w 9744113"/>
              <a:gd name="connsiteY7" fmla="*/ 4586012 h 4586594"/>
              <a:gd name="connsiteX8" fmla="*/ 7402254 w 9744113"/>
              <a:gd name="connsiteY8" fmla="*/ 4205667 h 4586594"/>
              <a:gd name="connsiteX9" fmla="*/ 7211696 w 9744113"/>
              <a:gd name="connsiteY9" fmla="*/ 4213740 h 4586594"/>
              <a:gd name="connsiteX10" fmla="*/ 5983699 w 9744113"/>
              <a:gd name="connsiteY10" fmla="*/ 4246431 h 4586594"/>
              <a:gd name="connsiteX11" fmla="*/ 233277 w 9744113"/>
              <a:gd name="connsiteY11" fmla="*/ 4298453 h 4586594"/>
              <a:gd name="connsiteX12" fmla="*/ 87720 w 9744113"/>
              <a:gd name="connsiteY12" fmla="*/ 2523145 h 4586594"/>
              <a:gd name="connsiteX13" fmla="*/ 4845 w 9744113"/>
              <a:gd name="connsiteY13" fmla="*/ 530948 h 4586594"/>
              <a:gd name="connsiteX14" fmla="*/ 156980 w 9744113"/>
              <a:gd name="connsiteY14" fmla="*/ 137092 h 4586594"/>
              <a:gd name="connsiteX15" fmla="*/ 6386267 w 9744113"/>
              <a:gd name="connsiteY15" fmla="*/ 9477 h 4586594"/>
              <a:gd name="connsiteX16" fmla="*/ 8978312 w 9744113"/>
              <a:gd name="connsiteY16" fmla="*/ 13361 h 4586594"/>
              <a:gd name="connsiteX17" fmla="*/ 9481117 w 9744113"/>
              <a:gd name="connsiteY17" fmla="*/ 3458 h 4586594"/>
              <a:gd name="connsiteX0" fmla="*/ 9477408 w 9740404"/>
              <a:gd name="connsiteY0" fmla="*/ 3458 h 4586594"/>
              <a:gd name="connsiteX1" fmla="*/ 9705819 w 9740404"/>
              <a:gd name="connsiteY1" fmla="*/ 99833 h 4586594"/>
              <a:gd name="connsiteX2" fmla="*/ 9713663 w 9740404"/>
              <a:gd name="connsiteY2" fmla="*/ 1857735 h 4586594"/>
              <a:gd name="connsiteX3" fmla="*/ 9706189 w 9740404"/>
              <a:gd name="connsiteY3" fmla="*/ 4161359 h 4586594"/>
              <a:gd name="connsiteX4" fmla="*/ 9194811 w 9740404"/>
              <a:gd name="connsiteY4" fmla="*/ 4182508 h 4586594"/>
              <a:gd name="connsiteX5" fmla="*/ 8412673 w 9740404"/>
              <a:gd name="connsiteY5" fmla="*/ 4204129 h 4586594"/>
              <a:gd name="connsiteX6" fmla="*/ 8028044 w 9740404"/>
              <a:gd name="connsiteY6" fmla="*/ 4209361 h 4586594"/>
              <a:gd name="connsiteX7" fmla="*/ 7228000 w 9740404"/>
              <a:gd name="connsiteY7" fmla="*/ 4586012 h 4586594"/>
              <a:gd name="connsiteX8" fmla="*/ 7398545 w 9740404"/>
              <a:gd name="connsiteY8" fmla="*/ 4205667 h 4586594"/>
              <a:gd name="connsiteX9" fmla="*/ 7207987 w 9740404"/>
              <a:gd name="connsiteY9" fmla="*/ 4213740 h 4586594"/>
              <a:gd name="connsiteX10" fmla="*/ 5979990 w 9740404"/>
              <a:gd name="connsiteY10" fmla="*/ 4246431 h 4586594"/>
              <a:gd name="connsiteX11" fmla="*/ 229568 w 9740404"/>
              <a:gd name="connsiteY11" fmla="*/ 4298453 h 4586594"/>
              <a:gd name="connsiteX12" fmla="*/ 84011 w 9740404"/>
              <a:gd name="connsiteY12" fmla="*/ 2523145 h 4586594"/>
              <a:gd name="connsiteX13" fmla="*/ 1136 w 9740404"/>
              <a:gd name="connsiteY13" fmla="*/ 530948 h 4586594"/>
              <a:gd name="connsiteX14" fmla="*/ 153271 w 9740404"/>
              <a:gd name="connsiteY14" fmla="*/ 137092 h 4586594"/>
              <a:gd name="connsiteX15" fmla="*/ 6382558 w 9740404"/>
              <a:gd name="connsiteY15" fmla="*/ 9477 h 4586594"/>
              <a:gd name="connsiteX16" fmla="*/ 8974603 w 9740404"/>
              <a:gd name="connsiteY16" fmla="*/ 13361 h 4586594"/>
              <a:gd name="connsiteX17" fmla="*/ 9477408 w 9740404"/>
              <a:gd name="connsiteY17" fmla="*/ 3458 h 4586594"/>
              <a:gd name="connsiteX0" fmla="*/ 9486740 w 9749736"/>
              <a:gd name="connsiteY0" fmla="*/ 3458 h 4586594"/>
              <a:gd name="connsiteX1" fmla="*/ 9715151 w 9749736"/>
              <a:gd name="connsiteY1" fmla="*/ 99833 h 4586594"/>
              <a:gd name="connsiteX2" fmla="*/ 9722995 w 9749736"/>
              <a:gd name="connsiteY2" fmla="*/ 1857735 h 4586594"/>
              <a:gd name="connsiteX3" fmla="*/ 9715521 w 9749736"/>
              <a:gd name="connsiteY3" fmla="*/ 4161359 h 4586594"/>
              <a:gd name="connsiteX4" fmla="*/ 9204143 w 9749736"/>
              <a:gd name="connsiteY4" fmla="*/ 4182508 h 4586594"/>
              <a:gd name="connsiteX5" fmla="*/ 8422005 w 9749736"/>
              <a:gd name="connsiteY5" fmla="*/ 4204129 h 4586594"/>
              <a:gd name="connsiteX6" fmla="*/ 8037376 w 9749736"/>
              <a:gd name="connsiteY6" fmla="*/ 4209361 h 4586594"/>
              <a:gd name="connsiteX7" fmla="*/ 7237332 w 9749736"/>
              <a:gd name="connsiteY7" fmla="*/ 4586012 h 4586594"/>
              <a:gd name="connsiteX8" fmla="*/ 7407877 w 9749736"/>
              <a:gd name="connsiteY8" fmla="*/ 4205667 h 4586594"/>
              <a:gd name="connsiteX9" fmla="*/ 7217319 w 9749736"/>
              <a:gd name="connsiteY9" fmla="*/ 4213740 h 4586594"/>
              <a:gd name="connsiteX10" fmla="*/ 5989322 w 9749736"/>
              <a:gd name="connsiteY10" fmla="*/ 4246431 h 4586594"/>
              <a:gd name="connsiteX11" fmla="*/ 238900 w 9749736"/>
              <a:gd name="connsiteY11" fmla="*/ 4298453 h 4586594"/>
              <a:gd name="connsiteX12" fmla="*/ 93343 w 9749736"/>
              <a:gd name="connsiteY12" fmla="*/ 2523145 h 4586594"/>
              <a:gd name="connsiteX13" fmla="*/ 10468 w 9749736"/>
              <a:gd name="connsiteY13" fmla="*/ 530948 h 4586594"/>
              <a:gd name="connsiteX14" fmla="*/ 97489 w 9749736"/>
              <a:gd name="connsiteY14" fmla="*/ 149115 h 4586594"/>
              <a:gd name="connsiteX15" fmla="*/ 6391890 w 9749736"/>
              <a:gd name="connsiteY15" fmla="*/ 9477 h 4586594"/>
              <a:gd name="connsiteX16" fmla="*/ 8983935 w 9749736"/>
              <a:gd name="connsiteY16" fmla="*/ 13361 h 4586594"/>
              <a:gd name="connsiteX17" fmla="*/ 9486740 w 9749736"/>
              <a:gd name="connsiteY17" fmla="*/ 3458 h 4586594"/>
              <a:gd name="connsiteX0" fmla="*/ 9486740 w 9793439"/>
              <a:gd name="connsiteY0" fmla="*/ 75473 h 4658609"/>
              <a:gd name="connsiteX1" fmla="*/ 9715151 w 9793439"/>
              <a:gd name="connsiteY1" fmla="*/ 171848 h 4658609"/>
              <a:gd name="connsiteX2" fmla="*/ 9779506 w 9793439"/>
              <a:gd name="connsiteY2" fmla="*/ 2048524 h 4658609"/>
              <a:gd name="connsiteX3" fmla="*/ 9715521 w 9793439"/>
              <a:gd name="connsiteY3" fmla="*/ 4233374 h 4658609"/>
              <a:gd name="connsiteX4" fmla="*/ 9204143 w 9793439"/>
              <a:gd name="connsiteY4" fmla="*/ 4254523 h 4658609"/>
              <a:gd name="connsiteX5" fmla="*/ 8422005 w 9793439"/>
              <a:gd name="connsiteY5" fmla="*/ 4276144 h 4658609"/>
              <a:gd name="connsiteX6" fmla="*/ 8037376 w 9793439"/>
              <a:gd name="connsiteY6" fmla="*/ 4281376 h 4658609"/>
              <a:gd name="connsiteX7" fmla="*/ 7237332 w 9793439"/>
              <a:gd name="connsiteY7" fmla="*/ 4658027 h 4658609"/>
              <a:gd name="connsiteX8" fmla="*/ 7407877 w 9793439"/>
              <a:gd name="connsiteY8" fmla="*/ 4277682 h 4658609"/>
              <a:gd name="connsiteX9" fmla="*/ 7217319 w 9793439"/>
              <a:gd name="connsiteY9" fmla="*/ 4285755 h 4658609"/>
              <a:gd name="connsiteX10" fmla="*/ 5989322 w 9793439"/>
              <a:gd name="connsiteY10" fmla="*/ 4318446 h 4658609"/>
              <a:gd name="connsiteX11" fmla="*/ 238900 w 9793439"/>
              <a:gd name="connsiteY11" fmla="*/ 4370468 h 4658609"/>
              <a:gd name="connsiteX12" fmla="*/ 93343 w 9793439"/>
              <a:gd name="connsiteY12" fmla="*/ 2595160 h 4658609"/>
              <a:gd name="connsiteX13" fmla="*/ 10468 w 9793439"/>
              <a:gd name="connsiteY13" fmla="*/ 602963 h 4658609"/>
              <a:gd name="connsiteX14" fmla="*/ 97489 w 9793439"/>
              <a:gd name="connsiteY14" fmla="*/ 221130 h 4658609"/>
              <a:gd name="connsiteX15" fmla="*/ 6391890 w 9793439"/>
              <a:gd name="connsiteY15" fmla="*/ 81492 h 4658609"/>
              <a:gd name="connsiteX16" fmla="*/ 8983935 w 9793439"/>
              <a:gd name="connsiteY16" fmla="*/ 85376 h 4658609"/>
              <a:gd name="connsiteX17" fmla="*/ 9486740 w 9793439"/>
              <a:gd name="connsiteY17" fmla="*/ 75473 h 4658609"/>
              <a:gd name="connsiteX0" fmla="*/ 9486740 w 9792089"/>
              <a:gd name="connsiteY0" fmla="*/ 3458 h 4586594"/>
              <a:gd name="connsiteX1" fmla="*/ 9715151 w 9792089"/>
              <a:gd name="connsiteY1" fmla="*/ 99833 h 4586594"/>
              <a:gd name="connsiteX2" fmla="*/ 9779506 w 9792089"/>
              <a:gd name="connsiteY2" fmla="*/ 1976509 h 4586594"/>
              <a:gd name="connsiteX3" fmla="*/ 9715521 w 9792089"/>
              <a:gd name="connsiteY3" fmla="*/ 4161359 h 4586594"/>
              <a:gd name="connsiteX4" fmla="*/ 9204143 w 9792089"/>
              <a:gd name="connsiteY4" fmla="*/ 4182508 h 4586594"/>
              <a:gd name="connsiteX5" fmla="*/ 8422005 w 9792089"/>
              <a:gd name="connsiteY5" fmla="*/ 4204129 h 4586594"/>
              <a:gd name="connsiteX6" fmla="*/ 8037376 w 9792089"/>
              <a:gd name="connsiteY6" fmla="*/ 4209361 h 4586594"/>
              <a:gd name="connsiteX7" fmla="*/ 7237332 w 9792089"/>
              <a:gd name="connsiteY7" fmla="*/ 4586012 h 4586594"/>
              <a:gd name="connsiteX8" fmla="*/ 7407877 w 9792089"/>
              <a:gd name="connsiteY8" fmla="*/ 4205667 h 4586594"/>
              <a:gd name="connsiteX9" fmla="*/ 7217319 w 9792089"/>
              <a:gd name="connsiteY9" fmla="*/ 4213740 h 4586594"/>
              <a:gd name="connsiteX10" fmla="*/ 5989322 w 9792089"/>
              <a:gd name="connsiteY10" fmla="*/ 4246431 h 4586594"/>
              <a:gd name="connsiteX11" fmla="*/ 238900 w 9792089"/>
              <a:gd name="connsiteY11" fmla="*/ 4298453 h 4586594"/>
              <a:gd name="connsiteX12" fmla="*/ 93343 w 9792089"/>
              <a:gd name="connsiteY12" fmla="*/ 2523145 h 4586594"/>
              <a:gd name="connsiteX13" fmla="*/ 10468 w 9792089"/>
              <a:gd name="connsiteY13" fmla="*/ 530948 h 4586594"/>
              <a:gd name="connsiteX14" fmla="*/ 97489 w 9792089"/>
              <a:gd name="connsiteY14" fmla="*/ 149115 h 4586594"/>
              <a:gd name="connsiteX15" fmla="*/ 6391890 w 9792089"/>
              <a:gd name="connsiteY15" fmla="*/ 9477 h 4586594"/>
              <a:gd name="connsiteX16" fmla="*/ 8983935 w 9792089"/>
              <a:gd name="connsiteY16" fmla="*/ 13361 h 4586594"/>
              <a:gd name="connsiteX17" fmla="*/ 9486740 w 9792089"/>
              <a:gd name="connsiteY17" fmla="*/ 3458 h 4586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792089" h="4586594">
                <a:moveTo>
                  <a:pt x="9486740" y="3458"/>
                </a:moveTo>
                <a:cubicBezTo>
                  <a:pt x="9608609" y="17870"/>
                  <a:pt x="9702239" y="-44549"/>
                  <a:pt x="9715151" y="99833"/>
                </a:cubicBezTo>
                <a:cubicBezTo>
                  <a:pt x="9744763" y="430954"/>
                  <a:pt x="9820064" y="1179006"/>
                  <a:pt x="9779506" y="1976509"/>
                </a:cubicBezTo>
                <a:cubicBezTo>
                  <a:pt x="9821453" y="2872786"/>
                  <a:pt x="9747762" y="4009775"/>
                  <a:pt x="9715521" y="4161359"/>
                </a:cubicBezTo>
                <a:cubicBezTo>
                  <a:pt x="9446860" y="4212001"/>
                  <a:pt x="9419729" y="4175380"/>
                  <a:pt x="9204143" y="4182508"/>
                </a:cubicBezTo>
                <a:lnTo>
                  <a:pt x="8422005" y="4204129"/>
                </a:lnTo>
                <a:lnTo>
                  <a:pt x="8037376" y="4209361"/>
                </a:lnTo>
                <a:cubicBezTo>
                  <a:pt x="7952820" y="4216563"/>
                  <a:pt x="7868491" y="4404455"/>
                  <a:pt x="7237332" y="4586012"/>
                </a:cubicBezTo>
                <a:cubicBezTo>
                  <a:pt x="7212892" y="4601135"/>
                  <a:pt x="7434449" y="4317853"/>
                  <a:pt x="7407877" y="4205667"/>
                </a:cubicBezTo>
                <a:lnTo>
                  <a:pt x="7217319" y="4213740"/>
                </a:lnTo>
                <a:lnTo>
                  <a:pt x="5989322" y="4246431"/>
                </a:lnTo>
                <a:cubicBezTo>
                  <a:pt x="4635231" y="4269266"/>
                  <a:pt x="2061843" y="4343979"/>
                  <a:pt x="238900" y="4298453"/>
                </a:cubicBezTo>
                <a:cubicBezTo>
                  <a:pt x="67346" y="4318795"/>
                  <a:pt x="106883" y="4077771"/>
                  <a:pt x="93343" y="2523145"/>
                </a:cubicBezTo>
                <a:cubicBezTo>
                  <a:pt x="78840" y="1882752"/>
                  <a:pt x="9777" y="926620"/>
                  <a:pt x="10468" y="530948"/>
                </a:cubicBezTo>
                <a:cubicBezTo>
                  <a:pt x="11159" y="135276"/>
                  <a:pt x="-45388" y="172775"/>
                  <a:pt x="97489" y="149115"/>
                </a:cubicBezTo>
                <a:cubicBezTo>
                  <a:pt x="1625900" y="105255"/>
                  <a:pt x="4329024" y="-2658"/>
                  <a:pt x="6391890" y="9477"/>
                </a:cubicBezTo>
                <a:lnTo>
                  <a:pt x="8983935" y="13361"/>
                </a:lnTo>
                <a:cubicBezTo>
                  <a:pt x="9151710" y="25102"/>
                  <a:pt x="9364871" y="-10954"/>
                  <a:pt x="9486740" y="3458"/>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009E72EC-1178-47C7-A287-A05A6D497A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000" flipH="1">
            <a:off x="1390656" y="1015766"/>
            <a:ext cx="9361145" cy="4365520"/>
          </a:xfrm>
          <a:custGeom>
            <a:avLst/>
            <a:gdLst>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405213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3171"/>
              <a:gd name="connsiteX1" fmla="*/ 9719033 w 9735159"/>
              <a:gd name="connsiteY1" fmla="*/ 122134 h 4583171"/>
              <a:gd name="connsiteX2" fmla="*/ 9675361 w 9735159"/>
              <a:gd name="connsiteY2" fmla="*/ 1854278 h 4583171"/>
              <a:gd name="connsiteX3" fmla="*/ 9667887 w 9735159"/>
              <a:gd name="connsiteY3" fmla="*/ 4129680 h 4583171"/>
              <a:gd name="connsiteX4" fmla="*/ 9156509 w 9735159"/>
              <a:gd name="connsiteY4" fmla="*/ 4179051 h 4583171"/>
              <a:gd name="connsiteX5" fmla="*/ 8374371 w 9735159"/>
              <a:gd name="connsiteY5" fmla="*/ 4200672 h 4583171"/>
              <a:gd name="connsiteX6" fmla="*/ 7989742 w 9735159"/>
              <a:gd name="connsiteY6" fmla="*/ 4205904 h 4583171"/>
              <a:gd name="connsiteX7" fmla="*/ 7685624 w 9735159"/>
              <a:gd name="connsiteY7" fmla="*/ 4466489 h 4583171"/>
              <a:gd name="connsiteX8" fmla="*/ 7189698 w 9735159"/>
              <a:gd name="connsiteY8" fmla="*/ 4582555 h 4583171"/>
              <a:gd name="connsiteX9" fmla="*/ 7423142 w 9735159"/>
              <a:gd name="connsiteY9" fmla="*/ 4218401 h 4583171"/>
              <a:gd name="connsiteX10" fmla="*/ 7322085 w 9735159"/>
              <a:gd name="connsiteY10" fmla="*/ 4198994 h 4583171"/>
              <a:gd name="connsiteX11" fmla="*/ 5976239 w 9735159"/>
              <a:gd name="connsiteY11" fmla="*/ 4198994 h 4583171"/>
              <a:gd name="connsiteX12" fmla="*/ 5703149 w 9735159"/>
              <a:gd name="connsiteY12" fmla="*/ 4203217 h 4583171"/>
              <a:gd name="connsiteX13" fmla="*/ 204518 w 9735159"/>
              <a:gd name="connsiteY13" fmla="*/ 4241988 h 4583171"/>
              <a:gd name="connsiteX14" fmla="*/ 45709 w 9735159"/>
              <a:gd name="connsiteY14" fmla="*/ 2519688 h 4583171"/>
              <a:gd name="connsiteX15" fmla="*/ 0 w 9735159"/>
              <a:gd name="connsiteY15" fmla="*/ 105770 h 4583171"/>
              <a:gd name="connsiteX16" fmla="*/ 6334131 w 9735159"/>
              <a:gd name="connsiteY16" fmla="*/ 49746 h 4583171"/>
              <a:gd name="connsiteX17" fmla="*/ 8936301 w 9735159"/>
              <a:gd name="connsiteY17" fmla="*/ 9904 h 4583171"/>
              <a:gd name="connsiteX18" fmla="*/ 9439106 w 9735159"/>
              <a:gd name="connsiteY18" fmla="*/ 1 h 4583171"/>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23142 w 9735159"/>
              <a:gd name="connsiteY9" fmla="*/ 4218401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169685 w 9735159"/>
              <a:gd name="connsiteY10" fmla="*/ 4210283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29680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78"/>
              <a:gd name="connsiteX1" fmla="*/ 9719033 w 9735159"/>
              <a:gd name="connsiteY1" fmla="*/ 122134 h 4583178"/>
              <a:gd name="connsiteX2" fmla="*/ 9675361 w 9735159"/>
              <a:gd name="connsiteY2" fmla="*/ 1854278 h 4583178"/>
              <a:gd name="connsiteX3" fmla="*/ 9667887 w 9735159"/>
              <a:gd name="connsiteY3" fmla="*/ 4157902 h 4583178"/>
              <a:gd name="connsiteX4" fmla="*/ 9156509 w 9735159"/>
              <a:gd name="connsiteY4" fmla="*/ 4179051 h 4583178"/>
              <a:gd name="connsiteX5" fmla="*/ 8374371 w 9735159"/>
              <a:gd name="connsiteY5" fmla="*/ 4200672 h 4583178"/>
              <a:gd name="connsiteX6" fmla="*/ 7989742 w 9735159"/>
              <a:gd name="connsiteY6" fmla="*/ 4205904 h 4583178"/>
              <a:gd name="connsiteX7" fmla="*/ 7189698 w 9735159"/>
              <a:gd name="connsiteY7" fmla="*/ 4582555 h 4583178"/>
              <a:gd name="connsiteX8" fmla="*/ 7389118 w 9735159"/>
              <a:gd name="connsiteY8" fmla="*/ 4221461 h 4583178"/>
              <a:gd name="connsiteX9" fmla="*/ 7169685 w 9735159"/>
              <a:gd name="connsiteY9" fmla="*/ 4210283 h 4583178"/>
              <a:gd name="connsiteX10" fmla="*/ 5703149 w 9735159"/>
              <a:gd name="connsiteY10" fmla="*/ 4203217 h 4583178"/>
              <a:gd name="connsiteX11" fmla="*/ 204518 w 9735159"/>
              <a:gd name="connsiteY11" fmla="*/ 4241988 h 4583178"/>
              <a:gd name="connsiteX12" fmla="*/ 45709 w 9735159"/>
              <a:gd name="connsiteY12" fmla="*/ 2519688 h 4583178"/>
              <a:gd name="connsiteX13" fmla="*/ 0 w 9735159"/>
              <a:gd name="connsiteY13" fmla="*/ 105770 h 4583178"/>
              <a:gd name="connsiteX14" fmla="*/ 6334131 w 9735159"/>
              <a:gd name="connsiteY14" fmla="*/ 49746 h 4583178"/>
              <a:gd name="connsiteX15" fmla="*/ 8936301 w 9735159"/>
              <a:gd name="connsiteY15" fmla="*/ 9904 h 4583178"/>
              <a:gd name="connsiteX16" fmla="*/ 9439106 w 9735159"/>
              <a:gd name="connsiteY16" fmla="*/ 1 h 4583178"/>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204518 w 9702102"/>
              <a:gd name="connsiteY11" fmla="*/ 4245444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941688 w 9702102"/>
              <a:gd name="connsiteY10" fmla="*/ 4246430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52358 w 9715354"/>
              <a:gd name="connsiteY0" fmla="*/ 3457 h 4586634"/>
              <a:gd name="connsiteX1" fmla="*/ 9680769 w 9715354"/>
              <a:gd name="connsiteY1" fmla="*/ 99832 h 4586634"/>
              <a:gd name="connsiteX2" fmla="*/ 9688613 w 9715354"/>
              <a:gd name="connsiteY2" fmla="*/ 1857734 h 4586634"/>
              <a:gd name="connsiteX3" fmla="*/ 9681139 w 9715354"/>
              <a:gd name="connsiteY3" fmla="*/ 4161358 h 4586634"/>
              <a:gd name="connsiteX4" fmla="*/ 9169761 w 9715354"/>
              <a:gd name="connsiteY4" fmla="*/ 4182507 h 4586634"/>
              <a:gd name="connsiteX5" fmla="*/ 8387623 w 9715354"/>
              <a:gd name="connsiteY5" fmla="*/ 4204128 h 4586634"/>
              <a:gd name="connsiteX6" fmla="*/ 8002994 w 9715354"/>
              <a:gd name="connsiteY6" fmla="*/ 4209360 h 4586634"/>
              <a:gd name="connsiteX7" fmla="*/ 7202950 w 9715354"/>
              <a:gd name="connsiteY7" fmla="*/ 4586011 h 4586634"/>
              <a:gd name="connsiteX8" fmla="*/ 7402370 w 9715354"/>
              <a:gd name="connsiteY8" fmla="*/ 4224917 h 4586634"/>
              <a:gd name="connsiteX9" fmla="*/ 7182937 w 9715354"/>
              <a:gd name="connsiteY9" fmla="*/ 4213739 h 4586634"/>
              <a:gd name="connsiteX10" fmla="*/ 5954940 w 9715354"/>
              <a:gd name="connsiteY10" fmla="*/ 4246430 h 4586634"/>
              <a:gd name="connsiteX11" fmla="*/ 204518 w 9715354"/>
              <a:gd name="connsiteY11" fmla="*/ 4298452 h 4586634"/>
              <a:gd name="connsiteX12" fmla="*/ 58961 w 9715354"/>
              <a:gd name="connsiteY12" fmla="*/ 2523144 h 4586634"/>
              <a:gd name="connsiteX13" fmla="*/ 0 w 9715354"/>
              <a:gd name="connsiteY13" fmla="*/ 29712 h 4586634"/>
              <a:gd name="connsiteX14" fmla="*/ 6347383 w 9715354"/>
              <a:gd name="connsiteY14" fmla="*/ 53202 h 4586634"/>
              <a:gd name="connsiteX15" fmla="*/ 8949553 w 9715354"/>
              <a:gd name="connsiteY15" fmla="*/ 13360 h 4586634"/>
              <a:gd name="connsiteX16" fmla="*/ 9452358 w 9715354"/>
              <a:gd name="connsiteY16" fmla="*/ 3457 h 4586634"/>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530791 w 9793787"/>
              <a:gd name="connsiteY0" fmla="*/ 166219 h 4749355"/>
              <a:gd name="connsiteX1" fmla="*/ 9759202 w 9793787"/>
              <a:gd name="connsiteY1" fmla="*/ 262594 h 4749355"/>
              <a:gd name="connsiteX2" fmla="*/ 9767046 w 9793787"/>
              <a:gd name="connsiteY2" fmla="*/ 2020496 h 4749355"/>
              <a:gd name="connsiteX3" fmla="*/ 9759572 w 9793787"/>
              <a:gd name="connsiteY3" fmla="*/ 4324120 h 4749355"/>
              <a:gd name="connsiteX4" fmla="*/ 9248194 w 9793787"/>
              <a:gd name="connsiteY4" fmla="*/ 4345269 h 4749355"/>
              <a:gd name="connsiteX5" fmla="*/ 8466056 w 9793787"/>
              <a:gd name="connsiteY5" fmla="*/ 4366890 h 4749355"/>
              <a:gd name="connsiteX6" fmla="*/ 8081427 w 9793787"/>
              <a:gd name="connsiteY6" fmla="*/ 4372122 h 4749355"/>
              <a:gd name="connsiteX7" fmla="*/ 7281383 w 9793787"/>
              <a:gd name="connsiteY7" fmla="*/ 4748773 h 4749355"/>
              <a:gd name="connsiteX8" fmla="*/ 7451928 w 9793787"/>
              <a:gd name="connsiteY8" fmla="*/ 4368428 h 4749355"/>
              <a:gd name="connsiteX9" fmla="*/ 7261370 w 9793787"/>
              <a:gd name="connsiteY9" fmla="*/ 4376501 h 4749355"/>
              <a:gd name="connsiteX10" fmla="*/ 6033373 w 9793787"/>
              <a:gd name="connsiteY10" fmla="*/ 4409192 h 4749355"/>
              <a:gd name="connsiteX11" fmla="*/ 282951 w 9793787"/>
              <a:gd name="connsiteY11" fmla="*/ 4461214 h 4749355"/>
              <a:gd name="connsiteX12" fmla="*/ 137394 w 9793787"/>
              <a:gd name="connsiteY12" fmla="*/ 2685906 h 4749355"/>
              <a:gd name="connsiteX13" fmla="*/ 78433 w 9793787"/>
              <a:gd name="connsiteY13" fmla="*/ 192474 h 4749355"/>
              <a:gd name="connsiteX14" fmla="*/ 650812 w 9793787"/>
              <a:gd name="connsiteY14" fmla="*/ 172339 h 4749355"/>
              <a:gd name="connsiteX15" fmla="*/ 6425816 w 9793787"/>
              <a:gd name="connsiteY15" fmla="*/ 215964 h 4749355"/>
              <a:gd name="connsiteX16" fmla="*/ 9027986 w 9793787"/>
              <a:gd name="connsiteY16" fmla="*/ 176122 h 4749355"/>
              <a:gd name="connsiteX17" fmla="*/ 9530791 w 9793787"/>
              <a:gd name="connsiteY17" fmla="*/ 166219 h 4749355"/>
              <a:gd name="connsiteX0" fmla="*/ 9543478 w 9806474"/>
              <a:gd name="connsiteY0" fmla="*/ 3458 h 4586594"/>
              <a:gd name="connsiteX1" fmla="*/ 9771889 w 9806474"/>
              <a:gd name="connsiteY1" fmla="*/ 99833 h 4586594"/>
              <a:gd name="connsiteX2" fmla="*/ 9779733 w 9806474"/>
              <a:gd name="connsiteY2" fmla="*/ 1857735 h 4586594"/>
              <a:gd name="connsiteX3" fmla="*/ 9772259 w 9806474"/>
              <a:gd name="connsiteY3" fmla="*/ 4161359 h 4586594"/>
              <a:gd name="connsiteX4" fmla="*/ 9260881 w 9806474"/>
              <a:gd name="connsiteY4" fmla="*/ 4182508 h 4586594"/>
              <a:gd name="connsiteX5" fmla="*/ 8478743 w 9806474"/>
              <a:gd name="connsiteY5" fmla="*/ 4204129 h 4586594"/>
              <a:gd name="connsiteX6" fmla="*/ 8094114 w 9806474"/>
              <a:gd name="connsiteY6" fmla="*/ 4209361 h 4586594"/>
              <a:gd name="connsiteX7" fmla="*/ 7294070 w 9806474"/>
              <a:gd name="connsiteY7" fmla="*/ 4586012 h 4586594"/>
              <a:gd name="connsiteX8" fmla="*/ 7464615 w 9806474"/>
              <a:gd name="connsiteY8" fmla="*/ 4205667 h 4586594"/>
              <a:gd name="connsiteX9" fmla="*/ 7274057 w 9806474"/>
              <a:gd name="connsiteY9" fmla="*/ 4213740 h 4586594"/>
              <a:gd name="connsiteX10" fmla="*/ 6046060 w 9806474"/>
              <a:gd name="connsiteY10" fmla="*/ 4246431 h 4586594"/>
              <a:gd name="connsiteX11" fmla="*/ 295638 w 9806474"/>
              <a:gd name="connsiteY11" fmla="*/ 4298453 h 4586594"/>
              <a:gd name="connsiteX12" fmla="*/ 150081 w 9806474"/>
              <a:gd name="connsiteY12" fmla="*/ 2523145 h 4586594"/>
              <a:gd name="connsiteX13" fmla="*/ 66257 w 9806474"/>
              <a:gd name="connsiteY13" fmla="*/ 476529 h 4586594"/>
              <a:gd name="connsiteX14" fmla="*/ 663499 w 9806474"/>
              <a:gd name="connsiteY14" fmla="*/ 9578 h 4586594"/>
              <a:gd name="connsiteX15" fmla="*/ 6438503 w 9806474"/>
              <a:gd name="connsiteY15" fmla="*/ 53203 h 4586594"/>
              <a:gd name="connsiteX16" fmla="*/ 9040673 w 9806474"/>
              <a:gd name="connsiteY16" fmla="*/ 13361 h 4586594"/>
              <a:gd name="connsiteX17" fmla="*/ 9543478 w 9806474"/>
              <a:gd name="connsiteY17" fmla="*/ 3458 h 4586594"/>
              <a:gd name="connsiteX0" fmla="*/ 9502853 w 9765849"/>
              <a:gd name="connsiteY0" fmla="*/ 3458 h 4586594"/>
              <a:gd name="connsiteX1" fmla="*/ 9731264 w 9765849"/>
              <a:gd name="connsiteY1" fmla="*/ 99833 h 4586594"/>
              <a:gd name="connsiteX2" fmla="*/ 9739108 w 9765849"/>
              <a:gd name="connsiteY2" fmla="*/ 1857735 h 4586594"/>
              <a:gd name="connsiteX3" fmla="*/ 9731634 w 9765849"/>
              <a:gd name="connsiteY3" fmla="*/ 4161359 h 4586594"/>
              <a:gd name="connsiteX4" fmla="*/ 9220256 w 9765849"/>
              <a:gd name="connsiteY4" fmla="*/ 4182508 h 4586594"/>
              <a:gd name="connsiteX5" fmla="*/ 8438118 w 9765849"/>
              <a:gd name="connsiteY5" fmla="*/ 4204129 h 4586594"/>
              <a:gd name="connsiteX6" fmla="*/ 8053489 w 9765849"/>
              <a:gd name="connsiteY6" fmla="*/ 4209361 h 4586594"/>
              <a:gd name="connsiteX7" fmla="*/ 7253445 w 9765849"/>
              <a:gd name="connsiteY7" fmla="*/ 4586012 h 4586594"/>
              <a:gd name="connsiteX8" fmla="*/ 7423990 w 9765849"/>
              <a:gd name="connsiteY8" fmla="*/ 4205667 h 4586594"/>
              <a:gd name="connsiteX9" fmla="*/ 7233432 w 9765849"/>
              <a:gd name="connsiteY9" fmla="*/ 4213740 h 4586594"/>
              <a:gd name="connsiteX10" fmla="*/ 6005435 w 9765849"/>
              <a:gd name="connsiteY10" fmla="*/ 4246431 h 4586594"/>
              <a:gd name="connsiteX11" fmla="*/ 255013 w 9765849"/>
              <a:gd name="connsiteY11" fmla="*/ 4298453 h 4586594"/>
              <a:gd name="connsiteX12" fmla="*/ 109456 w 9765849"/>
              <a:gd name="connsiteY12" fmla="*/ 2523145 h 4586594"/>
              <a:gd name="connsiteX13" fmla="*/ 25632 w 9765849"/>
              <a:gd name="connsiteY13" fmla="*/ 476529 h 4586594"/>
              <a:gd name="connsiteX14" fmla="*/ 622874 w 9765849"/>
              <a:gd name="connsiteY14" fmla="*/ 9578 h 4586594"/>
              <a:gd name="connsiteX15" fmla="*/ 6397878 w 9765849"/>
              <a:gd name="connsiteY15" fmla="*/ 53203 h 4586594"/>
              <a:gd name="connsiteX16" fmla="*/ 9000048 w 9765849"/>
              <a:gd name="connsiteY16" fmla="*/ 13361 h 4586594"/>
              <a:gd name="connsiteX17" fmla="*/ 9502853 w 9765849"/>
              <a:gd name="connsiteY17" fmla="*/ 3458 h 4586594"/>
              <a:gd name="connsiteX0" fmla="*/ 9693055 w 9956051"/>
              <a:gd name="connsiteY0" fmla="*/ 3458 h 4586594"/>
              <a:gd name="connsiteX1" fmla="*/ 9921466 w 9956051"/>
              <a:gd name="connsiteY1" fmla="*/ 99833 h 4586594"/>
              <a:gd name="connsiteX2" fmla="*/ 9929310 w 9956051"/>
              <a:gd name="connsiteY2" fmla="*/ 1857735 h 4586594"/>
              <a:gd name="connsiteX3" fmla="*/ 9921836 w 9956051"/>
              <a:gd name="connsiteY3" fmla="*/ 4161359 h 4586594"/>
              <a:gd name="connsiteX4" fmla="*/ 9410458 w 9956051"/>
              <a:gd name="connsiteY4" fmla="*/ 4182508 h 4586594"/>
              <a:gd name="connsiteX5" fmla="*/ 8628320 w 9956051"/>
              <a:gd name="connsiteY5" fmla="*/ 4204129 h 4586594"/>
              <a:gd name="connsiteX6" fmla="*/ 8243691 w 9956051"/>
              <a:gd name="connsiteY6" fmla="*/ 4209361 h 4586594"/>
              <a:gd name="connsiteX7" fmla="*/ 7443647 w 9956051"/>
              <a:gd name="connsiteY7" fmla="*/ 4586012 h 4586594"/>
              <a:gd name="connsiteX8" fmla="*/ 7614192 w 9956051"/>
              <a:gd name="connsiteY8" fmla="*/ 4205667 h 4586594"/>
              <a:gd name="connsiteX9" fmla="*/ 7423634 w 9956051"/>
              <a:gd name="connsiteY9" fmla="*/ 4213740 h 4586594"/>
              <a:gd name="connsiteX10" fmla="*/ 6195637 w 9956051"/>
              <a:gd name="connsiteY10" fmla="*/ 4246431 h 4586594"/>
              <a:gd name="connsiteX11" fmla="*/ 445215 w 9956051"/>
              <a:gd name="connsiteY11" fmla="*/ 4298453 h 4586594"/>
              <a:gd name="connsiteX12" fmla="*/ 299658 w 9956051"/>
              <a:gd name="connsiteY12" fmla="*/ 2523145 h 4586594"/>
              <a:gd name="connsiteX13" fmla="*/ 215834 w 9956051"/>
              <a:gd name="connsiteY13" fmla="*/ 476529 h 4586594"/>
              <a:gd name="connsiteX14" fmla="*/ 399481 w 9956051"/>
              <a:gd name="connsiteY14" fmla="*/ 16797 h 4586594"/>
              <a:gd name="connsiteX15" fmla="*/ 6588080 w 9956051"/>
              <a:gd name="connsiteY15" fmla="*/ 53203 h 4586594"/>
              <a:gd name="connsiteX16" fmla="*/ 9190250 w 9956051"/>
              <a:gd name="connsiteY16" fmla="*/ 13361 h 4586594"/>
              <a:gd name="connsiteX17" fmla="*/ 9693055 w 9956051"/>
              <a:gd name="connsiteY17" fmla="*/ 3458 h 4586594"/>
              <a:gd name="connsiteX0" fmla="*/ 9494966 w 9757962"/>
              <a:gd name="connsiteY0" fmla="*/ 3458 h 4586594"/>
              <a:gd name="connsiteX1" fmla="*/ 9723377 w 9757962"/>
              <a:gd name="connsiteY1" fmla="*/ 99833 h 4586594"/>
              <a:gd name="connsiteX2" fmla="*/ 9731221 w 9757962"/>
              <a:gd name="connsiteY2" fmla="*/ 1857735 h 4586594"/>
              <a:gd name="connsiteX3" fmla="*/ 9723747 w 9757962"/>
              <a:gd name="connsiteY3" fmla="*/ 4161359 h 4586594"/>
              <a:gd name="connsiteX4" fmla="*/ 9212369 w 9757962"/>
              <a:gd name="connsiteY4" fmla="*/ 4182508 h 4586594"/>
              <a:gd name="connsiteX5" fmla="*/ 8430231 w 9757962"/>
              <a:gd name="connsiteY5" fmla="*/ 4204129 h 4586594"/>
              <a:gd name="connsiteX6" fmla="*/ 8045602 w 9757962"/>
              <a:gd name="connsiteY6" fmla="*/ 4209361 h 4586594"/>
              <a:gd name="connsiteX7" fmla="*/ 7245558 w 9757962"/>
              <a:gd name="connsiteY7" fmla="*/ 4586012 h 4586594"/>
              <a:gd name="connsiteX8" fmla="*/ 7416103 w 9757962"/>
              <a:gd name="connsiteY8" fmla="*/ 4205667 h 4586594"/>
              <a:gd name="connsiteX9" fmla="*/ 7225545 w 9757962"/>
              <a:gd name="connsiteY9" fmla="*/ 4213740 h 4586594"/>
              <a:gd name="connsiteX10" fmla="*/ 5997548 w 9757962"/>
              <a:gd name="connsiteY10" fmla="*/ 4246431 h 4586594"/>
              <a:gd name="connsiteX11" fmla="*/ 247126 w 9757962"/>
              <a:gd name="connsiteY11" fmla="*/ 4298453 h 4586594"/>
              <a:gd name="connsiteX12" fmla="*/ 101569 w 9757962"/>
              <a:gd name="connsiteY12" fmla="*/ 2523145 h 4586594"/>
              <a:gd name="connsiteX13" fmla="*/ 17745 w 9757962"/>
              <a:gd name="connsiteY13" fmla="*/ 476529 h 4586594"/>
              <a:gd name="connsiteX14" fmla="*/ 201392 w 9757962"/>
              <a:gd name="connsiteY14" fmla="*/ 16797 h 4586594"/>
              <a:gd name="connsiteX15" fmla="*/ 6389991 w 9757962"/>
              <a:gd name="connsiteY15" fmla="*/ 53203 h 4586594"/>
              <a:gd name="connsiteX16" fmla="*/ 8992161 w 9757962"/>
              <a:gd name="connsiteY16" fmla="*/ 13361 h 4586594"/>
              <a:gd name="connsiteX17" fmla="*/ 9494966 w 9757962"/>
              <a:gd name="connsiteY17" fmla="*/ 3458 h 4586594"/>
              <a:gd name="connsiteX0" fmla="*/ 9494966 w 9757962"/>
              <a:gd name="connsiteY0" fmla="*/ 3458 h 4586594"/>
              <a:gd name="connsiteX1" fmla="*/ 9723377 w 9757962"/>
              <a:gd name="connsiteY1" fmla="*/ 99833 h 4586594"/>
              <a:gd name="connsiteX2" fmla="*/ 9731221 w 9757962"/>
              <a:gd name="connsiteY2" fmla="*/ 1857735 h 4586594"/>
              <a:gd name="connsiteX3" fmla="*/ 9723747 w 9757962"/>
              <a:gd name="connsiteY3" fmla="*/ 4161359 h 4586594"/>
              <a:gd name="connsiteX4" fmla="*/ 9212369 w 9757962"/>
              <a:gd name="connsiteY4" fmla="*/ 4182508 h 4586594"/>
              <a:gd name="connsiteX5" fmla="*/ 8430231 w 9757962"/>
              <a:gd name="connsiteY5" fmla="*/ 4204129 h 4586594"/>
              <a:gd name="connsiteX6" fmla="*/ 8045602 w 9757962"/>
              <a:gd name="connsiteY6" fmla="*/ 4209361 h 4586594"/>
              <a:gd name="connsiteX7" fmla="*/ 7245558 w 9757962"/>
              <a:gd name="connsiteY7" fmla="*/ 4586012 h 4586594"/>
              <a:gd name="connsiteX8" fmla="*/ 7416103 w 9757962"/>
              <a:gd name="connsiteY8" fmla="*/ 4205667 h 4586594"/>
              <a:gd name="connsiteX9" fmla="*/ 7225545 w 9757962"/>
              <a:gd name="connsiteY9" fmla="*/ 4213740 h 4586594"/>
              <a:gd name="connsiteX10" fmla="*/ 5997548 w 9757962"/>
              <a:gd name="connsiteY10" fmla="*/ 4246431 h 4586594"/>
              <a:gd name="connsiteX11" fmla="*/ 247126 w 9757962"/>
              <a:gd name="connsiteY11" fmla="*/ 4298453 h 4586594"/>
              <a:gd name="connsiteX12" fmla="*/ 101569 w 9757962"/>
              <a:gd name="connsiteY12" fmla="*/ 2523145 h 4586594"/>
              <a:gd name="connsiteX13" fmla="*/ 17745 w 9757962"/>
              <a:gd name="connsiteY13" fmla="*/ 476529 h 4586594"/>
              <a:gd name="connsiteX14" fmla="*/ 201392 w 9757962"/>
              <a:gd name="connsiteY14" fmla="*/ 16797 h 4586594"/>
              <a:gd name="connsiteX15" fmla="*/ 6389991 w 9757962"/>
              <a:gd name="connsiteY15" fmla="*/ 53203 h 4586594"/>
              <a:gd name="connsiteX16" fmla="*/ 8992161 w 9757962"/>
              <a:gd name="connsiteY16" fmla="*/ 13361 h 4586594"/>
              <a:gd name="connsiteX17" fmla="*/ 9494966 w 9757962"/>
              <a:gd name="connsiteY17" fmla="*/ 3458 h 4586594"/>
              <a:gd name="connsiteX0" fmla="*/ 9511995 w 9774991"/>
              <a:gd name="connsiteY0" fmla="*/ 3458 h 4586594"/>
              <a:gd name="connsiteX1" fmla="*/ 9740406 w 9774991"/>
              <a:gd name="connsiteY1" fmla="*/ 99833 h 4586594"/>
              <a:gd name="connsiteX2" fmla="*/ 9748250 w 9774991"/>
              <a:gd name="connsiteY2" fmla="*/ 1857735 h 4586594"/>
              <a:gd name="connsiteX3" fmla="*/ 9740776 w 9774991"/>
              <a:gd name="connsiteY3" fmla="*/ 4161359 h 4586594"/>
              <a:gd name="connsiteX4" fmla="*/ 9229398 w 9774991"/>
              <a:gd name="connsiteY4" fmla="*/ 4182508 h 4586594"/>
              <a:gd name="connsiteX5" fmla="*/ 8447260 w 9774991"/>
              <a:gd name="connsiteY5" fmla="*/ 4204129 h 4586594"/>
              <a:gd name="connsiteX6" fmla="*/ 8062631 w 9774991"/>
              <a:gd name="connsiteY6" fmla="*/ 4209361 h 4586594"/>
              <a:gd name="connsiteX7" fmla="*/ 7262587 w 9774991"/>
              <a:gd name="connsiteY7" fmla="*/ 4586012 h 4586594"/>
              <a:gd name="connsiteX8" fmla="*/ 7433132 w 9774991"/>
              <a:gd name="connsiteY8" fmla="*/ 4205667 h 4586594"/>
              <a:gd name="connsiteX9" fmla="*/ 7242574 w 9774991"/>
              <a:gd name="connsiteY9" fmla="*/ 4213740 h 4586594"/>
              <a:gd name="connsiteX10" fmla="*/ 6014577 w 9774991"/>
              <a:gd name="connsiteY10" fmla="*/ 4246431 h 4586594"/>
              <a:gd name="connsiteX11" fmla="*/ 264155 w 9774991"/>
              <a:gd name="connsiteY11" fmla="*/ 4298453 h 4586594"/>
              <a:gd name="connsiteX12" fmla="*/ 118598 w 9774991"/>
              <a:gd name="connsiteY12" fmla="*/ 2523145 h 4586594"/>
              <a:gd name="connsiteX13" fmla="*/ 34774 w 9774991"/>
              <a:gd name="connsiteY13" fmla="*/ 476529 h 4586594"/>
              <a:gd name="connsiteX14" fmla="*/ 187098 w 9774991"/>
              <a:gd name="connsiteY14" fmla="*/ 93555 h 4586594"/>
              <a:gd name="connsiteX15" fmla="*/ 6407020 w 9774991"/>
              <a:gd name="connsiteY15" fmla="*/ 53203 h 4586594"/>
              <a:gd name="connsiteX16" fmla="*/ 9009190 w 9774991"/>
              <a:gd name="connsiteY16" fmla="*/ 13361 h 4586594"/>
              <a:gd name="connsiteX17" fmla="*/ 9511995 w 9774991"/>
              <a:gd name="connsiteY17" fmla="*/ 3458 h 4586594"/>
              <a:gd name="connsiteX0" fmla="*/ 9482057 w 9745053"/>
              <a:gd name="connsiteY0" fmla="*/ 3458 h 4586594"/>
              <a:gd name="connsiteX1" fmla="*/ 9710468 w 9745053"/>
              <a:gd name="connsiteY1" fmla="*/ 99833 h 4586594"/>
              <a:gd name="connsiteX2" fmla="*/ 9718312 w 9745053"/>
              <a:gd name="connsiteY2" fmla="*/ 1857735 h 4586594"/>
              <a:gd name="connsiteX3" fmla="*/ 9710838 w 9745053"/>
              <a:gd name="connsiteY3" fmla="*/ 4161359 h 4586594"/>
              <a:gd name="connsiteX4" fmla="*/ 9199460 w 9745053"/>
              <a:gd name="connsiteY4" fmla="*/ 4182508 h 4586594"/>
              <a:gd name="connsiteX5" fmla="*/ 8417322 w 9745053"/>
              <a:gd name="connsiteY5" fmla="*/ 4204129 h 4586594"/>
              <a:gd name="connsiteX6" fmla="*/ 8032693 w 9745053"/>
              <a:gd name="connsiteY6" fmla="*/ 4209361 h 4586594"/>
              <a:gd name="connsiteX7" fmla="*/ 7232649 w 9745053"/>
              <a:gd name="connsiteY7" fmla="*/ 4586012 h 4586594"/>
              <a:gd name="connsiteX8" fmla="*/ 7403194 w 9745053"/>
              <a:gd name="connsiteY8" fmla="*/ 4205667 h 4586594"/>
              <a:gd name="connsiteX9" fmla="*/ 7212636 w 9745053"/>
              <a:gd name="connsiteY9" fmla="*/ 4213740 h 4586594"/>
              <a:gd name="connsiteX10" fmla="*/ 5984639 w 9745053"/>
              <a:gd name="connsiteY10" fmla="*/ 4246431 h 4586594"/>
              <a:gd name="connsiteX11" fmla="*/ 234217 w 9745053"/>
              <a:gd name="connsiteY11" fmla="*/ 4298453 h 4586594"/>
              <a:gd name="connsiteX12" fmla="*/ 88660 w 9745053"/>
              <a:gd name="connsiteY12" fmla="*/ 2523145 h 4586594"/>
              <a:gd name="connsiteX13" fmla="*/ 4836 w 9745053"/>
              <a:gd name="connsiteY13" fmla="*/ 476529 h 4586594"/>
              <a:gd name="connsiteX14" fmla="*/ 157160 w 9745053"/>
              <a:gd name="connsiteY14" fmla="*/ 93555 h 4586594"/>
              <a:gd name="connsiteX15" fmla="*/ 6377082 w 9745053"/>
              <a:gd name="connsiteY15" fmla="*/ 53203 h 4586594"/>
              <a:gd name="connsiteX16" fmla="*/ 8979252 w 9745053"/>
              <a:gd name="connsiteY16" fmla="*/ 13361 h 4586594"/>
              <a:gd name="connsiteX17" fmla="*/ 9482057 w 9745053"/>
              <a:gd name="connsiteY17" fmla="*/ 3458 h 4586594"/>
              <a:gd name="connsiteX0" fmla="*/ 9482057 w 9745053"/>
              <a:gd name="connsiteY0" fmla="*/ 3458 h 4586594"/>
              <a:gd name="connsiteX1" fmla="*/ 9710468 w 9745053"/>
              <a:gd name="connsiteY1" fmla="*/ 99833 h 4586594"/>
              <a:gd name="connsiteX2" fmla="*/ 9718312 w 9745053"/>
              <a:gd name="connsiteY2" fmla="*/ 1857735 h 4586594"/>
              <a:gd name="connsiteX3" fmla="*/ 9710838 w 9745053"/>
              <a:gd name="connsiteY3" fmla="*/ 4161359 h 4586594"/>
              <a:gd name="connsiteX4" fmla="*/ 9199460 w 9745053"/>
              <a:gd name="connsiteY4" fmla="*/ 4182508 h 4586594"/>
              <a:gd name="connsiteX5" fmla="*/ 8417322 w 9745053"/>
              <a:gd name="connsiteY5" fmla="*/ 4204129 h 4586594"/>
              <a:gd name="connsiteX6" fmla="*/ 8032693 w 9745053"/>
              <a:gd name="connsiteY6" fmla="*/ 4209361 h 4586594"/>
              <a:gd name="connsiteX7" fmla="*/ 7232649 w 9745053"/>
              <a:gd name="connsiteY7" fmla="*/ 4586012 h 4586594"/>
              <a:gd name="connsiteX8" fmla="*/ 7403194 w 9745053"/>
              <a:gd name="connsiteY8" fmla="*/ 4205667 h 4586594"/>
              <a:gd name="connsiteX9" fmla="*/ 7212636 w 9745053"/>
              <a:gd name="connsiteY9" fmla="*/ 4213740 h 4586594"/>
              <a:gd name="connsiteX10" fmla="*/ 5984639 w 9745053"/>
              <a:gd name="connsiteY10" fmla="*/ 4246431 h 4586594"/>
              <a:gd name="connsiteX11" fmla="*/ 234217 w 9745053"/>
              <a:gd name="connsiteY11" fmla="*/ 4298453 h 4586594"/>
              <a:gd name="connsiteX12" fmla="*/ 88660 w 9745053"/>
              <a:gd name="connsiteY12" fmla="*/ 2523145 h 4586594"/>
              <a:gd name="connsiteX13" fmla="*/ 4836 w 9745053"/>
              <a:gd name="connsiteY13" fmla="*/ 476529 h 4586594"/>
              <a:gd name="connsiteX14" fmla="*/ 157160 w 9745053"/>
              <a:gd name="connsiteY14" fmla="*/ 93555 h 4586594"/>
              <a:gd name="connsiteX15" fmla="*/ 6387207 w 9745053"/>
              <a:gd name="connsiteY15" fmla="*/ 9477 h 4586594"/>
              <a:gd name="connsiteX16" fmla="*/ 8979252 w 9745053"/>
              <a:gd name="connsiteY16" fmla="*/ 13361 h 4586594"/>
              <a:gd name="connsiteX17" fmla="*/ 9482057 w 9745053"/>
              <a:gd name="connsiteY17" fmla="*/ 3458 h 4586594"/>
              <a:gd name="connsiteX0" fmla="*/ 9481430 w 9744426"/>
              <a:gd name="connsiteY0" fmla="*/ 3458 h 4586594"/>
              <a:gd name="connsiteX1" fmla="*/ 9709841 w 9744426"/>
              <a:gd name="connsiteY1" fmla="*/ 99833 h 4586594"/>
              <a:gd name="connsiteX2" fmla="*/ 9717685 w 9744426"/>
              <a:gd name="connsiteY2" fmla="*/ 1857735 h 4586594"/>
              <a:gd name="connsiteX3" fmla="*/ 9710211 w 9744426"/>
              <a:gd name="connsiteY3" fmla="*/ 4161359 h 4586594"/>
              <a:gd name="connsiteX4" fmla="*/ 9198833 w 9744426"/>
              <a:gd name="connsiteY4" fmla="*/ 4182508 h 4586594"/>
              <a:gd name="connsiteX5" fmla="*/ 8416695 w 9744426"/>
              <a:gd name="connsiteY5" fmla="*/ 4204129 h 4586594"/>
              <a:gd name="connsiteX6" fmla="*/ 8032066 w 9744426"/>
              <a:gd name="connsiteY6" fmla="*/ 4209361 h 4586594"/>
              <a:gd name="connsiteX7" fmla="*/ 7232022 w 9744426"/>
              <a:gd name="connsiteY7" fmla="*/ 4586012 h 4586594"/>
              <a:gd name="connsiteX8" fmla="*/ 7402567 w 9744426"/>
              <a:gd name="connsiteY8" fmla="*/ 4205667 h 4586594"/>
              <a:gd name="connsiteX9" fmla="*/ 7212009 w 9744426"/>
              <a:gd name="connsiteY9" fmla="*/ 4213740 h 4586594"/>
              <a:gd name="connsiteX10" fmla="*/ 5984012 w 9744426"/>
              <a:gd name="connsiteY10" fmla="*/ 4246431 h 4586594"/>
              <a:gd name="connsiteX11" fmla="*/ 233590 w 9744426"/>
              <a:gd name="connsiteY11" fmla="*/ 4298453 h 4586594"/>
              <a:gd name="connsiteX12" fmla="*/ 88033 w 9744426"/>
              <a:gd name="connsiteY12" fmla="*/ 2523145 h 4586594"/>
              <a:gd name="connsiteX13" fmla="*/ 5158 w 9744426"/>
              <a:gd name="connsiteY13" fmla="*/ 530948 h 4586594"/>
              <a:gd name="connsiteX14" fmla="*/ 156533 w 9744426"/>
              <a:gd name="connsiteY14" fmla="*/ 93555 h 4586594"/>
              <a:gd name="connsiteX15" fmla="*/ 6386580 w 9744426"/>
              <a:gd name="connsiteY15" fmla="*/ 9477 h 4586594"/>
              <a:gd name="connsiteX16" fmla="*/ 8978625 w 9744426"/>
              <a:gd name="connsiteY16" fmla="*/ 13361 h 4586594"/>
              <a:gd name="connsiteX17" fmla="*/ 9481430 w 9744426"/>
              <a:gd name="connsiteY17" fmla="*/ 3458 h 4586594"/>
              <a:gd name="connsiteX0" fmla="*/ 9481117 w 9744113"/>
              <a:gd name="connsiteY0" fmla="*/ 3458 h 4586594"/>
              <a:gd name="connsiteX1" fmla="*/ 9709528 w 9744113"/>
              <a:gd name="connsiteY1" fmla="*/ 99833 h 4586594"/>
              <a:gd name="connsiteX2" fmla="*/ 9717372 w 9744113"/>
              <a:gd name="connsiteY2" fmla="*/ 1857735 h 4586594"/>
              <a:gd name="connsiteX3" fmla="*/ 9709898 w 9744113"/>
              <a:gd name="connsiteY3" fmla="*/ 4161359 h 4586594"/>
              <a:gd name="connsiteX4" fmla="*/ 9198520 w 9744113"/>
              <a:gd name="connsiteY4" fmla="*/ 4182508 h 4586594"/>
              <a:gd name="connsiteX5" fmla="*/ 8416382 w 9744113"/>
              <a:gd name="connsiteY5" fmla="*/ 4204129 h 4586594"/>
              <a:gd name="connsiteX6" fmla="*/ 8031753 w 9744113"/>
              <a:gd name="connsiteY6" fmla="*/ 4209361 h 4586594"/>
              <a:gd name="connsiteX7" fmla="*/ 7231709 w 9744113"/>
              <a:gd name="connsiteY7" fmla="*/ 4586012 h 4586594"/>
              <a:gd name="connsiteX8" fmla="*/ 7402254 w 9744113"/>
              <a:gd name="connsiteY8" fmla="*/ 4205667 h 4586594"/>
              <a:gd name="connsiteX9" fmla="*/ 7211696 w 9744113"/>
              <a:gd name="connsiteY9" fmla="*/ 4213740 h 4586594"/>
              <a:gd name="connsiteX10" fmla="*/ 5983699 w 9744113"/>
              <a:gd name="connsiteY10" fmla="*/ 4246431 h 4586594"/>
              <a:gd name="connsiteX11" fmla="*/ 233277 w 9744113"/>
              <a:gd name="connsiteY11" fmla="*/ 4298453 h 4586594"/>
              <a:gd name="connsiteX12" fmla="*/ 87720 w 9744113"/>
              <a:gd name="connsiteY12" fmla="*/ 2523145 h 4586594"/>
              <a:gd name="connsiteX13" fmla="*/ 4845 w 9744113"/>
              <a:gd name="connsiteY13" fmla="*/ 530948 h 4586594"/>
              <a:gd name="connsiteX14" fmla="*/ 156980 w 9744113"/>
              <a:gd name="connsiteY14" fmla="*/ 137092 h 4586594"/>
              <a:gd name="connsiteX15" fmla="*/ 6386267 w 9744113"/>
              <a:gd name="connsiteY15" fmla="*/ 9477 h 4586594"/>
              <a:gd name="connsiteX16" fmla="*/ 8978312 w 9744113"/>
              <a:gd name="connsiteY16" fmla="*/ 13361 h 4586594"/>
              <a:gd name="connsiteX17" fmla="*/ 9481117 w 9744113"/>
              <a:gd name="connsiteY17" fmla="*/ 3458 h 4586594"/>
              <a:gd name="connsiteX0" fmla="*/ 9477408 w 9740404"/>
              <a:gd name="connsiteY0" fmla="*/ 3458 h 4586594"/>
              <a:gd name="connsiteX1" fmla="*/ 9705819 w 9740404"/>
              <a:gd name="connsiteY1" fmla="*/ 99833 h 4586594"/>
              <a:gd name="connsiteX2" fmla="*/ 9713663 w 9740404"/>
              <a:gd name="connsiteY2" fmla="*/ 1857735 h 4586594"/>
              <a:gd name="connsiteX3" fmla="*/ 9706189 w 9740404"/>
              <a:gd name="connsiteY3" fmla="*/ 4161359 h 4586594"/>
              <a:gd name="connsiteX4" fmla="*/ 9194811 w 9740404"/>
              <a:gd name="connsiteY4" fmla="*/ 4182508 h 4586594"/>
              <a:gd name="connsiteX5" fmla="*/ 8412673 w 9740404"/>
              <a:gd name="connsiteY5" fmla="*/ 4204129 h 4586594"/>
              <a:gd name="connsiteX6" fmla="*/ 8028044 w 9740404"/>
              <a:gd name="connsiteY6" fmla="*/ 4209361 h 4586594"/>
              <a:gd name="connsiteX7" fmla="*/ 7228000 w 9740404"/>
              <a:gd name="connsiteY7" fmla="*/ 4586012 h 4586594"/>
              <a:gd name="connsiteX8" fmla="*/ 7398545 w 9740404"/>
              <a:gd name="connsiteY8" fmla="*/ 4205667 h 4586594"/>
              <a:gd name="connsiteX9" fmla="*/ 7207987 w 9740404"/>
              <a:gd name="connsiteY9" fmla="*/ 4213740 h 4586594"/>
              <a:gd name="connsiteX10" fmla="*/ 5979990 w 9740404"/>
              <a:gd name="connsiteY10" fmla="*/ 4246431 h 4586594"/>
              <a:gd name="connsiteX11" fmla="*/ 229568 w 9740404"/>
              <a:gd name="connsiteY11" fmla="*/ 4298453 h 4586594"/>
              <a:gd name="connsiteX12" fmla="*/ 84011 w 9740404"/>
              <a:gd name="connsiteY12" fmla="*/ 2523145 h 4586594"/>
              <a:gd name="connsiteX13" fmla="*/ 1136 w 9740404"/>
              <a:gd name="connsiteY13" fmla="*/ 530948 h 4586594"/>
              <a:gd name="connsiteX14" fmla="*/ 153271 w 9740404"/>
              <a:gd name="connsiteY14" fmla="*/ 137092 h 4586594"/>
              <a:gd name="connsiteX15" fmla="*/ 6382558 w 9740404"/>
              <a:gd name="connsiteY15" fmla="*/ 9477 h 4586594"/>
              <a:gd name="connsiteX16" fmla="*/ 8974603 w 9740404"/>
              <a:gd name="connsiteY16" fmla="*/ 13361 h 4586594"/>
              <a:gd name="connsiteX17" fmla="*/ 9477408 w 9740404"/>
              <a:gd name="connsiteY17" fmla="*/ 3458 h 4586594"/>
              <a:gd name="connsiteX0" fmla="*/ 9486740 w 9749736"/>
              <a:gd name="connsiteY0" fmla="*/ 3458 h 4586594"/>
              <a:gd name="connsiteX1" fmla="*/ 9715151 w 9749736"/>
              <a:gd name="connsiteY1" fmla="*/ 99833 h 4586594"/>
              <a:gd name="connsiteX2" fmla="*/ 9722995 w 9749736"/>
              <a:gd name="connsiteY2" fmla="*/ 1857735 h 4586594"/>
              <a:gd name="connsiteX3" fmla="*/ 9715521 w 9749736"/>
              <a:gd name="connsiteY3" fmla="*/ 4161359 h 4586594"/>
              <a:gd name="connsiteX4" fmla="*/ 9204143 w 9749736"/>
              <a:gd name="connsiteY4" fmla="*/ 4182508 h 4586594"/>
              <a:gd name="connsiteX5" fmla="*/ 8422005 w 9749736"/>
              <a:gd name="connsiteY5" fmla="*/ 4204129 h 4586594"/>
              <a:gd name="connsiteX6" fmla="*/ 8037376 w 9749736"/>
              <a:gd name="connsiteY6" fmla="*/ 4209361 h 4586594"/>
              <a:gd name="connsiteX7" fmla="*/ 7237332 w 9749736"/>
              <a:gd name="connsiteY7" fmla="*/ 4586012 h 4586594"/>
              <a:gd name="connsiteX8" fmla="*/ 7407877 w 9749736"/>
              <a:gd name="connsiteY8" fmla="*/ 4205667 h 4586594"/>
              <a:gd name="connsiteX9" fmla="*/ 7217319 w 9749736"/>
              <a:gd name="connsiteY9" fmla="*/ 4213740 h 4586594"/>
              <a:gd name="connsiteX10" fmla="*/ 5989322 w 9749736"/>
              <a:gd name="connsiteY10" fmla="*/ 4246431 h 4586594"/>
              <a:gd name="connsiteX11" fmla="*/ 238900 w 9749736"/>
              <a:gd name="connsiteY11" fmla="*/ 4298453 h 4586594"/>
              <a:gd name="connsiteX12" fmla="*/ 93343 w 9749736"/>
              <a:gd name="connsiteY12" fmla="*/ 2523145 h 4586594"/>
              <a:gd name="connsiteX13" fmla="*/ 10468 w 9749736"/>
              <a:gd name="connsiteY13" fmla="*/ 530948 h 4586594"/>
              <a:gd name="connsiteX14" fmla="*/ 97489 w 9749736"/>
              <a:gd name="connsiteY14" fmla="*/ 149115 h 4586594"/>
              <a:gd name="connsiteX15" fmla="*/ 6391890 w 9749736"/>
              <a:gd name="connsiteY15" fmla="*/ 9477 h 4586594"/>
              <a:gd name="connsiteX16" fmla="*/ 8983935 w 9749736"/>
              <a:gd name="connsiteY16" fmla="*/ 13361 h 4586594"/>
              <a:gd name="connsiteX17" fmla="*/ 9486740 w 9749736"/>
              <a:gd name="connsiteY17" fmla="*/ 3458 h 4586594"/>
              <a:gd name="connsiteX0" fmla="*/ 9486740 w 9793439"/>
              <a:gd name="connsiteY0" fmla="*/ 75473 h 4658609"/>
              <a:gd name="connsiteX1" fmla="*/ 9715151 w 9793439"/>
              <a:gd name="connsiteY1" fmla="*/ 171848 h 4658609"/>
              <a:gd name="connsiteX2" fmla="*/ 9779506 w 9793439"/>
              <a:gd name="connsiteY2" fmla="*/ 2048524 h 4658609"/>
              <a:gd name="connsiteX3" fmla="*/ 9715521 w 9793439"/>
              <a:gd name="connsiteY3" fmla="*/ 4233374 h 4658609"/>
              <a:gd name="connsiteX4" fmla="*/ 9204143 w 9793439"/>
              <a:gd name="connsiteY4" fmla="*/ 4254523 h 4658609"/>
              <a:gd name="connsiteX5" fmla="*/ 8422005 w 9793439"/>
              <a:gd name="connsiteY5" fmla="*/ 4276144 h 4658609"/>
              <a:gd name="connsiteX6" fmla="*/ 8037376 w 9793439"/>
              <a:gd name="connsiteY6" fmla="*/ 4281376 h 4658609"/>
              <a:gd name="connsiteX7" fmla="*/ 7237332 w 9793439"/>
              <a:gd name="connsiteY7" fmla="*/ 4658027 h 4658609"/>
              <a:gd name="connsiteX8" fmla="*/ 7407877 w 9793439"/>
              <a:gd name="connsiteY8" fmla="*/ 4277682 h 4658609"/>
              <a:gd name="connsiteX9" fmla="*/ 7217319 w 9793439"/>
              <a:gd name="connsiteY9" fmla="*/ 4285755 h 4658609"/>
              <a:gd name="connsiteX10" fmla="*/ 5989322 w 9793439"/>
              <a:gd name="connsiteY10" fmla="*/ 4318446 h 4658609"/>
              <a:gd name="connsiteX11" fmla="*/ 238900 w 9793439"/>
              <a:gd name="connsiteY11" fmla="*/ 4370468 h 4658609"/>
              <a:gd name="connsiteX12" fmla="*/ 93343 w 9793439"/>
              <a:gd name="connsiteY12" fmla="*/ 2595160 h 4658609"/>
              <a:gd name="connsiteX13" fmla="*/ 10468 w 9793439"/>
              <a:gd name="connsiteY13" fmla="*/ 602963 h 4658609"/>
              <a:gd name="connsiteX14" fmla="*/ 97489 w 9793439"/>
              <a:gd name="connsiteY14" fmla="*/ 221130 h 4658609"/>
              <a:gd name="connsiteX15" fmla="*/ 6391890 w 9793439"/>
              <a:gd name="connsiteY15" fmla="*/ 81492 h 4658609"/>
              <a:gd name="connsiteX16" fmla="*/ 8983935 w 9793439"/>
              <a:gd name="connsiteY16" fmla="*/ 85376 h 4658609"/>
              <a:gd name="connsiteX17" fmla="*/ 9486740 w 9793439"/>
              <a:gd name="connsiteY17" fmla="*/ 75473 h 4658609"/>
              <a:gd name="connsiteX0" fmla="*/ 9486740 w 9792089"/>
              <a:gd name="connsiteY0" fmla="*/ 3458 h 4586594"/>
              <a:gd name="connsiteX1" fmla="*/ 9715151 w 9792089"/>
              <a:gd name="connsiteY1" fmla="*/ 99833 h 4586594"/>
              <a:gd name="connsiteX2" fmla="*/ 9779506 w 9792089"/>
              <a:gd name="connsiteY2" fmla="*/ 1976509 h 4586594"/>
              <a:gd name="connsiteX3" fmla="*/ 9715521 w 9792089"/>
              <a:gd name="connsiteY3" fmla="*/ 4161359 h 4586594"/>
              <a:gd name="connsiteX4" fmla="*/ 9204143 w 9792089"/>
              <a:gd name="connsiteY4" fmla="*/ 4182508 h 4586594"/>
              <a:gd name="connsiteX5" fmla="*/ 8422005 w 9792089"/>
              <a:gd name="connsiteY5" fmla="*/ 4204129 h 4586594"/>
              <a:gd name="connsiteX6" fmla="*/ 8037376 w 9792089"/>
              <a:gd name="connsiteY6" fmla="*/ 4209361 h 4586594"/>
              <a:gd name="connsiteX7" fmla="*/ 7237332 w 9792089"/>
              <a:gd name="connsiteY7" fmla="*/ 4586012 h 4586594"/>
              <a:gd name="connsiteX8" fmla="*/ 7407877 w 9792089"/>
              <a:gd name="connsiteY8" fmla="*/ 4205667 h 4586594"/>
              <a:gd name="connsiteX9" fmla="*/ 7217319 w 9792089"/>
              <a:gd name="connsiteY9" fmla="*/ 4213740 h 4586594"/>
              <a:gd name="connsiteX10" fmla="*/ 5989322 w 9792089"/>
              <a:gd name="connsiteY10" fmla="*/ 4246431 h 4586594"/>
              <a:gd name="connsiteX11" fmla="*/ 238900 w 9792089"/>
              <a:gd name="connsiteY11" fmla="*/ 4298453 h 4586594"/>
              <a:gd name="connsiteX12" fmla="*/ 93343 w 9792089"/>
              <a:gd name="connsiteY12" fmla="*/ 2523145 h 4586594"/>
              <a:gd name="connsiteX13" fmla="*/ 10468 w 9792089"/>
              <a:gd name="connsiteY13" fmla="*/ 530948 h 4586594"/>
              <a:gd name="connsiteX14" fmla="*/ 97489 w 9792089"/>
              <a:gd name="connsiteY14" fmla="*/ 149115 h 4586594"/>
              <a:gd name="connsiteX15" fmla="*/ 6391890 w 9792089"/>
              <a:gd name="connsiteY15" fmla="*/ 9477 h 4586594"/>
              <a:gd name="connsiteX16" fmla="*/ 8983935 w 9792089"/>
              <a:gd name="connsiteY16" fmla="*/ 13361 h 4586594"/>
              <a:gd name="connsiteX17" fmla="*/ 9486740 w 9792089"/>
              <a:gd name="connsiteY17" fmla="*/ 3458 h 4586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792089" h="4586594">
                <a:moveTo>
                  <a:pt x="9486740" y="3458"/>
                </a:moveTo>
                <a:cubicBezTo>
                  <a:pt x="9608609" y="17870"/>
                  <a:pt x="9702239" y="-44549"/>
                  <a:pt x="9715151" y="99833"/>
                </a:cubicBezTo>
                <a:cubicBezTo>
                  <a:pt x="9744763" y="430954"/>
                  <a:pt x="9820064" y="1179006"/>
                  <a:pt x="9779506" y="1976509"/>
                </a:cubicBezTo>
                <a:cubicBezTo>
                  <a:pt x="9821453" y="2872786"/>
                  <a:pt x="9747762" y="4009775"/>
                  <a:pt x="9715521" y="4161359"/>
                </a:cubicBezTo>
                <a:cubicBezTo>
                  <a:pt x="9446860" y="4212001"/>
                  <a:pt x="9419729" y="4175380"/>
                  <a:pt x="9204143" y="4182508"/>
                </a:cubicBezTo>
                <a:lnTo>
                  <a:pt x="8422005" y="4204129"/>
                </a:lnTo>
                <a:lnTo>
                  <a:pt x="8037376" y="4209361"/>
                </a:lnTo>
                <a:cubicBezTo>
                  <a:pt x="7952820" y="4216563"/>
                  <a:pt x="7868491" y="4404455"/>
                  <a:pt x="7237332" y="4586012"/>
                </a:cubicBezTo>
                <a:cubicBezTo>
                  <a:pt x="7212892" y="4601135"/>
                  <a:pt x="7434449" y="4317853"/>
                  <a:pt x="7407877" y="4205667"/>
                </a:cubicBezTo>
                <a:lnTo>
                  <a:pt x="7217319" y="4213740"/>
                </a:lnTo>
                <a:lnTo>
                  <a:pt x="5989322" y="4246431"/>
                </a:lnTo>
                <a:cubicBezTo>
                  <a:pt x="4635231" y="4269266"/>
                  <a:pt x="2061843" y="4343979"/>
                  <a:pt x="238900" y="4298453"/>
                </a:cubicBezTo>
                <a:cubicBezTo>
                  <a:pt x="67346" y="4318795"/>
                  <a:pt x="106883" y="4077771"/>
                  <a:pt x="93343" y="2523145"/>
                </a:cubicBezTo>
                <a:cubicBezTo>
                  <a:pt x="78840" y="1882752"/>
                  <a:pt x="9777" y="926620"/>
                  <a:pt x="10468" y="530948"/>
                </a:cubicBezTo>
                <a:cubicBezTo>
                  <a:pt x="11159" y="135276"/>
                  <a:pt x="-45388" y="172775"/>
                  <a:pt x="97489" y="149115"/>
                </a:cubicBezTo>
                <a:cubicBezTo>
                  <a:pt x="1625900" y="105255"/>
                  <a:pt x="4329024" y="-2658"/>
                  <a:pt x="6391890" y="9477"/>
                </a:cubicBezTo>
                <a:lnTo>
                  <a:pt x="8983935" y="13361"/>
                </a:lnTo>
                <a:cubicBezTo>
                  <a:pt x="9151710" y="25102"/>
                  <a:pt x="9364871" y="-10954"/>
                  <a:pt x="9486740" y="3458"/>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D6B4E5A5-6C5B-2A12-1625-C4BEBBAEE5B6}"/>
              </a:ext>
            </a:extLst>
          </p:cNvPr>
          <p:cNvSpPr>
            <a:spLocks noGrp="1"/>
          </p:cNvSpPr>
          <p:nvPr>
            <p:ph type="ctrTitle"/>
          </p:nvPr>
        </p:nvSpPr>
        <p:spPr>
          <a:xfrm>
            <a:off x="2306385" y="1764734"/>
            <a:ext cx="7559817" cy="2551001"/>
          </a:xfrm>
        </p:spPr>
        <p:txBody>
          <a:bodyPr>
            <a:normAutofit/>
          </a:bodyPr>
          <a:lstStyle/>
          <a:p>
            <a:r>
              <a:rPr lang="en-GB"/>
              <a:t>New for 2024</a:t>
            </a:r>
          </a:p>
        </p:txBody>
      </p:sp>
    </p:spTree>
    <p:extLst>
      <p:ext uri="{BB962C8B-B14F-4D97-AF65-F5344CB8AC3E}">
        <p14:creationId xmlns:p14="http://schemas.microsoft.com/office/powerpoint/2010/main" val="395387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474318-9BA9-4C58-85CC-EAF141DDB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B9891E-3D39-A5FF-ECDB-E2ADEFFC947C}"/>
              </a:ext>
            </a:extLst>
          </p:cNvPr>
          <p:cNvSpPr>
            <a:spLocks noGrp="1"/>
          </p:cNvSpPr>
          <p:nvPr>
            <p:ph type="title"/>
          </p:nvPr>
        </p:nvSpPr>
        <p:spPr>
          <a:xfrm>
            <a:off x="722569" y="1594885"/>
            <a:ext cx="3556795" cy="3824702"/>
          </a:xfrm>
        </p:spPr>
        <p:txBody>
          <a:bodyPr>
            <a:normAutofit/>
          </a:bodyPr>
          <a:lstStyle/>
          <a:p>
            <a:pPr algn="ctr"/>
            <a:r>
              <a:rPr lang="en-GB" i="1" u="sng"/>
              <a:t>S.9 of the Public Order Act 2023</a:t>
            </a:r>
          </a:p>
        </p:txBody>
      </p:sp>
      <p:sp>
        <p:nvSpPr>
          <p:cNvPr id="11" name="Freeform: Shape 10">
            <a:extLst>
              <a:ext uri="{FF2B5EF4-FFF2-40B4-BE49-F238E27FC236}">
                <a16:creationId xmlns:a16="http://schemas.microsoft.com/office/drawing/2014/main" id="{9F9F0D99-A2D7-4650-BA53-99550E8F68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5369837" y="-256824"/>
            <a:ext cx="5737892" cy="726247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196455 w 12114253"/>
              <a:gd name="connsiteY11" fmla="*/ 5908410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141474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236797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92239 w 12114253"/>
              <a:gd name="connsiteY11" fmla="*/ 5912762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3319168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13512"/>
              <a:gd name="connsiteY0" fmla="*/ 25991 h 6257002"/>
              <a:gd name="connsiteX1" fmla="*/ 304663 w 12113512"/>
              <a:gd name="connsiteY1" fmla="*/ 36752 h 6257002"/>
              <a:gd name="connsiteX2" fmla="*/ 0 w 12113512"/>
              <a:gd name="connsiteY2" fmla="*/ 73933 h 6257002"/>
              <a:gd name="connsiteX3" fmla="*/ 0 w 12113512"/>
              <a:gd name="connsiteY3" fmla="*/ 935137 h 6257002"/>
              <a:gd name="connsiteX4" fmla="*/ 4597 w 12113512"/>
              <a:gd name="connsiteY4" fmla="*/ 935137 h 6257002"/>
              <a:gd name="connsiteX5" fmla="*/ 88972 w 12113512"/>
              <a:gd name="connsiteY5" fmla="*/ 3549839 h 6257002"/>
              <a:gd name="connsiteX6" fmla="*/ 148480 w 12113512"/>
              <a:gd name="connsiteY6" fmla="*/ 5956832 h 6257002"/>
              <a:gd name="connsiteX7" fmla="*/ 3319168 w 12113512"/>
              <a:gd name="connsiteY7" fmla="*/ 5959368 h 6257002"/>
              <a:gd name="connsiteX8" fmla="*/ 4308929 w 12113512"/>
              <a:gd name="connsiteY8" fmla="*/ 5952708 h 6257002"/>
              <a:gd name="connsiteX9" fmla="*/ 5308288 w 12113512"/>
              <a:gd name="connsiteY9" fmla="*/ 5963801 h 6257002"/>
              <a:gd name="connsiteX10" fmla="*/ 5707509 w 12113512"/>
              <a:gd name="connsiteY10" fmla="*/ 6257002 h 6257002"/>
              <a:gd name="connsiteX11" fmla="*/ 6071394 w 12113512"/>
              <a:gd name="connsiteY11" fmla="*/ 5943105 h 6257002"/>
              <a:gd name="connsiteX12" fmla="*/ 9098386 w 12113512"/>
              <a:gd name="connsiteY12" fmla="*/ 5937615 h 6257002"/>
              <a:gd name="connsiteX13" fmla="*/ 10007288 w 12113512"/>
              <a:gd name="connsiteY13" fmla="*/ 5940490 h 6257002"/>
              <a:gd name="connsiteX14" fmla="*/ 10927227 w 12113512"/>
              <a:gd name="connsiteY14" fmla="*/ 5948357 h 6257002"/>
              <a:gd name="connsiteX15" fmla="*/ 12085310 w 12113512"/>
              <a:gd name="connsiteY15" fmla="*/ 5947311 h 6257002"/>
              <a:gd name="connsiteX16" fmla="*/ 12063456 w 12113512"/>
              <a:gd name="connsiteY16" fmla="*/ 2647665 h 6257002"/>
              <a:gd name="connsiteX17" fmla="*/ 12054104 w 12113512"/>
              <a:gd name="connsiteY17" fmla="*/ 202304 h 6257002"/>
              <a:gd name="connsiteX18" fmla="*/ 11486459 w 12113512"/>
              <a:gd name="connsiteY18" fmla="*/ 141081 h 6257002"/>
              <a:gd name="connsiteX19" fmla="*/ 10259313 w 12113512"/>
              <a:gd name="connsiteY19" fmla="*/ 127050 h 6257002"/>
              <a:gd name="connsiteX20" fmla="*/ 7599878 w 12113512"/>
              <a:gd name="connsiteY20" fmla="*/ 101901 h 6257002"/>
              <a:gd name="connsiteX21" fmla="*/ 1892744 w 12113512"/>
              <a:gd name="connsiteY21" fmla="*/ 25991 h 6257002"/>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59313 w 12117505"/>
              <a:gd name="connsiteY19" fmla="*/ 101059 h 6231011"/>
              <a:gd name="connsiteX20" fmla="*/ 7599878 w 12117505"/>
              <a:gd name="connsiteY20" fmla="*/ 75910 h 6231011"/>
              <a:gd name="connsiteX21" fmla="*/ 1892744 w 12117505"/>
              <a:gd name="connsiteY21" fmla="*/ 0 h 6231011"/>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23511 w 12117505"/>
              <a:gd name="connsiteY19" fmla="*/ 101059 h 6231011"/>
              <a:gd name="connsiteX20" fmla="*/ 7599878 w 12117505"/>
              <a:gd name="connsiteY20" fmla="*/ 75910 h 6231011"/>
              <a:gd name="connsiteX21" fmla="*/ 1892744 w 12117505"/>
              <a:gd name="connsiteY21" fmla="*/ 0 h 6231011"/>
              <a:gd name="connsiteX0" fmla="*/ 2161267 w 12117505"/>
              <a:gd name="connsiteY0" fmla="*/ 19141 h 6220250"/>
              <a:gd name="connsiteX1" fmla="*/ 304663 w 12117505"/>
              <a:gd name="connsiteY1" fmla="*/ 0 h 6220250"/>
              <a:gd name="connsiteX2" fmla="*/ 0 w 12117505"/>
              <a:gd name="connsiteY2" fmla="*/ 37181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117505" h="6220250">
                <a:moveTo>
                  <a:pt x="2161267" y="19141"/>
                </a:moveTo>
                <a:lnTo>
                  <a:pt x="304663" y="0"/>
                </a:lnTo>
                <a:cubicBezTo>
                  <a:pt x="185441" y="6633"/>
                  <a:pt x="30881" y="-9771"/>
                  <a:pt x="0" y="37181"/>
                </a:cubicBezTo>
                <a:lnTo>
                  <a:pt x="0" y="898385"/>
                </a:lnTo>
                <a:lnTo>
                  <a:pt x="4597" y="898385"/>
                </a:lnTo>
                <a:cubicBezTo>
                  <a:pt x="19426" y="1334169"/>
                  <a:pt x="64992" y="2676138"/>
                  <a:pt x="88972" y="3513087"/>
                </a:cubicBezTo>
                <a:cubicBezTo>
                  <a:pt x="105117" y="5620876"/>
                  <a:pt x="7283" y="5947660"/>
                  <a:pt x="148480" y="5920080"/>
                </a:cubicBezTo>
                <a:cubicBezTo>
                  <a:pt x="1104834" y="5907051"/>
                  <a:pt x="1937287" y="5946100"/>
                  <a:pt x="3319168" y="5922616"/>
                </a:cubicBezTo>
                <a:lnTo>
                  <a:pt x="4308929" y="5915956"/>
                </a:lnTo>
                <a:lnTo>
                  <a:pt x="5308288" y="5927049"/>
                </a:lnTo>
                <a:cubicBezTo>
                  <a:pt x="5547231" y="6067310"/>
                  <a:pt x="5496220" y="6087878"/>
                  <a:pt x="5707509" y="6220250"/>
                </a:cubicBezTo>
                <a:cubicBezTo>
                  <a:pt x="5841193" y="6118374"/>
                  <a:pt x="5945888" y="6035937"/>
                  <a:pt x="6071394" y="5906353"/>
                </a:cubicBezTo>
                <a:cubicBezTo>
                  <a:pt x="6158383" y="5903613"/>
                  <a:pt x="8737174" y="5907778"/>
                  <a:pt x="9098386" y="5900863"/>
                </a:cubicBezTo>
                <a:lnTo>
                  <a:pt x="10007288" y="5903738"/>
                </a:lnTo>
                <a:lnTo>
                  <a:pt x="10927227" y="5911605"/>
                </a:lnTo>
                <a:cubicBezTo>
                  <a:pt x="11284890" y="5901941"/>
                  <a:pt x="12058379" y="5954312"/>
                  <a:pt x="12085310" y="5910559"/>
                </a:cubicBezTo>
                <a:cubicBezTo>
                  <a:pt x="12123753" y="5705039"/>
                  <a:pt x="12050112" y="4396214"/>
                  <a:pt x="12063456" y="2610913"/>
                </a:cubicBezTo>
                <a:cubicBezTo>
                  <a:pt x="12111817" y="1529645"/>
                  <a:pt x="12159998" y="580957"/>
                  <a:pt x="12054104" y="165552"/>
                </a:cubicBezTo>
                <a:cubicBezTo>
                  <a:pt x="12029550" y="69231"/>
                  <a:pt x="11791558" y="116871"/>
                  <a:pt x="11486459" y="104329"/>
                </a:cubicBezTo>
                <a:cubicBezTo>
                  <a:pt x="11181360" y="91787"/>
                  <a:pt x="10644494" y="94975"/>
                  <a:pt x="10223511" y="90298"/>
                </a:cubicBezTo>
                <a:lnTo>
                  <a:pt x="7599878" y="65149"/>
                </a:lnTo>
                <a:lnTo>
                  <a:pt x="2161267" y="19141"/>
                </a:lnTo>
                <a:close/>
              </a:path>
            </a:pathLst>
          </a:custGeom>
          <a:solidFill>
            <a:schemeClr val="bg1"/>
          </a:solidFill>
          <a:ln w="19050"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9ADBC609-A264-4706-8FCD-C3B072E7C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5340343" y="-308116"/>
            <a:ext cx="5737890" cy="726247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196455 w 12114253"/>
              <a:gd name="connsiteY11" fmla="*/ 5908410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141474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236797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92239 w 12114253"/>
              <a:gd name="connsiteY11" fmla="*/ 5912762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3319168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13512"/>
              <a:gd name="connsiteY0" fmla="*/ 25991 h 6257002"/>
              <a:gd name="connsiteX1" fmla="*/ 304663 w 12113512"/>
              <a:gd name="connsiteY1" fmla="*/ 36752 h 6257002"/>
              <a:gd name="connsiteX2" fmla="*/ 0 w 12113512"/>
              <a:gd name="connsiteY2" fmla="*/ 73933 h 6257002"/>
              <a:gd name="connsiteX3" fmla="*/ 0 w 12113512"/>
              <a:gd name="connsiteY3" fmla="*/ 935137 h 6257002"/>
              <a:gd name="connsiteX4" fmla="*/ 4597 w 12113512"/>
              <a:gd name="connsiteY4" fmla="*/ 935137 h 6257002"/>
              <a:gd name="connsiteX5" fmla="*/ 88972 w 12113512"/>
              <a:gd name="connsiteY5" fmla="*/ 3549839 h 6257002"/>
              <a:gd name="connsiteX6" fmla="*/ 148480 w 12113512"/>
              <a:gd name="connsiteY6" fmla="*/ 5956832 h 6257002"/>
              <a:gd name="connsiteX7" fmla="*/ 3319168 w 12113512"/>
              <a:gd name="connsiteY7" fmla="*/ 5959368 h 6257002"/>
              <a:gd name="connsiteX8" fmla="*/ 4308929 w 12113512"/>
              <a:gd name="connsiteY8" fmla="*/ 5952708 h 6257002"/>
              <a:gd name="connsiteX9" fmla="*/ 5308288 w 12113512"/>
              <a:gd name="connsiteY9" fmla="*/ 5963801 h 6257002"/>
              <a:gd name="connsiteX10" fmla="*/ 5707509 w 12113512"/>
              <a:gd name="connsiteY10" fmla="*/ 6257002 h 6257002"/>
              <a:gd name="connsiteX11" fmla="*/ 6071394 w 12113512"/>
              <a:gd name="connsiteY11" fmla="*/ 5943105 h 6257002"/>
              <a:gd name="connsiteX12" fmla="*/ 9098386 w 12113512"/>
              <a:gd name="connsiteY12" fmla="*/ 5937615 h 6257002"/>
              <a:gd name="connsiteX13" fmla="*/ 10007288 w 12113512"/>
              <a:gd name="connsiteY13" fmla="*/ 5940490 h 6257002"/>
              <a:gd name="connsiteX14" fmla="*/ 10927227 w 12113512"/>
              <a:gd name="connsiteY14" fmla="*/ 5948357 h 6257002"/>
              <a:gd name="connsiteX15" fmla="*/ 12085310 w 12113512"/>
              <a:gd name="connsiteY15" fmla="*/ 5947311 h 6257002"/>
              <a:gd name="connsiteX16" fmla="*/ 12063456 w 12113512"/>
              <a:gd name="connsiteY16" fmla="*/ 2647665 h 6257002"/>
              <a:gd name="connsiteX17" fmla="*/ 12054104 w 12113512"/>
              <a:gd name="connsiteY17" fmla="*/ 202304 h 6257002"/>
              <a:gd name="connsiteX18" fmla="*/ 11486459 w 12113512"/>
              <a:gd name="connsiteY18" fmla="*/ 141081 h 6257002"/>
              <a:gd name="connsiteX19" fmla="*/ 10259313 w 12113512"/>
              <a:gd name="connsiteY19" fmla="*/ 127050 h 6257002"/>
              <a:gd name="connsiteX20" fmla="*/ 7599878 w 12113512"/>
              <a:gd name="connsiteY20" fmla="*/ 101901 h 6257002"/>
              <a:gd name="connsiteX21" fmla="*/ 1892744 w 12113512"/>
              <a:gd name="connsiteY21" fmla="*/ 25991 h 6257002"/>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59313 w 12117505"/>
              <a:gd name="connsiteY19" fmla="*/ 101059 h 6231011"/>
              <a:gd name="connsiteX20" fmla="*/ 7599878 w 12117505"/>
              <a:gd name="connsiteY20" fmla="*/ 75910 h 6231011"/>
              <a:gd name="connsiteX21" fmla="*/ 1892744 w 12117505"/>
              <a:gd name="connsiteY21" fmla="*/ 0 h 6231011"/>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23511 w 12117505"/>
              <a:gd name="connsiteY19" fmla="*/ 101059 h 6231011"/>
              <a:gd name="connsiteX20" fmla="*/ 7599878 w 12117505"/>
              <a:gd name="connsiteY20" fmla="*/ 75910 h 6231011"/>
              <a:gd name="connsiteX21" fmla="*/ 1892744 w 12117505"/>
              <a:gd name="connsiteY21" fmla="*/ 0 h 6231011"/>
              <a:gd name="connsiteX0" fmla="*/ 2161267 w 12117505"/>
              <a:gd name="connsiteY0" fmla="*/ 19141 h 6220250"/>
              <a:gd name="connsiteX1" fmla="*/ 304663 w 12117505"/>
              <a:gd name="connsiteY1" fmla="*/ 0 h 6220250"/>
              <a:gd name="connsiteX2" fmla="*/ 0 w 12117505"/>
              <a:gd name="connsiteY2" fmla="*/ 37181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117505" h="6220250">
                <a:moveTo>
                  <a:pt x="2161267" y="19141"/>
                </a:moveTo>
                <a:lnTo>
                  <a:pt x="304663" y="0"/>
                </a:lnTo>
                <a:cubicBezTo>
                  <a:pt x="185441" y="6633"/>
                  <a:pt x="30881" y="-9771"/>
                  <a:pt x="0" y="37181"/>
                </a:cubicBezTo>
                <a:lnTo>
                  <a:pt x="0" y="898385"/>
                </a:lnTo>
                <a:lnTo>
                  <a:pt x="4597" y="898385"/>
                </a:lnTo>
                <a:cubicBezTo>
                  <a:pt x="19426" y="1334169"/>
                  <a:pt x="64992" y="2676138"/>
                  <a:pt x="88972" y="3513087"/>
                </a:cubicBezTo>
                <a:cubicBezTo>
                  <a:pt x="105117" y="5620876"/>
                  <a:pt x="7283" y="5947660"/>
                  <a:pt x="148480" y="5920080"/>
                </a:cubicBezTo>
                <a:cubicBezTo>
                  <a:pt x="1104834" y="5907051"/>
                  <a:pt x="1937287" y="5946100"/>
                  <a:pt x="3319168" y="5922616"/>
                </a:cubicBezTo>
                <a:lnTo>
                  <a:pt x="4308929" y="5915956"/>
                </a:lnTo>
                <a:lnTo>
                  <a:pt x="5308288" y="5927049"/>
                </a:lnTo>
                <a:cubicBezTo>
                  <a:pt x="5547231" y="6067310"/>
                  <a:pt x="5496220" y="6087878"/>
                  <a:pt x="5707509" y="6220250"/>
                </a:cubicBezTo>
                <a:cubicBezTo>
                  <a:pt x="5841193" y="6118374"/>
                  <a:pt x="5945888" y="6035937"/>
                  <a:pt x="6071394" y="5906353"/>
                </a:cubicBezTo>
                <a:cubicBezTo>
                  <a:pt x="6158383" y="5903613"/>
                  <a:pt x="8737174" y="5907778"/>
                  <a:pt x="9098386" y="5900863"/>
                </a:cubicBezTo>
                <a:lnTo>
                  <a:pt x="10007288" y="5903738"/>
                </a:lnTo>
                <a:lnTo>
                  <a:pt x="10927227" y="5911605"/>
                </a:lnTo>
                <a:cubicBezTo>
                  <a:pt x="11284890" y="5901941"/>
                  <a:pt x="12058379" y="5954312"/>
                  <a:pt x="12085310" y="5910559"/>
                </a:cubicBezTo>
                <a:cubicBezTo>
                  <a:pt x="12123753" y="5705039"/>
                  <a:pt x="12050112" y="4396214"/>
                  <a:pt x="12063456" y="2610913"/>
                </a:cubicBezTo>
                <a:cubicBezTo>
                  <a:pt x="12111817" y="1529645"/>
                  <a:pt x="12159998" y="580957"/>
                  <a:pt x="12054104" y="165552"/>
                </a:cubicBezTo>
                <a:cubicBezTo>
                  <a:pt x="12029550" y="69231"/>
                  <a:pt x="11791558" y="116871"/>
                  <a:pt x="11486459" y="104329"/>
                </a:cubicBezTo>
                <a:cubicBezTo>
                  <a:pt x="11181360" y="91787"/>
                  <a:pt x="10644494" y="94975"/>
                  <a:pt x="10223511" y="90298"/>
                </a:cubicBezTo>
                <a:lnTo>
                  <a:pt x="7599878" y="65149"/>
                </a:lnTo>
                <a:lnTo>
                  <a:pt x="2161267" y="19141"/>
                </a:lnTo>
                <a:close/>
              </a:path>
            </a:pathLst>
          </a:custGeom>
          <a:noFill/>
          <a:ln w="19050" cap="flat">
            <a:solidFill>
              <a:schemeClr val="tx1"/>
            </a:solidFill>
            <a:prstDash val="solid"/>
            <a:miter/>
          </a:ln>
        </p:spPr>
        <p:txBody>
          <a:bodyPr wrap="square" rtlCol="0" anchor="ctr">
            <a:noAutofit/>
          </a:bodyPr>
          <a:lstStyle/>
          <a:p>
            <a:endParaRPr lang="en-US"/>
          </a:p>
        </p:txBody>
      </p:sp>
      <p:graphicFrame>
        <p:nvGraphicFramePr>
          <p:cNvPr id="5" name="Content Placeholder 2">
            <a:extLst>
              <a:ext uri="{FF2B5EF4-FFF2-40B4-BE49-F238E27FC236}">
                <a16:creationId xmlns:a16="http://schemas.microsoft.com/office/drawing/2014/main" id="{8B533648-DE63-A668-D280-0A97C8A0B9E7}"/>
              </a:ext>
            </a:extLst>
          </p:cNvPr>
          <p:cNvGraphicFramePr>
            <a:graphicFrameLocks noGrp="1"/>
          </p:cNvGraphicFramePr>
          <p:nvPr>
            <p:ph idx="1"/>
            <p:extLst>
              <p:ext uri="{D42A27DB-BD31-4B8C-83A1-F6EECF244321}">
                <p14:modId xmlns:p14="http://schemas.microsoft.com/office/powerpoint/2010/main" val="2436369906"/>
              </p:ext>
            </p:extLst>
          </p:nvPr>
        </p:nvGraphicFramePr>
        <p:xfrm>
          <a:off x="5462177" y="866273"/>
          <a:ext cx="5943760" cy="51928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895030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13" name="Rectangle 12">
            <a:extLst>
              <a:ext uri="{FF2B5EF4-FFF2-40B4-BE49-F238E27FC236}">
                <a16:creationId xmlns:a16="http://schemas.microsoft.com/office/drawing/2014/main" id="{7042E876-1D86-41B3-82D3-8D3BDC42E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06A0C0E-A057-417A-A48C-495C4E5B4B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1261839">
            <a:off x="1526026" y="1229068"/>
            <a:ext cx="8469078" cy="474488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8631" h="842371">
                <a:moveTo>
                  <a:pt x="628446" y="842371"/>
                </a:moveTo>
                <a:cubicBezTo>
                  <a:pt x="711885" y="830941"/>
                  <a:pt x="729179" y="802337"/>
                  <a:pt x="820851" y="763100"/>
                </a:cubicBezTo>
                <a:cubicBezTo>
                  <a:pt x="912523" y="723863"/>
                  <a:pt x="1115666" y="706841"/>
                  <a:pt x="1178477" y="606951"/>
                </a:cubicBezTo>
                <a:cubicBezTo>
                  <a:pt x="1241288" y="507062"/>
                  <a:pt x="1266056" y="305111"/>
                  <a:pt x="1197715" y="163763"/>
                </a:cubicBezTo>
                <a:cubicBezTo>
                  <a:pt x="1129374" y="22415"/>
                  <a:pt x="1030548" y="19569"/>
                  <a:pt x="976395" y="9107"/>
                </a:cubicBezTo>
                <a:cubicBezTo>
                  <a:pt x="857583" y="-14633"/>
                  <a:pt x="406298" y="5778"/>
                  <a:pt x="246714" y="97247"/>
                </a:cubicBezTo>
                <a:cubicBezTo>
                  <a:pt x="87130" y="188716"/>
                  <a:pt x="-51755" y="235976"/>
                  <a:pt x="18891" y="557918"/>
                </a:cubicBezTo>
                <a:cubicBezTo>
                  <a:pt x="46436" y="746625"/>
                  <a:pt x="505747" y="711911"/>
                  <a:pt x="547562" y="720579"/>
                </a:cubicBezTo>
                <a:cubicBezTo>
                  <a:pt x="729013" y="757250"/>
                  <a:pt x="628446" y="842371"/>
                  <a:pt x="628446" y="842371"/>
                </a:cubicBezTo>
                <a:close/>
              </a:path>
            </a:pathLst>
          </a:custGeom>
          <a:solidFill>
            <a:schemeClr val="bg1"/>
          </a:solidFill>
          <a:ln w="19050" cap="flat">
            <a:noFill/>
            <a:prstDash val="solid"/>
            <a:miter/>
          </a:ln>
        </p:spPr>
        <p:txBody>
          <a:bodyPr rtlCol="0" anchor="ctr"/>
          <a:lstStyle/>
          <a:p>
            <a:endParaRPr lang="en-US" dirty="0"/>
          </a:p>
        </p:txBody>
      </p:sp>
      <p:sp>
        <p:nvSpPr>
          <p:cNvPr id="4" name="Title 3">
            <a:extLst>
              <a:ext uri="{FF2B5EF4-FFF2-40B4-BE49-F238E27FC236}">
                <a16:creationId xmlns:a16="http://schemas.microsoft.com/office/drawing/2014/main" id="{212B6A92-6FCD-896B-3C39-8DCA2E7C4EE6}"/>
              </a:ext>
            </a:extLst>
          </p:cNvPr>
          <p:cNvSpPr>
            <a:spLocks noGrp="1"/>
          </p:cNvSpPr>
          <p:nvPr>
            <p:ph type="title"/>
          </p:nvPr>
        </p:nvSpPr>
        <p:spPr>
          <a:xfrm>
            <a:off x="2393570" y="2536473"/>
            <a:ext cx="6271426" cy="2919991"/>
          </a:xfrm>
        </p:spPr>
        <p:txBody>
          <a:bodyPr vert="horz" lIns="91440" tIns="45720" rIns="91440" bIns="45720" rtlCol="0" anchor="ctr">
            <a:normAutofit/>
          </a:bodyPr>
          <a:lstStyle/>
          <a:p>
            <a:r>
              <a:rPr lang="en-US"/>
              <a:t>Reform needed?</a:t>
            </a:r>
          </a:p>
        </p:txBody>
      </p:sp>
      <p:sp>
        <p:nvSpPr>
          <p:cNvPr id="17" name="Freeform: Shape 16">
            <a:extLst>
              <a:ext uri="{FF2B5EF4-FFF2-40B4-BE49-F238E27FC236}">
                <a16:creationId xmlns:a16="http://schemas.microsoft.com/office/drawing/2014/main" id="{2701CFAA-4639-4820-BE69-F25240BFE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1261839">
            <a:off x="1455370" y="1207969"/>
            <a:ext cx="8469078" cy="474488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8631" h="842371">
                <a:moveTo>
                  <a:pt x="628446" y="842371"/>
                </a:moveTo>
                <a:cubicBezTo>
                  <a:pt x="711885" y="830941"/>
                  <a:pt x="729179" y="802337"/>
                  <a:pt x="820851" y="763100"/>
                </a:cubicBezTo>
                <a:cubicBezTo>
                  <a:pt x="912523" y="723863"/>
                  <a:pt x="1115666" y="706841"/>
                  <a:pt x="1178477" y="606951"/>
                </a:cubicBezTo>
                <a:cubicBezTo>
                  <a:pt x="1241288" y="507062"/>
                  <a:pt x="1266056" y="305111"/>
                  <a:pt x="1197715" y="163763"/>
                </a:cubicBezTo>
                <a:cubicBezTo>
                  <a:pt x="1129374" y="22415"/>
                  <a:pt x="1030548" y="19569"/>
                  <a:pt x="976395" y="9107"/>
                </a:cubicBezTo>
                <a:cubicBezTo>
                  <a:pt x="857583" y="-14633"/>
                  <a:pt x="406298" y="5778"/>
                  <a:pt x="246714" y="97247"/>
                </a:cubicBezTo>
                <a:cubicBezTo>
                  <a:pt x="87130" y="188716"/>
                  <a:pt x="-51755" y="235976"/>
                  <a:pt x="18891" y="557918"/>
                </a:cubicBezTo>
                <a:cubicBezTo>
                  <a:pt x="46436" y="746625"/>
                  <a:pt x="505747" y="711911"/>
                  <a:pt x="547562" y="720579"/>
                </a:cubicBezTo>
                <a:cubicBezTo>
                  <a:pt x="729013" y="757250"/>
                  <a:pt x="628446" y="842371"/>
                  <a:pt x="628446" y="842371"/>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346078807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7DC53-7C87-1777-BB5F-5746A6A83DDC}"/>
              </a:ext>
            </a:extLst>
          </p:cNvPr>
          <p:cNvSpPr>
            <a:spLocks noGrp="1"/>
          </p:cNvSpPr>
          <p:nvPr>
            <p:ph type="title"/>
          </p:nvPr>
        </p:nvSpPr>
        <p:spPr/>
        <p:txBody>
          <a:bodyPr>
            <a:normAutofit/>
          </a:bodyPr>
          <a:lstStyle/>
          <a:p>
            <a:r>
              <a:rPr lang="en-GB" sz="6600" b="1" i="1" u="sng" dirty="0"/>
              <a:t>Reform suggestions</a:t>
            </a:r>
          </a:p>
        </p:txBody>
      </p:sp>
      <p:sp>
        <p:nvSpPr>
          <p:cNvPr id="5" name="Slide Number Placeholder 4">
            <a:extLst>
              <a:ext uri="{FF2B5EF4-FFF2-40B4-BE49-F238E27FC236}">
                <a16:creationId xmlns:a16="http://schemas.microsoft.com/office/drawing/2014/main" id="{9C63E7F4-6392-B734-6A00-ABBA7666E31A}"/>
              </a:ext>
            </a:extLst>
          </p:cNvPr>
          <p:cNvSpPr>
            <a:spLocks noGrp="1"/>
          </p:cNvSpPr>
          <p:nvPr>
            <p:ph type="sldNum" sz="quarter" idx="11"/>
          </p:nvPr>
        </p:nvSpPr>
        <p:spPr/>
        <p:txBody>
          <a:bodyPr/>
          <a:lstStyle/>
          <a:p>
            <a:fld id="{294A09A9-5501-47C1-A89A-A340965A2BE2}" type="slidenum">
              <a:rPr lang="en-US" smtClean="0"/>
              <a:pPr/>
              <a:t>62</a:t>
            </a:fld>
            <a:endParaRPr lang="en-US" dirty="0"/>
          </a:p>
        </p:txBody>
      </p:sp>
      <p:graphicFrame>
        <p:nvGraphicFramePr>
          <p:cNvPr id="6" name="Diagram 5">
            <a:extLst>
              <a:ext uri="{FF2B5EF4-FFF2-40B4-BE49-F238E27FC236}">
                <a16:creationId xmlns:a16="http://schemas.microsoft.com/office/drawing/2014/main" id="{DA00650B-1B39-1C5F-C035-80428F782785}"/>
              </a:ext>
            </a:extLst>
          </p:cNvPr>
          <p:cNvGraphicFramePr/>
          <p:nvPr/>
        </p:nvGraphicFramePr>
        <p:xfrm>
          <a:off x="644104" y="273968"/>
          <a:ext cx="11231593" cy="6584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253868"/>
      </p:ext>
    </p:extLst>
  </p:cSld>
  <p:clrMapOvr>
    <a:masterClrMapping/>
  </p:clrMapOvr>
  <mc:AlternateContent xmlns:mc="http://schemas.openxmlformats.org/markup-compatibility/2006" xmlns:p14="http://schemas.microsoft.com/office/powerpoint/2010/main">
    <mc:Choice Requires="p14">
      <p:transition spd="slow" p14:dur="2000" advTm="18834"/>
    </mc:Choice>
    <mc:Fallback xmlns="">
      <p:transition spd="slow" advTm="18834"/>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474318-9BA9-4C58-85CC-EAF141DDB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1DC3D5-D829-E3AF-7DF8-1D5C9AB2F453}"/>
              </a:ext>
            </a:extLst>
          </p:cNvPr>
          <p:cNvSpPr>
            <a:spLocks noGrp="1"/>
          </p:cNvSpPr>
          <p:nvPr>
            <p:ph type="title"/>
          </p:nvPr>
        </p:nvSpPr>
        <p:spPr>
          <a:xfrm>
            <a:off x="722569" y="1594885"/>
            <a:ext cx="3556795" cy="3824702"/>
          </a:xfrm>
        </p:spPr>
        <p:txBody>
          <a:bodyPr>
            <a:normAutofit/>
          </a:bodyPr>
          <a:lstStyle/>
          <a:p>
            <a:pPr algn="ctr"/>
            <a:r>
              <a:rPr lang="en-GB" i="1" u="sng"/>
              <a:t>What is the Bill of Rights Bill?</a:t>
            </a:r>
          </a:p>
        </p:txBody>
      </p:sp>
      <p:sp>
        <p:nvSpPr>
          <p:cNvPr id="11" name="Freeform: Shape 10">
            <a:extLst>
              <a:ext uri="{FF2B5EF4-FFF2-40B4-BE49-F238E27FC236}">
                <a16:creationId xmlns:a16="http://schemas.microsoft.com/office/drawing/2014/main" id="{9F9F0D99-A2D7-4650-BA53-99550E8F68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5369837" y="-256824"/>
            <a:ext cx="5737892" cy="726247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196455 w 12114253"/>
              <a:gd name="connsiteY11" fmla="*/ 5908410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141474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236797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92239 w 12114253"/>
              <a:gd name="connsiteY11" fmla="*/ 5912762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3319168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13512"/>
              <a:gd name="connsiteY0" fmla="*/ 25991 h 6257002"/>
              <a:gd name="connsiteX1" fmla="*/ 304663 w 12113512"/>
              <a:gd name="connsiteY1" fmla="*/ 36752 h 6257002"/>
              <a:gd name="connsiteX2" fmla="*/ 0 w 12113512"/>
              <a:gd name="connsiteY2" fmla="*/ 73933 h 6257002"/>
              <a:gd name="connsiteX3" fmla="*/ 0 w 12113512"/>
              <a:gd name="connsiteY3" fmla="*/ 935137 h 6257002"/>
              <a:gd name="connsiteX4" fmla="*/ 4597 w 12113512"/>
              <a:gd name="connsiteY4" fmla="*/ 935137 h 6257002"/>
              <a:gd name="connsiteX5" fmla="*/ 88972 w 12113512"/>
              <a:gd name="connsiteY5" fmla="*/ 3549839 h 6257002"/>
              <a:gd name="connsiteX6" fmla="*/ 148480 w 12113512"/>
              <a:gd name="connsiteY6" fmla="*/ 5956832 h 6257002"/>
              <a:gd name="connsiteX7" fmla="*/ 3319168 w 12113512"/>
              <a:gd name="connsiteY7" fmla="*/ 5959368 h 6257002"/>
              <a:gd name="connsiteX8" fmla="*/ 4308929 w 12113512"/>
              <a:gd name="connsiteY8" fmla="*/ 5952708 h 6257002"/>
              <a:gd name="connsiteX9" fmla="*/ 5308288 w 12113512"/>
              <a:gd name="connsiteY9" fmla="*/ 5963801 h 6257002"/>
              <a:gd name="connsiteX10" fmla="*/ 5707509 w 12113512"/>
              <a:gd name="connsiteY10" fmla="*/ 6257002 h 6257002"/>
              <a:gd name="connsiteX11" fmla="*/ 6071394 w 12113512"/>
              <a:gd name="connsiteY11" fmla="*/ 5943105 h 6257002"/>
              <a:gd name="connsiteX12" fmla="*/ 9098386 w 12113512"/>
              <a:gd name="connsiteY12" fmla="*/ 5937615 h 6257002"/>
              <a:gd name="connsiteX13" fmla="*/ 10007288 w 12113512"/>
              <a:gd name="connsiteY13" fmla="*/ 5940490 h 6257002"/>
              <a:gd name="connsiteX14" fmla="*/ 10927227 w 12113512"/>
              <a:gd name="connsiteY14" fmla="*/ 5948357 h 6257002"/>
              <a:gd name="connsiteX15" fmla="*/ 12085310 w 12113512"/>
              <a:gd name="connsiteY15" fmla="*/ 5947311 h 6257002"/>
              <a:gd name="connsiteX16" fmla="*/ 12063456 w 12113512"/>
              <a:gd name="connsiteY16" fmla="*/ 2647665 h 6257002"/>
              <a:gd name="connsiteX17" fmla="*/ 12054104 w 12113512"/>
              <a:gd name="connsiteY17" fmla="*/ 202304 h 6257002"/>
              <a:gd name="connsiteX18" fmla="*/ 11486459 w 12113512"/>
              <a:gd name="connsiteY18" fmla="*/ 141081 h 6257002"/>
              <a:gd name="connsiteX19" fmla="*/ 10259313 w 12113512"/>
              <a:gd name="connsiteY19" fmla="*/ 127050 h 6257002"/>
              <a:gd name="connsiteX20" fmla="*/ 7599878 w 12113512"/>
              <a:gd name="connsiteY20" fmla="*/ 101901 h 6257002"/>
              <a:gd name="connsiteX21" fmla="*/ 1892744 w 12113512"/>
              <a:gd name="connsiteY21" fmla="*/ 25991 h 6257002"/>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59313 w 12117505"/>
              <a:gd name="connsiteY19" fmla="*/ 101059 h 6231011"/>
              <a:gd name="connsiteX20" fmla="*/ 7599878 w 12117505"/>
              <a:gd name="connsiteY20" fmla="*/ 75910 h 6231011"/>
              <a:gd name="connsiteX21" fmla="*/ 1892744 w 12117505"/>
              <a:gd name="connsiteY21" fmla="*/ 0 h 6231011"/>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23511 w 12117505"/>
              <a:gd name="connsiteY19" fmla="*/ 101059 h 6231011"/>
              <a:gd name="connsiteX20" fmla="*/ 7599878 w 12117505"/>
              <a:gd name="connsiteY20" fmla="*/ 75910 h 6231011"/>
              <a:gd name="connsiteX21" fmla="*/ 1892744 w 12117505"/>
              <a:gd name="connsiteY21" fmla="*/ 0 h 6231011"/>
              <a:gd name="connsiteX0" fmla="*/ 2161267 w 12117505"/>
              <a:gd name="connsiteY0" fmla="*/ 19141 h 6220250"/>
              <a:gd name="connsiteX1" fmla="*/ 304663 w 12117505"/>
              <a:gd name="connsiteY1" fmla="*/ 0 h 6220250"/>
              <a:gd name="connsiteX2" fmla="*/ 0 w 12117505"/>
              <a:gd name="connsiteY2" fmla="*/ 37181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117505" h="6220250">
                <a:moveTo>
                  <a:pt x="2161267" y="19141"/>
                </a:moveTo>
                <a:lnTo>
                  <a:pt x="304663" y="0"/>
                </a:lnTo>
                <a:cubicBezTo>
                  <a:pt x="185441" y="6633"/>
                  <a:pt x="30881" y="-9771"/>
                  <a:pt x="0" y="37181"/>
                </a:cubicBezTo>
                <a:lnTo>
                  <a:pt x="0" y="898385"/>
                </a:lnTo>
                <a:lnTo>
                  <a:pt x="4597" y="898385"/>
                </a:lnTo>
                <a:cubicBezTo>
                  <a:pt x="19426" y="1334169"/>
                  <a:pt x="64992" y="2676138"/>
                  <a:pt x="88972" y="3513087"/>
                </a:cubicBezTo>
                <a:cubicBezTo>
                  <a:pt x="105117" y="5620876"/>
                  <a:pt x="7283" y="5947660"/>
                  <a:pt x="148480" y="5920080"/>
                </a:cubicBezTo>
                <a:cubicBezTo>
                  <a:pt x="1104834" y="5907051"/>
                  <a:pt x="1937287" y="5946100"/>
                  <a:pt x="3319168" y="5922616"/>
                </a:cubicBezTo>
                <a:lnTo>
                  <a:pt x="4308929" y="5915956"/>
                </a:lnTo>
                <a:lnTo>
                  <a:pt x="5308288" y="5927049"/>
                </a:lnTo>
                <a:cubicBezTo>
                  <a:pt x="5547231" y="6067310"/>
                  <a:pt x="5496220" y="6087878"/>
                  <a:pt x="5707509" y="6220250"/>
                </a:cubicBezTo>
                <a:cubicBezTo>
                  <a:pt x="5841193" y="6118374"/>
                  <a:pt x="5945888" y="6035937"/>
                  <a:pt x="6071394" y="5906353"/>
                </a:cubicBezTo>
                <a:cubicBezTo>
                  <a:pt x="6158383" y="5903613"/>
                  <a:pt x="8737174" y="5907778"/>
                  <a:pt x="9098386" y="5900863"/>
                </a:cubicBezTo>
                <a:lnTo>
                  <a:pt x="10007288" y="5903738"/>
                </a:lnTo>
                <a:lnTo>
                  <a:pt x="10927227" y="5911605"/>
                </a:lnTo>
                <a:cubicBezTo>
                  <a:pt x="11284890" y="5901941"/>
                  <a:pt x="12058379" y="5954312"/>
                  <a:pt x="12085310" y="5910559"/>
                </a:cubicBezTo>
                <a:cubicBezTo>
                  <a:pt x="12123753" y="5705039"/>
                  <a:pt x="12050112" y="4396214"/>
                  <a:pt x="12063456" y="2610913"/>
                </a:cubicBezTo>
                <a:cubicBezTo>
                  <a:pt x="12111817" y="1529645"/>
                  <a:pt x="12159998" y="580957"/>
                  <a:pt x="12054104" y="165552"/>
                </a:cubicBezTo>
                <a:cubicBezTo>
                  <a:pt x="12029550" y="69231"/>
                  <a:pt x="11791558" y="116871"/>
                  <a:pt x="11486459" y="104329"/>
                </a:cubicBezTo>
                <a:cubicBezTo>
                  <a:pt x="11181360" y="91787"/>
                  <a:pt x="10644494" y="94975"/>
                  <a:pt x="10223511" y="90298"/>
                </a:cubicBezTo>
                <a:lnTo>
                  <a:pt x="7599878" y="65149"/>
                </a:lnTo>
                <a:lnTo>
                  <a:pt x="2161267" y="19141"/>
                </a:lnTo>
                <a:close/>
              </a:path>
            </a:pathLst>
          </a:custGeom>
          <a:solidFill>
            <a:schemeClr val="bg1"/>
          </a:solidFill>
          <a:ln w="19050"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9ADBC609-A264-4706-8FCD-C3B072E7C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5340343" y="-308116"/>
            <a:ext cx="5737890" cy="726247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196455 w 12114253"/>
              <a:gd name="connsiteY11" fmla="*/ 5908410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141474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236797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92239 w 12114253"/>
              <a:gd name="connsiteY11" fmla="*/ 5912762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3319168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13512"/>
              <a:gd name="connsiteY0" fmla="*/ 25991 h 6257002"/>
              <a:gd name="connsiteX1" fmla="*/ 304663 w 12113512"/>
              <a:gd name="connsiteY1" fmla="*/ 36752 h 6257002"/>
              <a:gd name="connsiteX2" fmla="*/ 0 w 12113512"/>
              <a:gd name="connsiteY2" fmla="*/ 73933 h 6257002"/>
              <a:gd name="connsiteX3" fmla="*/ 0 w 12113512"/>
              <a:gd name="connsiteY3" fmla="*/ 935137 h 6257002"/>
              <a:gd name="connsiteX4" fmla="*/ 4597 w 12113512"/>
              <a:gd name="connsiteY4" fmla="*/ 935137 h 6257002"/>
              <a:gd name="connsiteX5" fmla="*/ 88972 w 12113512"/>
              <a:gd name="connsiteY5" fmla="*/ 3549839 h 6257002"/>
              <a:gd name="connsiteX6" fmla="*/ 148480 w 12113512"/>
              <a:gd name="connsiteY6" fmla="*/ 5956832 h 6257002"/>
              <a:gd name="connsiteX7" fmla="*/ 3319168 w 12113512"/>
              <a:gd name="connsiteY7" fmla="*/ 5959368 h 6257002"/>
              <a:gd name="connsiteX8" fmla="*/ 4308929 w 12113512"/>
              <a:gd name="connsiteY8" fmla="*/ 5952708 h 6257002"/>
              <a:gd name="connsiteX9" fmla="*/ 5308288 w 12113512"/>
              <a:gd name="connsiteY9" fmla="*/ 5963801 h 6257002"/>
              <a:gd name="connsiteX10" fmla="*/ 5707509 w 12113512"/>
              <a:gd name="connsiteY10" fmla="*/ 6257002 h 6257002"/>
              <a:gd name="connsiteX11" fmla="*/ 6071394 w 12113512"/>
              <a:gd name="connsiteY11" fmla="*/ 5943105 h 6257002"/>
              <a:gd name="connsiteX12" fmla="*/ 9098386 w 12113512"/>
              <a:gd name="connsiteY12" fmla="*/ 5937615 h 6257002"/>
              <a:gd name="connsiteX13" fmla="*/ 10007288 w 12113512"/>
              <a:gd name="connsiteY13" fmla="*/ 5940490 h 6257002"/>
              <a:gd name="connsiteX14" fmla="*/ 10927227 w 12113512"/>
              <a:gd name="connsiteY14" fmla="*/ 5948357 h 6257002"/>
              <a:gd name="connsiteX15" fmla="*/ 12085310 w 12113512"/>
              <a:gd name="connsiteY15" fmla="*/ 5947311 h 6257002"/>
              <a:gd name="connsiteX16" fmla="*/ 12063456 w 12113512"/>
              <a:gd name="connsiteY16" fmla="*/ 2647665 h 6257002"/>
              <a:gd name="connsiteX17" fmla="*/ 12054104 w 12113512"/>
              <a:gd name="connsiteY17" fmla="*/ 202304 h 6257002"/>
              <a:gd name="connsiteX18" fmla="*/ 11486459 w 12113512"/>
              <a:gd name="connsiteY18" fmla="*/ 141081 h 6257002"/>
              <a:gd name="connsiteX19" fmla="*/ 10259313 w 12113512"/>
              <a:gd name="connsiteY19" fmla="*/ 127050 h 6257002"/>
              <a:gd name="connsiteX20" fmla="*/ 7599878 w 12113512"/>
              <a:gd name="connsiteY20" fmla="*/ 101901 h 6257002"/>
              <a:gd name="connsiteX21" fmla="*/ 1892744 w 12113512"/>
              <a:gd name="connsiteY21" fmla="*/ 25991 h 6257002"/>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59313 w 12117505"/>
              <a:gd name="connsiteY19" fmla="*/ 101059 h 6231011"/>
              <a:gd name="connsiteX20" fmla="*/ 7599878 w 12117505"/>
              <a:gd name="connsiteY20" fmla="*/ 75910 h 6231011"/>
              <a:gd name="connsiteX21" fmla="*/ 1892744 w 12117505"/>
              <a:gd name="connsiteY21" fmla="*/ 0 h 6231011"/>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23511 w 12117505"/>
              <a:gd name="connsiteY19" fmla="*/ 101059 h 6231011"/>
              <a:gd name="connsiteX20" fmla="*/ 7599878 w 12117505"/>
              <a:gd name="connsiteY20" fmla="*/ 75910 h 6231011"/>
              <a:gd name="connsiteX21" fmla="*/ 1892744 w 12117505"/>
              <a:gd name="connsiteY21" fmla="*/ 0 h 6231011"/>
              <a:gd name="connsiteX0" fmla="*/ 2161267 w 12117505"/>
              <a:gd name="connsiteY0" fmla="*/ 19141 h 6220250"/>
              <a:gd name="connsiteX1" fmla="*/ 304663 w 12117505"/>
              <a:gd name="connsiteY1" fmla="*/ 0 h 6220250"/>
              <a:gd name="connsiteX2" fmla="*/ 0 w 12117505"/>
              <a:gd name="connsiteY2" fmla="*/ 37181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117505" h="6220250">
                <a:moveTo>
                  <a:pt x="2161267" y="19141"/>
                </a:moveTo>
                <a:lnTo>
                  <a:pt x="304663" y="0"/>
                </a:lnTo>
                <a:cubicBezTo>
                  <a:pt x="185441" y="6633"/>
                  <a:pt x="30881" y="-9771"/>
                  <a:pt x="0" y="37181"/>
                </a:cubicBezTo>
                <a:lnTo>
                  <a:pt x="0" y="898385"/>
                </a:lnTo>
                <a:lnTo>
                  <a:pt x="4597" y="898385"/>
                </a:lnTo>
                <a:cubicBezTo>
                  <a:pt x="19426" y="1334169"/>
                  <a:pt x="64992" y="2676138"/>
                  <a:pt x="88972" y="3513087"/>
                </a:cubicBezTo>
                <a:cubicBezTo>
                  <a:pt x="105117" y="5620876"/>
                  <a:pt x="7283" y="5947660"/>
                  <a:pt x="148480" y="5920080"/>
                </a:cubicBezTo>
                <a:cubicBezTo>
                  <a:pt x="1104834" y="5907051"/>
                  <a:pt x="1937287" y="5946100"/>
                  <a:pt x="3319168" y="5922616"/>
                </a:cubicBezTo>
                <a:lnTo>
                  <a:pt x="4308929" y="5915956"/>
                </a:lnTo>
                <a:lnTo>
                  <a:pt x="5308288" y="5927049"/>
                </a:lnTo>
                <a:cubicBezTo>
                  <a:pt x="5547231" y="6067310"/>
                  <a:pt x="5496220" y="6087878"/>
                  <a:pt x="5707509" y="6220250"/>
                </a:cubicBezTo>
                <a:cubicBezTo>
                  <a:pt x="5841193" y="6118374"/>
                  <a:pt x="5945888" y="6035937"/>
                  <a:pt x="6071394" y="5906353"/>
                </a:cubicBezTo>
                <a:cubicBezTo>
                  <a:pt x="6158383" y="5903613"/>
                  <a:pt x="8737174" y="5907778"/>
                  <a:pt x="9098386" y="5900863"/>
                </a:cubicBezTo>
                <a:lnTo>
                  <a:pt x="10007288" y="5903738"/>
                </a:lnTo>
                <a:lnTo>
                  <a:pt x="10927227" y="5911605"/>
                </a:lnTo>
                <a:cubicBezTo>
                  <a:pt x="11284890" y="5901941"/>
                  <a:pt x="12058379" y="5954312"/>
                  <a:pt x="12085310" y="5910559"/>
                </a:cubicBezTo>
                <a:cubicBezTo>
                  <a:pt x="12123753" y="5705039"/>
                  <a:pt x="12050112" y="4396214"/>
                  <a:pt x="12063456" y="2610913"/>
                </a:cubicBezTo>
                <a:cubicBezTo>
                  <a:pt x="12111817" y="1529645"/>
                  <a:pt x="12159998" y="580957"/>
                  <a:pt x="12054104" y="165552"/>
                </a:cubicBezTo>
                <a:cubicBezTo>
                  <a:pt x="12029550" y="69231"/>
                  <a:pt x="11791558" y="116871"/>
                  <a:pt x="11486459" y="104329"/>
                </a:cubicBezTo>
                <a:cubicBezTo>
                  <a:pt x="11181360" y="91787"/>
                  <a:pt x="10644494" y="94975"/>
                  <a:pt x="10223511" y="90298"/>
                </a:cubicBezTo>
                <a:lnTo>
                  <a:pt x="7599878" y="65149"/>
                </a:lnTo>
                <a:lnTo>
                  <a:pt x="2161267" y="19141"/>
                </a:lnTo>
                <a:close/>
              </a:path>
            </a:pathLst>
          </a:custGeom>
          <a:noFill/>
          <a:ln w="19050" cap="flat">
            <a:solidFill>
              <a:schemeClr val="tx1"/>
            </a:solidFill>
            <a:prstDash val="solid"/>
            <a:miter/>
          </a:ln>
        </p:spPr>
        <p:txBody>
          <a:bodyPr wrap="square" rtlCol="0" anchor="ctr">
            <a:noAutofit/>
          </a:bodyPr>
          <a:lstStyle/>
          <a:p>
            <a:endParaRPr lang="en-US"/>
          </a:p>
        </p:txBody>
      </p:sp>
      <p:graphicFrame>
        <p:nvGraphicFramePr>
          <p:cNvPr id="5" name="Content Placeholder 2">
            <a:extLst>
              <a:ext uri="{FF2B5EF4-FFF2-40B4-BE49-F238E27FC236}">
                <a16:creationId xmlns:a16="http://schemas.microsoft.com/office/drawing/2014/main" id="{E40BFCC9-8DA9-4086-3643-8A912960DC16}"/>
              </a:ext>
            </a:extLst>
          </p:cNvPr>
          <p:cNvGraphicFramePr>
            <a:graphicFrameLocks noGrp="1"/>
          </p:cNvGraphicFramePr>
          <p:nvPr>
            <p:ph idx="1"/>
            <p:extLst>
              <p:ext uri="{D42A27DB-BD31-4B8C-83A1-F6EECF244321}">
                <p14:modId xmlns:p14="http://schemas.microsoft.com/office/powerpoint/2010/main" val="1370549420"/>
              </p:ext>
            </p:extLst>
          </p:nvPr>
        </p:nvGraphicFramePr>
        <p:xfrm>
          <a:off x="5462177" y="866273"/>
          <a:ext cx="5943760" cy="51928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755990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3296414-C354-4038-A008-70976D294E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E7FF5CE3-B741-44C1-98BA-1DF33DD0D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8251" y="1"/>
            <a:ext cx="7773910" cy="6480535"/>
          </a:xfrm>
          <a:custGeom>
            <a:avLst/>
            <a:gdLst>
              <a:gd name="connsiteX0" fmla="*/ 1936967 w 7773910"/>
              <a:gd name="connsiteY0" fmla="*/ 0 h 6480535"/>
              <a:gd name="connsiteX1" fmla="*/ 7189009 w 7773910"/>
              <a:gd name="connsiteY1" fmla="*/ 0 h 6480535"/>
              <a:gd name="connsiteX2" fmla="*/ 7253472 w 7773910"/>
              <a:gd name="connsiteY2" fmla="*/ 92985 h 6480535"/>
              <a:gd name="connsiteX3" fmla="*/ 7329111 w 7773910"/>
              <a:gd name="connsiteY3" fmla="*/ 246089 h 6480535"/>
              <a:gd name="connsiteX4" fmla="*/ 7108006 w 7773910"/>
              <a:gd name="connsiteY4" fmla="*/ 4792035 h 6480535"/>
              <a:gd name="connsiteX5" fmla="*/ 4760021 w 7773910"/>
              <a:gd name="connsiteY5" fmla="*/ 6261757 h 6480535"/>
              <a:gd name="connsiteX6" fmla="*/ 1872238 w 7773910"/>
              <a:gd name="connsiteY6" fmla="*/ 6370095 h 6480535"/>
              <a:gd name="connsiteX7" fmla="*/ 720996 w 7773910"/>
              <a:gd name="connsiteY7" fmla="*/ 5225936 h 6480535"/>
              <a:gd name="connsiteX8" fmla="*/ 0 w 7773910"/>
              <a:gd name="connsiteY8" fmla="*/ 4891879 h 6480535"/>
              <a:gd name="connsiteX9" fmla="*/ 373222 w 7773910"/>
              <a:gd name="connsiteY9" fmla="*/ 4461158 h 6480535"/>
              <a:gd name="connsiteX10" fmla="*/ 430620 w 7773910"/>
              <a:gd name="connsiteY10" fmla="*/ 3248145 h 6480535"/>
              <a:gd name="connsiteX11" fmla="*/ 1467980 w 7773910"/>
              <a:gd name="connsiteY11" fmla="*/ 278642 h 6480535"/>
              <a:gd name="connsiteX12" fmla="*/ 1792897 w 7773910"/>
              <a:gd name="connsiteY12" fmla="*/ 67661 h 6480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773910" h="6480535">
                <a:moveTo>
                  <a:pt x="1936967" y="0"/>
                </a:moveTo>
                <a:lnTo>
                  <a:pt x="7189009" y="0"/>
                </a:lnTo>
                <a:lnTo>
                  <a:pt x="7253472" y="92985"/>
                </a:lnTo>
                <a:cubicBezTo>
                  <a:pt x="7281254" y="140208"/>
                  <a:pt x="7306529" y="191148"/>
                  <a:pt x="7329111" y="246089"/>
                </a:cubicBezTo>
                <a:cubicBezTo>
                  <a:pt x="7690423" y="1125148"/>
                  <a:pt x="8212752" y="2950682"/>
                  <a:pt x="7108006" y="4792035"/>
                </a:cubicBezTo>
                <a:cubicBezTo>
                  <a:pt x="6603335" y="5633263"/>
                  <a:pt x="5674812" y="5991577"/>
                  <a:pt x="4760021" y="6261757"/>
                </a:cubicBezTo>
                <a:cubicBezTo>
                  <a:pt x="4002399" y="6517651"/>
                  <a:pt x="2516836" y="6542732"/>
                  <a:pt x="1872238" y="6370095"/>
                </a:cubicBezTo>
                <a:cubicBezTo>
                  <a:pt x="1227640" y="6197459"/>
                  <a:pt x="1024577" y="5453286"/>
                  <a:pt x="720996" y="5225936"/>
                </a:cubicBezTo>
                <a:cubicBezTo>
                  <a:pt x="478621" y="4884394"/>
                  <a:pt x="0" y="4891879"/>
                  <a:pt x="0" y="4891879"/>
                </a:cubicBezTo>
                <a:cubicBezTo>
                  <a:pt x="1172" y="4832100"/>
                  <a:pt x="301315" y="4615311"/>
                  <a:pt x="373222" y="4461158"/>
                </a:cubicBezTo>
                <a:cubicBezTo>
                  <a:pt x="445129" y="4307004"/>
                  <a:pt x="349597" y="3945235"/>
                  <a:pt x="430620" y="3248145"/>
                </a:cubicBezTo>
                <a:cubicBezTo>
                  <a:pt x="511643" y="2551055"/>
                  <a:pt x="716391" y="900384"/>
                  <a:pt x="1467980" y="278642"/>
                </a:cubicBezTo>
                <a:cubicBezTo>
                  <a:pt x="1561928" y="200925"/>
                  <a:pt x="1671379" y="130832"/>
                  <a:pt x="1792897" y="67661"/>
                </a:cubicBezTo>
                <a:close/>
              </a:path>
            </a:pathLst>
          </a:cu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DEC0F4EA-80E8-4830-A80E-AEFD38ADAC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979779" flipH="1">
            <a:off x="4597333" y="-996389"/>
            <a:ext cx="6567616" cy="8067356"/>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59010"/>
              <a:gd name="connsiteY0" fmla="*/ 725435 h 725435"/>
              <a:gd name="connsiteX1" fmla="*/ 408106 w 959010"/>
              <a:gd name="connsiteY1" fmla="*/ 662779 h 725435"/>
              <a:gd name="connsiteX2" fmla="*/ 805685 w 959010"/>
              <a:gd name="connsiteY2" fmla="*/ 523410 h 725435"/>
              <a:gd name="connsiteX3" fmla="*/ 954560 w 959010"/>
              <a:gd name="connsiteY3" fmla="*/ 257282 h 725435"/>
              <a:gd name="connsiteX4" fmla="*/ 674525 w 959010"/>
              <a:gd name="connsiteY4" fmla="*/ 5631 h 725435"/>
              <a:gd name="connsiteX5" fmla="*/ 15300 w 959010"/>
              <a:gd name="connsiteY5" fmla="*/ 246614 h 725435"/>
              <a:gd name="connsiteX6" fmla="*/ 217325 w 959010"/>
              <a:gd name="connsiteY6" fmla="*/ 650664 h 725435"/>
              <a:gd name="connsiteX7" fmla="*/ 284667 w 959010"/>
              <a:gd name="connsiteY7" fmla="*/ 725435 h 725435"/>
              <a:gd name="connsiteX0" fmla="*/ 284667 w 967667"/>
              <a:gd name="connsiteY0" fmla="*/ 725435 h 725435"/>
              <a:gd name="connsiteX1" fmla="*/ 408106 w 967667"/>
              <a:gd name="connsiteY1" fmla="*/ 662779 h 725435"/>
              <a:gd name="connsiteX2" fmla="*/ 868683 w 967667"/>
              <a:gd name="connsiteY2" fmla="*/ 556279 h 725435"/>
              <a:gd name="connsiteX3" fmla="*/ 954560 w 967667"/>
              <a:gd name="connsiteY3" fmla="*/ 257282 h 725435"/>
              <a:gd name="connsiteX4" fmla="*/ 674525 w 967667"/>
              <a:gd name="connsiteY4" fmla="*/ 5631 h 725435"/>
              <a:gd name="connsiteX5" fmla="*/ 15300 w 967667"/>
              <a:gd name="connsiteY5" fmla="*/ 246614 h 725435"/>
              <a:gd name="connsiteX6" fmla="*/ 217325 w 967667"/>
              <a:gd name="connsiteY6" fmla="*/ 650664 h 725435"/>
              <a:gd name="connsiteX7" fmla="*/ 284667 w 967667"/>
              <a:gd name="connsiteY7" fmla="*/ 725435 h 725435"/>
              <a:gd name="connsiteX0" fmla="*/ 284667 w 966979"/>
              <a:gd name="connsiteY0" fmla="*/ 685615 h 685615"/>
              <a:gd name="connsiteX1" fmla="*/ 408106 w 966979"/>
              <a:gd name="connsiteY1" fmla="*/ 622959 h 685615"/>
              <a:gd name="connsiteX2" fmla="*/ 868683 w 966979"/>
              <a:gd name="connsiteY2" fmla="*/ 516459 h 685615"/>
              <a:gd name="connsiteX3" fmla="*/ 954560 w 966979"/>
              <a:gd name="connsiteY3" fmla="*/ 217462 h 685615"/>
              <a:gd name="connsiteX4" fmla="*/ 684112 w 966979"/>
              <a:gd name="connsiteY4" fmla="*/ 9636 h 685615"/>
              <a:gd name="connsiteX5" fmla="*/ 15300 w 966979"/>
              <a:gd name="connsiteY5" fmla="*/ 206794 h 685615"/>
              <a:gd name="connsiteX6" fmla="*/ 217325 w 966979"/>
              <a:gd name="connsiteY6" fmla="*/ 610844 h 685615"/>
              <a:gd name="connsiteX7" fmla="*/ 284667 w 966979"/>
              <a:gd name="connsiteY7" fmla="*/ 685615 h 685615"/>
              <a:gd name="connsiteX0" fmla="*/ 283787 w 966099"/>
              <a:gd name="connsiteY0" fmla="*/ 685615 h 685615"/>
              <a:gd name="connsiteX1" fmla="*/ 407226 w 966099"/>
              <a:gd name="connsiteY1" fmla="*/ 622959 h 685615"/>
              <a:gd name="connsiteX2" fmla="*/ 867803 w 966099"/>
              <a:gd name="connsiteY2" fmla="*/ 516459 h 685615"/>
              <a:gd name="connsiteX3" fmla="*/ 953680 w 966099"/>
              <a:gd name="connsiteY3" fmla="*/ 217462 h 685615"/>
              <a:gd name="connsiteX4" fmla="*/ 683232 w 966099"/>
              <a:gd name="connsiteY4" fmla="*/ 9636 h 685615"/>
              <a:gd name="connsiteX5" fmla="*/ 14420 w 966099"/>
              <a:gd name="connsiteY5" fmla="*/ 206794 h 685615"/>
              <a:gd name="connsiteX6" fmla="*/ 221923 w 966099"/>
              <a:gd name="connsiteY6" fmla="*/ 610844 h 685615"/>
              <a:gd name="connsiteX7" fmla="*/ 283787 w 966099"/>
              <a:gd name="connsiteY7" fmla="*/ 685615 h 685615"/>
              <a:gd name="connsiteX0" fmla="*/ 282418 w 966099"/>
              <a:gd name="connsiteY0" fmla="*/ 671920 h 671920"/>
              <a:gd name="connsiteX1" fmla="*/ 407226 w 966099"/>
              <a:gd name="connsiteY1" fmla="*/ 622959 h 671920"/>
              <a:gd name="connsiteX2" fmla="*/ 867803 w 966099"/>
              <a:gd name="connsiteY2" fmla="*/ 516459 h 671920"/>
              <a:gd name="connsiteX3" fmla="*/ 953680 w 966099"/>
              <a:gd name="connsiteY3" fmla="*/ 217462 h 671920"/>
              <a:gd name="connsiteX4" fmla="*/ 683232 w 966099"/>
              <a:gd name="connsiteY4" fmla="*/ 9636 h 671920"/>
              <a:gd name="connsiteX5" fmla="*/ 14420 w 966099"/>
              <a:gd name="connsiteY5" fmla="*/ 206794 h 671920"/>
              <a:gd name="connsiteX6" fmla="*/ 221923 w 966099"/>
              <a:gd name="connsiteY6" fmla="*/ 610844 h 671920"/>
              <a:gd name="connsiteX7" fmla="*/ 282418 w 966099"/>
              <a:gd name="connsiteY7" fmla="*/ 671920 h 671920"/>
              <a:gd name="connsiteX0" fmla="*/ 282418 w 966099"/>
              <a:gd name="connsiteY0" fmla="*/ 671920 h 672429"/>
              <a:gd name="connsiteX1" fmla="*/ 338878 w 966099"/>
              <a:gd name="connsiteY1" fmla="*/ 639121 h 672429"/>
              <a:gd name="connsiteX2" fmla="*/ 407226 w 966099"/>
              <a:gd name="connsiteY2" fmla="*/ 622959 h 672429"/>
              <a:gd name="connsiteX3" fmla="*/ 867803 w 966099"/>
              <a:gd name="connsiteY3" fmla="*/ 516459 h 672429"/>
              <a:gd name="connsiteX4" fmla="*/ 953680 w 966099"/>
              <a:gd name="connsiteY4" fmla="*/ 217462 h 672429"/>
              <a:gd name="connsiteX5" fmla="*/ 683232 w 966099"/>
              <a:gd name="connsiteY5" fmla="*/ 9636 h 672429"/>
              <a:gd name="connsiteX6" fmla="*/ 14420 w 966099"/>
              <a:gd name="connsiteY6" fmla="*/ 206794 h 672429"/>
              <a:gd name="connsiteX7" fmla="*/ 221923 w 966099"/>
              <a:gd name="connsiteY7" fmla="*/ 610844 h 672429"/>
              <a:gd name="connsiteX8" fmla="*/ 282418 w 966099"/>
              <a:gd name="connsiteY8" fmla="*/ 671920 h 672429"/>
              <a:gd name="connsiteX0" fmla="*/ 282418 w 966099"/>
              <a:gd name="connsiteY0" fmla="*/ 671920 h 672356"/>
              <a:gd name="connsiteX1" fmla="*/ 337508 w 966099"/>
              <a:gd name="connsiteY1" fmla="*/ 633643 h 672356"/>
              <a:gd name="connsiteX2" fmla="*/ 407226 w 966099"/>
              <a:gd name="connsiteY2" fmla="*/ 622959 h 672356"/>
              <a:gd name="connsiteX3" fmla="*/ 867803 w 966099"/>
              <a:gd name="connsiteY3" fmla="*/ 516459 h 672356"/>
              <a:gd name="connsiteX4" fmla="*/ 953680 w 966099"/>
              <a:gd name="connsiteY4" fmla="*/ 217462 h 672356"/>
              <a:gd name="connsiteX5" fmla="*/ 683232 w 966099"/>
              <a:gd name="connsiteY5" fmla="*/ 9636 h 672356"/>
              <a:gd name="connsiteX6" fmla="*/ 14420 w 966099"/>
              <a:gd name="connsiteY6" fmla="*/ 206794 h 672356"/>
              <a:gd name="connsiteX7" fmla="*/ 221923 w 966099"/>
              <a:gd name="connsiteY7" fmla="*/ 610844 h 672356"/>
              <a:gd name="connsiteX8" fmla="*/ 282418 w 966099"/>
              <a:gd name="connsiteY8" fmla="*/ 671920 h 672356"/>
              <a:gd name="connsiteX0" fmla="*/ 282418 w 966099"/>
              <a:gd name="connsiteY0" fmla="*/ 671920 h 671920"/>
              <a:gd name="connsiteX1" fmla="*/ 337508 w 966099"/>
              <a:gd name="connsiteY1" fmla="*/ 633643 h 671920"/>
              <a:gd name="connsiteX2" fmla="*/ 407226 w 966099"/>
              <a:gd name="connsiteY2" fmla="*/ 622959 h 671920"/>
              <a:gd name="connsiteX3" fmla="*/ 867803 w 966099"/>
              <a:gd name="connsiteY3" fmla="*/ 516459 h 671920"/>
              <a:gd name="connsiteX4" fmla="*/ 953680 w 966099"/>
              <a:gd name="connsiteY4" fmla="*/ 217462 h 671920"/>
              <a:gd name="connsiteX5" fmla="*/ 683232 w 966099"/>
              <a:gd name="connsiteY5" fmla="*/ 9636 h 671920"/>
              <a:gd name="connsiteX6" fmla="*/ 14420 w 966099"/>
              <a:gd name="connsiteY6" fmla="*/ 206794 h 671920"/>
              <a:gd name="connsiteX7" fmla="*/ 221923 w 966099"/>
              <a:gd name="connsiteY7" fmla="*/ 610844 h 671920"/>
              <a:gd name="connsiteX8" fmla="*/ 282418 w 966099"/>
              <a:gd name="connsiteY8" fmla="*/ 671920 h 671920"/>
              <a:gd name="connsiteX0" fmla="*/ 282418 w 965409"/>
              <a:gd name="connsiteY0" fmla="*/ 671920 h 671920"/>
              <a:gd name="connsiteX1" fmla="*/ 337508 w 965409"/>
              <a:gd name="connsiteY1" fmla="*/ 633643 h 671920"/>
              <a:gd name="connsiteX2" fmla="*/ 434616 w 965409"/>
              <a:gd name="connsiteY2" fmla="*/ 627068 h 671920"/>
              <a:gd name="connsiteX3" fmla="*/ 867803 w 965409"/>
              <a:gd name="connsiteY3" fmla="*/ 516459 h 671920"/>
              <a:gd name="connsiteX4" fmla="*/ 953680 w 965409"/>
              <a:gd name="connsiteY4" fmla="*/ 217462 h 671920"/>
              <a:gd name="connsiteX5" fmla="*/ 683232 w 965409"/>
              <a:gd name="connsiteY5" fmla="*/ 9636 h 671920"/>
              <a:gd name="connsiteX6" fmla="*/ 14420 w 965409"/>
              <a:gd name="connsiteY6" fmla="*/ 206794 h 671920"/>
              <a:gd name="connsiteX7" fmla="*/ 221923 w 965409"/>
              <a:gd name="connsiteY7" fmla="*/ 610844 h 671920"/>
              <a:gd name="connsiteX8" fmla="*/ 282418 w 965409"/>
              <a:gd name="connsiteY8" fmla="*/ 671920 h 671920"/>
              <a:gd name="connsiteX0" fmla="*/ 282418 w 965409"/>
              <a:gd name="connsiteY0" fmla="*/ 671920 h 671920"/>
              <a:gd name="connsiteX1" fmla="*/ 337508 w 965409"/>
              <a:gd name="connsiteY1" fmla="*/ 633643 h 671920"/>
              <a:gd name="connsiteX2" fmla="*/ 434616 w 965409"/>
              <a:gd name="connsiteY2" fmla="*/ 627068 h 671920"/>
              <a:gd name="connsiteX3" fmla="*/ 867803 w 965409"/>
              <a:gd name="connsiteY3" fmla="*/ 516459 h 671920"/>
              <a:gd name="connsiteX4" fmla="*/ 953680 w 965409"/>
              <a:gd name="connsiteY4" fmla="*/ 217462 h 671920"/>
              <a:gd name="connsiteX5" fmla="*/ 683232 w 965409"/>
              <a:gd name="connsiteY5" fmla="*/ 9636 h 671920"/>
              <a:gd name="connsiteX6" fmla="*/ 14420 w 965409"/>
              <a:gd name="connsiteY6" fmla="*/ 206794 h 671920"/>
              <a:gd name="connsiteX7" fmla="*/ 221923 w 965409"/>
              <a:gd name="connsiteY7" fmla="*/ 610844 h 671920"/>
              <a:gd name="connsiteX8" fmla="*/ 282418 w 965409"/>
              <a:gd name="connsiteY8" fmla="*/ 671920 h 671920"/>
              <a:gd name="connsiteX0" fmla="*/ 282418 w 965409"/>
              <a:gd name="connsiteY0" fmla="*/ 671920 h 671920"/>
              <a:gd name="connsiteX1" fmla="*/ 337508 w 965409"/>
              <a:gd name="connsiteY1" fmla="*/ 633643 h 671920"/>
              <a:gd name="connsiteX2" fmla="*/ 434616 w 965409"/>
              <a:gd name="connsiteY2" fmla="*/ 627068 h 671920"/>
              <a:gd name="connsiteX3" fmla="*/ 867803 w 965409"/>
              <a:gd name="connsiteY3" fmla="*/ 516459 h 671920"/>
              <a:gd name="connsiteX4" fmla="*/ 953680 w 965409"/>
              <a:gd name="connsiteY4" fmla="*/ 217462 h 671920"/>
              <a:gd name="connsiteX5" fmla="*/ 683232 w 965409"/>
              <a:gd name="connsiteY5" fmla="*/ 9636 h 671920"/>
              <a:gd name="connsiteX6" fmla="*/ 14420 w 965409"/>
              <a:gd name="connsiteY6" fmla="*/ 206794 h 671920"/>
              <a:gd name="connsiteX7" fmla="*/ 221923 w 965409"/>
              <a:gd name="connsiteY7" fmla="*/ 610844 h 671920"/>
              <a:gd name="connsiteX8" fmla="*/ 282418 w 965409"/>
              <a:gd name="connsiteY8" fmla="*/ 671920 h 671920"/>
              <a:gd name="connsiteX0" fmla="*/ 282418 w 965343"/>
              <a:gd name="connsiteY0" fmla="*/ 671920 h 671920"/>
              <a:gd name="connsiteX1" fmla="*/ 337508 w 965343"/>
              <a:gd name="connsiteY1" fmla="*/ 633643 h 671920"/>
              <a:gd name="connsiteX2" fmla="*/ 437355 w 965343"/>
              <a:gd name="connsiteY2" fmla="*/ 631177 h 671920"/>
              <a:gd name="connsiteX3" fmla="*/ 867803 w 965343"/>
              <a:gd name="connsiteY3" fmla="*/ 516459 h 671920"/>
              <a:gd name="connsiteX4" fmla="*/ 953680 w 965343"/>
              <a:gd name="connsiteY4" fmla="*/ 217462 h 671920"/>
              <a:gd name="connsiteX5" fmla="*/ 683232 w 965343"/>
              <a:gd name="connsiteY5" fmla="*/ 9636 h 671920"/>
              <a:gd name="connsiteX6" fmla="*/ 14420 w 965343"/>
              <a:gd name="connsiteY6" fmla="*/ 206794 h 671920"/>
              <a:gd name="connsiteX7" fmla="*/ 221923 w 965343"/>
              <a:gd name="connsiteY7" fmla="*/ 610844 h 671920"/>
              <a:gd name="connsiteX8" fmla="*/ 282418 w 965343"/>
              <a:gd name="connsiteY8" fmla="*/ 671920 h 671920"/>
              <a:gd name="connsiteX0" fmla="*/ 282418 w 964893"/>
              <a:gd name="connsiteY0" fmla="*/ 664870 h 664870"/>
              <a:gd name="connsiteX1" fmla="*/ 337508 w 964893"/>
              <a:gd name="connsiteY1" fmla="*/ 626593 h 664870"/>
              <a:gd name="connsiteX2" fmla="*/ 437355 w 964893"/>
              <a:gd name="connsiteY2" fmla="*/ 624127 h 664870"/>
              <a:gd name="connsiteX3" fmla="*/ 867803 w 964893"/>
              <a:gd name="connsiteY3" fmla="*/ 509409 h 664870"/>
              <a:gd name="connsiteX4" fmla="*/ 953680 w 964893"/>
              <a:gd name="connsiteY4" fmla="*/ 210412 h 664870"/>
              <a:gd name="connsiteX5" fmla="*/ 689605 w 964893"/>
              <a:gd name="connsiteY5" fmla="*/ 10843 h 664870"/>
              <a:gd name="connsiteX6" fmla="*/ 14420 w 964893"/>
              <a:gd name="connsiteY6" fmla="*/ 199744 h 664870"/>
              <a:gd name="connsiteX7" fmla="*/ 221923 w 964893"/>
              <a:gd name="connsiteY7" fmla="*/ 603794 h 664870"/>
              <a:gd name="connsiteX8" fmla="*/ 282418 w 964893"/>
              <a:gd name="connsiteY8" fmla="*/ 664870 h 664870"/>
              <a:gd name="connsiteX0" fmla="*/ 288372 w 970847"/>
              <a:gd name="connsiteY0" fmla="*/ 654213 h 654213"/>
              <a:gd name="connsiteX1" fmla="*/ 343462 w 970847"/>
              <a:gd name="connsiteY1" fmla="*/ 615936 h 654213"/>
              <a:gd name="connsiteX2" fmla="*/ 443309 w 970847"/>
              <a:gd name="connsiteY2" fmla="*/ 613470 h 654213"/>
              <a:gd name="connsiteX3" fmla="*/ 873757 w 970847"/>
              <a:gd name="connsiteY3" fmla="*/ 498752 h 654213"/>
              <a:gd name="connsiteX4" fmla="*/ 959634 w 970847"/>
              <a:gd name="connsiteY4" fmla="*/ 199755 h 654213"/>
              <a:gd name="connsiteX5" fmla="*/ 695559 w 970847"/>
              <a:gd name="connsiteY5" fmla="*/ 186 h 654213"/>
              <a:gd name="connsiteX6" fmla="*/ 13395 w 970847"/>
              <a:gd name="connsiteY6" fmla="*/ 233317 h 654213"/>
              <a:gd name="connsiteX7" fmla="*/ 227877 w 970847"/>
              <a:gd name="connsiteY7" fmla="*/ 593137 h 654213"/>
              <a:gd name="connsiteX8" fmla="*/ 288372 w 970847"/>
              <a:gd name="connsiteY8" fmla="*/ 654213 h 654213"/>
              <a:gd name="connsiteX0" fmla="*/ 291425 w 973900"/>
              <a:gd name="connsiteY0" fmla="*/ 654213 h 654213"/>
              <a:gd name="connsiteX1" fmla="*/ 346515 w 973900"/>
              <a:gd name="connsiteY1" fmla="*/ 615936 h 654213"/>
              <a:gd name="connsiteX2" fmla="*/ 446362 w 973900"/>
              <a:gd name="connsiteY2" fmla="*/ 613470 h 654213"/>
              <a:gd name="connsiteX3" fmla="*/ 876810 w 973900"/>
              <a:gd name="connsiteY3" fmla="*/ 498752 h 654213"/>
              <a:gd name="connsiteX4" fmla="*/ 962687 w 973900"/>
              <a:gd name="connsiteY4" fmla="*/ 199755 h 654213"/>
              <a:gd name="connsiteX5" fmla="*/ 698612 w 973900"/>
              <a:gd name="connsiteY5" fmla="*/ 186 h 654213"/>
              <a:gd name="connsiteX6" fmla="*/ 16448 w 973900"/>
              <a:gd name="connsiteY6" fmla="*/ 233317 h 654213"/>
              <a:gd name="connsiteX7" fmla="*/ 230930 w 973900"/>
              <a:gd name="connsiteY7" fmla="*/ 593137 h 654213"/>
              <a:gd name="connsiteX8" fmla="*/ 291425 w 973900"/>
              <a:gd name="connsiteY8" fmla="*/ 654213 h 654213"/>
              <a:gd name="connsiteX0" fmla="*/ 291425 w 973900"/>
              <a:gd name="connsiteY0" fmla="*/ 655114 h 655114"/>
              <a:gd name="connsiteX1" fmla="*/ 346515 w 973900"/>
              <a:gd name="connsiteY1" fmla="*/ 616837 h 655114"/>
              <a:gd name="connsiteX2" fmla="*/ 446362 w 973900"/>
              <a:gd name="connsiteY2" fmla="*/ 614371 h 655114"/>
              <a:gd name="connsiteX3" fmla="*/ 876810 w 973900"/>
              <a:gd name="connsiteY3" fmla="*/ 499653 h 655114"/>
              <a:gd name="connsiteX4" fmla="*/ 962687 w 973900"/>
              <a:gd name="connsiteY4" fmla="*/ 200656 h 655114"/>
              <a:gd name="connsiteX5" fmla="*/ 698612 w 973900"/>
              <a:gd name="connsiteY5" fmla="*/ 1087 h 655114"/>
              <a:gd name="connsiteX6" fmla="*/ 16448 w 973900"/>
              <a:gd name="connsiteY6" fmla="*/ 234218 h 655114"/>
              <a:gd name="connsiteX7" fmla="*/ 230930 w 973900"/>
              <a:gd name="connsiteY7" fmla="*/ 594038 h 655114"/>
              <a:gd name="connsiteX8" fmla="*/ 291425 w 973900"/>
              <a:gd name="connsiteY8" fmla="*/ 655114 h 655114"/>
              <a:gd name="connsiteX0" fmla="*/ 291425 w 975164"/>
              <a:gd name="connsiteY0" fmla="*/ 647870 h 647870"/>
              <a:gd name="connsiteX1" fmla="*/ 346515 w 975164"/>
              <a:gd name="connsiteY1" fmla="*/ 609593 h 647870"/>
              <a:gd name="connsiteX2" fmla="*/ 446362 w 975164"/>
              <a:gd name="connsiteY2" fmla="*/ 607127 h 647870"/>
              <a:gd name="connsiteX3" fmla="*/ 876810 w 975164"/>
              <a:gd name="connsiteY3" fmla="*/ 492409 h 647870"/>
              <a:gd name="connsiteX4" fmla="*/ 962687 w 975164"/>
              <a:gd name="connsiteY4" fmla="*/ 193412 h 647870"/>
              <a:gd name="connsiteX5" fmla="*/ 680730 w 975164"/>
              <a:gd name="connsiteY5" fmla="*/ 1283 h 647870"/>
              <a:gd name="connsiteX6" fmla="*/ 16448 w 975164"/>
              <a:gd name="connsiteY6" fmla="*/ 226974 h 647870"/>
              <a:gd name="connsiteX7" fmla="*/ 230930 w 975164"/>
              <a:gd name="connsiteY7" fmla="*/ 586794 h 647870"/>
              <a:gd name="connsiteX8" fmla="*/ 291425 w 975164"/>
              <a:gd name="connsiteY8" fmla="*/ 647870 h 647870"/>
              <a:gd name="connsiteX0" fmla="*/ 291425 w 975164"/>
              <a:gd name="connsiteY0" fmla="*/ 651964 h 651964"/>
              <a:gd name="connsiteX1" fmla="*/ 346515 w 975164"/>
              <a:gd name="connsiteY1" fmla="*/ 613687 h 651964"/>
              <a:gd name="connsiteX2" fmla="*/ 446362 w 975164"/>
              <a:gd name="connsiteY2" fmla="*/ 611221 h 651964"/>
              <a:gd name="connsiteX3" fmla="*/ 876810 w 975164"/>
              <a:gd name="connsiteY3" fmla="*/ 496503 h 651964"/>
              <a:gd name="connsiteX4" fmla="*/ 962687 w 975164"/>
              <a:gd name="connsiteY4" fmla="*/ 197506 h 651964"/>
              <a:gd name="connsiteX5" fmla="*/ 680730 w 975164"/>
              <a:gd name="connsiteY5" fmla="*/ 5377 h 651964"/>
              <a:gd name="connsiteX6" fmla="*/ 218522 w 975164"/>
              <a:gd name="connsiteY6" fmla="*/ 68738 h 651964"/>
              <a:gd name="connsiteX7" fmla="*/ 16448 w 975164"/>
              <a:gd name="connsiteY7" fmla="*/ 231068 h 651964"/>
              <a:gd name="connsiteX8" fmla="*/ 230930 w 975164"/>
              <a:gd name="connsiteY8" fmla="*/ 590888 h 651964"/>
              <a:gd name="connsiteX9" fmla="*/ 291425 w 975164"/>
              <a:gd name="connsiteY9" fmla="*/ 651964 h 651964"/>
              <a:gd name="connsiteX0" fmla="*/ 291425 w 975164"/>
              <a:gd name="connsiteY0" fmla="*/ 651964 h 651964"/>
              <a:gd name="connsiteX1" fmla="*/ 346515 w 975164"/>
              <a:gd name="connsiteY1" fmla="*/ 613687 h 651964"/>
              <a:gd name="connsiteX2" fmla="*/ 446362 w 975164"/>
              <a:gd name="connsiteY2" fmla="*/ 611221 h 651964"/>
              <a:gd name="connsiteX3" fmla="*/ 876810 w 975164"/>
              <a:gd name="connsiteY3" fmla="*/ 496503 h 651964"/>
              <a:gd name="connsiteX4" fmla="*/ 962687 w 975164"/>
              <a:gd name="connsiteY4" fmla="*/ 197506 h 651964"/>
              <a:gd name="connsiteX5" fmla="*/ 680730 w 975164"/>
              <a:gd name="connsiteY5" fmla="*/ 5377 h 651964"/>
              <a:gd name="connsiteX6" fmla="*/ 218522 w 975164"/>
              <a:gd name="connsiteY6" fmla="*/ 68738 h 651964"/>
              <a:gd name="connsiteX7" fmla="*/ 16448 w 975164"/>
              <a:gd name="connsiteY7" fmla="*/ 231068 h 651964"/>
              <a:gd name="connsiteX8" fmla="*/ 230930 w 975164"/>
              <a:gd name="connsiteY8" fmla="*/ 590888 h 651964"/>
              <a:gd name="connsiteX9" fmla="*/ 291425 w 975164"/>
              <a:gd name="connsiteY9" fmla="*/ 651964 h 651964"/>
              <a:gd name="connsiteX0" fmla="*/ 291425 w 975164"/>
              <a:gd name="connsiteY0" fmla="*/ 651767 h 651767"/>
              <a:gd name="connsiteX1" fmla="*/ 346515 w 975164"/>
              <a:gd name="connsiteY1" fmla="*/ 613490 h 651767"/>
              <a:gd name="connsiteX2" fmla="*/ 446362 w 975164"/>
              <a:gd name="connsiteY2" fmla="*/ 611024 h 651767"/>
              <a:gd name="connsiteX3" fmla="*/ 876810 w 975164"/>
              <a:gd name="connsiteY3" fmla="*/ 496306 h 651767"/>
              <a:gd name="connsiteX4" fmla="*/ 962687 w 975164"/>
              <a:gd name="connsiteY4" fmla="*/ 197309 h 651767"/>
              <a:gd name="connsiteX5" fmla="*/ 680730 w 975164"/>
              <a:gd name="connsiteY5" fmla="*/ 5180 h 651767"/>
              <a:gd name="connsiteX6" fmla="*/ 201924 w 975164"/>
              <a:gd name="connsiteY6" fmla="*/ 69993 h 651767"/>
              <a:gd name="connsiteX7" fmla="*/ 16448 w 975164"/>
              <a:gd name="connsiteY7" fmla="*/ 230871 h 651767"/>
              <a:gd name="connsiteX8" fmla="*/ 230930 w 975164"/>
              <a:gd name="connsiteY8" fmla="*/ 590691 h 651767"/>
              <a:gd name="connsiteX9" fmla="*/ 291425 w 975164"/>
              <a:gd name="connsiteY9" fmla="*/ 651767 h 651767"/>
              <a:gd name="connsiteX0" fmla="*/ 291319 w 975058"/>
              <a:gd name="connsiteY0" fmla="*/ 651767 h 651767"/>
              <a:gd name="connsiteX1" fmla="*/ 346409 w 975058"/>
              <a:gd name="connsiteY1" fmla="*/ 613490 h 651767"/>
              <a:gd name="connsiteX2" fmla="*/ 446256 w 975058"/>
              <a:gd name="connsiteY2" fmla="*/ 611024 h 651767"/>
              <a:gd name="connsiteX3" fmla="*/ 876704 w 975058"/>
              <a:gd name="connsiteY3" fmla="*/ 496306 h 651767"/>
              <a:gd name="connsiteX4" fmla="*/ 962581 w 975058"/>
              <a:gd name="connsiteY4" fmla="*/ 197309 h 651767"/>
              <a:gd name="connsiteX5" fmla="*/ 680624 w 975058"/>
              <a:gd name="connsiteY5" fmla="*/ 5180 h 651767"/>
              <a:gd name="connsiteX6" fmla="*/ 201818 w 975058"/>
              <a:gd name="connsiteY6" fmla="*/ 69993 h 651767"/>
              <a:gd name="connsiteX7" fmla="*/ 16468 w 975058"/>
              <a:gd name="connsiteY7" fmla="*/ 247811 h 651767"/>
              <a:gd name="connsiteX8" fmla="*/ 230824 w 975058"/>
              <a:gd name="connsiteY8" fmla="*/ 590691 h 651767"/>
              <a:gd name="connsiteX9" fmla="*/ 291319 w 975058"/>
              <a:gd name="connsiteY9" fmla="*/ 651767 h 651767"/>
              <a:gd name="connsiteX0" fmla="*/ 294026 w 977765"/>
              <a:gd name="connsiteY0" fmla="*/ 651767 h 651767"/>
              <a:gd name="connsiteX1" fmla="*/ 349116 w 977765"/>
              <a:gd name="connsiteY1" fmla="*/ 613490 h 651767"/>
              <a:gd name="connsiteX2" fmla="*/ 448963 w 977765"/>
              <a:gd name="connsiteY2" fmla="*/ 611024 h 651767"/>
              <a:gd name="connsiteX3" fmla="*/ 879411 w 977765"/>
              <a:gd name="connsiteY3" fmla="*/ 496306 h 651767"/>
              <a:gd name="connsiteX4" fmla="*/ 965288 w 977765"/>
              <a:gd name="connsiteY4" fmla="*/ 197309 h 651767"/>
              <a:gd name="connsiteX5" fmla="*/ 683331 w 977765"/>
              <a:gd name="connsiteY5" fmla="*/ 5180 h 651767"/>
              <a:gd name="connsiteX6" fmla="*/ 204525 w 977765"/>
              <a:gd name="connsiteY6" fmla="*/ 69993 h 651767"/>
              <a:gd name="connsiteX7" fmla="*/ 19175 w 977765"/>
              <a:gd name="connsiteY7" fmla="*/ 247811 h 651767"/>
              <a:gd name="connsiteX8" fmla="*/ 233531 w 977765"/>
              <a:gd name="connsiteY8" fmla="*/ 590691 h 651767"/>
              <a:gd name="connsiteX9" fmla="*/ 294026 w 977765"/>
              <a:gd name="connsiteY9" fmla="*/ 651767 h 651767"/>
              <a:gd name="connsiteX0" fmla="*/ 292584 w 976323"/>
              <a:gd name="connsiteY0" fmla="*/ 651767 h 651767"/>
              <a:gd name="connsiteX1" fmla="*/ 347674 w 976323"/>
              <a:gd name="connsiteY1" fmla="*/ 613490 h 651767"/>
              <a:gd name="connsiteX2" fmla="*/ 447521 w 976323"/>
              <a:gd name="connsiteY2" fmla="*/ 611024 h 651767"/>
              <a:gd name="connsiteX3" fmla="*/ 877969 w 976323"/>
              <a:gd name="connsiteY3" fmla="*/ 496306 h 651767"/>
              <a:gd name="connsiteX4" fmla="*/ 963846 w 976323"/>
              <a:gd name="connsiteY4" fmla="*/ 197309 h 651767"/>
              <a:gd name="connsiteX5" fmla="*/ 681889 w 976323"/>
              <a:gd name="connsiteY5" fmla="*/ 5180 h 651767"/>
              <a:gd name="connsiteX6" fmla="*/ 203083 w 976323"/>
              <a:gd name="connsiteY6" fmla="*/ 69993 h 651767"/>
              <a:gd name="connsiteX7" fmla="*/ 19443 w 976323"/>
              <a:gd name="connsiteY7" fmla="*/ 254442 h 651767"/>
              <a:gd name="connsiteX8" fmla="*/ 232089 w 976323"/>
              <a:gd name="connsiteY8" fmla="*/ 590691 h 651767"/>
              <a:gd name="connsiteX9" fmla="*/ 292584 w 976323"/>
              <a:gd name="connsiteY9" fmla="*/ 651767 h 651767"/>
              <a:gd name="connsiteX0" fmla="*/ 292584 w 974891"/>
              <a:gd name="connsiteY0" fmla="*/ 651767 h 651767"/>
              <a:gd name="connsiteX1" fmla="*/ 347674 w 974891"/>
              <a:gd name="connsiteY1" fmla="*/ 613490 h 651767"/>
              <a:gd name="connsiteX2" fmla="*/ 447521 w 974891"/>
              <a:gd name="connsiteY2" fmla="*/ 611024 h 651767"/>
              <a:gd name="connsiteX3" fmla="*/ 871513 w 974891"/>
              <a:gd name="connsiteY3" fmla="*/ 476756 h 651767"/>
              <a:gd name="connsiteX4" fmla="*/ 963846 w 974891"/>
              <a:gd name="connsiteY4" fmla="*/ 197309 h 651767"/>
              <a:gd name="connsiteX5" fmla="*/ 681889 w 974891"/>
              <a:gd name="connsiteY5" fmla="*/ 5180 h 651767"/>
              <a:gd name="connsiteX6" fmla="*/ 203083 w 974891"/>
              <a:gd name="connsiteY6" fmla="*/ 69993 h 651767"/>
              <a:gd name="connsiteX7" fmla="*/ 19443 w 974891"/>
              <a:gd name="connsiteY7" fmla="*/ 254442 h 651767"/>
              <a:gd name="connsiteX8" fmla="*/ 232089 w 974891"/>
              <a:gd name="connsiteY8" fmla="*/ 590691 h 651767"/>
              <a:gd name="connsiteX9" fmla="*/ 292584 w 974891"/>
              <a:gd name="connsiteY9" fmla="*/ 651767 h 651767"/>
              <a:gd name="connsiteX0" fmla="*/ 292584 w 973991"/>
              <a:gd name="connsiteY0" fmla="*/ 651767 h 651767"/>
              <a:gd name="connsiteX1" fmla="*/ 347674 w 973991"/>
              <a:gd name="connsiteY1" fmla="*/ 613490 h 651767"/>
              <a:gd name="connsiteX2" fmla="*/ 492610 w 973991"/>
              <a:gd name="connsiteY2" fmla="*/ 599395 h 651767"/>
              <a:gd name="connsiteX3" fmla="*/ 871513 w 973991"/>
              <a:gd name="connsiteY3" fmla="*/ 476756 h 651767"/>
              <a:gd name="connsiteX4" fmla="*/ 963846 w 973991"/>
              <a:gd name="connsiteY4" fmla="*/ 197309 h 651767"/>
              <a:gd name="connsiteX5" fmla="*/ 681889 w 973991"/>
              <a:gd name="connsiteY5" fmla="*/ 5180 h 651767"/>
              <a:gd name="connsiteX6" fmla="*/ 203083 w 973991"/>
              <a:gd name="connsiteY6" fmla="*/ 69993 h 651767"/>
              <a:gd name="connsiteX7" fmla="*/ 19443 w 973991"/>
              <a:gd name="connsiteY7" fmla="*/ 254442 h 651767"/>
              <a:gd name="connsiteX8" fmla="*/ 232089 w 973991"/>
              <a:gd name="connsiteY8" fmla="*/ 590691 h 651767"/>
              <a:gd name="connsiteX9" fmla="*/ 292584 w 973991"/>
              <a:gd name="connsiteY9" fmla="*/ 651767 h 651767"/>
              <a:gd name="connsiteX0" fmla="*/ 292584 w 973991"/>
              <a:gd name="connsiteY0" fmla="*/ 651767 h 651767"/>
              <a:gd name="connsiteX1" fmla="*/ 347674 w 973991"/>
              <a:gd name="connsiteY1" fmla="*/ 613490 h 651767"/>
              <a:gd name="connsiteX2" fmla="*/ 492610 w 973991"/>
              <a:gd name="connsiteY2" fmla="*/ 599395 h 651767"/>
              <a:gd name="connsiteX3" fmla="*/ 871513 w 973991"/>
              <a:gd name="connsiteY3" fmla="*/ 476756 h 651767"/>
              <a:gd name="connsiteX4" fmla="*/ 963846 w 973991"/>
              <a:gd name="connsiteY4" fmla="*/ 197309 h 651767"/>
              <a:gd name="connsiteX5" fmla="*/ 681889 w 973991"/>
              <a:gd name="connsiteY5" fmla="*/ 5180 h 651767"/>
              <a:gd name="connsiteX6" fmla="*/ 203083 w 973991"/>
              <a:gd name="connsiteY6" fmla="*/ 69993 h 651767"/>
              <a:gd name="connsiteX7" fmla="*/ 19443 w 973991"/>
              <a:gd name="connsiteY7" fmla="*/ 254442 h 651767"/>
              <a:gd name="connsiteX8" fmla="*/ 232089 w 973991"/>
              <a:gd name="connsiteY8" fmla="*/ 590691 h 651767"/>
              <a:gd name="connsiteX9" fmla="*/ 292584 w 973991"/>
              <a:gd name="connsiteY9" fmla="*/ 651767 h 651767"/>
              <a:gd name="connsiteX0" fmla="*/ 292584 w 947259"/>
              <a:gd name="connsiteY0" fmla="*/ 652072 h 652072"/>
              <a:gd name="connsiteX1" fmla="*/ 347674 w 947259"/>
              <a:gd name="connsiteY1" fmla="*/ 613795 h 652072"/>
              <a:gd name="connsiteX2" fmla="*/ 492610 w 947259"/>
              <a:gd name="connsiteY2" fmla="*/ 599700 h 652072"/>
              <a:gd name="connsiteX3" fmla="*/ 871513 w 947259"/>
              <a:gd name="connsiteY3" fmla="*/ 477061 h 652072"/>
              <a:gd name="connsiteX4" fmla="*/ 932661 w 947259"/>
              <a:gd name="connsiteY4" fmla="*/ 202828 h 652072"/>
              <a:gd name="connsiteX5" fmla="*/ 681889 w 947259"/>
              <a:gd name="connsiteY5" fmla="*/ 5485 h 652072"/>
              <a:gd name="connsiteX6" fmla="*/ 203083 w 947259"/>
              <a:gd name="connsiteY6" fmla="*/ 70298 h 652072"/>
              <a:gd name="connsiteX7" fmla="*/ 19443 w 947259"/>
              <a:gd name="connsiteY7" fmla="*/ 254747 h 652072"/>
              <a:gd name="connsiteX8" fmla="*/ 232089 w 947259"/>
              <a:gd name="connsiteY8" fmla="*/ 590996 h 652072"/>
              <a:gd name="connsiteX9" fmla="*/ 292584 w 947259"/>
              <a:gd name="connsiteY9" fmla="*/ 652072 h 652072"/>
              <a:gd name="connsiteX0" fmla="*/ 292584 w 935943"/>
              <a:gd name="connsiteY0" fmla="*/ 652294 h 652294"/>
              <a:gd name="connsiteX1" fmla="*/ 347674 w 935943"/>
              <a:gd name="connsiteY1" fmla="*/ 614017 h 652294"/>
              <a:gd name="connsiteX2" fmla="*/ 492610 w 935943"/>
              <a:gd name="connsiteY2" fmla="*/ 599922 h 652294"/>
              <a:gd name="connsiteX3" fmla="*/ 871513 w 935943"/>
              <a:gd name="connsiteY3" fmla="*/ 477283 h 652294"/>
              <a:gd name="connsiteX4" fmla="*/ 918074 w 935943"/>
              <a:gd name="connsiteY4" fmla="*/ 206812 h 652294"/>
              <a:gd name="connsiteX5" fmla="*/ 681889 w 935943"/>
              <a:gd name="connsiteY5" fmla="*/ 5707 h 652294"/>
              <a:gd name="connsiteX6" fmla="*/ 203083 w 935943"/>
              <a:gd name="connsiteY6" fmla="*/ 70520 h 652294"/>
              <a:gd name="connsiteX7" fmla="*/ 19443 w 935943"/>
              <a:gd name="connsiteY7" fmla="*/ 254969 h 652294"/>
              <a:gd name="connsiteX8" fmla="*/ 232089 w 935943"/>
              <a:gd name="connsiteY8" fmla="*/ 591218 h 652294"/>
              <a:gd name="connsiteX9" fmla="*/ 292584 w 935943"/>
              <a:gd name="connsiteY9" fmla="*/ 652294 h 652294"/>
              <a:gd name="connsiteX0" fmla="*/ 292584 w 935943"/>
              <a:gd name="connsiteY0" fmla="*/ 651279 h 651279"/>
              <a:gd name="connsiteX1" fmla="*/ 347674 w 935943"/>
              <a:gd name="connsiteY1" fmla="*/ 613002 h 651279"/>
              <a:gd name="connsiteX2" fmla="*/ 492610 w 935943"/>
              <a:gd name="connsiteY2" fmla="*/ 598907 h 651279"/>
              <a:gd name="connsiteX3" fmla="*/ 871513 w 935943"/>
              <a:gd name="connsiteY3" fmla="*/ 476268 h 651279"/>
              <a:gd name="connsiteX4" fmla="*/ 918074 w 935943"/>
              <a:gd name="connsiteY4" fmla="*/ 205797 h 651279"/>
              <a:gd name="connsiteX5" fmla="*/ 681889 w 935943"/>
              <a:gd name="connsiteY5" fmla="*/ 4692 h 651279"/>
              <a:gd name="connsiteX6" fmla="*/ 205135 w 935943"/>
              <a:gd name="connsiteY6" fmla="*/ 77462 h 651279"/>
              <a:gd name="connsiteX7" fmla="*/ 19443 w 935943"/>
              <a:gd name="connsiteY7" fmla="*/ 253954 h 651279"/>
              <a:gd name="connsiteX8" fmla="*/ 232089 w 935943"/>
              <a:gd name="connsiteY8" fmla="*/ 590203 h 651279"/>
              <a:gd name="connsiteX9" fmla="*/ 292584 w 935943"/>
              <a:gd name="connsiteY9" fmla="*/ 651279 h 651279"/>
              <a:gd name="connsiteX0" fmla="*/ 292584 w 935229"/>
              <a:gd name="connsiteY0" fmla="*/ 641781 h 641781"/>
              <a:gd name="connsiteX1" fmla="*/ 347674 w 935229"/>
              <a:gd name="connsiteY1" fmla="*/ 603504 h 641781"/>
              <a:gd name="connsiteX2" fmla="*/ 492610 w 935229"/>
              <a:gd name="connsiteY2" fmla="*/ 589409 h 641781"/>
              <a:gd name="connsiteX3" fmla="*/ 871513 w 935229"/>
              <a:gd name="connsiteY3" fmla="*/ 466770 h 641781"/>
              <a:gd name="connsiteX4" fmla="*/ 918074 w 935229"/>
              <a:gd name="connsiteY4" fmla="*/ 196299 h 641781"/>
              <a:gd name="connsiteX5" fmla="*/ 691598 w 935229"/>
              <a:gd name="connsiteY5" fmla="*/ 5419 h 641781"/>
              <a:gd name="connsiteX6" fmla="*/ 205135 w 935229"/>
              <a:gd name="connsiteY6" fmla="*/ 67964 h 641781"/>
              <a:gd name="connsiteX7" fmla="*/ 19443 w 935229"/>
              <a:gd name="connsiteY7" fmla="*/ 244456 h 641781"/>
              <a:gd name="connsiteX8" fmla="*/ 232089 w 935229"/>
              <a:gd name="connsiteY8" fmla="*/ 580705 h 641781"/>
              <a:gd name="connsiteX9" fmla="*/ 292584 w 935229"/>
              <a:gd name="connsiteY9" fmla="*/ 641781 h 641781"/>
              <a:gd name="connsiteX0" fmla="*/ 295652 w 938297"/>
              <a:gd name="connsiteY0" fmla="*/ 641781 h 641781"/>
              <a:gd name="connsiteX1" fmla="*/ 350742 w 938297"/>
              <a:gd name="connsiteY1" fmla="*/ 603504 h 641781"/>
              <a:gd name="connsiteX2" fmla="*/ 495678 w 938297"/>
              <a:gd name="connsiteY2" fmla="*/ 589409 h 641781"/>
              <a:gd name="connsiteX3" fmla="*/ 874581 w 938297"/>
              <a:gd name="connsiteY3" fmla="*/ 466770 h 641781"/>
              <a:gd name="connsiteX4" fmla="*/ 921142 w 938297"/>
              <a:gd name="connsiteY4" fmla="*/ 196299 h 641781"/>
              <a:gd name="connsiteX5" fmla="*/ 694666 w 938297"/>
              <a:gd name="connsiteY5" fmla="*/ 5419 h 641781"/>
              <a:gd name="connsiteX6" fmla="*/ 208203 w 938297"/>
              <a:gd name="connsiteY6" fmla="*/ 67964 h 641781"/>
              <a:gd name="connsiteX7" fmla="*/ 18881 w 938297"/>
              <a:gd name="connsiteY7" fmla="*/ 244736 h 641781"/>
              <a:gd name="connsiteX8" fmla="*/ 235157 w 938297"/>
              <a:gd name="connsiteY8" fmla="*/ 580705 h 641781"/>
              <a:gd name="connsiteX9" fmla="*/ 295652 w 938297"/>
              <a:gd name="connsiteY9" fmla="*/ 641781 h 641781"/>
              <a:gd name="connsiteX0" fmla="*/ 286894 w 929539"/>
              <a:gd name="connsiteY0" fmla="*/ 641781 h 641781"/>
              <a:gd name="connsiteX1" fmla="*/ 341984 w 929539"/>
              <a:gd name="connsiteY1" fmla="*/ 603504 h 641781"/>
              <a:gd name="connsiteX2" fmla="*/ 486920 w 929539"/>
              <a:gd name="connsiteY2" fmla="*/ 589409 h 641781"/>
              <a:gd name="connsiteX3" fmla="*/ 865823 w 929539"/>
              <a:gd name="connsiteY3" fmla="*/ 466770 h 641781"/>
              <a:gd name="connsiteX4" fmla="*/ 912384 w 929539"/>
              <a:gd name="connsiteY4" fmla="*/ 196299 h 641781"/>
              <a:gd name="connsiteX5" fmla="*/ 685908 w 929539"/>
              <a:gd name="connsiteY5" fmla="*/ 5419 h 641781"/>
              <a:gd name="connsiteX6" fmla="*/ 199445 w 929539"/>
              <a:gd name="connsiteY6" fmla="*/ 67964 h 641781"/>
              <a:gd name="connsiteX7" fmla="*/ 10123 w 929539"/>
              <a:gd name="connsiteY7" fmla="*/ 244736 h 641781"/>
              <a:gd name="connsiteX8" fmla="*/ 42381 w 929539"/>
              <a:gd name="connsiteY8" fmla="*/ 489922 h 641781"/>
              <a:gd name="connsiteX9" fmla="*/ 226399 w 929539"/>
              <a:gd name="connsiteY9" fmla="*/ 580705 h 641781"/>
              <a:gd name="connsiteX10" fmla="*/ 286894 w 929539"/>
              <a:gd name="connsiteY10" fmla="*/ 641781 h 641781"/>
              <a:gd name="connsiteX0" fmla="*/ 286894 w 929539"/>
              <a:gd name="connsiteY0" fmla="*/ 648665 h 648665"/>
              <a:gd name="connsiteX1" fmla="*/ 341984 w 929539"/>
              <a:gd name="connsiteY1" fmla="*/ 610388 h 648665"/>
              <a:gd name="connsiteX2" fmla="*/ 486920 w 929539"/>
              <a:gd name="connsiteY2" fmla="*/ 596293 h 648665"/>
              <a:gd name="connsiteX3" fmla="*/ 865823 w 929539"/>
              <a:gd name="connsiteY3" fmla="*/ 473654 h 648665"/>
              <a:gd name="connsiteX4" fmla="*/ 912384 w 929539"/>
              <a:gd name="connsiteY4" fmla="*/ 203183 h 648665"/>
              <a:gd name="connsiteX5" fmla="*/ 685908 w 929539"/>
              <a:gd name="connsiteY5" fmla="*/ 12303 h 648665"/>
              <a:gd name="connsiteX6" fmla="*/ 193202 w 929539"/>
              <a:gd name="connsiteY6" fmla="*/ 42960 h 648665"/>
              <a:gd name="connsiteX7" fmla="*/ 10123 w 929539"/>
              <a:gd name="connsiteY7" fmla="*/ 251620 h 648665"/>
              <a:gd name="connsiteX8" fmla="*/ 42381 w 929539"/>
              <a:gd name="connsiteY8" fmla="*/ 496806 h 648665"/>
              <a:gd name="connsiteX9" fmla="*/ 226399 w 929539"/>
              <a:gd name="connsiteY9" fmla="*/ 587589 h 648665"/>
              <a:gd name="connsiteX10" fmla="*/ 286894 w 929539"/>
              <a:gd name="connsiteY10" fmla="*/ 648665 h 648665"/>
              <a:gd name="connsiteX0" fmla="*/ 286894 w 924871"/>
              <a:gd name="connsiteY0" fmla="*/ 660064 h 660064"/>
              <a:gd name="connsiteX1" fmla="*/ 341984 w 924871"/>
              <a:gd name="connsiteY1" fmla="*/ 621787 h 660064"/>
              <a:gd name="connsiteX2" fmla="*/ 486920 w 924871"/>
              <a:gd name="connsiteY2" fmla="*/ 607692 h 660064"/>
              <a:gd name="connsiteX3" fmla="*/ 865823 w 924871"/>
              <a:gd name="connsiteY3" fmla="*/ 485053 h 660064"/>
              <a:gd name="connsiteX4" fmla="*/ 912384 w 924871"/>
              <a:gd name="connsiteY4" fmla="*/ 214582 h 660064"/>
              <a:gd name="connsiteX5" fmla="*/ 749459 w 924871"/>
              <a:gd name="connsiteY5" fmla="*/ 9554 h 660064"/>
              <a:gd name="connsiteX6" fmla="*/ 193202 w 924871"/>
              <a:gd name="connsiteY6" fmla="*/ 54359 h 660064"/>
              <a:gd name="connsiteX7" fmla="*/ 10123 w 924871"/>
              <a:gd name="connsiteY7" fmla="*/ 263019 h 660064"/>
              <a:gd name="connsiteX8" fmla="*/ 42381 w 924871"/>
              <a:gd name="connsiteY8" fmla="*/ 508205 h 660064"/>
              <a:gd name="connsiteX9" fmla="*/ 226399 w 924871"/>
              <a:gd name="connsiteY9" fmla="*/ 598988 h 660064"/>
              <a:gd name="connsiteX10" fmla="*/ 286894 w 924871"/>
              <a:gd name="connsiteY10" fmla="*/ 660064 h 660064"/>
              <a:gd name="connsiteX0" fmla="*/ 286894 w 957276"/>
              <a:gd name="connsiteY0" fmla="*/ 660064 h 660064"/>
              <a:gd name="connsiteX1" fmla="*/ 341984 w 957276"/>
              <a:gd name="connsiteY1" fmla="*/ 621787 h 660064"/>
              <a:gd name="connsiteX2" fmla="*/ 486920 w 957276"/>
              <a:gd name="connsiteY2" fmla="*/ 607692 h 660064"/>
              <a:gd name="connsiteX3" fmla="*/ 921414 w 957276"/>
              <a:gd name="connsiteY3" fmla="*/ 477299 h 660064"/>
              <a:gd name="connsiteX4" fmla="*/ 912384 w 957276"/>
              <a:gd name="connsiteY4" fmla="*/ 214582 h 660064"/>
              <a:gd name="connsiteX5" fmla="*/ 749459 w 957276"/>
              <a:gd name="connsiteY5" fmla="*/ 9554 h 660064"/>
              <a:gd name="connsiteX6" fmla="*/ 193202 w 957276"/>
              <a:gd name="connsiteY6" fmla="*/ 54359 h 660064"/>
              <a:gd name="connsiteX7" fmla="*/ 10123 w 957276"/>
              <a:gd name="connsiteY7" fmla="*/ 263019 h 660064"/>
              <a:gd name="connsiteX8" fmla="*/ 42381 w 957276"/>
              <a:gd name="connsiteY8" fmla="*/ 508205 h 660064"/>
              <a:gd name="connsiteX9" fmla="*/ 226399 w 957276"/>
              <a:gd name="connsiteY9" fmla="*/ 598988 h 660064"/>
              <a:gd name="connsiteX10" fmla="*/ 286894 w 957276"/>
              <a:gd name="connsiteY10" fmla="*/ 660064 h 660064"/>
              <a:gd name="connsiteX0" fmla="*/ 286894 w 987970"/>
              <a:gd name="connsiteY0" fmla="*/ 656091 h 656091"/>
              <a:gd name="connsiteX1" fmla="*/ 341984 w 987970"/>
              <a:gd name="connsiteY1" fmla="*/ 617814 h 656091"/>
              <a:gd name="connsiteX2" fmla="*/ 486920 w 987970"/>
              <a:gd name="connsiteY2" fmla="*/ 603719 h 656091"/>
              <a:gd name="connsiteX3" fmla="*/ 921414 w 987970"/>
              <a:gd name="connsiteY3" fmla="*/ 473326 h 656091"/>
              <a:gd name="connsiteX4" fmla="*/ 969277 w 987970"/>
              <a:gd name="connsiteY4" fmla="*/ 153045 h 656091"/>
              <a:gd name="connsiteX5" fmla="*/ 749459 w 987970"/>
              <a:gd name="connsiteY5" fmla="*/ 5581 h 656091"/>
              <a:gd name="connsiteX6" fmla="*/ 193202 w 987970"/>
              <a:gd name="connsiteY6" fmla="*/ 50386 h 656091"/>
              <a:gd name="connsiteX7" fmla="*/ 10123 w 987970"/>
              <a:gd name="connsiteY7" fmla="*/ 259046 h 656091"/>
              <a:gd name="connsiteX8" fmla="*/ 42381 w 987970"/>
              <a:gd name="connsiteY8" fmla="*/ 504232 h 656091"/>
              <a:gd name="connsiteX9" fmla="*/ 226399 w 987970"/>
              <a:gd name="connsiteY9" fmla="*/ 595015 h 656091"/>
              <a:gd name="connsiteX10" fmla="*/ 286894 w 987970"/>
              <a:gd name="connsiteY10" fmla="*/ 656091 h 656091"/>
              <a:gd name="connsiteX0" fmla="*/ 286894 w 986708"/>
              <a:gd name="connsiteY0" fmla="*/ 656091 h 656091"/>
              <a:gd name="connsiteX1" fmla="*/ 341984 w 986708"/>
              <a:gd name="connsiteY1" fmla="*/ 617814 h 656091"/>
              <a:gd name="connsiteX2" fmla="*/ 514604 w 986708"/>
              <a:gd name="connsiteY2" fmla="*/ 599273 h 656091"/>
              <a:gd name="connsiteX3" fmla="*/ 921414 w 986708"/>
              <a:gd name="connsiteY3" fmla="*/ 473326 h 656091"/>
              <a:gd name="connsiteX4" fmla="*/ 969277 w 986708"/>
              <a:gd name="connsiteY4" fmla="*/ 153045 h 656091"/>
              <a:gd name="connsiteX5" fmla="*/ 749459 w 986708"/>
              <a:gd name="connsiteY5" fmla="*/ 5581 h 656091"/>
              <a:gd name="connsiteX6" fmla="*/ 193202 w 986708"/>
              <a:gd name="connsiteY6" fmla="*/ 50386 h 656091"/>
              <a:gd name="connsiteX7" fmla="*/ 10123 w 986708"/>
              <a:gd name="connsiteY7" fmla="*/ 259046 h 656091"/>
              <a:gd name="connsiteX8" fmla="*/ 42381 w 986708"/>
              <a:gd name="connsiteY8" fmla="*/ 504232 h 656091"/>
              <a:gd name="connsiteX9" fmla="*/ 226399 w 986708"/>
              <a:gd name="connsiteY9" fmla="*/ 595015 h 656091"/>
              <a:gd name="connsiteX10" fmla="*/ 286894 w 986708"/>
              <a:gd name="connsiteY10" fmla="*/ 656091 h 656091"/>
              <a:gd name="connsiteX0" fmla="*/ 286894 w 986708"/>
              <a:gd name="connsiteY0" fmla="*/ 656091 h 656091"/>
              <a:gd name="connsiteX1" fmla="*/ 341984 w 986708"/>
              <a:gd name="connsiteY1" fmla="*/ 617814 h 656091"/>
              <a:gd name="connsiteX2" fmla="*/ 514604 w 986708"/>
              <a:gd name="connsiteY2" fmla="*/ 599273 h 656091"/>
              <a:gd name="connsiteX3" fmla="*/ 921414 w 986708"/>
              <a:gd name="connsiteY3" fmla="*/ 473326 h 656091"/>
              <a:gd name="connsiteX4" fmla="*/ 969277 w 986708"/>
              <a:gd name="connsiteY4" fmla="*/ 153045 h 656091"/>
              <a:gd name="connsiteX5" fmla="*/ 749459 w 986708"/>
              <a:gd name="connsiteY5" fmla="*/ 5581 h 656091"/>
              <a:gd name="connsiteX6" fmla="*/ 193202 w 986708"/>
              <a:gd name="connsiteY6" fmla="*/ 50386 h 656091"/>
              <a:gd name="connsiteX7" fmla="*/ 10123 w 986708"/>
              <a:gd name="connsiteY7" fmla="*/ 259046 h 656091"/>
              <a:gd name="connsiteX8" fmla="*/ 42381 w 986708"/>
              <a:gd name="connsiteY8" fmla="*/ 504232 h 656091"/>
              <a:gd name="connsiteX9" fmla="*/ 226399 w 986708"/>
              <a:gd name="connsiteY9" fmla="*/ 595015 h 656091"/>
              <a:gd name="connsiteX10" fmla="*/ 286894 w 986708"/>
              <a:gd name="connsiteY10" fmla="*/ 656091 h 656091"/>
              <a:gd name="connsiteX0" fmla="*/ 286894 w 983269"/>
              <a:gd name="connsiteY0" fmla="*/ 678508 h 678508"/>
              <a:gd name="connsiteX1" fmla="*/ 341984 w 983269"/>
              <a:gd name="connsiteY1" fmla="*/ 640231 h 678508"/>
              <a:gd name="connsiteX2" fmla="*/ 514604 w 983269"/>
              <a:gd name="connsiteY2" fmla="*/ 621690 h 678508"/>
              <a:gd name="connsiteX3" fmla="*/ 921414 w 983269"/>
              <a:gd name="connsiteY3" fmla="*/ 495743 h 678508"/>
              <a:gd name="connsiteX4" fmla="*/ 969277 w 983269"/>
              <a:gd name="connsiteY4" fmla="*/ 175462 h 678508"/>
              <a:gd name="connsiteX5" fmla="*/ 796567 w 983269"/>
              <a:gd name="connsiteY5" fmla="*/ 3523 h 678508"/>
              <a:gd name="connsiteX6" fmla="*/ 193202 w 983269"/>
              <a:gd name="connsiteY6" fmla="*/ 72803 h 678508"/>
              <a:gd name="connsiteX7" fmla="*/ 10123 w 983269"/>
              <a:gd name="connsiteY7" fmla="*/ 281463 h 678508"/>
              <a:gd name="connsiteX8" fmla="*/ 42381 w 983269"/>
              <a:gd name="connsiteY8" fmla="*/ 526649 h 678508"/>
              <a:gd name="connsiteX9" fmla="*/ 226399 w 983269"/>
              <a:gd name="connsiteY9" fmla="*/ 617432 h 678508"/>
              <a:gd name="connsiteX10" fmla="*/ 286894 w 983269"/>
              <a:gd name="connsiteY10" fmla="*/ 678508 h 678508"/>
              <a:gd name="connsiteX0" fmla="*/ 286894 w 983269"/>
              <a:gd name="connsiteY0" fmla="*/ 683142 h 683142"/>
              <a:gd name="connsiteX1" fmla="*/ 341984 w 983269"/>
              <a:gd name="connsiteY1" fmla="*/ 644865 h 683142"/>
              <a:gd name="connsiteX2" fmla="*/ 514604 w 983269"/>
              <a:gd name="connsiteY2" fmla="*/ 626324 h 683142"/>
              <a:gd name="connsiteX3" fmla="*/ 921414 w 983269"/>
              <a:gd name="connsiteY3" fmla="*/ 500377 h 683142"/>
              <a:gd name="connsiteX4" fmla="*/ 969277 w 983269"/>
              <a:gd name="connsiteY4" fmla="*/ 180096 h 683142"/>
              <a:gd name="connsiteX5" fmla="*/ 796567 w 983269"/>
              <a:gd name="connsiteY5" fmla="*/ 8157 h 683142"/>
              <a:gd name="connsiteX6" fmla="*/ 191765 w 983269"/>
              <a:gd name="connsiteY6" fmla="*/ 48888 h 683142"/>
              <a:gd name="connsiteX7" fmla="*/ 10123 w 983269"/>
              <a:gd name="connsiteY7" fmla="*/ 286097 h 683142"/>
              <a:gd name="connsiteX8" fmla="*/ 42381 w 983269"/>
              <a:gd name="connsiteY8" fmla="*/ 531283 h 683142"/>
              <a:gd name="connsiteX9" fmla="*/ 226399 w 983269"/>
              <a:gd name="connsiteY9" fmla="*/ 622066 h 683142"/>
              <a:gd name="connsiteX10" fmla="*/ 286894 w 983269"/>
              <a:gd name="connsiteY10" fmla="*/ 683142 h 683142"/>
              <a:gd name="connsiteX0" fmla="*/ 286894 w 983269"/>
              <a:gd name="connsiteY0" fmla="*/ 707821 h 707821"/>
              <a:gd name="connsiteX1" fmla="*/ 341984 w 983269"/>
              <a:gd name="connsiteY1" fmla="*/ 669544 h 707821"/>
              <a:gd name="connsiteX2" fmla="*/ 514604 w 983269"/>
              <a:gd name="connsiteY2" fmla="*/ 651003 h 707821"/>
              <a:gd name="connsiteX3" fmla="*/ 921414 w 983269"/>
              <a:gd name="connsiteY3" fmla="*/ 525056 h 707821"/>
              <a:gd name="connsiteX4" fmla="*/ 969277 w 983269"/>
              <a:gd name="connsiteY4" fmla="*/ 204775 h 707821"/>
              <a:gd name="connsiteX5" fmla="*/ 796567 w 983269"/>
              <a:gd name="connsiteY5" fmla="*/ 32836 h 707821"/>
              <a:gd name="connsiteX6" fmla="*/ 191765 w 983269"/>
              <a:gd name="connsiteY6" fmla="*/ 73567 h 707821"/>
              <a:gd name="connsiteX7" fmla="*/ 10123 w 983269"/>
              <a:gd name="connsiteY7" fmla="*/ 310776 h 707821"/>
              <a:gd name="connsiteX8" fmla="*/ 42381 w 983269"/>
              <a:gd name="connsiteY8" fmla="*/ 555962 h 707821"/>
              <a:gd name="connsiteX9" fmla="*/ 226399 w 983269"/>
              <a:gd name="connsiteY9" fmla="*/ 646745 h 707821"/>
              <a:gd name="connsiteX10" fmla="*/ 286894 w 983269"/>
              <a:gd name="connsiteY10" fmla="*/ 707821 h 707821"/>
              <a:gd name="connsiteX0" fmla="*/ 286894 w 981369"/>
              <a:gd name="connsiteY0" fmla="*/ 721224 h 721224"/>
              <a:gd name="connsiteX1" fmla="*/ 341984 w 981369"/>
              <a:gd name="connsiteY1" fmla="*/ 682947 h 721224"/>
              <a:gd name="connsiteX2" fmla="*/ 514604 w 981369"/>
              <a:gd name="connsiteY2" fmla="*/ 664406 h 721224"/>
              <a:gd name="connsiteX3" fmla="*/ 921414 w 981369"/>
              <a:gd name="connsiteY3" fmla="*/ 538459 h 721224"/>
              <a:gd name="connsiteX4" fmla="*/ 969277 w 981369"/>
              <a:gd name="connsiteY4" fmla="*/ 218178 h 721224"/>
              <a:gd name="connsiteX5" fmla="*/ 822721 w 981369"/>
              <a:gd name="connsiteY5" fmla="*/ 20774 h 721224"/>
              <a:gd name="connsiteX6" fmla="*/ 191765 w 981369"/>
              <a:gd name="connsiteY6" fmla="*/ 86970 h 721224"/>
              <a:gd name="connsiteX7" fmla="*/ 10123 w 981369"/>
              <a:gd name="connsiteY7" fmla="*/ 324179 h 721224"/>
              <a:gd name="connsiteX8" fmla="*/ 42381 w 981369"/>
              <a:gd name="connsiteY8" fmla="*/ 569365 h 721224"/>
              <a:gd name="connsiteX9" fmla="*/ 226399 w 981369"/>
              <a:gd name="connsiteY9" fmla="*/ 660148 h 721224"/>
              <a:gd name="connsiteX10" fmla="*/ 286894 w 981369"/>
              <a:gd name="connsiteY10" fmla="*/ 721224 h 721224"/>
              <a:gd name="connsiteX0" fmla="*/ 286894 w 981369"/>
              <a:gd name="connsiteY0" fmla="*/ 723982 h 723982"/>
              <a:gd name="connsiteX1" fmla="*/ 341984 w 981369"/>
              <a:gd name="connsiteY1" fmla="*/ 685705 h 723982"/>
              <a:gd name="connsiteX2" fmla="*/ 514604 w 981369"/>
              <a:gd name="connsiteY2" fmla="*/ 667164 h 723982"/>
              <a:gd name="connsiteX3" fmla="*/ 921414 w 981369"/>
              <a:gd name="connsiteY3" fmla="*/ 541217 h 723982"/>
              <a:gd name="connsiteX4" fmla="*/ 969277 w 981369"/>
              <a:gd name="connsiteY4" fmla="*/ 220936 h 723982"/>
              <a:gd name="connsiteX5" fmla="*/ 822721 w 981369"/>
              <a:gd name="connsiteY5" fmla="*/ 23532 h 723982"/>
              <a:gd name="connsiteX6" fmla="*/ 191765 w 981369"/>
              <a:gd name="connsiteY6" fmla="*/ 89728 h 723982"/>
              <a:gd name="connsiteX7" fmla="*/ 10123 w 981369"/>
              <a:gd name="connsiteY7" fmla="*/ 326937 h 723982"/>
              <a:gd name="connsiteX8" fmla="*/ 42381 w 981369"/>
              <a:gd name="connsiteY8" fmla="*/ 572123 h 723982"/>
              <a:gd name="connsiteX9" fmla="*/ 226399 w 981369"/>
              <a:gd name="connsiteY9" fmla="*/ 662906 h 723982"/>
              <a:gd name="connsiteX10" fmla="*/ 286894 w 981369"/>
              <a:gd name="connsiteY10" fmla="*/ 723982 h 723982"/>
              <a:gd name="connsiteX0" fmla="*/ 286894 w 981348"/>
              <a:gd name="connsiteY0" fmla="*/ 729811 h 729811"/>
              <a:gd name="connsiteX1" fmla="*/ 341984 w 981348"/>
              <a:gd name="connsiteY1" fmla="*/ 691534 h 729811"/>
              <a:gd name="connsiteX2" fmla="*/ 514604 w 981348"/>
              <a:gd name="connsiteY2" fmla="*/ 672993 h 729811"/>
              <a:gd name="connsiteX3" fmla="*/ 921414 w 981348"/>
              <a:gd name="connsiteY3" fmla="*/ 547046 h 729811"/>
              <a:gd name="connsiteX4" fmla="*/ 969277 w 981348"/>
              <a:gd name="connsiteY4" fmla="*/ 226765 h 729811"/>
              <a:gd name="connsiteX5" fmla="*/ 823008 w 981348"/>
              <a:gd name="connsiteY5" fmla="*/ 20220 h 729811"/>
              <a:gd name="connsiteX6" fmla="*/ 191765 w 981348"/>
              <a:gd name="connsiteY6" fmla="*/ 95557 h 729811"/>
              <a:gd name="connsiteX7" fmla="*/ 10123 w 981348"/>
              <a:gd name="connsiteY7" fmla="*/ 332766 h 729811"/>
              <a:gd name="connsiteX8" fmla="*/ 42381 w 981348"/>
              <a:gd name="connsiteY8" fmla="*/ 577952 h 729811"/>
              <a:gd name="connsiteX9" fmla="*/ 226399 w 981348"/>
              <a:gd name="connsiteY9" fmla="*/ 668735 h 729811"/>
              <a:gd name="connsiteX10" fmla="*/ 286894 w 981348"/>
              <a:gd name="connsiteY10" fmla="*/ 729811 h 729811"/>
              <a:gd name="connsiteX0" fmla="*/ 286894 w 981348"/>
              <a:gd name="connsiteY0" fmla="*/ 728673 h 728673"/>
              <a:gd name="connsiteX1" fmla="*/ 341984 w 981348"/>
              <a:gd name="connsiteY1" fmla="*/ 690396 h 728673"/>
              <a:gd name="connsiteX2" fmla="*/ 514604 w 981348"/>
              <a:gd name="connsiteY2" fmla="*/ 671855 h 728673"/>
              <a:gd name="connsiteX3" fmla="*/ 921414 w 981348"/>
              <a:gd name="connsiteY3" fmla="*/ 545908 h 728673"/>
              <a:gd name="connsiteX4" fmla="*/ 969277 w 981348"/>
              <a:gd name="connsiteY4" fmla="*/ 225627 h 728673"/>
              <a:gd name="connsiteX5" fmla="*/ 823008 w 981348"/>
              <a:gd name="connsiteY5" fmla="*/ 19082 h 728673"/>
              <a:gd name="connsiteX6" fmla="*/ 193057 w 981348"/>
              <a:gd name="connsiteY6" fmla="*/ 90411 h 728673"/>
              <a:gd name="connsiteX7" fmla="*/ 10123 w 981348"/>
              <a:gd name="connsiteY7" fmla="*/ 331628 h 728673"/>
              <a:gd name="connsiteX8" fmla="*/ 42381 w 981348"/>
              <a:gd name="connsiteY8" fmla="*/ 576814 h 728673"/>
              <a:gd name="connsiteX9" fmla="*/ 226399 w 981348"/>
              <a:gd name="connsiteY9" fmla="*/ 667597 h 728673"/>
              <a:gd name="connsiteX10" fmla="*/ 286894 w 981348"/>
              <a:gd name="connsiteY10" fmla="*/ 728673 h 728673"/>
              <a:gd name="connsiteX0" fmla="*/ 286894 w 981348"/>
              <a:gd name="connsiteY0" fmla="*/ 728673 h 728673"/>
              <a:gd name="connsiteX1" fmla="*/ 341984 w 981348"/>
              <a:gd name="connsiteY1" fmla="*/ 690396 h 728673"/>
              <a:gd name="connsiteX2" fmla="*/ 514604 w 981348"/>
              <a:gd name="connsiteY2" fmla="*/ 671855 h 728673"/>
              <a:gd name="connsiteX3" fmla="*/ 921414 w 981348"/>
              <a:gd name="connsiteY3" fmla="*/ 545908 h 728673"/>
              <a:gd name="connsiteX4" fmla="*/ 969277 w 981348"/>
              <a:gd name="connsiteY4" fmla="*/ 225627 h 728673"/>
              <a:gd name="connsiteX5" fmla="*/ 823008 w 981348"/>
              <a:gd name="connsiteY5" fmla="*/ 19082 h 728673"/>
              <a:gd name="connsiteX6" fmla="*/ 193057 w 981348"/>
              <a:gd name="connsiteY6" fmla="*/ 90411 h 728673"/>
              <a:gd name="connsiteX7" fmla="*/ 10123 w 981348"/>
              <a:gd name="connsiteY7" fmla="*/ 331628 h 728673"/>
              <a:gd name="connsiteX8" fmla="*/ 42381 w 981348"/>
              <a:gd name="connsiteY8" fmla="*/ 576814 h 728673"/>
              <a:gd name="connsiteX9" fmla="*/ 226399 w 981348"/>
              <a:gd name="connsiteY9" fmla="*/ 667597 h 728673"/>
              <a:gd name="connsiteX10" fmla="*/ 286894 w 981348"/>
              <a:gd name="connsiteY10" fmla="*/ 728673 h 728673"/>
              <a:gd name="connsiteX0" fmla="*/ 286894 w 981348"/>
              <a:gd name="connsiteY0" fmla="*/ 729251 h 729251"/>
              <a:gd name="connsiteX1" fmla="*/ 341984 w 981348"/>
              <a:gd name="connsiteY1" fmla="*/ 690974 h 729251"/>
              <a:gd name="connsiteX2" fmla="*/ 514604 w 981348"/>
              <a:gd name="connsiteY2" fmla="*/ 672433 h 729251"/>
              <a:gd name="connsiteX3" fmla="*/ 921414 w 981348"/>
              <a:gd name="connsiteY3" fmla="*/ 546486 h 729251"/>
              <a:gd name="connsiteX4" fmla="*/ 969277 w 981348"/>
              <a:gd name="connsiteY4" fmla="*/ 226205 h 729251"/>
              <a:gd name="connsiteX5" fmla="*/ 823008 w 981348"/>
              <a:gd name="connsiteY5" fmla="*/ 19660 h 729251"/>
              <a:gd name="connsiteX6" fmla="*/ 176194 w 981348"/>
              <a:gd name="connsiteY6" fmla="*/ 89684 h 729251"/>
              <a:gd name="connsiteX7" fmla="*/ 10123 w 981348"/>
              <a:gd name="connsiteY7" fmla="*/ 332206 h 729251"/>
              <a:gd name="connsiteX8" fmla="*/ 42381 w 981348"/>
              <a:gd name="connsiteY8" fmla="*/ 577392 h 729251"/>
              <a:gd name="connsiteX9" fmla="*/ 226399 w 981348"/>
              <a:gd name="connsiteY9" fmla="*/ 668175 h 729251"/>
              <a:gd name="connsiteX10" fmla="*/ 286894 w 981348"/>
              <a:gd name="connsiteY10" fmla="*/ 729251 h 729251"/>
              <a:gd name="connsiteX0" fmla="*/ 289291 w 983745"/>
              <a:gd name="connsiteY0" fmla="*/ 729251 h 729251"/>
              <a:gd name="connsiteX1" fmla="*/ 344381 w 983745"/>
              <a:gd name="connsiteY1" fmla="*/ 690974 h 729251"/>
              <a:gd name="connsiteX2" fmla="*/ 517001 w 983745"/>
              <a:gd name="connsiteY2" fmla="*/ 672433 h 729251"/>
              <a:gd name="connsiteX3" fmla="*/ 923811 w 983745"/>
              <a:gd name="connsiteY3" fmla="*/ 546486 h 729251"/>
              <a:gd name="connsiteX4" fmla="*/ 971674 w 983745"/>
              <a:gd name="connsiteY4" fmla="*/ 226205 h 729251"/>
              <a:gd name="connsiteX5" fmla="*/ 825405 w 983745"/>
              <a:gd name="connsiteY5" fmla="*/ 19660 h 729251"/>
              <a:gd name="connsiteX6" fmla="*/ 178591 w 983745"/>
              <a:gd name="connsiteY6" fmla="*/ 89684 h 729251"/>
              <a:gd name="connsiteX7" fmla="*/ 9505 w 983745"/>
              <a:gd name="connsiteY7" fmla="*/ 316806 h 729251"/>
              <a:gd name="connsiteX8" fmla="*/ 44778 w 983745"/>
              <a:gd name="connsiteY8" fmla="*/ 577392 h 729251"/>
              <a:gd name="connsiteX9" fmla="*/ 228796 w 983745"/>
              <a:gd name="connsiteY9" fmla="*/ 668175 h 729251"/>
              <a:gd name="connsiteX10" fmla="*/ 289291 w 983745"/>
              <a:gd name="connsiteY10" fmla="*/ 729251 h 729251"/>
              <a:gd name="connsiteX0" fmla="*/ 289291 w 983745"/>
              <a:gd name="connsiteY0" fmla="*/ 729251 h 729251"/>
              <a:gd name="connsiteX1" fmla="*/ 344381 w 983745"/>
              <a:gd name="connsiteY1" fmla="*/ 690974 h 729251"/>
              <a:gd name="connsiteX2" fmla="*/ 517001 w 983745"/>
              <a:gd name="connsiteY2" fmla="*/ 672433 h 729251"/>
              <a:gd name="connsiteX3" fmla="*/ 923811 w 983745"/>
              <a:gd name="connsiteY3" fmla="*/ 546486 h 729251"/>
              <a:gd name="connsiteX4" fmla="*/ 971674 w 983745"/>
              <a:gd name="connsiteY4" fmla="*/ 226205 h 729251"/>
              <a:gd name="connsiteX5" fmla="*/ 825405 w 983745"/>
              <a:gd name="connsiteY5" fmla="*/ 19660 h 729251"/>
              <a:gd name="connsiteX6" fmla="*/ 178591 w 983745"/>
              <a:gd name="connsiteY6" fmla="*/ 89684 h 729251"/>
              <a:gd name="connsiteX7" fmla="*/ 9505 w 983745"/>
              <a:gd name="connsiteY7" fmla="*/ 316806 h 729251"/>
              <a:gd name="connsiteX8" fmla="*/ 44778 w 983745"/>
              <a:gd name="connsiteY8" fmla="*/ 577392 h 729251"/>
              <a:gd name="connsiteX9" fmla="*/ 228796 w 983745"/>
              <a:gd name="connsiteY9" fmla="*/ 668175 h 729251"/>
              <a:gd name="connsiteX10" fmla="*/ 289291 w 983745"/>
              <a:gd name="connsiteY10" fmla="*/ 729251 h 729251"/>
              <a:gd name="connsiteX0" fmla="*/ 923811 w 983745"/>
              <a:gd name="connsiteY0" fmla="*/ 546486 h 729251"/>
              <a:gd name="connsiteX1" fmla="*/ 971674 w 983745"/>
              <a:gd name="connsiteY1" fmla="*/ 226205 h 729251"/>
              <a:gd name="connsiteX2" fmla="*/ 825405 w 983745"/>
              <a:gd name="connsiteY2" fmla="*/ 19660 h 729251"/>
              <a:gd name="connsiteX3" fmla="*/ 178591 w 983745"/>
              <a:gd name="connsiteY3" fmla="*/ 89684 h 729251"/>
              <a:gd name="connsiteX4" fmla="*/ 9505 w 983745"/>
              <a:gd name="connsiteY4" fmla="*/ 316806 h 729251"/>
              <a:gd name="connsiteX5" fmla="*/ 44778 w 983745"/>
              <a:gd name="connsiteY5" fmla="*/ 577392 h 729251"/>
              <a:gd name="connsiteX6" fmla="*/ 228796 w 983745"/>
              <a:gd name="connsiteY6" fmla="*/ 668175 h 729251"/>
              <a:gd name="connsiteX7" fmla="*/ 289291 w 983745"/>
              <a:gd name="connsiteY7" fmla="*/ 729251 h 729251"/>
              <a:gd name="connsiteX8" fmla="*/ 344381 w 983745"/>
              <a:gd name="connsiteY8" fmla="*/ 690974 h 729251"/>
              <a:gd name="connsiteX9" fmla="*/ 517001 w 983745"/>
              <a:gd name="connsiteY9" fmla="*/ 672433 h 729251"/>
              <a:gd name="connsiteX10" fmla="*/ 936998 w 983745"/>
              <a:gd name="connsiteY10" fmla="*/ 554761 h 729251"/>
              <a:gd name="connsiteX0" fmla="*/ 971674 w 971674"/>
              <a:gd name="connsiteY0" fmla="*/ 226205 h 729251"/>
              <a:gd name="connsiteX1" fmla="*/ 825405 w 971674"/>
              <a:gd name="connsiteY1" fmla="*/ 19660 h 729251"/>
              <a:gd name="connsiteX2" fmla="*/ 178591 w 971674"/>
              <a:gd name="connsiteY2" fmla="*/ 89684 h 729251"/>
              <a:gd name="connsiteX3" fmla="*/ 9505 w 971674"/>
              <a:gd name="connsiteY3" fmla="*/ 316806 h 729251"/>
              <a:gd name="connsiteX4" fmla="*/ 44778 w 971674"/>
              <a:gd name="connsiteY4" fmla="*/ 577392 h 729251"/>
              <a:gd name="connsiteX5" fmla="*/ 228796 w 971674"/>
              <a:gd name="connsiteY5" fmla="*/ 668175 h 729251"/>
              <a:gd name="connsiteX6" fmla="*/ 289291 w 971674"/>
              <a:gd name="connsiteY6" fmla="*/ 729251 h 729251"/>
              <a:gd name="connsiteX7" fmla="*/ 344381 w 971674"/>
              <a:gd name="connsiteY7" fmla="*/ 690974 h 729251"/>
              <a:gd name="connsiteX8" fmla="*/ 517001 w 971674"/>
              <a:gd name="connsiteY8" fmla="*/ 672433 h 729251"/>
              <a:gd name="connsiteX9" fmla="*/ 936998 w 971674"/>
              <a:gd name="connsiteY9" fmla="*/ 554761 h 729251"/>
              <a:gd name="connsiteX0" fmla="*/ 825405 w 936998"/>
              <a:gd name="connsiteY0" fmla="*/ 19660 h 729251"/>
              <a:gd name="connsiteX1" fmla="*/ 178591 w 936998"/>
              <a:gd name="connsiteY1" fmla="*/ 89684 h 729251"/>
              <a:gd name="connsiteX2" fmla="*/ 9505 w 936998"/>
              <a:gd name="connsiteY2" fmla="*/ 316806 h 729251"/>
              <a:gd name="connsiteX3" fmla="*/ 44778 w 936998"/>
              <a:gd name="connsiteY3" fmla="*/ 577392 h 729251"/>
              <a:gd name="connsiteX4" fmla="*/ 228796 w 936998"/>
              <a:gd name="connsiteY4" fmla="*/ 668175 h 729251"/>
              <a:gd name="connsiteX5" fmla="*/ 289291 w 936998"/>
              <a:gd name="connsiteY5" fmla="*/ 729251 h 729251"/>
              <a:gd name="connsiteX6" fmla="*/ 344381 w 936998"/>
              <a:gd name="connsiteY6" fmla="*/ 690974 h 729251"/>
              <a:gd name="connsiteX7" fmla="*/ 517001 w 936998"/>
              <a:gd name="connsiteY7" fmla="*/ 672433 h 729251"/>
              <a:gd name="connsiteX8" fmla="*/ 936998 w 936998"/>
              <a:gd name="connsiteY8" fmla="*/ 554761 h 729251"/>
              <a:gd name="connsiteX0" fmla="*/ 848743 w 936998"/>
              <a:gd name="connsiteY0" fmla="*/ 6966 h 708147"/>
              <a:gd name="connsiteX1" fmla="*/ 178591 w 936998"/>
              <a:gd name="connsiteY1" fmla="*/ 68580 h 708147"/>
              <a:gd name="connsiteX2" fmla="*/ 9505 w 936998"/>
              <a:gd name="connsiteY2" fmla="*/ 295702 h 708147"/>
              <a:gd name="connsiteX3" fmla="*/ 44778 w 936998"/>
              <a:gd name="connsiteY3" fmla="*/ 556288 h 708147"/>
              <a:gd name="connsiteX4" fmla="*/ 228796 w 936998"/>
              <a:gd name="connsiteY4" fmla="*/ 647071 h 708147"/>
              <a:gd name="connsiteX5" fmla="*/ 289291 w 936998"/>
              <a:gd name="connsiteY5" fmla="*/ 708147 h 708147"/>
              <a:gd name="connsiteX6" fmla="*/ 344381 w 936998"/>
              <a:gd name="connsiteY6" fmla="*/ 669870 h 708147"/>
              <a:gd name="connsiteX7" fmla="*/ 517001 w 936998"/>
              <a:gd name="connsiteY7" fmla="*/ 651329 h 708147"/>
              <a:gd name="connsiteX8" fmla="*/ 936998 w 936998"/>
              <a:gd name="connsiteY8" fmla="*/ 533657 h 708147"/>
              <a:gd name="connsiteX0" fmla="*/ 848743 w 936998"/>
              <a:gd name="connsiteY0" fmla="*/ 26368 h 727549"/>
              <a:gd name="connsiteX1" fmla="*/ 178591 w 936998"/>
              <a:gd name="connsiteY1" fmla="*/ 87982 h 727549"/>
              <a:gd name="connsiteX2" fmla="*/ 9505 w 936998"/>
              <a:gd name="connsiteY2" fmla="*/ 315104 h 727549"/>
              <a:gd name="connsiteX3" fmla="*/ 44778 w 936998"/>
              <a:gd name="connsiteY3" fmla="*/ 575690 h 727549"/>
              <a:gd name="connsiteX4" fmla="*/ 228796 w 936998"/>
              <a:gd name="connsiteY4" fmla="*/ 666473 h 727549"/>
              <a:gd name="connsiteX5" fmla="*/ 289291 w 936998"/>
              <a:gd name="connsiteY5" fmla="*/ 727549 h 727549"/>
              <a:gd name="connsiteX6" fmla="*/ 344381 w 936998"/>
              <a:gd name="connsiteY6" fmla="*/ 689272 h 727549"/>
              <a:gd name="connsiteX7" fmla="*/ 517001 w 936998"/>
              <a:gd name="connsiteY7" fmla="*/ 670731 h 727549"/>
              <a:gd name="connsiteX8" fmla="*/ 936998 w 936998"/>
              <a:gd name="connsiteY8" fmla="*/ 553059 h 727549"/>
              <a:gd name="connsiteX0" fmla="*/ 848743 w 936998"/>
              <a:gd name="connsiteY0" fmla="*/ 27613 h 728794"/>
              <a:gd name="connsiteX1" fmla="*/ 178591 w 936998"/>
              <a:gd name="connsiteY1" fmla="*/ 89227 h 728794"/>
              <a:gd name="connsiteX2" fmla="*/ 9505 w 936998"/>
              <a:gd name="connsiteY2" fmla="*/ 316349 h 728794"/>
              <a:gd name="connsiteX3" fmla="*/ 44778 w 936998"/>
              <a:gd name="connsiteY3" fmla="*/ 576935 h 728794"/>
              <a:gd name="connsiteX4" fmla="*/ 228796 w 936998"/>
              <a:gd name="connsiteY4" fmla="*/ 667718 h 728794"/>
              <a:gd name="connsiteX5" fmla="*/ 289291 w 936998"/>
              <a:gd name="connsiteY5" fmla="*/ 728794 h 728794"/>
              <a:gd name="connsiteX6" fmla="*/ 344381 w 936998"/>
              <a:gd name="connsiteY6" fmla="*/ 690517 h 728794"/>
              <a:gd name="connsiteX7" fmla="*/ 517001 w 936998"/>
              <a:gd name="connsiteY7" fmla="*/ 671976 h 728794"/>
              <a:gd name="connsiteX8" fmla="*/ 936998 w 936998"/>
              <a:gd name="connsiteY8" fmla="*/ 554304 h 728794"/>
              <a:gd name="connsiteX0" fmla="*/ 848743 w 936998"/>
              <a:gd name="connsiteY0" fmla="*/ 27613 h 728794"/>
              <a:gd name="connsiteX1" fmla="*/ 178591 w 936998"/>
              <a:gd name="connsiteY1" fmla="*/ 89227 h 728794"/>
              <a:gd name="connsiteX2" fmla="*/ 9505 w 936998"/>
              <a:gd name="connsiteY2" fmla="*/ 316349 h 728794"/>
              <a:gd name="connsiteX3" fmla="*/ 44778 w 936998"/>
              <a:gd name="connsiteY3" fmla="*/ 576935 h 728794"/>
              <a:gd name="connsiteX4" fmla="*/ 228796 w 936998"/>
              <a:gd name="connsiteY4" fmla="*/ 667718 h 728794"/>
              <a:gd name="connsiteX5" fmla="*/ 289291 w 936998"/>
              <a:gd name="connsiteY5" fmla="*/ 728794 h 728794"/>
              <a:gd name="connsiteX6" fmla="*/ 344381 w 936998"/>
              <a:gd name="connsiteY6" fmla="*/ 690517 h 728794"/>
              <a:gd name="connsiteX7" fmla="*/ 517001 w 936998"/>
              <a:gd name="connsiteY7" fmla="*/ 671976 h 728794"/>
              <a:gd name="connsiteX8" fmla="*/ 936998 w 936998"/>
              <a:gd name="connsiteY8" fmla="*/ 554304 h 728794"/>
              <a:gd name="connsiteX0" fmla="*/ 848743 w 936998"/>
              <a:gd name="connsiteY0" fmla="*/ 27613 h 728794"/>
              <a:gd name="connsiteX1" fmla="*/ 178591 w 936998"/>
              <a:gd name="connsiteY1" fmla="*/ 89227 h 728794"/>
              <a:gd name="connsiteX2" fmla="*/ 9505 w 936998"/>
              <a:gd name="connsiteY2" fmla="*/ 316349 h 728794"/>
              <a:gd name="connsiteX3" fmla="*/ 44778 w 936998"/>
              <a:gd name="connsiteY3" fmla="*/ 576935 h 728794"/>
              <a:gd name="connsiteX4" fmla="*/ 228796 w 936998"/>
              <a:gd name="connsiteY4" fmla="*/ 667718 h 728794"/>
              <a:gd name="connsiteX5" fmla="*/ 289291 w 936998"/>
              <a:gd name="connsiteY5" fmla="*/ 728794 h 728794"/>
              <a:gd name="connsiteX6" fmla="*/ 344381 w 936998"/>
              <a:gd name="connsiteY6" fmla="*/ 690517 h 728794"/>
              <a:gd name="connsiteX7" fmla="*/ 517001 w 936998"/>
              <a:gd name="connsiteY7" fmla="*/ 671976 h 728794"/>
              <a:gd name="connsiteX8" fmla="*/ 936998 w 936998"/>
              <a:gd name="connsiteY8" fmla="*/ 554304 h 728794"/>
              <a:gd name="connsiteX0" fmla="*/ 848743 w 947149"/>
              <a:gd name="connsiteY0" fmla="*/ 27613 h 728794"/>
              <a:gd name="connsiteX1" fmla="*/ 178591 w 947149"/>
              <a:gd name="connsiteY1" fmla="*/ 89227 h 728794"/>
              <a:gd name="connsiteX2" fmla="*/ 9505 w 947149"/>
              <a:gd name="connsiteY2" fmla="*/ 316349 h 728794"/>
              <a:gd name="connsiteX3" fmla="*/ 44778 w 947149"/>
              <a:gd name="connsiteY3" fmla="*/ 576935 h 728794"/>
              <a:gd name="connsiteX4" fmla="*/ 228796 w 947149"/>
              <a:gd name="connsiteY4" fmla="*/ 667718 h 728794"/>
              <a:gd name="connsiteX5" fmla="*/ 289291 w 947149"/>
              <a:gd name="connsiteY5" fmla="*/ 728794 h 728794"/>
              <a:gd name="connsiteX6" fmla="*/ 344381 w 947149"/>
              <a:gd name="connsiteY6" fmla="*/ 690517 h 728794"/>
              <a:gd name="connsiteX7" fmla="*/ 517001 w 947149"/>
              <a:gd name="connsiteY7" fmla="*/ 671976 h 728794"/>
              <a:gd name="connsiteX8" fmla="*/ 947149 w 947149"/>
              <a:gd name="connsiteY8" fmla="*/ 513820 h 728794"/>
              <a:gd name="connsiteX0" fmla="*/ 848743 w 947149"/>
              <a:gd name="connsiteY0" fmla="*/ 27613 h 728794"/>
              <a:gd name="connsiteX1" fmla="*/ 178591 w 947149"/>
              <a:gd name="connsiteY1" fmla="*/ 89227 h 728794"/>
              <a:gd name="connsiteX2" fmla="*/ 9505 w 947149"/>
              <a:gd name="connsiteY2" fmla="*/ 316349 h 728794"/>
              <a:gd name="connsiteX3" fmla="*/ 44778 w 947149"/>
              <a:gd name="connsiteY3" fmla="*/ 576935 h 728794"/>
              <a:gd name="connsiteX4" fmla="*/ 228796 w 947149"/>
              <a:gd name="connsiteY4" fmla="*/ 667718 h 728794"/>
              <a:gd name="connsiteX5" fmla="*/ 289291 w 947149"/>
              <a:gd name="connsiteY5" fmla="*/ 728794 h 728794"/>
              <a:gd name="connsiteX6" fmla="*/ 344381 w 947149"/>
              <a:gd name="connsiteY6" fmla="*/ 690517 h 728794"/>
              <a:gd name="connsiteX7" fmla="*/ 517001 w 947149"/>
              <a:gd name="connsiteY7" fmla="*/ 671976 h 728794"/>
              <a:gd name="connsiteX8" fmla="*/ 947149 w 947149"/>
              <a:gd name="connsiteY8" fmla="*/ 513820 h 728794"/>
              <a:gd name="connsiteX0" fmla="*/ 848743 w 947149"/>
              <a:gd name="connsiteY0" fmla="*/ 27613 h 728794"/>
              <a:gd name="connsiteX1" fmla="*/ 178591 w 947149"/>
              <a:gd name="connsiteY1" fmla="*/ 89227 h 728794"/>
              <a:gd name="connsiteX2" fmla="*/ 9505 w 947149"/>
              <a:gd name="connsiteY2" fmla="*/ 316349 h 728794"/>
              <a:gd name="connsiteX3" fmla="*/ 44778 w 947149"/>
              <a:gd name="connsiteY3" fmla="*/ 576935 h 728794"/>
              <a:gd name="connsiteX4" fmla="*/ 228796 w 947149"/>
              <a:gd name="connsiteY4" fmla="*/ 667718 h 728794"/>
              <a:gd name="connsiteX5" fmla="*/ 289291 w 947149"/>
              <a:gd name="connsiteY5" fmla="*/ 728794 h 728794"/>
              <a:gd name="connsiteX6" fmla="*/ 344381 w 947149"/>
              <a:gd name="connsiteY6" fmla="*/ 690517 h 728794"/>
              <a:gd name="connsiteX7" fmla="*/ 517001 w 947149"/>
              <a:gd name="connsiteY7" fmla="*/ 671976 h 728794"/>
              <a:gd name="connsiteX8" fmla="*/ 947149 w 947149"/>
              <a:gd name="connsiteY8" fmla="*/ 513820 h 728794"/>
              <a:gd name="connsiteX0" fmla="*/ 848743 w 947149"/>
              <a:gd name="connsiteY0" fmla="*/ 29356 h 730537"/>
              <a:gd name="connsiteX1" fmla="*/ 178591 w 947149"/>
              <a:gd name="connsiteY1" fmla="*/ 90970 h 730537"/>
              <a:gd name="connsiteX2" fmla="*/ 9505 w 947149"/>
              <a:gd name="connsiteY2" fmla="*/ 318092 h 730537"/>
              <a:gd name="connsiteX3" fmla="*/ 44778 w 947149"/>
              <a:gd name="connsiteY3" fmla="*/ 578678 h 730537"/>
              <a:gd name="connsiteX4" fmla="*/ 228796 w 947149"/>
              <a:gd name="connsiteY4" fmla="*/ 669461 h 730537"/>
              <a:gd name="connsiteX5" fmla="*/ 289291 w 947149"/>
              <a:gd name="connsiteY5" fmla="*/ 730537 h 730537"/>
              <a:gd name="connsiteX6" fmla="*/ 344381 w 947149"/>
              <a:gd name="connsiteY6" fmla="*/ 692260 h 730537"/>
              <a:gd name="connsiteX7" fmla="*/ 517001 w 947149"/>
              <a:gd name="connsiteY7" fmla="*/ 673719 h 730537"/>
              <a:gd name="connsiteX8" fmla="*/ 947149 w 947149"/>
              <a:gd name="connsiteY8" fmla="*/ 515563 h 730537"/>
              <a:gd name="connsiteX0" fmla="*/ 848743 w 947149"/>
              <a:gd name="connsiteY0" fmla="*/ 28904 h 730085"/>
              <a:gd name="connsiteX1" fmla="*/ 180809 w 947149"/>
              <a:gd name="connsiteY1" fmla="*/ 92616 h 730085"/>
              <a:gd name="connsiteX2" fmla="*/ 9505 w 947149"/>
              <a:gd name="connsiteY2" fmla="*/ 317640 h 730085"/>
              <a:gd name="connsiteX3" fmla="*/ 44778 w 947149"/>
              <a:gd name="connsiteY3" fmla="*/ 578226 h 730085"/>
              <a:gd name="connsiteX4" fmla="*/ 228796 w 947149"/>
              <a:gd name="connsiteY4" fmla="*/ 669009 h 730085"/>
              <a:gd name="connsiteX5" fmla="*/ 289291 w 947149"/>
              <a:gd name="connsiteY5" fmla="*/ 730085 h 730085"/>
              <a:gd name="connsiteX6" fmla="*/ 344381 w 947149"/>
              <a:gd name="connsiteY6" fmla="*/ 691808 h 730085"/>
              <a:gd name="connsiteX7" fmla="*/ 517001 w 947149"/>
              <a:gd name="connsiteY7" fmla="*/ 673267 h 730085"/>
              <a:gd name="connsiteX8" fmla="*/ 947149 w 947149"/>
              <a:gd name="connsiteY8" fmla="*/ 515111 h 730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47149" h="730085">
                <a:moveTo>
                  <a:pt x="848743" y="28904"/>
                </a:moveTo>
                <a:cubicBezTo>
                  <a:pt x="476154" y="-39974"/>
                  <a:pt x="313673" y="27597"/>
                  <a:pt x="180809" y="92616"/>
                </a:cubicBezTo>
                <a:cubicBezTo>
                  <a:pt x="46217" y="158481"/>
                  <a:pt x="32092" y="232489"/>
                  <a:pt x="9505" y="317640"/>
                </a:cubicBezTo>
                <a:cubicBezTo>
                  <a:pt x="-13801" y="388516"/>
                  <a:pt x="8732" y="522231"/>
                  <a:pt x="44778" y="578226"/>
                </a:cubicBezTo>
                <a:cubicBezTo>
                  <a:pt x="80824" y="634221"/>
                  <a:pt x="190915" y="644249"/>
                  <a:pt x="228796" y="669009"/>
                </a:cubicBezTo>
                <a:cubicBezTo>
                  <a:pt x="281946" y="687011"/>
                  <a:pt x="289291" y="730085"/>
                  <a:pt x="289291" y="730085"/>
                </a:cubicBezTo>
                <a:cubicBezTo>
                  <a:pt x="297827" y="729320"/>
                  <a:pt x="323580" y="699968"/>
                  <a:pt x="344381" y="691808"/>
                </a:cubicBezTo>
                <a:cubicBezTo>
                  <a:pt x="365182" y="683648"/>
                  <a:pt x="415477" y="688053"/>
                  <a:pt x="517001" y="673267"/>
                </a:cubicBezTo>
                <a:cubicBezTo>
                  <a:pt x="618525" y="658481"/>
                  <a:pt x="840411" y="638160"/>
                  <a:pt x="947149" y="515111"/>
                </a:cubicBezTo>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154937-19F2-0F98-9F4A-A538DB9459F4}"/>
              </a:ext>
            </a:extLst>
          </p:cNvPr>
          <p:cNvSpPr>
            <a:spLocks noGrp="1"/>
          </p:cNvSpPr>
          <p:nvPr>
            <p:ph type="title"/>
          </p:nvPr>
        </p:nvSpPr>
        <p:spPr>
          <a:xfrm>
            <a:off x="838202" y="2395469"/>
            <a:ext cx="3220049" cy="3438661"/>
          </a:xfrm>
        </p:spPr>
        <p:txBody>
          <a:bodyPr anchor="b">
            <a:normAutofit/>
          </a:bodyPr>
          <a:lstStyle/>
          <a:p>
            <a:r>
              <a:rPr lang="en-GB" i="1" u="sng"/>
              <a:t>What would change?</a:t>
            </a:r>
          </a:p>
        </p:txBody>
      </p:sp>
      <p:sp>
        <p:nvSpPr>
          <p:cNvPr id="3" name="Content Placeholder 2">
            <a:extLst>
              <a:ext uri="{FF2B5EF4-FFF2-40B4-BE49-F238E27FC236}">
                <a16:creationId xmlns:a16="http://schemas.microsoft.com/office/drawing/2014/main" id="{E09565AC-4780-0685-C2C5-9B62113B3B07}"/>
              </a:ext>
            </a:extLst>
          </p:cNvPr>
          <p:cNvSpPr>
            <a:spLocks noGrp="1"/>
          </p:cNvSpPr>
          <p:nvPr>
            <p:ph idx="1"/>
          </p:nvPr>
        </p:nvSpPr>
        <p:spPr>
          <a:xfrm>
            <a:off x="5447762" y="628261"/>
            <a:ext cx="5447765" cy="4948291"/>
          </a:xfrm>
        </p:spPr>
        <p:txBody>
          <a:bodyPr anchor="ctr">
            <a:normAutofit/>
          </a:bodyPr>
          <a:lstStyle/>
          <a:p>
            <a:pPr algn="ctr">
              <a:lnSpc>
                <a:spcPct val="90000"/>
              </a:lnSpc>
              <a:buFont typeface="Arial" panose="020B0604020202020204" pitchFamily="34" charset="0"/>
              <a:buChar char="•"/>
            </a:pPr>
            <a:r>
              <a:rPr lang="en-GB" sz="1800" b="0" i="0">
                <a:effectLst/>
              </a:rPr>
              <a:t>‘’ introducing a new permission stage, requiring claimants to prove they have (or would) suffer significant disadvantage as a result of a breach of their rights before they can take their claim to court.</a:t>
            </a:r>
          </a:p>
          <a:p>
            <a:pPr algn="ctr">
              <a:lnSpc>
                <a:spcPct val="90000"/>
              </a:lnSpc>
              <a:buFont typeface="Arial" panose="020B0604020202020204" pitchFamily="34" charset="0"/>
              <a:buChar char="•"/>
            </a:pPr>
            <a:r>
              <a:rPr lang="en-GB" sz="1800" b="0" i="0">
                <a:effectLst/>
              </a:rPr>
              <a:t>setting a higher threshold for challenges to deportations for foreign national offenders based on the right to private and family life</a:t>
            </a:r>
          </a:p>
          <a:p>
            <a:pPr algn="ctr">
              <a:lnSpc>
                <a:spcPct val="90000"/>
              </a:lnSpc>
              <a:buFont typeface="Arial" panose="020B0604020202020204" pitchFamily="34" charset="0"/>
              <a:buChar char="•"/>
            </a:pPr>
            <a:r>
              <a:rPr lang="en-GB" sz="1800" b="0" i="0">
                <a:effectLst/>
              </a:rPr>
              <a:t>removing the duty on courts to interpret legislation compatibly with convention rights</a:t>
            </a:r>
          </a:p>
          <a:p>
            <a:pPr algn="ctr">
              <a:lnSpc>
                <a:spcPct val="90000"/>
              </a:lnSpc>
              <a:buFont typeface="Arial" panose="020B0604020202020204" pitchFamily="34" charset="0"/>
              <a:buChar char="•"/>
            </a:pPr>
            <a:r>
              <a:rPr lang="en-GB" sz="1800" b="0" i="0">
                <a:effectLst/>
              </a:rPr>
              <a:t>removing the duty on courts to consider how the European Court on Human Rights (ECtHR) has interpreted a right</a:t>
            </a:r>
          </a:p>
          <a:p>
            <a:pPr algn="ctr">
              <a:lnSpc>
                <a:spcPct val="90000"/>
              </a:lnSpc>
              <a:buFont typeface="Arial" panose="020B0604020202020204" pitchFamily="34" charset="0"/>
              <a:buChar char="•"/>
            </a:pPr>
            <a:r>
              <a:rPr lang="en-GB" sz="1800" b="0" i="0">
                <a:effectLst/>
              </a:rPr>
              <a:t>limiting the interpretation of rights to a literal reading of the text of convention rights</a:t>
            </a:r>
          </a:p>
          <a:p>
            <a:pPr algn="ctr">
              <a:lnSpc>
                <a:spcPct val="90000"/>
              </a:lnSpc>
              <a:buFont typeface="Arial" panose="020B0604020202020204" pitchFamily="34" charset="0"/>
              <a:buChar char="•"/>
            </a:pPr>
            <a:r>
              <a:rPr lang="en-GB" sz="1800" b="0" i="0">
                <a:effectLst/>
              </a:rPr>
              <a:t>prohibiting courts from finding a public body owes a positive obligation (which would require the public body to take certain steps to actively protect, fulfil or facilitate a right)</a:t>
            </a:r>
          </a:p>
          <a:p>
            <a:pPr algn="ctr">
              <a:lnSpc>
                <a:spcPct val="90000"/>
              </a:lnSpc>
              <a:buFont typeface="Arial" panose="020B0604020202020204" pitchFamily="34" charset="0"/>
              <a:buChar char="•"/>
            </a:pPr>
            <a:r>
              <a:rPr lang="en-GB" sz="1800" b="0" i="0">
                <a:effectLst/>
              </a:rPr>
              <a:t>requiring courts to give great weight to the views of parliament when balancing rights issues</a:t>
            </a:r>
          </a:p>
          <a:p>
            <a:pPr algn="ctr">
              <a:lnSpc>
                <a:spcPct val="90000"/>
              </a:lnSpc>
              <a:buFont typeface="Arial" panose="020B0604020202020204" pitchFamily="34" charset="0"/>
              <a:buChar char="•"/>
            </a:pPr>
            <a:r>
              <a:rPr lang="en-GB" sz="1800" b="0" i="0">
                <a:effectLst/>
              </a:rPr>
              <a:t>preventing human rights claims that arise from overseas military operations’’</a:t>
            </a:r>
          </a:p>
          <a:p>
            <a:pPr algn="ctr">
              <a:lnSpc>
                <a:spcPct val="90000"/>
              </a:lnSpc>
            </a:pPr>
            <a:endParaRPr lang="en-GB" sz="1800"/>
          </a:p>
        </p:txBody>
      </p:sp>
    </p:spTree>
    <p:extLst>
      <p:ext uri="{BB962C8B-B14F-4D97-AF65-F5344CB8AC3E}">
        <p14:creationId xmlns:p14="http://schemas.microsoft.com/office/powerpoint/2010/main" val="118438726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80D39A-0BA2-4F75-B566-62366618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1DE4653-4C0D-4C98-9FD1-95AD4A0C67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49824" flipH="1">
            <a:off x="4803301" y="377320"/>
            <a:ext cx="6912706" cy="5902624"/>
          </a:xfrm>
          <a:custGeom>
            <a:avLst/>
            <a:gdLst>
              <a:gd name="connsiteX0" fmla="*/ 1289525 w 6745768"/>
              <a:gd name="connsiteY0" fmla="*/ 2301903 h 2794242"/>
              <a:gd name="connsiteX1" fmla="*/ 182620 w 6745768"/>
              <a:gd name="connsiteY1" fmla="*/ 1797161 h 2794242"/>
              <a:gd name="connsiteX2" fmla="*/ 12857 w 6745768"/>
              <a:gd name="connsiteY2" fmla="*/ 794567 h 2794242"/>
              <a:gd name="connsiteX3" fmla="*/ 697283 w 6745768"/>
              <a:gd name="connsiteY3" fmla="*/ 56263 h 2794242"/>
              <a:gd name="connsiteX4" fmla="*/ 6042476 w 6745768"/>
              <a:gd name="connsiteY4" fmla="*/ 156302 h 2794242"/>
              <a:gd name="connsiteX5" fmla="*/ 6744264 w 6745768"/>
              <a:gd name="connsiteY5" fmla="*/ 865255 h 2794242"/>
              <a:gd name="connsiteX6" fmla="*/ 6299463 w 6745768"/>
              <a:gd name="connsiteY6" fmla="*/ 2129659 h 2794242"/>
              <a:gd name="connsiteX7" fmla="*/ 1843321 w 6745768"/>
              <a:gd name="connsiteY7" fmla="*/ 2302040 h 2794242"/>
              <a:gd name="connsiteX8" fmla="*/ 1297241 w 6745768"/>
              <a:gd name="connsiteY8" fmla="*/ 2794243 h 2794242"/>
              <a:gd name="connsiteX9" fmla="*/ 1289525 w 6745768"/>
              <a:gd name="connsiteY9" fmla="*/ 2301903 h 2794242"/>
              <a:gd name="connsiteX0" fmla="*/ 1289525 w 6745768"/>
              <a:gd name="connsiteY0" fmla="*/ 2301903 h 2633547"/>
              <a:gd name="connsiteX1" fmla="*/ 182620 w 6745768"/>
              <a:gd name="connsiteY1" fmla="*/ 1797161 h 2633547"/>
              <a:gd name="connsiteX2" fmla="*/ 12857 w 6745768"/>
              <a:gd name="connsiteY2" fmla="*/ 794567 h 2633547"/>
              <a:gd name="connsiteX3" fmla="*/ 697283 w 6745768"/>
              <a:gd name="connsiteY3" fmla="*/ 56263 h 2633547"/>
              <a:gd name="connsiteX4" fmla="*/ 6042476 w 6745768"/>
              <a:gd name="connsiteY4" fmla="*/ 156302 h 2633547"/>
              <a:gd name="connsiteX5" fmla="*/ 6744264 w 6745768"/>
              <a:gd name="connsiteY5" fmla="*/ 865255 h 2633547"/>
              <a:gd name="connsiteX6" fmla="*/ 6299463 w 6745768"/>
              <a:gd name="connsiteY6" fmla="*/ 2129659 h 2633547"/>
              <a:gd name="connsiteX7" fmla="*/ 1843321 w 6745768"/>
              <a:gd name="connsiteY7" fmla="*/ 2302040 h 2633547"/>
              <a:gd name="connsiteX8" fmla="*/ 1297241 w 6745768"/>
              <a:gd name="connsiteY8" fmla="*/ 2633547 h 2633547"/>
              <a:gd name="connsiteX9" fmla="*/ 1289525 w 6745768"/>
              <a:gd name="connsiteY9" fmla="*/ 2301903 h 2633547"/>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046952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5926709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2018095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02083"/>
              <a:gd name="connsiteX1" fmla="*/ 182620 w 6745768"/>
              <a:gd name="connsiteY1" fmla="*/ 1797161 h 2502083"/>
              <a:gd name="connsiteX2" fmla="*/ 12857 w 6745768"/>
              <a:gd name="connsiteY2" fmla="*/ 794567 h 2502083"/>
              <a:gd name="connsiteX3" fmla="*/ 697283 w 6745768"/>
              <a:gd name="connsiteY3" fmla="*/ 56263 h 2502083"/>
              <a:gd name="connsiteX4" fmla="*/ 6042476 w 6745768"/>
              <a:gd name="connsiteY4" fmla="*/ 156302 h 2502083"/>
              <a:gd name="connsiteX5" fmla="*/ 6744264 w 6745768"/>
              <a:gd name="connsiteY5" fmla="*/ 865255 h 2502083"/>
              <a:gd name="connsiteX6" fmla="*/ 5926709 w 6745768"/>
              <a:gd name="connsiteY6" fmla="*/ 2129659 h 2502083"/>
              <a:gd name="connsiteX7" fmla="*/ 2018095 w 6745768"/>
              <a:gd name="connsiteY7" fmla="*/ 2302040 h 2502083"/>
              <a:gd name="connsiteX8" fmla="*/ 1303420 w 6745768"/>
              <a:gd name="connsiteY8" fmla="*/ 2502083 h 2502083"/>
              <a:gd name="connsiteX9" fmla="*/ 1289525 w 6745768"/>
              <a:gd name="connsiteY9" fmla="*/ 230190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7858 w 6739037"/>
              <a:gd name="connsiteY0" fmla="*/ 2291553 h 2502083"/>
              <a:gd name="connsiteX1" fmla="*/ 429511 w 6739037"/>
              <a:gd name="connsiteY1" fmla="*/ 2224594 h 2502083"/>
              <a:gd name="connsiteX2" fmla="*/ 175889 w 6739037"/>
              <a:gd name="connsiteY2" fmla="*/ 1797161 h 2502083"/>
              <a:gd name="connsiteX3" fmla="*/ 6126 w 6739037"/>
              <a:gd name="connsiteY3" fmla="*/ 794567 h 2502083"/>
              <a:gd name="connsiteX4" fmla="*/ 690552 w 6739037"/>
              <a:gd name="connsiteY4" fmla="*/ 56263 h 2502083"/>
              <a:gd name="connsiteX5" fmla="*/ 6035745 w 6739037"/>
              <a:gd name="connsiteY5" fmla="*/ 156302 h 2502083"/>
              <a:gd name="connsiteX6" fmla="*/ 6737533 w 6739037"/>
              <a:gd name="connsiteY6" fmla="*/ 865255 h 2502083"/>
              <a:gd name="connsiteX7" fmla="*/ 5919978 w 6739037"/>
              <a:gd name="connsiteY7" fmla="*/ 2129659 h 2502083"/>
              <a:gd name="connsiteX8" fmla="*/ 2011364 w 6739037"/>
              <a:gd name="connsiteY8" fmla="*/ 2302040 h 2502083"/>
              <a:gd name="connsiteX9" fmla="*/ 1296689 w 6739037"/>
              <a:gd name="connsiteY9" fmla="*/ 2502083 h 2502083"/>
              <a:gd name="connsiteX10" fmla="*/ 1187858 w 6739037"/>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8071 w 6739250"/>
              <a:gd name="connsiteY0" fmla="*/ 2291553 h 2502083"/>
              <a:gd name="connsiteX1" fmla="*/ 464950 w 6739250"/>
              <a:gd name="connsiteY1" fmla="*/ 2162792 h 2502083"/>
              <a:gd name="connsiteX2" fmla="*/ 176102 w 6739250"/>
              <a:gd name="connsiteY2" fmla="*/ 1797161 h 2502083"/>
              <a:gd name="connsiteX3" fmla="*/ 6339 w 6739250"/>
              <a:gd name="connsiteY3" fmla="*/ 794567 h 2502083"/>
              <a:gd name="connsiteX4" fmla="*/ 690765 w 6739250"/>
              <a:gd name="connsiteY4" fmla="*/ 56263 h 2502083"/>
              <a:gd name="connsiteX5" fmla="*/ 6035958 w 6739250"/>
              <a:gd name="connsiteY5" fmla="*/ 156302 h 2502083"/>
              <a:gd name="connsiteX6" fmla="*/ 6737746 w 6739250"/>
              <a:gd name="connsiteY6" fmla="*/ 865255 h 2502083"/>
              <a:gd name="connsiteX7" fmla="*/ 5920191 w 6739250"/>
              <a:gd name="connsiteY7" fmla="*/ 2129659 h 2502083"/>
              <a:gd name="connsiteX8" fmla="*/ 2011577 w 6739250"/>
              <a:gd name="connsiteY8" fmla="*/ 2302040 h 2502083"/>
              <a:gd name="connsiteX9" fmla="*/ 1296902 w 6739250"/>
              <a:gd name="connsiteY9" fmla="*/ 2502083 h 2502083"/>
              <a:gd name="connsiteX10" fmla="*/ 1188071 w 6739250"/>
              <a:gd name="connsiteY10" fmla="*/ 2291553 h 2502083"/>
              <a:gd name="connsiteX0" fmla="*/ 1218613 w 6769792"/>
              <a:gd name="connsiteY0" fmla="*/ 2291553 h 2502083"/>
              <a:gd name="connsiteX1" fmla="*/ 495492 w 6769792"/>
              <a:gd name="connsiteY1" fmla="*/ 2162792 h 2502083"/>
              <a:gd name="connsiteX2" fmla="*/ 134625 w 6769792"/>
              <a:gd name="connsiteY2" fmla="*/ 1835847 h 2502083"/>
              <a:gd name="connsiteX3" fmla="*/ 36881 w 6769792"/>
              <a:gd name="connsiteY3" fmla="*/ 794567 h 2502083"/>
              <a:gd name="connsiteX4" fmla="*/ 721307 w 6769792"/>
              <a:gd name="connsiteY4" fmla="*/ 56263 h 2502083"/>
              <a:gd name="connsiteX5" fmla="*/ 6066500 w 6769792"/>
              <a:gd name="connsiteY5" fmla="*/ 156302 h 2502083"/>
              <a:gd name="connsiteX6" fmla="*/ 6768288 w 6769792"/>
              <a:gd name="connsiteY6" fmla="*/ 865255 h 2502083"/>
              <a:gd name="connsiteX7" fmla="*/ 5950733 w 6769792"/>
              <a:gd name="connsiteY7" fmla="*/ 2129659 h 2502083"/>
              <a:gd name="connsiteX8" fmla="*/ 2042119 w 6769792"/>
              <a:gd name="connsiteY8" fmla="*/ 2302040 h 2502083"/>
              <a:gd name="connsiteX9" fmla="*/ 1327444 w 6769792"/>
              <a:gd name="connsiteY9" fmla="*/ 2502083 h 2502083"/>
              <a:gd name="connsiteX10" fmla="*/ 1218613 w 6769792"/>
              <a:gd name="connsiteY10" fmla="*/ 2291553 h 2502083"/>
              <a:gd name="connsiteX0" fmla="*/ 1218613 w 6769792"/>
              <a:gd name="connsiteY0" fmla="*/ 2291553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18613 w 6769792"/>
              <a:gd name="connsiteY10" fmla="*/ 2291553 h 2468349"/>
              <a:gd name="connsiteX0" fmla="*/ 1227232 w 6769792"/>
              <a:gd name="connsiteY0" fmla="*/ 2262059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27232 w 6769792"/>
              <a:gd name="connsiteY10" fmla="*/ 2262059 h 2468349"/>
              <a:gd name="connsiteX0" fmla="*/ 1227139 w 6769699"/>
              <a:gd name="connsiteY0" fmla="*/ 2262059 h 2468349"/>
              <a:gd name="connsiteX1" fmla="*/ 491824 w 6769699"/>
              <a:gd name="connsiteY1" fmla="*/ 2128631 h 2468349"/>
              <a:gd name="connsiteX2" fmla="*/ 134532 w 6769699"/>
              <a:gd name="connsiteY2" fmla="*/ 1835847 h 2468349"/>
              <a:gd name="connsiteX3" fmla="*/ 36788 w 6769699"/>
              <a:gd name="connsiteY3" fmla="*/ 794567 h 2468349"/>
              <a:gd name="connsiteX4" fmla="*/ 721214 w 6769699"/>
              <a:gd name="connsiteY4" fmla="*/ 56263 h 2468349"/>
              <a:gd name="connsiteX5" fmla="*/ 6066407 w 6769699"/>
              <a:gd name="connsiteY5" fmla="*/ 156302 h 2468349"/>
              <a:gd name="connsiteX6" fmla="*/ 6768195 w 6769699"/>
              <a:gd name="connsiteY6" fmla="*/ 865255 h 2468349"/>
              <a:gd name="connsiteX7" fmla="*/ 5950640 w 6769699"/>
              <a:gd name="connsiteY7" fmla="*/ 2129659 h 2468349"/>
              <a:gd name="connsiteX8" fmla="*/ 2042026 w 6769699"/>
              <a:gd name="connsiteY8" fmla="*/ 2302040 h 2468349"/>
              <a:gd name="connsiteX9" fmla="*/ 1300412 w 6769699"/>
              <a:gd name="connsiteY9" fmla="*/ 2468349 h 2468349"/>
              <a:gd name="connsiteX10" fmla="*/ 1227139 w 6769699"/>
              <a:gd name="connsiteY10" fmla="*/ 2262059 h 2468349"/>
              <a:gd name="connsiteX0" fmla="*/ 1231573 w 6774133"/>
              <a:gd name="connsiteY0" fmla="*/ 2262059 h 2468349"/>
              <a:gd name="connsiteX1" fmla="*/ 496258 w 6774133"/>
              <a:gd name="connsiteY1" fmla="*/ 2128631 h 2468349"/>
              <a:gd name="connsiteX2" fmla="*/ 122177 w 6774133"/>
              <a:gd name="connsiteY2" fmla="*/ 1787259 h 2468349"/>
              <a:gd name="connsiteX3" fmla="*/ 41222 w 6774133"/>
              <a:gd name="connsiteY3" fmla="*/ 794567 h 2468349"/>
              <a:gd name="connsiteX4" fmla="*/ 725648 w 6774133"/>
              <a:gd name="connsiteY4" fmla="*/ 56263 h 2468349"/>
              <a:gd name="connsiteX5" fmla="*/ 6070841 w 6774133"/>
              <a:gd name="connsiteY5" fmla="*/ 156302 h 2468349"/>
              <a:gd name="connsiteX6" fmla="*/ 6772629 w 6774133"/>
              <a:gd name="connsiteY6" fmla="*/ 865255 h 2468349"/>
              <a:gd name="connsiteX7" fmla="*/ 5955074 w 6774133"/>
              <a:gd name="connsiteY7" fmla="*/ 2129659 h 2468349"/>
              <a:gd name="connsiteX8" fmla="*/ 2046460 w 6774133"/>
              <a:gd name="connsiteY8" fmla="*/ 2302040 h 2468349"/>
              <a:gd name="connsiteX9" fmla="*/ 1304846 w 6774133"/>
              <a:gd name="connsiteY9" fmla="*/ 2468349 h 2468349"/>
              <a:gd name="connsiteX10" fmla="*/ 1231573 w 6774133"/>
              <a:gd name="connsiteY10" fmla="*/ 2262059 h 2468349"/>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5712 w 6774133"/>
              <a:gd name="connsiteY7" fmla="*/ 2082537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3669 w 6774133"/>
              <a:gd name="connsiteY7" fmla="*/ 2063016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830714"/>
              <a:gd name="connsiteY0" fmla="*/ 2285938 h 2488841"/>
              <a:gd name="connsiteX1" fmla="*/ 496258 w 6830714"/>
              <a:gd name="connsiteY1" fmla="*/ 2152510 h 2488841"/>
              <a:gd name="connsiteX2" fmla="*/ 122177 w 6830714"/>
              <a:gd name="connsiteY2" fmla="*/ 1811138 h 2488841"/>
              <a:gd name="connsiteX3" fmla="*/ 41222 w 6830714"/>
              <a:gd name="connsiteY3" fmla="*/ 818446 h 2488841"/>
              <a:gd name="connsiteX4" fmla="*/ 725648 w 6830714"/>
              <a:gd name="connsiteY4" fmla="*/ 80142 h 2488841"/>
              <a:gd name="connsiteX5" fmla="*/ 6070841 w 6830714"/>
              <a:gd name="connsiteY5" fmla="*/ 180181 h 2488841"/>
              <a:gd name="connsiteX6" fmla="*/ 6772693 w 6830714"/>
              <a:gd name="connsiteY6" fmla="*/ 1001592 h 2488841"/>
              <a:gd name="connsiteX7" fmla="*/ 6123669 w 6830714"/>
              <a:gd name="connsiteY7" fmla="*/ 2086895 h 2488841"/>
              <a:gd name="connsiteX8" fmla="*/ 2046460 w 6830714"/>
              <a:gd name="connsiteY8" fmla="*/ 2325919 h 2488841"/>
              <a:gd name="connsiteX9" fmla="*/ 1222559 w 6830714"/>
              <a:gd name="connsiteY9" fmla="*/ 2488841 h 2488841"/>
              <a:gd name="connsiteX10" fmla="*/ 1231573 w 6830714"/>
              <a:gd name="connsiteY10" fmla="*/ 2285938 h 2488841"/>
              <a:gd name="connsiteX0" fmla="*/ 1231573 w 6775421"/>
              <a:gd name="connsiteY0" fmla="*/ 2285174 h 2488077"/>
              <a:gd name="connsiteX1" fmla="*/ 496258 w 6775421"/>
              <a:gd name="connsiteY1" fmla="*/ 2151746 h 2488077"/>
              <a:gd name="connsiteX2" fmla="*/ 122177 w 6775421"/>
              <a:gd name="connsiteY2" fmla="*/ 1810374 h 2488077"/>
              <a:gd name="connsiteX3" fmla="*/ 41222 w 6775421"/>
              <a:gd name="connsiteY3" fmla="*/ 817682 h 2488077"/>
              <a:gd name="connsiteX4" fmla="*/ 725648 w 6775421"/>
              <a:gd name="connsiteY4" fmla="*/ 79378 h 2488077"/>
              <a:gd name="connsiteX5" fmla="*/ 6070841 w 6775421"/>
              <a:gd name="connsiteY5" fmla="*/ 179417 h 2488077"/>
              <a:gd name="connsiteX6" fmla="*/ 6772693 w 6775421"/>
              <a:gd name="connsiteY6" fmla="*/ 1000828 h 2488077"/>
              <a:gd name="connsiteX7" fmla="*/ 6123669 w 6775421"/>
              <a:gd name="connsiteY7" fmla="*/ 2086131 h 2488077"/>
              <a:gd name="connsiteX8" fmla="*/ 2046460 w 6775421"/>
              <a:gd name="connsiteY8" fmla="*/ 2325155 h 2488077"/>
              <a:gd name="connsiteX9" fmla="*/ 1222559 w 6775421"/>
              <a:gd name="connsiteY9" fmla="*/ 2488077 h 2488077"/>
              <a:gd name="connsiteX10" fmla="*/ 1231573 w 6775421"/>
              <a:gd name="connsiteY10" fmla="*/ 2285174 h 2488077"/>
              <a:gd name="connsiteX0" fmla="*/ 1231573 w 6851024"/>
              <a:gd name="connsiteY0" fmla="*/ 2287499 h 2490402"/>
              <a:gd name="connsiteX1" fmla="*/ 496258 w 6851024"/>
              <a:gd name="connsiteY1" fmla="*/ 2154071 h 2490402"/>
              <a:gd name="connsiteX2" fmla="*/ 122177 w 6851024"/>
              <a:gd name="connsiteY2" fmla="*/ 1812699 h 2490402"/>
              <a:gd name="connsiteX3" fmla="*/ 41222 w 6851024"/>
              <a:gd name="connsiteY3" fmla="*/ 820007 h 2490402"/>
              <a:gd name="connsiteX4" fmla="*/ 725648 w 6851024"/>
              <a:gd name="connsiteY4" fmla="*/ 81703 h 2490402"/>
              <a:gd name="connsiteX5" fmla="*/ 6070841 w 6851024"/>
              <a:gd name="connsiteY5" fmla="*/ 181742 h 2490402"/>
              <a:gd name="connsiteX6" fmla="*/ 6800142 w 6851024"/>
              <a:gd name="connsiteY6" fmla="*/ 1041768 h 2490402"/>
              <a:gd name="connsiteX7" fmla="*/ 6123669 w 6851024"/>
              <a:gd name="connsiteY7" fmla="*/ 2088456 h 2490402"/>
              <a:gd name="connsiteX8" fmla="*/ 2046460 w 6851024"/>
              <a:gd name="connsiteY8" fmla="*/ 2327480 h 2490402"/>
              <a:gd name="connsiteX9" fmla="*/ 1222559 w 6851024"/>
              <a:gd name="connsiteY9" fmla="*/ 2490402 h 2490402"/>
              <a:gd name="connsiteX10" fmla="*/ 1231573 w 6851024"/>
              <a:gd name="connsiteY10" fmla="*/ 2287499 h 2490402"/>
              <a:gd name="connsiteX0" fmla="*/ 1231573 w 6851024"/>
              <a:gd name="connsiteY0" fmla="*/ 2287499 h 2486130"/>
              <a:gd name="connsiteX1" fmla="*/ 496258 w 6851024"/>
              <a:gd name="connsiteY1" fmla="*/ 2154071 h 2486130"/>
              <a:gd name="connsiteX2" fmla="*/ 122177 w 6851024"/>
              <a:gd name="connsiteY2" fmla="*/ 1812699 h 2486130"/>
              <a:gd name="connsiteX3" fmla="*/ 41222 w 6851024"/>
              <a:gd name="connsiteY3" fmla="*/ 820007 h 2486130"/>
              <a:gd name="connsiteX4" fmla="*/ 725648 w 6851024"/>
              <a:gd name="connsiteY4" fmla="*/ 81703 h 2486130"/>
              <a:gd name="connsiteX5" fmla="*/ 6070841 w 6851024"/>
              <a:gd name="connsiteY5" fmla="*/ 181742 h 2486130"/>
              <a:gd name="connsiteX6" fmla="*/ 6800142 w 6851024"/>
              <a:gd name="connsiteY6" fmla="*/ 1041768 h 2486130"/>
              <a:gd name="connsiteX7" fmla="*/ 6123669 w 6851024"/>
              <a:gd name="connsiteY7" fmla="*/ 2088456 h 2486130"/>
              <a:gd name="connsiteX8" fmla="*/ 2046460 w 6851024"/>
              <a:gd name="connsiteY8" fmla="*/ 2327480 h 2486130"/>
              <a:gd name="connsiteX9" fmla="*/ 1187001 w 6851024"/>
              <a:gd name="connsiteY9" fmla="*/ 2486130 h 2486130"/>
              <a:gd name="connsiteX10" fmla="*/ 1231573 w 6851024"/>
              <a:gd name="connsiteY10" fmla="*/ 2287499 h 2486130"/>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046460 w 6851024"/>
              <a:gd name="connsiteY8" fmla="*/ 2327480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51024" h="2461764">
                <a:moveTo>
                  <a:pt x="1231573" y="2287499"/>
                </a:moveTo>
                <a:cubicBezTo>
                  <a:pt x="1112336" y="2271169"/>
                  <a:pt x="681157" y="2233204"/>
                  <a:pt x="496258" y="2154071"/>
                </a:cubicBezTo>
                <a:cubicBezTo>
                  <a:pt x="311359" y="2074938"/>
                  <a:pt x="198016" y="2035043"/>
                  <a:pt x="122177" y="1812699"/>
                </a:cubicBezTo>
                <a:cubicBezTo>
                  <a:pt x="46338" y="1590355"/>
                  <a:pt x="-59356" y="1108506"/>
                  <a:pt x="41222" y="820007"/>
                </a:cubicBezTo>
                <a:cubicBezTo>
                  <a:pt x="141800" y="531508"/>
                  <a:pt x="395768" y="136683"/>
                  <a:pt x="725648" y="81703"/>
                </a:cubicBezTo>
                <a:cubicBezTo>
                  <a:pt x="1694758" y="-79792"/>
                  <a:pt x="5058425" y="21731"/>
                  <a:pt x="6070841" y="181742"/>
                </a:cubicBezTo>
                <a:cubicBezTo>
                  <a:pt x="7083257" y="341753"/>
                  <a:pt x="6832799" y="565274"/>
                  <a:pt x="6800142" y="1041768"/>
                </a:cubicBezTo>
                <a:cubicBezTo>
                  <a:pt x="6762524" y="1588400"/>
                  <a:pt x="6896479" y="1874529"/>
                  <a:pt x="6123669" y="2088456"/>
                </a:cubicBezTo>
                <a:cubicBezTo>
                  <a:pt x="5350859" y="2302383"/>
                  <a:pt x="2371629" y="2317340"/>
                  <a:pt x="2163283" y="2325332"/>
                </a:cubicBezTo>
                <a:cubicBezTo>
                  <a:pt x="1581595" y="2463408"/>
                  <a:pt x="1234045" y="2459053"/>
                  <a:pt x="1172765" y="2461764"/>
                </a:cubicBezTo>
                <a:cubicBezTo>
                  <a:pt x="1538023" y="2321109"/>
                  <a:pt x="1231573" y="2287499"/>
                  <a:pt x="1231573" y="2287499"/>
                </a:cubicBezTo>
                <a:close/>
              </a:path>
            </a:pathLst>
          </a:custGeom>
          <a:solidFill>
            <a:schemeClr val="bg1"/>
          </a:solidFill>
          <a:ln w="19050"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4FB7586-D41B-4287-9864-5CA49B350F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49824" flipH="1">
            <a:off x="4868349" y="422322"/>
            <a:ext cx="6912706" cy="5902624"/>
          </a:xfrm>
          <a:custGeom>
            <a:avLst/>
            <a:gdLst>
              <a:gd name="connsiteX0" fmla="*/ 1289525 w 6745768"/>
              <a:gd name="connsiteY0" fmla="*/ 2301903 h 2794242"/>
              <a:gd name="connsiteX1" fmla="*/ 182620 w 6745768"/>
              <a:gd name="connsiteY1" fmla="*/ 1797161 h 2794242"/>
              <a:gd name="connsiteX2" fmla="*/ 12857 w 6745768"/>
              <a:gd name="connsiteY2" fmla="*/ 794567 h 2794242"/>
              <a:gd name="connsiteX3" fmla="*/ 697283 w 6745768"/>
              <a:gd name="connsiteY3" fmla="*/ 56263 h 2794242"/>
              <a:gd name="connsiteX4" fmla="*/ 6042476 w 6745768"/>
              <a:gd name="connsiteY4" fmla="*/ 156302 h 2794242"/>
              <a:gd name="connsiteX5" fmla="*/ 6744264 w 6745768"/>
              <a:gd name="connsiteY5" fmla="*/ 865255 h 2794242"/>
              <a:gd name="connsiteX6" fmla="*/ 6299463 w 6745768"/>
              <a:gd name="connsiteY6" fmla="*/ 2129659 h 2794242"/>
              <a:gd name="connsiteX7" fmla="*/ 1843321 w 6745768"/>
              <a:gd name="connsiteY7" fmla="*/ 2302040 h 2794242"/>
              <a:gd name="connsiteX8" fmla="*/ 1297241 w 6745768"/>
              <a:gd name="connsiteY8" fmla="*/ 2794243 h 2794242"/>
              <a:gd name="connsiteX9" fmla="*/ 1289525 w 6745768"/>
              <a:gd name="connsiteY9" fmla="*/ 2301903 h 2794242"/>
              <a:gd name="connsiteX0" fmla="*/ 1289525 w 6745768"/>
              <a:gd name="connsiteY0" fmla="*/ 2301903 h 2633547"/>
              <a:gd name="connsiteX1" fmla="*/ 182620 w 6745768"/>
              <a:gd name="connsiteY1" fmla="*/ 1797161 h 2633547"/>
              <a:gd name="connsiteX2" fmla="*/ 12857 w 6745768"/>
              <a:gd name="connsiteY2" fmla="*/ 794567 h 2633547"/>
              <a:gd name="connsiteX3" fmla="*/ 697283 w 6745768"/>
              <a:gd name="connsiteY3" fmla="*/ 56263 h 2633547"/>
              <a:gd name="connsiteX4" fmla="*/ 6042476 w 6745768"/>
              <a:gd name="connsiteY4" fmla="*/ 156302 h 2633547"/>
              <a:gd name="connsiteX5" fmla="*/ 6744264 w 6745768"/>
              <a:gd name="connsiteY5" fmla="*/ 865255 h 2633547"/>
              <a:gd name="connsiteX6" fmla="*/ 6299463 w 6745768"/>
              <a:gd name="connsiteY6" fmla="*/ 2129659 h 2633547"/>
              <a:gd name="connsiteX7" fmla="*/ 1843321 w 6745768"/>
              <a:gd name="connsiteY7" fmla="*/ 2302040 h 2633547"/>
              <a:gd name="connsiteX8" fmla="*/ 1297241 w 6745768"/>
              <a:gd name="connsiteY8" fmla="*/ 2633547 h 2633547"/>
              <a:gd name="connsiteX9" fmla="*/ 1289525 w 6745768"/>
              <a:gd name="connsiteY9" fmla="*/ 2301903 h 2633547"/>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046952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5926709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2018095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02083"/>
              <a:gd name="connsiteX1" fmla="*/ 182620 w 6745768"/>
              <a:gd name="connsiteY1" fmla="*/ 1797161 h 2502083"/>
              <a:gd name="connsiteX2" fmla="*/ 12857 w 6745768"/>
              <a:gd name="connsiteY2" fmla="*/ 794567 h 2502083"/>
              <a:gd name="connsiteX3" fmla="*/ 697283 w 6745768"/>
              <a:gd name="connsiteY3" fmla="*/ 56263 h 2502083"/>
              <a:gd name="connsiteX4" fmla="*/ 6042476 w 6745768"/>
              <a:gd name="connsiteY4" fmla="*/ 156302 h 2502083"/>
              <a:gd name="connsiteX5" fmla="*/ 6744264 w 6745768"/>
              <a:gd name="connsiteY5" fmla="*/ 865255 h 2502083"/>
              <a:gd name="connsiteX6" fmla="*/ 5926709 w 6745768"/>
              <a:gd name="connsiteY6" fmla="*/ 2129659 h 2502083"/>
              <a:gd name="connsiteX7" fmla="*/ 2018095 w 6745768"/>
              <a:gd name="connsiteY7" fmla="*/ 2302040 h 2502083"/>
              <a:gd name="connsiteX8" fmla="*/ 1303420 w 6745768"/>
              <a:gd name="connsiteY8" fmla="*/ 2502083 h 2502083"/>
              <a:gd name="connsiteX9" fmla="*/ 1289525 w 6745768"/>
              <a:gd name="connsiteY9" fmla="*/ 230190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7858 w 6739037"/>
              <a:gd name="connsiteY0" fmla="*/ 2291553 h 2502083"/>
              <a:gd name="connsiteX1" fmla="*/ 429511 w 6739037"/>
              <a:gd name="connsiteY1" fmla="*/ 2224594 h 2502083"/>
              <a:gd name="connsiteX2" fmla="*/ 175889 w 6739037"/>
              <a:gd name="connsiteY2" fmla="*/ 1797161 h 2502083"/>
              <a:gd name="connsiteX3" fmla="*/ 6126 w 6739037"/>
              <a:gd name="connsiteY3" fmla="*/ 794567 h 2502083"/>
              <a:gd name="connsiteX4" fmla="*/ 690552 w 6739037"/>
              <a:gd name="connsiteY4" fmla="*/ 56263 h 2502083"/>
              <a:gd name="connsiteX5" fmla="*/ 6035745 w 6739037"/>
              <a:gd name="connsiteY5" fmla="*/ 156302 h 2502083"/>
              <a:gd name="connsiteX6" fmla="*/ 6737533 w 6739037"/>
              <a:gd name="connsiteY6" fmla="*/ 865255 h 2502083"/>
              <a:gd name="connsiteX7" fmla="*/ 5919978 w 6739037"/>
              <a:gd name="connsiteY7" fmla="*/ 2129659 h 2502083"/>
              <a:gd name="connsiteX8" fmla="*/ 2011364 w 6739037"/>
              <a:gd name="connsiteY8" fmla="*/ 2302040 h 2502083"/>
              <a:gd name="connsiteX9" fmla="*/ 1296689 w 6739037"/>
              <a:gd name="connsiteY9" fmla="*/ 2502083 h 2502083"/>
              <a:gd name="connsiteX10" fmla="*/ 1187858 w 6739037"/>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8071 w 6739250"/>
              <a:gd name="connsiteY0" fmla="*/ 2291553 h 2502083"/>
              <a:gd name="connsiteX1" fmla="*/ 464950 w 6739250"/>
              <a:gd name="connsiteY1" fmla="*/ 2162792 h 2502083"/>
              <a:gd name="connsiteX2" fmla="*/ 176102 w 6739250"/>
              <a:gd name="connsiteY2" fmla="*/ 1797161 h 2502083"/>
              <a:gd name="connsiteX3" fmla="*/ 6339 w 6739250"/>
              <a:gd name="connsiteY3" fmla="*/ 794567 h 2502083"/>
              <a:gd name="connsiteX4" fmla="*/ 690765 w 6739250"/>
              <a:gd name="connsiteY4" fmla="*/ 56263 h 2502083"/>
              <a:gd name="connsiteX5" fmla="*/ 6035958 w 6739250"/>
              <a:gd name="connsiteY5" fmla="*/ 156302 h 2502083"/>
              <a:gd name="connsiteX6" fmla="*/ 6737746 w 6739250"/>
              <a:gd name="connsiteY6" fmla="*/ 865255 h 2502083"/>
              <a:gd name="connsiteX7" fmla="*/ 5920191 w 6739250"/>
              <a:gd name="connsiteY7" fmla="*/ 2129659 h 2502083"/>
              <a:gd name="connsiteX8" fmla="*/ 2011577 w 6739250"/>
              <a:gd name="connsiteY8" fmla="*/ 2302040 h 2502083"/>
              <a:gd name="connsiteX9" fmla="*/ 1296902 w 6739250"/>
              <a:gd name="connsiteY9" fmla="*/ 2502083 h 2502083"/>
              <a:gd name="connsiteX10" fmla="*/ 1188071 w 6739250"/>
              <a:gd name="connsiteY10" fmla="*/ 2291553 h 2502083"/>
              <a:gd name="connsiteX0" fmla="*/ 1218613 w 6769792"/>
              <a:gd name="connsiteY0" fmla="*/ 2291553 h 2502083"/>
              <a:gd name="connsiteX1" fmla="*/ 495492 w 6769792"/>
              <a:gd name="connsiteY1" fmla="*/ 2162792 h 2502083"/>
              <a:gd name="connsiteX2" fmla="*/ 134625 w 6769792"/>
              <a:gd name="connsiteY2" fmla="*/ 1835847 h 2502083"/>
              <a:gd name="connsiteX3" fmla="*/ 36881 w 6769792"/>
              <a:gd name="connsiteY3" fmla="*/ 794567 h 2502083"/>
              <a:gd name="connsiteX4" fmla="*/ 721307 w 6769792"/>
              <a:gd name="connsiteY4" fmla="*/ 56263 h 2502083"/>
              <a:gd name="connsiteX5" fmla="*/ 6066500 w 6769792"/>
              <a:gd name="connsiteY5" fmla="*/ 156302 h 2502083"/>
              <a:gd name="connsiteX6" fmla="*/ 6768288 w 6769792"/>
              <a:gd name="connsiteY6" fmla="*/ 865255 h 2502083"/>
              <a:gd name="connsiteX7" fmla="*/ 5950733 w 6769792"/>
              <a:gd name="connsiteY7" fmla="*/ 2129659 h 2502083"/>
              <a:gd name="connsiteX8" fmla="*/ 2042119 w 6769792"/>
              <a:gd name="connsiteY8" fmla="*/ 2302040 h 2502083"/>
              <a:gd name="connsiteX9" fmla="*/ 1327444 w 6769792"/>
              <a:gd name="connsiteY9" fmla="*/ 2502083 h 2502083"/>
              <a:gd name="connsiteX10" fmla="*/ 1218613 w 6769792"/>
              <a:gd name="connsiteY10" fmla="*/ 2291553 h 2502083"/>
              <a:gd name="connsiteX0" fmla="*/ 1218613 w 6769792"/>
              <a:gd name="connsiteY0" fmla="*/ 2291553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18613 w 6769792"/>
              <a:gd name="connsiteY10" fmla="*/ 2291553 h 2468349"/>
              <a:gd name="connsiteX0" fmla="*/ 1227232 w 6769792"/>
              <a:gd name="connsiteY0" fmla="*/ 2262059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27232 w 6769792"/>
              <a:gd name="connsiteY10" fmla="*/ 2262059 h 2468349"/>
              <a:gd name="connsiteX0" fmla="*/ 1227139 w 6769699"/>
              <a:gd name="connsiteY0" fmla="*/ 2262059 h 2468349"/>
              <a:gd name="connsiteX1" fmla="*/ 491824 w 6769699"/>
              <a:gd name="connsiteY1" fmla="*/ 2128631 h 2468349"/>
              <a:gd name="connsiteX2" fmla="*/ 134532 w 6769699"/>
              <a:gd name="connsiteY2" fmla="*/ 1835847 h 2468349"/>
              <a:gd name="connsiteX3" fmla="*/ 36788 w 6769699"/>
              <a:gd name="connsiteY3" fmla="*/ 794567 h 2468349"/>
              <a:gd name="connsiteX4" fmla="*/ 721214 w 6769699"/>
              <a:gd name="connsiteY4" fmla="*/ 56263 h 2468349"/>
              <a:gd name="connsiteX5" fmla="*/ 6066407 w 6769699"/>
              <a:gd name="connsiteY5" fmla="*/ 156302 h 2468349"/>
              <a:gd name="connsiteX6" fmla="*/ 6768195 w 6769699"/>
              <a:gd name="connsiteY6" fmla="*/ 865255 h 2468349"/>
              <a:gd name="connsiteX7" fmla="*/ 5950640 w 6769699"/>
              <a:gd name="connsiteY7" fmla="*/ 2129659 h 2468349"/>
              <a:gd name="connsiteX8" fmla="*/ 2042026 w 6769699"/>
              <a:gd name="connsiteY8" fmla="*/ 2302040 h 2468349"/>
              <a:gd name="connsiteX9" fmla="*/ 1300412 w 6769699"/>
              <a:gd name="connsiteY9" fmla="*/ 2468349 h 2468349"/>
              <a:gd name="connsiteX10" fmla="*/ 1227139 w 6769699"/>
              <a:gd name="connsiteY10" fmla="*/ 2262059 h 2468349"/>
              <a:gd name="connsiteX0" fmla="*/ 1231573 w 6774133"/>
              <a:gd name="connsiteY0" fmla="*/ 2262059 h 2468349"/>
              <a:gd name="connsiteX1" fmla="*/ 496258 w 6774133"/>
              <a:gd name="connsiteY1" fmla="*/ 2128631 h 2468349"/>
              <a:gd name="connsiteX2" fmla="*/ 122177 w 6774133"/>
              <a:gd name="connsiteY2" fmla="*/ 1787259 h 2468349"/>
              <a:gd name="connsiteX3" fmla="*/ 41222 w 6774133"/>
              <a:gd name="connsiteY3" fmla="*/ 794567 h 2468349"/>
              <a:gd name="connsiteX4" fmla="*/ 725648 w 6774133"/>
              <a:gd name="connsiteY4" fmla="*/ 56263 h 2468349"/>
              <a:gd name="connsiteX5" fmla="*/ 6070841 w 6774133"/>
              <a:gd name="connsiteY5" fmla="*/ 156302 h 2468349"/>
              <a:gd name="connsiteX6" fmla="*/ 6772629 w 6774133"/>
              <a:gd name="connsiteY6" fmla="*/ 865255 h 2468349"/>
              <a:gd name="connsiteX7" fmla="*/ 5955074 w 6774133"/>
              <a:gd name="connsiteY7" fmla="*/ 2129659 h 2468349"/>
              <a:gd name="connsiteX8" fmla="*/ 2046460 w 6774133"/>
              <a:gd name="connsiteY8" fmla="*/ 2302040 h 2468349"/>
              <a:gd name="connsiteX9" fmla="*/ 1304846 w 6774133"/>
              <a:gd name="connsiteY9" fmla="*/ 2468349 h 2468349"/>
              <a:gd name="connsiteX10" fmla="*/ 1231573 w 6774133"/>
              <a:gd name="connsiteY10" fmla="*/ 2262059 h 2468349"/>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5712 w 6774133"/>
              <a:gd name="connsiteY7" fmla="*/ 2082537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3669 w 6774133"/>
              <a:gd name="connsiteY7" fmla="*/ 2063016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830714"/>
              <a:gd name="connsiteY0" fmla="*/ 2285938 h 2488841"/>
              <a:gd name="connsiteX1" fmla="*/ 496258 w 6830714"/>
              <a:gd name="connsiteY1" fmla="*/ 2152510 h 2488841"/>
              <a:gd name="connsiteX2" fmla="*/ 122177 w 6830714"/>
              <a:gd name="connsiteY2" fmla="*/ 1811138 h 2488841"/>
              <a:gd name="connsiteX3" fmla="*/ 41222 w 6830714"/>
              <a:gd name="connsiteY3" fmla="*/ 818446 h 2488841"/>
              <a:gd name="connsiteX4" fmla="*/ 725648 w 6830714"/>
              <a:gd name="connsiteY4" fmla="*/ 80142 h 2488841"/>
              <a:gd name="connsiteX5" fmla="*/ 6070841 w 6830714"/>
              <a:gd name="connsiteY5" fmla="*/ 180181 h 2488841"/>
              <a:gd name="connsiteX6" fmla="*/ 6772693 w 6830714"/>
              <a:gd name="connsiteY6" fmla="*/ 1001592 h 2488841"/>
              <a:gd name="connsiteX7" fmla="*/ 6123669 w 6830714"/>
              <a:gd name="connsiteY7" fmla="*/ 2086895 h 2488841"/>
              <a:gd name="connsiteX8" fmla="*/ 2046460 w 6830714"/>
              <a:gd name="connsiteY8" fmla="*/ 2325919 h 2488841"/>
              <a:gd name="connsiteX9" fmla="*/ 1222559 w 6830714"/>
              <a:gd name="connsiteY9" fmla="*/ 2488841 h 2488841"/>
              <a:gd name="connsiteX10" fmla="*/ 1231573 w 6830714"/>
              <a:gd name="connsiteY10" fmla="*/ 2285938 h 2488841"/>
              <a:gd name="connsiteX0" fmla="*/ 1231573 w 6775421"/>
              <a:gd name="connsiteY0" fmla="*/ 2285174 h 2488077"/>
              <a:gd name="connsiteX1" fmla="*/ 496258 w 6775421"/>
              <a:gd name="connsiteY1" fmla="*/ 2151746 h 2488077"/>
              <a:gd name="connsiteX2" fmla="*/ 122177 w 6775421"/>
              <a:gd name="connsiteY2" fmla="*/ 1810374 h 2488077"/>
              <a:gd name="connsiteX3" fmla="*/ 41222 w 6775421"/>
              <a:gd name="connsiteY3" fmla="*/ 817682 h 2488077"/>
              <a:gd name="connsiteX4" fmla="*/ 725648 w 6775421"/>
              <a:gd name="connsiteY4" fmla="*/ 79378 h 2488077"/>
              <a:gd name="connsiteX5" fmla="*/ 6070841 w 6775421"/>
              <a:gd name="connsiteY5" fmla="*/ 179417 h 2488077"/>
              <a:gd name="connsiteX6" fmla="*/ 6772693 w 6775421"/>
              <a:gd name="connsiteY6" fmla="*/ 1000828 h 2488077"/>
              <a:gd name="connsiteX7" fmla="*/ 6123669 w 6775421"/>
              <a:gd name="connsiteY7" fmla="*/ 2086131 h 2488077"/>
              <a:gd name="connsiteX8" fmla="*/ 2046460 w 6775421"/>
              <a:gd name="connsiteY8" fmla="*/ 2325155 h 2488077"/>
              <a:gd name="connsiteX9" fmla="*/ 1222559 w 6775421"/>
              <a:gd name="connsiteY9" fmla="*/ 2488077 h 2488077"/>
              <a:gd name="connsiteX10" fmla="*/ 1231573 w 6775421"/>
              <a:gd name="connsiteY10" fmla="*/ 2285174 h 2488077"/>
              <a:gd name="connsiteX0" fmla="*/ 1231573 w 6851024"/>
              <a:gd name="connsiteY0" fmla="*/ 2287499 h 2490402"/>
              <a:gd name="connsiteX1" fmla="*/ 496258 w 6851024"/>
              <a:gd name="connsiteY1" fmla="*/ 2154071 h 2490402"/>
              <a:gd name="connsiteX2" fmla="*/ 122177 w 6851024"/>
              <a:gd name="connsiteY2" fmla="*/ 1812699 h 2490402"/>
              <a:gd name="connsiteX3" fmla="*/ 41222 w 6851024"/>
              <a:gd name="connsiteY3" fmla="*/ 820007 h 2490402"/>
              <a:gd name="connsiteX4" fmla="*/ 725648 w 6851024"/>
              <a:gd name="connsiteY4" fmla="*/ 81703 h 2490402"/>
              <a:gd name="connsiteX5" fmla="*/ 6070841 w 6851024"/>
              <a:gd name="connsiteY5" fmla="*/ 181742 h 2490402"/>
              <a:gd name="connsiteX6" fmla="*/ 6800142 w 6851024"/>
              <a:gd name="connsiteY6" fmla="*/ 1041768 h 2490402"/>
              <a:gd name="connsiteX7" fmla="*/ 6123669 w 6851024"/>
              <a:gd name="connsiteY7" fmla="*/ 2088456 h 2490402"/>
              <a:gd name="connsiteX8" fmla="*/ 2046460 w 6851024"/>
              <a:gd name="connsiteY8" fmla="*/ 2327480 h 2490402"/>
              <a:gd name="connsiteX9" fmla="*/ 1222559 w 6851024"/>
              <a:gd name="connsiteY9" fmla="*/ 2490402 h 2490402"/>
              <a:gd name="connsiteX10" fmla="*/ 1231573 w 6851024"/>
              <a:gd name="connsiteY10" fmla="*/ 2287499 h 2490402"/>
              <a:gd name="connsiteX0" fmla="*/ 1231573 w 6851024"/>
              <a:gd name="connsiteY0" fmla="*/ 2287499 h 2486130"/>
              <a:gd name="connsiteX1" fmla="*/ 496258 w 6851024"/>
              <a:gd name="connsiteY1" fmla="*/ 2154071 h 2486130"/>
              <a:gd name="connsiteX2" fmla="*/ 122177 w 6851024"/>
              <a:gd name="connsiteY2" fmla="*/ 1812699 h 2486130"/>
              <a:gd name="connsiteX3" fmla="*/ 41222 w 6851024"/>
              <a:gd name="connsiteY3" fmla="*/ 820007 h 2486130"/>
              <a:gd name="connsiteX4" fmla="*/ 725648 w 6851024"/>
              <a:gd name="connsiteY4" fmla="*/ 81703 h 2486130"/>
              <a:gd name="connsiteX5" fmla="*/ 6070841 w 6851024"/>
              <a:gd name="connsiteY5" fmla="*/ 181742 h 2486130"/>
              <a:gd name="connsiteX6" fmla="*/ 6800142 w 6851024"/>
              <a:gd name="connsiteY6" fmla="*/ 1041768 h 2486130"/>
              <a:gd name="connsiteX7" fmla="*/ 6123669 w 6851024"/>
              <a:gd name="connsiteY7" fmla="*/ 2088456 h 2486130"/>
              <a:gd name="connsiteX8" fmla="*/ 2046460 w 6851024"/>
              <a:gd name="connsiteY8" fmla="*/ 2327480 h 2486130"/>
              <a:gd name="connsiteX9" fmla="*/ 1187001 w 6851024"/>
              <a:gd name="connsiteY9" fmla="*/ 2486130 h 2486130"/>
              <a:gd name="connsiteX10" fmla="*/ 1231573 w 6851024"/>
              <a:gd name="connsiteY10" fmla="*/ 2287499 h 2486130"/>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046460 w 6851024"/>
              <a:gd name="connsiteY8" fmla="*/ 2327480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51024" h="2461764">
                <a:moveTo>
                  <a:pt x="1231573" y="2287499"/>
                </a:moveTo>
                <a:cubicBezTo>
                  <a:pt x="1112336" y="2271169"/>
                  <a:pt x="681157" y="2233204"/>
                  <a:pt x="496258" y="2154071"/>
                </a:cubicBezTo>
                <a:cubicBezTo>
                  <a:pt x="311359" y="2074938"/>
                  <a:pt x="198016" y="2035043"/>
                  <a:pt x="122177" y="1812699"/>
                </a:cubicBezTo>
                <a:cubicBezTo>
                  <a:pt x="46338" y="1590355"/>
                  <a:pt x="-59356" y="1108506"/>
                  <a:pt x="41222" y="820007"/>
                </a:cubicBezTo>
                <a:cubicBezTo>
                  <a:pt x="141800" y="531508"/>
                  <a:pt x="395768" y="136683"/>
                  <a:pt x="725648" y="81703"/>
                </a:cubicBezTo>
                <a:cubicBezTo>
                  <a:pt x="1694758" y="-79792"/>
                  <a:pt x="5058425" y="21731"/>
                  <a:pt x="6070841" y="181742"/>
                </a:cubicBezTo>
                <a:cubicBezTo>
                  <a:pt x="7083257" y="341753"/>
                  <a:pt x="6832799" y="565274"/>
                  <a:pt x="6800142" y="1041768"/>
                </a:cubicBezTo>
                <a:cubicBezTo>
                  <a:pt x="6762524" y="1588400"/>
                  <a:pt x="6896479" y="1874529"/>
                  <a:pt x="6123669" y="2088456"/>
                </a:cubicBezTo>
                <a:cubicBezTo>
                  <a:pt x="5350859" y="2302383"/>
                  <a:pt x="2371629" y="2317340"/>
                  <a:pt x="2163283" y="2325332"/>
                </a:cubicBezTo>
                <a:cubicBezTo>
                  <a:pt x="1581595" y="2463408"/>
                  <a:pt x="1234045" y="2459053"/>
                  <a:pt x="1172765" y="2461764"/>
                </a:cubicBezTo>
                <a:cubicBezTo>
                  <a:pt x="1538023" y="2321109"/>
                  <a:pt x="1231573" y="2287499"/>
                  <a:pt x="1231573" y="2287499"/>
                </a:cubicBezTo>
                <a:close/>
              </a:path>
            </a:pathLst>
          </a:custGeom>
          <a:noFill/>
          <a:ln w="19050" cap="flat">
            <a:solidFill>
              <a:schemeClr val="tx1"/>
            </a:solid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CD9E833B-71C6-4E5A-8EE9-2F5C6CF09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5116">
            <a:off x="776088" y="584312"/>
            <a:ext cx="4653004" cy="3398069"/>
          </a:xfrm>
          <a:custGeom>
            <a:avLst/>
            <a:gdLst>
              <a:gd name="connsiteX0" fmla="*/ 986774 w 5065355"/>
              <a:gd name="connsiteY0" fmla="*/ 0 h 3864077"/>
              <a:gd name="connsiteX1" fmla="*/ 1598492 w 5065355"/>
              <a:gd name="connsiteY1" fmla="*/ 571743 h 3864077"/>
              <a:gd name="connsiteX2" fmla="*/ 4623587 w 5065355"/>
              <a:gd name="connsiteY2" fmla="*/ 815032 h 3864077"/>
              <a:gd name="connsiteX3" fmla="*/ 5045794 w 5065355"/>
              <a:gd name="connsiteY3" fmla="*/ 2583837 h 3864077"/>
              <a:gd name="connsiteX4" fmla="*/ 5065097 w 5065355"/>
              <a:gd name="connsiteY4" fmla="*/ 3007422 h 3864077"/>
              <a:gd name="connsiteX5" fmla="*/ 5064540 w 5065355"/>
              <a:gd name="connsiteY5" fmla="*/ 3083457 h 3864077"/>
              <a:gd name="connsiteX6" fmla="*/ 5065355 w 5065355"/>
              <a:gd name="connsiteY6" fmla="*/ 3093208 h 3864077"/>
              <a:gd name="connsiteX7" fmla="*/ 5059336 w 5065355"/>
              <a:gd name="connsiteY7" fmla="*/ 3165214 h 3864077"/>
              <a:gd name="connsiteX8" fmla="*/ 5058896 w 5065355"/>
              <a:gd name="connsiteY8" fmla="*/ 3171406 h 3864077"/>
              <a:gd name="connsiteX9" fmla="*/ 5058773 w 5065355"/>
              <a:gd name="connsiteY9" fmla="*/ 3171941 h 3864077"/>
              <a:gd name="connsiteX10" fmla="*/ 5057188 w 5065355"/>
              <a:gd name="connsiteY10" fmla="*/ 3190910 h 3864077"/>
              <a:gd name="connsiteX11" fmla="*/ 5033762 w 5065355"/>
              <a:gd name="connsiteY11" fmla="*/ 3281910 h 3864077"/>
              <a:gd name="connsiteX12" fmla="*/ 5033487 w 5065355"/>
              <a:gd name="connsiteY12" fmla="*/ 3282522 h 3864077"/>
              <a:gd name="connsiteX13" fmla="*/ 5027369 w 5065355"/>
              <a:gd name="connsiteY13" fmla="*/ 3309275 h 3864077"/>
              <a:gd name="connsiteX14" fmla="*/ 4908386 w 5065355"/>
              <a:gd name="connsiteY14" fmla="*/ 3476562 h 3864077"/>
              <a:gd name="connsiteX15" fmla="*/ 4902444 w 5065355"/>
              <a:gd name="connsiteY15" fmla="*/ 3480940 h 3864077"/>
              <a:gd name="connsiteX16" fmla="*/ 4888108 w 5065355"/>
              <a:gd name="connsiteY16" fmla="*/ 3495204 h 3864077"/>
              <a:gd name="connsiteX17" fmla="*/ 4819819 w 5065355"/>
              <a:gd name="connsiteY17" fmla="*/ 3539901 h 3864077"/>
              <a:gd name="connsiteX18" fmla="*/ 4806748 w 5065355"/>
              <a:gd name="connsiteY18" fmla="*/ 3544794 h 3864077"/>
              <a:gd name="connsiteX19" fmla="*/ 4765129 w 5065355"/>
              <a:gd name="connsiteY19" fmla="*/ 3568040 h 3864077"/>
              <a:gd name="connsiteX20" fmla="*/ 4426673 w 5065355"/>
              <a:gd name="connsiteY20" fmla="*/ 3685984 h 3864077"/>
              <a:gd name="connsiteX21" fmla="*/ 534075 w 5065355"/>
              <a:gd name="connsiteY21" fmla="*/ 3761757 h 3864077"/>
              <a:gd name="connsiteX22" fmla="*/ 451805 w 5065355"/>
              <a:gd name="connsiteY22" fmla="*/ 3738960 h 3864077"/>
              <a:gd name="connsiteX23" fmla="*/ 417467 w 5065355"/>
              <a:gd name="connsiteY23" fmla="*/ 3743134 h 3864077"/>
              <a:gd name="connsiteX24" fmla="*/ 47039 w 5065355"/>
              <a:gd name="connsiteY24" fmla="*/ 3447046 h 3864077"/>
              <a:gd name="connsiteX25" fmla="*/ 38763 w 5065355"/>
              <a:gd name="connsiteY25" fmla="*/ 3414896 h 3864077"/>
              <a:gd name="connsiteX26" fmla="*/ 28376 w 5065355"/>
              <a:gd name="connsiteY26" fmla="*/ 3388641 h 3864077"/>
              <a:gd name="connsiteX27" fmla="*/ 14642 w 5065355"/>
              <a:gd name="connsiteY27" fmla="*/ 2681940 h 3864077"/>
              <a:gd name="connsiteX28" fmla="*/ 141525 w 5065355"/>
              <a:gd name="connsiteY28" fmla="*/ 1290513 h 3864077"/>
              <a:gd name="connsiteX29" fmla="*/ 968842 w 5065355"/>
              <a:gd name="connsiteY29" fmla="*/ 590018 h 3864077"/>
              <a:gd name="connsiteX30" fmla="*/ 986774 w 5065355"/>
              <a:gd name="connsiteY30" fmla="*/ 0 h 3864077"/>
              <a:gd name="connsiteX0" fmla="*/ 986774 w 5065355"/>
              <a:gd name="connsiteY0" fmla="*/ 0 h 3852421"/>
              <a:gd name="connsiteX1" fmla="*/ 1598492 w 5065355"/>
              <a:gd name="connsiteY1" fmla="*/ 571743 h 3852421"/>
              <a:gd name="connsiteX2" fmla="*/ 4623587 w 5065355"/>
              <a:gd name="connsiteY2" fmla="*/ 815032 h 3852421"/>
              <a:gd name="connsiteX3" fmla="*/ 5045794 w 5065355"/>
              <a:gd name="connsiteY3" fmla="*/ 2583837 h 3852421"/>
              <a:gd name="connsiteX4" fmla="*/ 5065097 w 5065355"/>
              <a:gd name="connsiteY4" fmla="*/ 3007422 h 3852421"/>
              <a:gd name="connsiteX5" fmla="*/ 5064540 w 5065355"/>
              <a:gd name="connsiteY5" fmla="*/ 3083457 h 3852421"/>
              <a:gd name="connsiteX6" fmla="*/ 5065355 w 5065355"/>
              <a:gd name="connsiteY6" fmla="*/ 3093208 h 3852421"/>
              <a:gd name="connsiteX7" fmla="*/ 5059336 w 5065355"/>
              <a:gd name="connsiteY7" fmla="*/ 3165214 h 3852421"/>
              <a:gd name="connsiteX8" fmla="*/ 5058896 w 5065355"/>
              <a:gd name="connsiteY8" fmla="*/ 3171406 h 3852421"/>
              <a:gd name="connsiteX9" fmla="*/ 5058773 w 5065355"/>
              <a:gd name="connsiteY9" fmla="*/ 3171941 h 3852421"/>
              <a:gd name="connsiteX10" fmla="*/ 5057188 w 5065355"/>
              <a:gd name="connsiteY10" fmla="*/ 3190910 h 3852421"/>
              <a:gd name="connsiteX11" fmla="*/ 5033762 w 5065355"/>
              <a:gd name="connsiteY11" fmla="*/ 3281910 h 3852421"/>
              <a:gd name="connsiteX12" fmla="*/ 5033487 w 5065355"/>
              <a:gd name="connsiteY12" fmla="*/ 3282522 h 3852421"/>
              <a:gd name="connsiteX13" fmla="*/ 5027369 w 5065355"/>
              <a:gd name="connsiteY13" fmla="*/ 3309275 h 3852421"/>
              <a:gd name="connsiteX14" fmla="*/ 4908386 w 5065355"/>
              <a:gd name="connsiteY14" fmla="*/ 3476562 h 3852421"/>
              <a:gd name="connsiteX15" fmla="*/ 4902444 w 5065355"/>
              <a:gd name="connsiteY15" fmla="*/ 3480940 h 3852421"/>
              <a:gd name="connsiteX16" fmla="*/ 4888108 w 5065355"/>
              <a:gd name="connsiteY16" fmla="*/ 3495204 h 3852421"/>
              <a:gd name="connsiteX17" fmla="*/ 4819819 w 5065355"/>
              <a:gd name="connsiteY17" fmla="*/ 3539901 h 3852421"/>
              <a:gd name="connsiteX18" fmla="*/ 4806748 w 5065355"/>
              <a:gd name="connsiteY18" fmla="*/ 3544794 h 3852421"/>
              <a:gd name="connsiteX19" fmla="*/ 4765129 w 5065355"/>
              <a:gd name="connsiteY19" fmla="*/ 3568040 h 3852421"/>
              <a:gd name="connsiteX20" fmla="*/ 4426673 w 5065355"/>
              <a:gd name="connsiteY20" fmla="*/ 3685984 h 3852421"/>
              <a:gd name="connsiteX21" fmla="*/ 904564 w 5065355"/>
              <a:gd name="connsiteY21" fmla="*/ 3793288 h 3852421"/>
              <a:gd name="connsiteX22" fmla="*/ 451805 w 5065355"/>
              <a:gd name="connsiteY22" fmla="*/ 3738960 h 3852421"/>
              <a:gd name="connsiteX23" fmla="*/ 417467 w 5065355"/>
              <a:gd name="connsiteY23" fmla="*/ 3743134 h 3852421"/>
              <a:gd name="connsiteX24" fmla="*/ 47039 w 5065355"/>
              <a:gd name="connsiteY24" fmla="*/ 3447046 h 3852421"/>
              <a:gd name="connsiteX25" fmla="*/ 38763 w 5065355"/>
              <a:gd name="connsiteY25" fmla="*/ 3414896 h 3852421"/>
              <a:gd name="connsiteX26" fmla="*/ 28376 w 5065355"/>
              <a:gd name="connsiteY26" fmla="*/ 3388641 h 3852421"/>
              <a:gd name="connsiteX27" fmla="*/ 14642 w 5065355"/>
              <a:gd name="connsiteY27" fmla="*/ 2681940 h 3852421"/>
              <a:gd name="connsiteX28" fmla="*/ 141525 w 5065355"/>
              <a:gd name="connsiteY28" fmla="*/ 1290513 h 3852421"/>
              <a:gd name="connsiteX29" fmla="*/ 968842 w 5065355"/>
              <a:gd name="connsiteY29" fmla="*/ 590018 h 3852421"/>
              <a:gd name="connsiteX30" fmla="*/ 986774 w 5065355"/>
              <a:gd name="connsiteY30" fmla="*/ 0 h 3852421"/>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229604 w 5065355"/>
              <a:gd name="connsiteY19" fmla="*/ 3851522 h 3899315"/>
              <a:gd name="connsiteX20" fmla="*/ 904564 w 5065355"/>
              <a:gd name="connsiteY20" fmla="*/ 3793288 h 3899315"/>
              <a:gd name="connsiteX21" fmla="*/ 451805 w 5065355"/>
              <a:gd name="connsiteY21" fmla="*/ 3738960 h 3899315"/>
              <a:gd name="connsiteX22" fmla="*/ 417467 w 5065355"/>
              <a:gd name="connsiteY22" fmla="*/ 3743134 h 3899315"/>
              <a:gd name="connsiteX23" fmla="*/ 47039 w 5065355"/>
              <a:gd name="connsiteY23" fmla="*/ 3447046 h 3899315"/>
              <a:gd name="connsiteX24" fmla="*/ 38763 w 5065355"/>
              <a:gd name="connsiteY24" fmla="*/ 3414896 h 3899315"/>
              <a:gd name="connsiteX25" fmla="*/ 28376 w 5065355"/>
              <a:gd name="connsiteY25" fmla="*/ 3388641 h 3899315"/>
              <a:gd name="connsiteX26" fmla="*/ 14642 w 5065355"/>
              <a:gd name="connsiteY26" fmla="*/ 2681940 h 3899315"/>
              <a:gd name="connsiteX27" fmla="*/ 141525 w 5065355"/>
              <a:gd name="connsiteY27" fmla="*/ 1290513 h 3899315"/>
              <a:gd name="connsiteX28" fmla="*/ 968842 w 5065355"/>
              <a:gd name="connsiteY28" fmla="*/ 590018 h 3899315"/>
              <a:gd name="connsiteX29" fmla="*/ 986774 w 5065355"/>
              <a:gd name="connsiteY29" fmla="*/ 0 h 3899315"/>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88108 w 5065355"/>
              <a:gd name="connsiteY16" fmla="*/ 3495204 h 3885853"/>
              <a:gd name="connsiteX17" fmla="*/ 4819819 w 5065355"/>
              <a:gd name="connsiteY17" fmla="*/ 3539901 h 3885853"/>
              <a:gd name="connsiteX18" fmla="*/ 4735804 w 5065355"/>
              <a:gd name="connsiteY18" fmla="*/ 3804925 h 3885853"/>
              <a:gd name="connsiteX19" fmla="*/ 4229604 w 5065355"/>
              <a:gd name="connsiteY19" fmla="*/ 3851522 h 3885853"/>
              <a:gd name="connsiteX20" fmla="*/ 904564 w 5065355"/>
              <a:gd name="connsiteY20" fmla="*/ 3793288 h 3885853"/>
              <a:gd name="connsiteX21" fmla="*/ 451805 w 5065355"/>
              <a:gd name="connsiteY21" fmla="*/ 3738960 h 3885853"/>
              <a:gd name="connsiteX22" fmla="*/ 417467 w 5065355"/>
              <a:gd name="connsiteY22" fmla="*/ 3743134 h 3885853"/>
              <a:gd name="connsiteX23" fmla="*/ 47039 w 5065355"/>
              <a:gd name="connsiteY23" fmla="*/ 3447046 h 3885853"/>
              <a:gd name="connsiteX24" fmla="*/ 38763 w 5065355"/>
              <a:gd name="connsiteY24" fmla="*/ 3414896 h 3885853"/>
              <a:gd name="connsiteX25" fmla="*/ 28376 w 5065355"/>
              <a:gd name="connsiteY25" fmla="*/ 3388641 h 3885853"/>
              <a:gd name="connsiteX26" fmla="*/ 14642 w 5065355"/>
              <a:gd name="connsiteY26" fmla="*/ 2681940 h 3885853"/>
              <a:gd name="connsiteX27" fmla="*/ 141525 w 5065355"/>
              <a:gd name="connsiteY27" fmla="*/ 1290513 h 3885853"/>
              <a:gd name="connsiteX28" fmla="*/ 968842 w 5065355"/>
              <a:gd name="connsiteY28" fmla="*/ 590018 h 3885853"/>
              <a:gd name="connsiteX29" fmla="*/ 986774 w 5065355"/>
              <a:gd name="connsiteY29"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19819 w 5065355"/>
              <a:gd name="connsiteY16" fmla="*/ 3539901 h 3885853"/>
              <a:gd name="connsiteX17" fmla="*/ 4735804 w 5065355"/>
              <a:gd name="connsiteY17" fmla="*/ 3804925 h 3885853"/>
              <a:gd name="connsiteX18" fmla="*/ 4229604 w 5065355"/>
              <a:gd name="connsiteY18" fmla="*/ 3851522 h 3885853"/>
              <a:gd name="connsiteX19" fmla="*/ 904564 w 5065355"/>
              <a:gd name="connsiteY19" fmla="*/ 3793288 h 3885853"/>
              <a:gd name="connsiteX20" fmla="*/ 451805 w 5065355"/>
              <a:gd name="connsiteY20" fmla="*/ 3738960 h 3885853"/>
              <a:gd name="connsiteX21" fmla="*/ 417467 w 5065355"/>
              <a:gd name="connsiteY21" fmla="*/ 3743134 h 3885853"/>
              <a:gd name="connsiteX22" fmla="*/ 47039 w 5065355"/>
              <a:gd name="connsiteY22" fmla="*/ 3447046 h 3885853"/>
              <a:gd name="connsiteX23" fmla="*/ 38763 w 5065355"/>
              <a:gd name="connsiteY23" fmla="*/ 3414896 h 3885853"/>
              <a:gd name="connsiteX24" fmla="*/ 28376 w 5065355"/>
              <a:gd name="connsiteY24" fmla="*/ 3388641 h 3885853"/>
              <a:gd name="connsiteX25" fmla="*/ 14642 w 5065355"/>
              <a:gd name="connsiteY25" fmla="*/ 2681940 h 3885853"/>
              <a:gd name="connsiteX26" fmla="*/ 141525 w 5065355"/>
              <a:gd name="connsiteY26" fmla="*/ 1290513 h 3885853"/>
              <a:gd name="connsiteX27" fmla="*/ 968842 w 5065355"/>
              <a:gd name="connsiteY27" fmla="*/ 590018 h 3885853"/>
              <a:gd name="connsiteX28" fmla="*/ 986774 w 5065355"/>
              <a:gd name="connsiteY28"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4908386 w 5065355"/>
              <a:gd name="connsiteY13" fmla="*/ 3476562 h 3885853"/>
              <a:gd name="connsiteX14" fmla="*/ 4902444 w 5065355"/>
              <a:gd name="connsiteY14" fmla="*/ 3480940 h 3885853"/>
              <a:gd name="connsiteX15" fmla="*/ 4819819 w 5065355"/>
              <a:gd name="connsiteY15" fmla="*/ 3539901 h 3885853"/>
              <a:gd name="connsiteX16" fmla="*/ 4735804 w 5065355"/>
              <a:gd name="connsiteY16" fmla="*/ 3804925 h 3885853"/>
              <a:gd name="connsiteX17" fmla="*/ 4229604 w 5065355"/>
              <a:gd name="connsiteY17" fmla="*/ 3851522 h 3885853"/>
              <a:gd name="connsiteX18" fmla="*/ 904564 w 5065355"/>
              <a:gd name="connsiteY18" fmla="*/ 3793288 h 3885853"/>
              <a:gd name="connsiteX19" fmla="*/ 451805 w 5065355"/>
              <a:gd name="connsiteY19" fmla="*/ 3738960 h 3885853"/>
              <a:gd name="connsiteX20" fmla="*/ 417467 w 5065355"/>
              <a:gd name="connsiteY20" fmla="*/ 3743134 h 3885853"/>
              <a:gd name="connsiteX21" fmla="*/ 47039 w 5065355"/>
              <a:gd name="connsiteY21" fmla="*/ 3447046 h 3885853"/>
              <a:gd name="connsiteX22" fmla="*/ 38763 w 5065355"/>
              <a:gd name="connsiteY22" fmla="*/ 3414896 h 3885853"/>
              <a:gd name="connsiteX23" fmla="*/ 28376 w 5065355"/>
              <a:gd name="connsiteY23" fmla="*/ 3388641 h 3885853"/>
              <a:gd name="connsiteX24" fmla="*/ 14642 w 5065355"/>
              <a:gd name="connsiteY24" fmla="*/ 2681940 h 3885853"/>
              <a:gd name="connsiteX25" fmla="*/ 141525 w 5065355"/>
              <a:gd name="connsiteY25" fmla="*/ 1290513 h 3885853"/>
              <a:gd name="connsiteX26" fmla="*/ 968842 w 5065355"/>
              <a:gd name="connsiteY26" fmla="*/ 590018 h 3885853"/>
              <a:gd name="connsiteX27" fmla="*/ 986774 w 5065355"/>
              <a:gd name="connsiteY27"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4908386 w 5065355"/>
              <a:gd name="connsiteY12" fmla="*/ 3476562 h 3885853"/>
              <a:gd name="connsiteX13" fmla="*/ 4902444 w 5065355"/>
              <a:gd name="connsiteY13" fmla="*/ 3480940 h 3885853"/>
              <a:gd name="connsiteX14" fmla="*/ 4819819 w 5065355"/>
              <a:gd name="connsiteY14" fmla="*/ 3539901 h 3885853"/>
              <a:gd name="connsiteX15" fmla="*/ 4735804 w 5065355"/>
              <a:gd name="connsiteY15" fmla="*/ 3804925 h 3885853"/>
              <a:gd name="connsiteX16" fmla="*/ 4229604 w 5065355"/>
              <a:gd name="connsiteY16" fmla="*/ 3851522 h 3885853"/>
              <a:gd name="connsiteX17" fmla="*/ 904564 w 5065355"/>
              <a:gd name="connsiteY17" fmla="*/ 3793288 h 3885853"/>
              <a:gd name="connsiteX18" fmla="*/ 451805 w 5065355"/>
              <a:gd name="connsiteY18" fmla="*/ 3738960 h 3885853"/>
              <a:gd name="connsiteX19" fmla="*/ 417467 w 5065355"/>
              <a:gd name="connsiteY19" fmla="*/ 3743134 h 3885853"/>
              <a:gd name="connsiteX20" fmla="*/ 47039 w 5065355"/>
              <a:gd name="connsiteY20" fmla="*/ 3447046 h 3885853"/>
              <a:gd name="connsiteX21" fmla="*/ 38763 w 5065355"/>
              <a:gd name="connsiteY21" fmla="*/ 3414896 h 3885853"/>
              <a:gd name="connsiteX22" fmla="*/ 28376 w 5065355"/>
              <a:gd name="connsiteY22" fmla="*/ 3388641 h 3885853"/>
              <a:gd name="connsiteX23" fmla="*/ 14642 w 5065355"/>
              <a:gd name="connsiteY23" fmla="*/ 2681940 h 3885853"/>
              <a:gd name="connsiteX24" fmla="*/ 141525 w 5065355"/>
              <a:gd name="connsiteY24" fmla="*/ 1290513 h 3885853"/>
              <a:gd name="connsiteX25" fmla="*/ 968842 w 5065355"/>
              <a:gd name="connsiteY25" fmla="*/ 590018 h 3885853"/>
              <a:gd name="connsiteX26" fmla="*/ 986774 w 5065355"/>
              <a:gd name="connsiteY26"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57188 w 5065097"/>
              <a:gd name="connsiteY9" fmla="*/ 3190910 h 3885853"/>
              <a:gd name="connsiteX10" fmla="*/ 5033762 w 5065097"/>
              <a:gd name="connsiteY10" fmla="*/ 3281910 h 3885853"/>
              <a:gd name="connsiteX11" fmla="*/ 4908386 w 5065097"/>
              <a:gd name="connsiteY11" fmla="*/ 3476562 h 3885853"/>
              <a:gd name="connsiteX12" fmla="*/ 4902444 w 5065097"/>
              <a:gd name="connsiteY12" fmla="*/ 3480940 h 3885853"/>
              <a:gd name="connsiteX13" fmla="*/ 4819819 w 5065097"/>
              <a:gd name="connsiteY13" fmla="*/ 3539901 h 3885853"/>
              <a:gd name="connsiteX14" fmla="*/ 4735804 w 5065097"/>
              <a:gd name="connsiteY14" fmla="*/ 3804925 h 3885853"/>
              <a:gd name="connsiteX15" fmla="*/ 4229604 w 5065097"/>
              <a:gd name="connsiteY15" fmla="*/ 3851522 h 3885853"/>
              <a:gd name="connsiteX16" fmla="*/ 904564 w 5065097"/>
              <a:gd name="connsiteY16" fmla="*/ 3793288 h 3885853"/>
              <a:gd name="connsiteX17" fmla="*/ 451805 w 5065097"/>
              <a:gd name="connsiteY17" fmla="*/ 3738960 h 3885853"/>
              <a:gd name="connsiteX18" fmla="*/ 417467 w 5065097"/>
              <a:gd name="connsiteY18" fmla="*/ 3743134 h 3885853"/>
              <a:gd name="connsiteX19" fmla="*/ 47039 w 5065097"/>
              <a:gd name="connsiteY19" fmla="*/ 3447046 h 3885853"/>
              <a:gd name="connsiteX20" fmla="*/ 38763 w 5065097"/>
              <a:gd name="connsiteY20" fmla="*/ 3414896 h 3885853"/>
              <a:gd name="connsiteX21" fmla="*/ 28376 w 5065097"/>
              <a:gd name="connsiteY21" fmla="*/ 3388641 h 3885853"/>
              <a:gd name="connsiteX22" fmla="*/ 14642 w 5065097"/>
              <a:gd name="connsiteY22" fmla="*/ 2681940 h 3885853"/>
              <a:gd name="connsiteX23" fmla="*/ 141525 w 5065097"/>
              <a:gd name="connsiteY23" fmla="*/ 1290513 h 3885853"/>
              <a:gd name="connsiteX24" fmla="*/ 968842 w 5065097"/>
              <a:gd name="connsiteY24" fmla="*/ 590018 h 3885853"/>
              <a:gd name="connsiteX25" fmla="*/ 986774 w 5065097"/>
              <a:gd name="connsiteY25"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33762 w 5065097"/>
              <a:gd name="connsiteY9" fmla="*/ 3281910 h 3885853"/>
              <a:gd name="connsiteX10" fmla="*/ 4908386 w 5065097"/>
              <a:gd name="connsiteY10" fmla="*/ 3476562 h 3885853"/>
              <a:gd name="connsiteX11" fmla="*/ 4902444 w 5065097"/>
              <a:gd name="connsiteY11" fmla="*/ 3480940 h 3885853"/>
              <a:gd name="connsiteX12" fmla="*/ 4819819 w 5065097"/>
              <a:gd name="connsiteY12" fmla="*/ 3539901 h 3885853"/>
              <a:gd name="connsiteX13" fmla="*/ 4735804 w 5065097"/>
              <a:gd name="connsiteY13" fmla="*/ 3804925 h 3885853"/>
              <a:gd name="connsiteX14" fmla="*/ 4229604 w 5065097"/>
              <a:gd name="connsiteY14" fmla="*/ 3851522 h 3885853"/>
              <a:gd name="connsiteX15" fmla="*/ 904564 w 5065097"/>
              <a:gd name="connsiteY15" fmla="*/ 3793288 h 3885853"/>
              <a:gd name="connsiteX16" fmla="*/ 451805 w 5065097"/>
              <a:gd name="connsiteY16" fmla="*/ 3738960 h 3885853"/>
              <a:gd name="connsiteX17" fmla="*/ 417467 w 5065097"/>
              <a:gd name="connsiteY17" fmla="*/ 3743134 h 3885853"/>
              <a:gd name="connsiteX18" fmla="*/ 47039 w 5065097"/>
              <a:gd name="connsiteY18" fmla="*/ 3447046 h 3885853"/>
              <a:gd name="connsiteX19" fmla="*/ 38763 w 5065097"/>
              <a:gd name="connsiteY19" fmla="*/ 3414896 h 3885853"/>
              <a:gd name="connsiteX20" fmla="*/ 28376 w 5065097"/>
              <a:gd name="connsiteY20" fmla="*/ 3388641 h 3885853"/>
              <a:gd name="connsiteX21" fmla="*/ 14642 w 5065097"/>
              <a:gd name="connsiteY21" fmla="*/ 2681940 h 3885853"/>
              <a:gd name="connsiteX22" fmla="*/ 141525 w 5065097"/>
              <a:gd name="connsiteY22" fmla="*/ 1290513 h 3885853"/>
              <a:gd name="connsiteX23" fmla="*/ 968842 w 5065097"/>
              <a:gd name="connsiteY23" fmla="*/ 590018 h 3885853"/>
              <a:gd name="connsiteX24" fmla="*/ 986774 w 5065097"/>
              <a:gd name="connsiteY24"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902444 w 5065097"/>
              <a:gd name="connsiteY10" fmla="*/ 3480940 h 3885853"/>
              <a:gd name="connsiteX11" fmla="*/ 4819819 w 5065097"/>
              <a:gd name="connsiteY11" fmla="*/ 3539901 h 3885853"/>
              <a:gd name="connsiteX12" fmla="*/ 4735804 w 5065097"/>
              <a:gd name="connsiteY12" fmla="*/ 3804925 h 3885853"/>
              <a:gd name="connsiteX13" fmla="*/ 4229604 w 5065097"/>
              <a:gd name="connsiteY13" fmla="*/ 3851522 h 3885853"/>
              <a:gd name="connsiteX14" fmla="*/ 904564 w 5065097"/>
              <a:gd name="connsiteY14" fmla="*/ 3793288 h 3885853"/>
              <a:gd name="connsiteX15" fmla="*/ 451805 w 5065097"/>
              <a:gd name="connsiteY15" fmla="*/ 3738960 h 3885853"/>
              <a:gd name="connsiteX16" fmla="*/ 417467 w 5065097"/>
              <a:gd name="connsiteY16" fmla="*/ 3743134 h 3885853"/>
              <a:gd name="connsiteX17" fmla="*/ 47039 w 5065097"/>
              <a:gd name="connsiteY17" fmla="*/ 3447046 h 3885853"/>
              <a:gd name="connsiteX18" fmla="*/ 38763 w 5065097"/>
              <a:gd name="connsiteY18" fmla="*/ 3414896 h 3885853"/>
              <a:gd name="connsiteX19" fmla="*/ 28376 w 5065097"/>
              <a:gd name="connsiteY19" fmla="*/ 3388641 h 3885853"/>
              <a:gd name="connsiteX20" fmla="*/ 14642 w 5065097"/>
              <a:gd name="connsiteY20" fmla="*/ 2681940 h 3885853"/>
              <a:gd name="connsiteX21" fmla="*/ 141525 w 5065097"/>
              <a:gd name="connsiteY21" fmla="*/ 1290513 h 3885853"/>
              <a:gd name="connsiteX22" fmla="*/ 968842 w 5065097"/>
              <a:gd name="connsiteY22" fmla="*/ 590018 h 3885853"/>
              <a:gd name="connsiteX23" fmla="*/ 986774 w 5065097"/>
              <a:gd name="connsiteY23"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819819 w 5065097"/>
              <a:gd name="connsiteY10" fmla="*/ 3539901 h 3885853"/>
              <a:gd name="connsiteX11" fmla="*/ 4735804 w 5065097"/>
              <a:gd name="connsiteY11" fmla="*/ 3804925 h 3885853"/>
              <a:gd name="connsiteX12" fmla="*/ 4229604 w 5065097"/>
              <a:gd name="connsiteY12" fmla="*/ 3851522 h 3885853"/>
              <a:gd name="connsiteX13" fmla="*/ 904564 w 5065097"/>
              <a:gd name="connsiteY13" fmla="*/ 3793288 h 3885853"/>
              <a:gd name="connsiteX14" fmla="*/ 451805 w 5065097"/>
              <a:gd name="connsiteY14" fmla="*/ 3738960 h 3885853"/>
              <a:gd name="connsiteX15" fmla="*/ 417467 w 5065097"/>
              <a:gd name="connsiteY15" fmla="*/ 3743134 h 3885853"/>
              <a:gd name="connsiteX16" fmla="*/ 47039 w 5065097"/>
              <a:gd name="connsiteY16" fmla="*/ 3447046 h 3885853"/>
              <a:gd name="connsiteX17" fmla="*/ 38763 w 5065097"/>
              <a:gd name="connsiteY17" fmla="*/ 3414896 h 3885853"/>
              <a:gd name="connsiteX18" fmla="*/ 28376 w 5065097"/>
              <a:gd name="connsiteY18" fmla="*/ 3388641 h 3885853"/>
              <a:gd name="connsiteX19" fmla="*/ 14642 w 5065097"/>
              <a:gd name="connsiteY19" fmla="*/ 2681940 h 3885853"/>
              <a:gd name="connsiteX20" fmla="*/ 141525 w 5065097"/>
              <a:gd name="connsiteY20" fmla="*/ 1290513 h 3885853"/>
              <a:gd name="connsiteX21" fmla="*/ 968842 w 5065097"/>
              <a:gd name="connsiteY21" fmla="*/ 590018 h 3885853"/>
              <a:gd name="connsiteX22" fmla="*/ 986774 w 5065097"/>
              <a:gd name="connsiteY22"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819819 w 5065543"/>
              <a:gd name="connsiteY9" fmla="*/ 3539901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993239 w 5065543"/>
              <a:gd name="connsiteY9" fmla="*/ 3784266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735804 w 5065543"/>
              <a:gd name="connsiteY9" fmla="*/ 3804925 h 3885853"/>
              <a:gd name="connsiteX10" fmla="*/ 4229604 w 5065543"/>
              <a:gd name="connsiteY10" fmla="*/ 3851522 h 3885853"/>
              <a:gd name="connsiteX11" fmla="*/ 904564 w 5065543"/>
              <a:gd name="connsiteY11" fmla="*/ 3793288 h 3885853"/>
              <a:gd name="connsiteX12" fmla="*/ 451805 w 5065543"/>
              <a:gd name="connsiteY12" fmla="*/ 3738960 h 3885853"/>
              <a:gd name="connsiteX13" fmla="*/ 417467 w 5065543"/>
              <a:gd name="connsiteY13" fmla="*/ 3743134 h 3885853"/>
              <a:gd name="connsiteX14" fmla="*/ 47039 w 5065543"/>
              <a:gd name="connsiteY14" fmla="*/ 3447046 h 3885853"/>
              <a:gd name="connsiteX15" fmla="*/ 38763 w 5065543"/>
              <a:gd name="connsiteY15" fmla="*/ 3414896 h 3885853"/>
              <a:gd name="connsiteX16" fmla="*/ 28376 w 5065543"/>
              <a:gd name="connsiteY16" fmla="*/ 3388641 h 3885853"/>
              <a:gd name="connsiteX17" fmla="*/ 14642 w 5065543"/>
              <a:gd name="connsiteY17" fmla="*/ 2681940 h 3885853"/>
              <a:gd name="connsiteX18" fmla="*/ 141525 w 5065543"/>
              <a:gd name="connsiteY18" fmla="*/ 1290513 h 3885853"/>
              <a:gd name="connsiteX19" fmla="*/ 968842 w 5065543"/>
              <a:gd name="connsiteY19" fmla="*/ 590018 h 3885853"/>
              <a:gd name="connsiteX20" fmla="*/ 986774 w 5065543"/>
              <a:gd name="connsiteY20"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4993239 w 5065543"/>
              <a:gd name="connsiteY7" fmla="*/ 3784266 h 3885853"/>
              <a:gd name="connsiteX8" fmla="*/ 4229604 w 5065543"/>
              <a:gd name="connsiteY8" fmla="*/ 3851522 h 3885853"/>
              <a:gd name="connsiteX9" fmla="*/ 904564 w 5065543"/>
              <a:gd name="connsiteY9" fmla="*/ 3793288 h 3885853"/>
              <a:gd name="connsiteX10" fmla="*/ 451805 w 5065543"/>
              <a:gd name="connsiteY10" fmla="*/ 3738960 h 3885853"/>
              <a:gd name="connsiteX11" fmla="*/ 417467 w 5065543"/>
              <a:gd name="connsiteY11" fmla="*/ 3743134 h 3885853"/>
              <a:gd name="connsiteX12" fmla="*/ 47039 w 5065543"/>
              <a:gd name="connsiteY12" fmla="*/ 3447046 h 3885853"/>
              <a:gd name="connsiteX13" fmla="*/ 38763 w 5065543"/>
              <a:gd name="connsiteY13" fmla="*/ 3414896 h 3885853"/>
              <a:gd name="connsiteX14" fmla="*/ 28376 w 5065543"/>
              <a:gd name="connsiteY14" fmla="*/ 3388641 h 3885853"/>
              <a:gd name="connsiteX15" fmla="*/ 14642 w 5065543"/>
              <a:gd name="connsiteY15" fmla="*/ 2681940 h 3885853"/>
              <a:gd name="connsiteX16" fmla="*/ 141525 w 5065543"/>
              <a:gd name="connsiteY16" fmla="*/ 1290513 h 3885853"/>
              <a:gd name="connsiteX17" fmla="*/ 968842 w 5065543"/>
              <a:gd name="connsiteY17" fmla="*/ 590018 h 3885853"/>
              <a:gd name="connsiteX18" fmla="*/ 986774 w 5065543"/>
              <a:gd name="connsiteY18" fmla="*/ 0 h 3885853"/>
              <a:gd name="connsiteX0" fmla="*/ 986774 w 5073884"/>
              <a:gd name="connsiteY0" fmla="*/ 0 h 3885853"/>
              <a:gd name="connsiteX1" fmla="*/ 1598492 w 5073884"/>
              <a:gd name="connsiteY1" fmla="*/ 571743 h 3885853"/>
              <a:gd name="connsiteX2" fmla="*/ 4623587 w 5073884"/>
              <a:gd name="connsiteY2" fmla="*/ 815032 h 3885853"/>
              <a:gd name="connsiteX3" fmla="*/ 5045794 w 5073884"/>
              <a:gd name="connsiteY3" fmla="*/ 2583837 h 3885853"/>
              <a:gd name="connsiteX4" fmla="*/ 5065097 w 5073884"/>
              <a:gd name="connsiteY4" fmla="*/ 3007422 h 3885853"/>
              <a:gd name="connsiteX5" fmla="*/ 5059336 w 5073884"/>
              <a:gd name="connsiteY5" fmla="*/ 3165214 h 3885853"/>
              <a:gd name="connsiteX6" fmla="*/ 4993239 w 5073884"/>
              <a:gd name="connsiteY6" fmla="*/ 3784266 h 3885853"/>
              <a:gd name="connsiteX7" fmla="*/ 4229604 w 5073884"/>
              <a:gd name="connsiteY7" fmla="*/ 3851522 h 3885853"/>
              <a:gd name="connsiteX8" fmla="*/ 904564 w 5073884"/>
              <a:gd name="connsiteY8" fmla="*/ 3793288 h 3885853"/>
              <a:gd name="connsiteX9" fmla="*/ 451805 w 5073884"/>
              <a:gd name="connsiteY9" fmla="*/ 3738960 h 3885853"/>
              <a:gd name="connsiteX10" fmla="*/ 417467 w 5073884"/>
              <a:gd name="connsiteY10" fmla="*/ 3743134 h 3885853"/>
              <a:gd name="connsiteX11" fmla="*/ 47039 w 5073884"/>
              <a:gd name="connsiteY11" fmla="*/ 3447046 h 3885853"/>
              <a:gd name="connsiteX12" fmla="*/ 38763 w 5073884"/>
              <a:gd name="connsiteY12" fmla="*/ 3414896 h 3885853"/>
              <a:gd name="connsiteX13" fmla="*/ 28376 w 5073884"/>
              <a:gd name="connsiteY13" fmla="*/ 3388641 h 3885853"/>
              <a:gd name="connsiteX14" fmla="*/ 14642 w 5073884"/>
              <a:gd name="connsiteY14" fmla="*/ 2681940 h 3885853"/>
              <a:gd name="connsiteX15" fmla="*/ 141525 w 5073884"/>
              <a:gd name="connsiteY15" fmla="*/ 1290513 h 3885853"/>
              <a:gd name="connsiteX16" fmla="*/ 968842 w 5073884"/>
              <a:gd name="connsiteY16" fmla="*/ 590018 h 3885853"/>
              <a:gd name="connsiteX17" fmla="*/ 986774 w 5073884"/>
              <a:gd name="connsiteY17" fmla="*/ 0 h 3885853"/>
              <a:gd name="connsiteX0" fmla="*/ 986774 w 5078114"/>
              <a:gd name="connsiteY0" fmla="*/ 0 h 3885853"/>
              <a:gd name="connsiteX1" fmla="*/ 1598492 w 5078114"/>
              <a:gd name="connsiteY1" fmla="*/ 571743 h 3885853"/>
              <a:gd name="connsiteX2" fmla="*/ 4623587 w 5078114"/>
              <a:gd name="connsiteY2" fmla="*/ 815032 h 3885853"/>
              <a:gd name="connsiteX3" fmla="*/ 5045794 w 5078114"/>
              <a:gd name="connsiteY3" fmla="*/ 2583837 h 3885853"/>
              <a:gd name="connsiteX4" fmla="*/ 5065097 w 5078114"/>
              <a:gd name="connsiteY4" fmla="*/ 3007422 h 3885853"/>
              <a:gd name="connsiteX5" fmla="*/ 4993239 w 5078114"/>
              <a:gd name="connsiteY5" fmla="*/ 3784266 h 3885853"/>
              <a:gd name="connsiteX6" fmla="*/ 4229604 w 5078114"/>
              <a:gd name="connsiteY6" fmla="*/ 3851522 h 3885853"/>
              <a:gd name="connsiteX7" fmla="*/ 904564 w 5078114"/>
              <a:gd name="connsiteY7" fmla="*/ 3793288 h 3885853"/>
              <a:gd name="connsiteX8" fmla="*/ 451805 w 5078114"/>
              <a:gd name="connsiteY8" fmla="*/ 3738960 h 3885853"/>
              <a:gd name="connsiteX9" fmla="*/ 417467 w 5078114"/>
              <a:gd name="connsiteY9" fmla="*/ 3743134 h 3885853"/>
              <a:gd name="connsiteX10" fmla="*/ 47039 w 5078114"/>
              <a:gd name="connsiteY10" fmla="*/ 3447046 h 3885853"/>
              <a:gd name="connsiteX11" fmla="*/ 38763 w 5078114"/>
              <a:gd name="connsiteY11" fmla="*/ 3414896 h 3885853"/>
              <a:gd name="connsiteX12" fmla="*/ 28376 w 5078114"/>
              <a:gd name="connsiteY12" fmla="*/ 3388641 h 3885853"/>
              <a:gd name="connsiteX13" fmla="*/ 14642 w 5078114"/>
              <a:gd name="connsiteY13" fmla="*/ 2681940 h 3885853"/>
              <a:gd name="connsiteX14" fmla="*/ 141525 w 5078114"/>
              <a:gd name="connsiteY14" fmla="*/ 1290513 h 3885853"/>
              <a:gd name="connsiteX15" fmla="*/ 968842 w 5078114"/>
              <a:gd name="connsiteY15" fmla="*/ 590018 h 3885853"/>
              <a:gd name="connsiteX16" fmla="*/ 986774 w 5078114"/>
              <a:gd name="connsiteY16" fmla="*/ 0 h 3885853"/>
              <a:gd name="connsiteX0" fmla="*/ 986774 w 5094085"/>
              <a:gd name="connsiteY0" fmla="*/ 0 h 3885853"/>
              <a:gd name="connsiteX1" fmla="*/ 1598492 w 5094085"/>
              <a:gd name="connsiteY1" fmla="*/ 571743 h 3885853"/>
              <a:gd name="connsiteX2" fmla="*/ 4623587 w 5094085"/>
              <a:gd name="connsiteY2" fmla="*/ 815032 h 3885853"/>
              <a:gd name="connsiteX3" fmla="*/ 5045794 w 5094085"/>
              <a:gd name="connsiteY3" fmla="*/ 2583837 h 3885853"/>
              <a:gd name="connsiteX4" fmla="*/ 4993239 w 5094085"/>
              <a:gd name="connsiteY4" fmla="*/ 3784266 h 3885853"/>
              <a:gd name="connsiteX5" fmla="*/ 4229604 w 5094085"/>
              <a:gd name="connsiteY5" fmla="*/ 3851522 h 3885853"/>
              <a:gd name="connsiteX6" fmla="*/ 904564 w 5094085"/>
              <a:gd name="connsiteY6" fmla="*/ 3793288 h 3885853"/>
              <a:gd name="connsiteX7" fmla="*/ 451805 w 5094085"/>
              <a:gd name="connsiteY7" fmla="*/ 3738960 h 3885853"/>
              <a:gd name="connsiteX8" fmla="*/ 417467 w 5094085"/>
              <a:gd name="connsiteY8" fmla="*/ 3743134 h 3885853"/>
              <a:gd name="connsiteX9" fmla="*/ 47039 w 5094085"/>
              <a:gd name="connsiteY9" fmla="*/ 3447046 h 3885853"/>
              <a:gd name="connsiteX10" fmla="*/ 38763 w 5094085"/>
              <a:gd name="connsiteY10" fmla="*/ 3414896 h 3885853"/>
              <a:gd name="connsiteX11" fmla="*/ 28376 w 5094085"/>
              <a:gd name="connsiteY11" fmla="*/ 3388641 h 3885853"/>
              <a:gd name="connsiteX12" fmla="*/ 14642 w 5094085"/>
              <a:gd name="connsiteY12" fmla="*/ 2681940 h 3885853"/>
              <a:gd name="connsiteX13" fmla="*/ 141525 w 5094085"/>
              <a:gd name="connsiteY13" fmla="*/ 1290513 h 3885853"/>
              <a:gd name="connsiteX14" fmla="*/ 968842 w 5094085"/>
              <a:gd name="connsiteY14" fmla="*/ 590018 h 3885853"/>
              <a:gd name="connsiteX15" fmla="*/ 986774 w 5094085"/>
              <a:gd name="connsiteY15" fmla="*/ 0 h 3885853"/>
              <a:gd name="connsiteX0" fmla="*/ 986774 w 5062386"/>
              <a:gd name="connsiteY0" fmla="*/ 0 h 3895361"/>
              <a:gd name="connsiteX1" fmla="*/ 1598492 w 5062386"/>
              <a:gd name="connsiteY1" fmla="*/ 571743 h 3895361"/>
              <a:gd name="connsiteX2" fmla="*/ 4623587 w 5062386"/>
              <a:gd name="connsiteY2" fmla="*/ 815032 h 3895361"/>
              <a:gd name="connsiteX3" fmla="*/ 5045794 w 5062386"/>
              <a:gd name="connsiteY3" fmla="*/ 2583837 h 3895361"/>
              <a:gd name="connsiteX4" fmla="*/ 4851350 w 5062386"/>
              <a:gd name="connsiteY4" fmla="*/ 3634494 h 3895361"/>
              <a:gd name="connsiteX5" fmla="*/ 4229604 w 5062386"/>
              <a:gd name="connsiteY5" fmla="*/ 3851522 h 3895361"/>
              <a:gd name="connsiteX6" fmla="*/ 904564 w 5062386"/>
              <a:gd name="connsiteY6" fmla="*/ 3793288 h 3895361"/>
              <a:gd name="connsiteX7" fmla="*/ 451805 w 5062386"/>
              <a:gd name="connsiteY7" fmla="*/ 3738960 h 3895361"/>
              <a:gd name="connsiteX8" fmla="*/ 417467 w 5062386"/>
              <a:gd name="connsiteY8" fmla="*/ 3743134 h 3895361"/>
              <a:gd name="connsiteX9" fmla="*/ 47039 w 5062386"/>
              <a:gd name="connsiteY9" fmla="*/ 3447046 h 3895361"/>
              <a:gd name="connsiteX10" fmla="*/ 38763 w 5062386"/>
              <a:gd name="connsiteY10" fmla="*/ 3414896 h 3895361"/>
              <a:gd name="connsiteX11" fmla="*/ 28376 w 5062386"/>
              <a:gd name="connsiteY11" fmla="*/ 3388641 h 3895361"/>
              <a:gd name="connsiteX12" fmla="*/ 14642 w 5062386"/>
              <a:gd name="connsiteY12" fmla="*/ 2681940 h 3895361"/>
              <a:gd name="connsiteX13" fmla="*/ 141525 w 5062386"/>
              <a:gd name="connsiteY13" fmla="*/ 1290513 h 3895361"/>
              <a:gd name="connsiteX14" fmla="*/ 968842 w 5062386"/>
              <a:gd name="connsiteY14" fmla="*/ 590018 h 3895361"/>
              <a:gd name="connsiteX15" fmla="*/ 986774 w 5062386"/>
              <a:gd name="connsiteY15" fmla="*/ 0 h 3895361"/>
              <a:gd name="connsiteX0" fmla="*/ 986774 w 5051609"/>
              <a:gd name="connsiteY0" fmla="*/ 0 h 3895361"/>
              <a:gd name="connsiteX1" fmla="*/ 1598492 w 5051609"/>
              <a:gd name="connsiteY1" fmla="*/ 571743 h 3895361"/>
              <a:gd name="connsiteX2" fmla="*/ 4623587 w 5051609"/>
              <a:gd name="connsiteY2" fmla="*/ 815032 h 3895361"/>
              <a:gd name="connsiteX3" fmla="*/ 5045794 w 5051609"/>
              <a:gd name="connsiteY3" fmla="*/ 2583837 h 3895361"/>
              <a:gd name="connsiteX4" fmla="*/ 4851350 w 5051609"/>
              <a:gd name="connsiteY4" fmla="*/ 3634494 h 3895361"/>
              <a:gd name="connsiteX5" fmla="*/ 4229604 w 5051609"/>
              <a:gd name="connsiteY5" fmla="*/ 3851522 h 3895361"/>
              <a:gd name="connsiteX6" fmla="*/ 904564 w 5051609"/>
              <a:gd name="connsiteY6" fmla="*/ 3793288 h 3895361"/>
              <a:gd name="connsiteX7" fmla="*/ 451805 w 5051609"/>
              <a:gd name="connsiteY7" fmla="*/ 3738960 h 3895361"/>
              <a:gd name="connsiteX8" fmla="*/ 417467 w 5051609"/>
              <a:gd name="connsiteY8" fmla="*/ 3743134 h 3895361"/>
              <a:gd name="connsiteX9" fmla="*/ 47039 w 5051609"/>
              <a:gd name="connsiteY9" fmla="*/ 3447046 h 3895361"/>
              <a:gd name="connsiteX10" fmla="*/ 38763 w 5051609"/>
              <a:gd name="connsiteY10" fmla="*/ 3414896 h 3895361"/>
              <a:gd name="connsiteX11" fmla="*/ 28376 w 5051609"/>
              <a:gd name="connsiteY11" fmla="*/ 3388641 h 3895361"/>
              <a:gd name="connsiteX12" fmla="*/ 14642 w 5051609"/>
              <a:gd name="connsiteY12" fmla="*/ 2681940 h 3895361"/>
              <a:gd name="connsiteX13" fmla="*/ 141525 w 5051609"/>
              <a:gd name="connsiteY13" fmla="*/ 1290513 h 3895361"/>
              <a:gd name="connsiteX14" fmla="*/ 968842 w 5051609"/>
              <a:gd name="connsiteY14" fmla="*/ 590018 h 3895361"/>
              <a:gd name="connsiteX15" fmla="*/ 986774 w 5051609"/>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17467 w 5100973"/>
              <a:gd name="connsiteY8" fmla="*/ 3743134 h 4001096"/>
              <a:gd name="connsiteX9" fmla="*/ 47039 w 5100973"/>
              <a:gd name="connsiteY9" fmla="*/ 3447046 h 4001096"/>
              <a:gd name="connsiteX10" fmla="*/ 38763 w 5100973"/>
              <a:gd name="connsiteY10" fmla="*/ 3414896 h 4001096"/>
              <a:gd name="connsiteX11" fmla="*/ 28376 w 5100973"/>
              <a:gd name="connsiteY11" fmla="*/ 3388641 h 4001096"/>
              <a:gd name="connsiteX12" fmla="*/ 14642 w 5100973"/>
              <a:gd name="connsiteY12" fmla="*/ 2681940 h 4001096"/>
              <a:gd name="connsiteX13" fmla="*/ 141525 w 5100973"/>
              <a:gd name="connsiteY13" fmla="*/ 1290513 h 4001096"/>
              <a:gd name="connsiteX14" fmla="*/ 968842 w 5100973"/>
              <a:gd name="connsiteY14" fmla="*/ 590018 h 4001096"/>
              <a:gd name="connsiteX15" fmla="*/ 986774 w 5100973"/>
              <a:gd name="connsiteY15" fmla="*/ 0 h 4001096"/>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7039 w 5100973"/>
              <a:gd name="connsiteY8" fmla="*/ 3447046 h 4001096"/>
              <a:gd name="connsiteX9" fmla="*/ 38763 w 5100973"/>
              <a:gd name="connsiteY9" fmla="*/ 3414896 h 4001096"/>
              <a:gd name="connsiteX10" fmla="*/ 28376 w 5100973"/>
              <a:gd name="connsiteY10" fmla="*/ 3388641 h 4001096"/>
              <a:gd name="connsiteX11" fmla="*/ 14642 w 5100973"/>
              <a:gd name="connsiteY11" fmla="*/ 2681940 h 4001096"/>
              <a:gd name="connsiteX12" fmla="*/ 141525 w 5100973"/>
              <a:gd name="connsiteY12" fmla="*/ 1290513 h 4001096"/>
              <a:gd name="connsiteX13" fmla="*/ 968842 w 5100973"/>
              <a:gd name="connsiteY13" fmla="*/ 590018 h 4001096"/>
              <a:gd name="connsiteX14" fmla="*/ 986774 w 5100973"/>
              <a:gd name="connsiteY14" fmla="*/ 0 h 4001096"/>
              <a:gd name="connsiteX0" fmla="*/ 984626 w 5098825"/>
              <a:gd name="connsiteY0" fmla="*/ 0 h 4001096"/>
              <a:gd name="connsiteX1" fmla="*/ 1596344 w 5098825"/>
              <a:gd name="connsiteY1" fmla="*/ 571743 h 4001096"/>
              <a:gd name="connsiteX2" fmla="*/ 4621439 w 5098825"/>
              <a:gd name="connsiteY2" fmla="*/ 815032 h 4001096"/>
              <a:gd name="connsiteX3" fmla="*/ 5098825 w 5098825"/>
              <a:gd name="connsiteY3" fmla="*/ 2118754 h 4001096"/>
              <a:gd name="connsiteX4" fmla="*/ 4849202 w 5098825"/>
              <a:gd name="connsiteY4" fmla="*/ 3634494 h 4001096"/>
              <a:gd name="connsiteX5" fmla="*/ 3793904 w 5098825"/>
              <a:gd name="connsiteY5" fmla="*/ 3985529 h 4001096"/>
              <a:gd name="connsiteX6" fmla="*/ 957596 w 5098825"/>
              <a:gd name="connsiteY6" fmla="*/ 3840584 h 4001096"/>
              <a:gd name="connsiteX7" fmla="*/ 449657 w 5098825"/>
              <a:gd name="connsiteY7" fmla="*/ 3738960 h 4001096"/>
              <a:gd name="connsiteX8" fmla="*/ 44891 w 5098825"/>
              <a:gd name="connsiteY8" fmla="*/ 3447046 h 4001096"/>
              <a:gd name="connsiteX9" fmla="*/ 36615 w 5098825"/>
              <a:gd name="connsiteY9" fmla="*/ 3414896 h 4001096"/>
              <a:gd name="connsiteX10" fmla="*/ 12494 w 5098825"/>
              <a:gd name="connsiteY10" fmla="*/ 2681940 h 4001096"/>
              <a:gd name="connsiteX11" fmla="*/ 139377 w 5098825"/>
              <a:gd name="connsiteY11" fmla="*/ 1290513 h 4001096"/>
              <a:gd name="connsiteX12" fmla="*/ 966694 w 5098825"/>
              <a:gd name="connsiteY12" fmla="*/ 590018 h 4001096"/>
              <a:gd name="connsiteX13" fmla="*/ 984626 w 5098825"/>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44704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53375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437163 w 5086331"/>
              <a:gd name="connsiteY7" fmla="*/ 3738960 h 4001096"/>
              <a:gd name="connsiteX8" fmla="*/ 32397 w 5086331"/>
              <a:gd name="connsiteY8" fmla="*/ 3533756 h 4001096"/>
              <a:gd name="connsiteX9" fmla="*/ 0 w 5086331"/>
              <a:gd name="connsiteY9" fmla="*/ 2681940 h 4001096"/>
              <a:gd name="connsiteX10" fmla="*/ 126883 w 5086331"/>
              <a:gd name="connsiteY10" fmla="*/ 1290513 h 4001096"/>
              <a:gd name="connsiteX11" fmla="*/ 954200 w 5086331"/>
              <a:gd name="connsiteY11" fmla="*/ 590018 h 4001096"/>
              <a:gd name="connsiteX12" fmla="*/ 972132 w 5086331"/>
              <a:gd name="connsiteY12"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1007316 w 5121515"/>
              <a:gd name="connsiteY0" fmla="*/ 0 h 4001096"/>
              <a:gd name="connsiteX1" fmla="*/ 1619034 w 5121515"/>
              <a:gd name="connsiteY1" fmla="*/ 571743 h 4001096"/>
              <a:gd name="connsiteX2" fmla="*/ 4644129 w 5121515"/>
              <a:gd name="connsiteY2" fmla="*/ 815032 h 4001096"/>
              <a:gd name="connsiteX3" fmla="*/ 5121515 w 5121515"/>
              <a:gd name="connsiteY3" fmla="*/ 2118754 h 4001096"/>
              <a:gd name="connsiteX4" fmla="*/ 4871892 w 5121515"/>
              <a:gd name="connsiteY4" fmla="*/ 3634494 h 4001096"/>
              <a:gd name="connsiteX5" fmla="*/ 3816594 w 5121515"/>
              <a:gd name="connsiteY5" fmla="*/ 3985529 h 4001096"/>
              <a:gd name="connsiteX6" fmla="*/ 980286 w 5121515"/>
              <a:gd name="connsiteY6" fmla="*/ 3840584 h 4001096"/>
              <a:gd name="connsiteX7" fmla="*/ 67581 w 5121515"/>
              <a:gd name="connsiteY7" fmla="*/ 3533756 h 4001096"/>
              <a:gd name="connsiteX8" fmla="*/ 35184 w 5121515"/>
              <a:gd name="connsiteY8" fmla="*/ 2681940 h 4001096"/>
              <a:gd name="connsiteX9" fmla="*/ 162067 w 5121515"/>
              <a:gd name="connsiteY9" fmla="*/ 1290513 h 4001096"/>
              <a:gd name="connsiteX10" fmla="*/ 989384 w 5121515"/>
              <a:gd name="connsiteY10" fmla="*/ 590018 h 4001096"/>
              <a:gd name="connsiteX11" fmla="*/ 1007316 w 5121515"/>
              <a:gd name="connsiteY11" fmla="*/ 0 h 4001096"/>
              <a:gd name="connsiteX0" fmla="*/ 1010370 w 5124569"/>
              <a:gd name="connsiteY0" fmla="*/ 0 h 4001096"/>
              <a:gd name="connsiteX1" fmla="*/ 1622088 w 5124569"/>
              <a:gd name="connsiteY1" fmla="*/ 571743 h 4001096"/>
              <a:gd name="connsiteX2" fmla="*/ 4647183 w 5124569"/>
              <a:gd name="connsiteY2" fmla="*/ 815032 h 4001096"/>
              <a:gd name="connsiteX3" fmla="*/ 5124569 w 5124569"/>
              <a:gd name="connsiteY3" fmla="*/ 2118754 h 4001096"/>
              <a:gd name="connsiteX4" fmla="*/ 4874946 w 5124569"/>
              <a:gd name="connsiteY4" fmla="*/ 3634494 h 4001096"/>
              <a:gd name="connsiteX5" fmla="*/ 3819648 w 5124569"/>
              <a:gd name="connsiteY5" fmla="*/ 3985529 h 4001096"/>
              <a:gd name="connsiteX6" fmla="*/ 983340 w 5124569"/>
              <a:gd name="connsiteY6" fmla="*/ 3840584 h 4001096"/>
              <a:gd name="connsiteX7" fmla="*/ 70635 w 5124569"/>
              <a:gd name="connsiteY7" fmla="*/ 3533756 h 4001096"/>
              <a:gd name="connsiteX8" fmla="*/ 165121 w 5124569"/>
              <a:gd name="connsiteY8" fmla="*/ 1290513 h 4001096"/>
              <a:gd name="connsiteX9" fmla="*/ 992438 w 5124569"/>
              <a:gd name="connsiteY9" fmla="*/ 590018 h 4001096"/>
              <a:gd name="connsiteX10" fmla="*/ 1010370 w 5124569"/>
              <a:gd name="connsiteY10" fmla="*/ 0 h 4001096"/>
              <a:gd name="connsiteX0" fmla="*/ 1004891 w 5119090"/>
              <a:gd name="connsiteY0" fmla="*/ 0 h 4001096"/>
              <a:gd name="connsiteX1" fmla="*/ 1616609 w 5119090"/>
              <a:gd name="connsiteY1" fmla="*/ 571743 h 4001096"/>
              <a:gd name="connsiteX2" fmla="*/ 4641704 w 5119090"/>
              <a:gd name="connsiteY2" fmla="*/ 815032 h 4001096"/>
              <a:gd name="connsiteX3" fmla="*/ 5119090 w 5119090"/>
              <a:gd name="connsiteY3" fmla="*/ 2118754 h 4001096"/>
              <a:gd name="connsiteX4" fmla="*/ 4869467 w 5119090"/>
              <a:gd name="connsiteY4" fmla="*/ 3634494 h 4001096"/>
              <a:gd name="connsiteX5" fmla="*/ 3814169 w 5119090"/>
              <a:gd name="connsiteY5" fmla="*/ 3985529 h 4001096"/>
              <a:gd name="connsiteX6" fmla="*/ 977861 w 5119090"/>
              <a:gd name="connsiteY6" fmla="*/ 3840584 h 4001096"/>
              <a:gd name="connsiteX7" fmla="*/ 73039 w 5119090"/>
              <a:gd name="connsiteY7" fmla="*/ 3313039 h 4001096"/>
              <a:gd name="connsiteX8" fmla="*/ 159642 w 5119090"/>
              <a:gd name="connsiteY8" fmla="*/ 1290513 h 4001096"/>
              <a:gd name="connsiteX9" fmla="*/ 986959 w 5119090"/>
              <a:gd name="connsiteY9" fmla="*/ 590018 h 4001096"/>
              <a:gd name="connsiteX10" fmla="*/ 1004891 w 5119090"/>
              <a:gd name="connsiteY10" fmla="*/ 0 h 4001096"/>
              <a:gd name="connsiteX0" fmla="*/ 1004891 w 5119090"/>
              <a:gd name="connsiteY0" fmla="*/ 0 h 4028919"/>
              <a:gd name="connsiteX1" fmla="*/ 1616609 w 5119090"/>
              <a:gd name="connsiteY1" fmla="*/ 571743 h 4028919"/>
              <a:gd name="connsiteX2" fmla="*/ 4641704 w 5119090"/>
              <a:gd name="connsiteY2" fmla="*/ 815032 h 4028919"/>
              <a:gd name="connsiteX3" fmla="*/ 5119090 w 5119090"/>
              <a:gd name="connsiteY3" fmla="*/ 2118754 h 4028919"/>
              <a:gd name="connsiteX4" fmla="*/ 4869467 w 5119090"/>
              <a:gd name="connsiteY4" fmla="*/ 3634494 h 4028919"/>
              <a:gd name="connsiteX5" fmla="*/ 3814169 w 5119090"/>
              <a:gd name="connsiteY5" fmla="*/ 3985529 h 4028919"/>
              <a:gd name="connsiteX6" fmla="*/ 977861 w 5119090"/>
              <a:gd name="connsiteY6" fmla="*/ 3911529 h 4028919"/>
              <a:gd name="connsiteX7" fmla="*/ 73039 w 5119090"/>
              <a:gd name="connsiteY7" fmla="*/ 3313039 h 4028919"/>
              <a:gd name="connsiteX8" fmla="*/ 159642 w 5119090"/>
              <a:gd name="connsiteY8" fmla="*/ 1290513 h 4028919"/>
              <a:gd name="connsiteX9" fmla="*/ 986959 w 5119090"/>
              <a:gd name="connsiteY9" fmla="*/ 590018 h 4028919"/>
              <a:gd name="connsiteX10" fmla="*/ 1004891 w 5119090"/>
              <a:gd name="connsiteY10" fmla="*/ 0 h 4028919"/>
              <a:gd name="connsiteX0" fmla="*/ 1004891 w 5119090"/>
              <a:gd name="connsiteY0" fmla="*/ 0 h 4142676"/>
              <a:gd name="connsiteX1" fmla="*/ 1616609 w 5119090"/>
              <a:gd name="connsiteY1" fmla="*/ 571743 h 4142676"/>
              <a:gd name="connsiteX2" fmla="*/ 4641704 w 5119090"/>
              <a:gd name="connsiteY2" fmla="*/ 815032 h 4142676"/>
              <a:gd name="connsiteX3" fmla="*/ 5119090 w 5119090"/>
              <a:gd name="connsiteY3" fmla="*/ 2118754 h 4142676"/>
              <a:gd name="connsiteX4" fmla="*/ 4869467 w 5119090"/>
              <a:gd name="connsiteY4" fmla="*/ 3634494 h 4142676"/>
              <a:gd name="connsiteX5" fmla="*/ 3575630 w 5119090"/>
              <a:gd name="connsiteY5" fmla="*/ 4131303 h 4142676"/>
              <a:gd name="connsiteX6" fmla="*/ 977861 w 5119090"/>
              <a:gd name="connsiteY6" fmla="*/ 3911529 h 4142676"/>
              <a:gd name="connsiteX7" fmla="*/ 73039 w 5119090"/>
              <a:gd name="connsiteY7" fmla="*/ 3313039 h 4142676"/>
              <a:gd name="connsiteX8" fmla="*/ 159642 w 5119090"/>
              <a:gd name="connsiteY8" fmla="*/ 1290513 h 4142676"/>
              <a:gd name="connsiteX9" fmla="*/ 986959 w 5119090"/>
              <a:gd name="connsiteY9" fmla="*/ 590018 h 4142676"/>
              <a:gd name="connsiteX10" fmla="*/ 1004891 w 5119090"/>
              <a:gd name="connsiteY10" fmla="*/ 0 h 4142676"/>
              <a:gd name="connsiteX0" fmla="*/ 1004891 w 5119090"/>
              <a:gd name="connsiteY0" fmla="*/ 0 h 4145018"/>
              <a:gd name="connsiteX1" fmla="*/ 1616609 w 5119090"/>
              <a:gd name="connsiteY1" fmla="*/ 571743 h 4145018"/>
              <a:gd name="connsiteX2" fmla="*/ 4641704 w 5119090"/>
              <a:gd name="connsiteY2" fmla="*/ 815032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5119090"/>
              <a:gd name="connsiteY0" fmla="*/ 0 h 4145018"/>
              <a:gd name="connsiteX1" fmla="*/ 1616609 w 5119090"/>
              <a:gd name="connsiteY1" fmla="*/ 571743 h 4145018"/>
              <a:gd name="connsiteX2" fmla="*/ 4469426 w 5119090"/>
              <a:gd name="connsiteY2" fmla="*/ 735519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4986569"/>
              <a:gd name="connsiteY0" fmla="*/ 0 h 4145018"/>
              <a:gd name="connsiteX1" fmla="*/ 1616609 w 4986569"/>
              <a:gd name="connsiteY1" fmla="*/ 571743 h 4145018"/>
              <a:gd name="connsiteX2" fmla="*/ 4469426 w 4986569"/>
              <a:gd name="connsiteY2" fmla="*/ 735519 h 4145018"/>
              <a:gd name="connsiteX3" fmla="*/ 4986569 w 4986569"/>
              <a:gd name="connsiteY3" fmla="*/ 2118754 h 4145018"/>
              <a:gd name="connsiteX4" fmla="*/ 4736945 w 4986569"/>
              <a:gd name="connsiteY4" fmla="*/ 3594737 h 4145018"/>
              <a:gd name="connsiteX5" fmla="*/ 3575630 w 4986569"/>
              <a:gd name="connsiteY5" fmla="*/ 4131303 h 4145018"/>
              <a:gd name="connsiteX6" fmla="*/ 977861 w 4986569"/>
              <a:gd name="connsiteY6" fmla="*/ 3911529 h 4145018"/>
              <a:gd name="connsiteX7" fmla="*/ 73039 w 4986569"/>
              <a:gd name="connsiteY7" fmla="*/ 3313039 h 4145018"/>
              <a:gd name="connsiteX8" fmla="*/ 159642 w 4986569"/>
              <a:gd name="connsiteY8" fmla="*/ 1290513 h 4145018"/>
              <a:gd name="connsiteX9" fmla="*/ 986959 w 4986569"/>
              <a:gd name="connsiteY9" fmla="*/ 590018 h 4145018"/>
              <a:gd name="connsiteX10" fmla="*/ 1004891 w 4986569"/>
              <a:gd name="connsiteY10" fmla="*/ 0 h 4145018"/>
              <a:gd name="connsiteX0" fmla="*/ 1004891 w 4857980"/>
              <a:gd name="connsiteY0" fmla="*/ 0 h 4145018"/>
              <a:gd name="connsiteX1" fmla="*/ 1616609 w 4857980"/>
              <a:gd name="connsiteY1" fmla="*/ 571743 h 4145018"/>
              <a:gd name="connsiteX2" fmla="*/ 4469426 w 4857980"/>
              <a:gd name="connsiteY2" fmla="*/ 735519 h 4145018"/>
              <a:gd name="connsiteX3" fmla="*/ 4736945 w 4857980"/>
              <a:gd name="connsiteY3" fmla="*/ 3594737 h 4145018"/>
              <a:gd name="connsiteX4" fmla="*/ 3575630 w 4857980"/>
              <a:gd name="connsiteY4" fmla="*/ 4131303 h 4145018"/>
              <a:gd name="connsiteX5" fmla="*/ 977861 w 4857980"/>
              <a:gd name="connsiteY5" fmla="*/ 3911529 h 4145018"/>
              <a:gd name="connsiteX6" fmla="*/ 73039 w 4857980"/>
              <a:gd name="connsiteY6" fmla="*/ 3313039 h 4145018"/>
              <a:gd name="connsiteX7" fmla="*/ 159642 w 4857980"/>
              <a:gd name="connsiteY7" fmla="*/ 1290513 h 4145018"/>
              <a:gd name="connsiteX8" fmla="*/ 986959 w 4857980"/>
              <a:gd name="connsiteY8" fmla="*/ 590018 h 4145018"/>
              <a:gd name="connsiteX9" fmla="*/ 1004891 w 4857980"/>
              <a:gd name="connsiteY9" fmla="*/ 0 h 4145018"/>
              <a:gd name="connsiteX0" fmla="*/ 1004891 w 4944528"/>
              <a:gd name="connsiteY0" fmla="*/ 0 h 4145018"/>
              <a:gd name="connsiteX1" fmla="*/ 1616609 w 4944528"/>
              <a:gd name="connsiteY1" fmla="*/ 571743 h 4145018"/>
              <a:gd name="connsiteX2" fmla="*/ 4641704 w 4944528"/>
              <a:gd name="connsiteY2" fmla="*/ 775276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44528"/>
              <a:gd name="connsiteY0" fmla="*/ 0 h 4145018"/>
              <a:gd name="connsiteX1" fmla="*/ 1616609 w 4944528"/>
              <a:gd name="connsiteY1" fmla="*/ 571743 h 4145018"/>
              <a:gd name="connsiteX2" fmla="*/ 4641704 w 4944528"/>
              <a:gd name="connsiteY2" fmla="*/ 907797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38286"/>
              <a:gd name="connsiteY0" fmla="*/ 0 h 4156705"/>
              <a:gd name="connsiteX1" fmla="*/ 1616609 w 4938286"/>
              <a:gd name="connsiteY1" fmla="*/ 571743 h 4156705"/>
              <a:gd name="connsiteX2" fmla="*/ 4641704 w 4938286"/>
              <a:gd name="connsiteY2" fmla="*/ 907797 h 4156705"/>
              <a:gd name="connsiteX3" fmla="*/ 4723693 w 4938286"/>
              <a:gd name="connsiteY3" fmla="*/ 3409206 h 4156705"/>
              <a:gd name="connsiteX4" fmla="*/ 3575630 w 4938286"/>
              <a:gd name="connsiteY4" fmla="*/ 4131303 h 4156705"/>
              <a:gd name="connsiteX5" fmla="*/ 977861 w 4938286"/>
              <a:gd name="connsiteY5" fmla="*/ 3911529 h 4156705"/>
              <a:gd name="connsiteX6" fmla="*/ 73039 w 4938286"/>
              <a:gd name="connsiteY6" fmla="*/ 3313039 h 4156705"/>
              <a:gd name="connsiteX7" fmla="*/ 159642 w 4938286"/>
              <a:gd name="connsiteY7" fmla="*/ 1290513 h 4156705"/>
              <a:gd name="connsiteX8" fmla="*/ 986959 w 4938286"/>
              <a:gd name="connsiteY8" fmla="*/ 590018 h 4156705"/>
              <a:gd name="connsiteX9" fmla="*/ 1004891 w 4938286"/>
              <a:gd name="connsiteY9" fmla="*/ 0 h 4156705"/>
              <a:gd name="connsiteX0" fmla="*/ 1004891 w 4964496"/>
              <a:gd name="connsiteY0" fmla="*/ 0 h 4156705"/>
              <a:gd name="connsiteX1" fmla="*/ 1616609 w 4964496"/>
              <a:gd name="connsiteY1" fmla="*/ 571743 h 4156705"/>
              <a:gd name="connsiteX2" fmla="*/ 4641704 w 4964496"/>
              <a:gd name="connsiteY2" fmla="*/ 907797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64496"/>
              <a:gd name="connsiteY0" fmla="*/ 0 h 4156705"/>
              <a:gd name="connsiteX1" fmla="*/ 1616609 w 4964496"/>
              <a:gd name="connsiteY1" fmla="*/ 571743 h 4156705"/>
              <a:gd name="connsiteX2" fmla="*/ 4641704 w 4964496"/>
              <a:gd name="connsiteY2" fmla="*/ 881293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38200"/>
              <a:gd name="connsiteY0" fmla="*/ 0 h 4156705"/>
              <a:gd name="connsiteX1" fmla="*/ 1616609 w 4938200"/>
              <a:gd name="connsiteY1" fmla="*/ 571743 h 4156705"/>
              <a:gd name="connsiteX2" fmla="*/ 4641704 w 4938200"/>
              <a:gd name="connsiteY2" fmla="*/ 881293 h 4156705"/>
              <a:gd name="connsiteX3" fmla="*/ 4723693 w 4938200"/>
              <a:gd name="connsiteY3" fmla="*/ 3409206 h 4156705"/>
              <a:gd name="connsiteX4" fmla="*/ 3575630 w 4938200"/>
              <a:gd name="connsiteY4" fmla="*/ 4131303 h 4156705"/>
              <a:gd name="connsiteX5" fmla="*/ 977861 w 4938200"/>
              <a:gd name="connsiteY5" fmla="*/ 3911529 h 4156705"/>
              <a:gd name="connsiteX6" fmla="*/ 73039 w 4938200"/>
              <a:gd name="connsiteY6" fmla="*/ 3313039 h 4156705"/>
              <a:gd name="connsiteX7" fmla="*/ 159642 w 4938200"/>
              <a:gd name="connsiteY7" fmla="*/ 1290513 h 4156705"/>
              <a:gd name="connsiteX8" fmla="*/ 986959 w 4938200"/>
              <a:gd name="connsiteY8" fmla="*/ 590018 h 4156705"/>
              <a:gd name="connsiteX9" fmla="*/ 1004891 w 4938200"/>
              <a:gd name="connsiteY9" fmla="*/ 0 h 4156705"/>
              <a:gd name="connsiteX0" fmla="*/ 1004891 w 4931243"/>
              <a:gd name="connsiteY0" fmla="*/ 0 h 4156705"/>
              <a:gd name="connsiteX1" fmla="*/ 1616609 w 4931243"/>
              <a:gd name="connsiteY1" fmla="*/ 571743 h 4156705"/>
              <a:gd name="connsiteX2" fmla="*/ 4628452 w 4931243"/>
              <a:gd name="connsiteY2" fmla="*/ 934302 h 4156705"/>
              <a:gd name="connsiteX3" fmla="*/ 4723693 w 4931243"/>
              <a:gd name="connsiteY3" fmla="*/ 3409206 h 4156705"/>
              <a:gd name="connsiteX4" fmla="*/ 3575630 w 4931243"/>
              <a:gd name="connsiteY4" fmla="*/ 4131303 h 4156705"/>
              <a:gd name="connsiteX5" fmla="*/ 977861 w 4931243"/>
              <a:gd name="connsiteY5" fmla="*/ 3911529 h 4156705"/>
              <a:gd name="connsiteX6" fmla="*/ 73039 w 4931243"/>
              <a:gd name="connsiteY6" fmla="*/ 3313039 h 4156705"/>
              <a:gd name="connsiteX7" fmla="*/ 159642 w 4931243"/>
              <a:gd name="connsiteY7" fmla="*/ 1290513 h 4156705"/>
              <a:gd name="connsiteX8" fmla="*/ 986959 w 4931243"/>
              <a:gd name="connsiteY8" fmla="*/ 590018 h 4156705"/>
              <a:gd name="connsiteX9" fmla="*/ 1004891 w 4931243"/>
              <a:gd name="connsiteY9" fmla="*/ 0 h 4156705"/>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10726 w 4937078"/>
              <a:gd name="connsiteY0" fmla="*/ 0 h 4175448"/>
              <a:gd name="connsiteX1" fmla="*/ 1622444 w 4937078"/>
              <a:gd name="connsiteY1" fmla="*/ 571743 h 4175448"/>
              <a:gd name="connsiteX2" fmla="*/ 4634287 w 4937078"/>
              <a:gd name="connsiteY2" fmla="*/ 934302 h 4175448"/>
              <a:gd name="connsiteX3" fmla="*/ 4729528 w 4937078"/>
              <a:gd name="connsiteY3" fmla="*/ 3409206 h 4175448"/>
              <a:gd name="connsiteX4" fmla="*/ 3581465 w 4937078"/>
              <a:gd name="connsiteY4" fmla="*/ 4131303 h 4175448"/>
              <a:gd name="connsiteX5" fmla="*/ 864426 w 4937078"/>
              <a:gd name="connsiteY5" fmla="*/ 3991042 h 4175448"/>
              <a:gd name="connsiteX6" fmla="*/ 78874 w 4937078"/>
              <a:gd name="connsiteY6" fmla="*/ 3313039 h 4175448"/>
              <a:gd name="connsiteX7" fmla="*/ 165477 w 4937078"/>
              <a:gd name="connsiteY7" fmla="*/ 1290513 h 4175448"/>
              <a:gd name="connsiteX8" fmla="*/ 992794 w 4937078"/>
              <a:gd name="connsiteY8" fmla="*/ 590018 h 4175448"/>
              <a:gd name="connsiteX9" fmla="*/ 1010726 w 4937078"/>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58820" h="4175448">
                <a:moveTo>
                  <a:pt x="1008299" y="0"/>
                </a:moveTo>
                <a:cubicBezTo>
                  <a:pt x="1080221" y="58905"/>
                  <a:pt x="1502689" y="357725"/>
                  <a:pt x="1646266" y="574434"/>
                </a:cubicBezTo>
                <a:cubicBezTo>
                  <a:pt x="1801987" y="585526"/>
                  <a:pt x="4118388" y="461840"/>
                  <a:pt x="4631860" y="934302"/>
                </a:cubicBezTo>
                <a:cubicBezTo>
                  <a:pt x="5145332" y="1406764"/>
                  <a:pt x="4955580" y="2313155"/>
                  <a:pt x="4727101" y="3409206"/>
                </a:cubicBezTo>
                <a:cubicBezTo>
                  <a:pt x="4578135" y="3975170"/>
                  <a:pt x="4223222" y="4034330"/>
                  <a:pt x="3579038" y="4131303"/>
                </a:cubicBezTo>
                <a:cubicBezTo>
                  <a:pt x="2934854" y="4228276"/>
                  <a:pt x="1597338" y="4158382"/>
                  <a:pt x="861999" y="3991042"/>
                </a:cubicBezTo>
                <a:cubicBezTo>
                  <a:pt x="557764" y="3888766"/>
                  <a:pt x="288603" y="3774523"/>
                  <a:pt x="76447" y="3313039"/>
                </a:cubicBezTo>
                <a:cubicBezTo>
                  <a:pt x="-73175" y="2826910"/>
                  <a:pt x="18982" y="1794318"/>
                  <a:pt x="163050" y="1290513"/>
                </a:cubicBezTo>
                <a:cubicBezTo>
                  <a:pt x="367640" y="666231"/>
                  <a:pt x="707145" y="617043"/>
                  <a:pt x="990367" y="590018"/>
                </a:cubicBezTo>
                <a:cubicBezTo>
                  <a:pt x="990367" y="590018"/>
                  <a:pt x="1038579" y="394709"/>
                  <a:pt x="1008299" y="0"/>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0741E9E-C8C4-2A96-6088-C02473D99403}"/>
              </a:ext>
            </a:extLst>
          </p:cNvPr>
          <p:cNvSpPr>
            <a:spLocks noGrp="1"/>
          </p:cNvSpPr>
          <p:nvPr>
            <p:ph type="title"/>
          </p:nvPr>
        </p:nvSpPr>
        <p:spPr>
          <a:xfrm>
            <a:off x="1221949" y="1441683"/>
            <a:ext cx="3737320" cy="2085287"/>
          </a:xfrm>
        </p:spPr>
        <p:txBody>
          <a:bodyPr>
            <a:normAutofit/>
          </a:bodyPr>
          <a:lstStyle/>
          <a:p>
            <a:pPr algn="ctr"/>
            <a:r>
              <a:rPr lang="en-GB" dirty="0"/>
              <a:t>Let’s take a look</a:t>
            </a:r>
            <a:endParaRPr lang="en-GB"/>
          </a:p>
        </p:txBody>
      </p:sp>
      <p:sp>
        <p:nvSpPr>
          <p:cNvPr id="16" name="Freeform: Shape 15">
            <a:extLst>
              <a:ext uri="{FF2B5EF4-FFF2-40B4-BE49-F238E27FC236}">
                <a16:creationId xmlns:a16="http://schemas.microsoft.com/office/drawing/2014/main" id="{A7E159FC-3666-4232-8B04-4E20400D3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5116">
            <a:off x="719578" y="526618"/>
            <a:ext cx="4653004" cy="3398069"/>
          </a:xfrm>
          <a:custGeom>
            <a:avLst/>
            <a:gdLst>
              <a:gd name="connsiteX0" fmla="*/ 986774 w 5065355"/>
              <a:gd name="connsiteY0" fmla="*/ 0 h 3864077"/>
              <a:gd name="connsiteX1" fmla="*/ 1598492 w 5065355"/>
              <a:gd name="connsiteY1" fmla="*/ 571743 h 3864077"/>
              <a:gd name="connsiteX2" fmla="*/ 4623587 w 5065355"/>
              <a:gd name="connsiteY2" fmla="*/ 815032 h 3864077"/>
              <a:gd name="connsiteX3" fmla="*/ 5045794 w 5065355"/>
              <a:gd name="connsiteY3" fmla="*/ 2583837 h 3864077"/>
              <a:gd name="connsiteX4" fmla="*/ 5065097 w 5065355"/>
              <a:gd name="connsiteY4" fmla="*/ 3007422 h 3864077"/>
              <a:gd name="connsiteX5" fmla="*/ 5064540 w 5065355"/>
              <a:gd name="connsiteY5" fmla="*/ 3083457 h 3864077"/>
              <a:gd name="connsiteX6" fmla="*/ 5065355 w 5065355"/>
              <a:gd name="connsiteY6" fmla="*/ 3093208 h 3864077"/>
              <a:gd name="connsiteX7" fmla="*/ 5059336 w 5065355"/>
              <a:gd name="connsiteY7" fmla="*/ 3165214 h 3864077"/>
              <a:gd name="connsiteX8" fmla="*/ 5058896 w 5065355"/>
              <a:gd name="connsiteY8" fmla="*/ 3171406 h 3864077"/>
              <a:gd name="connsiteX9" fmla="*/ 5058773 w 5065355"/>
              <a:gd name="connsiteY9" fmla="*/ 3171941 h 3864077"/>
              <a:gd name="connsiteX10" fmla="*/ 5057188 w 5065355"/>
              <a:gd name="connsiteY10" fmla="*/ 3190910 h 3864077"/>
              <a:gd name="connsiteX11" fmla="*/ 5033762 w 5065355"/>
              <a:gd name="connsiteY11" fmla="*/ 3281910 h 3864077"/>
              <a:gd name="connsiteX12" fmla="*/ 5033487 w 5065355"/>
              <a:gd name="connsiteY12" fmla="*/ 3282522 h 3864077"/>
              <a:gd name="connsiteX13" fmla="*/ 5027369 w 5065355"/>
              <a:gd name="connsiteY13" fmla="*/ 3309275 h 3864077"/>
              <a:gd name="connsiteX14" fmla="*/ 4908386 w 5065355"/>
              <a:gd name="connsiteY14" fmla="*/ 3476562 h 3864077"/>
              <a:gd name="connsiteX15" fmla="*/ 4902444 w 5065355"/>
              <a:gd name="connsiteY15" fmla="*/ 3480940 h 3864077"/>
              <a:gd name="connsiteX16" fmla="*/ 4888108 w 5065355"/>
              <a:gd name="connsiteY16" fmla="*/ 3495204 h 3864077"/>
              <a:gd name="connsiteX17" fmla="*/ 4819819 w 5065355"/>
              <a:gd name="connsiteY17" fmla="*/ 3539901 h 3864077"/>
              <a:gd name="connsiteX18" fmla="*/ 4806748 w 5065355"/>
              <a:gd name="connsiteY18" fmla="*/ 3544794 h 3864077"/>
              <a:gd name="connsiteX19" fmla="*/ 4765129 w 5065355"/>
              <a:gd name="connsiteY19" fmla="*/ 3568040 h 3864077"/>
              <a:gd name="connsiteX20" fmla="*/ 4426673 w 5065355"/>
              <a:gd name="connsiteY20" fmla="*/ 3685984 h 3864077"/>
              <a:gd name="connsiteX21" fmla="*/ 534075 w 5065355"/>
              <a:gd name="connsiteY21" fmla="*/ 3761757 h 3864077"/>
              <a:gd name="connsiteX22" fmla="*/ 451805 w 5065355"/>
              <a:gd name="connsiteY22" fmla="*/ 3738960 h 3864077"/>
              <a:gd name="connsiteX23" fmla="*/ 417467 w 5065355"/>
              <a:gd name="connsiteY23" fmla="*/ 3743134 h 3864077"/>
              <a:gd name="connsiteX24" fmla="*/ 47039 w 5065355"/>
              <a:gd name="connsiteY24" fmla="*/ 3447046 h 3864077"/>
              <a:gd name="connsiteX25" fmla="*/ 38763 w 5065355"/>
              <a:gd name="connsiteY25" fmla="*/ 3414896 h 3864077"/>
              <a:gd name="connsiteX26" fmla="*/ 28376 w 5065355"/>
              <a:gd name="connsiteY26" fmla="*/ 3388641 h 3864077"/>
              <a:gd name="connsiteX27" fmla="*/ 14642 w 5065355"/>
              <a:gd name="connsiteY27" fmla="*/ 2681940 h 3864077"/>
              <a:gd name="connsiteX28" fmla="*/ 141525 w 5065355"/>
              <a:gd name="connsiteY28" fmla="*/ 1290513 h 3864077"/>
              <a:gd name="connsiteX29" fmla="*/ 968842 w 5065355"/>
              <a:gd name="connsiteY29" fmla="*/ 590018 h 3864077"/>
              <a:gd name="connsiteX30" fmla="*/ 986774 w 5065355"/>
              <a:gd name="connsiteY30" fmla="*/ 0 h 3864077"/>
              <a:gd name="connsiteX0" fmla="*/ 986774 w 5065355"/>
              <a:gd name="connsiteY0" fmla="*/ 0 h 3852421"/>
              <a:gd name="connsiteX1" fmla="*/ 1598492 w 5065355"/>
              <a:gd name="connsiteY1" fmla="*/ 571743 h 3852421"/>
              <a:gd name="connsiteX2" fmla="*/ 4623587 w 5065355"/>
              <a:gd name="connsiteY2" fmla="*/ 815032 h 3852421"/>
              <a:gd name="connsiteX3" fmla="*/ 5045794 w 5065355"/>
              <a:gd name="connsiteY3" fmla="*/ 2583837 h 3852421"/>
              <a:gd name="connsiteX4" fmla="*/ 5065097 w 5065355"/>
              <a:gd name="connsiteY4" fmla="*/ 3007422 h 3852421"/>
              <a:gd name="connsiteX5" fmla="*/ 5064540 w 5065355"/>
              <a:gd name="connsiteY5" fmla="*/ 3083457 h 3852421"/>
              <a:gd name="connsiteX6" fmla="*/ 5065355 w 5065355"/>
              <a:gd name="connsiteY6" fmla="*/ 3093208 h 3852421"/>
              <a:gd name="connsiteX7" fmla="*/ 5059336 w 5065355"/>
              <a:gd name="connsiteY7" fmla="*/ 3165214 h 3852421"/>
              <a:gd name="connsiteX8" fmla="*/ 5058896 w 5065355"/>
              <a:gd name="connsiteY8" fmla="*/ 3171406 h 3852421"/>
              <a:gd name="connsiteX9" fmla="*/ 5058773 w 5065355"/>
              <a:gd name="connsiteY9" fmla="*/ 3171941 h 3852421"/>
              <a:gd name="connsiteX10" fmla="*/ 5057188 w 5065355"/>
              <a:gd name="connsiteY10" fmla="*/ 3190910 h 3852421"/>
              <a:gd name="connsiteX11" fmla="*/ 5033762 w 5065355"/>
              <a:gd name="connsiteY11" fmla="*/ 3281910 h 3852421"/>
              <a:gd name="connsiteX12" fmla="*/ 5033487 w 5065355"/>
              <a:gd name="connsiteY12" fmla="*/ 3282522 h 3852421"/>
              <a:gd name="connsiteX13" fmla="*/ 5027369 w 5065355"/>
              <a:gd name="connsiteY13" fmla="*/ 3309275 h 3852421"/>
              <a:gd name="connsiteX14" fmla="*/ 4908386 w 5065355"/>
              <a:gd name="connsiteY14" fmla="*/ 3476562 h 3852421"/>
              <a:gd name="connsiteX15" fmla="*/ 4902444 w 5065355"/>
              <a:gd name="connsiteY15" fmla="*/ 3480940 h 3852421"/>
              <a:gd name="connsiteX16" fmla="*/ 4888108 w 5065355"/>
              <a:gd name="connsiteY16" fmla="*/ 3495204 h 3852421"/>
              <a:gd name="connsiteX17" fmla="*/ 4819819 w 5065355"/>
              <a:gd name="connsiteY17" fmla="*/ 3539901 h 3852421"/>
              <a:gd name="connsiteX18" fmla="*/ 4806748 w 5065355"/>
              <a:gd name="connsiteY18" fmla="*/ 3544794 h 3852421"/>
              <a:gd name="connsiteX19" fmla="*/ 4765129 w 5065355"/>
              <a:gd name="connsiteY19" fmla="*/ 3568040 h 3852421"/>
              <a:gd name="connsiteX20" fmla="*/ 4426673 w 5065355"/>
              <a:gd name="connsiteY20" fmla="*/ 3685984 h 3852421"/>
              <a:gd name="connsiteX21" fmla="*/ 904564 w 5065355"/>
              <a:gd name="connsiteY21" fmla="*/ 3793288 h 3852421"/>
              <a:gd name="connsiteX22" fmla="*/ 451805 w 5065355"/>
              <a:gd name="connsiteY22" fmla="*/ 3738960 h 3852421"/>
              <a:gd name="connsiteX23" fmla="*/ 417467 w 5065355"/>
              <a:gd name="connsiteY23" fmla="*/ 3743134 h 3852421"/>
              <a:gd name="connsiteX24" fmla="*/ 47039 w 5065355"/>
              <a:gd name="connsiteY24" fmla="*/ 3447046 h 3852421"/>
              <a:gd name="connsiteX25" fmla="*/ 38763 w 5065355"/>
              <a:gd name="connsiteY25" fmla="*/ 3414896 h 3852421"/>
              <a:gd name="connsiteX26" fmla="*/ 28376 w 5065355"/>
              <a:gd name="connsiteY26" fmla="*/ 3388641 h 3852421"/>
              <a:gd name="connsiteX27" fmla="*/ 14642 w 5065355"/>
              <a:gd name="connsiteY27" fmla="*/ 2681940 h 3852421"/>
              <a:gd name="connsiteX28" fmla="*/ 141525 w 5065355"/>
              <a:gd name="connsiteY28" fmla="*/ 1290513 h 3852421"/>
              <a:gd name="connsiteX29" fmla="*/ 968842 w 5065355"/>
              <a:gd name="connsiteY29" fmla="*/ 590018 h 3852421"/>
              <a:gd name="connsiteX30" fmla="*/ 986774 w 5065355"/>
              <a:gd name="connsiteY30" fmla="*/ 0 h 3852421"/>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229604 w 5065355"/>
              <a:gd name="connsiteY19" fmla="*/ 3851522 h 3899315"/>
              <a:gd name="connsiteX20" fmla="*/ 904564 w 5065355"/>
              <a:gd name="connsiteY20" fmla="*/ 3793288 h 3899315"/>
              <a:gd name="connsiteX21" fmla="*/ 451805 w 5065355"/>
              <a:gd name="connsiteY21" fmla="*/ 3738960 h 3899315"/>
              <a:gd name="connsiteX22" fmla="*/ 417467 w 5065355"/>
              <a:gd name="connsiteY22" fmla="*/ 3743134 h 3899315"/>
              <a:gd name="connsiteX23" fmla="*/ 47039 w 5065355"/>
              <a:gd name="connsiteY23" fmla="*/ 3447046 h 3899315"/>
              <a:gd name="connsiteX24" fmla="*/ 38763 w 5065355"/>
              <a:gd name="connsiteY24" fmla="*/ 3414896 h 3899315"/>
              <a:gd name="connsiteX25" fmla="*/ 28376 w 5065355"/>
              <a:gd name="connsiteY25" fmla="*/ 3388641 h 3899315"/>
              <a:gd name="connsiteX26" fmla="*/ 14642 w 5065355"/>
              <a:gd name="connsiteY26" fmla="*/ 2681940 h 3899315"/>
              <a:gd name="connsiteX27" fmla="*/ 141525 w 5065355"/>
              <a:gd name="connsiteY27" fmla="*/ 1290513 h 3899315"/>
              <a:gd name="connsiteX28" fmla="*/ 968842 w 5065355"/>
              <a:gd name="connsiteY28" fmla="*/ 590018 h 3899315"/>
              <a:gd name="connsiteX29" fmla="*/ 986774 w 5065355"/>
              <a:gd name="connsiteY29" fmla="*/ 0 h 3899315"/>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88108 w 5065355"/>
              <a:gd name="connsiteY16" fmla="*/ 3495204 h 3885853"/>
              <a:gd name="connsiteX17" fmla="*/ 4819819 w 5065355"/>
              <a:gd name="connsiteY17" fmla="*/ 3539901 h 3885853"/>
              <a:gd name="connsiteX18" fmla="*/ 4735804 w 5065355"/>
              <a:gd name="connsiteY18" fmla="*/ 3804925 h 3885853"/>
              <a:gd name="connsiteX19" fmla="*/ 4229604 w 5065355"/>
              <a:gd name="connsiteY19" fmla="*/ 3851522 h 3885853"/>
              <a:gd name="connsiteX20" fmla="*/ 904564 w 5065355"/>
              <a:gd name="connsiteY20" fmla="*/ 3793288 h 3885853"/>
              <a:gd name="connsiteX21" fmla="*/ 451805 w 5065355"/>
              <a:gd name="connsiteY21" fmla="*/ 3738960 h 3885853"/>
              <a:gd name="connsiteX22" fmla="*/ 417467 w 5065355"/>
              <a:gd name="connsiteY22" fmla="*/ 3743134 h 3885853"/>
              <a:gd name="connsiteX23" fmla="*/ 47039 w 5065355"/>
              <a:gd name="connsiteY23" fmla="*/ 3447046 h 3885853"/>
              <a:gd name="connsiteX24" fmla="*/ 38763 w 5065355"/>
              <a:gd name="connsiteY24" fmla="*/ 3414896 h 3885853"/>
              <a:gd name="connsiteX25" fmla="*/ 28376 w 5065355"/>
              <a:gd name="connsiteY25" fmla="*/ 3388641 h 3885853"/>
              <a:gd name="connsiteX26" fmla="*/ 14642 w 5065355"/>
              <a:gd name="connsiteY26" fmla="*/ 2681940 h 3885853"/>
              <a:gd name="connsiteX27" fmla="*/ 141525 w 5065355"/>
              <a:gd name="connsiteY27" fmla="*/ 1290513 h 3885853"/>
              <a:gd name="connsiteX28" fmla="*/ 968842 w 5065355"/>
              <a:gd name="connsiteY28" fmla="*/ 590018 h 3885853"/>
              <a:gd name="connsiteX29" fmla="*/ 986774 w 5065355"/>
              <a:gd name="connsiteY29"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19819 w 5065355"/>
              <a:gd name="connsiteY16" fmla="*/ 3539901 h 3885853"/>
              <a:gd name="connsiteX17" fmla="*/ 4735804 w 5065355"/>
              <a:gd name="connsiteY17" fmla="*/ 3804925 h 3885853"/>
              <a:gd name="connsiteX18" fmla="*/ 4229604 w 5065355"/>
              <a:gd name="connsiteY18" fmla="*/ 3851522 h 3885853"/>
              <a:gd name="connsiteX19" fmla="*/ 904564 w 5065355"/>
              <a:gd name="connsiteY19" fmla="*/ 3793288 h 3885853"/>
              <a:gd name="connsiteX20" fmla="*/ 451805 w 5065355"/>
              <a:gd name="connsiteY20" fmla="*/ 3738960 h 3885853"/>
              <a:gd name="connsiteX21" fmla="*/ 417467 w 5065355"/>
              <a:gd name="connsiteY21" fmla="*/ 3743134 h 3885853"/>
              <a:gd name="connsiteX22" fmla="*/ 47039 w 5065355"/>
              <a:gd name="connsiteY22" fmla="*/ 3447046 h 3885853"/>
              <a:gd name="connsiteX23" fmla="*/ 38763 w 5065355"/>
              <a:gd name="connsiteY23" fmla="*/ 3414896 h 3885853"/>
              <a:gd name="connsiteX24" fmla="*/ 28376 w 5065355"/>
              <a:gd name="connsiteY24" fmla="*/ 3388641 h 3885853"/>
              <a:gd name="connsiteX25" fmla="*/ 14642 w 5065355"/>
              <a:gd name="connsiteY25" fmla="*/ 2681940 h 3885853"/>
              <a:gd name="connsiteX26" fmla="*/ 141525 w 5065355"/>
              <a:gd name="connsiteY26" fmla="*/ 1290513 h 3885853"/>
              <a:gd name="connsiteX27" fmla="*/ 968842 w 5065355"/>
              <a:gd name="connsiteY27" fmla="*/ 590018 h 3885853"/>
              <a:gd name="connsiteX28" fmla="*/ 986774 w 5065355"/>
              <a:gd name="connsiteY28"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4908386 w 5065355"/>
              <a:gd name="connsiteY13" fmla="*/ 3476562 h 3885853"/>
              <a:gd name="connsiteX14" fmla="*/ 4902444 w 5065355"/>
              <a:gd name="connsiteY14" fmla="*/ 3480940 h 3885853"/>
              <a:gd name="connsiteX15" fmla="*/ 4819819 w 5065355"/>
              <a:gd name="connsiteY15" fmla="*/ 3539901 h 3885853"/>
              <a:gd name="connsiteX16" fmla="*/ 4735804 w 5065355"/>
              <a:gd name="connsiteY16" fmla="*/ 3804925 h 3885853"/>
              <a:gd name="connsiteX17" fmla="*/ 4229604 w 5065355"/>
              <a:gd name="connsiteY17" fmla="*/ 3851522 h 3885853"/>
              <a:gd name="connsiteX18" fmla="*/ 904564 w 5065355"/>
              <a:gd name="connsiteY18" fmla="*/ 3793288 h 3885853"/>
              <a:gd name="connsiteX19" fmla="*/ 451805 w 5065355"/>
              <a:gd name="connsiteY19" fmla="*/ 3738960 h 3885853"/>
              <a:gd name="connsiteX20" fmla="*/ 417467 w 5065355"/>
              <a:gd name="connsiteY20" fmla="*/ 3743134 h 3885853"/>
              <a:gd name="connsiteX21" fmla="*/ 47039 w 5065355"/>
              <a:gd name="connsiteY21" fmla="*/ 3447046 h 3885853"/>
              <a:gd name="connsiteX22" fmla="*/ 38763 w 5065355"/>
              <a:gd name="connsiteY22" fmla="*/ 3414896 h 3885853"/>
              <a:gd name="connsiteX23" fmla="*/ 28376 w 5065355"/>
              <a:gd name="connsiteY23" fmla="*/ 3388641 h 3885853"/>
              <a:gd name="connsiteX24" fmla="*/ 14642 w 5065355"/>
              <a:gd name="connsiteY24" fmla="*/ 2681940 h 3885853"/>
              <a:gd name="connsiteX25" fmla="*/ 141525 w 5065355"/>
              <a:gd name="connsiteY25" fmla="*/ 1290513 h 3885853"/>
              <a:gd name="connsiteX26" fmla="*/ 968842 w 5065355"/>
              <a:gd name="connsiteY26" fmla="*/ 590018 h 3885853"/>
              <a:gd name="connsiteX27" fmla="*/ 986774 w 5065355"/>
              <a:gd name="connsiteY27"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4908386 w 5065355"/>
              <a:gd name="connsiteY12" fmla="*/ 3476562 h 3885853"/>
              <a:gd name="connsiteX13" fmla="*/ 4902444 w 5065355"/>
              <a:gd name="connsiteY13" fmla="*/ 3480940 h 3885853"/>
              <a:gd name="connsiteX14" fmla="*/ 4819819 w 5065355"/>
              <a:gd name="connsiteY14" fmla="*/ 3539901 h 3885853"/>
              <a:gd name="connsiteX15" fmla="*/ 4735804 w 5065355"/>
              <a:gd name="connsiteY15" fmla="*/ 3804925 h 3885853"/>
              <a:gd name="connsiteX16" fmla="*/ 4229604 w 5065355"/>
              <a:gd name="connsiteY16" fmla="*/ 3851522 h 3885853"/>
              <a:gd name="connsiteX17" fmla="*/ 904564 w 5065355"/>
              <a:gd name="connsiteY17" fmla="*/ 3793288 h 3885853"/>
              <a:gd name="connsiteX18" fmla="*/ 451805 w 5065355"/>
              <a:gd name="connsiteY18" fmla="*/ 3738960 h 3885853"/>
              <a:gd name="connsiteX19" fmla="*/ 417467 w 5065355"/>
              <a:gd name="connsiteY19" fmla="*/ 3743134 h 3885853"/>
              <a:gd name="connsiteX20" fmla="*/ 47039 w 5065355"/>
              <a:gd name="connsiteY20" fmla="*/ 3447046 h 3885853"/>
              <a:gd name="connsiteX21" fmla="*/ 38763 w 5065355"/>
              <a:gd name="connsiteY21" fmla="*/ 3414896 h 3885853"/>
              <a:gd name="connsiteX22" fmla="*/ 28376 w 5065355"/>
              <a:gd name="connsiteY22" fmla="*/ 3388641 h 3885853"/>
              <a:gd name="connsiteX23" fmla="*/ 14642 w 5065355"/>
              <a:gd name="connsiteY23" fmla="*/ 2681940 h 3885853"/>
              <a:gd name="connsiteX24" fmla="*/ 141525 w 5065355"/>
              <a:gd name="connsiteY24" fmla="*/ 1290513 h 3885853"/>
              <a:gd name="connsiteX25" fmla="*/ 968842 w 5065355"/>
              <a:gd name="connsiteY25" fmla="*/ 590018 h 3885853"/>
              <a:gd name="connsiteX26" fmla="*/ 986774 w 5065355"/>
              <a:gd name="connsiteY26"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57188 w 5065097"/>
              <a:gd name="connsiteY9" fmla="*/ 3190910 h 3885853"/>
              <a:gd name="connsiteX10" fmla="*/ 5033762 w 5065097"/>
              <a:gd name="connsiteY10" fmla="*/ 3281910 h 3885853"/>
              <a:gd name="connsiteX11" fmla="*/ 4908386 w 5065097"/>
              <a:gd name="connsiteY11" fmla="*/ 3476562 h 3885853"/>
              <a:gd name="connsiteX12" fmla="*/ 4902444 w 5065097"/>
              <a:gd name="connsiteY12" fmla="*/ 3480940 h 3885853"/>
              <a:gd name="connsiteX13" fmla="*/ 4819819 w 5065097"/>
              <a:gd name="connsiteY13" fmla="*/ 3539901 h 3885853"/>
              <a:gd name="connsiteX14" fmla="*/ 4735804 w 5065097"/>
              <a:gd name="connsiteY14" fmla="*/ 3804925 h 3885853"/>
              <a:gd name="connsiteX15" fmla="*/ 4229604 w 5065097"/>
              <a:gd name="connsiteY15" fmla="*/ 3851522 h 3885853"/>
              <a:gd name="connsiteX16" fmla="*/ 904564 w 5065097"/>
              <a:gd name="connsiteY16" fmla="*/ 3793288 h 3885853"/>
              <a:gd name="connsiteX17" fmla="*/ 451805 w 5065097"/>
              <a:gd name="connsiteY17" fmla="*/ 3738960 h 3885853"/>
              <a:gd name="connsiteX18" fmla="*/ 417467 w 5065097"/>
              <a:gd name="connsiteY18" fmla="*/ 3743134 h 3885853"/>
              <a:gd name="connsiteX19" fmla="*/ 47039 w 5065097"/>
              <a:gd name="connsiteY19" fmla="*/ 3447046 h 3885853"/>
              <a:gd name="connsiteX20" fmla="*/ 38763 w 5065097"/>
              <a:gd name="connsiteY20" fmla="*/ 3414896 h 3885853"/>
              <a:gd name="connsiteX21" fmla="*/ 28376 w 5065097"/>
              <a:gd name="connsiteY21" fmla="*/ 3388641 h 3885853"/>
              <a:gd name="connsiteX22" fmla="*/ 14642 w 5065097"/>
              <a:gd name="connsiteY22" fmla="*/ 2681940 h 3885853"/>
              <a:gd name="connsiteX23" fmla="*/ 141525 w 5065097"/>
              <a:gd name="connsiteY23" fmla="*/ 1290513 h 3885853"/>
              <a:gd name="connsiteX24" fmla="*/ 968842 w 5065097"/>
              <a:gd name="connsiteY24" fmla="*/ 590018 h 3885853"/>
              <a:gd name="connsiteX25" fmla="*/ 986774 w 5065097"/>
              <a:gd name="connsiteY25"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33762 w 5065097"/>
              <a:gd name="connsiteY9" fmla="*/ 3281910 h 3885853"/>
              <a:gd name="connsiteX10" fmla="*/ 4908386 w 5065097"/>
              <a:gd name="connsiteY10" fmla="*/ 3476562 h 3885853"/>
              <a:gd name="connsiteX11" fmla="*/ 4902444 w 5065097"/>
              <a:gd name="connsiteY11" fmla="*/ 3480940 h 3885853"/>
              <a:gd name="connsiteX12" fmla="*/ 4819819 w 5065097"/>
              <a:gd name="connsiteY12" fmla="*/ 3539901 h 3885853"/>
              <a:gd name="connsiteX13" fmla="*/ 4735804 w 5065097"/>
              <a:gd name="connsiteY13" fmla="*/ 3804925 h 3885853"/>
              <a:gd name="connsiteX14" fmla="*/ 4229604 w 5065097"/>
              <a:gd name="connsiteY14" fmla="*/ 3851522 h 3885853"/>
              <a:gd name="connsiteX15" fmla="*/ 904564 w 5065097"/>
              <a:gd name="connsiteY15" fmla="*/ 3793288 h 3885853"/>
              <a:gd name="connsiteX16" fmla="*/ 451805 w 5065097"/>
              <a:gd name="connsiteY16" fmla="*/ 3738960 h 3885853"/>
              <a:gd name="connsiteX17" fmla="*/ 417467 w 5065097"/>
              <a:gd name="connsiteY17" fmla="*/ 3743134 h 3885853"/>
              <a:gd name="connsiteX18" fmla="*/ 47039 w 5065097"/>
              <a:gd name="connsiteY18" fmla="*/ 3447046 h 3885853"/>
              <a:gd name="connsiteX19" fmla="*/ 38763 w 5065097"/>
              <a:gd name="connsiteY19" fmla="*/ 3414896 h 3885853"/>
              <a:gd name="connsiteX20" fmla="*/ 28376 w 5065097"/>
              <a:gd name="connsiteY20" fmla="*/ 3388641 h 3885853"/>
              <a:gd name="connsiteX21" fmla="*/ 14642 w 5065097"/>
              <a:gd name="connsiteY21" fmla="*/ 2681940 h 3885853"/>
              <a:gd name="connsiteX22" fmla="*/ 141525 w 5065097"/>
              <a:gd name="connsiteY22" fmla="*/ 1290513 h 3885853"/>
              <a:gd name="connsiteX23" fmla="*/ 968842 w 5065097"/>
              <a:gd name="connsiteY23" fmla="*/ 590018 h 3885853"/>
              <a:gd name="connsiteX24" fmla="*/ 986774 w 5065097"/>
              <a:gd name="connsiteY24"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902444 w 5065097"/>
              <a:gd name="connsiteY10" fmla="*/ 3480940 h 3885853"/>
              <a:gd name="connsiteX11" fmla="*/ 4819819 w 5065097"/>
              <a:gd name="connsiteY11" fmla="*/ 3539901 h 3885853"/>
              <a:gd name="connsiteX12" fmla="*/ 4735804 w 5065097"/>
              <a:gd name="connsiteY12" fmla="*/ 3804925 h 3885853"/>
              <a:gd name="connsiteX13" fmla="*/ 4229604 w 5065097"/>
              <a:gd name="connsiteY13" fmla="*/ 3851522 h 3885853"/>
              <a:gd name="connsiteX14" fmla="*/ 904564 w 5065097"/>
              <a:gd name="connsiteY14" fmla="*/ 3793288 h 3885853"/>
              <a:gd name="connsiteX15" fmla="*/ 451805 w 5065097"/>
              <a:gd name="connsiteY15" fmla="*/ 3738960 h 3885853"/>
              <a:gd name="connsiteX16" fmla="*/ 417467 w 5065097"/>
              <a:gd name="connsiteY16" fmla="*/ 3743134 h 3885853"/>
              <a:gd name="connsiteX17" fmla="*/ 47039 w 5065097"/>
              <a:gd name="connsiteY17" fmla="*/ 3447046 h 3885853"/>
              <a:gd name="connsiteX18" fmla="*/ 38763 w 5065097"/>
              <a:gd name="connsiteY18" fmla="*/ 3414896 h 3885853"/>
              <a:gd name="connsiteX19" fmla="*/ 28376 w 5065097"/>
              <a:gd name="connsiteY19" fmla="*/ 3388641 h 3885853"/>
              <a:gd name="connsiteX20" fmla="*/ 14642 w 5065097"/>
              <a:gd name="connsiteY20" fmla="*/ 2681940 h 3885853"/>
              <a:gd name="connsiteX21" fmla="*/ 141525 w 5065097"/>
              <a:gd name="connsiteY21" fmla="*/ 1290513 h 3885853"/>
              <a:gd name="connsiteX22" fmla="*/ 968842 w 5065097"/>
              <a:gd name="connsiteY22" fmla="*/ 590018 h 3885853"/>
              <a:gd name="connsiteX23" fmla="*/ 986774 w 5065097"/>
              <a:gd name="connsiteY23"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819819 w 5065097"/>
              <a:gd name="connsiteY10" fmla="*/ 3539901 h 3885853"/>
              <a:gd name="connsiteX11" fmla="*/ 4735804 w 5065097"/>
              <a:gd name="connsiteY11" fmla="*/ 3804925 h 3885853"/>
              <a:gd name="connsiteX12" fmla="*/ 4229604 w 5065097"/>
              <a:gd name="connsiteY12" fmla="*/ 3851522 h 3885853"/>
              <a:gd name="connsiteX13" fmla="*/ 904564 w 5065097"/>
              <a:gd name="connsiteY13" fmla="*/ 3793288 h 3885853"/>
              <a:gd name="connsiteX14" fmla="*/ 451805 w 5065097"/>
              <a:gd name="connsiteY14" fmla="*/ 3738960 h 3885853"/>
              <a:gd name="connsiteX15" fmla="*/ 417467 w 5065097"/>
              <a:gd name="connsiteY15" fmla="*/ 3743134 h 3885853"/>
              <a:gd name="connsiteX16" fmla="*/ 47039 w 5065097"/>
              <a:gd name="connsiteY16" fmla="*/ 3447046 h 3885853"/>
              <a:gd name="connsiteX17" fmla="*/ 38763 w 5065097"/>
              <a:gd name="connsiteY17" fmla="*/ 3414896 h 3885853"/>
              <a:gd name="connsiteX18" fmla="*/ 28376 w 5065097"/>
              <a:gd name="connsiteY18" fmla="*/ 3388641 h 3885853"/>
              <a:gd name="connsiteX19" fmla="*/ 14642 w 5065097"/>
              <a:gd name="connsiteY19" fmla="*/ 2681940 h 3885853"/>
              <a:gd name="connsiteX20" fmla="*/ 141525 w 5065097"/>
              <a:gd name="connsiteY20" fmla="*/ 1290513 h 3885853"/>
              <a:gd name="connsiteX21" fmla="*/ 968842 w 5065097"/>
              <a:gd name="connsiteY21" fmla="*/ 590018 h 3885853"/>
              <a:gd name="connsiteX22" fmla="*/ 986774 w 5065097"/>
              <a:gd name="connsiteY22"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819819 w 5065543"/>
              <a:gd name="connsiteY9" fmla="*/ 3539901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993239 w 5065543"/>
              <a:gd name="connsiteY9" fmla="*/ 3784266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735804 w 5065543"/>
              <a:gd name="connsiteY9" fmla="*/ 3804925 h 3885853"/>
              <a:gd name="connsiteX10" fmla="*/ 4229604 w 5065543"/>
              <a:gd name="connsiteY10" fmla="*/ 3851522 h 3885853"/>
              <a:gd name="connsiteX11" fmla="*/ 904564 w 5065543"/>
              <a:gd name="connsiteY11" fmla="*/ 3793288 h 3885853"/>
              <a:gd name="connsiteX12" fmla="*/ 451805 w 5065543"/>
              <a:gd name="connsiteY12" fmla="*/ 3738960 h 3885853"/>
              <a:gd name="connsiteX13" fmla="*/ 417467 w 5065543"/>
              <a:gd name="connsiteY13" fmla="*/ 3743134 h 3885853"/>
              <a:gd name="connsiteX14" fmla="*/ 47039 w 5065543"/>
              <a:gd name="connsiteY14" fmla="*/ 3447046 h 3885853"/>
              <a:gd name="connsiteX15" fmla="*/ 38763 w 5065543"/>
              <a:gd name="connsiteY15" fmla="*/ 3414896 h 3885853"/>
              <a:gd name="connsiteX16" fmla="*/ 28376 w 5065543"/>
              <a:gd name="connsiteY16" fmla="*/ 3388641 h 3885853"/>
              <a:gd name="connsiteX17" fmla="*/ 14642 w 5065543"/>
              <a:gd name="connsiteY17" fmla="*/ 2681940 h 3885853"/>
              <a:gd name="connsiteX18" fmla="*/ 141525 w 5065543"/>
              <a:gd name="connsiteY18" fmla="*/ 1290513 h 3885853"/>
              <a:gd name="connsiteX19" fmla="*/ 968842 w 5065543"/>
              <a:gd name="connsiteY19" fmla="*/ 590018 h 3885853"/>
              <a:gd name="connsiteX20" fmla="*/ 986774 w 5065543"/>
              <a:gd name="connsiteY20"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4993239 w 5065543"/>
              <a:gd name="connsiteY7" fmla="*/ 3784266 h 3885853"/>
              <a:gd name="connsiteX8" fmla="*/ 4229604 w 5065543"/>
              <a:gd name="connsiteY8" fmla="*/ 3851522 h 3885853"/>
              <a:gd name="connsiteX9" fmla="*/ 904564 w 5065543"/>
              <a:gd name="connsiteY9" fmla="*/ 3793288 h 3885853"/>
              <a:gd name="connsiteX10" fmla="*/ 451805 w 5065543"/>
              <a:gd name="connsiteY10" fmla="*/ 3738960 h 3885853"/>
              <a:gd name="connsiteX11" fmla="*/ 417467 w 5065543"/>
              <a:gd name="connsiteY11" fmla="*/ 3743134 h 3885853"/>
              <a:gd name="connsiteX12" fmla="*/ 47039 w 5065543"/>
              <a:gd name="connsiteY12" fmla="*/ 3447046 h 3885853"/>
              <a:gd name="connsiteX13" fmla="*/ 38763 w 5065543"/>
              <a:gd name="connsiteY13" fmla="*/ 3414896 h 3885853"/>
              <a:gd name="connsiteX14" fmla="*/ 28376 w 5065543"/>
              <a:gd name="connsiteY14" fmla="*/ 3388641 h 3885853"/>
              <a:gd name="connsiteX15" fmla="*/ 14642 w 5065543"/>
              <a:gd name="connsiteY15" fmla="*/ 2681940 h 3885853"/>
              <a:gd name="connsiteX16" fmla="*/ 141525 w 5065543"/>
              <a:gd name="connsiteY16" fmla="*/ 1290513 h 3885853"/>
              <a:gd name="connsiteX17" fmla="*/ 968842 w 5065543"/>
              <a:gd name="connsiteY17" fmla="*/ 590018 h 3885853"/>
              <a:gd name="connsiteX18" fmla="*/ 986774 w 5065543"/>
              <a:gd name="connsiteY18" fmla="*/ 0 h 3885853"/>
              <a:gd name="connsiteX0" fmla="*/ 986774 w 5073884"/>
              <a:gd name="connsiteY0" fmla="*/ 0 h 3885853"/>
              <a:gd name="connsiteX1" fmla="*/ 1598492 w 5073884"/>
              <a:gd name="connsiteY1" fmla="*/ 571743 h 3885853"/>
              <a:gd name="connsiteX2" fmla="*/ 4623587 w 5073884"/>
              <a:gd name="connsiteY2" fmla="*/ 815032 h 3885853"/>
              <a:gd name="connsiteX3" fmla="*/ 5045794 w 5073884"/>
              <a:gd name="connsiteY3" fmla="*/ 2583837 h 3885853"/>
              <a:gd name="connsiteX4" fmla="*/ 5065097 w 5073884"/>
              <a:gd name="connsiteY4" fmla="*/ 3007422 h 3885853"/>
              <a:gd name="connsiteX5" fmla="*/ 5059336 w 5073884"/>
              <a:gd name="connsiteY5" fmla="*/ 3165214 h 3885853"/>
              <a:gd name="connsiteX6" fmla="*/ 4993239 w 5073884"/>
              <a:gd name="connsiteY6" fmla="*/ 3784266 h 3885853"/>
              <a:gd name="connsiteX7" fmla="*/ 4229604 w 5073884"/>
              <a:gd name="connsiteY7" fmla="*/ 3851522 h 3885853"/>
              <a:gd name="connsiteX8" fmla="*/ 904564 w 5073884"/>
              <a:gd name="connsiteY8" fmla="*/ 3793288 h 3885853"/>
              <a:gd name="connsiteX9" fmla="*/ 451805 w 5073884"/>
              <a:gd name="connsiteY9" fmla="*/ 3738960 h 3885853"/>
              <a:gd name="connsiteX10" fmla="*/ 417467 w 5073884"/>
              <a:gd name="connsiteY10" fmla="*/ 3743134 h 3885853"/>
              <a:gd name="connsiteX11" fmla="*/ 47039 w 5073884"/>
              <a:gd name="connsiteY11" fmla="*/ 3447046 h 3885853"/>
              <a:gd name="connsiteX12" fmla="*/ 38763 w 5073884"/>
              <a:gd name="connsiteY12" fmla="*/ 3414896 h 3885853"/>
              <a:gd name="connsiteX13" fmla="*/ 28376 w 5073884"/>
              <a:gd name="connsiteY13" fmla="*/ 3388641 h 3885853"/>
              <a:gd name="connsiteX14" fmla="*/ 14642 w 5073884"/>
              <a:gd name="connsiteY14" fmla="*/ 2681940 h 3885853"/>
              <a:gd name="connsiteX15" fmla="*/ 141525 w 5073884"/>
              <a:gd name="connsiteY15" fmla="*/ 1290513 h 3885853"/>
              <a:gd name="connsiteX16" fmla="*/ 968842 w 5073884"/>
              <a:gd name="connsiteY16" fmla="*/ 590018 h 3885853"/>
              <a:gd name="connsiteX17" fmla="*/ 986774 w 5073884"/>
              <a:gd name="connsiteY17" fmla="*/ 0 h 3885853"/>
              <a:gd name="connsiteX0" fmla="*/ 986774 w 5078114"/>
              <a:gd name="connsiteY0" fmla="*/ 0 h 3885853"/>
              <a:gd name="connsiteX1" fmla="*/ 1598492 w 5078114"/>
              <a:gd name="connsiteY1" fmla="*/ 571743 h 3885853"/>
              <a:gd name="connsiteX2" fmla="*/ 4623587 w 5078114"/>
              <a:gd name="connsiteY2" fmla="*/ 815032 h 3885853"/>
              <a:gd name="connsiteX3" fmla="*/ 5045794 w 5078114"/>
              <a:gd name="connsiteY3" fmla="*/ 2583837 h 3885853"/>
              <a:gd name="connsiteX4" fmla="*/ 5065097 w 5078114"/>
              <a:gd name="connsiteY4" fmla="*/ 3007422 h 3885853"/>
              <a:gd name="connsiteX5" fmla="*/ 4993239 w 5078114"/>
              <a:gd name="connsiteY5" fmla="*/ 3784266 h 3885853"/>
              <a:gd name="connsiteX6" fmla="*/ 4229604 w 5078114"/>
              <a:gd name="connsiteY6" fmla="*/ 3851522 h 3885853"/>
              <a:gd name="connsiteX7" fmla="*/ 904564 w 5078114"/>
              <a:gd name="connsiteY7" fmla="*/ 3793288 h 3885853"/>
              <a:gd name="connsiteX8" fmla="*/ 451805 w 5078114"/>
              <a:gd name="connsiteY8" fmla="*/ 3738960 h 3885853"/>
              <a:gd name="connsiteX9" fmla="*/ 417467 w 5078114"/>
              <a:gd name="connsiteY9" fmla="*/ 3743134 h 3885853"/>
              <a:gd name="connsiteX10" fmla="*/ 47039 w 5078114"/>
              <a:gd name="connsiteY10" fmla="*/ 3447046 h 3885853"/>
              <a:gd name="connsiteX11" fmla="*/ 38763 w 5078114"/>
              <a:gd name="connsiteY11" fmla="*/ 3414896 h 3885853"/>
              <a:gd name="connsiteX12" fmla="*/ 28376 w 5078114"/>
              <a:gd name="connsiteY12" fmla="*/ 3388641 h 3885853"/>
              <a:gd name="connsiteX13" fmla="*/ 14642 w 5078114"/>
              <a:gd name="connsiteY13" fmla="*/ 2681940 h 3885853"/>
              <a:gd name="connsiteX14" fmla="*/ 141525 w 5078114"/>
              <a:gd name="connsiteY14" fmla="*/ 1290513 h 3885853"/>
              <a:gd name="connsiteX15" fmla="*/ 968842 w 5078114"/>
              <a:gd name="connsiteY15" fmla="*/ 590018 h 3885853"/>
              <a:gd name="connsiteX16" fmla="*/ 986774 w 5078114"/>
              <a:gd name="connsiteY16" fmla="*/ 0 h 3885853"/>
              <a:gd name="connsiteX0" fmla="*/ 986774 w 5094085"/>
              <a:gd name="connsiteY0" fmla="*/ 0 h 3885853"/>
              <a:gd name="connsiteX1" fmla="*/ 1598492 w 5094085"/>
              <a:gd name="connsiteY1" fmla="*/ 571743 h 3885853"/>
              <a:gd name="connsiteX2" fmla="*/ 4623587 w 5094085"/>
              <a:gd name="connsiteY2" fmla="*/ 815032 h 3885853"/>
              <a:gd name="connsiteX3" fmla="*/ 5045794 w 5094085"/>
              <a:gd name="connsiteY3" fmla="*/ 2583837 h 3885853"/>
              <a:gd name="connsiteX4" fmla="*/ 4993239 w 5094085"/>
              <a:gd name="connsiteY4" fmla="*/ 3784266 h 3885853"/>
              <a:gd name="connsiteX5" fmla="*/ 4229604 w 5094085"/>
              <a:gd name="connsiteY5" fmla="*/ 3851522 h 3885853"/>
              <a:gd name="connsiteX6" fmla="*/ 904564 w 5094085"/>
              <a:gd name="connsiteY6" fmla="*/ 3793288 h 3885853"/>
              <a:gd name="connsiteX7" fmla="*/ 451805 w 5094085"/>
              <a:gd name="connsiteY7" fmla="*/ 3738960 h 3885853"/>
              <a:gd name="connsiteX8" fmla="*/ 417467 w 5094085"/>
              <a:gd name="connsiteY8" fmla="*/ 3743134 h 3885853"/>
              <a:gd name="connsiteX9" fmla="*/ 47039 w 5094085"/>
              <a:gd name="connsiteY9" fmla="*/ 3447046 h 3885853"/>
              <a:gd name="connsiteX10" fmla="*/ 38763 w 5094085"/>
              <a:gd name="connsiteY10" fmla="*/ 3414896 h 3885853"/>
              <a:gd name="connsiteX11" fmla="*/ 28376 w 5094085"/>
              <a:gd name="connsiteY11" fmla="*/ 3388641 h 3885853"/>
              <a:gd name="connsiteX12" fmla="*/ 14642 w 5094085"/>
              <a:gd name="connsiteY12" fmla="*/ 2681940 h 3885853"/>
              <a:gd name="connsiteX13" fmla="*/ 141525 w 5094085"/>
              <a:gd name="connsiteY13" fmla="*/ 1290513 h 3885853"/>
              <a:gd name="connsiteX14" fmla="*/ 968842 w 5094085"/>
              <a:gd name="connsiteY14" fmla="*/ 590018 h 3885853"/>
              <a:gd name="connsiteX15" fmla="*/ 986774 w 5094085"/>
              <a:gd name="connsiteY15" fmla="*/ 0 h 3885853"/>
              <a:gd name="connsiteX0" fmla="*/ 986774 w 5062386"/>
              <a:gd name="connsiteY0" fmla="*/ 0 h 3895361"/>
              <a:gd name="connsiteX1" fmla="*/ 1598492 w 5062386"/>
              <a:gd name="connsiteY1" fmla="*/ 571743 h 3895361"/>
              <a:gd name="connsiteX2" fmla="*/ 4623587 w 5062386"/>
              <a:gd name="connsiteY2" fmla="*/ 815032 h 3895361"/>
              <a:gd name="connsiteX3" fmla="*/ 5045794 w 5062386"/>
              <a:gd name="connsiteY3" fmla="*/ 2583837 h 3895361"/>
              <a:gd name="connsiteX4" fmla="*/ 4851350 w 5062386"/>
              <a:gd name="connsiteY4" fmla="*/ 3634494 h 3895361"/>
              <a:gd name="connsiteX5" fmla="*/ 4229604 w 5062386"/>
              <a:gd name="connsiteY5" fmla="*/ 3851522 h 3895361"/>
              <a:gd name="connsiteX6" fmla="*/ 904564 w 5062386"/>
              <a:gd name="connsiteY6" fmla="*/ 3793288 h 3895361"/>
              <a:gd name="connsiteX7" fmla="*/ 451805 w 5062386"/>
              <a:gd name="connsiteY7" fmla="*/ 3738960 h 3895361"/>
              <a:gd name="connsiteX8" fmla="*/ 417467 w 5062386"/>
              <a:gd name="connsiteY8" fmla="*/ 3743134 h 3895361"/>
              <a:gd name="connsiteX9" fmla="*/ 47039 w 5062386"/>
              <a:gd name="connsiteY9" fmla="*/ 3447046 h 3895361"/>
              <a:gd name="connsiteX10" fmla="*/ 38763 w 5062386"/>
              <a:gd name="connsiteY10" fmla="*/ 3414896 h 3895361"/>
              <a:gd name="connsiteX11" fmla="*/ 28376 w 5062386"/>
              <a:gd name="connsiteY11" fmla="*/ 3388641 h 3895361"/>
              <a:gd name="connsiteX12" fmla="*/ 14642 w 5062386"/>
              <a:gd name="connsiteY12" fmla="*/ 2681940 h 3895361"/>
              <a:gd name="connsiteX13" fmla="*/ 141525 w 5062386"/>
              <a:gd name="connsiteY13" fmla="*/ 1290513 h 3895361"/>
              <a:gd name="connsiteX14" fmla="*/ 968842 w 5062386"/>
              <a:gd name="connsiteY14" fmla="*/ 590018 h 3895361"/>
              <a:gd name="connsiteX15" fmla="*/ 986774 w 5062386"/>
              <a:gd name="connsiteY15" fmla="*/ 0 h 3895361"/>
              <a:gd name="connsiteX0" fmla="*/ 986774 w 5051609"/>
              <a:gd name="connsiteY0" fmla="*/ 0 h 3895361"/>
              <a:gd name="connsiteX1" fmla="*/ 1598492 w 5051609"/>
              <a:gd name="connsiteY1" fmla="*/ 571743 h 3895361"/>
              <a:gd name="connsiteX2" fmla="*/ 4623587 w 5051609"/>
              <a:gd name="connsiteY2" fmla="*/ 815032 h 3895361"/>
              <a:gd name="connsiteX3" fmla="*/ 5045794 w 5051609"/>
              <a:gd name="connsiteY3" fmla="*/ 2583837 h 3895361"/>
              <a:gd name="connsiteX4" fmla="*/ 4851350 w 5051609"/>
              <a:gd name="connsiteY4" fmla="*/ 3634494 h 3895361"/>
              <a:gd name="connsiteX5" fmla="*/ 4229604 w 5051609"/>
              <a:gd name="connsiteY5" fmla="*/ 3851522 h 3895361"/>
              <a:gd name="connsiteX6" fmla="*/ 904564 w 5051609"/>
              <a:gd name="connsiteY6" fmla="*/ 3793288 h 3895361"/>
              <a:gd name="connsiteX7" fmla="*/ 451805 w 5051609"/>
              <a:gd name="connsiteY7" fmla="*/ 3738960 h 3895361"/>
              <a:gd name="connsiteX8" fmla="*/ 417467 w 5051609"/>
              <a:gd name="connsiteY8" fmla="*/ 3743134 h 3895361"/>
              <a:gd name="connsiteX9" fmla="*/ 47039 w 5051609"/>
              <a:gd name="connsiteY9" fmla="*/ 3447046 h 3895361"/>
              <a:gd name="connsiteX10" fmla="*/ 38763 w 5051609"/>
              <a:gd name="connsiteY10" fmla="*/ 3414896 h 3895361"/>
              <a:gd name="connsiteX11" fmla="*/ 28376 w 5051609"/>
              <a:gd name="connsiteY11" fmla="*/ 3388641 h 3895361"/>
              <a:gd name="connsiteX12" fmla="*/ 14642 w 5051609"/>
              <a:gd name="connsiteY12" fmla="*/ 2681940 h 3895361"/>
              <a:gd name="connsiteX13" fmla="*/ 141525 w 5051609"/>
              <a:gd name="connsiteY13" fmla="*/ 1290513 h 3895361"/>
              <a:gd name="connsiteX14" fmla="*/ 968842 w 5051609"/>
              <a:gd name="connsiteY14" fmla="*/ 590018 h 3895361"/>
              <a:gd name="connsiteX15" fmla="*/ 986774 w 5051609"/>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17467 w 5100973"/>
              <a:gd name="connsiteY8" fmla="*/ 3743134 h 4001096"/>
              <a:gd name="connsiteX9" fmla="*/ 47039 w 5100973"/>
              <a:gd name="connsiteY9" fmla="*/ 3447046 h 4001096"/>
              <a:gd name="connsiteX10" fmla="*/ 38763 w 5100973"/>
              <a:gd name="connsiteY10" fmla="*/ 3414896 h 4001096"/>
              <a:gd name="connsiteX11" fmla="*/ 28376 w 5100973"/>
              <a:gd name="connsiteY11" fmla="*/ 3388641 h 4001096"/>
              <a:gd name="connsiteX12" fmla="*/ 14642 w 5100973"/>
              <a:gd name="connsiteY12" fmla="*/ 2681940 h 4001096"/>
              <a:gd name="connsiteX13" fmla="*/ 141525 w 5100973"/>
              <a:gd name="connsiteY13" fmla="*/ 1290513 h 4001096"/>
              <a:gd name="connsiteX14" fmla="*/ 968842 w 5100973"/>
              <a:gd name="connsiteY14" fmla="*/ 590018 h 4001096"/>
              <a:gd name="connsiteX15" fmla="*/ 986774 w 5100973"/>
              <a:gd name="connsiteY15" fmla="*/ 0 h 4001096"/>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7039 w 5100973"/>
              <a:gd name="connsiteY8" fmla="*/ 3447046 h 4001096"/>
              <a:gd name="connsiteX9" fmla="*/ 38763 w 5100973"/>
              <a:gd name="connsiteY9" fmla="*/ 3414896 h 4001096"/>
              <a:gd name="connsiteX10" fmla="*/ 28376 w 5100973"/>
              <a:gd name="connsiteY10" fmla="*/ 3388641 h 4001096"/>
              <a:gd name="connsiteX11" fmla="*/ 14642 w 5100973"/>
              <a:gd name="connsiteY11" fmla="*/ 2681940 h 4001096"/>
              <a:gd name="connsiteX12" fmla="*/ 141525 w 5100973"/>
              <a:gd name="connsiteY12" fmla="*/ 1290513 h 4001096"/>
              <a:gd name="connsiteX13" fmla="*/ 968842 w 5100973"/>
              <a:gd name="connsiteY13" fmla="*/ 590018 h 4001096"/>
              <a:gd name="connsiteX14" fmla="*/ 986774 w 5100973"/>
              <a:gd name="connsiteY14" fmla="*/ 0 h 4001096"/>
              <a:gd name="connsiteX0" fmla="*/ 984626 w 5098825"/>
              <a:gd name="connsiteY0" fmla="*/ 0 h 4001096"/>
              <a:gd name="connsiteX1" fmla="*/ 1596344 w 5098825"/>
              <a:gd name="connsiteY1" fmla="*/ 571743 h 4001096"/>
              <a:gd name="connsiteX2" fmla="*/ 4621439 w 5098825"/>
              <a:gd name="connsiteY2" fmla="*/ 815032 h 4001096"/>
              <a:gd name="connsiteX3" fmla="*/ 5098825 w 5098825"/>
              <a:gd name="connsiteY3" fmla="*/ 2118754 h 4001096"/>
              <a:gd name="connsiteX4" fmla="*/ 4849202 w 5098825"/>
              <a:gd name="connsiteY4" fmla="*/ 3634494 h 4001096"/>
              <a:gd name="connsiteX5" fmla="*/ 3793904 w 5098825"/>
              <a:gd name="connsiteY5" fmla="*/ 3985529 h 4001096"/>
              <a:gd name="connsiteX6" fmla="*/ 957596 w 5098825"/>
              <a:gd name="connsiteY6" fmla="*/ 3840584 h 4001096"/>
              <a:gd name="connsiteX7" fmla="*/ 449657 w 5098825"/>
              <a:gd name="connsiteY7" fmla="*/ 3738960 h 4001096"/>
              <a:gd name="connsiteX8" fmla="*/ 44891 w 5098825"/>
              <a:gd name="connsiteY8" fmla="*/ 3447046 h 4001096"/>
              <a:gd name="connsiteX9" fmla="*/ 36615 w 5098825"/>
              <a:gd name="connsiteY9" fmla="*/ 3414896 h 4001096"/>
              <a:gd name="connsiteX10" fmla="*/ 12494 w 5098825"/>
              <a:gd name="connsiteY10" fmla="*/ 2681940 h 4001096"/>
              <a:gd name="connsiteX11" fmla="*/ 139377 w 5098825"/>
              <a:gd name="connsiteY11" fmla="*/ 1290513 h 4001096"/>
              <a:gd name="connsiteX12" fmla="*/ 966694 w 5098825"/>
              <a:gd name="connsiteY12" fmla="*/ 590018 h 4001096"/>
              <a:gd name="connsiteX13" fmla="*/ 984626 w 5098825"/>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44704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53375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437163 w 5086331"/>
              <a:gd name="connsiteY7" fmla="*/ 3738960 h 4001096"/>
              <a:gd name="connsiteX8" fmla="*/ 32397 w 5086331"/>
              <a:gd name="connsiteY8" fmla="*/ 3533756 h 4001096"/>
              <a:gd name="connsiteX9" fmla="*/ 0 w 5086331"/>
              <a:gd name="connsiteY9" fmla="*/ 2681940 h 4001096"/>
              <a:gd name="connsiteX10" fmla="*/ 126883 w 5086331"/>
              <a:gd name="connsiteY10" fmla="*/ 1290513 h 4001096"/>
              <a:gd name="connsiteX11" fmla="*/ 954200 w 5086331"/>
              <a:gd name="connsiteY11" fmla="*/ 590018 h 4001096"/>
              <a:gd name="connsiteX12" fmla="*/ 972132 w 5086331"/>
              <a:gd name="connsiteY12"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1007316 w 5121515"/>
              <a:gd name="connsiteY0" fmla="*/ 0 h 4001096"/>
              <a:gd name="connsiteX1" fmla="*/ 1619034 w 5121515"/>
              <a:gd name="connsiteY1" fmla="*/ 571743 h 4001096"/>
              <a:gd name="connsiteX2" fmla="*/ 4644129 w 5121515"/>
              <a:gd name="connsiteY2" fmla="*/ 815032 h 4001096"/>
              <a:gd name="connsiteX3" fmla="*/ 5121515 w 5121515"/>
              <a:gd name="connsiteY3" fmla="*/ 2118754 h 4001096"/>
              <a:gd name="connsiteX4" fmla="*/ 4871892 w 5121515"/>
              <a:gd name="connsiteY4" fmla="*/ 3634494 h 4001096"/>
              <a:gd name="connsiteX5" fmla="*/ 3816594 w 5121515"/>
              <a:gd name="connsiteY5" fmla="*/ 3985529 h 4001096"/>
              <a:gd name="connsiteX6" fmla="*/ 980286 w 5121515"/>
              <a:gd name="connsiteY6" fmla="*/ 3840584 h 4001096"/>
              <a:gd name="connsiteX7" fmla="*/ 67581 w 5121515"/>
              <a:gd name="connsiteY7" fmla="*/ 3533756 h 4001096"/>
              <a:gd name="connsiteX8" fmla="*/ 35184 w 5121515"/>
              <a:gd name="connsiteY8" fmla="*/ 2681940 h 4001096"/>
              <a:gd name="connsiteX9" fmla="*/ 162067 w 5121515"/>
              <a:gd name="connsiteY9" fmla="*/ 1290513 h 4001096"/>
              <a:gd name="connsiteX10" fmla="*/ 989384 w 5121515"/>
              <a:gd name="connsiteY10" fmla="*/ 590018 h 4001096"/>
              <a:gd name="connsiteX11" fmla="*/ 1007316 w 5121515"/>
              <a:gd name="connsiteY11" fmla="*/ 0 h 4001096"/>
              <a:gd name="connsiteX0" fmla="*/ 1010370 w 5124569"/>
              <a:gd name="connsiteY0" fmla="*/ 0 h 4001096"/>
              <a:gd name="connsiteX1" fmla="*/ 1622088 w 5124569"/>
              <a:gd name="connsiteY1" fmla="*/ 571743 h 4001096"/>
              <a:gd name="connsiteX2" fmla="*/ 4647183 w 5124569"/>
              <a:gd name="connsiteY2" fmla="*/ 815032 h 4001096"/>
              <a:gd name="connsiteX3" fmla="*/ 5124569 w 5124569"/>
              <a:gd name="connsiteY3" fmla="*/ 2118754 h 4001096"/>
              <a:gd name="connsiteX4" fmla="*/ 4874946 w 5124569"/>
              <a:gd name="connsiteY4" fmla="*/ 3634494 h 4001096"/>
              <a:gd name="connsiteX5" fmla="*/ 3819648 w 5124569"/>
              <a:gd name="connsiteY5" fmla="*/ 3985529 h 4001096"/>
              <a:gd name="connsiteX6" fmla="*/ 983340 w 5124569"/>
              <a:gd name="connsiteY6" fmla="*/ 3840584 h 4001096"/>
              <a:gd name="connsiteX7" fmla="*/ 70635 w 5124569"/>
              <a:gd name="connsiteY7" fmla="*/ 3533756 h 4001096"/>
              <a:gd name="connsiteX8" fmla="*/ 165121 w 5124569"/>
              <a:gd name="connsiteY8" fmla="*/ 1290513 h 4001096"/>
              <a:gd name="connsiteX9" fmla="*/ 992438 w 5124569"/>
              <a:gd name="connsiteY9" fmla="*/ 590018 h 4001096"/>
              <a:gd name="connsiteX10" fmla="*/ 1010370 w 5124569"/>
              <a:gd name="connsiteY10" fmla="*/ 0 h 4001096"/>
              <a:gd name="connsiteX0" fmla="*/ 1004891 w 5119090"/>
              <a:gd name="connsiteY0" fmla="*/ 0 h 4001096"/>
              <a:gd name="connsiteX1" fmla="*/ 1616609 w 5119090"/>
              <a:gd name="connsiteY1" fmla="*/ 571743 h 4001096"/>
              <a:gd name="connsiteX2" fmla="*/ 4641704 w 5119090"/>
              <a:gd name="connsiteY2" fmla="*/ 815032 h 4001096"/>
              <a:gd name="connsiteX3" fmla="*/ 5119090 w 5119090"/>
              <a:gd name="connsiteY3" fmla="*/ 2118754 h 4001096"/>
              <a:gd name="connsiteX4" fmla="*/ 4869467 w 5119090"/>
              <a:gd name="connsiteY4" fmla="*/ 3634494 h 4001096"/>
              <a:gd name="connsiteX5" fmla="*/ 3814169 w 5119090"/>
              <a:gd name="connsiteY5" fmla="*/ 3985529 h 4001096"/>
              <a:gd name="connsiteX6" fmla="*/ 977861 w 5119090"/>
              <a:gd name="connsiteY6" fmla="*/ 3840584 h 4001096"/>
              <a:gd name="connsiteX7" fmla="*/ 73039 w 5119090"/>
              <a:gd name="connsiteY7" fmla="*/ 3313039 h 4001096"/>
              <a:gd name="connsiteX8" fmla="*/ 159642 w 5119090"/>
              <a:gd name="connsiteY8" fmla="*/ 1290513 h 4001096"/>
              <a:gd name="connsiteX9" fmla="*/ 986959 w 5119090"/>
              <a:gd name="connsiteY9" fmla="*/ 590018 h 4001096"/>
              <a:gd name="connsiteX10" fmla="*/ 1004891 w 5119090"/>
              <a:gd name="connsiteY10" fmla="*/ 0 h 4001096"/>
              <a:gd name="connsiteX0" fmla="*/ 1004891 w 5119090"/>
              <a:gd name="connsiteY0" fmla="*/ 0 h 4028919"/>
              <a:gd name="connsiteX1" fmla="*/ 1616609 w 5119090"/>
              <a:gd name="connsiteY1" fmla="*/ 571743 h 4028919"/>
              <a:gd name="connsiteX2" fmla="*/ 4641704 w 5119090"/>
              <a:gd name="connsiteY2" fmla="*/ 815032 h 4028919"/>
              <a:gd name="connsiteX3" fmla="*/ 5119090 w 5119090"/>
              <a:gd name="connsiteY3" fmla="*/ 2118754 h 4028919"/>
              <a:gd name="connsiteX4" fmla="*/ 4869467 w 5119090"/>
              <a:gd name="connsiteY4" fmla="*/ 3634494 h 4028919"/>
              <a:gd name="connsiteX5" fmla="*/ 3814169 w 5119090"/>
              <a:gd name="connsiteY5" fmla="*/ 3985529 h 4028919"/>
              <a:gd name="connsiteX6" fmla="*/ 977861 w 5119090"/>
              <a:gd name="connsiteY6" fmla="*/ 3911529 h 4028919"/>
              <a:gd name="connsiteX7" fmla="*/ 73039 w 5119090"/>
              <a:gd name="connsiteY7" fmla="*/ 3313039 h 4028919"/>
              <a:gd name="connsiteX8" fmla="*/ 159642 w 5119090"/>
              <a:gd name="connsiteY8" fmla="*/ 1290513 h 4028919"/>
              <a:gd name="connsiteX9" fmla="*/ 986959 w 5119090"/>
              <a:gd name="connsiteY9" fmla="*/ 590018 h 4028919"/>
              <a:gd name="connsiteX10" fmla="*/ 1004891 w 5119090"/>
              <a:gd name="connsiteY10" fmla="*/ 0 h 4028919"/>
              <a:gd name="connsiteX0" fmla="*/ 1004891 w 5119090"/>
              <a:gd name="connsiteY0" fmla="*/ 0 h 4142676"/>
              <a:gd name="connsiteX1" fmla="*/ 1616609 w 5119090"/>
              <a:gd name="connsiteY1" fmla="*/ 571743 h 4142676"/>
              <a:gd name="connsiteX2" fmla="*/ 4641704 w 5119090"/>
              <a:gd name="connsiteY2" fmla="*/ 815032 h 4142676"/>
              <a:gd name="connsiteX3" fmla="*/ 5119090 w 5119090"/>
              <a:gd name="connsiteY3" fmla="*/ 2118754 h 4142676"/>
              <a:gd name="connsiteX4" fmla="*/ 4869467 w 5119090"/>
              <a:gd name="connsiteY4" fmla="*/ 3634494 h 4142676"/>
              <a:gd name="connsiteX5" fmla="*/ 3575630 w 5119090"/>
              <a:gd name="connsiteY5" fmla="*/ 4131303 h 4142676"/>
              <a:gd name="connsiteX6" fmla="*/ 977861 w 5119090"/>
              <a:gd name="connsiteY6" fmla="*/ 3911529 h 4142676"/>
              <a:gd name="connsiteX7" fmla="*/ 73039 w 5119090"/>
              <a:gd name="connsiteY7" fmla="*/ 3313039 h 4142676"/>
              <a:gd name="connsiteX8" fmla="*/ 159642 w 5119090"/>
              <a:gd name="connsiteY8" fmla="*/ 1290513 h 4142676"/>
              <a:gd name="connsiteX9" fmla="*/ 986959 w 5119090"/>
              <a:gd name="connsiteY9" fmla="*/ 590018 h 4142676"/>
              <a:gd name="connsiteX10" fmla="*/ 1004891 w 5119090"/>
              <a:gd name="connsiteY10" fmla="*/ 0 h 4142676"/>
              <a:gd name="connsiteX0" fmla="*/ 1004891 w 5119090"/>
              <a:gd name="connsiteY0" fmla="*/ 0 h 4145018"/>
              <a:gd name="connsiteX1" fmla="*/ 1616609 w 5119090"/>
              <a:gd name="connsiteY1" fmla="*/ 571743 h 4145018"/>
              <a:gd name="connsiteX2" fmla="*/ 4641704 w 5119090"/>
              <a:gd name="connsiteY2" fmla="*/ 815032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5119090"/>
              <a:gd name="connsiteY0" fmla="*/ 0 h 4145018"/>
              <a:gd name="connsiteX1" fmla="*/ 1616609 w 5119090"/>
              <a:gd name="connsiteY1" fmla="*/ 571743 h 4145018"/>
              <a:gd name="connsiteX2" fmla="*/ 4469426 w 5119090"/>
              <a:gd name="connsiteY2" fmla="*/ 735519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4986569"/>
              <a:gd name="connsiteY0" fmla="*/ 0 h 4145018"/>
              <a:gd name="connsiteX1" fmla="*/ 1616609 w 4986569"/>
              <a:gd name="connsiteY1" fmla="*/ 571743 h 4145018"/>
              <a:gd name="connsiteX2" fmla="*/ 4469426 w 4986569"/>
              <a:gd name="connsiteY2" fmla="*/ 735519 h 4145018"/>
              <a:gd name="connsiteX3" fmla="*/ 4986569 w 4986569"/>
              <a:gd name="connsiteY3" fmla="*/ 2118754 h 4145018"/>
              <a:gd name="connsiteX4" fmla="*/ 4736945 w 4986569"/>
              <a:gd name="connsiteY4" fmla="*/ 3594737 h 4145018"/>
              <a:gd name="connsiteX5" fmla="*/ 3575630 w 4986569"/>
              <a:gd name="connsiteY5" fmla="*/ 4131303 h 4145018"/>
              <a:gd name="connsiteX6" fmla="*/ 977861 w 4986569"/>
              <a:gd name="connsiteY6" fmla="*/ 3911529 h 4145018"/>
              <a:gd name="connsiteX7" fmla="*/ 73039 w 4986569"/>
              <a:gd name="connsiteY7" fmla="*/ 3313039 h 4145018"/>
              <a:gd name="connsiteX8" fmla="*/ 159642 w 4986569"/>
              <a:gd name="connsiteY8" fmla="*/ 1290513 h 4145018"/>
              <a:gd name="connsiteX9" fmla="*/ 986959 w 4986569"/>
              <a:gd name="connsiteY9" fmla="*/ 590018 h 4145018"/>
              <a:gd name="connsiteX10" fmla="*/ 1004891 w 4986569"/>
              <a:gd name="connsiteY10" fmla="*/ 0 h 4145018"/>
              <a:gd name="connsiteX0" fmla="*/ 1004891 w 4857980"/>
              <a:gd name="connsiteY0" fmla="*/ 0 h 4145018"/>
              <a:gd name="connsiteX1" fmla="*/ 1616609 w 4857980"/>
              <a:gd name="connsiteY1" fmla="*/ 571743 h 4145018"/>
              <a:gd name="connsiteX2" fmla="*/ 4469426 w 4857980"/>
              <a:gd name="connsiteY2" fmla="*/ 735519 h 4145018"/>
              <a:gd name="connsiteX3" fmla="*/ 4736945 w 4857980"/>
              <a:gd name="connsiteY3" fmla="*/ 3594737 h 4145018"/>
              <a:gd name="connsiteX4" fmla="*/ 3575630 w 4857980"/>
              <a:gd name="connsiteY4" fmla="*/ 4131303 h 4145018"/>
              <a:gd name="connsiteX5" fmla="*/ 977861 w 4857980"/>
              <a:gd name="connsiteY5" fmla="*/ 3911529 h 4145018"/>
              <a:gd name="connsiteX6" fmla="*/ 73039 w 4857980"/>
              <a:gd name="connsiteY6" fmla="*/ 3313039 h 4145018"/>
              <a:gd name="connsiteX7" fmla="*/ 159642 w 4857980"/>
              <a:gd name="connsiteY7" fmla="*/ 1290513 h 4145018"/>
              <a:gd name="connsiteX8" fmla="*/ 986959 w 4857980"/>
              <a:gd name="connsiteY8" fmla="*/ 590018 h 4145018"/>
              <a:gd name="connsiteX9" fmla="*/ 1004891 w 4857980"/>
              <a:gd name="connsiteY9" fmla="*/ 0 h 4145018"/>
              <a:gd name="connsiteX0" fmla="*/ 1004891 w 4944528"/>
              <a:gd name="connsiteY0" fmla="*/ 0 h 4145018"/>
              <a:gd name="connsiteX1" fmla="*/ 1616609 w 4944528"/>
              <a:gd name="connsiteY1" fmla="*/ 571743 h 4145018"/>
              <a:gd name="connsiteX2" fmla="*/ 4641704 w 4944528"/>
              <a:gd name="connsiteY2" fmla="*/ 775276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44528"/>
              <a:gd name="connsiteY0" fmla="*/ 0 h 4145018"/>
              <a:gd name="connsiteX1" fmla="*/ 1616609 w 4944528"/>
              <a:gd name="connsiteY1" fmla="*/ 571743 h 4145018"/>
              <a:gd name="connsiteX2" fmla="*/ 4641704 w 4944528"/>
              <a:gd name="connsiteY2" fmla="*/ 907797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38286"/>
              <a:gd name="connsiteY0" fmla="*/ 0 h 4156705"/>
              <a:gd name="connsiteX1" fmla="*/ 1616609 w 4938286"/>
              <a:gd name="connsiteY1" fmla="*/ 571743 h 4156705"/>
              <a:gd name="connsiteX2" fmla="*/ 4641704 w 4938286"/>
              <a:gd name="connsiteY2" fmla="*/ 907797 h 4156705"/>
              <a:gd name="connsiteX3" fmla="*/ 4723693 w 4938286"/>
              <a:gd name="connsiteY3" fmla="*/ 3409206 h 4156705"/>
              <a:gd name="connsiteX4" fmla="*/ 3575630 w 4938286"/>
              <a:gd name="connsiteY4" fmla="*/ 4131303 h 4156705"/>
              <a:gd name="connsiteX5" fmla="*/ 977861 w 4938286"/>
              <a:gd name="connsiteY5" fmla="*/ 3911529 h 4156705"/>
              <a:gd name="connsiteX6" fmla="*/ 73039 w 4938286"/>
              <a:gd name="connsiteY6" fmla="*/ 3313039 h 4156705"/>
              <a:gd name="connsiteX7" fmla="*/ 159642 w 4938286"/>
              <a:gd name="connsiteY7" fmla="*/ 1290513 h 4156705"/>
              <a:gd name="connsiteX8" fmla="*/ 986959 w 4938286"/>
              <a:gd name="connsiteY8" fmla="*/ 590018 h 4156705"/>
              <a:gd name="connsiteX9" fmla="*/ 1004891 w 4938286"/>
              <a:gd name="connsiteY9" fmla="*/ 0 h 4156705"/>
              <a:gd name="connsiteX0" fmla="*/ 1004891 w 4964496"/>
              <a:gd name="connsiteY0" fmla="*/ 0 h 4156705"/>
              <a:gd name="connsiteX1" fmla="*/ 1616609 w 4964496"/>
              <a:gd name="connsiteY1" fmla="*/ 571743 h 4156705"/>
              <a:gd name="connsiteX2" fmla="*/ 4641704 w 4964496"/>
              <a:gd name="connsiteY2" fmla="*/ 907797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64496"/>
              <a:gd name="connsiteY0" fmla="*/ 0 h 4156705"/>
              <a:gd name="connsiteX1" fmla="*/ 1616609 w 4964496"/>
              <a:gd name="connsiteY1" fmla="*/ 571743 h 4156705"/>
              <a:gd name="connsiteX2" fmla="*/ 4641704 w 4964496"/>
              <a:gd name="connsiteY2" fmla="*/ 881293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38200"/>
              <a:gd name="connsiteY0" fmla="*/ 0 h 4156705"/>
              <a:gd name="connsiteX1" fmla="*/ 1616609 w 4938200"/>
              <a:gd name="connsiteY1" fmla="*/ 571743 h 4156705"/>
              <a:gd name="connsiteX2" fmla="*/ 4641704 w 4938200"/>
              <a:gd name="connsiteY2" fmla="*/ 881293 h 4156705"/>
              <a:gd name="connsiteX3" fmla="*/ 4723693 w 4938200"/>
              <a:gd name="connsiteY3" fmla="*/ 3409206 h 4156705"/>
              <a:gd name="connsiteX4" fmla="*/ 3575630 w 4938200"/>
              <a:gd name="connsiteY4" fmla="*/ 4131303 h 4156705"/>
              <a:gd name="connsiteX5" fmla="*/ 977861 w 4938200"/>
              <a:gd name="connsiteY5" fmla="*/ 3911529 h 4156705"/>
              <a:gd name="connsiteX6" fmla="*/ 73039 w 4938200"/>
              <a:gd name="connsiteY6" fmla="*/ 3313039 h 4156705"/>
              <a:gd name="connsiteX7" fmla="*/ 159642 w 4938200"/>
              <a:gd name="connsiteY7" fmla="*/ 1290513 h 4156705"/>
              <a:gd name="connsiteX8" fmla="*/ 986959 w 4938200"/>
              <a:gd name="connsiteY8" fmla="*/ 590018 h 4156705"/>
              <a:gd name="connsiteX9" fmla="*/ 1004891 w 4938200"/>
              <a:gd name="connsiteY9" fmla="*/ 0 h 4156705"/>
              <a:gd name="connsiteX0" fmla="*/ 1004891 w 4931243"/>
              <a:gd name="connsiteY0" fmla="*/ 0 h 4156705"/>
              <a:gd name="connsiteX1" fmla="*/ 1616609 w 4931243"/>
              <a:gd name="connsiteY1" fmla="*/ 571743 h 4156705"/>
              <a:gd name="connsiteX2" fmla="*/ 4628452 w 4931243"/>
              <a:gd name="connsiteY2" fmla="*/ 934302 h 4156705"/>
              <a:gd name="connsiteX3" fmla="*/ 4723693 w 4931243"/>
              <a:gd name="connsiteY3" fmla="*/ 3409206 h 4156705"/>
              <a:gd name="connsiteX4" fmla="*/ 3575630 w 4931243"/>
              <a:gd name="connsiteY4" fmla="*/ 4131303 h 4156705"/>
              <a:gd name="connsiteX5" fmla="*/ 977861 w 4931243"/>
              <a:gd name="connsiteY5" fmla="*/ 3911529 h 4156705"/>
              <a:gd name="connsiteX6" fmla="*/ 73039 w 4931243"/>
              <a:gd name="connsiteY6" fmla="*/ 3313039 h 4156705"/>
              <a:gd name="connsiteX7" fmla="*/ 159642 w 4931243"/>
              <a:gd name="connsiteY7" fmla="*/ 1290513 h 4156705"/>
              <a:gd name="connsiteX8" fmla="*/ 986959 w 4931243"/>
              <a:gd name="connsiteY8" fmla="*/ 590018 h 4156705"/>
              <a:gd name="connsiteX9" fmla="*/ 1004891 w 4931243"/>
              <a:gd name="connsiteY9" fmla="*/ 0 h 4156705"/>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10726 w 4937078"/>
              <a:gd name="connsiteY0" fmla="*/ 0 h 4175448"/>
              <a:gd name="connsiteX1" fmla="*/ 1622444 w 4937078"/>
              <a:gd name="connsiteY1" fmla="*/ 571743 h 4175448"/>
              <a:gd name="connsiteX2" fmla="*/ 4634287 w 4937078"/>
              <a:gd name="connsiteY2" fmla="*/ 934302 h 4175448"/>
              <a:gd name="connsiteX3" fmla="*/ 4729528 w 4937078"/>
              <a:gd name="connsiteY3" fmla="*/ 3409206 h 4175448"/>
              <a:gd name="connsiteX4" fmla="*/ 3581465 w 4937078"/>
              <a:gd name="connsiteY4" fmla="*/ 4131303 h 4175448"/>
              <a:gd name="connsiteX5" fmla="*/ 864426 w 4937078"/>
              <a:gd name="connsiteY5" fmla="*/ 3991042 h 4175448"/>
              <a:gd name="connsiteX6" fmla="*/ 78874 w 4937078"/>
              <a:gd name="connsiteY6" fmla="*/ 3313039 h 4175448"/>
              <a:gd name="connsiteX7" fmla="*/ 165477 w 4937078"/>
              <a:gd name="connsiteY7" fmla="*/ 1290513 h 4175448"/>
              <a:gd name="connsiteX8" fmla="*/ 992794 w 4937078"/>
              <a:gd name="connsiteY8" fmla="*/ 590018 h 4175448"/>
              <a:gd name="connsiteX9" fmla="*/ 1010726 w 4937078"/>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58820" h="4175448">
                <a:moveTo>
                  <a:pt x="1008299" y="0"/>
                </a:moveTo>
                <a:cubicBezTo>
                  <a:pt x="1080221" y="58905"/>
                  <a:pt x="1502689" y="357725"/>
                  <a:pt x="1646266" y="574434"/>
                </a:cubicBezTo>
                <a:cubicBezTo>
                  <a:pt x="1801987" y="585526"/>
                  <a:pt x="4118388" y="461840"/>
                  <a:pt x="4631860" y="934302"/>
                </a:cubicBezTo>
                <a:cubicBezTo>
                  <a:pt x="5145332" y="1406764"/>
                  <a:pt x="4955580" y="2313155"/>
                  <a:pt x="4727101" y="3409206"/>
                </a:cubicBezTo>
                <a:cubicBezTo>
                  <a:pt x="4578135" y="3975170"/>
                  <a:pt x="4223222" y="4034330"/>
                  <a:pt x="3579038" y="4131303"/>
                </a:cubicBezTo>
                <a:cubicBezTo>
                  <a:pt x="2934854" y="4228276"/>
                  <a:pt x="1597338" y="4158382"/>
                  <a:pt x="861999" y="3991042"/>
                </a:cubicBezTo>
                <a:cubicBezTo>
                  <a:pt x="557764" y="3888766"/>
                  <a:pt x="288603" y="3774523"/>
                  <a:pt x="76447" y="3313039"/>
                </a:cubicBezTo>
                <a:cubicBezTo>
                  <a:pt x="-73175" y="2826910"/>
                  <a:pt x="18982" y="1794318"/>
                  <a:pt x="163050" y="1290513"/>
                </a:cubicBezTo>
                <a:cubicBezTo>
                  <a:pt x="367640" y="666231"/>
                  <a:pt x="707145" y="617043"/>
                  <a:pt x="990367" y="590018"/>
                </a:cubicBezTo>
                <a:cubicBezTo>
                  <a:pt x="990367" y="590018"/>
                  <a:pt x="1038579" y="394709"/>
                  <a:pt x="1008299" y="0"/>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037644D-196F-C5CB-3FAC-903ABD2A1AD5}"/>
              </a:ext>
            </a:extLst>
          </p:cNvPr>
          <p:cNvSpPr>
            <a:spLocks noGrp="1"/>
          </p:cNvSpPr>
          <p:nvPr>
            <p:ph idx="1"/>
          </p:nvPr>
        </p:nvSpPr>
        <p:spPr>
          <a:xfrm>
            <a:off x="5855792" y="1133062"/>
            <a:ext cx="5098347" cy="4216490"/>
          </a:xfrm>
        </p:spPr>
        <p:txBody>
          <a:bodyPr anchor="ctr">
            <a:normAutofit/>
          </a:bodyPr>
          <a:lstStyle/>
          <a:p>
            <a:pPr algn="ctr"/>
            <a:r>
              <a:rPr lang="en-GB" dirty="0"/>
              <a:t>No longer have to interpret law with convention rights. </a:t>
            </a:r>
            <a:endParaRPr lang="en-GB"/>
          </a:p>
          <a:p>
            <a:pPr algn="ctr"/>
            <a:endParaRPr lang="en-GB"/>
          </a:p>
          <a:p>
            <a:pPr algn="ctr"/>
            <a:r>
              <a:rPr lang="en-GB" dirty="0"/>
              <a:t>Lead to a backlog of cases. </a:t>
            </a:r>
            <a:endParaRPr lang="en-GB"/>
          </a:p>
          <a:p>
            <a:pPr algn="ctr"/>
            <a:endParaRPr lang="en-GB"/>
          </a:p>
          <a:p>
            <a:pPr algn="ctr"/>
            <a:r>
              <a:rPr lang="en-GB" dirty="0"/>
              <a:t>Declarations of incompatibility. </a:t>
            </a:r>
            <a:endParaRPr lang="en-GB"/>
          </a:p>
          <a:p>
            <a:pPr algn="ctr"/>
            <a:endParaRPr lang="en-GB"/>
          </a:p>
        </p:txBody>
      </p:sp>
    </p:spTree>
    <p:extLst>
      <p:ext uri="{BB962C8B-B14F-4D97-AF65-F5344CB8AC3E}">
        <p14:creationId xmlns:p14="http://schemas.microsoft.com/office/powerpoint/2010/main" val="7360512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illars">
            <a:extLst>
              <a:ext uri="{FF2B5EF4-FFF2-40B4-BE49-F238E27FC236}">
                <a16:creationId xmlns:a16="http://schemas.microsoft.com/office/drawing/2014/main" id="{6896E8B7-F43A-FDA2-F68D-0524674D9908}"/>
              </a:ext>
            </a:extLst>
          </p:cNvPr>
          <p:cNvPicPr>
            <a:picLocks noChangeAspect="1"/>
          </p:cNvPicPr>
          <p:nvPr/>
        </p:nvPicPr>
        <p:blipFill>
          <a:blip r:embed="rId2"/>
          <a:srcRect t="15730"/>
          <a:stretch/>
        </p:blipFill>
        <p:spPr>
          <a:xfrm>
            <a:off x="20" y="10"/>
            <a:ext cx="12191981" cy="6857990"/>
          </a:xfrm>
          <a:prstGeom prst="rect">
            <a:avLst/>
          </a:prstGeom>
        </p:spPr>
      </p:pic>
      <p:sp>
        <p:nvSpPr>
          <p:cNvPr id="11" name="Freeform: Shape 10">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DF11623-0273-8660-2139-A16D80DEEC47}"/>
              </a:ext>
            </a:extLst>
          </p:cNvPr>
          <p:cNvSpPr>
            <a:spLocks noGrp="1"/>
          </p:cNvSpPr>
          <p:nvPr>
            <p:ph type="title"/>
          </p:nvPr>
        </p:nvSpPr>
        <p:spPr>
          <a:xfrm>
            <a:off x="4272282" y="860609"/>
            <a:ext cx="4621687" cy="1258293"/>
          </a:xfrm>
        </p:spPr>
        <p:txBody>
          <a:bodyPr>
            <a:normAutofit/>
          </a:bodyPr>
          <a:lstStyle/>
          <a:p>
            <a:pPr algn="ctr">
              <a:lnSpc>
                <a:spcPct val="90000"/>
              </a:lnSpc>
            </a:pPr>
            <a:r>
              <a:rPr lang="en-GB" sz="2600" b="1" i="1" u="sng"/>
              <a:t>Courts can no longer tell the government to take positive steps to protect rights</a:t>
            </a:r>
            <a:endParaRPr lang="en-GB" sz="2600"/>
          </a:p>
        </p:txBody>
      </p:sp>
      <p:sp>
        <p:nvSpPr>
          <p:cNvPr id="3" name="Content Placeholder 2">
            <a:extLst>
              <a:ext uri="{FF2B5EF4-FFF2-40B4-BE49-F238E27FC236}">
                <a16:creationId xmlns:a16="http://schemas.microsoft.com/office/drawing/2014/main" id="{75CA108D-4FED-2AB3-5598-03C8107BF1C1}"/>
              </a:ext>
            </a:extLst>
          </p:cNvPr>
          <p:cNvSpPr>
            <a:spLocks noGrp="1"/>
          </p:cNvSpPr>
          <p:nvPr>
            <p:ph idx="1"/>
          </p:nvPr>
        </p:nvSpPr>
        <p:spPr>
          <a:xfrm>
            <a:off x="7457702" y="2265829"/>
            <a:ext cx="4236001" cy="3501011"/>
          </a:xfrm>
        </p:spPr>
        <p:txBody>
          <a:bodyPr anchor="ctr">
            <a:normAutofit/>
          </a:bodyPr>
          <a:lstStyle/>
          <a:p>
            <a:pPr marL="457200" indent="-457200" algn="ctr">
              <a:buFont typeface="Wingdings" panose="05000000000000000000" pitchFamily="2" charset="2"/>
              <a:buChar char="v"/>
            </a:pPr>
            <a:r>
              <a:rPr lang="en-US" dirty="0"/>
              <a:t>Lack of protection of Rights. </a:t>
            </a:r>
            <a:endParaRPr lang="en-US"/>
          </a:p>
          <a:p>
            <a:pPr marL="457200" indent="-457200" algn="ctr">
              <a:buFont typeface="Wingdings" panose="05000000000000000000" pitchFamily="2" charset="2"/>
              <a:buChar char="v"/>
            </a:pPr>
            <a:endParaRPr lang="en-US"/>
          </a:p>
          <a:p>
            <a:pPr marL="457200" indent="-457200" algn="ctr">
              <a:buFont typeface="Wingdings" panose="05000000000000000000" pitchFamily="2" charset="2"/>
              <a:buChar char="v"/>
            </a:pPr>
            <a:r>
              <a:rPr lang="en-US" dirty="0"/>
              <a:t>Meaning we would have to go to the EHCR to have those rights. </a:t>
            </a:r>
            <a:endParaRPr lang="en-US"/>
          </a:p>
          <a:p>
            <a:pPr algn="ctr"/>
            <a:endParaRPr lang="en-GB"/>
          </a:p>
        </p:txBody>
      </p:sp>
    </p:spTree>
    <p:extLst>
      <p:ext uri="{BB962C8B-B14F-4D97-AF65-F5344CB8AC3E}">
        <p14:creationId xmlns:p14="http://schemas.microsoft.com/office/powerpoint/2010/main" val="131510164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80D39A-0BA2-4F75-B566-62366618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1DE4653-4C0D-4C98-9FD1-95AD4A0C67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49824" flipH="1">
            <a:off x="4803301" y="377320"/>
            <a:ext cx="6912706" cy="5902624"/>
          </a:xfrm>
          <a:custGeom>
            <a:avLst/>
            <a:gdLst>
              <a:gd name="connsiteX0" fmla="*/ 1289525 w 6745768"/>
              <a:gd name="connsiteY0" fmla="*/ 2301903 h 2794242"/>
              <a:gd name="connsiteX1" fmla="*/ 182620 w 6745768"/>
              <a:gd name="connsiteY1" fmla="*/ 1797161 h 2794242"/>
              <a:gd name="connsiteX2" fmla="*/ 12857 w 6745768"/>
              <a:gd name="connsiteY2" fmla="*/ 794567 h 2794242"/>
              <a:gd name="connsiteX3" fmla="*/ 697283 w 6745768"/>
              <a:gd name="connsiteY3" fmla="*/ 56263 h 2794242"/>
              <a:gd name="connsiteX4" fmla="*/ 6042476 w 6745768"/>
              <a:gd name="connsiteY4" fmla="*/ 156302 h 2794242"/>
              <a:gd name="connsiteX5" fmla="*/ 6744264 w 6745768"/>
              <a:gd name="connsiteY5" fmla="*/ 865255 h 2794242"/>
              <a:gd name="connsiteX6" fmla="*/ 6299463 w 6745768"/>
              <a:gd name="connsiteY6" fmla="*/ 2129659 h 2794242"/>
              <a:gd name="connsiteX7" fmla="*/ 1843321 w 6745768"/>
              <a:gd name="connsiteY7" fmla="*/ 2302040 h 2794242"/>
              <a:gd name="connsiteX8" fmla="*/ 1297241 w 6745768"/>
              <a:gd name="connsiteY8" fmla="*/ 2794243 h 2794242"/>
              <a:gd name="connsiteX9" fmla="*/ 1289525 w 6745768"/>
              <a:gd name="connsiteY9" fmla="*/ 2301903 h 2794242"/>
              <a:gd name="connsiteX0" fmla="*/ 1289525 w 6745768"/>
              <a:gd name="connsiteY0" fmla="*/ 2301903 h 2633547"/>
              <a:gd name="connsiteX1" fmla="*/ 182620 w 6745768"/>
              <a:gd name="connsiteY1" fmla="*/ 1797161 h 2633547"/>
              <a:gd name="connsiteX2" fmla="*/ 12857 w 6745768"/>
              <a:gd name="connsiteY2" fmla="*/ 794567 h 2633547"/>
              <a:gd name="connsiteX3" fmla="*/ 697283 w 6745768"/>
              <a:gd name="connsiteY3" fmla="*/ 56263 h 2633547"/>
              <a:gd name="connsiteX4" fmla="*/ 6042476 w 6745768"/>
              <a:gd name="connsiteY4" fmla="*/ 156302 h 2633547"/>
              <a:gd name="connsiteX5" fmla="*/ 6744264 w 6745768"/>
              <a:gd name="connsiteY5" fmla="*/ 865255 h 2633547"/>
              <a:gd name="connsiteX6" fmla="*/ 6299463 w 6745768"/>
              <a:gd name="connsiteY6" fmla="*/ 2129659 h 2633547"/>
              <a:gd name="connsiteX7" fmla="*/ 1843321 w 6745768"/>
              <a:gd name="connsiteY7" fmla="*/ 2302040 h 2633547"/>
              <a:gd name="connsiteX8" fmla="*/ 1297241 w 6745768"/>
              <a:gd name="connsiteY8" fmla="*/ 2633547 h 2633547"/>
              <a:gd name="connsiteX9" fmla="*/ 1289525 w 6745768"/>
              <a:gd name="connsiteY9" fmla="*/ 2301903 h 2633547"/>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046952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5926709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2018095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02083"/>
              <a:gd name="connsiteX1" fmla="*/ 182620 w 6745768"/>
              <a:gd name="connsiteY1" fmla="*/ 1797161 h 2502083"/>
              <a:gd name="connsiteX2" fmla="*/ 12857 w 6745768"/>
              <a:gd name="connsiteY2" fmla="*/ 794567 h 2502083"/>
              <a:gd name="connsiteX3" fmla="*/ 697283 w 6745768"/>
              <a:gd name="connsiteY3" fmla="*/ 56263 h 2502083"/>
              <a:gd name="connsiteX4" fmla="*/ 6042476 w 6745768"/>
              <a:gd name="connsiteY4" fmla="*/ 156302 h 2502083"/>
              <a:gd name="connsiteX5" fmla="*/ 6744264 w 6745768"/>
              <a:gd name="connsiteY5" fmla="*/ 865255 h 2502083"/>
              <a:gd name="connsiteX6" fmla="*/ 5926709 w 6745768"/>
              <a:gd name="connsiteY6" fmla="*/ 2129659 h 2502083"/>
              <a:gd name="connsiteX7" fmla="*/ 2018095 w 6745768"/>
              <a:gd name="connsiteY7" fmla="*/ 2302040 h 2502083"/>
              <a:gd name="connsiteX8" fmla="*/ 1303420 w 6745768"/>
              <a:gd name="connsiteY8" fmla="*/ 2502083 h 2502083"/>
              <a:gd name="connsiteX9" fmla="*/ 1289525 w 6745768"/>
              <a:gd name="connsiteY9" fmla="*/ 230190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7858 w 6739037"/>
              <a:gd name="connsiteY0" fmla="*/ 2291553 h 2502083"/>
              <a:gd name="connsiteX1" fmla="*/ 429511 w 6739037"/>
              <a:gd name="connsiteY1" fmla="*/ 2224594 h 2502083"/>
              <a:gd name="connsiteX2" fmla="*/ 175889 w 6739037"/>
              <a:gd name="connsiteY2" fmla="*/ 1797161 h 2502083"/>
              <a:gd name="connsiteX3" fmla="*/ 6126 w 6739037"/>
              <a:gd name="connsiteY3" fmla="*/ 794567 h 2502083"/>
              <a:gd name="connsiteX4" fmla="*/ 690552 w 6739037"/>
              <a:gd name="connsiteY4" fmla="*/ 56263 h 2502083"/>
              <a:gd name="connsiteX5" fmla="*/ 6035745 w 6739037"/>
              <a:gd name="connsiteY5" fmla="*/ 156302 h 2502083"/>
              <a:gd name="connsiteX6" fmla="*/ 6737533 w 6739037"/>
              <a:gd name="connsiteY6" fmla="*/ 865255 h 2502083"/>
              <a:gd name="connsiteX7" fmla="*/ 5919978 w 6739037"/>
              <a:gd name="connsiteY7" fmla="*/ 2129659 h 2502083"/>
              <a:gd name="connsiteX8" fmla="*/ 2011364 w 6739037"/>
              <a:gd name="connsiteY8" fmla="*/ 2302040 h 2502083"/>
              <a:gd name="connsiteX9" fmla="*/ 1296689 w 6739037"/>
              <a:gd name="connsiteY9" fmla="*/ 2502083 h 2502083"/>
              <a:gd name="connsiteX10" fmla="*/ 1187858 w 6739037"/>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8071 w 6739250"/>
              <a:gd name="connsiteY0" fmla="*/ 2291553 h 2502083"/>
              <a:gd name="connsiteX1" fmla="*/ 464950 w 6739250"/>
              <a:gd name="connsiteY1" fmla="*/ 2162792 h 2502083"/>
              <a:gd name="connsiteX2" fmla="*/ 176102 w 6739250"/>
              <a:gd name="connsiteY2" fmla="*/ 1797161 h 2502083"/>
              <a:gd name="connsiteX3" fmla="*/ 6339 w 6739250"/>
              <a:gd name="connsiteY3" fmla="*/ 794567 h 2502083"/>
              <a:gd name="connsiteX4" fmla="*/ 690765 w 6739250"/>
              <a:gd name="connsiteY4" fmla="*/ 56263 h 2502083"/>
              <a:gd name="connsiteX5" fmla="*/ 6035958 w 6739250"/>
              <a:gd name="connsiteY5" fmla="*/ 156302 h 2502083"/>
              <a:gd name="connsiteX6" fmla="*/ 6737746 w 6739250"/>
              <a:gd name="connsiteY6" fmla="*/ 865255 h 2502083"/>
              <a:gd name="connsiteX7" fmla="*/ 5920191 w 6739250"/>
              <a:gd name="connsiteY7" fmla="*/ 2129659 h 2502083"/>
              <a:gd name="connsiteX8" fmla="*/ 2011577 w 6739250"/>
              <a:gd name="connsiteY8" fmla="*/ 2302040 h 2502083"/>
              <a:gd name="connsiteX9" fmla="*/ 1296902 w 6739250"/>
              <a:gd name="connsiteY9" fmla="*/ 2502083 h 2502083"/>
              <a:gd name="connsiteX10" fmla="*/ 1188071 w 6739250"/>
              <a:gd name="connsiteY10" fmla="*/ 2291553 h 2502083"/>
              <a:gd name="connsiteX0" fmla="*/ 1218613 w 6769792"/>
              <a:gd name="connsiteY0" fmla="*/ 2291553 h 2502083"/>
              <a:gd name="connsiteX1" fmla="*/ 495492 w 6769792"/>
              <a:gd name="connsiteY1" fmla="*/ 2162792 h 2502083"/>
              <a:gd name="connsiteX2" fmla="*/ 134625 w 6769792"/>
              <a:gd name="connsiteY2" fmla="*/ 1835847 h 2502083"/>
              <a:gd name="connsiteX3" fmla="*/ 36881 w 6769792"/>
              <a:gd name="connsiteY3" fmla="*/ 794567 h 2502083"/>
              <a:gd name="connsiteX4" fmla="*/ 721307 w 6769792"/>
              <a:gd name="connsiteY4" fmla="*/ 56263 h 2502083"/>
              <a:gd name="connsiteX5" fmla="*/ 6066500 w 6769792"/>
              <a:gd name="connsiteY5" fmla="*/ 156302 h 2502083"/>
              <a:gd name="connsiteX6" fmla="*/ 6768288 w 6769792"/>
              <a:gd name="connsiteY6" fmla="*/ 865255 h 2502083"/>
              <a:gd name="connsiteX7" fmla="*/ 5950733 w 6769792"/>
              <a:gd name="connsiteY7" fmla="*/ 2129659 h 2502083"/>
              <a:gd name="connsiteX8" fmla="*/ 2042119 w 6769792"/>
              <a:gd name="connsiteY8" fmla="*/ 2302040 h 2502083"/>
              <a:gd name="connsiteX9" fmla="*/ 1327444 w 6769792"/>
              <a:gd name="connsiteY9" fmla="*/ 2502083 h 2502083"/>
              <a:gd name="connsiteX10" fmla="*/ 1218613 w 6769792"/>
              <a:gd name="connsiteY10" fmla="*/ 2291553 h 2502083"/>
              <a:gd name="connsiteX0" fmla="*/ 1218613 w 6769792"/>
              <a:gd name="connsiteY0" fmla="*/ 2291553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18613 w 6769792"/>
              <a:gd name="connsiteY10" fmla="*/ 2291553 h 2468349"/>
              <a:gd name="connsiteX0" fmla="*/ 1227232 w 6769792"/>
              <a:gd name="connsiteY0" fmla="*/ 2262059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27232 w 6769792"/>
              <a:gd name="connsiteY10" fmla="*/ 2262059 h 2468349"/>
              <a:gd name="connsiteX0" fmla="*/ 1227139 w 6769699"/>
              <a:gd name="connsiteY0" fmla="*/ 2262059 h 2468349"/>
              <a:gd name="connsiteX1" fmla="*/ 491824 w 6769699"/>
              <a:gd name="connsiteY1" fmla="*/ 2128631 h 2468349"/>
              <a:gd name="connsiteX2" fmla="*/ 134532 w 6769699"/>
              <a:gd name="connsiteY2" fmla="*/ 1835847 h 2468349"/>
              <a:gd name="connsiteX3" fmla="*/ 36788 w 6769699"/>
              <a:gd name="connsiteY3" fmla="*/ 794567 h 2468349"/>
              <a:gd name="connsiteX4" fmla="*/ 721214 w 6769699"/>
              <a:gd name="connsiteY4" fmla="*/ 56263 h 2468349"/>
              <a:gd name="connsiteX5" fmla="*/ 6066407 w 6769699"/>
              <a:gd name="connsiteY5" fmla="*/ 156302 h 2468349"/>
              <a:gd name="connsiteX6" fmla="*/ 6768195 w 6769699"/>
              <a:gd name="connsiteY6" fmla="*/ 865255 h 2468349"/>
              <a:gd name="connsiteX7" fmla="*/ 5950640 w 6769699"/>
              <a:gd name="connsiteY7" fmla="*/ 2129659 h 2468349"/>
              <a:gd name="connsiteX8" fmla="*/ 2042026 w 6769699"/>
              <a:gd name="connsiteY8" fmla="*/ 2302040 h 2468349"/>
              <a:gd name="connsiteX9" fmla="*/ 1300412 w 6769699"/>
              <a:gd name="connsiteY9" fmla="*/ 2468349 h 2468349"/>
              <a:gd name="connsiteX10" fmla="*/ 1227139 w 6769699"/>
              <a:gd name="connsiteY10" fmla="*/ 2262059 h 2468349"/>
              <a:gd name="connsiteX0" fmla="*/ 1231573 w 6774133"/>
              <a:gd name="connsiteY0" fmla="*/ 2262059 h 2468349"/>
              <a:gd name="connsiteX1" fmla="*/ 496258 w 6774133"/>
              <a:gd name="connsiteY1" fmla="*/ 2128631 h 2468349"/>
              <a:gd name="connsiteX2" fmla="*/ 122177 w 6774133"/>
              <a:gd name="connsiteY2" fmla="*/ 1787259 h 2468349"/>
              <a:gd name="connsiteX3" fmla="*/ 41222 w 6774133"/>
              <a:gd name="connsiteY3" fmla="*/ 794567 h 2468349"/>
              <a:gd name="connsiteX4" fmla="*/ 725648 w 6774133"/>
              <a:gd name="connsiteY4" fmla="*/ 56263 h 2468349"/>
              <a:gd name="connsiteX5" fmla="*/ 6070841 w 6774133"/>
              <a:gd name="connsiteY5" fmla="*/ 156302 h 2468349"/>
              <a:gd name="connsiteX6" fmla="*/ 6772629 w 6774133"/>
              <a:gd name="connsiteY6" fmla="*/ 865255 h 2468349"/>
              <a:gd name="connsiteX7" fmla="*/ 5955074 w 6774133"/>
              <a:gd name="connsiteY7" fmla="*/ 2129659 h 2468349"/>
              <a:gd name="connsiteX8" fmla="*/ 2046460 w 6774133"/>
              <a:gd name="connsiteY8" fmla="*/ 2302040 h 2468349"/>
              <a:gd name="connsiteX9" fmla="*/ 1304846 w 6774133"/>
              <a:gd name="connsiteY9" fmla="*/ 2468349 h 2468349"/>
              <a:gd name="connsiteX10" fmla="*/ 1231573 w 6774133"/>
              <a:gd name="connsiteY10" fmla="*/ 2262059 h 2468349"/>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5712 w 6774133"/>
              <a:gd name="connsiteY7" fmla="*/ 2082537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3669 w 6774133"/>
              <a:gd name="connsiteY7" fmla="*/ 2063016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830714"/>
              <a:gd name="connsiteY0" fmla="*/ 2285938 h 2488841"/>
              <a:gd name="connsiteX1" fmla="*/ 496258 w 6830714"/>
              <a:gd name="connsiteY1" fmla="*/ 2152510 h 2488841"/>
              <a:gd name="connsiteX2" fmla="*/ 122177 w 6830714"/>
              <a:gd name="connsiteY2" fmla="*/ 1811138 h 2488841"/>
              <a:gd name="connsiteX3" fmla="*/ 41222 w 6830714"/>
              <a:gd name="connsiteY3" fmla="*/ 818446 h 2488841"/>
              <a:gd name="connsiteX4" fmla="*/ 725648 w 6830714"/>
              <a:gd name="connsiteY4" fmla="*/ 80142 h 2488841"/>
              <a:gd name="connsiteX5" fmla="*/ 6070841 w 6830714"/>
              <a:gd name="connsiteY5" fmla="*/ 180181 h 2488841"/>
              <a:gd name="connsiteX6" fmla="*/ 6772693 w 6830714"/>
              <a:gd name="connsiteY6" fmla="*/ 1001592 h 2488841"/>
              <a:gd name="connsiteX7" fmla="*/ 6123669 w 6830714"/>
              <a:gd name="connsiteY7" fmla="*/ 2086895 h 2488841"/>
              <a:gd name="connsiteX8" fmla="*/ 2046460 w 6830714"/>
              <a:gd name="connsiteY8" fmla="*/ 2325919 h 2488841"/>
              <a:gd name="connsiteX9" fmla="*/ 1222559 w 6830714"/>
              <a:gd name="connsiteY9" fmla="*/ 2488841 h 2488841"/>
              <a:gd name="connsiteX10" fmla="*/ 1231573 w 6830714"/>
              <a:gd name="connsiteY10" fmla="*/ 2285938 h 2488841"/>
              <a:gd name="connsiteX0" fmla="*/ 1231573 w 6775421"/>
              <a:gd name="connsiteY0" fmla="*/ 2285174 h 2488077"/>
              <a:gd name="connsiteX1" fmla="*/ 496258 w 6775421"/>
              <a:gd name="connsiteY1" fmla="*/ 2151746 h 2488077"/>
              <a:gd name="connsiteX2" fmla="*/ 122177 w 6775421"/>
              <a:gd name="connsiteY2" fmla="*/ 1810374 h 2488077"/>
              <a:gd name="connsiteX3" fmla="*/ 41222 w 6775421"/>
              <a:gd name="connsiteY3" fmla="*/ 817682 h 2488077"/>
              <a:gd name="connsiteX4" fmla="*/ 725648 w 6775421"/>
              <a:gd name="connsiteY4" fmla="*/ 79378 h 2488077"/>
              <a:gd name="connsiteX5" fmla="*/ 6070841 w 6775421"/>
              <a:gd name="connsiteY5" fmla="*/ 179417 h 2488077"/>
              <a:gd name="connsiteX6" fmla="*/ 6772693 w 6775421"/>
              <a:gd name="connsiteY6" fmla="*/ 1000828 h 2488077"/>
              <a:gd name="connsiteX7" fmla="*/ 6123669 w 6775421"/>
              <a:gd name="connsiteY7" fmla="*/ 2086131 h 2488077"/>
              <a:gd name="connsiteX8" fmla="*/ 2046460 w 6775421"/>
              <a:gd name="connsiteY8" fmla="*/ 2325155 h 2488077"/>
              <a:gd name="connsiteX9" fmla="*/ 1222559 w 6775421"/>
              <a:gd name="connsiteY9" fmla="*/ 2488077 h 2488077"/>
              <a:gd name="connsiteX10" fmla="*/ 1231573 w 6775421"/>
              <a:gd name="connsiteY10" fmla="*/ 2285174 h 2488077"/>
              <a:gd name="connsiteX0" fmla="*/ 1231573 w 6851024"/>
              <a:gd name="connsiteY0" fmla="*/ 2287499 h 2490402"/>
              <a:gd name="connsiteX1" fmla="*/ 496258 w 6851024"/>
              <a:gd name="connsiteY1" fmla="*/ 2154071 h 2490402"/>
              <a:gd name="connsiteX2" fmla="*/ 122177 w 6851024"/>
              <a:gd name="connsiteY2" fmla="*/ 1812699 h 2490402"/>
              <a:gd name="connsiteX3" fmla="*/ 41222 w 6851024"/>
              <a:gd name="connsiteY3" fmla="*/ 820007 h 2490402"/>
              <a:gd name="connsiteX4" fmla="*/ 725648 w 6851024"/>
              <a:gd name="connsiteY4" fmla="*/ 81703 h 2490402"/>
              <a:gd name="connsiteX5" fmla="*/ 6070841 w 6851024"/>
              <a:gd name="connsiteY5" fmla="*/ 181742 h 2490402"/>
              <a:gd name="connsiteX6" fmla="*/ 6800142 w 6851024"/>
              <a:gd name="connsiteY6" fmla="*/ 1041768 h 2490402"/>
              <a:gd name="connsiteX7" fmla="*/ 6123669 w 6851024"/>
              <a:gd name="connsiteY7" fmla="*/ 2088456 h 2490402"/>
              <a:gd name="connsiteX8" fmla="*/ 2046460 w 6851024"/>
              <a:gd name="connsiteY8" fmla="*/ 2327480 h 2490402"/>
              <a:gd name="connsiteX9" fmla="*/ 1222559 w 6851024"/>
              <a:gd name="connsiteY9" fmla="*/ 2490402 h 2490402"/>
              <a:gd name="connsiteX10" fmla="*/ 1231573 w 6851024"/>
              <a:gd name="connsiteY10" fmla="*/ 2287499 h 2490402"/>
              <a:gd name="connsiteX0" fmla="*/ 1231573 w 6851024"/>
              <a:gd name="connsiteY0" fmla="*/ 2287499 h 2486130"/>
              <a:gd name="connsiteX1" fmla="*/ 496258 w 6851024"/>
              <a:gd name="connsiteY1" fmla="*/ 2154071 h 2486130"/>
              <a:gd name="connsiteX2" fmla="*/ 122177 w 6851024"/>
              <a:gd name="connsiteY2" fmla="*/ 1812699 h 2486130"/>
              <a:gd name="connsiteX3" fmla="*/ 41222 w 6851024"/>
              <a:gd name="connsiteY3" fmla="*/ 820007 h 2486130"/>
              <a:gd name="connsiteX4" fmla="*/ 725648 w 6851024"/>
              <a:gd name="connsiteY4" fmla="*/ 81703 h 2486130"/>
              <a:gd name="connsiteX5" fmla="*/ 6070841 w 6851024"/>
              <a:gd name="connsiteY5" fmla="*/ 181742 h 2486130"/>
              <a:gd name="connsiteX6" fmla="*/ 6800142 w 6851024"/>
              <a:gd name="connsiteY6" fmla="*/ 1041768 h 2486130"/>
              <a:gd name="connsiteX7" fmla="*/ 6123669 w 6851024"/>
              <a:gd name="connsiteY7" fmla="*/ 2088456 h 2486130"/>
              <a:gd name="connsiteX8" fmla="*/ 2046460 w 6851024"/>
              <a:gd name="connsiteY8" fmla="*/ 2327480 h 2486130"/>
              <a:gd name="connsiteX9" fmla="*/ 1187001 w 6851024"/>
              <a:gd name="connsiteY9" fmla="*/ 2486130 h 2486130"/>
              <a:gd name="connsiteX10" fmla="*/ 1231573 w 6851024"/>
              <a:gd name="connsiteY10" fmla="*/ 2287499 h 2486130"/>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046460 w 6851024"/>
              <a:gd name="connsiteY8" fmla="*/ 2327480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51024" h="2461764">
                <a:moveTo>
                  <a:pt x="1231573" y="2287499"/>
                </a:moveTo>
                <a:cubicBezTo>
                  <a:pt x="1112336" y="2271169"/>
                  <a:pt x="681157" y="2233204"/>
                  <a:pt x="496258" y="2154071"/>
                </a:cubicBezTo>
                <a:cubicBezTo>
                  <a:pt x="311359" y="2074938"/>
                  <a:pt x="198016" y="2035043"/>
                  <a:pt x="122177" y="1812699"/>
                </a:cubicBezTo>
                <a:cubicBezTo>
                  <a:pt x="46338" y="1590355"/>
                  <a:pt x="-59356" y="1108506"/>
                  <a:pt x="41222" y="820007"/>
                </a:cubicBezTo>
                <a:cubicBezTo>
                  <a:pt x="141800" y="531508"/>
                  <a:pt x="395768" y="136683"/>
                  <a:pt x="725648" y="81703"/>
                </a:cubicBezTo>
                <a:cubicBezTo>
                  <a:pt x="1694758" y="-79792"/>
                  <a:pt x="5058425" y="21731"/>
                  <a:pt x="6070841" y="181742"/>
                </a:cubicBezTo>
                <a:cubicBezTo>
                  <a:pt x="7083257" y="341753"/>
                  <a:pt x="6832799" y="565274"/>
                  <a:pt x="6800142" y="1041768"/>
                </a:cubicBezTo>
                <a:cubicBezTo>
                  <a:pt x="6762524" y="1588400"/>
                  <a:pt x="6896479" y="1874529"/>
                  <a:pt x="6123669" y="2088456"/>
                </a:cubicBezTo>
                <a:cubicBezTo>
                  <a:pt x="5350859" y="2302383"/>
                  <a:pt x="2371629" y="2317340"/>
                  <a:pt x="2163283" y="2325332"/>
                </a:cubicBezTo>
                <a:cubicBezTo>
                  <a:pt x="1581595" y="2463408"/>
                  <a:pt x="1234045" y="2459053"/>
                  <a:pt x="1172765" y="2461764"/>
                </a:cubicBezTo>
                <a:cubicBezTo>
                  <a:pt x="1538023" y="2321109"/>
                  <a:pt x="1231573" y="2287499"/>
                  <a:pt x="1231573" y="2287499"/>
                </a:cubicBezTo>
                <a:close/>
              </a:path>
            </a:pathLst>
          </a:custGeom>
          <a:solidFill>
            <a:schemeClr val="bg1"/>
          </a:solidFill>
          <a:ln w="19050"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4FB7586-D41B-4287-9864-5CA49B350F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49824" flipH="1">
            <a:off x="4868349" y="422322"/>
            <a:ext cx="6912706" cy="5902624"/>
          </a:xfrm>
          <a:custGeom>
            <a:avLst/>
            <a:gdLst>
              <a:gd name="connsiteX0" fmla="*/ 1289525 w 6745768"/>
              <a:gd name="connsiteY0" fmla="*/ 2301903 h 2794242"/>
              <a:gd name="connsiteX1" fmla="*/ 182620 w 6745768"/>
              <a:gd name="connsiteY1" fmla="*/ 1797161 h 2794242"/>
              <a:gd name="connsiteX2" fmla="*/ 12857 w 6745768"/>
              <a:gd name="connsiteY2" fmla="*/ 794567 h 2794242"/>
              <a:gd name="connsiteX3" fmla="*/ 697283 w 6745768"/>
              <a:gd name="connsiteY3" fmla="*/ 56263 h 2794242"/>
              <a:gd name="connsiteX4" fmla="*/ 6042476 w 6745768"/>
              <a:gd name="connsiteY4" fmla="*/ 156302 h 2794242"/>
              <a:gd name="connsiteX5" fmla="*/ 6744264 w 6745768"/>
              <a:gd name="connsiteY5" fmla="*/ 865255 h 2794242"/>
              <a:gd name="connsiteX6" fmla="*/ 6299463 w 6745768"/>
              <a:gd name="connsiteY6" fmla="*/ 2129659 h 2794242"/>
              <a:gd name="connsiteX7" fmla="*/ 1843321 w 6745768"/>
              <a:gd name="connsiteY7" fmla="*/ 2302040 h 2794242"/>
              <a:gd name="connsiteX8" fmla="*/ 1297241 w 6745768"/>
              <a:gd name="connsiteY8" fmla="*/ 2794243 h 2794242"/>
              <a:gd name="connsiteX9" fmla="*/ 1289525 w 6745768"/>
              <a:gd name="connsiteY9" fmla="*/ 2301903 h 2794242"/>
              <a:gd name="connsiteX0" fmla="*/ 1289525 w 6745768"/>
              <a:gd name="connsiteY0" fmla="*/ 2301903 h 2633547"/>
              <a:gd name="connsiteX1" fmla="*/ 182620 w 6745768"/>
              <a:gd name="connsiteY1" fmla="*/ 1797161 h 2633547"/>
              <a:gd name="connsiteX2" fmla="*/ 12857 w 6745768"/>
              <a:gd name="connsiteY2" fmla="*/ 794567 h 2633547"/>
              <a:gd name="connsiteX3" fmla="*/ 697283 w 6745768"/>
              <a:gd name="connsiteY3" fmla="*/ 56263 h 2633547"/>
              <a:gd name="connsiteX4" fmla="*/ 6042476 w 6745768"/>
              <a:gd name="connsiteY4" fmla="*/ 156302 h 2633547"/>
              <a:gd name="connsiteX5" fmla="*/ 6744264 w 6745768"/>
              <a:gd name="connsiteY5" fmla="*/ 865255 h 2633547"/>
              <a:gd name="connsiteX6" fmla="*/ 6299463 w 6745768"/>
              <a:gd name="connsiteY6" fmla="*/ 2129659 h 2633547"/>
              <a:gd name="connsiteX7" fmla="*/ 1843321 w 6745768"/>
              <a:gd name="connsiteY7" fmla="*/ 2302040 h 2633547"/>
              <a:gd name="connsiteX8" fmla="*/ 1297241 w 6745768"/>
              <a:gd name="connsiteY8" fmla="*/ 2633547 h 2633547"/>
              <a:gd name="connsiteX9" fmla="*/ 1289525 w 6745768"/>
              <a:gd name="connsiteY9" fmla="*/ 2301903 h 2633547"/>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046952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5926709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2018095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02083"/>
              <a:gd name="connsiteX1" fmla="*/ 182620 w 6745768"/>
              <a:gd name="connsiteY1" fmla="*/ 1797161 h 2502083"/>
              <a:gd name="connsiteX2" fmla="*/ 12857 w 6745768"/>
              <a:gd name="connsiteY2" fmla="*/ 794567 h 2502083"/>
              <a:gd name="connsiteX3" fmla="*/ 697283 w 6745768"/>
              <a:gd name="connsiteY3" fmla="*/ 56263 h 2502083"/>
              <a:gd name="connsiteX4" fmla="*/ 6042476 w 6745768"/>
              <a:gd name="connsiteY4" fmla="*/ 156302 h 2502083"/>
              <a:gd name="connsiteX5" fmla="*/ 6744264 w 6745768"/>
              <a:gd name="connsiteY5" fmla="*/ 865255 h 2502083"/>
              <a:gd name="connsiteX6" fmla="*/ 5926709 w 6745768"/>
              <a:gd name="connsiteY6" fmla="*/ 2129659 h 2502083"/>
              <a:gd name="connsiteX7" fmla="*/ 2018095 w 6745768"/>
              <a:gd name="connsiteY7" fmla="*/ 2302040 h 2502083"/>
              <a:gd name="connsiteX8" fmla="*/ 1303420 w 6745768"/>
              <a:gd name="connsiteY8" fmla="*/ 2502083 h 2502083"/>
              <a:gd name="connsiteX9" fmla="*/ 1289525 w 6745768"/>
              <a:gd name="connsiteY9" fmla="*/ 230190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7858 w 6739037"/>
              <a:gd name="connsiteY0" fmla="*/ 2291553 h 2502083"/>
              <a:gd name="connsiteX1" fmla="*/ 429511 w 6739037"/>
              <a:gd name="connsiteY1" fmla="*/ 2224594 h 2502083"/>
              <a:gd name="connsiteX2" fmla="*/ 175889 w 6739037"/>
              <a:gd name="connsiteY2" fmla="*/ 1797161 h 2502083"/>
              <a:gd name="connsiteX3" fmla="*/ 6126 w 6739037"/>
              <a:gd name="connsiteY3" fmla="*/ 794567 h 2502083"/>
              <a:gd name="connsiteX4" fmla="*/ 690552 w 6739037"/>
              <a:gd name="connsiteY4" fmla="*/ 56263 h 2502083"/>
              <a:gd name="connsiteX5" fmla="*/ 6035745 w 6739037"/>
              <a:gd name="connsiteY5" fmla="*/ 156302 h 2502083"/>
              <a:gd name="connsiteX6" fmla="*/ 6737533 w 6739037"/>
              <a:gd name="connsiteY6" fmla="*/ 865255 h 2502083"/>
              <a:gd name="connsiteX7" fmla="*/ 5919978 w 6739037"/>
              <a:gd name="connsiteY7" fmla="*/ 2129659 h 2502083"/>
              <a:gd name="connsiteX8" fmla="*/ 2011364 w 6739037"/>
              <a:gd name="connsiteY8" fmla="*/ 2302040 h 2502083"/>
              <a:gd name="connsiteX9" fmla="*/ 1296689 w 6739037"/>
              <a:gd name="connsiteY9" fmla="*/ 2502083 h 2502083"/>
              <a:gd name="connsiteX10" fmla="*/ 1187858 w 6739037"/>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8071 w 6739250"/>
              <a:gd name="connsiteY0" fmla="*/ 2291553 h 2502083"/>
              <a:gd name="connsiteX1" fmla="*/ 464950 w 6739250"/>
              <a:gd name="connsiteY1" fmla="*/ 2162792 h 2502083"/>
              <a:gd name="connsiteX2" fmla="*/ 176102 w 6739250"/>
              <a:gd name="connsiteY2" fmla="*/ 1797161 h 2502083"/>
              <a:gd name="connsiteX3" fmla="*/ 6339 w 6739250"/>
              <a:gd name="connsiteY3" fmla="*/ 794567 h 2502083"/>
              <a:gd name="connsiteX4" fmla="*/ 690765 w 6739250"/>
              <a:gd name="connsiteY4" fmla="*/ 56263 h 2502083"/>
              <a:gd name="connsiteX5" fmla="*/ 6035958 w 6739250"/>
              <a:gd name="connsiteY5" fmla="*/ 156302 h 2502083"/>
              <a:gd name="connsiteX6" fmla="*/ 6737746 w 6739250"/>
              <a:gd name="connsiteY6" fmla="*/ 865255 h 2502083"/>
              <a:gd name="connsiteX7" fmla="*/ 5920191 w 6739250"/>
              <a:gd name="connsiteY7" fmla="*/ 2129659 h 2502083"/>
              <a:gd name="connsiteX8" fmla="*/ 2011577 w 6739250"/>
              <a:gd name="connsiteY8" fmla="*/ 2302040 h 2502083"/>
              <a:gd name="connsiteX9" fmla="*/ 1296902 w 6739250"/>
              <a:gd name="connsiteY9" fmla="*/ 2502083 h 2502083"/>
              <a:gd name="connsiteX10" fmla="*/ 1188071 w 6739250"/>
              <a:gd name="connsiteY10" fmla="*/ 2291553 h 2502083"/>
              <a:gd name="connsiteX0" fmla="*/ 1218613 w 6769792"/>
              <a:gd name="connsiteY0" fmla="*/ 2291553 h 2502083"/>
              <a:gd name="connsiteX1" fmla="*/ 495492 w 6769792"/>
              <a:gd name="connsiteY1" fmla="*/ 2162792 h 2502083"/>
              <a:gd name="connsiteX2" fmla="*/ 134625 w 6769792"/>
              <a:gd name="connsiteY2" fmla="*/ 1835847 h 2502083"/>
              <a:gd name="connsiteX3" fmla="*/ 36881 w 6769792"/>
              <a:gd name="connsiteY3" fmla="*/ 794567 h 2502083"/>
              <a:gd name="connsiteX4" fmla="*/ 721307 w 6769792"/>
              <a:gd name="connsiteY4" fmla="*/ 56263 h 2502083"/>
              <a:gd name="connsiteX5" fmla="*/ 6066500 w 6769792"/>
              <a:gd name="connsiteY5" fmla="*/ 156302 h 2502083"/>
              <a:gd name="connsiteX6" fmla="*/ 6768288 w 6769792"/>
              <a:gd name="connsiteY6" fmla="*/ 865255 h 2502083"/>
              <a:gd name="connsiteX7" fmla="*/ 5950733 w 6769792"/>
              <a:gd name="connsiteY7" fmla="*/ 2129659 h 2502083"/>
              <a:gd name="connsiteX8" fmla="*/ 2042119 w 6769792"/>
              <a:gd name="connsiteY8" fmla="*/ 2302040 h 2502083"/>
              <a:gd name="connsiteX9" fmla="*/ 1327444 w 6769792"/>
              <a:gd name="connsiteY9" fmla="*/ 2502083 h 2502083"/>
              <a:gd name="connsiteX10" fmla="*/ 1218613 w 6769792"/>
              <a:gd name="connsiteY10" fmla="*/ 2291553 h 2502083"/>
              <a:gd name="connsiteX0" fmla="*/ 1218613 w 6769792"/>
              <a:gd name="connsiteY0" fmla="*/ 2291553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18613 w 6769792"/>
              <a:gd name="connsiteY10" fmla="*/ 2291553 h 2468349"/>
              <a:gd name="connsiteX0" fmla="*/ 1227232 w 6769792"/>
              <a:gd name="connsiteY0" fmla="*/ 2262059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27232 w 6769792"/>
              <a:gd name="connsiteY10" fmla="*/ 2262059 h 2468349"/>
              <a:gd name="connsiteX0" fmla="*/ 1227139 w 6769699"/>
              <a:gd name="connsiteY0" fmla="*/ 2262059 h 2468349"/>
              <a:gd name="connsiteX1" fmla="*/ 491824 w 6769699"/>
              <a:gd name="connsiteY1" fmla="*/ 2128631 h 2468349"/>
              <a:gd name="connsiteX2" fmla="*/ 134532 w 6769699"/>
              <a:gd name="connsiteY2" fmla="*/ 1835847 h 2468349"/>
              <a:gd name="connsiteX3" fmla="*/ 36788 w 6769699"/>
              <a:gd name="connsiteY3" fmla="*/ 794567 h 2468349"/>
              <a:gd name="connsiteX4" fmla="*/ 721214 w 6769699"/>
              <a:gd name="connsiteY4" fmla="*/ 56263 h 2468349"/>
              <a:gd name="connsiteX5" fmla="*/ 6066407 w 6769699"/>
              <a:gd name="connsiteY5" fmla="*/ 156302 h 2468349"/>
              <a:gd name="connsiteX6" fmla="*/ 6768195 w 6769699"/>
              <a:gd name="connsiteY6" fmla="*/ 865255 h 2468349"/>
              <a:gd name="connsiteX7" fmla="*/ 5950640 w 6769699"/>
              <a:gd name="connsiteY7" fmla="*/ 2129659 h 2468349"/>
              <a:gd name="connsiteX8" fmla="*/ 2042026 w 6769699"/>
              <a:gd name="connsiteY8" fmla="*/ 2302040 h 2468349"/>
              <a:gd name="connsiteX9" fmla="*/ 1300412 w 6769699"/>
              <a:gd name="connsiteY9" fmla="*/ 2468349 h 2468349"/>
              <a:gd name="connsiteX10" fmla="*/ 1227139 w 6769699"/>
              <a:gd name="connsiteY10" fmla="*/ 2262059 h 2468349"/>
              <a:gd name="connsiteX0" fmla="*/ 1231573 w 6774133"/>
              <a:gd name="connsiteY0" fmla="*/ 2262059 h 2468349"/>
              <a:gd name="connsiteX1" fmla="*/ 496258 w 6774133"/>
              <a:gd name="connsiteY1" fmla="*/ 2128631 h 2468349"/>
              <a:gd name="connsiteX2" fmla="*/ 122177 w 6774133"/>
              <a:gd name="connsiteY2" fmla="*/ 1787259 h 2468349"/>
              <a:gd name="connsiteX3" fmla="*/ 41222 w 6774133"/>
              <a:gd name="connsiteY3" fmla="*/ 794567 h 2468349"/>
              <a:gd name="connsiteX4" fmla="*/ 725648 w 6774133"/>
              <a:gd name="connsiteY4" fmla="*/ 56263 h 2468349"/>
              <a:gd name="connsiteX5" fmla="*/ 6070841 w 6774133"/>
              <a:gd name="connsiteY5" fmla="*/ 156302 h 2468349"/>
              <a:gd name="connsiteX6" fmla="*/ 6772629 w 6774133"/>
              <a:gd name="connsiteY6" fmla="*/ 865255 h 2468349"/>
              <a:gd name="connsiteX7" fmla="*/ 5955074 w 6774133"/>
              <a:gd name="connsiteY7" fmla="*/ 2129659 h 2468349"/>
              <a:gd name="connsiteX8" fmla="*/ 2046460 w 6774133"/>
              <a:gd name="connsiteY8" fmla="*/ 2302040 h 2468349"/>
              <a:gd name="connsiteX9" fmla="*/ 1304846 w 6774133"/>
              <a:gd name="connsiteY9" fmla="*/ 2468349 h 2468349"/>
              <a:gd name="connsiteX10" fmla="*/ 1231573 w 6774133"/>
              <a:gd name="connsiteY10" fmla="*/ 2262059 h 2468349"/>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5712 w 6774133"/>
              <a:gd name="connsiteY7" fmla="*/ 2082537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3669 w 6774133"/>
              <a:gd name="connsiteY7" fmla="*/ 2063016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830714"/>
              <a:gd name="connsiteY0" fmla="*/ 2285938 h 2488841"/>
              <a:gd name="connsiteX1" fmla="*/ 496258 w 6830714"/>
              <a:gd name="connsiteY1" fmla="*/ 2152510 h 2488841"/>
              <a:gd name="connsiteX2" fmla="*/ 122177 w 6830714"/>
              <a:gd name="connsiteY2" fmla="*/ 1811138 h 2488841"/>
              <a:gd name="connsiteX3" fmla="*/ 41222 w 6830714"/>
              <a:gd name="connsiteY3" fmla="*/ 818446 h 2488841"/>
              <a:gd name="connsiteX4" fmla="*/ 725648 w 6830714"/>
              <a:gd name="connsiteY4" fmla="*/ 80142 h 2488841"/>
              <a:gd name="connsiteX5" fmla="*/ 6070841 w 6830714"/>
              <a:gd name="connsiteY5" fmla="*/ 180181 h 2488841"/>
              <a:gd name="connsiteX6" fmla="*/ 6772693 w 6830714"/>
              <a:gd name="connsiteY6" fmla="*/ 1001592 h 2488841"/>
              <a:gd name="connsiteX7" fmla="*/ 6123669 w 6830714"/>
              <a:gd name="connsiteY7" fmla="*/ 2086895 h 2488841"/>
              <a:gd name="connsiteX8" fmla="*/ 2046460 w 6830714"/>
              <a:gd name="connsiteY8" fmla="*/ 2325919 h 2488841"/>
              <a:gd name="connsiteX9" fmla="*/ 1222559 w 6830714"/>
              <a:gd name="connsiteY9" fmla="*/ 2488841 h 2488841"/>
              <a:gd name="connsiteX10" fmla="*/ 1231573 w 6830714"/>
              <a:gd name="connsiteY10" fmla="*/ 2285938 h 2488841"/>
              <a:gd name="connsiteX0" fmla="*/ 1231573 w 6775421"/>
              <a:gd name="connsiteY0" fmla="*/ 2285174 h 2488077"/>
              <a:gd name="connsiteX1" fmla="*/ 496258 w 6775421"/>
              <a:gd name="connsiteY1" fmla="*/ 2151746 h 2488077"/>
              <a:gd name="connsiteX2" fmla="*/ 122177 w 6775421"/>
              <a:gd name="connsiteY2" fmla="*/ 1810374 h 2488077"/>
              <a:gd name="connsiteX3" fmla="*/ 41222 w 6775421"/>
              <a:gd name="connsiteY3" fmla="*/ 817682 h 2488077"/>
              <a:gd name="connsiteX4" fmla="*/ 725648 w 6775421"/>
              <a:gd name="connsiteY4" fmla="*/ 79378 h 2488077"/>
              <a:gd name="connsiteX5" fmla="*/ 6070841 w 6775421"/>
              <a:gd name="connsiteY5" fmla="*/ 179417 h 2488077"/>
              <a:gd name="connsiteX6" fmla="*/ 6772693 w 6775421"/>
              <a:gd name="connsiteY6" fmla="*/ 1000828 h 2488077"/>
              <a:gd name="connsiteX7" fmla="*/ 6123669 w 6775421"/>
              <a:gd name="connsiteY7" fmla="*/ 2086131 h 2488077"/>
              <a:gd name="connsiteX8" fmla="*/ 2046460 w 6775421"/>
              <a:gd name="connsiteY8" fmla="*/ 2325155 h 2488077"/>
              <a:gd name="connsiteX9" fmla="*/ 1222559 w 6775421"/>
              <a:gd name="connsiteY9" fmla="*/ 2488077 h 2488077"/>
              <a:gd name="connsiteX10" fmla="*/ 1231573 w 6775421"/>
              <a:gd name="connsiteY10" fmla="*/ 2285174 h 2488077"/>
              <a:gd name="connsiteX0" fmla="*/ 1231573 w 6851024"/>
              <a:gd name="connsiteY0" fmla="*/ 2287499 h 2490402"/>
              <a:gd name="connsiteX1" fmla="*/ 496258 w 6851024"/>
              <a:gd name="connsiteY1" fmla="*/ 2154071 h 2490402"/>
              <a:gd name="connsiteX2" fmla="*/ 122177 w 6851024"/>
              <a:gd name="connsiteY2" fmla="*/ 1812699 h 2490402"/>
              <a:gd name="connsiteX3" fmla="*/ 41222 w 6851024"/>
              <a:gd name="connsiteY3" fmla="*/ 820007 h 2490402"/>
              <a:gd name="connsiteX4" fmla="*/ 725648 w 6851024"/>
              <a:gd name="connsiteY4" fmla="*/ 81703 h 2490402"/>
              <a:gd name="connsiteX5" fmla="*/ 6070841 w 6851024"/>
              <a:gd name="connsiteY5" fmla="*/ 181742 h 2490402"/>
              <a:gd name="connsiteX6" fmla="*/ 6800142 w 6851024"/>
              <a:gd name="connsiteY6" fmla="*/ 1041768 h 2490402"/>
              <a:gd name="connsiteX7" fmla="*/ 6123669 w 6851024"/>
              <a:gd name="connsiteY7" fmla="*/ 2088456 h 2490402"/>
              <a:gd name="connsiteX8" fmla="*/ 2046460 w 6851024"/>
              <a:gd name="connsiteY8" fmla="*/ 2327480 h 2490402"/>
              <a:gd name="connsiteX9" fmla="*/ 1222559 w 6851024"/>
              <a:gd name="connsiteY9" fmla="*/ 2490402 h 2490402"/>
              <a:gd name="connsiteX10" fmla="*/ 1231573 w 6851024"/>
              <a:gd name="connsiteY10" fmla="*/ 2287499 h 2490402"/>
              <a:gd name="connsiteX0" fmla="*/ 1231573 w 6851024"/>
              <a:gd name="connsiteY0" fmla="*/ 2287499 h 2486130"/>
              <a:gd name="connsiteX1" fmla="*/ 496258 w 6851024"/>
              <a:gd name="connsiteY1" fmla="*/ 2154071 h 2486130"/>
              <a:gd name="connsiteX2" fmla="*/ 122177 w 6851024"/>
              <a:gd name="connsiteY2" fmla="*/ 1812699 h 2486130"/>
              <a:gd name="connsiteX3" fmla="*/ 41222 w 6851024"/>
              <a:gd name="connsiteY3" fmla="*/ 820007 h 2486130"/>
              <a:gd name="connsiteX4" fmla="*/ 725648 w 6851024"/>
              <a:gd name="connsiteY4" fmla="*/ 81703 h 2486130"/>
              <a:gd name="connsiteX5" fmla="*/ 6070841 w 6851024"/>
              <a:gd name="connsiteY5" fmla="*/ 181742 h 2486130"/>
              <a:gd name="connsiteX6" fmla="*/ 6800142 w 6851024"/>
              <a:gd name="connsiteY6" fmla="*/ 1041768 h 2486130"/>
              <a:gd name="connsiteX7" fmla="*/ 6123669 w 6851024"/>
              <a:gd name="connsiteY7" fmla="*/ 2088456 h 2486130"/>
              <a:gd name="connsiteX8" fmla="*/ 2046460 w 6851024"/>
              <a:gd name="connsiteY8" fmla="*/ 2327480 h 2486130"/>
              <a:gd name="connsiteX9" fmla="*/ 1187001 w 6851024"/>
              <a:gd name="connsiteY9" fmla="*/ 2486130 h 2486130"/>
              <a:gd name="connsiteX10" fmla="*/ 1231573 w 6851024"/>
              <a:gd name="connsiteY10" fmla="*/ 2287499 h 2486130"/>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046460 w 6851024"/>
              <a:gd name="connsiteY8" fmla="*/ 2327480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51024" h="2461764">
                <a:moveTo>
                  <a:pt x="1231573" y="2287499"/>
                </a:moveTo>
                <a:cubicBezTo>
                  <a:pt x="1112336" y="2271169"/>
                  <a:pt x="681157" y="2233204"/>
                  <a:pt x="496258" y="2154071"/>
                </a:cubicBezTo>
                <a:cubicBezTo>
                  <a:pt x="311359" y="2074938"/>
                  <a:pt x="198016" y="2035043"/>
                  <a:pt x="122177" y="1812699"/>
                </a:cubicBezTo>
                <a:cubicBezTo>
                  <a:pt x="46338" y="1590355"/>
                  <a:pt x="-59356" y="1108506"/>
                  <a:pt x="41222" y="820007"/>
                </a:cubicBezTo>
                <a:cubicBezTo>
                  <a:pt x="141800" y="531508"/>
                  <a:pt x="395768" y="136683"/>
                  <a:pt x="725648" y="81703"/>
                </a:cubicBezTo>
                <a:cubicBezTo>
                  <a:pt x="1694758" y="-79792"/>
                  <a:pt x="5058425" y="21731"/>
                  <a:pt x="6070841" y="181742"/>
                </a:cubicBezTo>
                <a:cubicBezTo>
                  <a:pt x="7083257" y="341753"/>
                  <a:pt x="6832799" y="565274"/>
                  <a:pt x="6800142" y="1041768"/>
                </a:cubicBezTo>
                <a:cubicBezTo>
                  <a:pt x="6762524" y="1588400"/>
                  <a:pt x="6896479" y="1874529"/>
                  <a:pt x="6123669" y="2088456"/>
                </a:cubicBezTo>
                <a:cubicBezTo>
                  <a:pt x="5350859" y="2302383"/>
                  <a:pt x="2371629" y="2317340"/>
                  <a:pt x="2163283" y="2325332"/>
                </a:cubicBezTo>
                <a:cubicBezTo>
                  <a:pt x="1581595" y="2463408"/>
                  <a:pt x="1234045" y="2459053"/>
                  <a:pt x="1172765" y="2461764"/>
                </a:cubicBezTo>
                <a:cubicBezTo>
                  <a:pt x="1538023" y="2321109"/>
                  <a:pt x="1231573" y="2287499"/>
                  <a:pt x="1231573" y="2287499"/>
                </a:cubicBezTo>
                <a:close/>
              </a:path>
            </a:pathLst>
          </a:custGeom>
          <a:noFill/>
          <a:ln w="19050" cap="flat">
            <a:solidFill>
              <a:schemeClr val="tx1"/>
            </a:solid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CD9E833B-71C6-4E5A-8EE9-2F5C6CF09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5116">
            <a:off x="776088" y="584312"/>
            <a:ext cx="4653004" cy="3398069"/>
          </a:xfrm>
          <a:custGeom>
            <a:avLst/>
            <a:gdLst>
              <a:gd name="connsiteX0" fmla="*/ 986774 w 5065355"/>
              <a:gd name="connsiteY0" fmla="*/ 0 h 3864077"/>
              <a:gd name="connsiteX1" fmla="*/ 1598492 w 5065355"/>
              <a:gd name="connsiteY1" fmla="*/ 571743 h 3864077"/>
              <a:gd name="connsiteX2" fmla="*/ 4623587 w 5065355"/>
              <a:gd name="connsiteY2" fmla="*/ 815032 h 3864077"/>
              <a:gd name="connsiteX3" fmla="*/ 5045794 w 5065355"/>
              <a:gd name="connsiteY3" fmla="*/ 2583837 h 3864077"/>
              <a:gd name="connsiteX4" fmla="*/ 5065097 w 5065355"/>
              <a:gd name="connsiteY4" fmla="*/ 3007422 h 3864077"/>
              <a:gd name="connsiteX5" fmla="*/ 5064540 w 5065355"/>
              <a:gd name="connsiteY5" fmla="*/ 3083457 h 3864077"/>
              <a:gd name="connsiteX6" fmla="*/ 5065355 w 5065355"/>
              <a:gd name="connsiteY6" fmla="*/ 3093208 h 3864077"/>
              <a:gd name="connsiteX7" fmla="*/ 5059336 w 5065355"/>
              <a:gd name="connsiteY7" fmla="*/ 3165214 h 3864077"/>
              <a:gd name="connsiteX8" fmla="*/ 5058896 w 5065355"/>
              <a:gd name="connsiteY8" fmla="*/ 3171406 h 3864077"/>
              <a:gd name="connsiteX9" fmla="*/ 5058773 w 5065355"/>
              <a:gd name="connsiteY9" fmla="*/ 3171941 h 3864077"/>
              <a:gd name="connsiteX10" fmla="*/ 5057188 w 5065355"/>
              <a:gd name="connsiteY10" fmla="*/ 3190910 h 3864077"/>
              <a:gd name="connsiteX11" fmla="*/ 5033762 w 5065355"/>
              <a:gd name="connsiteY11" fmla="*/ 3281910 h 3864077"/>
              <a:gd name="connsiteX12" fmla="*/ 5033487 w 5065355"/>
              <a:gd name="connsiteY12" fmla="*/ 3282522 h 3864077"/>
              <a:gd name="connsiteX13" fmla="*/ 5027369 w 5065355"/>
              <a:gd name="connsiteY13" fmla="*/ 3309275 h 3864077"/>
              <a:gd name="connsiteX14" fmla="*/ 4908386 w 5065355"/>
              <a:gd name="connsiteY14" fmla="*/ 3476562 h 3864077"/>
              <a:gd name="connsiteX15" fmla="*/ 4902444 w 5065355"/>
              <a:gd name="connsiteY15" fmla="*/ 3480940 h 3864077"/>
              <a:gd name="connsiteX16" fmla="*/ 4888108 w 5065355"/>
              <a:gd name="connsiteY16" fmla="*/ 3495204 h 3864077"/>
              <a:gd name="connsiteX17" fmla="*/ 4819819 w 5065355"/>
              <a:gd name="connsiteY17" fmla="*/ 3539901 h 3864077"/>
              <a:gd name="connsiteX18" fmla="*/ 4806748 w 5065355"/>
              <a:gd name="connsiteY18" fmla="*/ 3544794 h 3864077"/>
              <a:gd name="connsiteX19" fmla="*/ 4765129 w 5065355"/>
              <a:gd name="connsiteY19" fmla="*/ 3568040 h 3864077"/>
              <a:gd name="connsiteX20" fmla="*/ 4426673 w 5065355"/>
              <a:gd name="connsiteY20" fmla="*/ 3685984 h 3864077"/>
              <a:gd name="connsiteX21" fmla="*/ 534075 w 5065355"/>
              <a:gd name="connsiteY21" fmla="*/ 3761757 h 3864077"/>
              <a:gd name="connsiteX22" fmla="*/ 451805 w 5065355"/>
              <a:gd name="connsiteY22" fmla="*/ 3738960 h 3864077"/>
              <a:gd name="connsiteX23" fmla="*/ 417467 w 5065355"/>
              <a:gd name="connsiteY23" fmla="*/ 3743134 h 3864077"/>
              <a:gd name="connsiteX24" fmla="*/ 47039 w 5065355"/>
              <a:gd name="connsiteY24" fmla="*/ 3447046 h 3864077"/>
              <a:gd name="connsiteX25" fmla="*/ 38763 w 5065355"/>
              <a:gd name="connsiteY25" fmla="*/ 3414896 h 3864077"/>
              <a:gd name="connsiteX26" fmla="*/ 28376 w 5065355"/>
              <a:gd name="connsiteY26" fmla="*/ 3388641 h 3864077"/>
              <a:gd name="connsiteX27" fmla="*/ 14642 w 5065355"/>
              <a:gd name="connsiteY27" fmla="*/ 2681940 h 3864077"/>
              <a:gd name="connsiteX28" fmla="*/ 141525 w 5065355"/>
              <a:gd name="connsiteY28" fmla="*/ 1290513 h 3864077"/>
              <a:gd name="connsiteX29" fmla="*/ 968842 w 5065355"/>
              <a:gd name="connsiteY29" fmla="*/ 590018 h 3864077"/>
              <a:gd name="connsiteX30" fmla="*/ 986774 w 5065355"/>
              <a:gd name="connsiteY30" fmla="*/ 0 h 3864077"/>
              <a:gd name="connsiteX0" fmla="*/ 986774 w 5065355"/>
              <a:gd name="connsiteY0" fmla="*/ 0 h 3852421"/>
              <a:gd name="connsiteX1" fmla="*/ 1598492 w 5065355"/>
              <a:gd name="connsiteY1" fmla="*/ 571743 h 3852421"/>
              <a:gd name="connsiteX2" fmla="*/ 4623587 w 5065355"/>
              <a:gd name="connsiteY2" fmla="*/ 815032 h 3852421"/>
              <a:gd name="connsiteX3" fmla="*/ 5045794 w 5065355"/>
              <a:gd name="connsiteY3" fmla="*/ 2583837 h 3852421"/>
              <a:gd name="connsiteX4" fmla="*/ 5065097 w 5065355"/>
              <a:gd name="connsiteY4" fmla="*/ 3007422 h 3852421"/>
              <a:gd name="connsiteX5" fmla="*/ 5064540 w 5065355"/>
              <a:gd name="connsiteY5" fmla="*/ 3083457 h 3852421"/>
              <a:gd name="connsiteX6" fmla="*/ 5065355 w 5065355"/>
              <a:gd name="connsiteY6" fmla="*/ 3093208 h 3852421"/>
              <a:gd name="connsiteX7" fmla="*/ 5059336 w 5065355"/>
              <a:gd name="connsiteY7" fmla="*/ 3165214 h 3852421"/>
              <a:gd name="connsiteX8" fmla="*/ 5058896 w 5065355"/>
              <a:gd name="connsiteY8" fmla="*/ 3171406 h 3852421"/>
              <a:gd name="connsiteX9" fmla="*/ 5058773 w 5065355"/>
              <a:gd name="connsiteY9" fmla="*/ 3171941 h 3852421"/>
              <a:gd name="connsiteX10" fmla="*/ 5057188 w 5065355"/>
              <a:gd name="connsiteY10" fmla="*/ 3190910 h 3852421"/>
              <a:gd name="connsiteX11" fmla="*/ 5033762 w 5065355"/>
              <a:gd name="connsiteY11" fmla="*/ 3281910 h 3852421"/>
              <a:gd name="connsiteX12" fmla="*/ 5033487 w 5065355"/>
              <a:gd name="connsiteY12" fmla="*/ 3282522 h 3852421"/>
              <a:gd name="connsiteX13" fmla="*/ 5027369 w 5065355"/>
              <a:gd name="connsiteY13" fmla="*/ 3309275 h 3852421"/>
              <a:gd name="connsiteX14" fmla="*/ 4908386 w 5065355"/>
              <a:gd name="connsiteY14" fmla="*/ 3476562 h 3852421"/>
              <a:gd name="connsiteX15" fmla="*/ 4902444 w 5065355"/>
              <a:gd name="connsiteY15" fmla="*/ 3480940 h 3852421"/>
              <a:gd name="connsiteX16" fmla="*/ 4888108 w 5065355"/>
              <a:gd name="connsiteY16" fmla="*/ 3495204 h 3852421"/>
              <a:gd name="connsiteX17" fmla="*/ 4819819 w 5065355"/>
              <a:gd name="connsiteY17" fmla="*/ 3539901 h 3852421"/>
              <a:gd name="connsiteX18" fmla="*/ 4806748 w 5065355"/>
              <a:gd name="connsiteY18" fmla="*/ 3544794 h 3852421"/>
              <a:gd name="connsiteX19" fmla="*/ 4765129 w 5065355"/>
              <a:gd name="connsiteY19" fmla="*/ 3568040 h 3852421"/>
              <a:gd name="connsiteX20" fmla="*/ 4426673 w 5065355"/>
              <a:gd name="connsiteY20" fmla="*/ 3685984 h 3852421"/>
              <a:gd name="connsiteX21" fmla="*/ 904564 w 5065355"/>
              <a:gd name="connsiteY21" fmla="*/ 3793288 h 3852421"/>
              <a:gd name="connsiteX22" fmla="*/ 451805 w 5065355"/>
              <a:gd name="connsiteY22" fmla="*/ 3738960 h 3852421"/>
              <a:gd name="connsiteX23" fmla="*/ 417467 w 5065355"/>
              <a:gd name="connsiteY23" fmla="*/ 3743134 h 3852421"/>
              <a:gd name="connsiteX24" fmla="*/ 47039 w 5065355"/>
              <a:gd name="connsiteY24" fmla="*/ 3447046 h 3852421"/>
              <a:gd name="connsiteX25" fmla="*/ 38763 w 5065355"/>
              <a:gd name="connsiteY25" fmla="*/ 3414896 h 3852421"/>
              <a:gd name="connsiteX26" fmla="*/ 28376 w 5065355"/>
              <a:gd name="connsiteY26" fmla="*/ 3388641 h 3852421"/>
              <a:gd name="connsiteX27" fmla="*/ 14642 w 5065355"/>
              <a:gd name="connsiteY27" fmla="*/ 2681940 h 3852421"/>
              <a:gd name="connsiteX28" fmla="*/ 141525 w 5065355"/>
              <a:gd name="connsiteY28" fmla="*/ 1290513 h 3852421"/>
              <a:gd name="connsiteX29" fmla="*/ 968842 w 5065355"/>
              <a:gd name="connsiteY29" fmla="*/ 590018 h 3852421"/>
              <a:gd name="connsiteX30" fmla="*/ 986774 w 5065355"/>
              <a:gd name="connsiteY30" fmla="*/ 0 h 3852421"/>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229604 w 5065355"/>
              <a:gd name="connsiteY19" fmla="*/ 3851522 h 3899315"/>
              <a:gd name="connsiteX20" fmla="*/ 904564 w 5065355"/>
              <a:gd name="connsiteY20" fmla="*/ 3793288 h 3899315"/>
              <a:gd name="connsiteX21" fmla="*/ 451805 w 5065355"/>
              <a:gd name="connsiteY21" fmla="*/ 3738960 h 3899315"/>
              <a:gd name="connsiteX22" fmla="*/ 417467 w 5065355"/>
              <a:gd name="connsiteY22" fmla="*/ 3743134 h 3899315"/>
              <a:gd name="connsiteX23" fmla="*/ 47039 w 5065355"/>
              <a:gd name="connsiteY23" fmla="*/ 3447046 h 3899315"/>
              <a:gd name="connsiteX24" fmla="*/ 38763 w 5065355"/>
              <a:gd name="connsiteY24" fmla="*/ 3414896 h 3899315"/>
              <a:gd name="connsiteX25" fmla="*/ 28376 w 5065355"/>
              <a:gd name="connsiteY25" fmla="*/ 3388641 h 3899315"/>
              <a:gd name="connsiteX26" fmla="*/ 14642 w 5065355"/>
              <a:gd name="connsiteY26" fmla="*/ 2681940 h 3899315"/>
              <a:gd name="connsiteX27" fmla="*/ 141525 w 5065355"/>
              <a:gd name="connsiteY27" fmla="*/ 1290513 h 3899315"/>
              <a:gd name="connsiteX28" fmla="*/ 968842 w 5065355"/>
              <a:gd name="connsiteY28" fmla="*/ 590018 h 3899315"/>
              <a:gd name="connsiteX29" fmla="*/ 986774 w 5065355"/>
              <a:gd name="connsiteY29" fmla="*/ 0 h 3899315"/>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88108 w 5065355"/>
              <a:gd name="connsiteY16" fmla="*/ 3495204 h 3885853"/>
              <a:gd name="connsiteX17" fmla="*/ 4819819 w 5065355"/>
              <a:gd name="connsiteY17" fmla="*/ 3539901 h 3885853"/>
              <a:gd name="connsiteX18" fmla="*/ 4735804 w 5065355"/>
              <a:gd name="connsiteY18" fmla="*/ 3804925 h 3885853"/>
              <a:gd name="connsiteX19" fmla="*/ 4229604 w 5065355"/>
              <a:gd name="connsiteY19" fmla="*/ 3851522 h 3885853"/>
              <a:gd name="connsiteX20" fmla="*/ 904564 w 5065355"/>
              <a:gd name="connsiteY20" fmla="*/ 3793288 h 3885853"/>
              <a:gd name="connsiteX21" fmla="*/ 451805 w 5065355"/>
              <a:gd name="connsiteY21" fmla="*/ 3738960 h 3885853"/>
              <a:gd name="connsiteX22" fmla="*/ 417467 w 5065355"/>
              <a:gd name="connsiteY22" fmla="*/ 3743134 h 3885853"/>
              <a:gd name="connsiteX23" fmla="*/ 47039 w 5065355"/>
              <a:gd name="connsiteY23" fmla="*/ 3447046 h 3885853"/>
              <a:gd name="connsiteX24" fmla="*/ 38763 w 5065355"/>
              <a:gd name="connsiteY24" fmla="*/ 3414896 h 3885853"/>
              <a:gd name="connsiteX25" fmla="*/ 28376 w 5065355"/>
              <a:gd name="connsiteY25" fmla="*/ 3388641 h 3885853"/>
              <a:gd name="connsiteX26" fmla="*/ 14642 w 5065355"/>
              <a:gd name="connsiteY26" fmla="*/ 2681940 h 3885853"/>
              <a:gd name="connsiteX27" fmla="*/ 141525 w 5065355"/>
              <a:gd name="connsiteY27" fmla="*/ 1290513 h 3885853"/>
              <a:gd name="connsiteX28" fmla="*/ 968842 w 5065355"/>
              <a:gd name="connsiteY28" fmla="*/ 590018 h 3885853"/>
              <a:gd name="connsiteX29" fmla="*/ 986774 w 5065355"/>
              <a:gd name="connsiteY29"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19819 w 5065355"/>
              <a:gd name="connsiteY16" fmla="*/ 3539901 h 3885853"/>
              <a:gd name="connsiteX17" fmla="*/ 4735804 w 5065355"/>
              <a:gd name="connsiteY17" fmla="*/ 3804925 h 3885853"/>
              <a:gd name="connsiteX18" fmla="*/ 4229604 w 5065355"/>
              <a:gd name="connsiteY18" fmla="*/ 3851522 h 3885853"/>
              <a:gd name="connsiteX19" fmla="*/ 904564 w 5065355"/>
              <a:gd name="connsiteY19" fmla="*/ 3793288 h 3885853"/>
              <a:gd name="connsiteX20" fmla="*/ 451805 w 5065355"/>
              <a:gd name="connsiteY20" fmla="*/ 3738960 h 3885853"/>
              <a:gd name="connsiteX21" fmla="*/ 417467 w 5065355"/>
              <a:gd name="connsiteY21" fmla="*/ 3743134 h 3885853"/>
              <a:gd name="connsiteX22" fmla="*/ 47039 w 5065355"/>
              <a:gd name="connsiteY22" fmla="*/ 3447046 h 3885853"/>
              <a:gd name="connsiteX23" fmla="*/ 38763 w 5065355"/>
              <a:gd name="connsiteY23" fmla="*/ 3414896 h 3885853"/>
              <a:gd name="connsiteX24" fmla="*/ 28376 w 5065355"/>
              <a:gd name="connsiteY24" fmla="*/ 3388641 h 3885853"/>
              <a:gd name="connsiteX25" fmla="*/ 14642 w 5065355"/>
              <a:gd name="connsiteY25" fmla="*/ 2681940 h 3885853"/>
              <a:gd name="connsiteX26" fmla="*/ 141525 w 5065355"/>
              <a:gd name="connsiteY26" fmla="*/ 1290513 h 3885853"/>
              <a:gd name="connsiteX27" fmla="*/ 968842 w 5065355"/>
              <a:gd name="connsiteY27" fmla="*/ 590018 h 3885853"/>
              <a:gd name="connsiteX28" fmla="*/ 986774 w 5065355"/>
              <a:gd name="connsiteY28"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4908386 w 5065355"/>
              <a:gd name="connsiteY13" fmla="*/ 3476562 h 3885853"/>
              <a:gd name="connsiteX14" fmla="*/ 4902444 w 5065355"/>
              <a:gd name="connsiteY14" fmla="*/ 3480940 h 3885853"/>
              <a:gd name="connsiteX15" fmla="*/ 4819819 w 5065355"/>
              <a:gd name="connsiteY15" fmla="*/ 3539901 h 3885853"/>
              <a:gd name="connsiteX16" fmla="*/ 4735804 w 5065355"/>
              <a:gd name="connsiteY16" fmla="*/ 3804925 h 3885853"/>
              <a:gd name="connsiteX17" fmla="*/ 4229604 w 5065355"/>
              <a:gd name="connsiteY17" fmla="*/ 3851522 h 3885853"/>
              <a:gd name="connsiteX18" fmla="*/ 904564 w 5065355"/>
              <a:gd name="connsiteY18" fmla="*/ 3793288 h 3885853"/>
              <a:gd name="connsiteX19" fmla="*/ 451805 w 5065355"/>
              <a:gd name="connsiteY19" fmla="*/ 3738960 h 3885853"/>
              <a:gd name="connsiteX20" fmla="*/ 417467 w 5065355"/>
              <a:gd name="connsiteY20" fmla="*/ 3743134 h 3885853"/>
              <a:gd name="connsiteX21" fmla="*/ 47039 w 5065355"/>
              <a:gd name="connsiteY21" fmla="*/ 3447046 h 3885853"/>
              <a:gd name="connsiteX22" fmla="*/ 38763 w 5065355"/>
              <a:gd name="connsiteY22" fmla="*/ 3414896 h 3885853"/>
              <a:gd name="connsiteX23" fmla="*/ 28376 w 5065355"/>
              <a:gd name="connsiteY23" fmla="*/ 3388641 h 3885853"/>
              <a:gd name="connsiteX24" fmla="*/ 14642 w 5065355"/>
              <a:gd name="connsiteY24" fmla="*/ 2681940 h 3885853"/>
              <a:gd name="connsiteX25" fmla="*/ 141525 w 5065355"/>
              <a:gd name="connsiteY25" fmla="*/ 1290513 h 3885853"/>
              <a:gd name="connsiteX26" fmla="*/ 968842 w 5065355"/>
              <a:gd name="connsiteY26" fmla="*/ 590018 h 3885853"/>
              <a:gd name="connsiteX27" fmla="*/ 986774 w 5065355"/>
              <a:gd name="connsiteY27"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4908386 w 5065355"/>
              <a:gd name="connsiteY12" fmla="*/ 3476562 h 3885853"/>
              <a:gd name="connsiteX13" fmla="*/ 4902444 w 5065355"/>
              <a:gd name="connsiteY13" fmla="*/ 3480940 h 3885853"/>
              <a:gd name="connsiteX14" fmla="*/ 4819819 w 5065355"/>
              <a:gd name="connsiteY14" fmla="*/ 3539901 h 3885853"/>
              <a:gd name="connsiteX15" fmla="*/ 4735804 w 5065355"/>
              <a:gd name="connsiteY15" fmla="*/ 3804925 h 3885853"/>
              <a:gd name="connsiteX16" fmla="*/ 4229604 w 5065355"/>
              <a:gd name="connsiteY16" fmla="*/ 3851522 h 3885853"/>
              <a:gd name="connsiteX17" fmla="*/ 904564 w 5065355"/>
              <a:gd name="connsiteY17" fmla="*/ 3793288 h 3885853"/>
              <a:gd name="connsiteX18" fmla="*/ 451805 w 5065355"/>
              <a:gd name="connsiteY18" fmla="*/ 3738960 h 3885853"/>
              <a:gd name="connsiteX19" fmla="*/ 417467 w 5065355"/>
              <a:gd name="connsiteY19" fmla="*/ 3743134 h 3885853"/>
              <a:gd name="connsiteX20" fmla="*/ 47039 w 5065355"/>
              <a:gd name="connsiteY20" fmla="*/ 3447046 h 3885853"/>
              <a:gd name="connsiteX21" fmla="*/ 38763 w 5065355"/>
              <a:gd name="connsiteY21" fmla="*/ 3414896 h 3885853"/>
              <a:gd name="connsiteX22" fmla="*/ 28376 w 5065355"/>
              <a:gd name="connsiteY22" fmla="*/ 3388641 h 3885853"/>
              <a:gd name="connsiteX23" fmla="*/ 14642 w 5065355"/>
              <a:gd name="connsiteY23" fmla="*/ 2681940 h 3885853"/>
              <a:gd name="connsiteX24" fmla="*/ 141525 w 5065355"/>
              <a:gd name="connsiteY24" fmla="*/ 1290513 h 3885853"/>
              <a:gd name="connsiteX25" fmla="*/ 968842 w 5065355"/>
              <a:gd name="connsiteY25" fmla="*/ 590018 h 3885853"/>
              <a:gd name="connsiteX26" fmla="*/ 986774 w 5065355"/>
              <a:gd name="connsiteY26"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57188 w 5065097"/>
              <a:gd name="connsiteY9" fmla="*/ 3190910 h 3885853"/>
              <a:gd name="connsiteX10" fmla="*/ 5033762 w 5065097"/>
              <a:gd name="connsiteY10" fmla="*/ 3281910 h 3885853"/>
              <a:gd name="connsiteX11" fmla="*/ 4908386 w 5065097"/>
              <a:gd name="connsiteY11" fmla="*/ 3476562 h 3885853"/>
              <a:gd name="connsiteX12" fmla="*/ 4902444 w 5065097"/>
              <a:gd name="connsiteY12" fmla="*/ 3480940 h 3885853"/>
              <a:gd name="connsiteX13" fmla="*/ 4819819 w 5065097"/>
              <a:gd name="connsiteY13" fmla="*/ 3539901 h 3885853"/>
              <a:gd name="connsiteX14" fmla="*/ 4735804 w 5065097"/>
              <a:gd name="connsiteY14" fmla="*/ 3804925 h 3885853"/>
              <a:gd name="connsiteX15" fmla="*/ 4229604 w 5065097"/>
              <a:gd name="connsiteY15" fmla="*/ 3851522 h 3885853"/>
              <a:gd name="connsiteX16" fmla="*/ 904564 w 5065097"/>
              <a:gd name="connsiteY16" fmla="*/ 3793288 h 3885853"/>
              <a:gd name="connsiteX17" fmla="*/ 451805 w 5065097"/>
              <a:gd name="connsiteY17" fmla="*/ 3738960 h 3885853"/>
              <a:gd name="connsiteX18" fmla="*/ 417467 w 5065097"/>
              <a:gd name="connsiteY18" fmla="*/ 3743134 h 3885853"/>
              <a:gd name="connsiteX19" fmla="*/ 47039 w 5065097"/>
              <a:gd name="connsiteY19" fmla="*/ 3447046 h 3885853"/>
              <a:gd name="connsiteX20" fmla="*/ 38763 w 5065097"/>
              <a:gd name="connsiteY20" fmla="*/ 3414896 h 3885853"/>
              <a:gd name="connsiteX21" fmla="*/ 28376 w 5065097"/>
              <a:gd name="connsiteY21" fmla="*/ 3388641 h 3885853"/>
              <a:gd name="connsiteX22" fmla="*/ 14642 w 5065097"/>
              <a:gd name="connsiteY22" fmla="*/ 2681940 h 3885853"/>
              <a:gd name="connsiteX23" fmla="*/ 141525 w 5065097"/>
              <a:gd name="connsiteY23" fmla="*/ 1290513 h 3885853"/>
              <a:gd name="connsiteX24" fmla="*/ 968842 w 5065097"/>
              <a:gd name="connsiteY24" fmla="*/ 590018 h 3885853"/>
              <a:gd name="connsiteX25" fmla="*/ 986774 w 5065097"/>
              <a:gd name="connsiteY25"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33762 w 5065097"/>
              <a:gd name="connsiteY9" fmla="*/ 3281910 h 3885853"/>
              <a:gd name="connsiteX10" fmla="*/ 4908386 w 5065097"/>
              <a:gd name="connsiteY10" fmla="*/ 3476562 h 3885853"/>
              <a:gd name="connsiteX11" fmla="*/ 4902444 w 5065097"/>
              <a:gd name="connsiteY11" fmla="*/ 3480940 h 3885853"/>
              <a:gd name="connsiteX12" fmla="*/ 4819819 w 5065097"/>
              <a:gd name="connsiteY12" fmla="*/ 3539901 h 3885853"/>
              <a:gd name="connsiteX13" fmla="*/ 4735804 w 5065097"/>
              <a:gd name="connsiteY13" fmla="*/ 3804925 h 3885853"/>
              <a:gd name="connsiteX14" fmla="*/ 4229604 w 5065097"/>
              <a:gd name="connsiteY14" fmla="*/ 3851522 h 3885853"/>
              <a:gd name="connsiteX15" fmla="*/ 904564 w 5065097"/>
              <a:gd name="connsiteY15" fmla="*/ 3793288 h 3885853"/>
              <a:gd name="connsiteX16" fmla="*/ 451805 w 5065097"/>
              <a:gd name="connsiteY16" fmla="*/ 3738960 h 3885853"/>
              <a:gd name="connsiteX17" fmla="*/ 417467 w 5065097"/>
              <a:gd name="connsiteY17" fmla="*/ 3743134 h 3885853"/>
              <a:gd name="connsiteX18" fmla="*/ 47039 w 5065097"/>
              <a:gd name="connsiteY18" fmla="*/ 3447046 h 3885853"/>
              <a:gd name="connsiteX19" fmla="*/ 38763 w 5065097"/>
              <a:gd name="connsiteY19" fmla="*/ 3414896 h 3885853"/>
              <a:gd name="connsiteX20" fmla="*/ 28376 w 5065097"/>
              <a:gd name="connsiteY20" fmla="*/ 3388641 h 3885853"/>
              <a:gd name="connsiteX21" fmla="*/ 14642 w 5065097"/>
              <a:gd name="connsiteY21" fmla="*/ 2681940 h 3885853"/>
              <a:gd name="connsiteX22" fmla="*/ 141525 w 5065097"/>
              <a:gd name="connsiteY22" fmla="*/ 1290513 h 3885853"/>
              <a:gd name="connsiteX23" fmla="*/ 968842 w 5065097"/>
              <a:gd name="connsiteY23" fmla="*/ 590018 h 3885853"/>
              <a:gd name="connsiteX24" fmla="*/ 986774 w 5065097"/>
              <a:gd name="connsiteY24"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902444 w 5065097"/>
              <a:gd name="connsiteY10" fmla="*/ 3480940 h 3885853"/>
              <a:gd name="connsiteX11" fmla="*/ 4819819 w 5065097"/>
              <a:gd name="connsiteY11" fmla="*/ 3539901 h 3885853"/>
              <a:gd name="connsiteX12" fmla="*/ 4735804 w 5065097"/>
              <a:gd name="connsiteY12" fmla="*/ 3804925 h 3885853"/>
              <a:gd name="connsiteX13" fmla="*/ 4229604 w 5065097"/>
              <a:gd name="connsiteY13" fmla="*/ 3851522 h 3885853"/>
              <a:gd name="connsiteX14" fmla="*/ 904564 w 5065097"/>
              <a:gd name="connsiteY14" fmla="*/ 3793288 h 3885853"/>
              <a:gd name="connsiteX15" fmla="*/ 451805 w 5065097"/>
              <a:gd name="connsiteY15" fmla="*/ 3738960 h 3885853"/>
              <a:gd name="connsiteX16" fmla="*/ 417467 w 5065097"/>
              <a:gd name="connsiteY16" fmla="*/ 3743134 h 3885853"/>
              <a:gd name="connsiteX17" fmla="*/ 47039 w 5065097"/>
              <a:gd name="connsiteY17" fmla="*/ 3447046 h 3885853"/>
              <a:gd name="connsiteX18" fmla="*/ 38763 w 5065097"/>
              <a:gd name="connsiteY18" fmla="*/ 3414896 h 3885853"/>
              <a:gd name="connsiteX19" fmla="*/ 28376 w 5065097"/>
              <a:gd name="connsiteY19" fmla="*/ 3388641 h 3885853"/>
              <a:gd name="connsiteX20" fmla="*/ 14642 w 5065097"/>
              <a:gd name="connsiteY20" fmla="*/ 2681940 h 3885853"/>
              <a:gd name="connsiteX21" fmla="*/ 141525 w 5065097"/>
              <a:gd name="connsiteY21" fmla="*/ 1290513 h 3885853"/>
              <a:gd name="connsiteX22" fmla="*/ 968842 w 5065097"/>
              <a:gd name="connsiteY22" fmla="*/ 590018 h 3885853"/>
              <a:gd name="connsiteX23" fmla="*/ 986774 w 5065097"/>
              <a:gd name="connsiteY23"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819819 w 5065097"/>
              <a:gd name="connsiteY10" fmla="*/ 3539901 h 3885853"/>
              <a:gd name="connsiteX11" fmla="*/ 4735804 w 5065097"/>
              <a:gd name="connsiteY11" fmla="*/ 3804925 h 3885853"/>
              <a:gd name="connsiteX12" fmla="*/ 4229604 w 5065097"/>
              <a:gd name="connsiteY12" fmla="*/ 3851522 h 3885853"/>
              <a:gd name="connsiteX13" fmla="*/ 904564 w 5065097"/>
              <a:gd name="connsiteY13" fmla="*/ 3793288 h 3885853"/>
              <a:gd name="connsiteX14" fmla="*/ 451805 w 5065097"/>
              <a:gd name="connsiteY14" fmla="*/ 3738960 h 3885853"/>
              <a:gd name="connsiteX15" fmla="*/ 417467 w 5065097"/>
              <a:gd name="connsiteY15" fmla="*/ 3743134 h 3885853"/>
              <a:gd name="connsiteX16" fmla="*/ 47039 w 5065097"/>
              <a:gd name="connsiteY16" fmla="*/ 3447046 h 3885853"/>
              <a:gd name="connsiteX17" fmla="*/ 38763 w 5065097"/>
              <a:gd name="connsiteY17" fmla="*/ 3414896 h 3885853"/>
              <a:gd name="connsiteX18" fmla="*/ 28376 w 5065097"/>
              <a:gd name="connsiteY18" fmla="*/ 3388641 h 3885853"/>
              <a:gd name="connsiteX19" fmla="*/ 14642 w 5065097"/>
              <a:gd name="connsiteY19" fmla="*/ 2681940 h 3885853"/>
              <a:gd name="connsiteX20" fmla="*/ 141525 w 5065097"/>
              <a:gd name="connsiteY20" fmla="*/ 1290513 h 3885853"/>
              <a:gd name="connsiteX21" fmla="*/ 968842 w 5065097"/>
              <a:gd name="connsiteY21" fmla="*/ 590018 h 3885853"/>
              <a:gd name="connsiteX22" fmla="*/ 986774 w 5065097"/>
              <a:gd name="connsiteY22"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819819 w 5065543"/>
              <a:gd name="connsiteY9" fmla="*/ 3539901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993239 w 5065543"/>
              <a:gd name="connsiteY9" fmla="*/ 3784266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735804 w 5065543"/>
              <a:gd name="connsiteY9" fmla="*/ 3804925 h 3885853"/>
              <a:gd name="connsiteX10" fmla="*/ 4229604 w 5065543"/>
              <a:gd name="connsiteY10" fmla="*/ 3851522 h 3885853"/>
              <a:gd name="connsiteX11" fmla="*/ 904564 w 5065543"/>
              <a:gd name="connsiteY11" fmla="*/ 3793288 h 3885853"/>
              <a:gd name="connsiteX12" fmla="*/ 451805 w 5065543"/>
              <a:gd name="connsiteY12" fmla="*/ 3738960 h 3885853"/>
              <a:gd name="connsiteX13" fmla="*/ 417467 w 5065543"/>
              <a:gd name="connsiteY13" fmla="*/ 3743134 h 3885853"/>
              <a:gd name="connsiteX14" fmla="*/ 47039 w 5065543"/>
              <a:gd name="connsiteY14" fmla="*/ 3447046 h 3885853"/>
              <a:gd name="connsiteX15" fmla="*/ 38763 w 5065543"/>
              <a:gd name="connsiteY15" fmla="*/ 3414896 h 3885853"/>
              <a:gd name="connsiteX16" fmla="*/ 28376 w 5065543"/>
              <a:gd name="connsiteY16" fmla="*/ 3388641 h 3885853"/>
              <a:gd name="connsiteX17" fmla="*/ 14642 w 5065543"/>
              <a:gd name="connsiteY17" fmla="*/ 2681940 h 3885853"/>
              <a:gd name="connsiteX18" fmla="*/ 141525 w 5065543"/>
              <a:gd name="connsiteY18" fmla="*/ 1290513 h 3885853"/>
              <a:gd name="connsiteX19" fmla="*/ 968842 w 5065543"/>
              <a:gd name="connsiteY19" fmla="*/ 590018 h 3885853"/>
              <a:gd name="connsiteX20" fmla="*/ 986774 w 5065543"/>
              <a:gd name="connsiteY20"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4993239 w 5065543"/>
              <a:gd name="connsiteY7" fmla="*/ 3784266 h 3885853"/>
              <a:gd name="connsiteX8" fmla="*/ 4229604 w 5065543"/>
              <a:gd name="connsiteY8" fmla="*/ 3851522 h 3885853"/>
              <a:gd name="connsiteX9" fmla="*/ 904564 w 5065543"/>
              <a:gd name="connsiteY9" fmla="*/ 3793288 h 3885853"/>
              <a:gd name="connsiteX10" fmla="*/ 451805 w 5065543"/>
              <a:gd name="connsiteY10" fmla="*/ 3738960 h 3885853"/>
              <a:gd name="connsiteX11" fmla="*/ 417467 w 5065543"/>
              <a:gd name="connsiteY11" fmla="*/ 3743134 h 3885853"/>
              <a:gd name="connsiteX12" fmla="*/ 47039 w 5065543"/>
              <a:gd name="connsiteY12" fmla="*/ 3447046 h 3885853"/>
              <a:gd name="connsiteX13" fmla="*/ 38763 w 5065543"/>
              <a:gd name="connsiteY13" fmla="*/ 3414896 h 3885853"/>
              <a:gd name="connsiteX14" fmla="*/ 28376 w 5065543"/>
              <a:gd name="connsiteY14" fmla="*/ 3388641 h 3885853"/>
              <a:gd name="connsiteX15" fmla="*/ 14642 w 5065543"/>
              <a:gd name="connsiteY15" fmla="*/ 2681940 h 3885853"/>
              <a:gd name="connsiteX16" fmla="*/ 141525 w 5065543"/>
              <a:gd name="connsiteY16" fmla="*/ 1290513 h 3885853"/>
              <a:gd name="connsiteX17" fmla="*/ 968842 w 5065543"/>
              <a:gd name="connsiteY17" fmla="*/ 590018 h 3885853"/>
              <a:gd name="connsiteX18" fmla="*/ 986774 w 5065543"/>
              <a:gd name="connsiteY18" fmla="*/ 0 h 3885853"/>
              <a:gd name="connsiteX0" fmla="*/ 986774 w 5073884"/>
              <a:gd name="connsiteY0" fmla="*/ 0 h 3885853"/>
              <a:gd name="connsiteX1" fmla="*/ 1598492 w 5073884"/>
              <a:gd name="connsiteY1" fmla="*/ 571743 h 3885853"/>
              <a:gd name="connsiteX2" fmla="*/ 4623587 w 5073884"/>
              <a:gd name="connsiteY2" fmla="*/ 815032 h 3885853"/>
              <a:gd name="connsiteX3" fmla="*/ 5045794 w 5073884"/>
              <a:gd name="connsiteY3" fmla="*/ 2583837 h 3885853"/>
              <a:gd name="connsiteX4" fmla="*/ 5065097 w 5073884"/>
              <a:gd name="connsiteY4" fmla="*/ 3007422 h 3885853"/>
              <a:gd name="connsiteX5" fmla="*/ 5059336 w 5073884"/>
              <a:gd name="connsiteY5" fmla="*/ 3165214 h 3885853"/>
              <a:gd name="connsiteX6" fmla="*/ 4993239 w 5073884"/>
              <a:gd name="connsiteY6" fmla="*/ 3784266 h 3885853"/>
              <a:gd name="connsiteX7" fmla="*/ 4229604 w 5073884"/>
              <a:gd name="connsiteY7" fmla="*/ 3851522 h 3885853"/>
              <a:gd name="connsiteX8" fmla="*/ 904564 w 5073884"/>
              <a:gd name="connsiteY8" fmla="*/ 3793288 h 3885853"/>
              <a:gd name="connsiteX9" fmla="*/ 451805 w 5073884"/>
              <a:gd name="connsiteY9" fmla="*/ 3738960 h 3885853"/>
              <a:gd name="connsiteX10" fmla="*/ 417467 w 5073884"/>
              <a:gd name="connsiteY10" fmla="*/ 3743134 h 3885853"/>
              <a:gd name="connsiteX11" fmla="*/ 47039 w 5073884"/>
              <a:gd name="connsiteY11" fmla="*/ 3447046 h 3885853"/>
              <a:gd name="connsiteX12" fmla="*/ 38763 w 5073884"/>
              <a:gd name="connsiteY12" fmla="*/ 3414896 h 3885853"/>
              <a:gd name="connsiteX13" fmla="*/ 28376 w 5073884"/>
              <a:gd name="connsiteY13" fmla="*/ 3388641 h 3885853"/>
              <a:gd name="connsiteX14" fmla="*/ 14642 w 5073884"/>
              <a:gd name="connsiteY14" fmla="*/ 2681940 h 3885853"/>
              <a:gd name="connsiteX15" fmla="*/ 141525 w 5073884"/>
              <a:gd name="connsiteY15" fmla="*/ 1290513 h 3885853"/>
              <a:gd name="connsiteX16" fmla="*/ 968842 w 5073884"/>
              <a:gd name="connsiteY16" fmla="*/ 590018 h 3885853"/>
              <a:gd name="connsiteX17" fmla="*/ 986774 w 5073884"/>
              <a:gd name="connsiteY17" fmla="*/ 0 h 3885853"/>
              <a:gd name="connsiteX0" fmla="*/ 986774 w 5078114"/>
              <a:gd name="connsiteY0" fmla="*/ 0 h 3885853"/>
              <a:gd name="connsiteX1" fmla="*/ 1598492 w 5078114"/>
              <a:gd name="connsiteY1" fmla="*/ 571743 h 3885853"/>
              <a:gd name="connsiteX2" fmla="*/ 4623587 w 5078114"/>
              <a:gd name="connsiteY2" fmla="*/ 815032 h 3885853"/>
              <a:gd name="connsiteX3" fmla="*/ 5045794 w 5078114"/>
              <a:gd name="connsiteY3" fmla="*/ 2583837 h 3885853"/>
              <a:gd name="connsiteX4" fmla="*/ 5065097 w 5078114"/>
              <a:gd name="connsiteY4" fmla="*/ 3007422 h 3885853"/>
              <a:gd name="connsiteX5" fmla="*/ 4993239 w 5078114"/>
              <a:gd name="connsiteY5" fmla="*/ 3784266 h 3885853"/>
              <a:gd name="connsiteX6" fmla="*/ 4229604 w 5078114"/>
              <a:gd name="connsiteY6" fmla="*/ 3851522 h 3885853"/>
              <a:gd name="connsiteX7" fmla="*/ 904564 w 5078114"/>
              <a:gd name="connsiteY7" fmla="*/ 3793288 h 3885853"/>
              <a:gd name="connsiteX8" fmla="*/ 451805 w 5078114"/>
              <a:gd name="connsiteY8" fmla="*/ 3738960 h 3885853"/>
              <a:gd name="connsiteX9" fmla="*/ 417467 w 5078114"/>
              <a:gd name="connsiteY9" fmla="*/ 3743134 h 3885853"/>
              <a:gd name="connsiteX10" fmla="*/ 47039 w 5078114"/>
              <a:gd name="connsiteY10" fmla="*/ 3447046 h 3885853"/>
              <a:gd name="connsiteX11" fmla="*/ 38763 w 5078114"/>
              <a:gd name="connsiteY11" fmla="*/ 3414896 h 3885853"/>
              <a:gd name="connsiteX12" fmla="*/ 28376 w 5078114"/>
              <a:gd name="connsiteY12" fmla="*/ 3388641 h 3885853"/>
              <a:gd name="connsiteX13" fmla="*/ 14642 w 5078114"/>
              <a:gd name="connsiteY13" fmla="*/ 2681940 h 3885853"/>
              <a:gd name="connsiteX14" fmla="*/ 141525 w 5078114"/>
              <a:gd name="connsiteY14" fmla="*/ 1290513 h 3885853"/>
              <a:gd name="connsiteX15" fmla="*/ 968842 w 5078114"/>
              <a:gd name="connsiteY15" fmla="*/ 590018 h 3885853"/>
              <a:gd name="connsiteX16" fmla="*/ 986774 w 5078114"/>
              <a:gd name="connsiteY16" fmla="*/ 0 h 3885853"/>
              <a:gd name="connsiteX0" fmla="*/ 986774 w 5094085"/>
              <a:gd name="connsiteY0" fmla="*/ 0 h 3885853"/>
              <a:gd name="connsiteX1" fmla="*/ 1598492 w 5094085"/>
              <a:gd name="connsiteY1" fmla="*/ 571743 h 3885853"/>
              <a:gd name="connsiteX2" fmla="*/ 4623587 w 5094085"/>
              <a:gd name="connsiteY2" fmla="*/ 815032 h 3885853"/>
              <a:gd name="connsiteX3" fmla="*/ 5045794 w 5094085"/>
              <a:gd name="connsiteY3" fmla="*/ 2583837 h 3885853"/>
              <a:gd name="connsiteX4" fmla="*/ 4993239 w 5094085"/>
              <a:gd name="connsiteY4" fmla="*/ 3784266 h 3885853"/>
              <a:gd name="connsiteX5" fmla="*/ 4229604 w 5094085"/>
              <a:gd name="connsiteY5" fmla="*/ 3851522 h 3885853"/>
              <a:gd name="connsiteX6" fmla="*/ 904564 w 5094085"/>
              <a:gd name="connsiteY6" fmla="*/ 3793288 h 3885853"/>
              <a:gd name="connsiteX7" fmla="*/ 451805 w 5094085"/>
              <a:gd name="connsiteY7" fmla="*/ 3738960 h 3885853"/>
              <a:gd name="connsiteX8" fmla="*/ 417467 w 5094085"/>
              <a:gd name="connsiteY8" fmla="*/ 3743134 h 3885853"/>
              <a:gd name="connsiteX9" fmla="*/ 47039 w 5094085"/>
              <a:gd name="connsiteY9" fmla="*/ 3447046 h 3885853"/>
              <a:gd name="connsiteX10" fmla="*/ 38763 w 5094085"/>
              <a:gd name="connsiteY10" fmla="*/ 3414896 h 3885853"/>
              <a:gd name="connsiteX11" fmla="*/ 28376 w 5094085"/>
              <a:gd name="connsiteY11" fmla="*/ 3388641 h 3885853"/>
              <a:gd name="connsiteX12" fmla="*/ 14642 w 5094085"/>
              <a:gd name="connsiteY12" fmla="*/ 2681940 h 3885853"/>
              <a:gd name="connsiteX13" fmla="*/ 141525 w 5094085"/>
              <a:gd name="connsiteY13" fmla="*/ 1290513 h 3885853"/>
              <a:gd name="connsiteX14" fmla="*/ 968842 w 5094085"/>
              <a:gd name="connsiteY14" fmla="*/ 590018 h 3885853"/>
              <a:gd name="connsiteX15" fmla="*/ 986774 w 5094085"/>
              <a:gd name="connsiteY15" fmla="*/ 0 h 3885853"/>
              <a:gd name="connsiteX0" fmla="*/ 986774 w 5062386"/>
              <a:gd name="connsiteY0" fmla="*/ 0 h 3895361"/>
              <a:gd name="connsiteX1" fmla="*/ 1598492 w 5062386"/>
              <a:gd name="connsiteY1" fmla="*/ 571743 h 3895361"/>
              <a:gd name="connsiteX2" fmla="*/ 4623587 w 5062386"/>
              <a:gd name="connsiteY2" fmla="*/ 815032 h 3895361"/>
              <a:gd name="connsiteX3" fmla="*/ 5045794 w 5062386"/>
              <a:gd name="connsiteY3" fmla="*/ 2583837 h 3895361"/>
              <a:gd name="connsiteX4" fmla="*/ 4851350 w 5062386"/>
              <a:gd name="connsiteY4" fmla="*/ 3634494 h 3895361"/>
              <a:gd name="connsiteX5" fmla="*/ 4229604 w 5062386"/>
              <a:gd name="connsiteY5" fmla="*/ 3851522 h 3895361"/>
              <a:gd name="connsiteX6" fmla="*/ 904564 w 5062386"/>
              <a:gd name="connsiteY6" fmla="*/ 3793288 h 3895361"/>
              <a:gd name="connsiteX7" fmla="*/ 451805 w 5062386"/>
              <a:gd name="connsiteY7" fmla="*/ 3738960 h 3895361"/>
              <a:gd name="connsiteX8" fmla="*/ 417467 w 5062386"/>
              <a:gd name="connsiteY8" fmla="*/ 3743134 h 3895361"/>
              <a:gd name="connsiteX9" fmla="*/ 47039 w 5062386"/>
              <a:gd name="connsiteY9" fmla="*/ 3447046 h 3895361"/>
              <a:gd name="connsiteX10" fmla="*/ 38763 w 5062386"/>
              <a:gd name="connsiteY10" fmla="*/ 3414896 h 3895361"/>
              <a:gd name="connsiteX11" fmla="*/ 28376 w 5062386"/>
              <a:gd name="connsiteY11" fmla="*/ 3388641 h 3895361"/>
              <a:gd name="connsiteX12" fmla="*/ 14642 w 5062386"/>
              <a:gd name="connsiteY12" fmla="*/ 2681940 h 3895361"/>
              <a:gd name="connsiteX13" fmla="*/ 141525 w 5062386"/>
              <a:gd name="connsiteY13" fmla="*/ 1290513 h 3895361"/>
              <a:gd name="connsiteX14" fmla="*/ 968842 w 5062386"/>
              <a:gd name="connsiteY14" fmla="*/ 590018 h 3895361"/>
              <a:gd name="connsiteX15" fmla="*/ 986774 w 5062386"/>
              <a:gd name="connsiteY15" fmla="*/ 0 h 3895361"/>
              <a:gd name="connsiteX0" fmla="*/ 986774 w 5051609"/>
              <a:gd name="connsiteY0" fmla="*/ 0 h 3895361"/>
              <a:gd name="connsiteX1" fmla="*/ 1598492 w 5051609"/>
              <a:gd name="connsiteY1" fmla="*/ 571743 h 3895361"/>
              <a:gd name="connsiteX2" fmla="*/ 4623587 w 5051609"/>
              <a:gd name="connsiteY2" fmla="*/ 815032 h 3895361"/>
              <a:gd name="connsiteX3" fmla="*/ 5045794 w 5051609"/>
              <a:gd name="connsiteY3" fmla="*/ 2583837 h 3895361"/>
              <a:gd name="connsiteX4" fmla="*/ 4851350 w 5051609"/>
              <a:gd name="connsiteY4" fmla="*/ 3634494 h 3895361"/>
              <a:gd name="connsiteX5" fmla="*/ 4229604 w 5051609"/>
              <a:gd name="connsiteY5" fmla="*/ 3851522 h 3895361"/>
              <a:gd name="connsiteX6" fmla="*/ 904564 w 5051609"/>
              <a:gd name="connsiteY6" fmla="*/ 3793288 h 3895361"/>
              <a:gd name="connsiteX7" fmla="*/ 451805 w 5051609"/>
              <a:gd name="connsiteY7" fmla="*/ 3738960 h 3895361"/>
              <a:gd name="connsiteX8" fmla="*/ 417467 w 5051609"/>
              <a:gd name="connsiteY8" fmla="*/ 3743134 h 3895361"/>
              <a:gd name="connsiteX9" fmla="*/ 47039 w 5051609"/>
              <a:gd name="connsiteY9" fmla="*/ 3447046 h 3895361"/>
              <a:gd name="connsiteX10" fmla="*/ 38763 w 5051609"/>
              <a:gd name="connsiteY10" fmla="*/ 3414896 h 3895361"/>
              <a:gd name="connsiteX11" fmla="*/ 28376 w 5051609"/>
              <a:gd name="connsiteY11" fmla="*/ 3388641 h 3895361"/>
              <a:gd name="connsiteX12" fmla="*/ 14642 w 5051609"/>
              <a:gd name="connsiteY12" fmla="*/ 2681940 h 3895361"/>
              <a:gd name="connsiteX13" fmla="*/ 141525 w 5051609"/>
              <a:gd name="connsiteY13" fmla="*/ 1290513 h 3895361"/>
              <a:gd name="connsiteX14" fmla="*/ 968842 w 5051609"/>
              <a:gd name="connsiteY14" fmla="*/ 590018 h 3895361"/>
              <a:gd name="connsiteX15" fmla="*/ 986774 w 5051609"/>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17467 w 5100973"/>
              <a:gd name="connsiteY8" fmla="*/ 3743134 h 4001096"/>
              <a:gd name="connsiteX9" fmla="*/ 47039 w 5100973"/>
              <a:gd name="connsiteY9" fmla="*/ 3447046 h 4001096"/>
              <a:gd name="connsiteX10" fmla="*/ 38763 w 5100973"/>
              <a:gd name="connsiteY10" fmla="*/ 3414896 h 4001096"/>
              <a:gd name="connsiteX11" fmla="*/ 28376 w 5100973"/>
              <a:gd name="connsiteY11" fmla="*/ 3388641 h 4001096"/>
              <a:gd name="connsiteX12" fmla="*/ 14642 w 5100973"/>
              <a:gd name="connsiteY12" fmla="*/ 2681940 h 4001096"/>
              <a:gd name="connsiteX13" fmla="*/ 141525 w 5100973"/>
              <a:gd name="connsiteY13" fmla="*/ 1290513 h 4001096"/>
              <a:gd name="connsiteX14" fmla="*/ 968842 w 5100973"/>
              <a:gd name="connsiteY14" fmla="*/ 590018 h 4001096"/>
              <a:gd name="connsiteX15" fmla="*/ 986774 w 5100973"/>
              <a:gd name="connsiteY15" fmla="*/ 0 h 4001096"/>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7039 w 5100973"/>
              <a:gd name="connsiteY8" fmla="*/ 3447046 h 4001096"/>
              <a:gd name="connsiteX9" fmla="*/ 38763 w 5100973"/>
              <a:gd name="connsiteY9" fmla="*/ 3414896 h 4001096"/>
              <a:gd name="connsiteX10" fmla="*/ 28376 w 5100973"/>
              <a:gd name="connsiteY10" fmla="*/ 3388641 h 4001096"/>
              <a:gd name="connsiteX11" fmla="*/ 14642 w 5100973"/>
              <a:gd name="connsiteY11" fmla="*/ 2681940 h 4001096"/>
              <a:gd name="connsiteX12" fmla="*/ 141525 w 5100973"/>
              <a:gd name="connsiteY12" fmla="*/ 1290513 h 4001096"/>
              <a:gd name="connsiteX13" fmla="*/ 968842 w 5100973"/>
              <a:gd name="connsiteY13" fmla="*/ 590018 h 4001096"/>
              <a:gd name="connsiteX14" fmla="*/ 986774 w 5100973"/>
              <a:gd name="connsiteY14" fmla="*/ 0 h 4001096"/>
              <a:gd name="connsiteX0" fmla="*/ 984626 w 5098825"/>
              <a:gd name="connsiteY0" fmla="*/ 0 h 4001096"/>
              <a:gd name="connsiteX1" fmla="*/ 1596344 w 5098825"/>
              <a:gd name="connsiteY1" fmla="*/ 571743 h 4001096"/>
              <a:gd name="connsiteX2" fmla="*/ 4621439 w 5098825"/>
              <a:gd name="connsiteY2" fmla="*/ 815032 h 4001096"/>
              <a:gd name="connsiteX3" fmla="*/ 5098825 w 5098825"/>
              <a:gd name="connsiteY3" fmla="*/ 2118754 h 4001096"/>
              <a:gd name="connsiteX4" fmla="*/ 4849202 w 5098825"/>
              <a:gd name="connsiteY4" fmla="*/ 3634494 h 4001096"/>
              <a:gd name="connsiteX5" fmla="*/ 3793904 w 5098825"/>
              <a:gd name="connsiteY5" fmla="*/ 3985529 h 4001096"/>
              <a:gd name="connsiteX6" fmla="*/ 957596 w 5098825"/>
              <a:gd name="connsiteY6" fmla="*/ 3840584 h 4001096"/>
              <a:gd name="connsiteX7" fmla="*/ 449657 w 5098825"/>
              <a:gd name="connsiteY7" fmla="*/ 3738960 h 4001096"/>
              <a:gd name="connsiteX8" fmla="*/ 44891 w 5098825"/>
              <a:gd name="connsiteY8" fmla="*/ 3447046 h 4001096"/>
              <a:gd name="connsiteX9" fmla="*/ 36615 w 5098825"/>
              <a:gd name="connsiteY9" fmla="*/ 3414896 h 4001096"/>
              <a:gd name="connsiteX10" fmla="*/ 12494 w 5098825"/>
              <a:gd name="connsiteY10" fmla="*/ 2681940 h 4001096"/>
              <a:gd name="connsiteX11" fmla="*/ 139377 w 5098825"/>
              <a:gd name="connsiteY11" fmla="*/ 1290513 h 4001096"/>
              <a:gd name="connsiteX12" fmla="*/ 966694 w 5098825"/>
              <a:gd name="connsiteY12" fmla="*/ 590018 h 4001096"/>
              <a:gd name="connsiteX13" fmla="*/ 984626 w 5098825"/>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44704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53375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437163 w 5086331"/>
              <a:gd name="connsiteY7" fmla="*/ 3738960 h 4001096"/>
              <a:gd name="connsiteX8" fmla="*/ 32397 w 5086331"/>
              <a:gd name="connsiteY8" fmla="*/ 3533756 h 4001096"/>
              <a:gd name="connsiteX9" fmla="*/ 0 w 5086331"/>
              <a:gd name="connsiteY9" fmla="*/ 2681940 h 4001096"/>
              <a:gd name="connsiteX10" fmla="*/ 126883 w 5086331"/>
              <a:gd name="connsiteY10" fmla="*/ 1290513 h 4001096"/>
              <a:gd name="connsiteX11" fmla="*/ 954200 w 5086331"/>
              <a:gd name="connsiteY11" fmla="*/ 590018 h 4001096"/>
              <a:gd name="connsiteX12" fmla="*/ 972132 w 5086331"/>
              <a:gd name="connsiteY12"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1007316 w 5121515"/>
              <a:gd name="connsiteY0" fmla="*/ 0 h 4001096"/>
              <a:gd name="connsiteX1" fmla="*/ 1619034 w 5121515"/>
              <a:gd name="connsiteY1" fmla="*/ 571743 h 4001096"/>
              <a:gd name="connsiteX2" fmla="*/ 4644129 w 5121515"/>
              <a:gd name="connsiteY2" fmla="*/ 815032 h 4001096"/>
              <a:gd name="connsiteX3" fmla="*/ 5121515 w 5121515"/>
              <a:gd name="connsiteY3" fmla="*/ 2118754 h 4001096"/>
              <a:gd name="connsiteX4" fmla="*/ 4871892 w 5121515"/>
              <a:gd name="connsiteY4" fmla="*/ 3634494 h 4001096"/>
              <a:gd name="connsiteX5" fmla="*/ 3816594 w 5121515"/>
              <a:gd name="connsiteY5" fmla="*/ 3985529 h 4001096"/>
              <a:gd name="connsiteX6" fmla="*/ 980286 w 5121515"/>
              <a:gd name="connsiteY6" fmla="*/ 3840584 h 4001096"/>
              <a:gd name="connsiteX7" fmla="*/ 67581 w 5121515"/>
              <a:gd name="connsiteY7" fmla="*/ 3533756 h 4001096"/>
              <a:gd name="connsiteX8" fmla="*/ 35184 w 5121515"/>
              <a:gd name="connsiteY8" fmla="*/ 2681940 h 4001096"/>
              <a:gd name="connsiteX9" fmla="*/ 162067 w 5121515"/>
              <a:gd name="connsiteY9" fmla="*/ 1290513 h 4001096"/>
              <a:gd name="connsiteX10" fmla="*/ 989384 w 5121515"/>
              <a:gd name="connsiteY10" fmla="*/ 590018 h 4001096"/>
              <a:gd name="connsiteX11" fmla="*/ 1007316 w 5121515"/>
              <a:gd name="connsiteY11" fmla="*/ 0 h 4001096"/>
              <a:gd name="connsiteX0" fmla="*/ 1010370 w 5124569"/>
              <a:gd name="connsiteY0" fmla="*/ 0 h 4001096"/>
              <a:gd name="connsiteX1" fmla="*/ 1622088 w 5124569"/>
              <a:gd name="connsiteY1" fmla="*/ 571743 h 4001096"/>
              <a:gd name="connsiteX2" fmla="*/ 4647183 w 5124569"/>
              <a:gd name="connsiteY2" fmla="*/ 815032 h 4001096"/>
              <a:gd name="connsiteX3" fmla="*/ 5124569 w 5124569"/>
              <a:gd name="connsiteY3" fmla="*/ 2118754 h 4001096"/>
              <a:gd name="connsiteX4" fmla="*/ 4874946 w 5124569"/>
              <a:gd name="connsiteY4" fmla="*/ 3634494 h 4001096"/>
              <a:gd name="connsiteX5" fmla="*/ 3819648 w 5124569"/>
              <a:gd name="connsiteY5" fmla="*/ 3985529 h 4001096"/>
              <a:gd name="connsiteX6" fmla="*/ 983340 w 5124569"/>
              <a:gd name="connsiteY6" fmla="*/ 3840584 h 4001096"/>
              <a:gd name="connsiteX7" fmla="*/ 70635 w 5124569"/>
              <a:gd name="connsiteY7" fmla="*/ 3533756 h 4001096"/>
              <a:gd name="connsiteX8" fmla="*/ 165121 w 5124569"/>
              <a:gd name="connsiteY8" fmla="*/ 1290513 h 4001096"/>
              <a:gd name="connsiteX9" fmla="*/ 992438 w 5124569"/>
              <a:gd name="connsiteY9" fmla="*/ 590018 h 4001096"/>
              <a:gd name="connsiteX10" fmla="*/ 1010370 w 5124569"/>
              <a:gd name="connsiteY10" fmla="*/ 0 h 4001096"/>
              <a:gd name="connsiteX0" fmla="*/ 1004891 w 5119090"/>
              <a:gd name="connsiteY0" fmla="*/ 0 h 4001096"/>
              <a:gd name="connsiteX1" fmla="*/ 1616609 w 5119090"/>
              <a:gd name="connsiteY1" fmla="*/ 571743 h 4001096"/>
              <a:gd name="connsiteX2" fmla="*/ 4641704 w 5119090"/>
              <a:gd name="connsiteY2" fmla="*/ 815032 h 4001096"/>
              <a:gd name="connsiteX3" fmla="*/ 5119090 w 5119090"/>
              <a:gd name="connsiteY3" fmla="*/ 2118754 h 4001096"/>
              <a:gd name="connsiteX4" fmla="*/ 4869467 w 5119090"/>
              <a:gd name="connsiteY4" fmla="*/ 3634494 h 4001096"/>
              <a:gd name="connsiteX5" fmla="*/ 3814169 w 5119090"/>
              <a:gd name="connsiteY5" fmla="*/ 3985529 h 4001096"/>
              <a:gd name="connsiteX6" fmla="*/ 977861 w 5119090"/>
              <a:gd name="connsiteY6" fmla="*/ 3840584 h 4001096"/>
              <a:gd name="connsiteX7" fmla="*/ 73039 w 5119090"/>
              <a:gd name="connsiteY7" fmla="*/ 3313039 h 4001096"/>
              <a:gd name="connsiteX8" fmla="*/ 159642 w 5119090"/>
              <a:gd name="connsiteY8" fmla="*/ 1290513 h 4001096"/>
              <a:gd name="connsiteX9" fmla="*/ 986959 w 5119090"/>
              <a:gd name="connsiteY9" fmla="*/ 590018 h 4001096"/>
              <a:gd name="connsiteX10" fmla="*/ 1004891 w 5119090"/>
              <a:gd name="connsiteY10" fmla="*/ 0 h 4001096"/>
              <a:gd name="connsiteX0" fmla="*/ 1004891 w 5119090"/>
              <a:gd name="connsiteY0" fmla="*/ 0 h 4028919"/>
              <a:gd name="connsiteX1" fmla="*/ 1616609 w 5119090"/>
              <a:gd name="connsiteY1" fmla="*/ 571743 h 4028919"/>
              <a:gd name="connsiteX2" fmla="*/ 4641704 w 5119090"/>
              <a:gd name="connsiteY2" fmla="*/ 815032 h 4028919"/>
              <a:gd name="connsiteX3" fmla="*/ 5119090 w 5119090"/>
              <a:gd name="connsiteY3" fmla="*/ 2118754 h 4028919"/>
              <a:gd name="connsiteX4" fmla="*/ 4869467 w 5119090"/>
              <a:gd name="connsiteY4" fmla="*/ 3634494 h 4028919"/>
              <a:gd name="connsiteX5" fmla="*/ 3814169 w 5119090"/>
              <a:gd name="connsiteY5" fmla="*/ 3985529 h 4028919"/>
              <a:gd name="connsiteX6" fmla="*/ 977861 w 5119090"/>
              <a:gd name="connsiteY6" fmla="*/ 3911529 h 4028919"/>
              <a:gd name="connsiteX7" fmla="*/ 73039 w 5119090"/>
              <a:gd name="connsiteY7" fmla="*/ 3313039 h 4028919"/>
              <a:gd name="connsiteX8" fmla="*/ 159642 w 5119090"/>
              <a:gd name="connsiteY8" fmla="*/ 1290513 h 4028919"/>
              <a:gd name="connsiteX9" fmla="*/ 986959 w 5119090"/>
              <a:gd name="connsiteY9" fmla="*/ 590018 h 4028919"/>
              <a:gd name="connsiteX10" fmla="*/ 1004891 w 5119090"/>
              <a:gd name="connsiteY10" fmla="*/ 0 h 4028919"/>
              <a:gd name="connsiteX0" fmla="*/ 1004891 w 5119090"/>
              <a:gd name="connsiteY0" fmla="*/ 0 h 4142676"/>
              <a:gd name="connsiteX1" fmla="*/ 1616609 w 5119090"/>
              <a:gd name="connsiteY1" fmla="*/ 571743 h 4142676"/>
              <a:gd name="connsiteX2" fmla="*/ 4641704 w 5119090"/>
              <a:gd name="connsiteY2" fmla="*/ 815032 h 4142676"/>
              <a:gd name="connsiteX3" fmla="*/ 5119090 w 5119090"/>
              <a:gd name="connsiteY3" fmla="*/ 2118754 h 4142676"/>
              <a:gd name="connsiteX4" fmla="*/ 4869467 w 5119090"/>
              <a:gd name="connsiteY4" fmla="*/ 3634494 h 4142676"/>
              <a:gd name="connsiteX5" fmla="*/ 3575630 w 5119090"/>
              <a:gd name="connsiteY5" fmla="*/ 4131303 h 4142676"/>
              <a:gd name="connsiteX6" fmla="*/ 977861 w 5119090"/>
              <a:gd name="connsiteY6" fmla="*/ 3911529 h 4142676"/>
              <a:gd name="connsiteX7" fmla="*/ 73039 w 5119090"/>
              <a:gd name="connsiteY7" fmla="*/ 3313039 h 4142676"/>
              <a:gd name="connsiteX8" fmla="*/ 159642 w 5119090"/>
              <a:gd name="connsiteY8" fmla="*/ 1290513 h 4142676"/>
              <a:gd name="connsiteX9" fmla="*/ 986959 w 5119090"/>
              <a:gd name="connsiteY9" fmla="*/ 590018 h 4142676"/>
              <a:gd name="connsiteX10" fmla="*/ 1004891 w 5119090"/>
              <a:gd name="connsiteY10" fmla="*/ 0 h 4142676"/>
              <a:gd name="connsiteX0" fmla="*/ 1004891 w 5119090"/>
              <a:gd name="connsiteY0" fmla="*/ 0 h 4145018"/>
              <a:gd name="connsiteX1" fmla="*/ 1616609 w 5119090"/>
              <a:gd name="connsiteY1" fmla="*/ 571743 h 4145018"/>
              <a:gd name="connsiteX2" fmla="*/ 4641704 w 5119090"/>
              <a:gd name="connsiteY2" fmla="*/ 815032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5119090"/>
              <a:gd name="connsiteY0" fmla="*/ 0 h 4145018"/>
              <a:gd name="connsiteX1" fmla="*/ 1616609 w 5119090"/>
              <a:gd name="connsiteY1" fmla="*/ 571743 h 4145018"/>
              <a:gd name="connsiteX2" fmla="*/ 4469426 w 5119090"/>
              <a:gd name="connsiteY2" fmla="*/ 735519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4986569"/>
              <a:gd name="connsiteY0" fmla="*/ 0 h 4145018"/>
              <a:gd name="connsiteX1" fmla="*/ 1616609 w 4986569"/>
              <a:gd name="connsiteY1" fmla="*/ 571743 h 4145018"/>
              <a:gd name="connsiteX2" fmla="*/ 4469426 w 4986569"/>
              <a:gd name="connsiteY2" fmla="*/ 735519 h 4145018"/>
              <a:gd name="connsiteX3" fmla="*/ 4986569 w 4986569"/>
              <a:gd name="connsiteY3" fmla="*/ 2118754 h 4145018"/>
              <a:gd name="connsiteX4" fmla="*/ 4736945 w 4986569"/>
              <a:gd name="connsiteY4" fmla="*/ 3594737 h 4145018"/>
              <a:gd name="connsiteX5" fmla="*/ 3575630 w 4986569"/>
              <a:gd name="connsiteY5" fmla="*/ 4131303 h 4145018"/>
              <a:gd name="connsiteX6" fmla="*/ 977861 w 4986569"/>
              <a:gd name="connsiteY6" fmla="*/ 3911529 h 4145018"/>
              <a:gd name="connsiteX7" fmla="*/ 73039 w 4986569"/>
              <a:gd name="connsiteY7" fmla="*/ 3313039 h 4145018"/>
              <a:gd name="connsiteX8" fmla="*/ 159642 w 4986569"/>
              <a:gd name="connsiteY8" fmla="*/ 1290513 h 4145018"/>
              <a:gd name="connsiteX9" fmla="*/ 986959 w 4986569"/>
              <a:gd name="connsiteY9" fmla="*/ 590018 h 4145018"/>
              <a:gd name="connsiteX10" fmla="*/ 1004891 w 4986569"/>
              <a:gd name="connsiteY10" fmla="*/ 0 h 4145018"/>
              <a:gd name="connsiteX0" fmla="*/ 1004891 w 4857980"/>
              <a:gd name="connsiteY0" fmla="*/ 0 h 4145018"/>
              <a:gd name="connsiteX1" fmla="*/ 1616609 w 4857980"/>
              <a:gd name="connsiteY1" fmla="*/ 571743 h 4145018"/>
              <a:gd name="connsiteX2" fmla="*/ 4469426 w 4857980"/>
              <a:gd name="connsiteY2" fmla="*/ 735519 h 4145018"/>
              <a:gd name="connsiteX3" fmla="*/ 4736945 w 4857980"/>
              <a:gd name="connsiteY3" fmla="*/ 3594737 h 4145018"/>
              <a:gd name="connsiteX4" fmla="*/ 3575630 w 4857980"/>
              <a:gd name="connsiteY4" fmla="*/ 4131303 h 4145018"/>
              <a:gd name="connsiteX5" fmla="*/ 977861 w 4857980"/>
              <a:gd name="connsiteY5" fmla="*/ 3911529 h 4145018"/>
              <a:gd name="connsiteX6" fmla="*/ 73039 w 4857980"/>
              <a:gd name="connsiteY6" fmla="*/ 3313039 h 4145018"/>
              <a:gd name="connsiteX7" fmla="*/ 159642 w 4857980"/>
              <a:gd name="connsiteY7" fmla="*/ 1290513 h 4145018"/>
              <a:gd name="connsiteX8" fmla="*/ 986959 w 4857980"/>
              <a:gd name="connsiteY8" fmla="*/ 590018 h 4145018"/>
              <a:gd name="connsiteX9" fmla="*/ 1004891 w 4857980"/>
              <a:gd name="connsiteY9" fmla="*/ 0 h 4145018"/>
              <a:gd name="connsiteX0" fmla="*/ 1004891 w 4944528"/>
              <a:gd name="connsiteY0" fmla="*/ 0 h 4145018"/>
              <a:gd name="connsiteX1" fmla="*/ 1616609 w 4944528"/>
              <a:gd name="connsiteY1" fmla="*/ 571743 h 4145018"/>
              <a:gd name="connsiteX2" fmla="*/ 4641704 w 4944528"/>
              <a:gd name="connsiteY2" fmla="*/ 775276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44528"/>
              <a:gd name="connsiteY0" fmla="*/ 0 h 4145018"/>
              <a:gd name="connsiteX1" fmla="*/ 1616609 w 4944528"/>
              <a:gd name="connsiteY1" fmla="*/ 571743 h 4145018"/>
              <a:gd name="connsiteX2" fmla="*/ 4641704 w 4944528"/>
              <a:gd name="connsiteY2" fmla="*/ 907797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38286"/>
              <a:gd name="connsiteY0" fmla="*/ 0 h 4156705"/>
              <a:gd name="connsiteX1" fmla="*/ 1616609 w 4938286"/>
              <a:gd name="connsiteY1" fmla="*/ 571743 h 4156705"/>
              <a:gd name="connsiteX2" fmla="*/ 4641704 w 4938286"/>
              <a:gd name="connsiteY2" fmla="*/ 907797 h 4156705"/>
              <a:gd name="connsiteX3" fmla="*/ 4723693 w 4938286"/>
              <a:gd name="connsiteY3" fmla="*/ 3409206 h 4156705"/>
              <a:gd name="connsiteX4" fmla="*/ 3575630 w 4938286"/>
              <a:gd name="connsiteY4" fmla="*/ 4131303 h 4156705"/>
              <a:gd name="connsiteX5" fmla="*/ 977861 w 4938286"/>
              <a:gd name="connsiteY5" fmla="*/ 3911529 h 4156705"/>
              <a:gd name="connsiteX6" fmla="*/ 73039 w 4938286"/>
              <a:gd name="connsiteY6" fmla="*/ 3313039 h 4156705"/>
              <a:gd name="connsiteX7" fmla="*/ 159642 w 4938286"/>
              <a:gd name="connsiteY7" fmla="*/ 1290513 h 4156705"/>
              <a:gd name="connsiteX8" fmla="*/ 986959 w 4938286"/>
              <a:gd name="connsiteY8" fmla="*/ 590018 h 4156705"/>
              <a:gd name="connsiteX9" fmla="*/ 1004891 w 4938286"/>
              <a:gd name="connsiteY9" fmla="*/ 0 h 4156705"/>
              <a:gd name="connsiteX0" fmla="*/ 1004891 w 4964496"/>
              <a:gd name="connsiteY0" fmla="*/ 0 h 4156705"/>
              <a:gd name="connsiteX1" fmla="*/ 1616609 w 4964496"/>
              <a:gd name="connsiteY1" fmla="*/ 571743 h 4156705"/>
              <a:gd name="connsiteX2" fmla="*/ 4641704 w 4964496"/>
              <a:gd name="connsiteY2" fmla="*/ 907797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64496"/>
              <a:gd name="connsiteY0" fmla="*/ 0 h 4156705"/>
              <a:gd name="connsiteX1" fmla="*/ 1616609 w 4964496"/>
              <a:gd name="connsiteY1" fmla="*/ 571743 h 4156705"/>
              <a:gd name="connsiteX2" fmla="*/ 4641704 w 4964496"/>
              <a:gd name="connsiteY2" fmla="*/ 881293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38200"/>
              <a:gd name="connsiteY0" fmla="*/ 0 h 4156705"/>
              <a:gd name="connsiteX1" fmla="*/ 1616609 w 4938200"/>
              <a:gd name="connsiteY1" fmla="*/ 571743 h 4156705"/>
              <a:gd name="connsiteX2" fmla="*/ 4641704 w 4938200"/>
              <a:gd name="connsiteY2" fmla="*/ 881293 h 4156705"/>
              <a:gd name="connsiteX3" fmla="*/ 4723693 w 4938200"/>
              <a:gd name="connsiteY3" fmla="*/ 3409206 h 4156705"/>
              <a:gd name="connsiteX4" fmla="*/ 3575630 w 4938200"/>
              <a:gd name="connsiteY4" fmla="*/ 4131303 h 4156705"/>
              <a:gd name="connsiteX5" fmla="*/ 977861 w 4938200"/>
              <a:gd name="connsiteY5" fmla="*/ 3911529 h 4156705"/>
              <a:gd name="connsiteX6" fmla="*/ 73039 w 4938200"/>
              <a:gd name="connsiteY6" fmla="*/ 3313039 h 4156705"/>
              <a:gd name="connsiteX7" fmla="*/ 159642 w 4938200"/>
              <a:gd name="connsiteY7" fmla="*/ 1290513 h 4156705"/>
              <a:gd name="connsiteX8" fmla="*/ 986959 w 4938200"/>
              <a:gd name="connsiteY8" fmla="*/ 590018 h 4156705"/>
              <a:gd name="connsiteX9" fmla="*/ 1004891 w 4938200"/>
              <a:gd name="connsiteY9" fmla="*/ 0 h 4156705"/>
              <a:gd name="connsiteX0" fmla="*/ 1004891 w 4931243"/>
              <a:gd name="connsiteY0" fmla="*/ 0 h 4156705"/>
              <a:gd name="connsiteX1" fmla="*/ 1616609 w 4931243"/>
              <a:gd name="connsiteY1" fmla="*/ 571743 h 4156705"/>
              <a:gd name="connsiteX2" fmla="*/ 4628452 w 4931243"/>
              <a:gd name="connsiteY2" fmla="*/ 934302 h 4156705"/>
              <a:gd name="connsiteX3" fmla="*/ 4723693 w 4931243"/>
              <a:gd name="connsiteY3" fmla="*/ 3409206 h 4156705"/>
              <a:gd name="connsiteX4" fmla="*/ 3575630 w 4931243"/>
              <a:gd name="connsiteY4" fmla="*/ 4131303 h 4156705"/>
              <a:gd name="connsiteX5" fmla="*/ 977861 w 4931243"/>
              <a:gd name="connsiteY5" fmla="*/ 3911529 h 4156705"/>
              <a:gd name="connsiteX6" fmla="*/ 73039 w 4931243"/>
              <a:gd name="connsiteY6" fmla="*/ 3313039 h 4156705"/>
              <a:gd name="connsiteX7" fmla="*/ 159642 w 4931243"/>
              <a:gd name="connsiteY7" fmla="*/ 1290513 h 4156705"/>
              <a:gd name="connsiteX8" fmla="*/ 986959 w 4931243"/>
              <a:gd name="connsiteY8" fmla="*/ 590018 h 4156705"/>
              <a:gd name="connsiteX9" fmla="*/ 1004891 w 4931243"/>
              <a:gd name="connsiteY9" fmla="*/ 0 h 4156705"/>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10726 w 4937078"/>
              <a:gd name="connsiteY0" fmla="*/ 0 h 4175448"/>
              <a:gd name="connsiteX1" fmla="*/ 1622444 w 4937078"/>
              <a:gd name="connsiteY1" fmla="*/ 571743 h 4175448"/>
              <a:gd name="connsiteX2" fmla="*/ 4634287 w 4937078"/>
              <a:gd name="connsiteY2" fmla="*/ 934302 h 4175448"/>
              <a:gd name="connsiteX3" fmla="*/ 4729528 w 4937078"/>
              <a:gd name="connsiteY3" fmla="*/ 3409206 h 4175448"/>
              <a:gd name="connsiteX4" fmla="*/ 3581465 w 4937078"/>
              <a:gd name="connsiteY4" fmla="*/ 4131303 h 4175448"/>
              <a:gd name="connsiteX5" fmla="*/ 864426 w 4937078"/>
              <a:gd name="connsiteY5" fmla="*/ 3991042 h 4175448"/>
              <a:gd name="connsiteX6" fmla="*/ 78874 w 4937078"/>
              <a:gd name="connsiteY6" fmla="*/ 3313039 h 4175448"/>
              <a:gd name="connsiteX7" fmla="*/ 165477 w 4937078"/>
              <a:gd name="connsiteY7" fmla="*/ 1290513 h 4175448"/>
              <a:gd name="connsiteX8" fmla="*/ 992794 w 4937078"/>
              <a:gd name="connsiteY8" fmla="*/ 590018 h 4175448"/>
              <a:gd name="connsiteX9" fmla="*/ 1010726 w 4937078"/>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58820" h="4175448">
                <a:moveTo>
                  <a:pt x="1008299" y="0"/>
                </a:moveTo>
                <a:cubicBezTo>
                  <a:pt x="1080221" y="58905"/>
                  <a:pt x="1502689" y="357725"/>
                  <a:pt x="1646266" y="574434"/>
                </a:cubicBezTo>
                <a:cubicBezTo>
                  <a:pt x="1801987" y="585526"/>
                  <a:pt x="4118388" y="461840"/>
                  <a:pt x="4631860" y="934302"/>
                </a:cubicBezTo>
                <a:cubicBezTo>
                  <a:pt x="5145332" y="1406764"/>
                  <a:pt x="4955580" y="2313155"/>
                  <a:pt x="4727101" y="3409206"/>
                </a:cubicBezTo>
                <a:cubicBezTo>
                  <a:pt x="4578135" y="3975170"/>
                  <a:pt x="4223222" y="4034330"/>
                  <a:pt x="3579038" y="4131303"/>
                </a:cubicBezTo>
                <a:cubicBezTo>
                  <a:pt x="2934854" y="4228276"/>
                  <a:pt x="1597338" y="4158382"/>
                  <a:pt x="861999" y="3991042"/>
                </a:cubicBezTo>
                <a:cubicBezTo>
                  <a:pt x="557764" y="3888766"/>
                  <a:pt x="288603" y="3774523"/>
                  <a:pt x="76447" y="3313039"/>
                </a:cubicBezTo>
                <a:cubicBezTo>
                  <a:pt x="-73175" y="2826910"/>
                  <a:pt x="18982" y="1794318"/>
                  <a:pt x="163050" y="1290513"/>
                </a:cubicBezTo>
                <a:cubicBezTo>
                  <a:pt x="367640" y="666231"/>
                  <a:pt x="707145" y="617043"/>
                  <a:pt x="990367" y="590018"/>
                </a:cubicBezTo>
                <a:cubicBezTo>
                  <a:pt x="990367" y="590018"/>
                  <a:pt x="1038579" y="394709"/>
                  <a:pt x="1008299" y="0"/>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0E30FDC-E5FC-2B30-7A0A-C2028A290034}"/>
              </a:ext>
            </a:extLst>
          </p:cNvPr>
          <p:cNvSpPr>
            <a:spLocks noGrp="1"/>
          </p:cNvSpPr>
          <p:nvPr>
            <p:ph type="title"/>
          </p:nvPr>
        </p:nvSpPr>
        <p:spPr>
          <a:xfrm>
            <a:off x="1221949" y="1441683"/>
            <a:ext cx="3737320" cy="2085287"/>
          </a:xfrm>
        </p:spPr>
        <p:txBody>
          <a:bodyPr>
            <a:normAutofit/>
          </a:bodyPr>
          <a:lstStyle/>
          <a:p>
            <a:pPr algn="ctr">
              <a:lnSpc>
                <a:spcPct val="90000"/>
              </a:lnSpc>
            </a:pPr>
            <a:r>
              <a:rPr lang="en-GB" dirty="0"/>
              <a:t>Where can I find out more information?</a:t>
            </a:r>
            <a:endParaRPr lang="en-GB"/>
          </a:p>
        </p:txBody>
      </p:sp>
      <p:sp>
        <p:nvSpPr>
          <p:cNvPr id="16" name="Freeform: Shape 15">
            <a:extLst>
              <a:ext uri="{FF2B5EF4-FFF2-40B4-BE49-F238E27FC236}">
                <a16:creationId xmlns:a16="http://schemas.microsoft.com/office/drawing/2014/main" id="{A7E159FC-3666-4232-8B04-4E20400D3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5116">
            <a:off x="719578" y="526618"/>
            <a:ext cx="4653004" cy="3398069"/>
          </a:xfrm>
          <a:custGeom>
            <a:avLst/>
            <a:gdLst>
              <a:gd name="connsiteX0" fmla="*/ 986774 w 5065355"/>
              <a:gd name="connsiteY0" fmla="*/ 0 h 3864077"/>
              <a:gd name="connsiteX1" fmla="*/ 1598492 w 5065355"/>
              <a:gd name="connsiteY1" fmla="*/ 571743 h 3864077"/>
              <a:gd name="connsiteX2" fmla="*/ 4623587 w 5065355"/>
              <a:gd name="connsiteY2" fmla="*/ 815032 h 3864077"/>
              <a:gd name="connsiteX3" fmla="*/ 5045794 w 5065355"/>
              <a:gd name="connsiteY3" fmla="*/ 2583837 h 3864077"/>
              <a:gd name="connsiteX4" fmla="*/ 5065097 w 5065355"/>
              <a:gd name="connsiteY4" fmla="*/ 3007422 h 3864077"/>
              <a:gd name="connsiteX5" fmla="*/ 5064540 w 5065355"/>
              <a:gd name="connsiteY5" fmla="*/ 3083457 h 3864077"/>
              <a:gd name="connsiteX6" fmla="*/ 5065355 w 5065355"/>
              <a:gd name="connsiteY6" fmla="*/ 3093208 h 3864077"/>
              <a:gd name="connsiteX7" fmla="*/ 5059336 w 5065355"/>
              <a:gd name="connsiteY7" fmla="*/ 3165214 h 3864077"/>
              <a:gd name="connsiteX8" fmla="*/ 5058896 w 5065355"/>
              <a:gd name="connsiteY8" fmla="*/ 3171406 h 3864077"/>
              <a:gd name="connsiteX9" fmla="*/ 5058773 w 5065355"/>
              <a:gd name="connsiteY9" fmla="*/ 3171941 h 3864077"/>
              <a:gd name="connsiteX10" fmla="*/ 5057188 w 5065355"/>
              <a:gd name="connsiteY10" fmla="*/ 3190910 h 3864077"/>
              <a:gd name="connsiteX11" fmla="*/ 5033762 w 5065355"/>
              <a:gd name="connsiteY11" fmla="*/ 3281910 h 3864077"/>
              <a:gd name="connsiteX12" fmla="*/ 5033487 w 5065355"/>
              <a:gd name="connsiteY12" fmla="*/ 3282522 h 3864077"/>
              <a:gd name="connsiteX13" fmla="*/ 5027369 w 5065355"/>
              <a:gd name="connsiteY13" fmla="*/ 3309275 h 3864077"/>
              <a:gd name="connsiteX14" fmla="*/ 4908386 w 5065355"/>
              <a:gd name="connsiteY14" fmla="*/ 3476562 h 3864077"/>
              <a:gd name="connsiteX15" fmla="*/ 4902444 w 5065355"/>
              <a:gd name="connsiteY15" fmla="*/ 3480940 h 3864077"/>
              <a:gd name="connsiteX16" fmla="*/ 4888108 w 5065355"/>
              <a:gd name="connsiteY16" fmla="*/ 3495204 h 3864077"/>
              <a:gd name="connsiteX17" fmla="*/ 4819819 w 5065355"/>
              <a:gd name="connsiteY17" fmla="*/ 3539901 h 3864077"/>
              <a:gd name="connsiteX18" fmla="*/ 4806748 w 5065355"/>
              <a:gd name="connsiteY18" fmla="*/ 3544794 h 3864077"/>
              <a:gd name="connsiteX19" fmla="*/ 4765129 w 5065355"/>
              <a:gd name="connsiteY19" fmla="*/ 3568040 h 3864077"/>
              <a:gd name="connsiteX20" fmla="*/ 4426673 w 5065355"/>
              <a:gd name="connsiteY20" fmla="*/ 3685984 h 3864077"/>
              <a:gd name="connsiteX21" fmla="*/ 534075 w 5065355"/>
              <a:gd name="connsiteY21" fmla="*/ 3761757 h 3864077"/>
              <a:gd name="connsiteX22" fmla="*/ 451805 w 5065355"/>
              <a:gd name="connsiteY22" fmla="*/ 3738960 h 3864077"/>
              <a:gd name="connsiteX23" fmla="*/ 417467 w 5065355"/>
              <a:gd name="connsiteY23" fmla="*/ 3743134 h 3864077"/>
              <a:gd name="connsiteX24" fmla="*/ 47039 w 5065355"/>
              <a:gd name="connsiteY24" fmla="*/ 3447046 h 3864077"/>
              <a:gd name="connsiteX25" fmla="*/ 38763 w 5065355"/>
              <a:gd name="connsiteY25" fmla="*/ 3414896 h 3864077"/>
              <a:gd name="connsiteX26" fmla="*/ 28376 w 5065355"/>
              <a:gd name="connsiteY26" fmla="*/ 3388641 h 3864077"/>
              <a:gd name="connsiteX27" fmla="*/ 14642 w 5065355"/>
              <a:gd name="connsiteY27" fmla="*/ 2681940 h 3864077"/>
              <a:gd name="connsiteX28" fmla="*/ 141525 w 5065355"/>
              <a:gd name="connsiteY28" fmla="*/ 1290513 h 3864077"/>
              <a:gd name="connsiteX29" fmla="*/ 968842 w 5065355"/>
              <a:gd name="connsiteY29" fmla="*/ 590018 h 3864077"/>
              <a:gd name="connsiteX30" fmla="*/ 986774 w 5065355"/>
              <a:gd name="connsiteY30" fmla="*/ 0 h 3864077"/>
              <a:gd name="connsiteX0" fmla="*/ 986774 w 5065355"/>
              <a:gd name="connsiteY0" fmla="*/ 0 h 3852421"/>
              <a:gd name="connsiteX1" fmla="*/ 1598492 w 5065355"/>
              <a:gd name="connsiteY1" fmla="*/ 571743 h 3852421"/>
              <a:gd name="connsiteX2" fmla="*/ 4623587 w 5065355"/>
              <a:gd name="connsiteY2" fmla="*/ 815032 h 3852421"/>
              <a:gd name="connsiteX3" fmla="*/ 5045794 w 5065355"/>
              <a:gd name="connsiteY3" fmla="*/ 2583837 h 3852421"/>
              <a:gd name="connsiteX4" fmla="*/ 5065097 w 5065355"/>
              <a:gd name="connsiteY4" fmla="*/ 3007422 h 3852421"/>
              <a:gd name="connsiteX5" fmla="*/ 5064540 w 5065355"/>
              <a:gd name="connsiteY5" fmla="*/ 3083457 h 3852421"/>
              <a:gd name="connsiteX6" fmla="*/ 5065355 w 5065355"/>
              <a:gd name="connsiteY6" fmla="*/ 3093208 h 3852421"/>
              <a:gd name="connsiteX7" fmla="*/ 5059336 w 5065355"/>
              <a:gd name="connsiteY7" fmla="*/ 3165214 h 3852421"/>
              <a:gd name="connsiteX8" fmla="*/ 5058896 w 5065355"/>
              <a:gd name="connsiteY8" fmla="*/ 3171406 h 3852421"/>
              <a:gd name="connsiteX9" fmla="*/ 5058773 w 5065355"/>
              <a:gd name="connsiteY9" fmla="*/ 3171941 h 3852421"/>
              <a:gd name="connsiteX10" fmla="*/ 5057188 w 5065355"/>
              <a:gd name="connsiteY10" fmla="*/ 3190910 h 3852421"/>
              <a:gd name="connsiteX11" fmla="*/ 5033762 w 5065355"/>
              <a:gd name="connsiteY11" fmla="*/ 3281910 h 3852421"/>
              <a:gd name="connsiteX12" fmla="*/ 5033487 w 5065355"/>
              <a:gd name="connsiteY12" fmla="*/ 3282522 h 3852421"/>
              <a:gd name="connsiteX13" fmla="*/ 5027369 w 5065355"/>
              <a:gd name="connsiteY13" fmla="*/ 3309275 h 3852421"/>
              <a:gd name="connsiteX14" fmla="*/ 4908386 w 5065355"/>
              <a:gd name="connsiteY14" fmla="*/ 3476562 h 3852421"/>
              <a:gd name="connsiteX15" fmla="*/ 4902444 w 5065355"/>
              <a:gd name="connsiteY15" fmla="*/ 3480940 h 3852421"/>
              <a:gd name="connsiteX16" fmla="*/ 4888108 w 5065355"/>
              <a:gd name="connsiteY16" fmla="*/ 3495204 h 3852421"/>
              <a:gd name="connsiteX17" fmla="*/ 4819819 w 5065355"/>
              <a:gd name="connsiteY17" fmla="*/ 3539901 h 3852421"/>
              <a:gd name="connsiteX18" fmla="*/ 4806748 w 5065355"/>
              <a:gd name="connsiteY18" fmla="*/ 3544794 h 3852421"/>
              <a:gd name="connsiteX19" fmla="*/ 4765129 w 5065355"/>
              <a:gd name="connsiteY19" fmla="*/ 3568040 h 3852421"/>
              <a:gd name="connsiteX20" fmla="*/ 4426673 w 5065355"/>
              <a:gd name="connsiteY20" fmla="*/ 3685984 h 3852421"/>
              <a:gd name="connsiteX21" fmla="*/ 904564 w 5065355"/>
              <a:gd name="connsiteY21" fmla="*/ 3793288 h 3852421"/>
              <a:gd name="connsiteX22" fmla="*/ 451805 w 5065355"/>
              <a:gd name="connsiteY22" fmla="*/ 3738960 h 3852421"/>
              <a:gd name="connsiteX23" fmla="*/ 417467 w 5065355"/>
              <a:gd name="connsiteY23" fmla="*/ 3743134 h 3852421"/>
              <a:gd name="connsiteX24" fmla="*/ 47039 w 5065355"/>
              <a:gd name="connsiteY24" fmla="*/ 3447046 h 3852421"/>
              <a:gd name="connsiteX25" fmla="*/ 38763 w 5065355"/>
              <a:gd name="connsiteY25" fmla="*/ 3414896 h 3852421"/>
              <a:gd name="connsiteX26" fmla="*/ 28376 w 5065355"/>
              <a:gd name="connsiteY26" fmla="*/ 3388641 h 3852421"/>
              <a:gd name="connsiteX27" fmla="*/ 14642 w 5065355"/>
              <a:gd name="connsiteY27" fmla="*/ 2681940 h 3852421"/>
              <a:gd name="connsiteX28" fmla="*/ 141525 w 5065355"/>
              <a:gd name="connsiteY28" fmla="*/ 1290513 h 3852421"/>
              <a:gd name="connsiteX29" fmla="*/ 968842 w 5065355"/>
              <a:gd name="connsiteY29" fmla="*/ 590018 h 3852421"/>
              <a:gd name="connsiteX30" fmla="*/ 986774 w 5065355"/>
              <a:gd name="connsiteY30" fmla="*/ 0 h 3852421"/>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229604 w 5065355"/>
              <a:gd name="connsiteY19" fmla="*/ 3851522 h 3899315"/>
              <a:gd name="connsiteX20" fmla="*/ 904564 w 5065355"/>
              <a:gd name="connsiteY20" fmla="*/ 3793288 h 3899315"/>
              <a:gd name="connsiteX21" fmla="*/ 451805 w 5065355"/>
              <a:gd name="connsiteY21" fmla="*/ 3738960 h 3899315"/>
              <a:gd name="connsiteX22" fmla="*/ 417467 w 5065355"/>
              <a:gd name="connsiteY22" fmla="*/ 3743134 h 3899315"/>
              <a:gd name="connsiteX23" fmla="*/ 47039 w 5065355"/>
              <a:gd name="connsiteY23" fmla="*/ 3447046 h 3899315"/>
              <a:gd name="connsiteX24" fmla="*/ 38763 w 5065355"/>
              <a:gd name="connsiteY24" fmla="*/ 3414896 h 3899315"/>
              <a:gd name="connsiteX25" fmla="*/ 28376 w 5065355"/>
              <a:gd name="connsiteY25" fmla="*/ 3388641 h 3899315"/>
              <a:gd name="connsiteX26" fmla="*/ 14642 w 5065355"/>
              <a:gd name="connsiteY26" fmla="*/ 2681940 h 3899315"/>
              <a:gd name="connsiteX27" fmla="*/ 141525 w 5065355"/>
              <a:gd name="connsiteY27" fmla="*/ 1290513 h 3899315"/>
              <a:gd name="connsiteX28" fmla="*/ 968842 w 5065355"/>
              <a:gd name="connsiteY28" fmla="*/ 590018 h 3899315"/>
              <a:gd name="connsiteX29" fmla="*/ 986774 w 5065355"/>
              <a:gd name="connsiteY29" fmla="*/ 0 h 3899315"/>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88108 w 5065355"/>
              <a:gd name="connsiteY16" fmla="*/ 3495204 h 3885853"/>
              <a:gd name="connsiteX17" fmla="*/ 4819819 w 5065355"/>
              <a:gd name="connsiteY17" fmla="*/ 3539901 h 3885853"/>
              <a:gd name="connsiteX18" fmla="*/ 4735804 w 5065355"/>
              <a:gd name="connsiteY18" fmla="*/ 3804925 h 3885853"/>
              <a:gd name="connsiteX19" fmla="*/ 4229604 w 5065355"/>
              <a:gd name="connsiteY19" fmla="*/ 3851522 h 3885853"/>
              <a:gd name="connsiteX20" fmla="*/ 904564 w 5065355"/>
              <a:gd name="connsiteY20" fmla="*/ 3793288 h 3885853"/>
              <a:gd name="connsiteX21" fmla="*/ 451805 w 5065355"/>
              <a:gd name="connsiteY21" fmla="*/ 3738960 h 3885853"/>
              <a:gd name="connsiteX22" fmla="*/ 417467 w 5065355"/>
              <a:gd name="connsiteY22" fmla="*/ 3743134 h 3885853"/>
              <a:gd name="connsiteX23" fmla="*/ 47039 w 5065355"/>
              <a:gd name="connsiteY23" fmla="*/ 3447046 h 3885853"/>
              <a:gd name="connsiteX24" fmla="*/ 38763 w 5065355"/>
              <a:gd name="connsiteY24" fmla="*/ 3414896 h 3885853"/>
              <a:gd name="connsiteX25" fmla="*/ 28376 w 5065355"/>
              <a:gd name="connsiteY25" fmla="*/ 3388641 h 3885853"/>
              <a:gd name="connsiteX26" fmla="*/ 14642 w 5065355"/>
              <a:gd name="connsiteY26" fmla="*/ 2681940 h 3885853"/>
              <a:gd name="connsiteX27" fmla="*/ 141525 w 5065355"/>
              <a:gd name="connsiteY27" fmla="*/ 1290513 h 3885853"/>
              <a:gd name="connsiteX28" fmla="*/ 968842 w 5065355"/>
              <a:gd name="connsiteY28" fmla="*/ 590018 h 3885853"/>
              <a:gd name="connsiteX29" fmla="*/ 986774 w 5065355"/>
              <a:gd name="connsiteY29"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19819 w 5065355"/>
              <a:gd name="connsiteY16" fmla="*/ 3539901 h 3885853"/>
              <a:gd name="connsiteX17" fmla="*/ 4735804 w 5065355"/>
              <a:gd name="connsiteY17" fmla="*/ 3804925 h 3885853"/>
              <a:gd name="connsiteX18" fmla="*/ 4229604 w 5065355"/>
              <a:gd name="connsiteY18" fmla="*/ 3851522 h 3885853"/>
              <a:gd name="connsiteX19" fmla="*/ 904564 w 5065355"/>
              <a:gd name="connsiteY19" fmla="*/ 3793288 h 3885853"/>
              <a:gd name="connsiteX20" fmla="*/ 451805 w 5065355"/>
              <a:gd name="connsiteY20" fmla="*/ 3738960 h 3885853"/>
              <a:gd name="connsiteX21" fmla="*/ 417467 w 5065355"/>
              <a:gd name="connsiteY21" fmla="*/ 3743134 h 3885853"/>
              <a:gd name="connsiteX22" fmla="*/ 47039 w 5065355"/>
              <a:gd name="connsiteY22" fmla="*/ 3447046 h 3885853"/>
              <a:gd name="connsiteX23" fmla="*/ 38763 w 5065355"/>
              <a:gd name="connsiteY23" fmla="*/ 3414896 h 3885853"/>
              <a:gd name="connsiteX24" fmla="*/ 28376 w 5065355"/>
              <a:gd name="connsiteY24" fmla="*/ 3388641 h 3885853"/>
              <a:gd name="connsiteX25" fmla="*/ 14642 w 5065355"/>
              <a:gd name="connsiteY25" fmla="*/ 2681940 h 3885853"/>
              <a:gd name="connsiteX26" fmla="*/ 141525 w 5065355"/>
              <a:gd name="connsiteY26" fmla="*/ 1290513 h 3885853"/>
              <a:gd name="connsiteX27" fmla="*/ 968842 w 5065355"/>
              <a:gd name="connsiteY27" fmla="*/ 590018 h 3885853"/>
              <a:gd name="connsiteX28" fmla="*/ 986774 w 5065355"/>
              <a:gd name="connsiteY28"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4908386 w 5065355"/>
              <a:gd name="connsiteY13" fmla="*/ 3476562 h 3885853"/>
              <a:gd name="connsiteX14" fmla="*/ 4902444 w 5065355"/>
              <a:gd name="connsiteY14" fmla="*/ 3480940 h 3885853"/>
              <a:gd name="connsiteX15" fmla="*/ 4819819 w 5065355"/>
              <a:gd name="connsiteY15" fmla="*/ 3539901 h 3885853"/>
              <a:gd name="connsiteX16" fmla="*/ 4735804 w 5065355"/>
              <a:gd name="connsiteY16" fmla="*/ 3804925 h 3885853"/>
              <a:gd name="connsiteX17" fmla="*/ 4229604 w 5065355"/>
              <a:gd name="connsiteY17" fmla="*/ 3851522 h 3885853"/>
              <a:gd name="connsiteX18" fmla="*/ 904564 w 5065355"/>
              <a:gd name="connsiteY18" fmla="*/ 3793288 h 3885853"/>
              <a:gd name="connsiteX19" fmla="*/ 451805 w 5065355"/>
              <a:gd name="connsiteY19" fmla="*/ 3738960 h 3885853"/>
              <a:gd name="connsiteX20" fmla="*/ 417467 w 5065355"/>
              <a:gd name="connsiteY20" fmla="*/ 3743134 h 3885853"/>
              <a:gd name="connsiteX21" fmla="*/ 47039 w 5065355"/>
              <a:gd name="connsiteY21" fmla="*/ 3447046 h 3885853"/>
              <a:gd name="connsiteX22" fmla="*/ 38763 w 5065355"/>
              <a:gd name="connsiteY22" fmla="*/ 3414896 h 3885853"/>
              <a:gd name="connsiteX23" fmla="*/ 28376 w 5065355"/>
              <a:gd name="connsiteY23" fmla="*/ 3388641 h 3885853"/>
              <a:gd name="connsiteX24" fmla="*/ 14642 w 5065355"/>
              <a:gd name="connsiteY24" fmla="*/ 2681940 h 3885853"/>
              <a:gd name="connsiteX25" fmla="*/ 141525 w 5065355"/>
              <a:gd name="connsiteY25" fmla="*/ 1290513 h 3885853"/>
              <a:gd name="connsiteX26" fmla="*/ 968842 w 5065355"/>
              <a:gd name="connsiteY26" fmla="*/ 590018 h 3885853"/>
              <a:gd name="connsiteX27" fmla="*/ 986774 w 5065355"/>
              <a:gd name="connsiteY27"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4908386 w 5065355"/>
              <a:gd name="connsiteY12" fmla="*/ 3476562 h 3885853"/>
              <a:gd name="connsiteX13" fmla="*/ 4902444 w 5065355"/>
              <a:gd name="connsiteY13" fmla="*/ 3480940 h 3885853"/>
              <a:gd name="connsiteX14" fmla="*/ 4819819 w 5065355"/>
              <a:gd name="connsiteY14" fmla="*/ 3539901 h 3885853"/>
              <a:gd name="connsiteX15" fmla="*/ 4735804 w 5065355"/>
              <a:gd name="connsiteY15" fmla="*/ 3804925 h 3885853"/>
              <a:gd name="connsiteX16" fmla="*/ 4229604 w 5065355"/>
              <a:gd name="connsiteY16" fmla="*/ 3851522 h 3885853"/>
              <a:gd name="connsiteX17" fmla="*/ 904564 w 5065355"/>
              <a:gd name="connsiteY17" fmla="*/ 3793288 h 3885853"/>
              <a:gd name="connsiteX18" fmla="*/ 451805 w 5065355"/>
              <a:gd name="connsiteY18" fmla="*/ 3738960 h 3885853"/>
              <a:gd name="connsiteX19" fmla="*/ 417467 w 5065355"/>
              <a:gd name="connsiteY19" fmla="*/ 3743134 h 3885853"/>
              <a:gd name="connsiteX20" fmla="*/ 47039 w 5065355"/>
              <a:gd name="connsiteY20" fmla="*/ 3447046 h 3885853"/>
              <a:gd name="connsiteX21" fmla="*/ 38763 w 5065355"/>
              <a:gd name="connsiteY21" fmla="*/ 3414896 h 3885853"/>
              <a:gd name="connsiteX22" fmla="*/ 28376 w 5065355"/>
              <a:gd name="connsiteY22" fmla="*/ 3388641 h 3885853"/>
              <a:gd name="connsiteX23" fmla="*/ 14642 w 5065355"/>
              <a:gd name="connsiteY23" fmla="*/ 2681940 h 3885853"/>
              <a:gd name="connsiteX24" fmla="*/ 141525 w 5065355"/>
              <a:gd name="connsiteY24" fmla="*/ 1290513 h 3885853"/>
              <a:gd name="connsiteX25" fmla="*/ 968842 w 5065355"/>
              <a:gd name="connsiteY25" fmla="*/ 590018 h 3885853"/>
              <a:gd name="connsiteX26" fmla="*/ 986774 w 5065355"/>
              <a:gd name="connsiteY26"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57188 w 5065097"/>
              <a:gd name="connsiteY9" fmla="*/ 3190910 h 3885853"/>
              <a:gd name="connsiteX10" fmla="*/ 5033762 w 5065097"/>
              <a:gd name="connsiteY10" fmla="*/ 3281910 h 3885853"/>
              <a:gd name="connsiteX11" fmla="*/ 4908386 w 5065097"/>
              <a:gd name="connsiteY11" fmla="*/ 3476562 h 3885853"/>
              <a:gd name="connsiteX12" fmla="*/ 4902444 w 5065097"/>
              <a:gd name="connsiteY12" fmla="*/ 3480940 h 3885853"/>
              <a:gd name="connsiteX13" fmla="*/ 4819819 w 5065097"/>
              <a:gd name="connsiteY13" fmla="*/ 3539901 h 3885853"/>
              <a:gd name="connsiteX14" fmla="*/ 4735804 w 5065097"/>
              <a:gd name="connsiteY14" fmla="*/ 3804925 h 3885853"/>
              <a:gd name="connsiteX15" fmla="*/ 4229604 w 5065097"/>
              <a:gd name="connsiteY15" fmla="*/ 3851522 h 3885853"/>
              <a:gd name="connsiteX16" fmla="*/ 904564 w 5065097"/>
              <a:gd name="connsiteY16" fmla="*/ 3793288 h 3885853"/>
              <a:gd name="connsiteX17" fmla="*/ 451805 w 5065097"/>
              <a:gd name="connsiteY17" fmla="*/ 3738960 h 3885853"/>
              <a:gd name="connsiteX18" fmla="*/ 417467 w 5065097"/>
              <a:gd name="connsiteY18" fmla="*/ 3743134 h 3885853"/>
              <a:gd name="connsiteX19" fmla="*/ 47039 w 5065097"/>
              <a:gd name="connsiteY19" fmla="*/ 3447046 h 3885853"/>
              <a:gd name="connsiteX20" fmla="*/ 38763 w 5065097"/>
              <a:gd name="connsiteY20" fmla="*/ 3414896 h 3885853"/>
              <a:gd name="connsiteX21" fmla="*/ 28376 w 5065097"/>
              <a:gd name="connsiteY21" fmla="*/ 3388641 h 3885853"/>
              <a:gd name="connsiteX22" fmla="*/ 14642 w 5065097"/>
              <a:gd name="connsiteY22" fmla="*/ 2681940 h 3885853"/>
              <a:gd name="connsiteX23" fmla="*/ 141525 w 5065097"/>
              <a:gd name="connsiteY23" fmla="*/ 1290513 h 3885853"/>
              <a:gd name="connsiteX24" fmla="*/ 968842 w 5065097"/>
              <a:gd name="connsiteY24" fmla="*/ 590018 h 3885853"/>
              <a:gd name="connsiteX25" fmla="*/ 986774 w 5065097"/>
              <a:gd name="connsiteY25"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33762 w 5065097"/>
              <a:gd name="connsiteY9" fmla="*/ 3281910 h 3885853"/>
              <a:gd name="connsiteX10" fmla="*/ 4908386 w 5065097"/>
              <a:gd name="connsiteY10" fmla="*/ 3476562 h 3885853"/>
              <a:gd name="connsiteX11" fmla="*/ 4902444 w 5065097"/>
              <a:gd name="connsiteY11" fmla="*/ 3480940 h 3885853"/>
              <a:gd name="connsiteX12" fmla="*/ 4819819 w 5065097"/>
              <a:gd name="connsiteY12" fmla="*/ 3539901 h 3885853"/>
              <a:gd name="connsiteX13" fmla="*/ 4735804 w 5065097"/>
              <a:gd name="connsiteY13" fmla="*/ 3804925 h 3885853"/>
              <a:gd name="connsiteX14" fmla="*/ 4229604 w 5065097"/>
              <a:gd name="connsiteY14" fmla="*/ 3851522 h 3885853"/>
              <a:gd name="connsiteX15" fmla="*/ 904564 w 5065097"/>
              <a:gd name="connsiteY15" fmla="*/ 3793288 h 3885853"/>
              <a:gd name="connsiteX16" fmla="*/ 451805 w 5065097"/>
              <a:gd name="connsiteY16" fmla="*/ 3738960 h 3885853"/>
              <a:gd name="connsiteX17" fmla="*/ 417467 w 5065097"/>
              <a:gd name="connsiteY17" fmla="*/ 3743134 h 3885853"/>
              <a:gd name="connsiteX18" fmla="*/ 47039 w 5065097"/>
              <a:gd name="connsiteY18" fmla="*/ 3447046 h 3885853"/>
              <a:gd name="connsiteX19" fmla="*/ 38763 w 5065097"/>
              <a:gd name="connsiteY19" fmla="*/ 3414896 h 3885853"/>
              <a:gd name="connsiteX20" fmla="*/ 28376 w 5065097"/>
              <a:gd name="connsiteY20" fmla="*/ 3388641 h 3885853"/>
              <a:gd name="connsiteX21" fmla="*/ 14642 w 5065097"/>
              <a:gd name="connsiteY21" fmla="*/ 2681940 h 3885853"/>
              <a:gd name="connsiteX22" fmla="*/ 141525 w 5065097"/>
              <a:gd name="connsiteY22" fmla="*/ 1290513 h 3885853"/>
              <a:gd name="connsiteX23" fmla="*/ 968842 w 5065097"/>
              <a:gd name="connsiteY23" fmla="*/ 590018 h 3885853"/>
              <a:gd name="connsiteX24" fmla="*/ 986774 w 5065097"/>
              <a:gd name="connsiteY24"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902444 w 5065097"/>
              <a:gd name="connsiteY10" fmla="*/ 3480940 h 3885853"/>
              <a:gd name="connsiteX11" fmla="*/ 4819819 w 5065097"/>
              <a:gd name="connsiteY11" fmla="*/ 3539901 h 3885853"/>
              <a:gd name="connsiteX12" fmla="*/ 4735804 w 5065097"/>
              <a:gd name="connsiteY12" fmla="*/ 3804925 h 3885853"/>
              <a:gd name="connsiteX13" fmla="*/ 4229604 w 5065097"/>
              <a:gd name="connsiteY13" fmla="*/ 3851522 h 3885853"/>
              <a:gd name="connsiteX14" fmla="*/ 904564 w 5065097"/>
              <a:gd name="connsiteY14" fmla="*/ 3793288 h 3885853"/>
              <a:gd name="connsiteX15" fmla="*/ 451805 w 5065097"/>
              <a:gd name="connsiteY15" fmla="*/ 3738960 h 3885853"/>
              <a:gd name="connsiteX16" fmla="*/ 417467 w 5065097"/>
              <a:gd name="connsiteY16" fmla="*/ 3743134 h 3885853"/>
              <a:gd name="connsiteX17" fmla="*/ 47039 w 5065097"/>
              <a:gd name="connsiteY17" fmla="*/ 3447046 h 3885853"/>
              <a:gd name="connsiteX18" fmla="*/ 38763 w 5065097"/>
              <a:gd name="connsiteY18" fmla="*/ 3414896 h 3885853"/>
              <a:gd name="connsiteX19" fmla="*/ 28376 w 5065097"/>
              <a:gd name="connsiteY19" fmla="*/ 3388641 h 3885853"/>
              <a:gd name="connsiteX20" fmla="*/ 14642 w 5065097"/>
              <a:gd name="connsiteY20" fmla="*/ 2681940 h 3885853"/>
              <a:gd name="connsiteX21" fmla="*/ 141525 w 5065097"/>
              <a:gd name="connsiteY21" fmla="*/ 1290513 h 3885853"/>
              <a:gd name="connsiteX22" fmla="*/ 968842 w 5065097"/>
              <a:gd name="connsiteY22" fmla="*/ 590018 h 3885853"/>
              <a:gd name="connsiteX23" fmla="*/ 986774 w 5065097"/>
              <a:gd name="connsiteY23"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819819 w 5065097"/>
              <a:gd name="connsiteY10" fmla="*/ 3539901 h 3885853"/>
              <a:gd name="connsiteX11" fmla="*/ 4735804 w 5065097"/>
              <a:gd name="connsiteY11" fmla="*/ 3804925 h 3885853"/>
              <a:gd name="connsiteX12" fmla="*/ 4229604 w 5065097"/>
              <a:gd name="connsiteY12" fmla="*/ 3851522 h 3885853"/>
              <a:gd name="connsiteX13" fmla="*/ 904564 w 5065097"/>
              <a:gd name="connsiteY13" fmla="*/ 3793288 h 3885853"/>
              <a:gd name="connsiteX14" fmla="*/ 451805 w 5065097"/>
              <a:gd name="connsiteY14" fmla="*/ 3738960 h 3885853"/>
              <a:gd name="connsiteX15" fmla="*/ 417467 w 5065097"/>
              <a:gd name="connsiteY15" fmla="*/ 3743134 h 3885853"/>
              <a:gd name="connsiteX16" fmla="*/ 47039 w 5065097"/>
              <a:gd name="connsiteY16" fmla="*/ 3447046 h 3885853"/>
              <a:gd name="connsiteX17" fmla="*/ 38763 w 5065097"/>
              <a:gd name="connsiteY17" fmla="*/ 3414896 h 3885853"/>
              <a:gd name="connsiteX18" fmla="*/ 28376 w 5065097"/>
              <a:gd name="connsiteY18" fmla="*/ 3388641 h 3885853"/>
              <a:gd name="connsiteX19" fmla="*/ 14642 w 5065097"/>
              <a:gd name="connsiteY19" fmla="*/ 2681940 h 3885853"/>
              <a:gd name="connsiteX20" fmla="*/ 141525 w 5065097"/>
              <a:gd name="connsiteY20" fmla="*/ 1290513 h 3885853"/>
              <a:gd name="connsiteX21" fmla="*/ 968842 w 5065097"/>
              <a:gd name="connsiteY21" fmla="*/ 590018 h 3885853"/>
              <a:gd name="connsiteX22" fmla="*/ 986774 w 5065097"/>
              <a:gd name="connsiteY22"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819819 w 5065543"/>
              <a:gd name="connsiteY9" fmla="*/ 3539901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993239 w 5065543"/>
              <a:gd name="connsiteY9" fmla="*/ 3784266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735804 w 5065543"/>
              <a:gd name="connsiteY9" fmla="*/ 3804925 h 3885853"/>
              <a:gd name="connsiteX10" fmla="*/ 4229604 w 5065543"/>
              <a:gd name="connsiteY10" fmla="*/ 3851522 h 3885853"/>
              <a:gd name="connsiteX11" fmla="*/ 904564 w 5065543"/>
              <a:gd name="connsiteY11" fmla="*/ 3793288 h 3885853"/>
              <a:gd name="connsiteX12" fmla="*/ 451805 w 5065543"/>
              <a:gd name="connsiteY12" fmla="*/ 3738960 h 3885853"/>
              <a:gd name="connsiteX13" fmla="*/ 417467 w 5065543"/>
              <a:gd name="connsiteY13" fmla="*/ 3743134 h 3885853"/>
              <a:gd name="connsiteX14" fmla="*/ 47039 w 5065543"/>
              <a:gd name="connsiteY14" fmla="*/ 3447046 h 3885853"/>
              <a:gd name="connsiteX15" fmla="*/ 38763 w 5065543"/>
              <a:gd name="connsiteY15" fmla="*/ 3414896 h 3885853"/>
              <a:gd name="connsiteX16" fmla="*/ 28376 w 5065543"/>
              <a:gd name="connsiteY16" fmla="*/ 3388641 h 3885853"/>
              <a:gd name="connsiteX17" fmla="*/ 14642 w 5065543"/>
              <a:gd name="connsiteY17" fmla="*/ 2681940 h 3885853"/>
              <a:gd name="connsiteX18" fmla="*/ 141525 w 5065543"/>
              <a:gd name="connsiteY18" fmla="*/ 1290513 h 3885853"/>
              <a:gd name="connsiteX19" fmla="*/ 968842 w 5065543"/>
              <a:gd name="connsiteY19" fmla="*/ 590018 h 3885853"/>
              <a:gd name="connsiteX20" fmla="*/ 986774 w 5065543"/>
              <a:gd name="connsiteY20"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4993239 w 5065543"/>
              <a:gd name="connsiteY7" fmla="*/ 3784266 h 3885853"/>
              <a:gd name="connsiteX8" fmla="*/ 4229604 w 5065543"/>
              <a:gd name="connsiteY8" fmla="*/ 3851522 h 3885853"/>
              <a:gd name="connsiteX9" fmla="*/ 904564 w 5065543"/>
              <a:gd name="connsiteY9" fmla="*/ 3793288 h 3885853"/>
              <a:gd name="connsiteX10" fmla="*/ 451805 w 5065543"/>
              <a:gd name="connsiteY10" fmla="*/ 3738960 h 3885853"/>
              <a:gd name="connsiteX11" fmla="*/ 417467 w 5065543"/>
              <a:gd name="connsiteY11" fmla="*/ 3743134 h 3885853"/>
              <a:gd name="connsiteX12" fmla="*/ 47039 w 5065543"/>
              <a:gd name="connsiteY12" fmla="*/ 3447046 h 3885853"/>
              <a:gd name="connsiteX13" fmla="*/ 38763 w 5065543"/>
              <a:gd name="connsiteY13" fmla="*/ 3414896 h 3885853"/>
              <a:gd name="connsiteX14" fmla="*/ 28376 w 5065543"/>
              <a:gd name="connsiteY14" fmla="*/ 3388641 h 3885853"/>
              <a:gd name="connsiteX15" fmla="*/ 14642 w 5065543"/>
              <a:gd name="connsiteY15" fmla="*/ 2681940 h 3885853"/>
              <a:gd name="connsiteX16" fmla="*/ 141525 w 5065543"/>
              <a:gd name="connsiteY16" fmla="*/ 1290513 h 3885853"/>
              <a:gd name="connsiteX17" fmla="*/ 968842 w 5065543"/>
              <a:gd name="connsiteY17" fmla="*/ 590018 h 3885853"/>
              <a:gd name="connsiteX18" fmla="*/ 986774 w 5065543"/>
              <a:gd name="connsiteY18" fmla="*/ 0 h 3885853"/>
              <a:gd name="connsiteX0" fmla="*/ 986774 w 5073884"/>
              <a:gd name="connsiteY0" fmla="*/ 0 h 3885853"/>
              <a:gd name="connsiteX1" fmla="*/ 1598492 w 5073884"/>
              <a:gd name="connsiteY1" fmla="*/ 571743 h 3885853"/>
              <a:gd name="connsiteX2" fmla="*/ 4623587 w 5073884"/>
              <a:gd name="connsiteY2" fmla="*/ 815032 h 3885853"/>
              <a:gd name="connsiteX3" fmla="*/ 5045794 w 5073884"/>
              <a:gd name="connsiteY3" fmla="*/ 2583837 h 3885853"/>
              <a:gd name="connsiteX4" fmla="*/ 5065097 w 5073884"/>
              <a:gd name="connsiteY4" fmla="*/ 3007422 h 3885853"/>
              <a:gd name="connsiteX5" fmla="*/ 5059336 w 5073884"/>
              <a:gd name="connsiteY5" fmla="*/ 3165214 h 3885853"/>
              <a:gd name="connsiteX6" fmla="*/ 4993239 w 5073884"/>
              <a:gd name="connsiteY6" fmla="*/ 3784266 h 3885853"/>
              <a:gd name="connsiteX7" fmla="*/ 4229604 w 5073884"/>
              <a:gd name="connsiteY7" fmla="*/ 3851522 h 3885853"/>
              <a:gd name="connsiteX8" fmla="*/ 904564 w 5073884"/>
              <a:gd name="connsiteY8" fmla="*/ 3793288 h 3885853"/>
              <a:gd name="connsiteX9" fmla="*/ 451805 w 5073884"/>
              <a:gd name="connsiteY9" fmla="*/ 3738960 h 3885853"/>
              <a:gd name="connsiteX10" fmla="*/ 417467 w 5073884"/>
              <a:gd name="connsiteY10" fmla="*/ 3743134 h 3885853"/>
              <a:gd name="connsiteX11" fmla="*/ 47039 w 5073884"/>
              <a:gd name="connsiteY11" fmla="*/ 3447046 h 3885853"/>
              <a:gd name="connsiteX12" fmla="*/ 38763 w 5073884"/>
              <a:gd name="connsiteY12" fmla="*/ 3414896 h 3885853"/>
              <a:gd name="connsiteX13" fmla="*/ 28376 w 5073884"/>
              <a:gd name="connsiteY13" fmla="*/ 3388641 h 3885853"/>
              <a:gd name="connsiteX14" fmla="*/ 14642 w 5073884"/>
              <a:gd name="connsiteY14" fmla="*/ 2681940 h 3885853"/>
              <a:gd name="connsiteX15" fmla="*/ 141525 w 5073884"/>
              <a:gd name="connsiteY15" fmla="*/ 1290513 h 3885853"/>
              <a:gd name="connsiteX16" fmla="*/ 968842 w 5073884"/>
              <a:gd name="connsiteY16" fmla="*/ 590018 h 3885853"/>
              <a:gd name="connsiteX17" fmla="*/ 986774 w 5073884"/>
              <a:gd name="connsiteY17" fmla="*/ 0 h 3885853"/>
              <a:gd name="connsiteX0" fmla="*/ 986774 w 5078114"/>
              <a:gd name="connsiteY0" fmla="*/ 0 h 3885853"/>
              <a:gd name="connsiteX1" fmla="*/ 1598492 w 5078114"/>
              <a:gd name="connsiteY1" fmla="*/ 571743 h 3885853"/>
              <a:gd name="connsiteX2" fmla="*/ 4623587 w 5078114"/>
              <a:gd name="connsiteY2" fmla="*/ 815032 h 3885853"/>
              <a:gd name="connsiteX3" fmla="*/ 5045794 w 5078114"/>
              <a:gd name="connsiteY3" fmla="*/ 2583837 h 3885853"/>
              <a:gd name="connsiteX4" fmla="*/ 5065097 w 5078114"/>
              <a:gd name="connsiteY4" fmla="*/ 3007422 h 3885853"/>
              <a:gd name="connsiteX5" fmla="*/ 4993239 w 5078114"/>
              <a:gd name="connsiteY5" fmla="*/ 3784266 h 3885853"/>
              <a:gd name="connsiteX6" fmla="*/ 4229604 w 5078114"/>
              <a:gd name="connsiteY6" fmla="*/ 3851522 h 3885853"/>
              <a:gd name="connsiteX7" fmla="*/ 904564 w 5078114"/>
              <a:gd name="connsiteY7" fmla="*/ 3793288 h 3885853"/>
              <a:gd name="connsiteX8" fmla="*/ 451805 w 5078114"/>
              <a:gd name="connsiteY8" fmla="*/ 3738960 h 3885853"/>
              <a:gd name="connsiteX9" fmla="*/ 417467 w 5078114"/>
              <a:gd name="connsiteY9" fmla="*/ 3743134 h 3885853"/>
              <a:gd name="connsiteX10" fmla="*/ 47039 w 5078114"/>
              <a:gd name="connsiteY10" fmla="*/ 3447046 h 3885853"/>
              <a:gd name="connsiteX11" fmla="*/ 38763 w 5078114"/>
              <a:gd name="connsiteY11" fmla="*/ 3414896 h 3885853"/>
              <a:gd name="connsiteX12" fmla="*/ 28376 w 5078114"/>
              <a:gd name="connsiteY12" fmla="*/ 3388641 h 3885853"/>
              <a:gd name="connsiteX13" fmla="*/ 14642 w 5078114"/>
              <a:gd name="connsiteY13" fmla="*/ 2681940 h 3885853"/>
              <a:gd name="connsiteX14" fmla="*/ 141525 w 5078114"/>
              <a:gd name="connsiteY14" fmla="*/ 1290513 h 3885853"/>
              <a:gd name="connsiteX15" fmla="*/ 968842 w 5078114"/>
              <a:gd name="connsiteY15" fmla="*/ 590018 h 3885853"/>
              <a:gd name="connsiteX16" fmla="*/ 986774 w 5078114"/>
              <a:gd name="connsiteY16" fmla="*/ 0 h 3885853"/>
              <a:gd name="connsiteX0" fmla="*/ 986774 w 5094085"/>
              <a:gd name="connsiteY0" fmla="*/ 0 h 3885853"/>
              <a:gd name="connsiteX1" fmla="*/ 1598492 w 5094085"/>
              <a:gd name="connsiteY1" fmla="*/ 571743 h 3885853"/>
              <a:gd name="connsiteX2" fmla="*/ 4623587 w 5094085"/>
              <a:gd name="connsiteY2" fmla="*/ 815032 h 3885853"/>
              <a:gd name="connsiteX3" fmla="*/ 5045794 w 5094085"/>
              <a:gd name="connsiteY3" fmla="*/ 2583837 h 3885853"/>
              <a:gd name="connsiteX4" fmla="*/ 4993239 w 5094085"/>
              <a:gd name="connsiteY4" fmla="*/ 3784266 h 3885853"/>
              <a:gd name="connsiteX5" fmla="*/ 4229604 w 5094085"/>
              <a:gd name="connsiteY5" fmla="*/ 3851522 h 3885853"/>
              <a:gd name="connsiteX6" fmla="*/ 904564 w 5094085"/>
              <a:gd name="connsiteY6" fmla="*/ 3793288 h 3885853"/>
              <a:gd name="connsiteX7" fmla="*/ 451805 w 5094085"/>
              <a:gd name="connsiteY7" fmla="*/ 3738960 h 3885853"/>
              <a:gd name="connsiteX8" fmla="*/ 417467 w 5094085"/>
              <a:gd name="connsiteY8" fmla="*/ 3743134 h 3885853"/>
              <a:gd name="connsiteX9" fmla="*/ 47039 w 5094085"/>
              <a:gd name="connsiteY9" fmla="*/ 3447046 h 3885853"/>
              <a:gd name="connsiteX10" fmla="*/ 38763 w 5094085"/>
              <a:gd name="connsiteY10" fmla="*/ 3414896 h 3885853"/>
              <a:gd name="connsiteX11" fmla="*/ 28376 w 5094085"/>
              <a:gd name="connsiteY11" fmla="*/ 3388641 h 3885853"/>
              <a:gd name="connsiteX12" fmla="*/ 14642 w 5094085"/>
              <a:gd name="connsiteY12" fmla="*/ 2681940 h 3885853"/>
              <a:gd name="connsiteX13" fmla="*/ 141525 w 5094085"/>
              <a:gd name="connsiteY13" fmla="*/ 1290513 h 3885853"/>
              <a:gd name="connsiteX14" fmla="*/ 968842 w 5094085"/>
              <a:gd name="connsiteY14" fmla="*/ 590018 h 3885853"/>
              <a:gd name="connsiteX15" fmla="*/ 986774 w 5094085"/>
              <a:gd name="connsiteY15" fmla="*/ 0 h 3885853"/>
              <a:gd name="connsiteX0" fmla="*/ 986774 w 5062386"/>
              <a:gd name="connsiteY0" fmla="*/ 0 h 3895361"/>
              <a:gd name="connsiteX1" fmla="*/ 1598492 w 5062386"/>
              <a:gd name="connsiteY1" fmla="*/ 571743 h 3895361"/>
              <a:gd name="connsiteX2" fmla="*/ 4623587 w 5062386"/>
              <a:gd name="connsiteY2" fmla="*/ 815032 h 3895361"/>
              <a:gd name="connsiteX3" fmla="*/ 5045794 w 5062386"/>
              <a:gd name="connsiteY3" fmla="*/ 2583837 h 3895361"/>
              <a:gd name="connsiteX4" fmla="*/ 4851350 w 5062386"/>
              <a:gd name="connsiteY4" fmla="*/ 3634494 h 3895361"/>
              <a:gd name="connsiteX5" fmla="*/ 4229604 w 5062386"/>
              <a:gd name="connsiteY5" fmla="*/ 3851522 h 3895361"/>
              <a:gd name="connsiteX6" fmla="*/ 904564 w 5062386"/>
              <a:gd name="connsiteY6" fmla="*/ 3793288 h 3895361"/>
              <a:gd name="connsiteX7" fmla="*/ 451805 w 5062386"/>
              <a:gd name="connsiteY7" fmla="*/ 3738960 h 3895361"/>
              <a:gd name="connsiteX8" fmla="*/ 417467 w 5062386"/>
              <a:gd name="connsiteY8" fmla="*/ 3743134 h 3895361"/>
              <a:gd name="connsiteX9" fmla="*/ 47039 w 5062386"/>
              <a:gd name="connsiteY9" fmla="*/ 3447046 h 3895361"/>
              <a:gd name="connsiteX10" fmla="*/ 38763 w 5062386"/>
              <a:gd name="connsiteY10" fmla="*/ 3414896 h 3895361"/>
              <a:gd name="connsiteX11" fmla="*/ 28376 w 5062386"/>
              <a:gd name="connsiteY11" fmla="*/ 3388641 h 3895361"/>
              <a:gd name="connsiteX12" fmla="*/ 14642 w 5062386"/>
              <a:gd name="connsiteY12" fmla="*/ 2681940 h 3895361"/>
              <a:gd name="connsiteX13" fmla="*/ 141525 w 5062386"/>
              <a:gd name="connsiteY13" fmla="*/ 1290513 h 3895361"/>
              <a:gd name="connsiteX14" fmla="*/ 968842 w 5062386"/>
              <a:gd name="connsiteY14" fmla="*/ 590018 h 3895361"/>
              <a:gd name="connsiteX15" fmla="*/ 986774 w 5062386"/>
              <a:gd name="connsiteY15" fmla="*/ 0 h 3895361"/>
              <a:gd name="connsiteX0" fmla="*/ 986774 w 5051609"/>
              <a:gd name="connsiteY0" fmla="*/ 0 h 3895361"/>
              <a:gd name="connsiteX1" fmla="*/ 1598492 w 5051609"/>
              <a:gd name="connsiteY1" fmla="*/ 571743 h 3895361"/>
              <a:gd name="connsiteX2" fmla="*/ 4623587 w 5051609"/>
              <a:gd name="connsiteY2" fmla="*/ 815032 h 3895361"/>
              <a:gd name="connsiteX3" fmla="*/ 5045794 w 5051609"/>
              <a:gd name="connsiteY3" fmla="*/ 2583837 h 3895361"/>
              <a:gd name="connsiteX4" fmla="*/ 4851350 w 5051609"/>
              <a:gd name="connsiteY4" fmla="*/ 3634494 h 3895361"/>
              <a:gd name="connsiteX5" fmla="*/ 4229604 w 5051609"/>
              <a:gd name="connsiteY5" fmla="*/ 3851522 h 3895361"/>
              <a:gd name="connsiteX6" fmla="*/ 904564 w 5051609"/>
              <a:gd name="connsiteY6" fmla="*/ 3793288 h 3895361"/>
              <a:gd name="connsiteX7" fmla="*/ 451805 w 5051609"/>
              <a:gd name="connsiteY7" fmla="*/ 3738960 h 3895361"/>
              <a:gd name="connsiteX8" fmla="*/ 417467 w 5051609"/>
              <a:gd name="connsiteY8" fmla="*/ 3743134 h 3895361"/>
              <a:gd name="connsiteX9" fmla="*/ 47039 w 5051609"/>
              <a:gd name="connsiteY9" fmla="*/ 3447046 h 3895361"/>
              <a:gd name="connsiteX10" fmla="*/ 38763 w 5051609"/>
              <a:gd name="connsiteY10" fmla="*/ 3414896 h 3895361"/>
              <a:gd name="connsiteX11" fmla="*/ 28376 w 5051609"/>
              <a:gd name="connsiteY11" fmla="*/ 3388641 h 3895361"/>
              <a:gd name="connsiteX12" fmla="*/ 14642 w 5051609"/>
              <a:gd name="connsiteY12" fmla="*/ 2681940 h 3895361"/>
              <a:gd name="connsiteX13" fmla="*/ 141525 w 5051609"/>
              <a:gd name="connsiteY13" fmla="*/ 1290513 h 3895361"/>
              <a:gd name="connsiteX14" fmla="*/ 968842 w 5051609"/>
              <a:gd name="connsiteY14" fmla="*/ 590018 h 3895361"/>
              <a:gd name="connsiteX15" fmla="*/ 986774 w 5051609"/>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17467 w 5100973"/>
              <a:gd name="connsiteY8" fmla="*/ 3743134 h 4001096"/>
              <a:gd name="connsiteX9" fmla="*/ 47039 w 5100973"/>
              <a:gd name="connsiteY9" fmla="*/ 3447046 h 4001096"/>
              <a:gd name="connsiteX10" fmla="*/ 38763 w 5100973"/>
              <a:gd name="connsiteY10" fmla="*/ 3414896 h 4001096"/>
              <a:gd name="connsiteX11" fmla="*/ 28376 w 5100973"/>
              <a:gd name="connsiteY11" fmla="*/ 3388641 h 4001096"/>
              <a:gd name="connsiteX12" fmla="*/ 14642 w 5100973"/>
              <a:gd name="connsiteY12" fmla="*/ 2681940 h 4001096"/>
              <a:gd name="connsiteX13" fmla="*/ 141525 w 5100973"/>
              <a:gd name="connsiteY13" fmla="*/ 1290513 h 4001096"/>
              <a:gd name="connsiteX14" fmla="*/ 968842 w 5100973"/>
              <a:gd name="connsiteY14" fmla="*/ 590018 h 4001096"/>
              <a:gd name="connsiteX15" fmla="*/ 986774 w 5100973"/>
              <a:gd name="connsiteY15" fmla="*/ 0 h 4001096"/>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7039 w 5100973"/>
              <a:gd name="connsiteY8" fmla="*/ 3447046 h 4001096"/>
              <a:gd name="connsiteX9" fmla="*/ 38763 w 5100973"/>
              <a:gd name="connsiteY9" fmla="*/ 3414896 h 4001096"/>
              <a:gd name="connsiteX10" fmla="*/ 28376 w 5100973"/>
              <a:gd name="connsiteY10" fmla="*/ 3388641 h 4001096"/>
              <a:gd name="connsiteX11" fmla="*/ 14642 w 5100973"/>
              <a:gd name="connsiteY11" fmla="*/ 2681940 h 4001096"/>
              <a:gd name="connsiteX12" fmla="*/ 141525 w 5100973"/>
              <a:gd name="connsiteY12" fmla="*/ 1290513 h 4001096"/>
              <a:gd name="connsiteX13" fmla="*/ 968842 w 5100973"/>
              <a:gd name="connsiteY13" fmla="*/ 590018 h 4001096"/>
              <a:gd name="connsiteX14" fmla="*/ 986774 w 5100973"/>
              <a:gd name="connsiteY14" fmla="*/ 0 h 4001096"/>
              <a:gd name="connsiteX0" fmla="*/ 984626 w 5098825"/>
              <a:gd name="connsiteY0" fmla="*/ 0 h 4001096"/>
              <a:gd name="connsiteX1" fmla="*/ 1596344 w 5098825"/>
              <a:gd name="connsiteY1" fmla="*/ 571743 h 4001096"/>
              <a:gd name="connsiteX2" fmla="*/ 4621439 w 5098825"/>
              <a:gd name="connsiteY2" fmla="*/ 815032 h 4001096"/>
              <a:gd name="connsiteX3" fmla="*/ 5098825 w 5098825"/>
              <a:gd name="connsiteY3" fmla="*/ 2118754 h 4001096"/>
              <a:gd name="connsiteX4" fmla="*/ 4849202 w 5098825"/>
              <a:gd name="connsiteY4" fmla="*/ 3634494 h 4001096"/>
              <a:gd name="connsiteX5" fmla="*/ 3793904 w 5098825"/>
              <a:gd name="connsiteY5" fmla="*/ 3985529 h 4001096"/>
              <a:gd name="connsiteX6" fmla="*/ 957596 w 5098825"/>
              <a:gd name="connsiteY6" fmla="*/ 3840584 h 4001096"/>
              <a:gd name="connsiteX7" fmla="*/ 449657 w 5098825"/>
              <a:gd name="connsiteY7" fmla="*/ 3738960 h 4001096"/>
              <a:gd name="connsiteX8" fmla="*/ 44891 w 5098825"/>
              <a:gd name="connsiteY8" fmla="*/ 3447046 h 4001096"/>
              <a:gd name="connsiteX9" fmla="*/ 36615 w 5098825"/>
              <a:gd name="connsiteY9" fmla="*/ 3414896 h 4001096"/>
              <a:gd name="connsiteX10" fmla="*/ 12494 w 5098825"/>
              <a:gd name="connsiteY10" fmla="*/ 2681940 h 4001096"/>
              <a:gd name="connsiteX11" fmla="*/ 139377 w 5098825"/>
              <a:gd name="connsiteY11" fmla="*/ 1290513 h 4001096"/>
              <a:gd name="connsiteX12" fmla="*/ 966694 w 5098825"/>
              <a:gd name="connsiteY12" fmla="*/ 590018 h 4001096"/>
              <a:gd name="connsiteX13" fmla="*/ 984626 w 5098825"/>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44704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53375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437163 w 5086331"/>
              <a:gd name="connsiteY7" fmla="*/ 3738960 h 4001096"/>
              <a:gd name="connsiteX8" fmla="*/ 32397 w 5086331"/>
              <a:gd name="connsiteY8" fmla="*/ 3533756 h 4001096"/>
              <a:gd name="connsiteX9" fmla="*/ 0 w 5086331"/>
              <a:gd name="connsiteY9" fmla="*/ 2681940 h 4001096"/>
              <a:gd name="connsiteX10" fmla="*/ 126883 w 5086331"/>
              <a:gd name="connsiteY10" fmla="*/ 1290513 h 4001096"/>
              <a:gd name="connsiteX11" fmla="*/ 954200 w 5086331"/>
              <a:gd name="connsiteY11" fmla="*/ 590018 h 4001096"/>
              <a:gd name="connsiteX12" fmla="*/ 972132 w 5086331"/>
              <a:gd name="connsiteY12"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1007316 w 5121515"/>
              <a:gd name="connsiteY0" fmla="*/ 0 h 4001096"/>
              <a:gd name="connsiteX1" fmla="*/ 1619034 w 5121515"/>
              <a:gd name="connsiteY1" fmla="*/ 571743 h 4001096"/>
              <a:gd name="connsiteX2" fmla="*/ 4644129 w 5121515"/>
              <a:gd name="connsiteY2" fmla="*/ 815032 h 4001096"/>
              <a:gd name="connsiteX3" fmla="*/ 5121515 w 5121515"/>
              <a:gd name="connsiteY3" fmla="*/ 2118754 h 4001096"/>
              <a:gd name="connsiteX4" fmla="*/ 4871892 w 5121515"/>
              <a:gd name="connsiteY4" fmla="*/ 3634494 h 4001096"/>
              <a:gd name="connsiteX5" fmla="*/ 3816594 w 5121515"/>
              <a:gd name="connsiteY5" fmla="*/ 3985529 h 4001096"/>
              <a:gd name="connsiteX6" fmla="*/ 980286 w 5121515"/>
              <a:gd name="connsiteY6" fmla="*/ 3840584 h 4001096"/>
              <a:gd name="connsiteX7" fmla="*/ 67581 w 5121515"/>
              <a:gd name="connsiteY7" fmla="*/ 3533756 h 4001096"/>
              <a:gd name="connsiteX8" fmla="*/ 35184 w 5121515"/>
              <a:gd name="connsiteY8" fmla="*/ 2681940 h 4001096"/>
              <a:gd name="connsiteX9" fmla="*/ 162067 w 5121515"/>
              <a:gd name="connsiteY9" fmla="*/ 1290513 h 4001096"/>
              <a:gd name="connsiteX10" fmla="*/ 989384 w 5121515"/>
              <a:gd name="connsiteY10" fmla="*/ 590018 h 4001096"/>
              <a:gd name="connsiteX11" fmla="*/ 1007316 w 5121515"/>
              <a:gd name="connsiteY11" fmla="*/ 0 h 4001096"/>
              <a:gd name="connsiteX0" fmla="*/ 1010370 w 5124569"/>
              <a:gd name="connsiteY0" fmla="*/ 0 h 4001096"/>
              <a:gd name="connsiteX1" fmla="*/ 1622088 w 5124569"/>
              <a:gd name="connsiteY1" fmla="*/ 571743 h 4001096"/>
              <a:gd name="connsiteX2" fmla="*/ 4647183 w 5124569"/>
              <a:gd name="connsiteY2" fmla="*/ 815032 h 4001096"/>
              <a:gd name="connsiteX3" fmla="*/ 5124569 w 5124569"/>
              <a:gd name="connsiteY3" fmla="*/ 2118754 h 4001096"/>
              <a:gd name="connsiteX4" fmla="*/ 4874946 w 5124569"/>
              <a:gd name="connsiteY4" fmla="*/ 3634494 h 4001096"/>
              <a:gd name="connsiteX5" fmla="*/ 3819648 w 5124569"/>
              <a:gd name="connsiteY5" fmla="*/ 3985529 h 4001096"/>
              <a:gd name="connsiteX6" fmla="*/ 983340 w 5124569"/>
              <a:gd name="connsiteY6" fmla="*/ 3840584 h 4001096"/>
              <a:gd name="connsiteX7" fmla="*/ 70635 w 5124569"/>
              <a:gd name="connsiteY7" fmla="*/ 3533756 h 4001096"/>
              <a:gd name="connsiteX8" fmla="*/ 165121 w 5124569"/>
              <a:gd name="connsiteY8" fmla="*/ 1290513 h 4001096"/>
              <a:gd name="connsiteX9" fmla="*/ 992438 w 5124569"/>
              <a:gd name="connsiteY9" fmla="*/ 590018 h 4001096"/>
              <a:gd name="connsiteX10" fmla="*/ 1010370 w 5124569"/>
              <a:gd name="connsiteY10" fmla="*/ 0 h 4001096"/>
              <a:gd name="connsiteX0" fmla="*/ 1004891 w 5119090"/>
              <a:gd name="connsiteY0" fmla="*/ 0 h 4001096"/>
              <a:gd name="connsiteX1" fmla="*/ 1616609 w 5119090"/>
              <a:gd name="connsiteY1" fmla="*/ 571743 h 4001096"/>
              <a:gd name="connsiteX2" fmla="*/ 4641704 w 5119090"/>
              <a:gd name="connsiteY2" fmla="*/ 815032 h 4001096"/>
              <a:gd name="connsiteX3" fmla="*/ 5119090 w 5119090"/>
              <a:gd name="connsiteY3" fmla="*/ 2118754 h 4001096"/>
              <a:gd name="connsiteX4" fmla="*/ 4869467 w 5119090"/>
              <a:gd name="connsiteY4" fmla="*/ 3634494 h 4001096"/>
              <a:gd name="connsiteX5" fmla="*/ 3814169 w 5119090"/>
              <a:gd name="connsiteY5" fmla="*/ 3985529 h 4001096"/>
              <a:gd name="connsiteX6" fmla="*/ 977861 w 5119090"/>
              <a:gd name="connsiteY6" fmla="*/ 3840584 h 4001096"/>
              <a:gd name="connsiteX7" fmla="*/ 73039 w 5119090"/>
              <a:gd name="connsiteY7" fmla="*/ 3313039 h 4001096"/>
              <a:gd name="connsiteX8" fmla="*/ 159642 w 5119090"/>
              <a:gd name="connsiteY8" fmla="*/ 1290513 h 4001096"/>
              <a:gd name="connsiteX9" fmla="*/ 986959 w 5119090"/>
              <a:gd name="connsiteY9" fmla="*/ 590018 h 4001096"/>
              <a:gd name="connsiteX10" fmla="*/ 1004891 w 5119090"/>
              <a:gd name="connsiteY10" fmla="*/ 0 h 4001096"/>
              <a:gd name="connsiteX0" fmla="*/ 1004891 w 5119090"/>
              <a:gd name="connsiteY0" fmla="*/ 0 h 4028919"/>
              <a:gd name="connsiteX1" fmla="*/ 1616609 w 5119090"/>
              <a:gd name="connsiteY1" fmla="*/ 571743 h 4028919"/>
              <a:gd name="connsiteX2" fmla="*/ 4641704 w 5119090"/>
              <a:gd name="connsiteY2" fmla="*/ 815032 h 4028919"/>
              <a:gd name="connsiteX3" fmla="*/ 5119090 w 5119090"/>
              <a:gd name="connsiteY3" fmla="*/ 2118754 h 4028919"/>
              <a:gd name="connsiteX4" fmla="*/ 4869467 w 5119090"/>
              <a:gd name="connsiteY4" fmla="*/ 3634494 h 4028919"/>
              <a:gd name="connsiteX5" fmla="*/ 3814169 w 5119090"/>
              <a:gd name="connsiteY5" fmla="*/ 3985529 h 4028919"/>
              <a:gd name="connsiteX6" fmla="*/ 977861 w 5119090"/>
              <a:gd name="connsiteY6" fmla="*/ 3911529 h 4028919"/>
              <a:gd name="connsiteX7" fmla="*/ 73039 w 5119090"/>
              <a:gd name="connsiteY7" fmla="*/ 3313039 h 4028919"/>
              <a:gd name="connsiteX8" fmla="*/ 159642 w 5119090"/>
              <a:gd name="connsiteY8" fmla="*/ 1290513 h 4028919"/>
              <a:gd name="connsiteX9" fmla="*/ 986959 w 5119090"/>
              <a:gd name="connsiteY9" fmla="*/ 590018 h 4028919"/>
              <a:gd name="connsiteX10" fmla="*/ 1004891 w 5119090"/>
              <a:gd name="connsiteY10" fmla="*/ 0 h 4028919"/>
              <a:gd name="connsiteX0" fmla="*/ 1004891 w 5119090"/>
              <a:gd name="connsiteY0" fmla="*/ 0 h 4142676"/>
              <a:gd name="connsiteX1" fmla="*/ 1616609 w 5119090"/>
              <a:gd name="connsiteY1" fmla="*/ 571743 h 4142676"/>
              <a:gd name="connsiteX2" fmla="*/ 4641704 w 5119090"/>
              <a:gd name="connsiteY2" fmla="*/ 815032 h 4142676"/>
              <a:gd name="connsiteX3" fmla="*/ 5119090 w 5119090"/>
              <a:gd name="connsiteY3" fmla="*/ 2118754 h 4142676"/>
              <a:gd name="connsiteX4" fmla="*/ 4869467 w 5119090"/>
              <a:gd name="connsiteY4" fmla="*/ 3634494 h 4142676"/>
              <a:gd name="connsiteX5" fmla="*/ 3575630 w 5119090"/>
              <a:gd name="connsiteY5" fmla="*/ 4131303 h 4142676"/>
              <a:gd name="connsiteX6" fmla="*/ 977861 w 5119090"/>
              <a:gd name="connsiteY6" fmla="*/ 3911529 h 4142676"/>
              <a:gd name="connsiteX7" fmla="*/ 73039 w 5119090"/>
              <a:gd name="connsiteY7" fmla="*/ 3313039 h 4142676"/>
              <a:gd name="connsiteX8" fmla="*/ 159642 w 5119090"/>
              <a:gd name="connsiteY8" fmla="*/ 1290513 h 4142676"/>
              <a:gd name="connsiteX9" fmla="*/ 986959 w 5119090"/>
              <a:gd name="connsiteY9" fmla="*/ 590018 h 4142676"/>
              <a:gd name="connsiteX10" fmla="*/ 1004891 w 5119090"/>
              <a:gd name="connsiteY10" fmla="*/ 0 h 4142676"/>
              <a:gd name="connsiteX0" fmla="*/ 1004891 w 5119090"/>
              <a:gd name="connsiteY0" fmla="*/ 0 h 4145018"/>
              <a:gd name="connsiteX1" fmla="*/ 1616609 w 5119090"/>
              <a:gd name="connsiteY1" fmla="*/ 571743 h 4145018"/>
              <a:gd name="connsiteX2" fmla="*/ 4641704 w 5119090"/>
              <a:gd name="connsiteY2" fmla="*/ 815032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5119090"/>
              <a:gd name="connsiteY0" fmla="*/ 0 h 4145018"/>
              <a:gd name="connsiteX1" fmla="*/ 1616609 w 5119090"/>
              <a:gd name="connsiteY1" fmla="*/ 571743 h 4145018"/>
              <a:gd name="connsiteX2" fmla="*/ 4469426 w 5119090"/>
              <a:gd name="connsiteY2" fmla="*/ 735519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4986569"/>
              <a:gd name="connsiteY0" fmla="*/ 0 h 4145018"/>
              <a:gd name="connsiteX1" fmla="*/ 1616609 w 4986569"/>
              <a:gd name="connsiteY1" fmla="*/ 571743 h 4145018"/>
              <a:gd name="connsiteX2" fmla="*/ 4469426 w 4986569"/>
              <a:gd name="connsiteY2" fmla="*/ 735519 h 4145018"/>
              <a:gd name="connsiteX3" fmla="*/ 4986569 w 4986569"/>
              <a:gd name="connsiteY3" fmla="*/ 2118754 h 4145018"/>
              <a:gd name="connsiteX4" fmla="*/ 4736945 w 4986569"/>
              <a:gd name="connsiteY4" fmla="*/ 3594737 h 4145018"/>
              <a:gd name="connsiteX5" fmla="*/ 3575630 w 4986569"/>
              <a:gd name="connsiteY5" fmla="*/ 4131303 h 4145018"/>
              <a:gd name="connsiteX6" fmla="*/ 977861 w 4986569"/>
              <a:gd name="connsiteY6" fmla="*/ 3911529 h 4145018"/>
              <a:gd name="connsiteX7" fmla="*/ 73039 w 4986569"/>
              <a:gd name="connsiteY7" fmla="*/ 3313039 h 4145018"/>
              <a:gd name="connsiteX8" fmla="*/ 159642 w 4986569"/>
              <a:gd name="connsiteY8" fmla="*/ 1290513 h 4145018"/>
              <a:gd name="connsiteX9" fmla="*/ 986959 w 4986569"/>
              <a:gd name="connsiteY9" fmla="*/ 590018 h 4145018"/>
              <a:gd name="connsiteX10" fmla="*/ 1004891 w 4986569"/>
              <a:gd name="connsiteY10" fmla="*/ 0 h 4145018"/>
              <a:gd name="connsiteX0" fmla="*/ 1004891 w 4857980"/>
              <a:gd name="connsiteY0" fmla="*/ 0 h 4145018"/>
              <a:gd name="connsiteX1" fmla="*/ 1616609 w 4857980"/>
              <a:gd name="connsiteY1" fmla="*/ 571743 h 4145018"/>
              <a:gd name="connsiteX2" fmla="*/ 4469426 w 4857980"/>
              <a:gd name="connsiteY2" fmla="*/ 735519 h 4145018"/>
              <a:gd name="connsiteX3" fmla="*/ 4736945 w 4857980"/>
              <a:gd name="connsiteY3" fmla="*/ 3594737 h 4145018"/>
              <a:gd name="connsiteX4" fmla="*/ 3575630 w 4857980"/>
              <a:gd name="connsiteY4" fmla="*/ 4131303 h 4145018"/>
              <a:gd name="connsiteX5" fmla="*/ 977861 w 4857980"/>
              <a:gd name="connsiteY5" fmla="*/ 3911529 h 4145018"/>
              <a:gd name="connsiteX6" fmla="*/ 73039 w 4857980"/>
              <a:gd name="connsiteY6" fmla="*/ 3313039 h 4145018"/>
              <a:gd name="connsiteX7" fmla="*/ 159642 w 4857980"/>
              <a:gd name="connsiteY7" fmla="*/ 1290513 h 4145018"/>
              <a:gd name="connsiteX8" fmla="*/ 986959 w 4857980"/>
              <a:gd name="connsiteY8" fmla="*/ 590018 h 4145018"/>
              <a:gd name="connsiteX9" fmla="*/ 1004891 w 4857980"/>
              <a:gd name="connsiteY9" fmla="*/ 0 h 4145018"/>
              <a:gd name="connsiteX0" fmla="*/ 1004891 w 4944528"/>
              <a:gd name="connsiteY0" fmla="*/ 0 h 4145018"/>
              <a:gd name="connsiteX1" fmla="*/ 1616609 w 4944528"/>
              <a:gd name="connsiteY1" fmla="*/ 571743 h 4145018"/>
              <a:gd name="connsiteX2" fmla="*/ 4641704 w 4944528"/>
              <a:gd name="connsiteY2" fmla="*/ 775276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44528"/>
              <a:gd name="connsiteY0" fmla="*/ 0 h 4145018"/>
              <a:gd name="connsiteX1" fmla="*/ 1616609 w 4944528"/>
              <a:gd name="connsiteY1" fmla="*/ 571743 h 4145018"/>
              <a:gd name="connsiteX2" fmla="*/ 4641704 w 4944528"/>
              <a:gd name="connsiteY2" fmla="*/ 907797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38286"/>
              <a:gd name="connsiteY0" fmla="*/ 0 h 4156705"/>
              <a:gd name="connsiteX1" fmla="*/ 1616609 w 4938286"/>
              <a:gd name="connsiteY1" fmla="*/ 571743 h 4156705"/>
              <a:gd name="connsiteX2" fmla="*/ 4641704 w 4938286"/>
              <a:gd name="connsiteY2" fmla="*/ 907797 h 4156705"/>
              <a:gd name="connsiteX3" fmla="*/ 4723693 w 4938286"/>
              <a:gd name="connsiteY3" fmla="*/ 3409206 h 4156705"/>
              <a:gd name="connsiteX4" fmla="*/ 3575630 w 4938286"/>
              <a:gd name="connsiteY4" fmla="*/ 4131303 h 4156705"/>
              <a:gd name="connsiteX5" fmla="*/ 977861 w 4938286"/>
              <a:gd name="connsiteY5" fmla="*/ 3911529 h 4156705"/>
              <a:gd name="connsiteX6" fmla="*/ 73039 w 4938286"/>
              <a:gd name="connsiteY6" fmla="*/ 3313039 h 4156705"/>
              <a:gd name="connsiteX7" fmla="*/ 159642 w 4938286"/>
              <a:gd name="connsiteY7" fmla="*/ 1290513 h 4156705"/>
              <a:gd name="connsiteX8" fmla="*/ 986959 w 4938286"/>
              <a:gd name="connsiteY8" fmla="*/ 590018 h 4156705"/>
              <a:gd name="connsiteX9" fmla="*/ 1004891 w 4938286"/>
              <a:gd name="connsiteY9" fmla="*/ 0 h 4156705"/>
              <a:gd name="connsiteX0" fmla="*/ 1004891 w 4964496"/>
              <a:gd name="connsiteY0" fmla="*/ 0 h 4156705"/>
              <a:gd name="connsiteX1" fmla="*/ 1616609 w 4964496"/>
              <a:gd name="connsiteY1" fmla="*/ 571743 h 4156705"/>
              <a:gd name="connsiteX2" fmla="*/ 4641704 w 4964496"/>
              <a:gd name="connsiteY2" fmla="*/ 907797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64496"/>
              <a:gd name="connsiteY0" fmla="*/ 0 h 4156705"/>
              <a:gd name="connsiteX1" fmla="*/ 1616609 w 4964496"/>
              <a:gd name="connsiteY1" fmla="*/ 571743 h 4156705"/>
              <a:gd name="connsiteX2" fmla="*/ 4641704 w 4964496"/>
              <a:gd name="connsiteY2" fmla="*/ 881293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38200"/>
              <a:gd name="connsiteY0" fmla="*/ 0 h 4156705"/>
              <a:gd name="connsiteX1" fmla="*/ 1616609 w 4938200"/>
              <a:gd name="connsiteY1" fmla="*/ 571743 h 4156705"/>
              <a:gd name="connsiteX2" fmla="*/ 4641704 w 4938200"/>
              <a:gd name="connsiteY2" fmla="*/ 881293 h 4156705"/>
              <a:gd name="connsiteX3" fmla="*/ 4723693 w 4938200"/>
              <a:gd name="connsiteY3" fmla="*/ 3409206 h 4156705"/>
              <a:gd name="connsiteX4" fmla="*/ 3575630 w 4938200"/>
              <a:gd name="connsiteY4" fmla="*/ 4131303 h 4156705"/>
              <a:gd name="connsiteX5" fmla="*/ 977861 w 4938200"/>
              <a:gd name="connsiteY5" fmla="*/ 3911529 h 4156705"/>
              <a:gd name="connsiteX6" fmla="*/ 73039 w 4938200"/>
              <a:gd name="connsiteY6" fmla="*/ 3313039 h 4156705"/>
              <a:gd name="connsiteX7" fmla="*/ 159642 w 4938200"/>
              <a:gd name="connsiteY7" fmla="*/ 1290513 h 4156705"/>
              <a:gd name="connsiteX8" fmla="*/ 986959 w 4938200"/>
              <a:gd name="connsiteY8" fmla="*/ 590018 h 4156705"/>
              <a:gd name="connsiteX9" fmla="*/ 1004891 w 4938200"/>
              <a:gd name="connsiteY9" fmla="*/ 0 h 4156705"/>
              <a:gd name="connsiteX0" fmla="*/ 1004891 w 4931243"/>
              <a:gd name="connsiteY0" fmla="*/ 0 h 4156705"/>
              <a:gd name="connsiteX1" fmla="*/ 1616609 w 4931243"/>
              <a:gd name="connsiteY1" fmla="*/ 571743 h 4156705"/>
              <a:gd name="connsiteX2" fmla="*/ 4628452 w 4931243"/>
              <a:gd name="connsiteY2" fmla="*/ 934302 h 4156705"/>
              <a:gd name="connsiteX3" fmla="*/ 4723693 w 4931243"/>
              <a:gd name="connsiteY3" fmla="*/ 3409206 h 4156705"/>
              <a:gd name="connsiteX4" fmla="*/ 3575630 w 4931243"/>
              <a:gd name="connsiteY4" fmla="*/ 4131303 h 4156705"/>
              <a:gd name="connsiteX5" fmla="*/ 977861 w 4931243"/>
              <a:gd name="connsiteY5" fmla="*/ 3911529 h 4156705"/>
              <a:gd name="connsiteX6" fmla="*/ 73039 w 4931243"/>
              <a:gd name="connsiteY6" fmla="*/ 3313039 h 4156705"/>
              <a:gd name="connsiteX7" fmla="*/ 159642 w 4931243"/>
              <a:gd name="connsiteY7" fmla="*/ 1290513 h 4156705"/>
              <a:gd name="connsiteX8" fmla="*/ 986959 w 4931243"/>
              <a:gd name="connsiteY8" fmla="*/ 590018 h 4156705"/>
              <a:gd name="connsiteX9" fmla="*/ 1004891 w 4931243"/>
              <a:gd name="connsiteY9" fmla="*/ 0 h 4156705"/>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10726 w 4937078"/>
              <a:gd name="connsiteY0" fmla="*/ 0 h 4175448"/>
              <a:gd name="connsiteX1" fmla="*/ 1622444 w 4937078"/>
              <a:gd name="connsiteY1" fmla="*/ 571743 h 4175448"/>
              <a:gd name="connsiteX2" fmla="*/ 4634287 w 4937078"/>
              <a:gd name="connsiteY2" fmla="*/ 934302 h 4175448"/>
              <a:gd name="connsiteX3" fmla="*/ 4729528 w 4937078"/>
              <a:gd name="connsiteY3" fmla="*/ 3409206 h 4175448"/>
              <a:gd name="connsiteX4" fmla="*/ 3581465 w 4937078"/>
              <a:gd name="connsiteY4" fmla="*/ 4131303 h 4175448"/>
              <a:gd name="connsiteX5" fmla="*/ 864426 w 4937078"/>
              <a:gd name="connsiteY5" fmla="*/ 3991042 h 4175448"/>
              <a:gd name="connsiteX6" fmla="*/ 78874 w 4937078"/>
              <a:gd name="connsiteY6" fmla="*/ 3313039 h 4175448"/>
              <a:gd name="connsiteX7" fmla="*/ 165477 w 4937078"/>
              <a:gd name="connsiteY7" fmla="*/ 1290513 h 4175448"/>
              <a:gd name="connsiteX8" fmla="*/ 992794 w 4937078"/>
              <a:gd name="connsiteY8" fmla="*/ 590018 h 4175448"/>
              <a:gd name="connsiteX9" fmla="*/ 1010726 w 4937078"/>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58820" h="4175448">
                <a:moveTo>
                  <a:pt x="1008299" y="0"/>
                </a:moveTo>
                <a:cubicBezTo>
                  <a:pt x="1080221" y="58905"/>
                  <a:pt x="1502689" y="357725"/>
                  <a:pt x="1646266" y="574434"/>
                </a:cubicBezTo>
                <a:cubicBezTo>
                  <a:pt x="1801987" y="585526"/>
                  <a:pt x="4118388" y="461840"/>
                  <a:pt x="4631860" y="934302"/>
                </a:cubicBezTo>
                <a:cubicBezTo>
                  <a:pt x="5145332" y="1406764"/>
                  <a:pt x="4955580" y="2313155"/>
                  <a:pt x="4727101" y="3409206"/>
                </a:cubicBezTo>
                <a:cubicBezTo>
                  <a:pt x="4578135" y="3975170"/>
                  <a:pt x="4223222" y="4034330"/>
                  <a:pt x="3579038" y="4131303"/>
                </a:cubicBezTo>
                <a:cubicBezTo>
                  <a:pt x="2934854" y="4228276"/>
                  <a:pt x="1597338" y="4158382"/>
                  <a:pt x="861999" y="3991042"/>
                </a:cubicBezTo>
                <a:cubicBezTo>
                  <a:pt x="557764" y="3888766"/>
                  <a:pt x="288603" y="3774523"/>
                  <a:pt x="76447" y="3313039"/>
                </a:cubicBezTo>
                <a:cubicBezTo>
                  <a:pt x="-73175" y="2826910"/>
                  <a:pt x="18982" y="1794318"/>
                  <a:pt x="163050" y="1290513"/>
                </a:cubicBezTo>
                <a:cubicBezTo>
                  <a:pt x="367640" y="666231"/>
                  <a:pt x="707145" y="617043"/>
                  <a:pt x="990367" y="590018"/>
                </a:cubicBezTo>
                <a:cubicBezTo>
                  <a:pt x="990367" y="590018"/>
                  <a:pt x="1038579" y="394709"/>
                  <a:pt x="1008299" y="0"/>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B832B58-94EB-C7C9-9767-01A0317FBA59}"/>
              </a:ext>
            </a:extLst>
          </p:cNvPr>
          <p:cNvSpPr>
            <a:spLocks noGrp="1"/>
          </p:cNvSpPr>
          <p:nvPr>
            <p:ph idx="1"/>
          </p:nvPr>
        </p:nvSpPr>
        <p:spPr>
          <a:xfrm>
            <a:off x="5855792" y="1133062"/>
            <a:ext cx="5098347" cy="4216490"/>
          </a:xfrm>
        </p:spPr>
        <p:txBody>
          <a:bodyPr anchor="ctr">
            <a:normAutofit/>
          </a:bodyPr>
          <a:lstStyle/>
          <a:p>
            <a:pPr marL="457200" indent="-457200" algn="ctr">
              <a:lnSpc>
                <a:spcPct val="90000"/>
              </a:lnSpc>
              <a:buFont typeface="Wingdings" panose="05000000000000000000" pitchFamily="2" charset="2"/>
              <a:buChar char="v"/>
            </a:pPr>
            <a:r>
              <a:rPr lang="en-GB" sz="2200">
                <a:hlinkClick r:id="rId2"/>
              </a:rPr>
              <a:t>Bill of Rights Bill (parliament.uk)</a:t>
            </a:r>
            <a:r>
              <a:rPr lang="en-GB" sz="2200"/>
              <a:t> </a:t>
            </a:r>
          </a:p>
          <a:p>
            <a:pPr marL="457200" indent="-457200" algn="ctr">
              <a:lnSpc>
                <a:spcPct val="90000"/>
              </a:lnSpc>
              <a:buFont typeface="Wingdings" panose="05000000000000000000" pitchFamily="2" charset="2"/>
              <a:buChar char="v"/>
            </a:pPr>
            <a:r>
              <a:rPr lang="en-GB" sz="2200">
                <a:hlinkClick r:id="rId3"/>
              </a:rPr>
              <a:t>Bill of Rights Bill - Parliamentary Bills - UK Parliament</a:t>
            </a:r>
            <a:endParaRPr lang="en-GB" sz="2200"/>
          </a:p>
          <a:p>
            <a:pPr marL="457200" indent="-457200" algn="ctr">
              <a:lnSpc>
                <a:spcPct val="90000"/>
              </a:lnSpc>
              <a:buFont typeface="Wingdings" panose="05000000000000000000" pitchFamily="2" charset="2"/>
              <a:buChar char="v"/>
            </a:pPr>
            <a:r>
              <a:rPr lang="en-GB" sz="2200">
                <a:hlinkClick r:id="rId4"/>
              </a:rPr>
              <a:t>Human Rights Act reforms and the Bill of Rights Bill | The Law Society</a:t>
            </a:r>
            <a:endParaRPr lang="en-GB" sz="2200"/>
          </a:p>
          <a:p>
            <a:pPr marL="457200" indent="-457200" algn="ctr">
              <a:lnSpc>
                <a:spcPct val="90000"/>
              </a:lnSpc>
              <a:buFont typeface="Wingdings" panose="05000000000000000000" pitchFamily="2" charset="2"/>
              <a:buChar char="v"/>
            </a:pPr>
            <a:r>
              <a:rPr lang="en-GB" sz="2200">
                <a:hlinkClick r:id="rId5"/>
              </a:rPr>
              <a:t>3 facts that expose the Government’s Bill of Rights as a Rights Removal Bill - Liberty (libertyhumanrights.org.uk)</a:t>
            </a:r>
            <a:endParaRPr lang="en-GB" sz="2200"/>
          </a:p>
          <a:p>
            <a:pPr marL="457200" indent="-457200" algn="ctr">
              <a:lnSpc>
                <a:spcPct val="90000"/>
              </a:lnSpc>
              <a:buFont typeface="Wingdings" panose="05000000000000000000" pitchFamily="2" charset="2"/>
              <a:buChar char="v"/>
            </a:pPr>
            <a:r>
              <a:rPr lang="en-GB" sz="2200">
                <a:hlinkClick r:id="rId6"/>
              </a:rPr>
              <a:t>Liz Truss halts Dominic Raab’s bill of rights plan | UK bill of rights | The Guardian</a:t>
            </a:r>
            <a:endParaRPr lang="en-GB" sz="2200"/>
          </a:p>
          <a:p>
            <a:pPr marL="457200" indent="-457200" algn="ctr">
              <a:lnSpc>
                <a:spcPct val="90000"/>
              </a:lnSpc>
              <a:buFont typeface="Wingdings" panose="05000000000000000000" pitchFamily="2" charset="2"/>
              <a:buChar char="v"/>
            </a:pPr>
            <a:r>
              <a:rPr lang="en-GB" sz="2200">
                <a:hlinkClick r:id="rId7"/>
              </a:rPr>
              <a:t>Equalities watchdog welcomes decision to pause Bill of Rights Bill (localgovernmentlawyer.co.uk)</a:t>
            </a:r>
            <a:endParaRPr lang="en-GB" sz="2200"/>
          </a:p>
          <a:p>
            <a:pPr algn="ctr">
              <a:lnSpc>
                <a:spcPct val="90000"/>
              </a:lnSpc>
            </a:pPr>
            <a:endParaRPr lang="en-GB" sz="2200"/>
          </a:p>
        </p:txBody>
      </p:sp>
    </p:spTree>
    <p:extLst>
      <p:ext uri="{BB962C8B-B14F-4D97-AF65-F5344CB8AC3E}">
        <p14:creationId xmlns:p14="http://schemas.microsoft.com/office/powerpoint/2010/main" val="342293966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795E2AC-53C4-48AB-A681-BAF4A9F98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881A9CD8-5D8E-48DD-B6AE-196C15A216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5204" y="682072"/>
            <a:ext cx="4609183" cy="3976940"/>
          </a:xfrm>
          <a:custGeom>
            <a:avLst/>
            <a:gdLst>
              <a:gd name="connsiteX0" fmla="*/ 1211353 w 6205126"/>
              <a:gd name="connsiteY0" fmla="*/ 5255358 h 5353967"/>
              <a:gd name="connsiteX1" fmla="*/ 5756648 w 6205126"/>
              <a:gd name="connsiteY1" fmla="*/ 4182489 h 5353967"/>
              <a:gd name="connsiteX2" fmla="*/ 5825821 w 6205126"/>
              <a:gd name="connsiteY2" fmla="*/ 1344608 h 5353967"/>
              <a:gd name="connsiteX3" fmla="*/ 3184022 w 6205126"/>
              <a:gd name="connsiteY3" fmla="*/ 52507 h 5353967"/>
              <a:gd name="connsiteX4" fmla="*/ 0 w 6205126"/>
              <a:gd name="connsiteY4" fmla="*/ 2452064 h 5353967"/>
              <a:gd name="connsiteX5" fmla="*/ 1938082 w 6205126"/>
              <a:gd name="connsiteY5" fmla="*/ 4966954 h 5353967"/>
              <a:gd name="connsiteX6" fmla="*/ 1211353 w 6205126"/>
              <a:gd name="connsiteY6" fmla="*/ 5255358 h 5353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5126" h="5353967">
                <a:moveTo>
                  <a:pt x="1211353" y="5255358"/>
                </a:moveTo>
                <a:cubicBezTo>
                  <a:pt x="2053554" y="5463015"/>
                  <a:pt x="5113009" y="5442759"/>
                  <a:pt x="5756648" y="4182489"/>
                </a:cubicBezTo>
                <a:cubicBezTo>
                  <a:pt x="6066135" y="3581429"/>
                  <a:pt x="6552688" y="2278993"/>
                  <a:pt x="5825821" y="1344608"/>
                </a:cubicBezTo>
                <a:cubicBezTo>
                  <a:pt x="5354563" y="738725"/>
                  <a:pt x="4240355" y="214554"/>
                  <a:pt x="3184022" y="52507"/>
                </a:cubicBezTo>
                <a:cubicBezTo>
                  <a:pt x="1913555" y="-151291"/>
                  <a:pt x="23150" y="156267"/>
                  <a:pt x="0" y="2452064"/>
                </a:cubicBezTo>
                <a:cubicBezTo>
                  <a:pt x="413" y="3449559"/>
                  <a:pt x="783501" y="4588157"/>
                  <a:pt x="1938082" y="4966954"/>
                </a:cubicBezTo>
                <a:cubicBezTo>
                  <a:pt x="1834185" y="5251638"/>
                  <a:pt x="1211353" y="5255358"/>
                  <a:pt x="1211353" y="5255358"/>
                </a:cubicBezTo>
                <a:close/>
              </a:path>
            </a:pathLst>
          </a:custGeom>
          <a:solidFill>
            <a:schemeClr val="bg1"/>
          </a:solidFill>
          <a:ln w="19050" cap="flat">
            <a:noFill/>
            <a:prstDash val="solid"/>
            <a:miter/>
          </a:ln>
        </p:spPr>
        <p:txBody>
          <a:bodyPr rtlCol="0" anchor="ctr"/>
          <a:lstStyle/>
          <a:p>
            <a:endParaRPr lang="en-US"/>
          </a:p>
        </p:txBody>
      </p:sp>
      <p:sp>
        <p:nvSpPr>
          <p:cNvPr id="6" name="Title 5">
            <a:extLst>
              <a:ext uri="{FF2B5EF4-FFF2-40B4-BE49-F238E27FC236}">
                <a16:creationId xmlns:a16="http://schemas.microsoft.com/office/drawing/2014/main" id="{9B6A504C-9D30-7042-265A-CCA0C50CE66A}"/>
              </a:ext>
            </a:extLst>
          </p:cNvPr>
          <p:cNvSpPr>
            <a:spLocks noGrp="1"/>
          </p:cNvSpPr>
          <p:nvPr>
            <p:ph type="title"/>
          </p:nvPr>
        </p:nvSpPr>
        <p:spPr>
          <a:xfrm>
            <a:off x="1057469" y="1181878"/>
            <a:ext cx="3844213" cy="2985795"/>
          </a:xfrm>
        </p:spPr>
        <p:txBody>
          <a:bodyPr>
            <a:normAutofit/>
          </a:bodyPr>
          <a:lstStyle/>
          <a:p>
            <a:pPr algn="ctr"/>
            <a:r>
              <a:rPr lang="en-GB" i="1" u="sng"/>
              <a:t>Summary</a:t>
            </a:r>
          </a:p>
        </p:txBody>
      </p:sp>
      <p:sp>
        <p:nvSpPr>
          <p:cNvPr id="16" name="Freeform: Shape 15">
            <a:extLst>
              <a:ext uri="{FF2B5EF4-FFF2-40B4-BE49-F238E27FC236}">
                <a16:creationId xmlns:a16="http://schemas.microsoft.com/office/drawing/2014/main" id="{4D4029AB-A2F8-4F5D-BC7C-A0F1F6659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7916" y="629755"/>
            <a:ext cx="4609183" cy="3976940"/>
          </a:xfrm>
          <a:custGeom>
            <a:avLst/>
            <a:gdLst>
              <a:gd name="connsiteX0" fmla="*/ 1211353 w 6205126"/>
              <a:gd name="connsiteY0" fmla="*/ 5255358 h 5353967"/>
              <a:gd name="connsiteX1" fmla="*/ 5756648 w 6205126"/>
              <a:gd name="connsiteY1" fmla="*/ 4182489 h 5353967"/>
              <a:gd name="connsiteX2" fmla="*/ 5825821 w 6205126"/>
              <a:gd name="connsiteY2" fmla="*/ 1344608 h 5353967"/>
              <a:gd name="connsiteX3" fmla="*/ 3184022 w 6205126"/>
              <a:gd name="connsiteY3" fmla="*/ 52507 h 5353967"/>
              <a:gd name="connsiteX4" fmla="*/ 0 w 6205126"/>
              <a:gd name="connsiteY4" fmla="*/ 2452064 h 5353967"/>
              <a:gd name="connsiteX5" fmla="*/ 1938082 w 6205126"/>
              <a:gd name="connsiteY5" fmla="*/ 4966954 h 5353967"/>
              <a:gd name="connsiteX6" fmla="*/ 1211353 w 6205126"/>
              <a:gd name="connsiteY6" fmla="*/ 5255358 h 5353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5126" h="5353967">
                <a:moveTo>
                  <a:pt x="1211353" y="5255358"/>
                </a:moveTo>
                <a:cubicBezTo>
                  <a:pt x="2053554" y="5463015"/>
                  <a:pt x="5113009" y="5442759"/>
                  <a:pt x="5756648" y="4182489"/>
                </a:cubicBezTo>
                <a:cubicBezTo>
                  <a:pt x="6066135" y="3581429"/>
                  <a:pt x="6552688" y="2278993"/>
                  <a:pt x="5825821" y="1344608"/>
                </a:cubicBezTo>
                <a:cubicBezTo>
                  <a:pt x="5354563" y="738725"/>
                  <a:pt x="4240355" y="214554"/>
                  <a:pt x="3184022" y="52507"/>
                </a:cubicBezTo>
                <a:cubicBezTo>
                  <a:pt x="1913555" y="-151291"/>
                  <a:pt x="23150" y="156267"/>
                  <a:pt x="0" y="2452064"/>
                </a:cubicBezTo>
                <a:cubicBezTo>
                  <a:pt x="413" y="3449559"/>
                  <a:pt x="783501" y="4588157"/>
                  <a:pt x="1938082" y="4966954"/>
                </a:cubicBezTo>
                <a:cubicBezTo>
                  <a:pt x="1834185" y="5251638"/>
                  <a:pt x="1211353" y="5255358"/>
                  <a:pt x="1211353" y="5255358"/>
                </a:cubicBezTo>
                <a:close/>
              </a:path>
            </a:pathLst>
          </a:custGeom>
          <a:noFill/>
          <a:ln w="19050" cap="flat">
            <a:solidFill>
              <a:schemeClr val="tx1"/>
            </a:solidFill>
            <a:prstDash val="solid"/>
            <a:miter/>
          </a:ln>
        </p:spPr>
        <p:txBody>
          <a:bodyPr rtlCol="0" anchor="ctr"/>
          <a:lstStyle/>
          <a:p>
            <a:endParaRPr lang="en-US"/>
          </a:p>
        </p:txBody>
      </p:sp>
      <p:sp>
        <p:nvSpPr>
          <p:cNvPr id="7" name="Content Placeholder 6">
            <a:extLst>
              <a:ext uri="{FF2B5EF4-FFF2-40B4-BE49-F238E27FC236}">
                <a16:creationId xmlns:a16="http://schemas.microsoft.com/office/drawing/2014/main" id="{959B0BC0-997A-D347-C006-4E7623626DF6}"/>
              </a:ext>
            </a:extLst>
          </p:cNvPr>
          <p:cNvSpPr>
            <a:spLocks noGrp="1"/>
          </p:cNvSpPr>
          <p:nvPr>
            <p:ph idx="1"/>
          </p:nvPr>
        </p:nvSpPr>
        <p:spPr>
          <a:xfrm>
            <a:off x="6277970" y="944283"/>
            <a:ext cx="5008729" cy="4944726"/>
          </a:xfrm>
        </p:spPr>
        <p:txBody>
          <a:bodyPr anchor="b">
            <a:normAutofit/>
          </a:bodyPr>
          <a:lstStyle/>
          <a:p>
            <a:pPr marL="457200" indent="-457200">
              <a:buFont typeface="Wingdings" panose="05000000000000000000" pitchFamily="2" charset="2"/>
              <a:buChar char="v"/>
            </a:pPr>
            <a:r>
              <a:rPr lang="en-GB" dirty="0"/>
              <a:t>Start – European Convention on Human Rights in 1950</a:t>
            </a:r>
          </a:p>
          <a:p>
            <a:pPr marL="457200" indent="-457200">
              <a:buFont typeface="Wingdings" panose="05000000000000000000" pitchFamily="2" charset="2"/>
              <a:buChar char="v"/>
            </a:pPr>
            <a:r>
              <a:rPr lang="en-GB" dirty="0"/>
              <a:t>Next – Human Rights Act 1998. </a:t>
            </a:r>
          </a:p>
          <a:p>
            <a:pPr marL="457200" indent="-457200">
              <a:buFont typeface="Wingdings" panose="05000000000000000000" pitchFamily="2" charset="2"/>
              <a:buChar char="v"/>
            </a:pPr>
            <a:r>
              <a:rPr lang="en-GB" dirty="0"/>
              <a:t>Key; Article 11 – Freedom of assembly and association. </a:t>
            </a:r>
          </a:p>
          <a:p>
            <a:pPr marL="457200" indent="-457200">
              <a:buFont typeface="Wingdings" panose="05000000000000000000" pitchFamily="2" charset="2"/>
              <a:buChar char="v"/>
            </a:pPr>
            <a:r>
              <a:rPr lang="en-GB" dirty="0"/>
              <a:t>Future Reform ; Bill of Rights. </a:t>
            </a:r>
          </a:p>
          <a:p>
            <a:pPr marL="457200" indent="-457200">
              <a:buFontTx/>
              <a:buChar char="-"/>
            </a:pPr>
            <a:endParaRPr lang="en-GB" dirty="0"/>
          </a:p>
        </p:txBody>
      </p:sp>
    </p:spTree>
    <p:extLst>
      <p:ext uri="{BB962C8B-B14F-4D97-AF65-F5344CB8AC3E}">
        <p14:creationId xmlns:p14="http://schemas.microsoft.com/office/powerpoint/2010/main" val="232019620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A3FE84-C876-4992-9B76-619067C49C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574707F-B5D1-4820-BC58-07687B6F82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7942" flipH="1">
            <a:off x="954778" y="892749"/>
            <a:ext cx="7062717" cy="544166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8286" h="764135">
                <a:moveTo>
                  <a:pt x="0" y="731902"/>
                </a:moveTo>
                <a:cubicBezTo>
                  <a:pt x="133360" y="742237"/>
                  <a:pt x="234017" y="778592"/>
                  <a:pt x="373741" y="757848"/>
                </a:cubicBezTo>
                <a:cubicBezTo>
                  <a:pt x="525009" y="735390"/>
                  <a:pt x="777143" y="617807"/>
                  <a:pt x="812900" y="492088"/>
                </a:cubicBezTo>
                <a:cubicBezTo>
                  <a:pt x="848657" y="366369"/>
                  <a:pt x="839932" y="49162"/>
                  <a:pt x="588282" y="3537"/>
                </a:cubicBezTo>
                <a:cubicBezTo>
                  <a:pt x="492555" y="-3606"/>
                  <a:pt x="93839" y="-31038"/>
                  <a:pt x="59263" y="319863"/>
                </a:cubicBezTo>
                <a:cubicBezTo>
                  <a:pt x="43357" y="428829"/>
                  <a:pt x="56596" y="567513"/>
                  <a:pt x="56596" y="630854"/>
                </a:cubicBezTo>
                <a:cubicBezTo>
                  <a:pt x="57073" y="702577"/>
                  <a:pt x="0" y="731902"/>
                  <a:pt x="0" y="731902"/>
                </a:cubicBezTo>
                <a:close/>
              </a:path>
            </a:pathLst>
          </a:custGeom>
          <a:solidFill>
            <a:schemeClr val="bg1"/>
          </a:solidFill>
          <a:ln w="19050"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5F7771BE-DCC4-45C2-AAAF-8BF499AF3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7942" flipH="1">
            <a:off x="898158" y="839802"/>
            <a:ext cx="7062717" cy="544166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8286" h="764135">
                <a:moveTo>
                  <a:pt x="0" y="731902"/>
                </a:moveTo>
                <a:cubicBezTo>
                  <a:pt x="133360" y="742237"/>
                  <a:pt x="234017" y="778592"/>
                  <a:pt x="373741" y="757848"/>
                </a:cubicBezTo>
                <a:cubicBezTo>
                  <a:pt x="525009" y="735390"/>
                  <a:pt x="777143" y="617807"/>
                  <a:pt x="812900" y="492088"/>
                </a:cubicBezTo>
                <a:cubicBezTo>
                  <a:pt x="848657" y="366369"/>
                  <a:pt x="839932" y="49162"/>
                  <a:pt x="588282" y="3537"/>
                </a:cubicBezTo>
                <a:cubicBezTo>
                  <a:pt x="492555" y="-3606"/>
                  <a:pt x="93839" y="-31038"/>
                  <a:pt x="59263" y="319863"/>
                </a:cubicBezTo>
                <a:cubicBezTo>
                  <a:pt x="43357" y="428829"/>
                  <a:pt x="56596" y="567513"/>
                  <a:pt x="56596" y="630854"/>
                </a:cubicBezTo>
                <a:cubicBezTo>
                  <a:pt x="57073" y="702577"/>
                  <a:pt x="0" y="731902"/>
                  <a:pt x="0" y="731902"/>
                </a:cubicBezTo>
                <a:close/>
              </a:path>
            </a:pathLst>
          </a:custGeom>
          <a:noFill/>
          <a:ln w="19050" cap="flat">
            <a:solidFill>
              <a:schemeClr val="tx1"/>
            </a:solid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3587342E-614C-46C6-97CD-27B712699B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69" y="722394"/>
            <a:ext cx="5172039" cy="2798081"/>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8448" h="873038">
                <a:moveTo>
                  <a:pt x="628580" y="873029"/>
                </a:moveTo>
                <a:cubicBezTo>
                  <a:pt x="712019" y="861599"/>
                  <a:pt x="779646" y="801591"/>
                  <a:pt x="820985" y="803115"/>
                </a:cubicBezTo>
                <a:cubicBezTo>
                  <a:pt x="890136" y="805782"/>
                  <a:pt x="1102925" y="778255"/>
                  <a:pt x="1179791" y="630332"/>
                </a:cubicBezTo>
                <a:cubicBezTo>
                  <a:pt x="1256658" y="482408"/>
                  <a:pt x="1285233" y="316959"/>
                  <a:pt x="1178744" y="192753"/>
                </a:cubicBezTo>
                <a:cubicBezTo>
                  <a:pt x="1072254" y="68547"/>
                  <a:pt x="897566" y="-62326"/>
                  <a:pt x="459416" y="32447"/>
                </a:cubicBezTo>
                <a:cubicBezTo>
                  <a:pt x="21266" y="127221"/>
                  <a:pt x="-22359" y="453262"/>
                  <a:pt x="7264" y="595184"/>
                </a:cubicBezTo>
                <a:cubicBezTo>
                  <a:pt x="36887" y="737107"/>
                  <a:pt x="503802" y="728534"/>
                  <a:pt x="545617" y="737202"/>
                </a:cubicBezTo>
                <a:cubicBezTo>
                  <a:pt x="727068" y="773873"/>
                  <a:pt x="628580" y="873029"/>
                  <a:pt x="628580" y="873029"/>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1365522E-EDB4-4F2A-A160-95445CBCB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9261" y="683902"/>
            <a:ext cx="5172039" cy="2798081"/>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8448" h="873038">
                <a:moveTo>
                  <a:pt x="628580" y="873029"/>
                </a:moveTo>
                <a:cubicBezTo>
                  <a:pt x="712019" y="861599"/>
                  <a:pt x="779646" y="801591"/>
                  <a:pt x="820985" y="803115"/>
                </a:cubicBezTo>
                <a:cubicBezTo>
                  <a:pt x="890136" y="805782"/>
                  <a:pt x="1102925" y="778255"/>
                  <a:pt x="1179791" y="630332"/>
                </a:cubicBezTo>
                <a:cubicBezTo>
                  <a:pt x="1256658" y="482408"/>
                  <a:pt x="1285233" y="316959"/>
                  <a:pt x="1178744" y="192753"/>
                </a:cubicBezTo>
                <a:cubicBezTo>
                  <a:pt x="1072254" y="68547"/>
                  <a:pt x="897566" y="-62326"/>
                  <a:pt x="459416" y="32447"/>
                </a:cubicBezTo>
                <a:cubicBezTo>
                  <a:pt x="21266" y="127221"/>
                  <a:pt x="-22359" y="453262"/>
                  <a:pt x="7264" y="595184"/>
                </a:cubicBezTo>
                <a:cubicBezTo>
                  <a:pt x="36887" y="737107"/>
                  <a:pt x="503802" y="728534"/>
                  <a:pt x="545617" y="737202"/>
                </a:cubicBezTo>
                <a:cubicBezTo>
                  <a:pt x="727068" y="773873"/>
                  <a:pt x="628580" y="873029"/>
                  <a:pt x="628580" y="873029"/>
                </a:cubicBezTo>
                <a:close/>
              </a:path>
            </a:pathLst>
          </a:custGeom>
          <a:noFill/>
          <a:ln w="19050" cap="flat">
            <a:solidFill>
              <a:schemeClr val="tx1"/>
            </a:solidFill>
            <a:prstDash val="solid"/>
            <a:miter/>
          </a:ln>
        </p:spPr>
        <p:txBody>
          <a:bodyPr rtlCol="0" anchor="ctr"/>
          <a:lstStyle/>
          <a:p>
            <a:endParaRPr lang="en-US"/>
          </a:p>
        </p:txBody>
      </p:sp>
      <p:sp>
        <p:nvSpPr>
          <p:cNvPr id="4" name="Title 3">
            <a:extLst>
              <a:ext uri="{FF2B5EF4-FFF2-40B4-BE49-F238E27FC236}">
                <a16:creationId xmlns:a16="http://schemas.microsoft.com/office/drawing/2014/main" id="{BDF18852-BC58-5B23-7C23-8C945D5E1933}"/>
              </a:ext>
            </a:extLst>
          </p:cNvPr>
          <p:cNvSpPr>
            <a:spLocks noGrp="1"/>
          </p:cNvSpPr>
          <p:nvPr>
            <p:ph type="ctrTitle"/>
          </p:nvPr>
        </p:nvSpPr>
        <p:spPr>
          <a:xfrm>
            <a:off x="1889090" y="2082943"/>
            <a:ext cx="4650879" cy="3403458"/>
          </a:xfrm>
        </p:spPr>
        <p:txBody>
          <a:bodyPr>
            <a:normAutofit/>
          </a:bodyPr>
          <a:lstStyle/>
          <a:p>
            <a:r>
              <a:rPr lang="en-GB" sz="6000" dirty="0"/>
              <a:t>Thank you!</a:t>
            </a:r>
          </a:p>
        </p:txBody>
      </p:sp>
      <p:sp>
        <p:nvSpPr>
          <p:cNvPr id="5" name="Subtitle 4">
            <a:extLst>
              <a:ext uri="{FF2B5EF4-FFF2-40B4-BE49-F238E27FC236}">
                <a16:creationId xmlns:a16="http://schemas.microsoft.com/office/drawing/2014/main" id="{8CDBB194-6F7B-D48F-E740-FB54DEBF6D4D}"/>
              </a:ext>
            </a:extLst>
          </p:cNvPr>
          <p:cNvSpPr>
            <a:spLocks noGrp="1"/>
          </p:cNvSpPr>
          <p:nvPr>
            <p:ph type="subTitle" idx="1"/>
          </p:nvPr>
        </p:nvSpPr>
        <p:spPr>
          <a:xfrm>
            <a:off x="7099300" y="1460501"/>
            <a:ext cx="4013201" cy="1269999"/>
          </a:xfrm>
        </p:spPr>
        <p:txBody>
          <a:bodyPr>
            <a:normAutofit/>
          </a:bodyPr>
          <a:lstStyle/>
          <a:p>
            <a:pPr algn="ctr"/>
            <a:r>
              <a:rPr lang="en-GB" dirty="0"/>
              <a:t>Any questions?</a:t>
            </a:r>
            <a:endParaRPr lang="en-GB"/>
          </a:p>
        </p:txBody>
      </p:sp>
    </p:spTree>
    <p:extLst>
      <p:ext uri="{BB962C8B-B14F-4D97-AF65-F5344CB8AC3E}">
        <p14:creationId xmlns:p14="http://schemas.microsoft.com/office/powerpoint/2010/main" val="3389423830"/>
      </p:ext>
    </p:extLst>
  </p:cSld>
  <p:clrMapOvr>
    <a:masterClrMapping/>
  </p:clrMapOvr>
</p:sld>
</file>

<file path=ppt/theme/theme1.xml><?xml version="1.0" encoding="utf-8"?>
<a:theme xmlns:a="http://schemas.openxmlformats.org/drawingml/2006/main" name="ChitchatVTI">
  <a:themeElements>
    <a:clrScheme name="AnalogousFromRegularSeed_2SEEDS">
      <a:dk1>
        <a:srgbClr val="000000"/>
      </a:dk1>
      <a:lt1>
        <a:srgbClr val="FFFFFF"/>
      </a:lt1>
      <a:dk2>
        <a:srgbClr val="351E22"/>
      </a:dk2>
      <a:lt2>
        <a:srgbClr val="E8E2E3"/>
      </a:lt2>
      <a:accent1>
        <a:srgbClr val="3BB195"/>
      </a:accent1>
      <a:accent2>
        <a:srgbClr val="47B56D"/>
      </a:accent2>
      <a:accent3>
        <a:srgbClr val="4BACC0"/>
      </a:accent3>
      <a:accent4>
        <a:srgbClr val="B13B81"/>
      </a:accent4>
      <a:accent5>
        <a:srgbClr val="C34D61"/>
      </a:accent5>
      <a:accent6>
        <a:srgbClr val="B1583B"/>
      </a:accent6>
      <a:hlink>
        <a:srgbClr val="BF3F5E"/>
      </a:hlink>
      <a:folHlink>
        <a:srgbClr val="7F7F7F"/>
      </a:folHlink>
    </a:clrScheme>
    <a:fontScheme name="The Hand">
      <a:majorFont>
        <a:latin typeface="The Serif Hand"/>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itchatVTI" id="{08BB1610-1071-4750-BA6F-EA15E875FFCD}" vid="{D7BDF053-2181-45AE-9365-FFAA906CB43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3881</Words>
  <Application>Microsoft Office PowerPoint</Application>
  <PresentationFormat>Widescreen</PresentationFormat>
  <Paragraphs>347</Paragraphs>
  <Slides>69</Slides>
  <Notes>3</Notes>
  <HiddenSlides>0</HiddenSlides>
  <MMClips>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69</vt:i4>
      </vt:variant>
    </vt:vector>
  </HeadingPairs>
  <TitlesOfParts>
    <vt:vector size="75" baseType="lpstr">
      <vt:lpstr>Aptos</vt:lpstr>
      <vt:lpstr>Arial</vt:lpstr>
      <vt:lpstr>The Hand</vt:lpstr>
      <vt:lpstr>The Serif Hand</vt:lpstr>
      <vt:lpstr>Wingdings</vt:lpstr>
      <vt:lpstr>ChitchatVTI</vt:lpstr>
      <vt:lpstr>Human Rights </vt:lpstr>
      <vt:lpstr>Content </vt:lpstr>
      <vt:lpstr>Aims and Learning Objectives</vt:lpstr>
      <vt:lpstr>Before 1950 </vt:lpstr>
      <vt:lpstr>European Convention on Human Rights </vt:lpstr>
      <vt:lpstr>Development </vt:lpstr>
      <vt:lpstr>Different Categories of Rights </vt:lpstr>
      <vt:lpstr>Key Articles </vt:lpstr>
      <vt:lpstr>Continued</vt:lpstr>
      <vt:lpstr>Let’s take a look at a few!</vt:lpstr>
      <vt:lpstr>Article 2 – Right to life</vt:lpstr>
      <vt:lpstr>Continued</vt:lpstr>
      <vt:lpstr>However, </vt:lpstr>
      <vt:lpstr>Assisted Dying bill</vt:lpstr>
      <vt:lpstr>Article 8</vt:lpstr>
      <vt:lpstr>Continued</vt:lpstr>
      <vt:lpstr>Article 3</vt:lpstr>
      <vt:lpstr>Activity</vt:lpstr>
      <vt:lpstr>Important Sections</vt:lpstr>
      <vt:lpstr>Continued</vt:lpstr>
      <vt:lpstr>The Most important in Public Law</vt:lpstr>
      <vt:lpstr>Freedom of Assembly and association </vt:lpstr>
      <vt:lpstr>Continued</vt:lpstr>
      <vt:lpstr>Example</vt:lpstr>
      <vt:lpstr>When can the right be interfered with?</vt:lpstr>
      <vt:lpstr>Continued</vt:lpstr>
      <vt:lpstr>Where do we start?</vt:lpstr>
      <vt:lpstr>Continued</vt:lpstr>
      <vt:lpstr>Imposing restrictions </vt:lpstr>
      <vt:lpstr>DPP V James</vt:lpstr>
      <vt:lpstr>Those involved in protests</vt:lpstr>
      <vt:lpstr>Others</vt:lpstr>
      <vt:lpstr>S.18 of the Public Order Act 1986</vt:lpstr>
      <vt:lpstr>S.29(B) of the Public Orders Act 1986</vt:lpstr>
      <vt:lpstr>How do we identify those within the same group?</vt:lpstr>
      <vt:lpstr>Examples</vt:lpstr>
      <vt:lpstr>PowerPoint Presentation</vt:lpstr>
      <vt:lpstr>PowerPoint Presentation</vt:lpstr>
      <vt:lpstr>Offences </vt:lpstr>
      <vt:lpstr>An example</vt:lpstr>
      <vt:lpstr>Activity</vt:lpstr>
      <vt:lpstr>S.2 of the Public Order Act 1986</vt:lpstr>
      <vt:lpstr>S.3 of the Public Order Act 1986</vt:lpstr>
      <vt:lpstr>S.4 of the Public order Act 1986</vt:lpstr>
      <vt:lpstr>Other key articles </vt:lpstr>
      <vt:lpstr>Public Nuisance</vt:lpstr>
      <vt:lpstr>Key elements introduced in 2023</vt:lpstr>
      <vt:lpstr>Locking on or going equipped to lock on</vt:lpstr>
      <vt:lpstr>Key examples</vt:lpstr>
      <vt:lpstr>Continued</vt:lpstr>
      <vt:lpstr>In addition, S.2</vt:lpstr>
      <vt:lpstr>Tunnelling or going equipped to tunnel.  </vt:lpstr>
      <vt:lpstr>S.5 of the Public Order Act 2023</vt:lpstr>
      <vt:lpstr>Example</vt:lpstr>
      <vt:lpstr>Mixture of both</vt:lpstr>
      <vt:lpstr>S.4 of the Public Order Act 2023</vt:lpstr>
      <vt:lpstr>S..6 obstructing major works on transport networks</vt:lpstr>
      <vt:lpstr>Also new for 2023</vt:lpstr>
      <vt:lpstr>New for 2024</vt:lpstr>
      <vt:lpstr>S.9 of the Public Order Act 2023</vt:lpstr>
      <vt:lpstr>Reform needed?</vt:lpstr>
      <vt:lpstr>Reform suggestions</vt:lpstr>
      <vt:lpstr>What is the Bill of Rights Bill?</vt:lpstr>
      <vt:lpstr>What would change?</vt:lpstr>
      <vt:lpstr>Let’s take a look</vt:lpstr>
      <vt:lpstr>Courts can no longer tell the government to take positive steps to protect rights</vt:lpstr>
      <vt:lpstr>Where can I find out more information?</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1</cp:revision>
  <dcterms:created xsi:type="dcterms:W3CDTF">2024-11-28T10:46:31Z</dcterms:created>
  <dcterms:modified xsi:type="dcterms:W3CDTF">2024-11-28T12:22:40Z</dcterms:modified>
</cp:coreProperties>
</file>