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143728-13BA-4C7E-8907-71697575CE4F}" v="60" dt="2026-07-10T22:51:11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ia Aslam" userId="e081d7dc18977049" providerId="LiveId" clId="{835D0167-239A-488A-9F64-01DD9B39BA8E}"/>
    <pc:docChg chg="undo custSel addSld delSld modSld">
      <pc:chgData name="Ashia Aslam" userId="e081d7dc18977049" providerId="LiveId" clId="{835D0167-239A-488A-9F64-01DD9B39BA8E}" dt="2026-07-10T22:51:11.953" v="1142" actId="2710"/>
      <pc:docMkLst>
        <pc:docMk/>
      </pc:docMkLst>
      <pc:sldChg chg="modSp mod">
        <pc:chgData name="Ashia Aslam" userId="e081d7dc18977049" providerId="LiveId" clId="{835D0167-239A-488A-9F64-01DD9B39BA8E}" dt="2026-07-10T18:33:46.340" v="764" actId="1035"/>
        <pc:sldMkLst>
          <pc:docMk/>
          <pc:sldMk cId="3927125914" sldId="256"/>
        </pc:sldMkLst>
        <pc:spChg chg="mod">
          <ac:chgData name="Ashia Aslam" userId="e081d7dc18977049" providerId="LiveId" clId="{835D0167-239A-488A-9F64-01DD9B39BA8E}" dt="2026-07-10T18:33:46.340" v="764" actId="1035"/>
          <ac:spMkLst>
            <pc:docMk/>
            <pc:sldMk cId="3927125914" sldId="256"/>
            <ac:spMk id="4" creationId="{75E7FED8-5D05-ADE7-B3EA-442274518E0C}"/>
          </ac:spMkLst>
        </pc:spChg>
      </pc:sldChg>
      <pc:sldChg chg="addSp delSp modSp mod setBg addAnim delAnim">
        <pc:chgData name="Ashia Aslam" userId="e081d7dc18977049" providerId="LiveId" clId="{835D0167-239A-488A-9F64-01DD9B39BA8E}" dt="2026-07-10T22:36:38.067" v="1090" actId="2710"/>
        <pc:sldMkLst>
          <pc:docMk/>
          <pc:sldMk cId="609723780" sldId="257"/>
        </pc:sldMkLst>
        <pc:spChg chg="mod ord">
          <ac:chgData name="Ashia Aslam" userId="e081d7dc18977049" providerId="LiveId" clId="{835D0167-239A-488A-9F64-01DD9B39BA8E}" dt="2026-07-10T22:36:38.067" v="1090" actId="2710"/>
          <ac:spMkLst>
            <pc:docMk/>
            <pc:sldMk cId="609723780" sldId="257"/>
            <ac:spMk id="2" creationId="{0CD5E640-4E79-D669-3EAE-0C25A1938058}"/>
          </ac:spMkLst>
        </pc:spChg>
        <pc:spChg chg="del mod">
          <ac:chgData name="Ashia Aslam" userId="e081d7dc18977049" providerId="LiveId" clId="{835D0167-239A-488A-9F64-01DD9B39BA8E}" dt="2026-07-10T11:50:04.315" v="21" actId="478"/>
          <ac:spMkLst>
            <pc:docMk/>
            <pc:sldMk cId="609723780" sldId="257"/>
            <ac:spMk id="3" creationId="{E30A88D0-FA8F-9527-CC12-1E356F451877}"/>
          </ac:spMkLst>
        </pc:spChg>
        <pc:spChg chg="add del mod">
          <ac:chgData name="Ashia Aslam" userId="e081d7dc18977049" providerId="LiveId" clId="{835D0167-239A-488A-9F64-01DD9B39BA8E}" dt="2026-07-10T11:49:31.717" v="16" actId="767"/>
          <ac:spMkLst>
            <pc:docMk/>
            <pc:sldMk cId="609723780" sldId="257"/>
            <ac:spMk id="4" creationId="{CAB11554-7A9E-F87C-B41D-784C50577F0B}"/>
          </ac:spMkLst>
        </pc:spChg>
        <pc:spChg chg="add del mod">
          <ac:chgData name="Ashia Aslam" userId="e081d7dc18977049" providerId="LiveId" clId="{835D0167-239A-488A-9F64-01DD9B39BA8E}" dt="2026-07-10T18:19:18.431" v="729" actId="478"/>
          <ac:spMkLst>
            <pc:docMk/>
            <pc:sldMk cId="609723780" sldId="257"/>
            <ac:spMk id="6" creationId="{DEB1D21A-6FF6-59D2-3F53-83322ADA0844}"/>
          </ac:spMkLst>
        </pc:spChg>
        <pc:spChg chg="add del">
          <ac:chgData name="Ashia Aslam" userId="e081d7dc18977049" providerId="LiveId" clId="{835D0167-239A-488A-9F64-01DD9B39BA8E}" dt="2026-07-10T18:26:57.973" v="734" actId="26606"/>
          <ac:spMkLst>
            <pc:docMk/>
            <pc:sldMk cId="609723780" sldId="257"/>
            <ac:spMk id="12" creationId="{06DA9DF9-31F7-4056-B42E-878CC92417B8}"/>
          </ac:spMkLst>
        </pc:spChg>
        <pc:spChg chg="add del">
          <ac:chgData name="Ashia Aslam" userId="e081d7dc18977049" providerId="LiveId" clId="{835D0167-239A-488A-9F64-01DD9B39BA8E}" dt="2026-07-10T18:27:09.926" v="736" actId="26606"/>
          <ac:spMkLst>
            <pc:docMk/>
            <pc:sldMk cId="609723780" sldId="257"/>
            <ac:spMk id="14" creationId="{178FB36B-5BFE-42CA-BC60-1115E0D95EEC}"/>
          </ac:spMkLst>
        </pc:spChg>
        <pc:spChg chg="add del">
          <ac:chgData name="Ashia Aslam" userId="e081d7dc18977049" providerId="LiveId" clId="{835D0167-239A-488A-9F64-01DD9B39BA8E}" dt="2026-07-10T18:27:09.926" v="736" actId="26606"/>
          <ac:spMkLst>
            <pc:docMk/>
            <pc:sldMk cId="609723780" sldId="257"/>
            <ac:spMk id="15" creationId="{ECC07320-C2CA-4E29-8481-9D9E143C7788}"/>
          </ac:spMkLst>
        </pc:spChg>
        <pc:spChg chg="add del">
          <ac:chgData name="Ashia Aslam" userId="e081d7dc18977049" providerId="LiveId" clId="{835D0167-239A-488A-9F64-01DD9B39BA8E}" dt="2026-07-10T18:27:12.099" v="739" actId="26606"/>
          <ac:spMkLst>
            <pc:docMk/>
            <pc:sldMk cId="609723780" sldId="257"/>
            <ac:spMk id="16" creationId="{94993204-9792-4E61-A83C-73D4379E2B1C}"/>
          </ac:spMkLst>
        </pc:spChg>
        <pc:spChg chg="add del">
          <ac:chgData name="Ashia Aslam" userId="e081d7dc18977049" providerId="LiveId" clId="{835D0167-239A-488A-9F64-01DD9B39BA8E}" dt="2026-07-10T18:27:12.099" v="739" actId="26606"/>
          <ac:spMkLst>
            <pc:docMk/>
            <pc:sldMk cId="609723780" sldId="257"/>
            <ac:spMk id="17" creationId="{5964CBE2-084A-47DF-A704-CF5F6217B569}"/>
          </ac:spMkLst>
        </pc:spChg>
        <pc:spChg chg="add del">
          <ac:chgData name="Ashia Aslam" userId="e081d7dc18977049" providerId="LiveId" clId="{835D0167-239A-488A-9F64-01DD9B39BA8E}" dt="2026-07-10T18:27:12.099" v="739" actId="26606"/>
          <ac:spMkLst>
            <pc:docMk/>
            <pc:sldMk cId="609723780" sldId="257"/>
            <ac:spMk id="18" creationId="{686A5CBB-E03B-4019-8BCD-78975D39E48C}"/>
          </ac:spMkLst>
        </pc:spChg>
        <pc:spChg chg="add del">
          <ac:chgData name="Ashia Aslam" userId="e081d7dc18977049" providerId="LiveId" clId="{835D0167-239A-488A-9F64-01DD9B39BA8E}" dt="2026-07-10T18:27:29.624" v="741" actId="26606"/>
          <ac:spMkLst>
            <pc:docMk/>
            <pc:sldMk cId="609723780" sldId="257"/>
            <ac:spMk id="20" creationId="{8D0D6D3E-D7F9-4591-9CA9-DDF4DB1F73DA}"/>
          </ac:spMkLst>
        </pc:spChg>
        <pc:spChg chg="add del">
          <ac:chgData name="Ashia Aslam" userId="e081d7dc18977049" providerId="LiveId" clId="{835D0167-239A-488A-9F64-01DD9B39BA8E}" dt="2026-07-10T18:27:29.624" v="741" actId="26606"/>
          <ac:spMkLst>
            <pc:docMk/>
            <pc:sldMk cId="609723780" sldId="257"/>
            <ac:spMk id="21" creationId="{C4C9F2B0-1044-46EB-8AEB-C3BFFDE6C2CC}"/>
          </ac:spMkLst>
        </pc:spChg>
        <pc:spChg chg="add del">
          <ac:chgData name="Ashia Aslam" userId="e081d7dc18977049" providerId="LiveId" clId="{835D0167-239A-488A-9F64-01DD9B39BA8E}" dt="2026-07-10T18:27:29.624" v="741" actId="26606"/>
          <ac:spMkLst>
            <pc:docMk/>
            <pc:sldMk cId="609723780" sldId="257"/>
            <ac:spMk id="22" creationId="{D28B54C3-B57B-472A-B96E-1FCB67093DC2}"/>
          </ac:spMkLst>
        </pc:spChg>
        <pc:spChg chg="add del">
          <ac:chgData name="Ashia Aslam" userId="e081d7dc18977049" providerId="LiveId" clId="{835D0167-239A-488A-9F64-01DD9B39BA8E}" dt="2026-07-10T18:27:29.624" v="741" actId="26606"/>
          <ac:spMkLst>
            <pc:docMk/>
            <pc:sldMk cId="609723780" sldId="257"/>
            <ac:spMk id="23" creationId="{7DB3C429-F8DA-49B9-AF84-21996FCF78B5}"/>
          </ac:spMkLst>
        </pc:spChg>
        <pc:spChg chg="add del">
          <ac:chgData name="Ashia Aslam" userId="e081d7dc18977049" providerId="LiveId" clId="{835D0167-239A-488A-9F64-01DD9B39BA8E}" dt="2026-07-10T18:27:38.873" v="743" actId="26606"/>
          <ac:spMkLst>
            <pc:docMk/>
            <pc:sldMk cId="609723780" sldId="257"/>
            <ac:spMk id="25" creationId="{E91DC736-0EF8-4F87-9146-EBF1D2EE4D3D}"/>
          </ac:spMkLst>
        </pc:spChg>
        <pc:spChg chg="add del">
          <ac:chgData name="Ashia Aslam" userId="e081d7dc18977049" providerId="LiveId" clId="{835D0167-239A-488A-9F64-01DD9B39BA8E}" dt="2026-07-10T18:27:38.873" v="743" actId="26606"/>
          <ac:spMkLst>
            <pc:docMk/>
            <pc:sldMk cId="609723780" sldId="257"/>
            <ac:spMk id="26" creationId="{097CD68E-23E3-4007-8847-CD0944C4F7BE}"/>
          </ac:spMkLst>
        </pc:spChg>
        <pc:spChg chg="add del">
          <ac:chgData name="Ashia Aslam" userId="e081d7dc18977049" providerId="LiveId" clId="{835D0167-239A-488A-9F64-01DD9B39BA8E}" dt="2026-07-10T18:27:38.873" v="743" actId="26606"/>
          <ac:spMkLst>
            <pc:docMk/>
            <pc:sldMk cId="609723780" sldId="257"/>
            <ac:spMk id="27" creationId="{AF2F604E-43BE-4DC3-B983-E071523364F8}"/>
          </ac:spMkLst>
        </pc:spChg>
        <pc:spChg chg="add del">
          <ac:chgData name="Ashia Aslam" userId="e081d7dc18977049" providerId="LiveId" clId="{835D0167-239A-488A-9F64-01DD9B39BA8E}" dt="2026-07-10T18:27:38.873" v="743" actId="26606"/>
          <ac:spMkLst>
            <pc:docMk/>
            <pc:sldMk cId="609723780" sldId="257"/>
            <ac:spMk id="28" creationId="{08C9B587-E65E-4B52-B37C-ABEBB6E87928}"/>
          </ac:spMkLst>
        </pc:spChg>
        <pc:spChg chg="add del">
          <ac:chgData name="Ashia Aslam" userId="e081d7dc18977049" providerId="LiveId" clId="{835D0167-239A-488A-9F64-01DD9B39BA8E}" dt="2026-07-10T18:46:21.400" v="805" actId="26606"/>
          <ac:spMkLst>
            <pc:docMk/>
            <pc:sldMk cId="609723780" sldId="257"/>
            <ac:spMk id="30" creationId="{06DA9DF9-31F7-4056-B42E-878CC92417B8}"/>
          </ac:spMkLst>
        </pc:spChg>
        <pc:spChg chg="add del">
          <ac:chgData name="Ashia Aslam" userId="e081d7dc18977049" providerId="LiveId" clId="{835D0167-239A-488A-9F64-01DD9B39BA8E}" dt="2026-07-10T18:46:08.157" v="800" actId="26606"/>
          <ac:spMkLst>
            <pc:docMk/>
            <pc:sldMk cId="609723780" sldId="257"/>
            <ac:spMk id="35" creationId="{06DA9DF9-31F7-4056-B42E-878CC92417B8}"/>
          </ac:spMkLst>
        </pc:spChg>
        <pc:spChg chg="add del">
          <ac:chgData name="Ashia Aslam" userId="e081d7dc18977049" providerId="LiveId" clId="{835D0167-239A-488A-9F64-01DD9B39BA8E}" dt="2026-07-10T18:46:14.704" v="802" actId="26606"/>
          <ac:spMkLst>
            <pc:docMk/>
            <pc:sldMk cId="609723780" sldId="257"/>
            <ac:spMk id="37" creationId="{178FB36B-5BFE-42CA-BC60-1115E0D95EEC}"/>
          </ac:spMkLst>
        </pc:spChg>
        <pc:spChg chg="add del">
          <ac:chgData name="Ashia Aslam" userId="e081d7dc18977049" providerId="LiveId" clId="{835D0167-239A-488A-9F64-01DD9B39BA8E}" dt="2026-07-10T18:46:14.704" v="802" actId="26606"/>
          <ac:spMkLst>
            <pc:docMk/>
            <pc:sldMk cId="609723780" sldId="257"/>
            <ac:spMk id="38" creationId="{ECC07320-C2CA-4E29-8481-9D9E143C7788}"/>
          </ac:spMkLst>
        </pc:spChg>
        <pc:spChg chg="add del">
          <ac:chgData name="Ashia Aslam" userId="e081d7dc18977049" providerId="LiveId" clId="{835D0167-239A-488A-9F64-01DD9B39BA8E}" dt="2026-07-10T18:46:21.388" v="804" actId="26606"/>
          <ac:spMkLst>
            <pc:docMk/>
            <pc:sldMk cId="609723780" sldId="257"/>
            <ac:spMk id="40" creationId="{D4771268-CB57-404A-9271-370EB28F6090}"/>
          </ac:spMkLst>
        </pc:spChg>
        <pc:spChg chg="add del">
          <ac:chgData name="Ashia Aslam" userId="e081d7dc18977049" providerId="LiveId" clId="{835D0167-239A-488A-9F64-01DD9B39BA8E}" dt="2026-07-10T18:47:39.596" v="817" actId="26606"/>
          <ac:spMkLst>
            <pc:docMk/>
            <pc:sldMk cId="609723780" sldId="257"/>
            <ac:spMk id="42" creationId="{ECC07320-C2CA-4E29-8481-9D9E143C7788}"/>
          </ac:spMkLst>
        </pc:spChg>
        <pc:spChg chg="add del">
          <ac:chgData name="Ashia Aslam" userId="e081d7dc18977049" providerId="LiveId" clId="{835D0167-239A-488A-9F64-01DD9B39BA8E}" dt="2026-07-10T18:47:39.596" v="817" actId="26606"/>
          <ac:spMkLst>
            <pc:docMk/>
            <pc:sldMk cId="609723780" sldId="257"/>
            <ac:spMk id="43" creationId="{178FB36B-5BFE-42CA-BC60-1115E0D95EEC}"/>
          </ac:spMkLst>
        </pc:spChg>
        <pc:spChg chg="add del">
          <ac:chgData name="Ashia Aslam" userId="e081d7dc18977049" providerId="LiveId" clId="{835D0167-239A-488A-9F64-01DD9B39BA8E}" dt="2026-07-10T18:47:07.408" v="812" actId="26606"/>
          <ac:spMkLst>
            <pc:docMk/>
            <pc:sldMk cId="609723780" sldId="257"/>
            <ac:spMk id="48" creationId="{C1DD1A8A-57D5-4A81-AD04-532B043C5611}"/>
          </ac:spMkLst>
        </pc:spChg>
        <pc:spChg chg="add del">
          <ac:chgData name="Ashia Aslam" userId="e081d7dc18977049" providerId="LiveId" clId="{835D0167-239A-488A-9F64-01DD9B39BA8E}" dt="2026-07-10T18:47:07.408" v="812" actId="26606"/>
          <ac:spMkLst>
            <pc:docMk/>
            <pc:sldMk cId="609723780" sldId="257"/>
            <ac:spMk id="50" creationId="{007891EC-4501-44ED-A8C8-B11B6DB767AB}"/>
          </ac:spMkLst>
        </pc:spChg>
        <pc:spChg chg="add del">
          <ac:chgData name="Ashia Aslam" userId="e081d7dc18977049" providerId="LiveId" clId="{835D0167-239A-488A-9F64-01DD9B39BA8E}" dt="2026-07-10T18:47:22.531" v="814" actId="26606"/>
          <ac:spMkLst>
            <pc:docMk/>
            <pc:sldMk cId="609723780" sldId="257"/>
            <ac:spMk id="52" creationId="{ECC07320-C2CA-4E29-8481-9D9E143C7788}"/>
          </ac:spMkLst>
        </pc:spChg>
        <pc:spChg chg="add del">
          <ac:chgData name="Ashia Aslam" userId="e081d7dc18977049" providerId="LiveId" clId="{835D0167-239A-488A-9F64-01DD9B39BA8E}" dt="2026-07-10T18:47:22.531" v="814" actId="26606"/>
          <ac:spMkLst>
            <pc:docMk/>
            <pc:sldMk cId="609723780" sldId="257"/>
            <ac:spMk id="53" creationId="{178FB36B-5BFE-42CA-BC60-1115E0D95EEC}"/>
          </ac:spMkLst>
        </pc:spChg>
        <pc:spChg chg="add del">
          <ac:chgData name="Ashia Aslam" userId="e081d7dc18977049" providerId="LiveId" clId="{835D0167-239A-488A-9F64-01DD9B39BA8E}" dt="2026-07-10T18:47:39.594" v="816" actId="26606"/>
          <ac:spMkLst>
            <pc:docMk/>
            <pc:sldMk cId="609723780" sldId="257"/>
            <ac:spMk id="55" creationId="{B7BD7FCF-A254-4A97-A15C-319B67622677}"/>
          </ac:spMkLst>
        </pc:spChg>
        <pc:spChg chg="add del">
          <ac:chgData name="Ashia Aslam" userId="e081d7dc18977049" providerId="LiveId" clId="{835D0167-239A-488A-9F64-01DD9B39BA8E}" dt="2026-07-10T18:47:39.594" v="816" actId="26606"/>
          <ac:spMkLst>
            <pc:docMk/>
            <pc:sldMk cId="609723780" sldId="257"/>
            <ac:spMk id="56" creationId="{52FFAF72-6204-4676-9C6F-9A4CC4D91805}"/>
          </ac:spMkLst>
        </pc:spChg>
        <pc:spChg chg="add del">
          <ac:chgData name="Ashia Aslam" userId="e081d7dc18977049" providerId="LiveId" clId="{835D0167-239A-488A-9F64-01DD9B39BA8E}" dt="2026-07-10T18:48:11.924" v="821" actId="26606"/>
          <ac:spMkLst>
            <pc:docMk/>
            <pc:sldMk cId="609723780" sldId="257"/>
            <ac:spMk id="58" creationId="{ECC07320-C2CA-4E29-8481-9D9E143C7788}"/>
          </ac:spMkLst>
        </pc:spChg>
        <pc:spChg chg="add del">
          <ac:chgData name="Ashia Aslam" userId="e081d7dc18977049" providerId="LiveId" clId="{835D0167-239A-488A-9F64-01DD9B39BA8E}" dt="2026-07-10T18:48:11.924" v="821" actId="26606"/>
          <ac:spMkLst>
            <pc:docMk/>
            <pc:sldMk cId="609723780" sldId="257"/>
            <ac:spMk id="59" creationId="{178FB36B-5BFE-42CA-BC60-1115E0D95EEC}"/>
          </ac:spMkLst>
        </pc:spChg>
        <pc:spChg chg="add del">
          <ac:chgData name="Ashia Aslam" userId="e081d7dc18977049" providerId="LiveId" clId="{835D0167-239A-488A-9F64-01DD9B39BA8E}" dt="2026-07-10T18:48:58.663" v="831" actId="26606"/>
          <ac:spMkLst>
            <pc:docMk/>
            <pc:sldMk cId="609723780" sldId="257"/>
            <ac:spMk id="64" creationId="{06DA9DF9-31F7-4056-B42E-878CC92417B8}"/>
          </ac:spMkLst>
        </pc:spChg>
        <pc:spChg chg="add del">
          <ac:chgData name="Ashia Aslam" userId="e081d7dc18977049" providerId="LiveId" clId="{835D0167-239A-488A-9F64-01DD9B39BA8E}" dt="2026-07-10T18:48:53.204" v="826" actId="26606"/>
          <ac:spMkLst>
            <pc:docMk/>
            <pc:sldMk cId="609723780" sldId="257"/>
            <ac:spMk id="69" creationId="{E91DC736-0EF8-4F87-9146-EBF1D2EE4D3D}"/>
          </ac:spMkLst>
        </pc:spChg>
        <pc:spChg chg="add del">
          <ac:chgData name="Ashia Aslam" userId="e081d7dc18977049" providerId="LiveId" clId="{835D0167-239A-488A-9F64-01DD9B39BA8E}" dt="2026-07-10T18:48:53.204" v="826" actId="26606"/>
          <ac:spMkLst>
            <pc:docMk/>
            <pc:sldMk cId="609723780" sldId="257"/>
            <ac:spMk id="71" creationId="{097CD68E-23E3-4007-8847-CD0944C4F7BE}"/>
          </ac:spMkLst>
        </pc:spChg>
        <pc:spChg chg="add del">
          <ac:chgData name="Ashia Aslam" userId="e081d7dc18977049" providerId="LiveId" clId="{835D0167-239A-488A-9F64-01DD9B39BA8E}" dt="2026-07-10T18:48:53.204" v="826" actId="26606"/>
          <ac:spMkLst>
            <pc:docMk/>
            <pc:sldMk cId="609723780" sldId="257"/>
            <ac:spMk id="73" creationId="{AF2F604E-43BE-4DC3-B983-E071523364F8}"/>
          </ac:spMkLst>
        </pc:spChg>
        <pc:spChg chg="add del">
          <ac:chgData name="Ashia Aslam" userId="e081d7dc18977049" providerId="LiveId" clId="{835D0167-239A-488A-9F64-01DD9B39BA8E}" dt="2026-07-10T18:48:53.204" v="826" actId="26606"/>
          <ac:spMkLst>
            <pc:docMk/>
            <pc:sldMk cId="609723780" sldId="257"/>
            <ac:spMk id="75" creationId="{08C9B587-E65E-4B52-B37C-ABEBB6E87928}"/>
          </ac:spMkLst>
        </pc:spChg>
        <pc:spChg chg="add del">
          <ac:chgData name="Ashia Aslam" userId="e081d7dc18977049" providerId="LiveId" clId="{835D0167-239A-488A-9F64-01DD9B39BA8E}" dt="2026-07-10T18:48:57.328" v="828" actId="26606"/>
          <ac:spMkLst>
            <pc:docMk/>
            <pc:sldMk cId="609723780" sldId="257"/>
            <ac:spMk id="77" creationId="{06DA9DF9-31F7-4056-B42E-878CC92417B8}"/>
          </ac:spMkLst>
        </pc:spChg>
        <pc:spChg chg="add del">
          <ac:chgData name="Ashia Aslam" userId="e081d7dc18977049" providerId="LiveId" clId="{835D0167-239A-488A-9F64-01DD9B39BA8E}" dt="2026-07-10T18:48:58.632" v="830" actId="26606"/>
          <ac:spMkLst>
            <pc:docMk/>
            <pc:sldMk cId="609723780" sldId="257"/>
            <ac:spMk id="79" creationId="{B7BD7FCF-A254-4A97-A15C-319B67622677}"/>
          </ac:spMkLst>
        </pc:spChg>
        <pc:spChg chg="add del">
          <ac:chgData name="Ashia Aslam" userId="e081d7dc18977049" providerId="LiveId" clId="{835D0167-239A-488A-9F64-01DD9B39BA8E}" dt="2026-07-10T18:48:58.632" v="830" actId="26606"/>
          <ac:spMkLst>
            <pc:docMk/>
            <pc:sldMk cId="609723780" sldId="257"/>
            <ac:spMk id="80" creationId="{52FFAF72-6204-4676-9C6F-9A4CC4D91805}"/>
          </ac:spMkLst>
        </pc:spChg>
        <pc:spChg chg="add del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82" creationId="{E91DC736-0EF8-4F87-9146-EBF1D2EE4D3D}"/>
          </ac:spMkLst>
        </pc:spChg>
        <pc:spChg chg="add del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83" creationId="{097CD68E-23E3-4007-8847-CD0944C4F7BE}"/>
          </ac:spMkLst>
        </pc:spChg>
        <pc:spChg chg="add del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84" creationId="{AF2F604E-43BE-4DC3-B983-E071523364F8}"/>
          </ac:spMkLst>
        </pc:spChg>
        <pc:spChg chg="add del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85" creationId="{08C9B587-E65E-4B52-B37C-ABEBB6E87928}"/>
          </ac:spMkLst>
        </pc:spChg>
        <pc:spChg chg="add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90" creationId="{ECC07320-C2CA-4E29-8481-9D9E143C7788}"/>
          </ac:spMkLst>
        </pc:spChg>
        <pc:spChg chg="add">
          <ac:chgData name="Ashia Aslam" userId="e081d7dc18977049" providerId="LiveId" clId="{835D0167-239A-488A-9F64-01DD9B39BA8E}" dt="2026-07-10T18:49:39.006" v="832" actId="26606"/>
          <ac:spMkLst>
            <pc:docMk/>
            <pc:sldMk cId="609723780" sldId="257"/>
            <ac:spMk id="92" creationId="{178FB36B-5BFE-42CA-BC60-1115E0D95EEC}"/>
          </ac:spMkLst>
        </pc:spChg>
        <pc:picChg chg="add del mod">
          <ac:chgData name="Ashia Aslam" userId="e081d7dc18977049" providerId="LiveId" clId="{835D0167-239A-488A-9F64-01DD9B39BA8E}" dt="2026-07-10T18:34:57.583" v="765" actId="478"/>
          <ac:picMkLst>
            <pc:docMk/>
            <pc:sldMk cId="609723780" sldId="257"/>
            <ac:picMk id="7" creationId="{F33091BD-98B3-2FB6-8E89-57A1235BB06E}"/>
          </ac:picMkLst>
        </pc:picChg>
        <pc:picChg chg="add mod ord">
          <ac:chgData name="Ashia Aslam" userId="e081d7dc18977049" providerId="LiveId" clId="{835D0167-239A-488A-9F64-01DD9B39BA8E}" dt="2026-07-10T20:38:37.619" v="866" actId="14100"/>
          <ac:picMkLst>
            <pc:docMk/>
            <pc:sldMk cId="609723780" sldId="257"/>
            <ac:picMk id="8" creationId="{80BB4CCE-5915-DBAF-6F57-89A9429370B5}"/>
          </ac:picMkLst>
        </pc:picChg>
      </pc:sldChg>
      <pc:sldChg chg="modSp new del mod">
        <pc:chgData name="Ashia Aslam" userId="e081d7dc18977049" providerId="LiveId" clId="{835D0167-239A-488A-9F64-01DD9B39BA8E}" dt="2026-07-10T12:02:22.786" v="101" actId="47"/>
        <pc:sldMkLst>
          <pc:docMk/>
          <pc:sldMk cId="940856456" sldId="258"/>
        </pc:sldMkLst>
        <pc:spChg chg="mod">
          <ac:chgData name="Ashia Aslam" userId="e081d7dc18977049" providerId="LiveId" clId="{835D0167-239A-488A-9F64-01DD9B39BA8E}" dt="2026-07-10T12:01:32.626" v="95" actId="14100"/>
          <ac:spMkLst>
            <pc:docMk/>
            <pc:sldMk cId="940856456" sldId="258"/>
            <ac:spMk id="2" creationId="{D9CFED78-843B-B567-6CD6-94598755143E}"/>
          </ac:spMkLst>
        </pc:spChg>
        <pc:spChg chg="mod">
          <ac:chgData name="Ashia Aslam" userId="e081d7dc18977049" providerId="LiveId" clId="{835D0167-239A-488A-9F64-01DD9B39BA8E}" dt="2026-07-10T12:01:59.649" v="100" actId="5793"/>
          <ac:spMkLst>
            <pc:docMk/>
            <pc:sldMk cId="940856456" sldId="258"/>
            <ac:spMk id="3" creationId="{832930E1-5CF2-C198-0079-B2626355C849}"/>
          </ac:spMkLst>
        </pc:spChg>
      </pc:sldChg>
      <pc:sldChg chg="addSp delSp modSp new mod setBg">
        <pc:chgData name="Ashia Aslam" userId="e081d7dc18977049" providerId="LiveId" clId="{835D0167-239A-488A-9F64-01DD9B39BA8E}" dt="2026-07-10T22:37:43.983" v="1093" actId="2710"/>
        <pc:sldMkLst>
          <pc:docMk/>
          <pc:sldMk cId="1605119987" sldId="258"/>
        </pc:sldMkLst>
        <pc:spChg chg="mod">
          <ac:chgData name="Ashia Aslam" userId="e081d7dc18977049" providerId="LiveId" clId="{835D0167-239A-488A-9F64-01DD9B39BA8E}" dt="2026-07-10T21:01:34.766" v="959" actId="26606"/>
          <ac:spMkLst>
            <pc:docMk/>
            <pc:sldMk cId="1605119987" sldId="258"/>
            <ac:spMk id="2" creationId="{B886FA2A-BEB6-8B47-7332-8904353FFEE3}"/>
          </ac:spMkLst>
        </pc:spChg>
        <pc:spChg chg="mod ord">
          <ac:chgData name="Ashia Aslam" userId="e081d7dc18977049" providerId="LiveId" clId="{835D0167-239A-488A-9F64-01DD9B39BA8E}" dt="2026-07-10T22:37:43.983" v="1093" actId="2710"/>
          <ac:spMkLst>
            <pc:docMk/>
            <pc:sldMk cId="1605119987" sldId="258"/>
            <ac:spMk id="3" creationId="{6ADDD0EC-8C70-B616-2250-503A87F7C212}"/>
          </ac:spMkLst>
        </pc:spChg>
        <pc:spChg chg="add del">
          <ac:chgData name="Ashia Aslam" userId="e081d7dc18977049" providerId="LiveId" clId="{835D0167-239A-488A-9F64-01DD9B39BA8E}" dt="2026-07-10T18:37:47.942" v="778" actId="26606"/>
          <ac:spMkLst>
            <pc:docMk/>
            <pc:sldMk cId="1605119987" sldId="258"/>
            <ac:spMk id="6" creationId="{362810D9-2C5A-477D-949C-C191895477F3}"/>
          </ac:spMkLst>
        </pc:spChg>
        <pc:spChg chg="add del">
          <ac:chgData name="Ashia Aslam" userId="e081d7dc18977049" providerId="LiveId" clId="{835D0167-239A-488A-9F64-01DD9B39BA8E}" dt="2026-07-10T18:37:47.942" v="778" actId="26606"/>
          <ac:spMkLst>
            <pc:docMk/>
            <pc:sldMk cId="1605119987" sldId="258"/>
            <ac:spMk id="7" creationId="{081E4A58-353D-44AE-B2FC-2A74E2E400F7}"/>
          </ac:spMkLst>
        </pc:spChg>
        <pc:spChg chg="add del">
          <ac:chgData name="Ashia Aslam" userId="e081d7dc18977049" providerId="LiveId" clId="{835D0167-239A-488A-9F64-01DD9B39BA8E}" dt="2026-07-10T18:37:39.665" v="774" actId="26606"/>
          <ac:spMkLst>
            <pc:docMk/>
            <pc:sldMk cId="1605119987" sldId="258"/>
            <ac:spMk id="9" creationId="{362810D9-2C5A-477D-949C-C191895477F3}"/>
          </ac:spMkLst>
        </pc:spChg>
        <pc:spChg chg="add del">
          <ac:chgData name="Ashia Aslam" userId="e081d7dc18977049" providerId="LiveId" clId="{835D0167-239A-488A-9F64-01DD9B39BA8E}" dt="2026-07-10T18:37:49.987" v="780" actId="26606"/>
          <ac:spMkLst>
            <pc:docMk/>
            <pc:sldMk cId="1605119987" sldId="258"/>
            <ac:spMk id="10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18:37:39.665" v="774" actId="26606"/>
          <ac:spMkLst>
            <pc:docMk/>
            <pc:sldMk cId="1605119987" sldId="258"/>
            <ac:spMk id="11" creationId="{081E4A58-353D-44AE-B2FC-2A74E2E400F7}"/>
          </ac:spMkLst>
        </pc:spChg>
        <pc:spChg chg="add del">
          <ac:chgData name="Ashia Aslam" userId="e081d7dc18977049" providerId="LiveId" clId="{835D0167-239A-488A-9F64-01DD9B39BA8E}" dt="2026-07-10T18:37:49.987" v="780" actId="26606"/>
          <ac:spMkLst>
            <pc:docMk/>
            <pc:sldMk cId="1605119987" sldId="258"/>
            <ac:spMk id="12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13" creationId="{4300840D-0A0B-4512-BACA-B439D5B9C57C}"/>
          </ac:spMkLst>
        </pc:spChg>
        <pc:spChg chg="add del">
          <ac:chgData name="Ashia Aslam" userId="e081d7dc18977049" providerId="LiveId" clId="{835D0167-239A-488A-9F64-01DD9B39BA8E}" dt="2026-07-10T18:37:52.533" v="782" actId="26606"/>
          <ac:spMkLst>
            <pc:docMk/>
            <pc:sldMk cId="1605119987" sldId="258"/>
            <ac:spMk id="14" creationId="{362810D9-2C5A-477D-949C-C191895477F3}"/>
          </ac:spMkLst>
        </pc:spChg>
        <pc:spChg chg="add del">
          <ac:chgData name="Ashia Aslam" userId="e081d7dc18977049" providerId="LiveId" clId="{835D0167-239A-488A-9F64-01DD9B39BA8E}" dt="2026-07-10T18:37:52.533" v="782" actId="26606"/>
          <ac:spMkLst>
            <pc:docMk/>
            <pc:sldMk cId="1605119987" sldId="258"/>
            <ac:spMk id="15" creationId="{081E4A58-353D-44AE-B2FC-2A74E2E400F7}"/>
          </ac:spMkLst>
        </pc:spChg>
        <pc:spChg chg="add del">
          <ac:chgData name="Ashia Aslam" userId="e081d7dc18977049" providerId="LiveId" clId="{835D0167-239A-488A-9F64-01DD9B39BA8E}" dt="2026-07-10T18:37:55.176" v="784" actId="26606"/>
          <ac:spMkLst>
            <pc:docMk/>
            <pc:sldMk cId="1605119987" sldId="258"/>
            <ac:spMk id="17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18:37:55.176" v="784" actId="26606"/>
          <ac:spMkLst>
            <pc:docMk/>
            <pc:sldMk cId="1605119987" sldId="258"/>
            <ac:spMk id="18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19" creationId="{8D71EDA1-87BF-4D5D-AB79-F346FD19278A}"/>
          </ac:spMkLst>
        </pc:spChg>
        <pc:spChg chg="add del">
          <ac:chgData name="Ashia Aslam" userId="e081d7dc18977049" providerId="LiveId" clId="{835D0167-239A-488A-9F64-01DD9B39BA8E}" dt="2026-07-10T18:38:00.791" v="786" actId="26606"/>
          <ac:spMkLst>
            <pc:docMk/>
            <pc:sldMk cId="1605119987" sldId="258"/>
            <ac:spMk id="20" creationId="{362810D9-2C5A-477D-949C-C191895477F3}"/>
          </ac:spMkLst>
        </pc:spChg>
        <pc:spChg chg="add del">
          <ac:chgData name="Ashia Aslam" userId="e081d7dc18977049" providerId="LiveId" clId="{835D0167-239A-488A-9F64-01DD9B39BA8E}" dt="2026-07-10T18:38:00.791" v="786" actId="26606"/>
          <ac:spMkLst>
            <pc:docMk/>
            <pc:sldMk cId="1605119987" sldId="258"/>
            <ac:spMk id="21" creationId="{081E4A58-353D-44AE-B2FC-2A74E2E400F7}"/>
          </ac:spMkLst>
        </pc:spChg>
        <pc:spChg chg="add del">
          <ac:chgData name="Ashia Aslam" userId="e081d7dc18977049" providerId="LiveId" clId="{835D0167-239A-488A-9F64-01DD9B39BA8E}" dt="2026-07-10T18:38:11.533" v="788" actId="26606"/>
          <ac:spMkLst>
            <pc:docMk/>
            <pc:sldMk cId="1605119987" sldId="258"/>
            <ac:spMk id="23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18:38:11.533" v="788" actId="26606"/>
          <ac:spMkLst>
            <pc:docMk/>
            <pc:sldMk cId="1605119987" sldId="258"/>
            <ac:spMk id="24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26" creationId="{2E17E911-875F-4DE5-8699-99D9F1805A5D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27" creationId="{CD9FE4EF-C4D8-49A0-B2FF-81D8DB7D8A24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28" creationId="{D2B78728-A580-49A7-84F9-6EF6F583ADE0}"/>
          </ac:spMkLst>
        </pc:spChg>
        <pc:spChg chg="add del">
          <ac:chgData name="Ashia Aslam" userId="e081d7dc18977049" providerId="LiveId" clId="{835D0167-239A-488A-9F64-01DD9B39BA8E}" dt="2026-07-10T18:38:15.389" v="790" actId="26606"/>
          <ac:spMkLst>
            <pc:docMk/>
            <pc:sldMk cId="1605119987" sldId="258"/>
            <ac:spMk id="29" creationId="{38FAA1A1-D861-433F-88FA-1E9D6FD31D11}"/>
          </ac:spMkLst>
        </pc:spChg>
        <pc:spChg chg="add del">
          <ac:chgData name="Ashia Aslam" userId="e081d7dc18977049" providerId="LiveId" clId="{835D0167-239A-488A-9F64-01DD9B39BA8E}" dt="2026-07-10T18:38:18.522" v="792" actId="26606"/>
          <ac:spMkLst>
            <pc:docMk/>
            <pc:sldMk cId="1605119987" sldId="258"/>
            <ac:spMk id="31" creationId="{E81BF4F6-F2CF-4984-9D14-D6966D92F99F}"/>
          </ac:spMkLst>
        </pc:spChg>
        <pc:spChg chg="add del">
          <ac:chgData name="Ashia Aslam" userId="e081d7dc18977049" providerId="LiveId" clId="{835D0167-239A-488A-9F64-01DD9B39BA8E}" dt="2026-07-10T21:01:34.766" v="959" actId="26606"/>
          <ac:spMkLst>
            <pc:docMk/>
            <pc:sldMk cId="1605119987" sldId="258"/>
            <ac:spMk id="33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21:01:34.766" v="959" actId="26606"/>
          <ac:spMkLst>
            <pc:docMk/>
            <pc:sldMk cId="1605119987" sldId="258"/>
            <ac:spMk id="34" creationId="{5B6AEE0C-07FE-4154-BC7C-2F20530BC556}"/>
          </ac:spMkLst>
        </pc:spChg>
        <pc:picChg chg="add mod ord">
          <ac:chgData name="Ashia Aslam" userId="e081d7dc18977049" providerId="LiveId" clId="{835D0167-239A-488A-9F64-01DD9B39BA8E}" dt="2026-07-10T21:01:34.766" v="959" actId="26606"/>
          <ac:picMkLst>
            <pc:docMk/>
            <pc:sldMk cId="1605119987" sldId="258"/>
            <ac:picMk id="4" creationId="{EE6A687A-D37D-2E3E-A8E6-B1CF857B6DAA}"/>
          </ac:picMkLst>
        </pc:picChg>
      </pc:sldChg>
      <pc:sldChg chg="addSp delSp modSp new del mod">
        <pc:chgData name="Ashia Aslam" userId="e081d7dc18977049" providerId="LiveId" clId="{835D0167-239A-488A-9F64-01DD9B39BA8E}" dt="2026-07-10T12:07:13.430" v="127" actId="47"/>
        <pc:sldMkLst>
          <pc:docMk/>
          <pc:sldMk cId="1669942398" sldId="258"/>
        </pc:sldMkLst>
        <pc:spChg chg="del mod">
          <ac:chgData name="Ashia Aslam" userId="e081d7dc18977049" providerId="LiveId" clId="{835D0167-239A-488A-9F64-01DD9B39BA8E}" dt="2026-07-10T12:05:34.643" v="114" actId="478"/>
          <ac:spMkLst>
            <pc:docMk/>
            <pc:sldMk cId="1669942398" sldId="258"/>
            <ac:spMk id="2" creationId="{9167A92E-7B61-9CC2-050F-CC53ECB6249B}"/>
          </ac:spMkLst>
        </pc:spChg>
        <pc:spChg chg="add del mod">
          <ac:chgData name="Ashia Aslam" userId="e081d7dc18977049" providerId="LiveId" clId="{835D0167-239A-488A-9F64-01DD9B39BA8E}" dt="2026-07-10T12:06:42.499" v="123" actId="34307"/>
          <ac:spMkLst>
            <pc:docMk/>
            <pc:sldMk cId="1669942398" sldId="258"/>
            <ac:spMk id="3" creationId="{B399C997-D9FD-70C1-6749-BF28F68C4B99}"/>
          </ac:spMkLst>
        </pc:spChg>
        <pc:spChg chg="add del mod">
          <ac:chgData name="Ashia Aslam" userId="e081d7dc18977049" providerId="LiveId" clId="{835D0167-239A-488A-9F64-01DD9B39BA8E}" dt="2026-07-10T12:07:11.366" v="126"/>
          <ac:spMkLst>
            <pc:docMk/>
            <pc:sldMk cId="1669942398" sldId="258"/>
            <ac:spMk id="5" creationId="{41868BE7-EF76-C835-27E7-A8E0FEFAD99C}"/>
          </ac:spMkLst>
        </pc:spChg>
        <pc:picChg chg="add del mod ord">
          <ac:chgData name="Ashia Aslam" userId="e081d7dc18977049" providerId="LiveId" clId="{835D0167-239A-488A-9F64-01DD9B39BA8E}" dt="2026-07-10T12:06:42.499" v="123" actId="34307"/>
          <ac:picMkLst>
            <pc:docMk/>
            <pc:sldMk cId="1669942398" sldId="258"/>
            <ac:picMk id="4" creationId="{ABCFCFB7-D120-27CC-328F-4B88268920CB}"/>
          </ac:picMkLst>
        </pc:picChg>
      </pc:sldChg>
      <pc:sldChg chg="addSp delSp modSp new del mod">
        <pc:chgData name="Ashia Aslam" userId="e081d7dc18977049" providerId="LiveId" clId="{835D0167-239A-488A-9F64-01DD9B39BA8E}" dt="2026-07-10T12:01:12.292" v="92" actId="47"/>
        <pc:sldMkLst>
          <pc:docMk/>
          <pc:sldMk cId="2612791958" sldId="258"/>
        </pc:sldMkLst>
        <pc:spChg chg="mod">
          <ac:chgData name="Ashia Aslam" userId="e081d7dc18977049" providerId="LiveId" clId="{835D0167-239A-488A-9F64-01DD9B39BA8E}" dt="2026-07-10T12:00:34.513" v="87"/>
          <ac:spMkLst>
            <pc:docMk/>
            <pc:sldMk cId="2612791958" sldId="258"/>
            <ac:spMk id="2" creationId="{3CF746C2-D3BF-EBB6-DB61-BC926961ED51}"/>
          </ac:spMkLst>
        </pc:spChg>
        <pc:spChg chg="mod">
          <ac:chgData name="Ashia Aslam" userId="e081d7dc18977049" providerId="LiveId" clId="{835D0167-239A-488A-9F64-01DD9B39BA8E}" dt="2026-07-10T12:01:09.218" v="89" actId="14100"/>
          <ac:spMkLst>
            <pc:docMk/>
            <pc:sldMk cId="2612791958" sldId="258"/>
            <ac:spMk id="3" creationId="{775226FB-0D8C-A66E-519A-354B3288B983}"/>
          </ac:spMkLst>
        </pc:spChg>
        <pc:spChg chg="add del mod">
          <ac:chgData name="Ashia Aslam" userId="e081d7dc18977049" providerId="LiveId" clId="{835D0167-239A-488A-9F64-01DD9B39BA8E}" dt="2026-07-10T11:52:39.794" v="52"/>
          <ac:spMkLst>
            <pc:docMk/>
            <pc:sldMk cId="2612791958" sldId="258"/>
            <ac:spMk id="4" creationId="{52A9568B-CF06-C82B-3C97-6E6DBB8EF192}"/>
          </ac:spMkLst>
        </pc:spChg>
        <pc:spChg chg="add del mod">
          <ac:chgData name="Ashia Aslam" userId="e081d7dc18977049" providerId="LiveId" clId="{835D0167-239A-488A-9F64-01DD9B39BA8E}" dt="2026-07-10T12:01:11.267" v="91"/>
          <ac:spMkLst>
            <pc:docMk/>
            <pc:sldMk cId="2612791958" sldId="258"/>
            <ac:spMk id="5" creationId="{A95087EA-86BD-B8E4-2E40-18BCDE3D2778}"/>
          </ac:spMkLst>
        </pc:spChg>
      </pc:sldChg>
      <pc:sldChg chg="modSp new del mod">
        <pc:chgData name="Ashia Aslam" userId="e081d7dc18977049" providerId="LiveId" clId="{835D0167-239A-488A-9F64-01DD9B39BA8E}" dt="2026-07-10T12:04:45.160" v="111" actId="47"/>
        <pc:sldMkLst>
          <pc:docMk/>
          <pc:sldMk cId="3318112544" sldId="258"/>
        </pc:sldMkLst>
        <pc:spChg chg="mod">
          <ac:chgData name="Ashia Aslam" userId="e081d7dc18977049" providerId="LiveId" clId="{835D0167-239A-488A-9F64-01DD9B39BA8E}" dt="2026-07-10T12:04:24.552" v="110" actId="255"/>
          <ac:spMkLst>
            <pc:docMk/>
            <pc:sldMk cId="3318112544" sldId="258"/>
            <ac:spMk id="2" creationId="{2991D627-8B54-2D3C-7D00-B8E702306EDE}"/>
          </ac:spMkLst>
        </pc:spChg>
      </pc:sldChg>
      <pc:sldChg chg="modSp new del mod">
        <pc:chgData name="Ashia Aslam" userId="e081d7dc18977049" providerId="LiveId" clId="{835D0167-239A-488A-9F64-01DD9B39BA8E}" dt="2026-07-10T16:42:45.883" v="144" actId="47"/>
        <pc:sldMkLst>
          <pc:docMk/>
          <pc:sldMk cId="3583898432" sldId="258"/>
        </pc:sldMkLst>
        <pc:spChg chg="mod">
          <ac:chgData name="Ashia Aslam" userId="e081d7dc18977049" providerId="LiveId" clId="{835D0167-239A-488A-9F64-01DD9B39BA8E}" dt="2026-07-10T12:14:57.167" v="143" actId="6549"/>
          <ac:spMkLst>
            <pc:docMk/>
            <pc:sldMk cId="3583898432" sldId="258"/>
            <ac:spMk id="2" creationId="{F739AE61-6E33-3BE3-48D8-28F0C8136326}"/>
          </ac:spMkLst>
        </pc:spChg>
        <pc:spChg chg="mod">
          <ac:chgData name="Ashia Aslam" userId="e081d7dc18977049" providerId="LiveId" clId="{835D0167-239A-488A-9F64-01DD9B39BA8E}" dt="2026-07-10T12:10:42.314" v="142" actId="255"/>
          <ac:spMkLst>
            <pc:docMk/>
            <pc:sldMk cId="3583898432" sldId="258"/>
            <ac:spMk id="3" creationId="{6E75B2BB-03FF-6AF4-BA36-5216B96AF956}"/>
          </ac:spMkLst>
        </pc:spChg>
      </pc:sldChg>
      <pc:sldChg chg="addSp delSp modSp new mod setBg setClrOvrMap">
        <pc:chgData name="Ashia Aslam" userId="e081d7dc18977049" providerId="LiveId" clId="{835D0167-239A-488A-9F64-01DD9B39BA8E}" dt="2026-07-10T22:40:03.815" v="1101" actId="2710"/>
        <pc:sldMkLst>
          <pc:docMk/>
          <pc:sldMk cId="3999832008" sldId="259"/>
        </pc:sldMkLst>
        <pc:spChg chg="mod">
          <ac:chgData name="Ashia Aslam" userId="e081d7dc18977049" providerId="LiveId" clId="{835D0167-239A-488A-9F64-01DD9B39BA8E}" dt="2026-07-10T21:02:37.648" v="972" actId="26606"/>
          <ac:spMkLst>
            <pc:docMk/>
            <pc:sldMk cId="3999832008" sldId="259"/>
            <ac:spMk id="2" creationId="{EE74553E-8B44-108E-C630-429EF8F06E80}"/>
          </ac:spMkLst>
        </pc:spChg>
        <pc:spChg chg="mod">
          <ac:chgData name="Ashia Aslam" userId="e081d7dc18977049" providerId="LiveId" clId="{835D0167-239A-488A-9F64-01DD9B39BA8E}" dt="2026-07-10T22:39:34.133" v="1098" actId="2710"/>
          <ac:spMkLst>
            <pc:docMk/>
            <pc:sldMk cId="3999832008" sldId="259"/>
            <ac:spMk id="3" creationId="{5C6B3A36-C723-A70A-C281-8F0623C66101}"/>
          </ac:spMkLst>
        </pc:spChg>
        <pc:spChg chg="mod">
          <ac:chgData name="Ashia Aslam" userId="e081d7dc18977049" providerId="LiveId" clId="{835D0167-239A-488A-9F64-01DD9B39BA8E}" dt="2026-07-10T22:40:03.815" v="1101" actId="2710"/>
          <ac:spMkLst>
            <pc:docMk/>
            <pc:sldMk cId="3999832008" sldId="259"/>
            <ac:spMk id="4" creationId="{71AF09F3-C213-CF30-297A-276F3B41210F}"/>
          </ac:spMkLst>
        </pc:spChg>
        <pc:spChg chg="add del">
          <ac:chgData name="Ashia Aslam" userId="e081d7dc18977049" providerId="LiveId" clId="{835D0167-239A-488A-9F64-01DD9B39BA8E}" dt="2026-07-10T20:34:23.793" v="849" actId="26606"/>
          <ac:spMkLst>
            <pc:docMk/>
            <pc:sldMk cId="3999832008" sldId="259"/>
            <ac:spMk id="9" creationId="{8CA06CD6-90CA-4C45-856C-6771339E1E22}"/>
          </ac:spMkLst>
        </pc:spChg>
        <pc:spChg chg="add del">
          <ac:chgData name="Ashia Aslam" userId="e081d7dc18977049" providerId="LiveId" clId="{835D0167-239A-488A-9F64-01DD9B39BA8E}" dt="2026-07-10T20:34:26.734" v="851" actId="26606"/>
          <ac:spMkLst>
            <pc:docMk/>
            <pc:sldMk cId="3999832008" sldId="259"/>
            <ac:spMk id="13" creationId="{2A6B319F-86FE-4754-878E-06F0804D882B}"/>
          </ac:spMkLst>
        </pc:spChg>
        <pc:spChg chg="add del">
          <ac:chgData name="Ashia Aslam" userId="e081d7dc18977049" providerId="LiveId" clId="{835D0167-239A-488A-9F64-01DD9B39BA8E}" dt="2026-07-10T20:34:26.734" v="851" actId="26606"/>
          <ac:spMkLst>
            <pc:docMk/>
            <pc:sldMk cId="3999832008" sldId="259"/>
            <ac:spMk id="14" creationId="{DCF7D1B5-3477-499F-ACC5-2C8B07F4EDB3}"/>
          </ac:spMkLst>
        </pc:spChg>
        <pc:spChg chg="add del">
          <ac:chgData name="Ashia Aslam" userId="e081d7dc18977049" providerId="LiveId" clId="{835D0167-239A-488A-9F64-01DD9B39BA8E}" dt="2026-07-10T20:34:33.303" v="853" actId="26606"/>
          <ac:spMkLst>
            <pc:docMk/>
            <pc:sldMk cId="3999832008" sldId="259"/>
            <ac:spMk id="16" creationId="{FEF085B8-A2C0-4A6F-B663-CCC56F3CD373}"/>
          </ac:spMkLst>
        </pc:spChg>
        <pc:spChg chg="add del">
          <ac:chgData name="Ashia Aslam" userId="e081d7dc18977049" providerId="LiveId" clId="{835D0167-239A-488A-9F64-01DD9B39BA8E}" dt="2026-07-10T20:34:33.303" v="853" actId="26606"/>
          <ac:spMkLst>
            <pc:docMk/>
            <pc:sldMk cId="3999832008" sldId="259"/>
            <ac:spMk id="17" creationId="{2658F6D6-96E0-421A-96D6-3DF404008543}"/>
          </ac:spMkLst>
        </pc:spChg>
        <pc:spChg chg="add del">
          <ac:chgData name="Ashia Aslam" userId="e081d7dc18977049" providerId="LiveId" clId="{835D0167-239A-488A-9F64-01DD9B39BA8E}" dt="2026-07-10T20:34:33.303" v="853" actId="26606"/>
          <ac:spMkLst>
            <pc:docMk/>
            <pc:sldMk cId="3999832008" sldId="259"/>
            <ac:spMk id="18" creationId="{3CF62545-93A0-4FD5-9B48-48DCA794CBA1}"/>
          </ac:spMkLst>
        </pc:spChg>
        <pc:spChg chg="add del">
          <ac:chgData name="Ashia Aslam" userId="e081d7dc18977049" providerId="LiveId" clId="{835D0167-239A-488A-9F64-01DD9B39BA8E}" dt="2026-07-10T21:02:37.648" v="972" actId="26606"/>
          <ac:spMkLst>
            <pc:docMk/>
            <pc:sldMk cId="3999832008" sldId="259"/>
            <ac:spMk id="20" creationId="{8CA06CD6-90CA-4C45-856C-6771339E1E22}"/>
          </ac:spMkLst>
        </pc:spChg>
        <pc:spChg chg="add del">
          <ac:chgData name="Ashia Aslam" userId="e081d7dc18977049" providerId="LiveId" clId="{835D0167-239A-488A-9F64-01DD9B39BA8E}" dt="2026-07-10T21:02:04.240" v="961" actId="26606"/>
          <ac:spMkLst>
            <pc:docMk/>
            <pc:sldMk cId="3999832008" sldId="259"/>
            <ac:spMk id="26" creationId="{4C608BEB-860E-4094-8511-78603564A75E}"/>
          </ac:spMkLst>
        </pc:spChg>
        <pc:spChg chg="add del">
          <ac:chgData name="Ashia Aslam" userId="e081d7dc18977049" providerId="LiveId" clId="{835D0167-239A-488A-9F64-01DD9B39BA8E}" dt="2026-07-10T21:02:15.180" v="963" actId="26606"/>
          <ac:spMkLst>
            <pc:docMk/>
            <pc:sldMk cId="3999832008" sldId="259"/>
            <ac:spMk id="30" creationId="{CCD444A3-C338-4886-B7F1-4BA2AF46EB64}"/>
          </ac:spMkLst>
        </pc:spChg>
        <pc:spChg chg="add del">
          <ac:chgData name="Ashia Aslam" userId="e081d7dc18977049" providerId="LiveId" clId="{835D0167-239A-488A-9F64-01DD9B39BA8E}" dt="2026-07-10T21:02:15.180" v="963" actId="26606"/>
          <ac:spMkLst>
            <pc:docMk/>
            <pc:sldMk cId="3999832008" sldId="259"/>
            <ac:spMk id="31" creationId="{21739CA5-F0F5-48E1-8E8C-F24B71827E46}"/>
          </ac:spMkLst>
        </pc:spChg>
        <pc:spChg chg="add del">
          <ac:chgData name="Ashia Aslam" userId="e081d7dc18977049" providerId="LiveId" clId="{835D0167-239A-488A-9F64-01DD9B39BA8E}" dt="2026-07-10T21:02:15.180" v="963" actId="26606"/>
          <ac:spMkLst>
            <pc:docMk/>
            <pc:sldMk cId="3999832008" sldId="259"/>
            <ac:spMk id="32" creationId="{3EAD2937-F230-41D4-B9C5-975B129BFC20}"/>
          </ac:spMkLst>
        </pc:spChg>
        <pc:spChg chg="add del">
          <ac:chgData name="Ashia Aslam" userId="e081d7dc18977049" providerId="LiveId" clId="{835D0167-239A-488A-9F64-01DD9B39BA8E}" dt="2026-07-10T21:02:20.941" v="965" actId="26606"/>
          <ac:spMkLst>
            <pc:docMk/>
            <pc:sldMk cId="3999832008" sldId="259"/>
            <ac:spMk id="34" creationId="{1DE7243B-5109-444B-8FAF-7437C66BC0E9}"/>
          </ac:spMkLst>
        </pc:spChg>
        <pc:spChg chg="add del">
          <ac:chgData name="Ashia Aslam" userId="e081d7dc18977049" providerId="LiveId" clId="{835D0167-239A-488A-9F64-01DD9B39BA8E}" dt="2026-07-10T21:02:20.941" v="965" actId="26606"/>
          <ac:spMkLst>
            <pc:docMk/>
            <pc:sldMk cId="3999832008" sldId="259"/>
            <ac:spMk id="35" creationId="{4C5D6221-DA7B-4611-AA26-7D8E349FDE96}"/>
          </ac:spMkLst>
        </pc:spChg>
        <pc:spChg chg="add del">
          <ac:chgData name="Ashia Aslam" userId="e081d7dc18977049" providerId="LiveId" clId="{835D0167-239A-488A-9F64-01DD9B39BA8E}" dt="2026-07-10T21:02:23.932" v="967" actId="26606"/>
          <ac:spMkLst>
            <pc:docMk/>
            <pc:sldMk cId="3999832008" sldId="259"/>
            <ac:spMk id="37" creationId="{9F7D788E-2C1B-4EF4-8719-12613771FF98}"/>
          </ac:spMkLst>
        </pc:spChg>
        <pc:spChg chg="add del">
          <ac:chgData name="Ashia Aslam" userId="e081d7dc18977049" providerId="LiveId" clId="{835D0167-239A-488A-9F64-01DD9B39BA8E}" dt="2026-07-10T21:02:23.932" v="967" actId="26606"/>
          <ac:spMkLst>
            <pc:docMk/>
            <pc:sldMk cId="3999832008" sldId="259"/>
            <ac:spMk id="38" creationId="{7C54E824-C0F4-480B-BC88-689F50C45FBD}"/>
          </ac:spMkLst>
        </pc:spChg>
        <pc:spChg chg="add del">
          <ac:chgData name="Ashia Aslam" userId="e081d7dc18977049" providerId="LiveId" clId="{835D0167-239A-488A-9F64-01DD9B39BA8E}" dt="2026-07-10T21:02:23.932" v="967" actId="26606"/>
          <ac:spMkLst>
            <pc:docMk/>
            <pc:sldMk cId="3999832008" sldId="259"/>
            <ac:spMk id="39" creationId="{58DEA6A1-FC5C-4E6E-BBBF-7E472949B394}"/>
          </ac:spMkLst>
        </pc:spChg>
        <pc:spChg chg="add del">
          <ac:chgData name="Ashia Aslam" userId="e081d7dc18977049" providerId="LiveId" clId="{835D0167-239A-488A-9F64-01DD9B39BA8E}" dt="2026-07-10T21:02:23.932" v="967" actId="26606"/>
          <ac:spMkLst>
            <pc:docMk/>
            <pc:sldMk cId="3999832008" sldId="259"/>
            <ac:spMk id="40" creationId="{96AAAC3B-1954-46B7-BBAC-27DFF5B5295F}"/>
          </ac:spMkLst>
        </pc:spChg>
        <pc:spChg chg="add del">
          <ac:chgData name="Ashia Aslam" userId="e081d7dc18977049" providerId="LiveId" clId="{835D0167-239A-488A-9F64-01DD9B39BA8E}" dt="2026-07-10T21:02:23.932" v="967" actId="26606"/>
          <ac:spMkLst>
            <pc:docMk/>
            <pc:sldMk cId="3999832008" sldId="259"/>
            <ac:spMk id="41" creationId="{A5AD6500-BB62-4AAC-9D2F-C10DDC90CBB1}"/>
          </ac:spMkLst>
        </pc:spChg>
        <pc:spChg chg="add del">
          <ac:chgData name="Ashia Aslam" userId="e081d7dc18977049" providerId="LiveId" clId="{835D0167-239A-488A-9F64-01DD9B39BA8E}" dt="2026-07-10T21:02:33.872" v="969" actId="26606"/>
          <ac:spMkLst>
            <pc:docMk/>
            <pc:sldMk cId="3999832008" sldId="259"/>
            <ac:spMk id="43" creationId="{1DE7243B-5109-444B-8FAF-7437C66BC0E9}"/>
          </ac:spMkLst>
        </pc:spChg>
        <pc:spChg chg="add del">
          <ac:chgData name="Ashia Aslam" userId="e081d7dc18977049" providerId="LiveId" clId="{835D0167-239A-488A-9F64-01DD9B39BA8E}" dt="2026-07-10T21:02:33.872" v="969" actId="26606"/>
          <ac:spMkLst>
            <pc:docMk/>
            <pc:sldMk cId="3999832008" sldId="259"/>
            <ac:spMk id="44" creationId="{4C5D6221-DA7B-4611-AA26-7D8E349FDE96}"/>
          </ac:spMkLst>
        </pc:spChg>
        <pc:spChg chg="add del">
          <ac:chgData name="Ashia Aslam" userId="e081d7dc18977049" providerId="LiveId" clId="{835D0167-239A-488A-9F64-01DD9B39BA8E}" dt="2026-07-10T21:02:37.635" v="971" actId="26606"/>
          <ac:spMkLst>
            <pc:docMk/>
            <pc:sldMk cId="3999832008" sldId="259"/>
            <ac:spMk id="46" creationId="{21739CA5-F0F5-48E1-8E8C-F24B71827E46}"/>
          </ac:spMkLst>
        </pc:spChg>
        <pc:spChg chg="add del">
          <ac:chgData name="Ashia Aslam" userId="e081d7dc18977049" providerId="LiveId" clId="{835D0167-239A-488A-9F64-01DD9B39BA8E}" dt="2026-07-10T21:02:37.635" v="971" actId="26606"/>
          <ac:spMkLst>
            <pc:docMk/>
            <pc:sldMk cId="3999832008" sldId="259"/>
            <ac:spMk id="47" creationId="{3EAD2937-F230-41D4-B9C5-975B129BFC20}"/>
          </ac:spMkLst>
        </pc:spChg>
        <pc:spChg chg="add del">
          <ac:chgData name="Ashia Aslam" userId="e081d7dc18977049" providerId="LiveId" clId="{835D0167-239A-488A-9F64-01DD9B39BA8E}" dt="2026-07-10T21:02:37.635" v="971" actId="26606"/>
          <ac:spMkLst>
            <pc:docMk/>
            <pc:sldMk cId="3999832008" sldId="259"/>
            <ac:spMk id="48" creationId="{CCD444A3-C338-4886-B7F1-4BA2AF46EB64}"/>
          </ac:spMkLst>
        </pc:spChg>
        <pc:spChg chg="add">
          <ac:chgData name="Ashia Aslam" userId="e081d7dc18977049" providerId="LiveId" clId="{835D0167-239A-488A-9F64-01DD9B39BA8E}" dt="2026-07-10T21:02:37.648" v="972" actId="26606"/>
          <ac:spMkLst>
            <pc:docMk/>
            <pc:sldMk cId="3999832008" sldId="259"/>
            <ac:spMk id="50" creationId="{1DE7243B-5109-444B-8FAF-7437C66BC0E9}"/>
          </ac:spMkLst>
        </pc:spChg>
        <pc:spChg chg="add">
          <ac:chgData name="Ashia Aslam" userId="e081d7dc18977049" providerId="LiveId" clId="{835D0167-239A-488A-9F64-01DD9B39BA8E}" dt="2026-07-10T21:02:37.648" v="972" actId="26606"/>
          <ac:spMkLst>
            <pc:docMk/>
            <pc:sldMk cId="3999832008" sldId="259"/>
            <ac:spMk id="51" creationId="{4C5D6221-DA7B-4611-AA26-7D8E349FDE96}"/>
          </ac:spMkLst>
        </pc:spChg>
        <pc:cxnChg chg="add del">
          <ac:chgData name="Ashia Aslam" userId="e081d7dc18977049" providerId="LiveId" clId="{835D0167-239A-488A-9F64-01DD9B39BA8E}" dt="2026-07-10T20:34:23.793" v="849" actId="26606"/>
          <ac:cxnSpMkLst>
            <pc:docMk/>
            <pc:sldMk cId="3999832008" sldId="259"/>
            <ac:cxnSpMk id="11" creationId="{5021601D-2758-4B15-A31C-FDA184C51B3A}"/>
          </ac:cxnSpMkLst>
        </pc:cxnChg>
        <pc:cxnChg chg="add del">
          <ac:chgData name="Ashia Aslam" userId="e081d7dc18977049" providerId="LiveId" clId="{835D0167-239A-488A-9F64-01DD9B39BA8E}" dt="2026-07-10T21:02:37.648" v="972" actId="26606"/>
          <ac:cxnSpMkLst>
            <pc:docMk/>
            <pc:sldMk cId="3999832008" sldId="259"/>
            <ac:cxnSpMk id="21" creationId="{5021601D-2758-4B15-A31C-FDA184C51B3A}"/>
          </ac:cxnSpMkLst>
        </pc:cxnChg>
        <pc:cxnChg chg="add del">
          <ac:chgData name="Ashia Aslam" userId="e081d7dc18977049" providerId="LiveId" clId="{835D0167-239A-488A-9F64-01DD9B39BA8E}" dt="2026-07-10T21:02:04.240" v="961" actId="26606"/>
          <ac:cxnSpMkLst>
            <pc:docMk/>
            <pc:sldMk cId="3999832008" sldId="259"/>
            <ac:cxnSpMk id="28" creationId="{1F16A8D4-FE87-4604-88B2-394B5D1EB437}"/>
          </ac:cxnSpMkLst>
        </pc:cxnChg>
      </pc:sldChg>
      <pc:sldChg chg="addSp delSp modSp new del mod">
        <pc:chgData name="Ashia Aslam" userId="e081d7dc18977049" providerId="LiveId" clId="{835D0167-239A-488A-9F64-01DD9B39BA8E}" dt="2026-07-10T16:56:39.784" v="290" actId="2696"/>
        <pc:sldMkLst>
          <pc:docMk/>
          <pc:sldMk cId="4255202135" sldId="259"/>
        </pc:sldMkLst>
        <pc:spChg chg="mod">
          <ac:chgData name="Ashia Aslam" userId="e081d7dc18977049" providerId="LiveId" clId="{835D0167-239A-488A-9F64-01DD9B39BA8E}" dt="2026-07-10T16:55:24.213" v="271" actId="404"/>
          <ac:spMkLst>
            <pc:docMk/>
            <pc:sldMk cId="4255202135" sldId="259"/>
            <ac:spMk id="2" creationId="{25D5E37D-5979-B5DF-EC8E-23881A0E51D0}"/>
          </ac:spMkLst>
        </pc:spChg>
        <pc:spChg chg="del mod">
          <ac:chgData name="Ashia Aslam" userId="e081d7dc18977049" providerId="LiveId" clId="{835D0167-239A-488A-9F64-01DD9B39BA8E}" dt="2026-07-10T16:56:33.801" v="289" actId="478"/>
          <ac:spMkLst>
            <pc:docMk/>
            <pc:sldMk cId="4255202135" sldId="259"/>
            <ac:spMk id="3" creationId="{033E5857-C220-AE62-95E5-5D602F1D7DC3}"/>
          </ac:spMkLst>
        </pc:spChg>
        <pc:spChg chg="add mod">
          <ac:chgData name="Ashia Aslam" userId="e081d7dc18977049" providerId="LiveId" clId="{835D0167-239A-488A-9F64-01DD9B39BA8E}" dt="2026-07-10T16:56:33.801" v="289" actId="478"/>
          <ac:spMkLst>
            <pc:docMk/>
            <pc:sldMk cId="4255202135" sldId="259"/>
            <ac:spMk id="5" creationId="{BF8092CC-5C52-0695-BEAF-CC204BDC1EB6}"/>
          </ac:spMkLst>
        </pc:spChg>
      </pc:sldChg>
      <pc:sldChg chg="addSp delSp modSp new mod setBg">
        <pc:chgData name="Ashia Aslam" userId="e081d7dc18977049" providerId="LiveId" clId="{835D0167-239A-488A-9F64-01DD9B39BA8E}" dt="2026-07-10T22:41:43.604" v="1110" actId="2710"/>
        <pc:sldMkLst>
          <pc:docMk/>
          <pc:sldMk cId="2767519491" sldId="260"/>
        </pc:sldMkLst>
        <pc:spChg chg="mod">
          <ac:chgData name="Ashia Aslam" userId="e081d7dc18977049" providerId="LiveId" clId="{835D0167-239A-488A-9F64-01DD9B39BA8E}" dt="2026-07-10T21:03:39.648" v="985" actId="26606"/>
          <ac:spMkLst>
            <pc:docMk/>
            <pc:sldMk cId="2767519491" sldId="260"/>
            <ac:spMk id="2" creationId="{99D43D25-75C6-3AAD-9ACD-58E36242092B}"/>
          </ac:spMkLst>
        </pc:spChg>
        <pc:spChg chg="add del mod">
          <ac:chgData name="Ashia Aslam" userId="e081d7dc18977049" providerId="LiveId" clId="{835D0167-239A-488A-9F64-01DD9B39BA8E}" dt="2026-07-10T20:45:20.174" v="900" actId="26606"/>
          <ac:spMkLst>
            <pc:docMk/>
            <pc:sldMk cId="2767519491" sldId="260"/>
            <ac:spMk id="3" creationId="{DE290D2F-F842-2948-2172-2A377A490A5D}"/>
          </ac:spMkLst>
        </pc:spChg>
        <pc:spChg chg="del">
          <ac:chgData name="Ashia Aslam" userId="e081d7dc18977049" providerId="LiveId" clId="{835D0167-239A-488A-9F64-01DD9B39BA8E}" dt="2026-07-10T17:05:33.954" v="396" actId="478"/>
          <ac:spMkLst>
            <pc:docMk/>
            <pc:sldMk cId="2767519491" sldId="260"/>
            <ac:spMk id="4" creationId="{DBEE4536-03A3-01E3-265C-66826A06360C}"/>
          </ac:spMkLst>
        </pc:spChg>
        <pc:spChg chg="add del">
          <ac:chgData name="Ashia Aslam" userId="e081d7dc18977049" providerId="LiveId" clId="{835D0167-239A-488A-9F64-01DD9B39BA8E}" dt="2026-07-10T20:45:18.677" v="897" actId="26606"/>
          <ac:spMkLst>
            <pc:docMk/>
            <pc:sldMk cId="2767519491" sldId="260"/>
            <ac:spMk id="10" creationId="{EDDBB197-D710-4A4F-A9CA-FD2177498BE8}"/>
          </ac:spMkLst>
        </pc:spChg>
        <pc:spChg chg="add del">
          <ac:chgData name="Ashia Aslam" userId="e081d7dc18977049" providerId="LiveId" clId="{835D0167-239A-488A-9F64-01DD9B39BA8E}" dt="2026-07-10T20:45:18.677" v="897" actId="26606"/>
          <ac:spMkLst>
            <pc:docMk/>
            <pc:sldMk cId="2767519491" sldId="260"/>
            <ac:spMk id="12" creationId="{975D1CFA-2CDB-4B64-BD9F-85744E8DA12F}"/>
          </ac:spMkLst>
        </pc:spChg>
        <pc:spChg chg="add del">
          <ac:chgData name="Ashia Aslam" userId="e081d7dc18977049" providerId="LiveId" clId="{835D0167-239A-488A-9F64-01DD9B39BA8E}" dt="2026-07-10T21:02:58.574" v="974" actId="26606"/>
          <ac:spMkLst>
            <pc:docMk/>
            <pc:sldMk cId="2767519491" sldId="260"/>
            <ac:spMk id="13" creationId="{7517A47C-B2E5-4B79-8061-D74B1311AF6E}"/>
          </ac:spMkLst>
        </pc:spChg>
        <pc:spChg chg="add del">
          <ac:chgData name="Ashia Aslam" userId="e081d7dc18977049" providerId="LiveId" clId="{835D0167-239A-488A-9F64-01DD9B39BA8E}" dt="2026-07-10T21:02:58.574" v="974" actId="26606"/>
          <ac:spMkLst>
            <pc:docMk/>
            <pc:sldMk cId="2767519491" sldId="260"/>
            <ac:spMk id="15" creationId="{C505E780-2083-4CB5-A42A-5E0E2908ECC3}"/>
          </ac:spMkLst>
        </pc:spChg>
        <pc:spChg chg="add del">
          <ac:chgData name="Ashia Aslam" userId="e081d7dc18977049" providerId="LiveId" clId="{835D0167-239A-488A-9F64-01DD9B39BA8E}" dt="2026-07-10T21:02:58.574" v="974" actId="26606"/>
          <ac:spMkLst>
            <pc:docMk/>
            <pc:sldMk cId="2767519491" sldId="260"/>
            <ac:spMk id="17" creationId="{D2C0AE1C-0118-41AE-8A10-7CDCBF10E96F}"/>
          </ac:spMkLst>
        </pc:spChg>
        <pc:spChg chg="add del">
          <ac:chgData name="Ashia Aslam" userId="e081d7dc18977049" providerId="LiveId" clId="{835D0167-239A-488A-9F64-01DD9B39BA8E}" dt="2026-07-10T21:02:58.574" v="974" actId="26606"/>
          <ac:spMkLst>
            <pc:docMk/>
            <pc:sldMk cId="2767519491" sldId="260"/>
            <ac:spMk id="19" creationId="{463EEC44-1BA3-44ED-81FC-A644B04B2A44}"/>
          </ac:spMkLst>
        </pc:spChg>
        <pc:spChg chg="add del">
          <ac:chgData name="Ashia Aslam" userId="e081d7dc18977049" providerId="LiveId" clId="{835D0167-239A-488A-9F64-01DD9B39BA8E}" dt="2026-07-10T21:03:06.714" v="976" actId="26606"/>
          <ac:spMkLst>
            <pc:docMk/>
            <pc:sldMk cId="2767519491" sldId="260"/>
            <ac:spMk id="21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1:03:06.714" v="976" actId="26606"/>
          <ac:spMkLst>
            <pc:docMk/>
            <pc:sldMk cId="2767519491" sldId="260"/>
            <ac:spMk id="22" creationId="{F68B3F68-107C-434F-AA38-110D5EA91B85}"/>
          </ac:spMkLst>
        </pc:spChg>
        <pc:spChg chg="add del">
          <ac:chgData name="Ashia Aslam" userId="e081d7dc18977049" providerId="LiveId" clId="{835D0167-239A-488A-9F64-01DD9B39BA8E}" dt="2026-07-10T21:03:06.714" v="976" actId="26606"/>
          <ac:spMkLst>
            <pc:docMk/>
            <pc:sldMk cId="2767519491" sldId="260"/>
            <ac:spMk id="23" creationId="{AAD0DBB9-1A4B-4391-81D4-CB19F9AB918A}"/>
          </ac:spMkLst>
        </pc:spChg>
        <pc:spChg chg="add del">
          <ac:chgData name="Ashia Aslam" userId="e081d7dc18977049" providerId="LiveId" clId="{835D0167-239A-488A-9F64-01DD9B39BA8E}" dt="2026-07-10T21:03:06.714" v="976" actId="26606"/>
          <ac:spMkLst>
            <pc:docMk/>
            <pc:sldMk cId="2767519491" sldId="260"/>
            <ac:spMk id="24" creationId="{063BBA22-50EA-4C4D-BE05-F1CE4E63AA56}"/>
          </ac:spMkLst>
        </pc:spChg>
        <pc:spChg chg="add del">
          <ac:chgData name="Ashia Aslam" userId="e081d7dc18977049" providerId="LiveId" clId="{835D0167-239A-488A-9F64-01DD9B39BA8E}" dt="2026-07-10T21:03:08.663" v="978" actId="26606"/>
          <ac:spMkLst>
            <pc:docMk/>
            <pc:sldMk cId="2767519491" sldId="260"/>
            <ac:spMk id="26" creationId="{7517A47C-B2E5-4B79-8061-D74B1311AF6E}"/>
          </ac:spMkLst>
        </pc:spChg>
        <pc:spChg chg="add del">
          <ac:chgData name="Ashia Aslam" userId="e081d7dc18977049" providerId="LiveId" clId="{835D0167-239A-488A-9F64-01DD9B39BA8E}" dt="2026-07-10T21:03:08.663" v="978" actId="26606"/>
          <ac:spMkLst>
            <pc:docMk/>
            <pc:sldMk cId="2767519491" sldId="260"/>
            <ac:spMk id="27" creationId="{C505E780-2083-4CB5-A42A-5E0E2908ECC3}"/>
          </ac:spMkLst>
        </pc:spChg>
        <pc:spChg chg="add del">
          <ac:chgData name="Ashia Aslam" userId="e081d7dc18977049" providerId="LiveId" clId="{835D0167-239A-488A-9F64-01DD9B39BA8E}" dt="2026-07-10T21:03:08.663" v="978" actId="26606"/>
          <ac:spMkLst>
            <pc:docMk/>
            <pc:sldMk cId="2767519491" sldId="260"/>
            <ac:spMk id="28" creationId="{D2C0AE1C-0118-41AE-8A10-7CDCBF10E96F}"/>
          </ac:spMkLst>
        </pc:spChg>
        <pc:spChg chg="add del">
          <ac:chgData name="Ashia Aslam" userId="e081d7dc18977049" providerId="LiveId" clId="{835D0167-239A-488A-9F64-01DD9B39BA8E}" dt="2026-07-10T21:03:08.663" v="978" actId="26606"/>
          <ac:spMkLst>
            <pc:docMk/>
            <pc:sldMk cId="2767519491" sldId="260"/>
            <ac:spMk id="29" creationId="{463EEC44-1BA3-44ED-81FC-A644B04B2A44}"/>
          </ac:spMkLst>
        </pc:spChg>
        <pc:spChg chg="add del">
          <ac:chgData name="Ashia Aslam" userId="e081d7dc18977049" providerId="LiveId" clId="{835D0167-239A-488A-9F64-01DD9B39BA8E}" dt="2026-07-10T21:03:27.235" v="980" actId="26606"/>
          <ac:spMkLst>
            <pc:docMk/>
            <pc:sldMk cId="2767519491" sldId="260"/>
            <ac:spMk id="31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1:03:27.235" v="980" actId="26606"/>
          <ac:spMkLst>
            <pc:docMk/>
            <pc:sldMk cId="2767519491" sldId="260"/>
            <ac:spMk id="32" creationId="{F68B3F68-107C-434F-AA38-110D5EA91B85}"/>
          </ac:spMkLst>
        </pc:spChg>
        <pc:spChg chg="add del">
          <ac:chgData name="Ashia Aslam" userId="e081d7dc18977049" providerId="LiveId" clId="{835D0167-239A-488A-9F64-01DD9B39BA8E}" dt="2026-07-10T21:03:27.235" v="980" actId="26606"/>
          <ac:spMkLst>
            <pc:docMk/>
            <pc:sldMk cId="2767519491" sldId="260"/>
            <ac:spMk id="33" creationId="{AAD0DBB9-1A4B-4391-81D4-CB19F9AB918A}"/>
          </ac:spMkLst>
        </pc:spChg>
        <pc:spChg chg="add del">
          <ac:chgData name="Ashia Aslam" userId="e081d7dc18977049" providerId="LiveId" clId="{835D0167-239A-488A-9F64-01DD9B39BA8E}" dt="2026-07-10T21:03:27.235" v="980" actId="26606"/>
          <ac:spMkLst>
            <pc:docMk/>
            <pc:sldMk cId="2767519491" sldId="260"/>
            <ac:spMk id="34" creationId="{063BBA22-50EA-4C4D-BE05-F1CE4E63AA56}"/>
          </ac:spMkLst>
        </pc:spChg>
        <pc:spChg chg="add del">
          <ac:chgData name="Ashia Aslam" userId="e081d7dc18977049" providerId="LiveId" clId="{835D0167-239A-488A-9F64-01DD9B39BA8E}" dt="2026-07-10T21:03:33.708" v="982" actId="26606"/>
          <ac:spMkLst>
            <pc:docMk/>
            <pc:sldMk cId="2767519491" sldId="260"/>
            <ac:spMk id="36" creationId="{DCC231C8-C761-4B31-9B1C-C6D19248C6B3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38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39" creationId="{256B2C21-A230-48C0-8DF1-C46611373C44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40" creationId="{3847E18C-932D-4C95-AABA-FEC7C9499AD7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41" creationId="{3150CB11-0C61-439E-910F-5787759E72A0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42" creationId="{43F8A58B-5155-44CE-A5FF-7647B47D0A7A}"/>
          </ac:spMkLst>
        </pc:spChg>
        <pc:spChg chg="add del">
          <ac:chgData name="Ashia Aslam" userId="e081d7dc18977049" providerId="LiveId" clId="{835D0167-239A-488A-9F64-01DD9B39BA8E}" dt="2026-07-10T21:03:39.579" v="984" actId="26606"/>
          <ac:spMkLst>
            <pc:docMk/>
            <pc:sldMk cId="2767519491" sldId="260"/>
            <ac:spMk id="43" creationId="{443F2ACA-E6D6-4028-82DD-F03C262D5DE6}"/>
          </ac:spMkLst>
        </pc:spChg>
        <pc:spChg chg="add">
          <ac:chgData name="Ashia Aslam" userId="e081d7dc18977049" providerId="LiveId" clId="{835D0167-239A-488A-9F64-01DD9B39BA8E}" dt="2026-07-10T21:03:39.648" v="985" actId="26606"/>
          <ac:spMkLst>
            <pc:docMk/>
            <pc:sldMk cId="2767519491" sldId="260"/>
            <ac:spMk id="45" creationId="{16AC3602-3348-4F31-9E43-076B03514ECB}"/>
          </ac:spMkLst>
        </pc:spChg>
        <pc:spChg chg="add">
          <ac:chgData name="Ashia Aslam" userId="e081d7dc18977049" providerId="LiveId" clId="{835D0167-239A-488A-9F64-01DD9B39BA8E}" dt="2026-07-10T21:03:39.648" v="985" actId="26606"/>
          <ac:spMkLst>
            <pc:docMk/>
            <pc:sldMk cId="2767519491" sldId="260"/>
            <ac:spMk id="46" creationId="{394094B0-A6C9-44BE-9042-66EF0612F625}"/>
          </ac:spMkLst>
        </pc:spChg>
        <pc:spChg chg="add">
          <ac:chgData name="Ashia Aslam" userId="e081d7dc18977049" providerId="LiveId" clId="{835D0167-239A-488A-9F64-01DD9B39BA8E}" dt="2026-07-10T21:03:39.648" v="985" actId="26606"/>
          <ac:spMkLst>
            <pc:docMk/>
            <pc:sldMk cId="2767519491" sldId="260"/>
            <ac:spMk id="47" creationId="{64C2CA96-0B16-4AA7-B340-33044D238597}"/>
          </ac:spMkLst>
        </pc:spChg>
        <pc:spChg chg="add">
          <ac:chgData name="Ashia Aslam" userId="e081d7dc18977049" providerId="LiveId" clId="{835D0167-239A-488A-9F64-01DD9B39BA8E}" dt="2026-07-10T21:03:39.648" v="985" actId="26606"/>
          <ac:spMkLst>
            <pc:docMk/>
            <pc:sldMk cId="2767519491" sldId="260"/>
            <ac:spMk id="48" creationId="{1D50D7A8-F1D5-4306-8A9B-DD7A73EB8BCE}"/>
          </ac:spMkLst>
        </pc:spChg>
        <pc:grpChg chg="add del">
          <ac:chgData name="Ashia Aslam" userId="e081d7dc18977049" providerId="LiveId" clId="{835D0167-239A-488A-9F64-01DD9B39BA8E}" dt="2026-07-10T20:45:18.677" v="897" actId="26606"/>
          <ac:grpSpMkLst>
            <pc:docMk/>
            <pc:sldMk cId="2767519491" sldId="260"/>
            <ac:grpSpMk id="14" creationId="{25EE5136-01F1-466C-962D-BA9B4C6757AA}"/>
          </ac:grpSpMkLst>
        </pc:grpChg>
        <pc:graphicFrameChg chg="add del">
          <ac:chgData name="Ashia Aslam" userId="e081d7dc18977049" providerId="LiveId" clId="{835D0167-239A-488A-9F64-01DD9B39BA8E}" dt="2026-07-10T20:45:20.142" v="899" actId="26606"/>
          <ac:graphicFrameMkLst>
            <pc:docMk/>
            <pc:sldMk cId="2767519491" sldId="260"/>
            <ac:graphicFrameMk id="5" creationId="{2B44DABB-2E68-B12B-66A2-3E83439690B2}"/>
          </ac:graphicFrameMkLst>
        </pc:graphicFrameChg>
        <pc:graphicFrameChg chg="add mod modGraphic">
          <ac:chgData name="Ashia Aslam" userId="e081d7dc18977049" providerId="LiveId" clId="{835D0167-239A-488A-9F64-01DD9B39BA8E}" dt="2026-07-10T22:41:43.604" v="1110" actId="2710"/>
          <ac:graphicFrameMkLst>
            <pc:docMk/>
            <pc:sldMk cId="2767519491" sldId="260"/>
            <ac:graphicFrameMk id="8" creationId="{DD03BB07-BDD9-A701-02FB-C9EEF3E097D5}"/>
          </ac:graphicFrameMkLst>
        </pc:graphicFrameChg>
        <pc:picChg chg="add del">
          <ac:chgData name="Ashia Aslam" userId="e081d7dc18977049" providerId="LiveId" clId="{835D0167-239A-488A-9F64-01DD9B39BA8E}" dt="2026-07-10T20:45:18.677" v="897" actId="26606"/>
          <ac:picMkLst>
            <pc:docMk/>
            <pc:sldMk cId="2767519491" sldId="260"/>
            <ac:picMk id="7" creationId="{8E589F94-AA2B-1F9B-32BB-539F5D934F7F}"/>
          </ac:picMkLst>
        </pc:picChg>
      </pc:sldChg>
      <pc:sldChg chg="addSp delSp modSp new mod setBg">
        <pc:chgData name="Ashia Aslam" userId="e081d7dc18977049" providerId="LiveId" clId="{835D0167-239A-488A-9F64-01DD9B39BA8E}" dt="2026-07-10T22:43:30.420" v="1115" actId="2710"/>
        <pc:sldMkLst>
          <pc:docMk/>
          <pc:sldMk cId="2985982838" sldId="261"/>
        </pc:sldMkLst>
        <pc:spChg chg="mod">
          <ac:chgData name="Ashia Aslam" userId="e081d7dc18977049" providerId="LiveId" clId="{835D0167-239A-488A-9F64-01DD9B39BA8E}" dt="2026-07-10T21:04:06.002" v="988" actId="26606"/>
          <ac:spMkLst>
            <pc:docMk/>
            <pc:sldMk cId="2985982838" sldId="261"/>
            <ac:spMk id="2" creationId="{A5FC2AC6-6A78-1FBE-D7B0-69E21C7EE167}"/>
          </ac:spMkLst>
        </pc:spChg>
        <pc:spChg chg="mod">
          <ac:chgData name="Ashia Aslam" userId="e081d7dc18977049" providerId="LiveId" clId="{835D0167-239A-488A-9F64-01DD9B39BA8E}" dt="2026-07-10T22:43:30.420" v="1115" actId="2710"/>
          <ac:spMkLst>
            <pc:docMk/>
            <pc:sldMk cId="2985982838" sldId="261"/>
            <ac:spMk id="3" creationId="{6AF90533-44CE-FBCF-4744-857CC5ED47D9}"/>
          </ac:spMkLst>
        </pc:spChg>
        <pc:spChg chg="add del">
          <ac:chgData name="Ashia Aslam" userId="e081d7dc18977049" providerId="LiveId" clId="{835D0167-239A-488A-9F64-01DD9B39BA8E}" dt="2026-07-10T20:55:52.655" v="934" actId="26606"/>
          <ac:spMkLst>
            <pc:docMk/>
            <pc:sldMk cId="2985982838" sldId="261"/>
            <ac:spMk id="9" creationId="{B210AC1D-4063-4C6E-9528-FA9C4C0C18E6}"/>
          </ac:spMkLst>
        </pc:spChg>
        <pc:spChg chg="add del">
          <ac:chgData name="Ashia Aslam" userId="e081d7dc18977049" providerId="LiveId" clId="{835D0167-239A-488A-9F64-01DD9B39BA8E}" dt="2026-07-10T20:55:52.655" v="934" actId="26606"/>
          <ac:spMkLst>
            <pc:docMk/>
            <pc:sldMk cId="2985982838" sldId="261"/>
            <ac:spMk id="11" creationId="{02F8C595-E68C-4306-AED8-DC7826A0A506}"/>
          </ac:spMkLst>
        </pc:spChg>
        <pc:spChg chg="add del">
          <ac:chgData name="Ashia Aslam" userId="e081d7dc18977049" providerId="LiveId" clId="{835D0167-239A-488A-9F64-01DD9B39BA8E}" dt="2026-07-10T21:04:06.002" v="988" actId="26606"/>
          <ac:spMkLst>
            <pc:docMk/>
            <pc:sldMk cId="2985982838" sldId="261"/>
            <ac:spMk id="16" creationId="{F13C74B1-5B17-4795-BED0-7140497B445A}"/>
          </ac:spMkLst>
        </pc:spChg>
        <pc:spChg chg="add del">
          <ac:chgData name="Ashia Aslam" userId="e081d7dc18977049" providerId="LiveId" clId="{835D0167-239A-488A-9F64-01DD9B39BA8E}" dt="2026-07-10T21:04:06.002" v="988" actId="26606"/>
          <ac:spMkLst>
            <pc:docMk/>
            <pc:sldMk cId="2985982838" sldId="261"/>
            <ac:spMk id="18" creationId="{D4974D33-8DC5-464E-8C6D-BE58F0669C17}"/>
          </ac:spMkLst>
        </pc:spChg>
        <pc:spChg chg="add del">
          <ac:chgData name="Ashia Aslam" userId="e081d7dc18977049" providerId="LiveId" clId="{835D0167-239A-488A-9F64-01DD9B39BA8E}" dt="2026-07-10T21:04:05.989" v="987" actId="26606"/>
          <ac:spMkLst>
            <pc:docMk/>
            <pc:sldMk cId="2985982838" sldId="261"/>
            <ac:spMk id="23" creationId="{F13C74B1-5B17-4795-BED0-7140497B445A}"/>
          </ac:spMkLst>
        </pc:spChg>
        <pc:spChg chg="add del">
          <ac:chgData name="Ashia Aslam" userId="e081d7dc18977049" providerId="LiveId" clId="{835D0167-239A-488A-9F64-01DD9B39BA8E}" dt="2026-07-10T21:04:05.989" v="987" actId="26606"/>
          <ac:spMkLst>
            <pc:docMk/>
            <pc:sldMk cId="2985982838" sldId="261"/>
            <ac:spMk id="25" creationId="{D4974D33-8DC5-464E-8C6D-BE58F0669C17}"/>
          </ac:spMkLst>
        </pc:spChg>
        <pc:spChg chg="add">
          <ac:chgData name="Ashia Aslam" userId="e081d7dc18977049" providerId="LiveId" clId="{835D0167-239A-488A-9F64-01DD9B39BA8E}" dt="2026-07-10T21:04:06.002" v="988" actId="26606"/>
          <ac:spMkLst>
            <pc:docMk/>
            <pc:sldMk cId="2985982838" sldId="261"/>
            <ac:spMk id="27" creationId="{D009D6D5-DAC2-4A8B-A17A-E206B9012D09}"/>
          </ac:spMkLst>
        </pc:spChg>
        <pc:picChg chg="add mod ord">
          <ac:chgData name="Ashia Aslam" userId="e081d7dc18977049" providerId="LiveId" clId="{835D0167-239A-488A-9F64-01DD9B39BA8E}" dt="2026-07-10T21:04:06.002" v="988" actId="26606"/>
          <ac:picMkLst>
            <pc:docMk/>
            <pc:sldMk cId="2985982838" sldId="261"/>
            <ac:picMk id="5" creationId="{35A8F9EE-DDEF-D33B-C025-5F4F4DC12AD9}"/>
          </ac:picMkLst>
        </pc:picChg>
      </pc:sldChg>
      <pc:sldChg chg="addSp delSp modSp new mod setBg">
        <pc:chgData name="Ashia Aslam" userId="e081d7dc18977049" providerId="LiveId" clId="{835D0167-239A-488A-9F64-01DD9B39BA8E}" dt="2026-07-10T22:43:21.236" v="1114"/>
        <pc:sldMkLst>
          <pc:docMk/>
          <pc:sldMk cId="1019224877" sldId="262"/>
        </pc:sldMkLst>
        <pc:spChg chg="mod">
          <ac:chgData name="Ashia Aslam" userId="e081d7dc18977049" providerId="LiveId" clId="{835D0167-239A-488A-9F64-01DD9B39BA8E}" dt="2026-07-10T20:58:17.417" v="951" actId="26606"/>
          <ac:spMkLst>
            <pc:docMk/>
            <pc:sldMk cId="1019224877" sldId="262"/>
            <ac:spMk id="2" creationId="{C9C098EA-D336-490D-FBE2-4E95E02E1D67}"/>
          </ac:spMkLst>
        </pc:spChg>
        <pc:spChg chg="add del mod">
          <ac:chgData name="Ashia Aslam" userId="e081d7dc18977049" providerId="LiveId" clId="{835D0167-239A-488A-9F64-01DD9B39BA8E}" dt="2026-07-10T20:48:51.495" v="904" actId="26606"/>
          <ac:spMkLst>
            <pc:docMk/>
            <pc:sldMk cId="1019224877" sldId="262"/>
            <ac:spMk id="3" creationId="{2B90FA27-45BA-F9E7-15A6-FCE5396A7641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9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11" creationId="{256B2C21-A230-48C0-8DF1-C46611373C44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13" creationId="{3847E18C-932D-4C95-AABA-FEC7C9499AD7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15" creationId="{3150CB11-0C61-439E-910F-5787759E72A0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17" creationId="{43F8A58B-5155-44CE-A5FF-7647B47D0A7A}"/>
          </ac:spMkLst>
        </pc:spChg>
        <pc:spChg chg="add del">
          <ac:chgData name="Ashia Aslam" userId="e081d7dc18977049" providerId="LiveId" clId="{835D0167-239A-488A-9F64-01DD9B39BA8E}" dt="2026-07-10T20:48:51.445" v="903" actId="26606"/>
          <ac:spMkLst>
            <pc:docMk/>
            <pc:sldMk cId="1019224877" sldId="262"/>
            <ac:spMk id="19" creationId="{443F2ACA-E6D6-4028-82DD-F03C262D5DE6}"/>
          </ac:spMkLst>
        </pc:spChg>
        <pc:spChg chg="add del">
          <ac:chgData name="Ashia Aslam" userId="e081d7dc18977049" providerId="LiveId" clId="{835D0167-239A-488A-9F64-01DD9B39BA8E}" dt="2026-07-10T20:58:17.417" v="951" actId="26606"/>
          <ac:spMkLst>
            <pc:docMk/>
            <pc:sldMk cId="1019224877" sldId="262"/>
            <ac:spMk id="21" creationId="{2E442304-DDBD-4F7B-8017-36BCC863FB40}"/>
          </ac:spMkLst>
        </pc:spChg>
        <pc:spChg chg="add del">
          <ac:chgData name="Ashia Aslam" userId="e081d7dc18977049" providerId="LiveId" clId="{835D0167-239A-488A-9F64-01DD9B39BA8E}" dt="2026-07-10T20:58:17.417" v="951" actId="26606"/>
          <ac:spMkLst>
            <pc:docMk/>
            <pc:sldMk cId="1019224877" sldId="262"/>
            <ac:spMk id="22" creationId="{5E107275-3853-46FD-A241-DE4355A42675}"/>
          </ac:spMkLst>
        </pc:spChg>
        <pc:spChg chg="add del">
          <ac:chgData name="Ashia Aslam" userId="e081d7dc18977049" providerId="LiveId" clId="{835D0167-239A-488A-9F64-01DD9B39BA8E}" dt="2026-07-10T20:57:04.570" v="938" actId="26606"/>
          <ac:spMkLst>
            <pc:docMk/>
            <pc:sldMk cId="1019224877" sldId="262"/>
            <ac:spMk id="28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0:57:45.365" v="948" actId="26606"/>
          <ac:spMkLst>
            <pc:docMk/>
            <pc:sldMk cId="1019224877" sldId="262"/>
            <ac:spMk id="29" creationId="{D1D34770-47A8-402C-AF23-2B653F2D88C1}"/>
          </ac:spMkLst>
        </pc:spChg>
        <pc:spChg chg="add del">
          <ac:chgData name="Ashia Aslam" userId="e081d7dc18977049" providerId="LiveId" clId="{835D0167-239A-488A-9F64-01DD9B39BA8E}" dt="2026-07-10T20:57:04.570" v="938" actId="26606"/>
          <ac:spMkLst>
            <pc:docMk/>
            <pc:sldMk cId="1019224877" sldId="262"/>
            <ac:spMk id="30" creationId="{F68B3F68-107C-434F-AA38-110D5EA91B85}"/>
          </ac:spMkLst>
        </pc:spChg>
        <pc:spChg chg="add del">
          <ac:chgData name="Ashia Aslam" userId="e081d7dc18977049" providerId="LiveId" clId="{835D0167-239A-488A-9F64-01DD9B39BA8E}" dt="2026-07-10T20:57:04.570" v="938" actId="26606"/>
          <ac:spMkLst>
            <pc:docMk/>
            <pc:sldMk cId="1019224877" sldId="262"/>
            <ac:spMk id="32" creationId="{AAD0DBB9-1A4B-4391-81D4-CB19F9AB918A}"/>
          </ac:spMkLst>
        </pc:spChg>
        <pc:spChg chg="add del">
          <ac:chgData name="Ashia Aslam" userId="e081d7dc18977049" providerId="LiveId" clId="{835D0167-239A-488A-9F64-01DD9B39BA8E}" dt="2026-07-10T20:57:04.570" v="938" actId="26606"/>
          <ac:spMkLst>
            <pc:docMk/>
            <pc:sldMk cId="1019224877" sldId="262"/>
            <ac:spMk id="34" creationId="{063BBA22-50EA-4C4D-BE05-F1CE4E63AA56}"/>
          </ac:spMkLst>
        </pc:spChg>
        <pc:spChg chg="add del">
          <ac:chgData name="Ashia Aslam" userId="e081d7dc18977049" providerId="LiveId" clId="{835D0167-239A-488A-9F64-01DD9B39BA8E}" dt="2026-07-10T20:57:07.738" v="940" actId="26606"/>
          <ac:spMkLst>
            <pc:docMk/>
            <pc:sldMk cId="1019224877" sldId="262"/>
            <ac:spMk id="36" creationId="{955A2079-FA98-4876-80F0-72364A7D2EA4}"/>
          </ac:spMkLst>
        </pc:spChg>
        <pc:spChg chg="add del">
          <ac:chgData name="Ashia Aslam" userId="e081d7dc18977049" providerId="LiveId" clId="{835D0167-239A-488A-9F64-01DD9B39BA8E}" dt="2026-07-10T20:57:21.878" v="942" actId="26606"/>
          <ac:spMkLst>
            <pc:docMk/>
            <pc:sldMk cId="1019224877" sldId="262"/>
            <ac:spMk id="38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0:57:21.878" v="942" actId="26606"/>
          <ac:spMkLst>
            <pc:docMk/>
            <pc:sldMk cId="1019224877" sldId="262"/>
            <ac:spMk id="39" creationId="{F68B3F68-107C-434F-AA38-110D5EA91B85}"/>
          </ac:spMkLst>
        </pc:spChg>
        <pc:spChg chg="add del">
          <ac:chgData name="Ashia Aslam" userId="e081d7dc18977049" providerId="LiveId" clId="{835D0167-239A-488A-9F64-01DD9B39BA8E}" dt="2026-07-10T20:57:21.878" v="942" actId="26606"/>
          <ac:spMkLst>
            <pc:docMk/>
            <pc:sldMk cId="1019224877" sldId="262"/>
            <ac:spMk id="40" creationId="{AAD0DBB9-1A4B-4391-81D4-CB19F9AB918A}"/>
          </ac:spMkLst>
        </pc:spChg>
        <pc:spChg chg="add del">
          <ac:chgData name="Ashia Aslam" userId="e081d7dc18977049" providerId="LiveId" clId="{835D0167-239A-488A-9F64-01DD9B39BA8E}" dt="2026-07-10T20:57:21.878" v="942" actId="26606"/>
          <ac:spMkLst>
            <pc:docMk/>
            <pc:sldMk cId="1019224877" sldId="262"/>
            <ac:spMk id="41" creationId="{063BBA22-50EA-4C4D-BE05-F1CE4E63AA56}"/>
          </ac:spMkLst>
        </pc:spChg>
        <pc:spChg chg="add del">
          <ac:chgData name="Ashia Aslam" userId="e081d7dc18977049" providerId="LiveId" clId="{835D0167-239A-488A-9F64-01DD9B39BA8E}" dt="2026-07-10T20:57:35.759" v="944" actId="26606"/>
          <ac:spMkLst>
            <pc:docMk/>
            <pc:sldMk cId="1019224877" sldId="262"/>
            <ac:spMk id="43" creationId="{2E442304-DDBD-4F7B-8017-36BCC863FB40}"/>
          </ac:spMkLst>
        </pc:spChg>
        <pc:spChg chg="add del">
          <ac:chgData name="Ashia Aslam" userId="e081d7dc18977049" providerId="LiveId" clId="{835D0167-239A-488A-9F64-01DD9B39BA8E}" dt="2026-07-10T20:57:35.759" v="944" actId="26606"/>
          <ac:spMkLst>
            <pc:docMk/>
            <pc:sldMk cId="1019224877" sldId="262"/>
            <ac:spMk id="44" creationId="{5E107275-3853-46FD-A241-DE4355A42675}"/>
          </ac:spMkLst>
        </pc:spChg>
        <pc:spChg chg="add del">
          <ac:chgData name="Ashia Aslam" userId="e081d7dc18977049" providerId="LiveId" clId="{835D0167-239A-488A-9F64-01DD9B39BA8E}" dt="2026-07-10T20:57:40.735" v="946" actId="26606"/>
          <ac:spMkLst>
            <pc:docMk/>
            <pc:sldMk cId="1019224877" sldId="262"/>
            <ac:spMk id="46" creationId="{DCC231C8-C761-4B31-9B1C-C6D19248C6B3}"/>
          </ac:spMkLst>
        </pc:spChg>
        <pc:spChg chg="add del">
          <ac:chgData name="Ashia Aslam" userId="e081d7dc18977049" providerId="LiveId" clId="{835D0167-239A-488A-9F64-01DD9B39BA8E}" dt="2026-07-10T20:58:17.337" v="950" actId="26606"/>
          <ac:spMkLst>
            <pc:docMk/>
            <pc:sldMk cId="1019224877" sldId="262"/>
            <ac:spMk id="50" creationId="{BACC6370-2D7E-4714-9D71-7542949D7D5D}"/>
          </ac:spMkLst>
        </pc:spChg>
        <pc:spChg chg="add del">
          <ac:chgData name="Ashia Aslam" userId="e081d7dc18977049" providerId="LiveId" clId="{835D0167-239A-488A-9F64-01DD9B39BA8E}" dt="2026-07-10T20:58:17.337" v="950" actId="26606"/>
          <ac:spMkLst>
            <pc:docMk/>
            <pc:sldMk cId="1019224877" sldId="262"/>
            <ac:spMk id="51" creationId="{F68B3F68-107C-434F-AA38-110D5EA91B85}"/>
          </ac:spMkLst>
        </pc:spChg>
        <pc:spChg chg="add del">
          <ac:chgData name="Ashia Aslam" userId="e081d7dc18977049" providerId="LiveId" clId="{835D0167-239A-488A-9F64-01DD9B39BA8E}" dt="2026-07-10T20:58:17.337" v="950" actId="26606"/>
          <ac:spMkLst>
            <pc:docMk/>
            <pc:sldMk cId="1019224877" sldId="262"/>
            <ac:spMk id="52" creationId="{AAD0DBB9-1A4B-4391-81D4-CB19F9AB918A}"/>
          </ac:spMkLst>
        </pc:spChg>
        <pc:spChg chg="add del">
          <ac:chgData name="Ashia Aslam" userId="e081d7dc18977049" providerId="LiveId" clId="{835D0167-239A-488A-9F64-01DD9B39BA8E}" dt="2026-07-10T20:58:17.337" v="950" actId="26606"/>
          <ac:spMkLst>
            <pc:docMk/>
            <pc:sldMk cId="1019224877" sldId="262"/>
            <ac:spMk id="53" creationId="{063BBA22-50EA-4C4D-BE05-F1CE4E63AA56}"/>
          </ac:spMkLst>
        </pc:spChg>
        <pc:spChg chg="add">
          <ac:chgData name="Ashia Aslam" userId="e081d7dc18977049" providerId="LiveId" clId="{835D0167-239A-488A-9F64-01DD9B39BA8E}" dt="2026-07-10T20:58:17.417" v="951" actId="26606"/>
          <ac:spMkLst>
            <pc:docMk/>
            <pc:sldMk cId="1019224877" sldId="262"/>
            <ac:spMk id="55" creationId="{C05CBC3C-2E5A-4839-8B9B-2E5A6ADF0F58}"/>
          </ac:spMkLst>
        </pc:spChg>
        <pc:spChg chg="add">
          <ac:chgData name="Ashia Aslam" userId="e081d7dc18977049" providerId="LiveId" clId="{835D0167-239A-488A-9F64-01DD9B39BA8E}" dt="2026-07-10T20:58:17.417" v="951" actId="26606"/>
          <ac:spMkLst>
            <pc:docMk/>
            <pc:sldMk cId="1019224877" sldId="262"/>
            <ac:spMk id="56" creationId="{DB5B423A-57CC-4C58-AA26-8E2E862B03A0}"/>
          </ac:spMkLst>
        </pc:spChg>
        <pc:graphicFrameChg chg="add del">
          <ac:chgData name="Ashia Aslam" userId="e081d7dc18977049" providerId="LiveId" clId="{835D0167-239A-488A-9F64-01DD9B39BA8E}" dt="2026-07-10T20:48:51.445" v="903" actId="26606"/>
          <ac:graphicFrameMkLst>
            <pc:docMk/>
            <pc:sldMk cId="1019224877" sldId="262"/>
            <ac:graphicFrameMk id="5" creationId="{020CB26B-EF19-A3D9-727F-EF1B4CFD8176}"/>
          </ac:graphicFrameMkLst>
        </pc:graphicFrameChg>
        <pc:graphicFrameChg chg="add mod modGraphic">
          <ac:chgData name="Ashia Aslam" userId="e081d7dc18977049" providerId="LiveId" clId="{835D0167-239A-488A-9F64-01DD9B39BA8E}" dt="2026-07-10T22:43:21.236" v="1114"/>
          <ac:graphicFrameMkLst>
            <pc:docMk/>
            <pc:sldMk cId="1019224877" sldId="262"/>
            <ac:graphicFrameMk id="23" creationId="{2152AECE-E648-400D-02B8-D6EB1E3AB0D6}"/>
          </ac:graphicFrameMkLst>
        </pc:graphicFrameChg>
        <pc:picChg chg="add del">
          <ac:chgData name="Ashia Aslam" userId="e081d7dc18977049" providerId="LiveId" clId="{835D0167-239A-488A-9F64-01DD9B39BA8E}" dt="2026-07-10T20:56:39.431" v="936" actId="26606"/>
          <ac:picMkLst>
            <pc:docMk/>
            <pc:sldMk cId="1019224877" sldId="262"/>
            <ac:picMk id="25" creationId="{AE107968-A3C0-633D-CEE9-2B2683C6C59B}"/>
          </ac:picMkLst>
        </pc:picChg>
        <pc:picChg chg="add del">
          <ac:chgData name="Ashia Aslam" userId="e081d7dc18977049" providerId="LiveId" clId="{835D0167-239A-488A-9F64-01DD9B39BA8E}" dt="2026-07-10T20:57:45.365" v="948" actId="26606"/>
          <ac:picMkLst>
            <pc:docMk/>
            <pc:sldMk cId="1019224877" sldId="262"/>
            <ac:picMk id="48" creationId="{2EB91435-A71A-4A18-CEAB-7D9415F910F5}"/>
          </ac:picMkLst>
        </pc:picChg>
      </pc:sldChg>
      <pc:sldChg chg="addSp delSp modSp new mod setBg">
        <pc:chgData name="Ashia Aslam" userId="e081d7dc18977049" providerId="LiveId" clId="{835D0167-239A-488A-9F64-01DD9B39BA8E}" dt="2026-07-10T22:44:56.739" v="1119" actId="27636"/>
        <pc:sldMkLst>
          <pc:docMk/>
          <pc:sldMk cId="3555822146" sldId="263"/>
        </pc:sldMkLst>
        <pc:spChg chg="mod">
          <ac:chgData name="Ashia Aslam" userId="e081d7dc18977049" providerId="LiveId" clId="{835D0167-239A-488A-9F64-01DD9B39BA8E}" dt="2026-07-10T21:04:29.949" v="989" actId="26606"/>
          <ac:spMkLst>
            <pc:docMk/>
            <pc:sldMk cId="3555822146" sldId="263"/>
            <ac:spMk id="2" creationId="{4D8A47E2-EA09-8847-5B18-2FB7A1D40B02}"/>
          </ac:spMkLst>
        </pc:spChg>
        <pc:spChg chg="add del mod">
          <ac:chgData name="Ashia Aslam" userId="e081d7dc18977049" providerId="LiveId" clId="{835D0167-239A-488A-9F64-01DD9B39BA8E}" dt="2026-07-10T20:54:11.534" v="933" actId="26606"/>
          <ac:spMkLst>
            <pc:docMk/>
            <pc:sldMk cId="3555822146" sldId="263"/>
            <ac:spMk id="3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2:24.397" v="914" actId="26606"/>
          <ac:spMkLst>
            <pc:docMk/>
            <pc:sldMk cId="3555822146" sldId="263"/>
            <ac:spMk id="8" creationId="{979E27D9-03C7-44E2-9FF8-15D0C8506AF7}"/>
          </ac:spMkLst>
        </pc:spChg>
        <pc:spChg chg="add del">
          <ac:chgData name="Ashia Aslam" userId="e081d7dc18977049" providerId="LiveId" clId="{835D0167-239A-488A-9F64-01DD9B39BA8E}" dt="2026-07-10T20:49:48.281" v="906" actId="26606"/>
          <ac:spMkLst>
            <pc:docMk/>
            <pc:sldMk cId="3555822146" sldId="263"/>
            <ac:spMk id="9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20:50:51.013" v="908" actId="26606"/>
          <ac:spMkLst>
            <pc:docMk/>
            <pc:sldMk cId="3555822146" sldId="263"/>
            <ac:spMk id="10" creationId="{B50AB553-2A96-4A92-96F2-93548E096954}"/>
          </ac:spMkLst>
        </pc:spChg>
        <pc:spChg chg="add del">
          <ac:chgData name="Ashia Aslam" userId="e081d7dc18977049" providerId="LiveId" clId="{835D0167-239A-488A-9F64-01DD9B39BA8E}" dt="2026-07-10T20:49:48.281" v="906" actId="26606"/>
          <ac:spMkLst>
            <pc:docMk/>
            <pc:sldMk cId="3555822146" sldId="263"/>
            <ac:spMk id="11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20:52:24.397" v="914" actId="26606"/>
          <ac:spMkLst>
            <pc:docMk/>
            <pc:sldMk cId="3555822146" sldId="263"/>
            <ac:spMk id="12" creationId="{AC8F6C8C-AB5A-4548-942D-E3FD40ACBC49}"/>
          </ac:spMkLst>
        </pc:spChg>
        <pc:spChg chg="add del">
          <ac:chgData name="Ashia Aslam" userId="e081d7dc18977049" providerId="LiveId" clId="{835D0167-239A-488A-9F64-01DD9B39BA8E}" dt="2026-07-10T20:52:09.725" v="910" actId="26606"/>
          <ac:spMkLst>
            <pc:docMk/>
            <pc:sldMk cId="3555822146" sldId="263"/>
            <ac:spMk id="15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20:52:09.725" v="910" actId="26606"/>
          <ac:spMkLst>
            <pc:docMk/>
            <pc:sldMk cId="3555822146" sldId="263"/>
            <ac:spMk id="16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20:52:09.725" v="910" actId="26606"/>
          <ac:spMkLst>
            <pc:docMk/>
            <pc:sldMk cId="3555822146" sldId="263"/>
            <ac:spMk id="18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2:18.346" v="912" actId="26606"/>
          <ac:spMkLst>
            <pc:docMk/>
            <pc:sldMk cId="3555822146" sldId="263"/>
            <ac:spMk id="21" creationId="{B50AB553-2A96-4A92-96F2-93548E096954}"/>
          </ac:spMkLst>
        </pc:spChg>
        <pc:spChg chg="add del">
          <ac:chgData name="Ashia Aslam" userId="e081d7dc18977049" providerId="LiveId" clId="{835D0167-239A-488A-9F64-01DD9B39BA8E}" dt="2026-07-10T20:52:24.397" v="914" actId="26606"/>
          <ac:spMkLst>
            <pc:docMk/>
            <pc:sldMk cId="3555822146" sldId="263"/>
            <ac:spMk id="24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2:24.397" v="914" actId="26606"/>
          <ac:spMkLst>
            <pc:docMk/>
            <pc:sldMk cId="3555822146" sldId="263"/>
            <ac:spMk id="25" creationId="{EEBF1590-3B36-48EE-A89D-3B6F3CB256AB}"/>
          </ac:spMkLst>
        </pc:spChg>
        <pc:spChg chg="add del">
          <ac:chgData name="Ashia Aslam" userId="e081d7dc18977049" providerId="LiveId" clId="{835D0167-239A-488A-9F64-01DD9B39BA8E}" dt="2026-07-10T20:52:28.442" v="916" actId="26606"/>
          <ac:spMkLst>
            <pc:docMk/>
            <pc:sldMk cId="3555822146" sldId="263"/>
            <ac:spMk id="27" creationId="{A2679492-7988-4050-9056-542444452411}"/>
          </ac:spMkLst>
        </pc:spChg>
        <pc:spChg chg="add del">
          <ac:chgData name="Ashia Aslam" userId="e081d7dc18977049" providerId="LiveId" clId="{835D0167-239A-488A-9F64-01DD9B39BA8E}" dt="2026-07-10T20:52:28.442" v="916" actId="26606"/>
          <ac:spMkLst>
            <pc:docMk/>
            <pc:sldMk cId="3555822146" sldId="263"/>
            <ac:spMk id="28" creationId="{B091B163-7D61-4891-ABCF-5C13D9C418D0}"/>
          </ac:spMkLst>
        </pc:spChg>
        <pc:spChg chg="add del">
          <ac:chgData name="Ashia Aslam" userId="e081d7dc18977049" providerId="LiveId" clId="{835D0167-239A-488A-9F64-01DD9B39BA8E}" dt="2026-07-10T20:52:28.442" v="916" actId="26606"/>
          <ac:spMkLst>
            <pc:docMk/>
            <pc:sldMk cId="3555822146" sldId="263"/>
            <ac:spMk id="32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35" creationId="{327D73B4-9F5C-4A64-A179-51B9500CB8B5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36" creationId="{C1F06963-6374-4B48-844F-071A9BAAAE02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37" creationId="{6CB927A4-E432-4310-9CD5-E89FF5063179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38" creationId="{1453BF6C-B012-48B7-B4E8-6D7AC7C27D02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39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2:35.362" v="918" actId="26606"/>
          <ac:spMkLst>
            <pc:docMk/>
            <pc:sldMk cId="3555822146" sldId="263"/>
            <ac:spMk id="40" creationId="{E3020543-B24B-4EC4-8FFC-8DD88EEA91A8}"/>
          </ac:spMkLst>
        </pc:spChg>
        <pc:spChg chg="add del">
          <ac:chgData name="Ashia Aslam" userId="e081d7dc18977049" providerId="LiveId" clId="{835D0167-239A-488A-9F64-01DD9B39BA8E}" dt="2026-07-10T20:53:21.755" v="922" actId="26606"/>
          <ac:spMkLst>
            <pc:docMk/>
            <pc:sldMk cId="3555822146" sldId="263"/>
            <ac:spMk id="45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20:53:21.755" v="922" actId="26606"/>
          <ac:spMkLst>
            <pc:docMk/>
            <pc:sldMk cId="3555822146" sldId="263"/>
            <ac:spMk id="46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20:53:21.755" v="922" actId="26606"/>
          <ac:spMkLst>
            <pc:docMk/>
            <pc:sldMk cId="3555822146" sldId="263"/>
            <ac:spMk id="48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3:31.084" v="924" actId="26606"/>
          <ac:spMkLst>
            <pc:docMk/>
            <pc:sldMk cId="3555822146" sldId="263"/>
            <ac:spMk id="51" creationId="{B50AB553-2A96-4A92-96F2-93548E096954}"/>
          </ac:spMkLst>
        </pc:spChg>
        <pc:spChg chg="add del">
          <ac:chgData name="Ashia Aslam" userId="e081d7dc18977049" providerId="LiveId" clId="{835D0167-239A-488A-9F64-01DD9B39BA8E}" dt="2026-07-10T20:53:37.513" v="926" actId="26606"/>
          <ac:spMkLst>
            <pc:docMk/>
            <pc:sldMk cId="3555822146" sldId="263"/>
            <ac:spMk id="54" creationId="{A2679492-7988-4050-9056-542444452411}"/>
          </ac:spMkLst>
        </pc:spChg>
        <pc:spChg chg="add del">
          <ac:chgData name="Ashia Aslam" userId="e081d7dc18977049" providerId="LiveId" clId="{835D0167-239A-488A-9F64-01DD9B39BA8E}" dt="2026-07-10T20:53:37.513" v="926" actId="26606"/>
          <ac:spMkLst>
            <pc:docMk/>
            <pc:sldMk cId="3555822146" sldId="263"/>
            <ac:spMk id="55" creationId="{B091B163-7D61-4891-ABCF-5C13D9C418D0}"/>
          </ac:spMkLst>
        </pc:spChg>
        <pc:spChg chg="add del">
          <ac:chgData name="Ashia Aslam" userId="e081d7dc18977049" providerId="LiveId" clId="{835D0167-239A-488A-9F64-01DD9B39BA8E}" dt="2026-07-10T20:53:37.513" v="926" actId="26606"/>
          <ac:spMkLst>
            <pc:docMk/>
            <pc:sldMk cId="3555822146" sldId="263"/>
            <ac:spMk id="59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2" creationId="{327D73B4-9F5C-4A64-A179-51B9500CB8B5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3" creationId="{C1F06963-6374-4B48-844F-071A9BAAAE02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4" creationId="{6CB927A4-E432-4310-9CD5-E89FF5063179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5" creationId="{1453BF6C-B012-48B7-B4E8-6D7AC7C27D02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6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3:42.459" v="928" actId="26606"/>
          <ac:spMkLst>
            <pc:docMk/>
            <pc:sldMk cId="3555822146" sldId="263"/>
            <ac:spMk id="67" creationId="{E3020543-B24B-4EC4-8FFC-8DD88EEA91A8}"/>
          </ac:spMkLst>
        </pc:spChg>
        <pc:spChg chg="add del">
          <ac:chgData name="Ashia Aslam" userId="e081d7dc18977049" providerId="LiveId" clId="{835D0167-239A-488A-9F64-01DD9B39BA8E}" dt="2026-07-10T20:53:57.945" v="930" actId="26606"/>
          <ac:spMkLst>
            <pc:docMk/>
            <pc:sldMk cId="3555822146" sldId="263"/>
            <ac:spMk id="70" creationId="{A2679492-7988-4050-9056-542444452411}"/>
          </ac:spMkLst>
        </pc:spChg>
        <pc:spChg chg="add del">
          <ac:chgData name="Ashia Aslam" userId="e081d7dc18977049" providerId="LiveId" clId="{835D0167-239A-488A-9F64-01DD9B39BA8E}" dt="2026-07-10T20:53:57.945" v="930" actId="26606"/>
          <ac:spMkLst>
            <pc:docMk/>
            <pc:sldMk cId="3555822146" sldId="263"/>
            <ac:spMk id="71" creationId="{B091B163-7D61-4891-ABCF-5C13D9C418D0}"/>
          </ac:spMkLst>
        </pc:spChg>
        <pc:spChg chg="add del">
          <ac:chgData name="Ashia Aslam" userId="e081d7dc18977049" providerId="LiveId" clId="{835D0167-239A-488A-9F64-01DD9B39BA8E}" dt="2026-07-10T20:53:57.945" v="930" actId="26606"/>
          <ac:spMkLst>
            <pc:docMk/>
            <pc:sldMk cId="3555822146" sldId="263"/>
            <ac:spMk id="75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4:11.509" v="932" actId="26606"/>
          <ac:spMkLst>
            <pc:docMk/>
            <pc:sldMk cId="3555822146" sldId="263"/>
            <ac:spMk id="78" creationId="{56688E73-49B9-4052-A836-D248C825D70D}"/>
          </ac:spMkLst>
        </pc:spChg>
        <pc:spChg chg="add del">
          <ac:chgData name="Ashia Aslam" userId="e081d7dc18977049" providerId="LiveId" clId="{835D0167-239A-488A-9F64-01DD9B39BA8E}" dt="2026-07-10T20:54:11.509" v="932" actId="26606"/>
          <ac:spMkLst>
            <pc:docMk/>
            <pc:sldMk cId="3555822146" sldId="263"/>
            <ac:spMk id="79" creationId="{5B6AEE0C-07FE-4154-BC7C-2F20530BC556}"/>
          </ac:spMkLst>
        </pc:spChg>
        <pc:spChg chg="add del">
          <ac:chgData name="Ashia Aslam" userId="e081d7dc18977049" providerId="LiveId" clId="{835D0167-239A-488A-9F64-01DD9B39BA8E}" dt="2026-07-10T20:54:11.509" v="932" actId="26606"/>
          <ac:spMkLst>
            <pc:docMk/>
            <pc:sldMk cId="3555822146" sldId="263"/>
            <ac:spMk id="81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0:58:39.154" v="952" actId="26606"/>
          <ac:spMkLst>
            <pc:docMk/>
            <pc:sldMk cId="3555822146" sldId="263"/>
            <ac:spMk id="83" creationId="{A2679492-7988-4050-9056-542444452411}"/>
          </ac:spMkLst>
        </pc:spChg>
        <pc:spChg chg="add del">
          <ac:chgData name="Ashia Aslam" userId="e081d7dc18977049" providerId="LiveId" clId="{835D0167-239A-488A-9F64-01DD9B39BA8E}" dt="2026-07-10T20:58:39.154" v="952" actId="26606"/>
          <ac:spMkLst>
            <pc:docMk/>
            <pc:sldMk cId="3555822146" sldId="263"/>
            <ac:spMk id="84" creationId="{B091B163-7D61-4891-ABCF-5C13D9C418D0}"/>
          </ac:spMkLst>
        </pc:spChg>
        <pc:spChg chg="add mod">
          <ac:chgData name="Ashia Aslam" userId="e081d7dc18977049" providerId="LiveId" clId="{835D0167-239A-488A-9F64-01DD9B39BA8E}" dt="2026-07-10T22:44:56.739" v="1119" actId="27636"/>
          <ac:spMkLst>
            <pc:docMk/>
            <pc:sldMk cId="3555822146" sldId="263"/>
            <ac:spMk id="88" creationId="{98C74ACC-FFE8-2CE4-6E0C-5F81970146A1}"/>
          </ac:spMkLst>
        </pc:spChg>
        <pc:spChg chg="add del">
          <ac:chgData name="Ashia Aslam" userId="e081d7dc18977049" providerId="LiveId" clId="{835D0167-239A-488A-9F64-01DD9B39BA8E}" dt="2026-07-10T21:04:29.949" v="989" actId="26606"/>
          <ac:spMkLst>
            <pc:docMk/>
            <pc:sldMk cId="3555822146" sldId="263"/>
            <ac:spMk id="94" creationId="{18873D23-2DCF-4B31-A009-95721C06E8E1}"/>
          </ac:spMkLst>
        </pc:spChg>
        <pc:spChg chg="add del">
          <ac:chgData name="Ashia Aslam" userId="e081d7dc18977049" providerId="LiveId" clId="{835D0167-239A-488A-9F64-01DD9B39BA8E}" dt="2026-07-10T21:04:29.949" v="989" actId="26606"/>
          <ac:spMkLst>
            <pc:docMk/>
            <pc:sldMk cId="3555822146" sldId="263"/>
            <ac:spMk id="96" creationId="{C13EF075-D4EF-4929-ADBC-91B27DA19955}"/>
          </ac:spMkLst>
        </pc:spChg>
        <pc:spChg chg="add">
          <ac:chgData name="Ashia Aslam" userId="e081d7dc18977049" providerId="LiveId" clId="{835D0167-239A-488A-9F64-01DD9B39BA8E}" dt="2026-07-10T21:04:29.949" v="989" actId="26606"/>
          <ac:spMkLst>
            <pc:docMk/>
            <pc:sldMk cId="3555822146" sldId="263"/>
            <ac:spMk id="108" creationId="{D009D6D5-DAC2-4A8B-A17A-E206B9012D09}"/>
          </ac:spMkLst>
        </pc:spChg>
        <pc:grpChg chg="add del">
          <ac:chgData name="Ashia Aslam" userId="e081d7dc18977049" providerId="LiveId" clId="{835D0167-239A-488A-9F64-01DD9B39BA8E}" dt="2026-07-10T20:52:28.442" v="916" actId="26606"/>
          <ac:grpSpMkLst>
            <pc:docMk/>
            <pc:sldMk cId="3555822146" sldId="263"/>
            <ac:grpSpMk id="29" creationId="{0474DF76-993E-44DE-AFB0-C416182ACECF}"/>
          </ac:grpSpMkLst>
        </pc:grpChg>
        <pc:grpChg chg="add del">
          <ac:chgData name="Ashia Aslam" userId="e081d7dc18977049" providerId="LiveId" clId="{835D0167-239A-488A-9F64-01DD9B39BA8E}" dt="2026-07-10T20:53:37.513" v="926" actId="26606"/>
          <ac:grpSpMkLst>
            <pc:docMk/>
            <pc:sldMk cId="3555822146" sldId="263"/>
            <ac:grpSpMk id="56" creationId="{0474DF76-993E-44DE-AFB0-C416182ACECF}"/>
          </ac:grpSpMkLst>
        </pc:grpChg>
        <pc:grpChg chg="add del">
          <ac:chgData name="Ashia Aslam" userId="e081d7dc18977049" providerId="LiveId" clId="{835D0167-239A-488A-9F64-01DD9B39BA8E}" dt="2026-07-10T20:53:57.945" v="930" actId="26606"/>
          <ac:grpSpMkLst>
            <pc:docMk/>
            <pc:sldMk cId="3555822146" sldId="263"/>
            <ac:grpSpMk id="72" creationId="{0474DF76-993E-44DE-AFB0-C416182ACECF}"/>
          </ac:grpSpMkLst>
        </pc:grpChg>
        <pc:grpChg chg="add del">
          <ac:chgData name="Ashia Aslam" userId="e081d7dc18977049" providerId="LiveId" clId="{835D0167-239A-488A-9F64-01DD9B39BA8E}" dt="2026-07-10T20:58:39.154" v="952" actId="26606"/>
          <ac:grpSpMkLst>
            <pc:docMk/>
            <pc:sldMk cId="3555822146" sldId="263"/>
            <ac:grpSpMk id="85" creationId="{0474DF76-993E-44DE-AFB0-C416182ACECF}"/>
          </ac:grpSpMkLst>
        </pc:grpChg>
        <pc:grpChg chg="add del">
          <ac:chgData name="Ashia Aslam" userId="e081d7dc18977049" providerId="LiveId" clId="{835D0167-239A-488A-9F64-01DD9B39BA8E}" dt="2026-07-10T21:04:29.949" v="989" actId="26606"/>
          <ac:grpSpMkLst>
            <pc:docMk/>
            <pc:sldMk cId="3555822146" sldId="263"/>
            <ac:grpSpMk id="98" creationId="{DAA26DFA-AAB2-4973-9C17-16D587C7B198}"/>
          </ac:grpSpMkLst>
        </pc:grpChg>
        <pc:graphicFrameChg chg="add del">
          <ac:chgData name="Ashia Aslam" userId="e081d7dc18977049" providerId="LiveId" clId="{835D0167-239A-488A-9F64-01DD9B39BA8E}" dt="2026-07-10T20:50:51.013" v="908" actId="26606"/>
          <ac:graphicFrameMkLst>
            <pc:docMk/>
            <pc:sldMk cId="3555822146" sldId="263"/>
            <ac:graphicFrameMk id="13" creationId="{02CBBC83-29CB-9C3E-7E94-699BD636E542}"/>
          </ac:graphicFrameMkLst>
        </pc:graphicFrameChg>
        <pc:graphicFrameChg chg="add del">
          <ac:chgData name="Ashia Aslam" userId="e081d7dc18977049" providerId="LiveId" clId="{835D0167-239A-488A-9F64-01DD9B39BA8E}" dt="2026-07-10T20:52:18.346" v="912" actId="26606"/>
          <ac:graphicFrameMkLst>
            <pc:docMk/>
            <pc:sldMk cId="3555822146" sldId="263"/>
            <ac:graphicFrameMk id="22" creationId="{02CBBC83-29CB-9C3E-7E94-699BD636E542}"/>
          </ac:graphicFrameMkLst>
        </pc:graphicFrameChg>
        <pc:graphicFrameChg chg="add del">
          <ac:chgData name="Ashia Aslam" userId="e081d7dc18977049" providerId="LiveId" clId="{835D0167-239A-488A-9F64-01DD9B39BA8E}" dt="2026-07-10T20:53:06.197" v="920" actId="26606"/>
          <ac:graphicFrameMkLst>
            <pc:docMk/>
            <pc:sldMk cId="3555822146" sldId="263"/>
            <ac:graphicFrameMk id="43" creationId="{BF60EDE1-3323-F240-771C-D407C655A26C}"/>
          </ac:graphicFrameMkLst>
        </pc:graphicFrameChg>
        <pc:graphicFrameChg chg="add del">
          <ac:chgData name="Ashia Aslam" userId="e081d7dc18977049" providerId="LiveId" clId="{835D0167-239A-488A-9F64-01DD9B39BA8E}" dt="2026-07-10T20:53:31.084" v="924" actId="26606"/>
          <ac:graphicFrameMkLst>
            <pc:docMk/>
            <pc:sldMk cId="3555822146" sldId="263"/>
            <ac:graphicFrameMk id="52" creationId="{02CBBC83-29CB-9C3E-7E94-699BD636E542}"/>
          </ac:graphicFrameMkLst>
        </pc:graphicFrameChg>
        <pc:picChg chg="add del">
          <ac:chgData name="Ashia Aslam" userId="e081d7dc18977049" providerId="LiveId" clId="{835D0167-239A-488A-9F64-01DD9B39BA8E}" dt="2026-07-10T20:49:48.281" v="906" actId="26606"/>
          <ac:picMkLst>
            <pc:docMk/>
            <pc:sldMk cId="3555822146" sldId="263"/>
            <ac:picMk id="5" creationId="{0BCCA812-AF45-AD4C-64AE-50F5A5B26A77}"/>
          </ac:picMkLst>
        </pc:picChg>
        <pc:picChg chg="add del">
          <ac:chgData name="Ashia Aslam" userId="e081d7dc18977049" providerId="LiveId" clId="{835D0167-239A-488A-9F64-01DD9B39BA8E}" dt="2026-07-10T20:50:51.013" v="908" actId="26606"/>
          <ac:picMkLst>
            <pc:docMk/>
            <pc:sldMk cId="3555822146" sldId="263"/>
            <ac:picMk id="6" creationId="{F5406108-D1B3-1F4E-0BC4-8E1BD3B51C80}"/>
          </ac:picMkLst>
        </pc:picChg>
        <pc:picChg chg="add del">
          <ac:chgData name="Ashia Aslam" userId="e081d7dc18977049" providerId="LiveId" clId="{835D0167-239A-488A-9F64-01DD9B39BA8E}" dt="2026-07-10T20:52:09.725" v="910" actId="26606"/>
          <ac:picMkLst>
            <pc:docMk/>
            <pc:sldMk cId="3555822146" sldId="263"/>
            <ac:picMk id="17" creationId="{0BCCA812-AF45-AD4C-64AE-50F5A5B26A77}"/>
          </ac:picMkLst>
        </pc:picChg>
        <pc:picChg chg="add del">
          <ac:chgData name="Ashia Aslam" userId="e081d7dc18977049" providerId="LiveId" clId="{835D0167-239A-488A-9F64-01DD9B39BA8E}" dt="2026-07-10T20:52:18.346" v="912" actId="26606"/>
          <ac:picMkLst>
            <pc:docMk/>
            <pc:sldMk cId="3555822146" sldId="263"/>
            <ac:picMk id="20" creationId="{F5406108-D1B3-1F4E-0BC4-8E1BD3B51C80}"/>
          </ac:picMkLst>
        </pc:picChg>
        <pc:picChg chg="add del">
          <ac:chgData name="Ashia Aslam" userId="e081d7dc18977049" providerId="LiveId" clId="{835D0167-239A-488A-9F64-01DD9B39BA8E}" dt="2026-07-10T20:53:21.755" v="922" actId="26606"/>
          <ac:picMkLst>
            <pc:docMk/>
            <pc:sldMk cId="3555822146" sldId="263"/>
            <ac:picMk id="47" creationId="{0BCCA812-AF45-AD4C-64AE-50F5A5B26A77}"/>
          </ac:picMkLst>
        </pc:picChg>
        <pc:picChg chg="add del">
          <ac:chgData name="Ashia Aslam" userId="e081d7dc18977049" providerId="LiveId" clId="{835D0167-239A-488A-9F64-01DD9B39BA8E}" dt="2026-07-10T20:53:31.084" v="924" actId="26606"/>
          <ac:picMkLst>
            <pc:docMk/>
            <pc:sldMk cId="3555822146" sldId="263"/>
            <ac:picMk id="50" creationId="{F5406108-D1B3-1F4E-0BC4-8E1BD3B51C80}"/>
          </ac:picMkLst>
        </pc:picChg>
        <pc:picChg chg="add del">
          <ac:chgData name="Ashia Aslam" userId="e081d7dc18977049" providerId="LiveId" clId="{835D0167-239A-488A-9F64-01DD9B39BA8E}" dt="2026-07-10T20:54:11.509" v="932" actId="26606"/>
          <ac:picMkLst>
            <pc:docMk/>
            <pc:sldMk cId="3555822146" sldId="263"/>
            <ac:picMk id="80" creationId="{0BCCA812-AF45-AD4C-64AE-50F5A5B26A77}"/>
          </ac:picMkLst>
        </pc:picChg>
        <pc:picChg chg="add">
          <ac:chgData name="Ashia Aslam" userId="e081d7dc18977049" providerId="LiveId" clId="{835D0167-239A-488A-9F64-01DD9B39BA8E}" dt="2026-07-10T21:04:29.949" v="989" actId="26606"/>
          <ac:picMkLst>
            <pc:docMk/>
            <pc:sldMk cId="3555822146" sldId="263"/>
            <ac:picMk id="104" creationId="{BE3F1A3F-6BB9-7312-9B4C-93CB104D0730}"/>
          </ac:picMkLst>
        </pc:picChg>
        <pc:cxnChg chg="add del">
          <ac:chgData name="Ashia Aslam" userId="e081d7dc18977049" providerId="LiveId" clId="{835D0167-239A-488A-9F64-01DD9B39BA8E}" dt="2026-07-10T20:52:28.442" v="916" actId="26606"/>
          <ac:cxnSpMkLst>
            <pc:docMk/>
            <pc:sldMk cId="3555822146" sldId="263"/>
            <ac:cxnSpMk id="33" creationId="{C49DA8F6-BCC1-4447-B54C-57856834B94B}"/>
          </ac:cxnSpMkLst>
        </pc:cxnChg>
        <pc:cxnChg chg="add del">
          <ac:chgData name="Ashia Aslam" userId="e081d7dc18977049" providerId="LiveId" clId="{835D0167-239A-488A-9F64-01DD9B39BA8E}" dt="2026-07-10T20:52:35.362" v="918" actId="26606"/>
          <ac:cxnSpMkLst>
            <pc:docMk/>
            <pc:sldMk cId="3555822146" sldId="263"/>
            <ac:cxnSpMk id="41" creationId="{C49DA8F6-BCC1-4447-B54C-57856834B94B}"/>
          </ac:cxnSpMkLst>
        </pc:cxnChg>
        <pc:cxnChg chg="add del">
          <ac:chgData name="Ashia Aslam" userId="e081d7dc18977049" providerId="LiveId" clId="{835D0167-239A-488A-9F64-01DD9B39BA8E}" dt="2026-07-10T20:53:37.513" v="926" actId="26606"/>
          <ac:cxnSpMkLst>
            <pc:docMk/>
            <pc:sldMk cId="3555822146" sldId="263"/>
            <ac:cxnSpMk id="60" creationId="{C49DA8F6-BCC1-4447-B54C-57856834B94B}"/>
          </ac:cxnSpMkLst>
        </pc:cxnChg>
        <pc:cxnChg chg="add del">
          <ac:chgData name="Ashia Aslam" userId="e081d7dc18977049" providerId="LiveId" clId="{835D0167-239A-488A-9F64-01DD9B39BA8E}" dt="2026-07-10T20:53:42.459" v="928" actId="26606"/>
          <ac:cxnSpMkLst>
            <pc:docMk/>
            <pc:sldMk cId="3555822146" sldId="263"/>
            <ac:cxnSpMk id="68" creationId="{C49DA8F6-BCC1-4447-B54C-57856834B94B}"/>
          </ac:cxnSpMkLst>
        </pc:cxnChg>
        <pc:cxnChg chg="add del">
          <ac:chgData name="Ashia Aslam" userId="e081d7dc18977049" providerId="LiveId" clId="{835D0167-239A-488A-9F64-01DD9B39BA8E}" dt="2026-07-10T20:53:57.945" v="930" actId="26606"/>
          <ac:cxnSpMkLst>
            <pc:docMk/>
            <pc:sldMk cId="3555822146" sldId="263"/>
            <ac:cxnSpMk id="76" creationId="{C49DA8F6-BCC1-4447-B54C-57856834B94B}"/>
          </ac:cxnSpMkLst>
        </pc:cxnChg>
        <pc:cxnChg chg="add del">
          <ac:chgData name="Ashia Aslam" userId="e081d7dc18977049" providerId="LiveId" clId="{835D0167-239A-488A-9F64-01DD9B39BA8E}" dt="2026-07-10T20:58:39.154" v="952" actId="26606"/>
          <ac:cxnSpMkLst>
            <pc:docMk/>
            <pc:sldMk cId="3555822146" sldId="263"/>
            <ac:cxnSpMk id="89" creationId="{C49DA8F6-BCC1-4447-B54C-57856834B94B}"/>
          </ac:cxnSpMkLst>
        </pc:cxnChg>
      </pc:sldChg>
      <pc:sldChg chg="addSp delSp modSp new mod setBg">
        <pc:chgData name="Ashia Aslam" userId="e081d7dc18977049" providerId="LiveId" clId="{835D0167-239A-488A-9F64-01DD9B39BA8E}" dt="2026-07-10T22:45:55.881" v="1122" actId="2710"/>
        <pc:sldMkLst>
          <pc:docMk/>
          <pc:sldMk cId="2174302098" sldId="264"/>
        </pc:sldMkLst>
        <pc:spChg chg="mod">
          <ac:chgData name="Ashia Aslam" userId="e081d7dc18977049" providerId="LiveId" clId="{835D0167-239A-488A-9F64-01DD9B39BA8E}" dt="2026-07-10T21:00:03.186" v="957" actId="26606"/>
          <ac:spMkLst>
            <pc:docMk/>
            <pc:sldMk cId="2174302098" sldId="264"/>
            <ac:spMk id="2" creationId="{858FD14D-3451-1FCB-6673-B6B4F5B5B4BE}"/>
          </ac:spMkLst>
        </pc:spChg>
        <pc:spChg chg="mod">
          <ac:chgData name="Ashia Aslam" userId="e081d7dc18977049" providerId="LiveId" clId="{835D0167-239A-488A-9F64-01DD9B39BA8E}" dt="2026-07-10T22:45:55.881" v="1122" actId="2710"/>
          <ac:spMkLst>
            <pc:docMk/>
            <pc:sldMk cId="2174302098" sldId="264"/>
            <ac:spMk id="3" creationId="{F5A53F93-190E-A06C-A72E-3994AE596CFC}"/>
          </ac:spMkLst>
        </pc:spChg>
        <pc:spChg chg="add del">
          <ac:chgData name="Ashia Aslam" userId="e081d7dc18977049" providerId="LiveId" clId="{835D0167-239A-488A-9F64-01DD9B39BA8E}" dt="2026-07-10T20:59:54.943" v="954" actId="26606"/>
          <ac:spMkLst>
            <pc:docMk/>
            <pc:sldMk cId="2174302098" sldId="264"/>
            <ac:spMk id="8" creationId="{C2554CA6-288E-4202-BC52-2E5A8F0C0AED}"/>
          </ac:spMkLst>
        </pc:spChg>
        <pc:spChg chg="add del">
          <ac:chgData name="Ashia Aslam" userId="e081d7dc18977049" providerId="LiveId" clId="{835D0167-239A-488A-9F64-01DD9B39BA8E}" dt="2026-07-10T20:59:54.943" v="954" actId="26606"/>
          <ac:spMkLst>
            <pc:docMk/>
            <pc:sldMk cId="2174302098" sldId="264"/>
            <ac:spMk id="10" creationId="{B10BB131-AC8E-4A8E-A5D1-36260F720C3B}"/>
          </ac:spMkLst>
        </pc:spChg>
        <pc:spChg chg="add del">
          <ac:chgData name="Ashia Aslam" userId="e081d7dc18977049" providerId="LiveId" clId="{835D0167-239A-488A-9F64-01DD9B39BA8E}" dt="2026-07-10T20:59:54.943" v="954" actId="26606"/>
          <ac:spMkLst>
            <pc:docMk/>
            <pc:sldMk cId="2174302098" sldId="264"/>
            <ac:spMk id="12" creationId="{5B7778FC-632E-4DCA-A7CB-0D7731CCF970}"/>
          </ac:spMkLst>
        </pc:spChg>
        <pc:spChg chg="add del">
          <ac:chgData name="Ashia Aslam" userId="e081d7dc18977049" providerId="LiveId" clId="{835D0167-239A-488A-9F64-01DD9B39BA8E}" dt="2026-07-10T20:59:54.943" v="954" actId="26606"/>
          <ac:spMkLst>
            <pc:docMk/>
            <pc:sldMk cId="2174302098" sldId="264"/>
            <ac:spMk id="14" creationId="{FA23A907-97FB-4A8F-880A-DD77401C4296}"/>
          </ac:spMkLst>
        </pc:spChg>
        <pc:spChg chg="add del">
          <ac:chgData name="Ashia Aslam" userId="e081d7dc18977049" providerId="LiveId" clId="{835D0167-239A-488A-9F64-01DD9B39BA8E}" dt="2026-07-10T21:00:03.161" v="956" actId="26606"/>
          <ac:spMkLst>
            <pc:docMk/>
            <pc:sldMk cId="2174302098" sldId="264"/>
            <ac:spMk id="16" creationId="{17718681-A12E-49D6-9925-DD7C68176D61}"/>
          </ac:spMkLst>
        </pc:spChg>
        <pc:spChg chg="add del">
          <ac:chgData name="Ashia Aslam" userId="e081d7dc18977049" providerId="LiveId" clId="{835D0167-239A-488A-9F64-01DD9B39BA8E}" dt="2026-07-10T21:00:03.161" v="956" actId="26606"/>
          <ac:spMkLst>
            <pc:docMk/>
            <pc:sldMk cId="2174302098" sldId="264"/>
            <ac:spMk id="17" creationId="{FBD77573-9EF2-4C35-8285-A1CF6FBB0EA5}"/>
          </ac:spMkLst>
        </pc:spChg>
        <pc:spChg chg="add">
          <ac:chgData name="Ashia Aslam" userId="e081d7dc18977049" providerId="LiveId" clId="{835D0167-239A-488A-9F64-01DD9B39BA8E}" dt="2026-07-10T21:00:03.186" v="957" actId="26606"/>
          <ac:spMkLst>
            <pc:docMk/>
            <pc:sldMk cId="2174302098" sldId="264"/>
            <ac:spMk id="19" creationId="{C2554CA6-288E-4202-BC52-2E5A8F0C0AED}"/>
          </ac:spMkLst>
        </pc:spChg>
        <pc:spChg chg="add">
          <ac:chgData name="Ashia Aslam" userId="e081d7dc18977049" providerId="LiveId" clId="{835D0167-239A-488A-9F64-01DD9B39BA8E}" dt="2026-07-10T21:00:03.186" v="957" actId="26606"/>
          <ac:spMkLst>
            <pc:docMk/>
            <pc:sldMk cId="2174302098" sldId="264"/>
            <ac:spMk id="20" creationId="{B10BB131-AC8E-4A8E-A5D1-36260F720C3B}"/>
          </ac:spMkLst>
        </pc:spChg>
        <pc:spChg chg="add">
          <ac:chgData name="Ashia Aslam" userId="e081d7dc18977049" providerId="LiveId" clId="{835D0167-239A-488A-9F64-01DD9B39BA8E}" dt="2026-07-10T21:00:03.186" v="957" actId="26606"/>
          <ac:spMkLst>
            <pc:docMk/>
            <pc:sldMk cId="2174302098" sldId="264"/>
            <ac:spMk id="21" creationId="{5B7778FC-632E-4DCA-A7CB-0D7731CCF970}"/>
          </ac:spMkLst>
        </pc:spChg>
        <pc:spChg chg="add">
          <ac:chgData name="Ashia Aslam" userId="e081d7dc18977049" providerId="LiveId" clId="{835D0167-239A-488A-9F64-01DD9B39BA8E}" dt="2026-07-10T21:00:03.186" v="957" actId="26606"/>
          <ac:spMkLst>
            <pc:docMk/>
            <pc:sldMk cId="2174302098" sldId="264"/>
            <ac:spMk id="22" creationId="{FA23A907-97FB-4A8F-880A-DD77401C4296}"/>
          </ac:spMkLst>
        </pc:spChg>
      </pc:sldChg>
      <pc:sldChg chg="addSp delSp modSp new mod setBg">
        <pc:chgData name="Ashia Aslam" userId="e081d7dc18977049" providerId="LiveId" clId="{835D0167-239A-488A-9F64-01DD9B39BA8E}" dt="2026-07-10T22:51:11.953" v="1142" actId="2710"/>
        <pc:sldMkLst>
          <pc:docMk/>
          <pc:sldMk cId="1281831151" sldId="265"/>
        </pc:sldMkLst>
        <pc:spChg chg="mo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2" creationId="{5C670F13-906D-4095-EF3A-857C6747FC74}"/>
          </ac:spMkLst>
        </pc:spChg>
        <pc:spChg chg="del mo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3" creationId="{30794C90-A788-3234-ECC1-CFE9C5933F3B}"/>
          </ac:spMkLst>
        </pc:spChg>
        <pc:spChg chg="ad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9" creationId="{BACC6370-2D7E-4714-9D71-7542949D7D5D}"/>
          </ac:spMkLst>
        </pc:spChg>
        <pc:spChg chg="ad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11" creationId="{F68B3F68-107C-434F-AA38-110D5EA91B85}"/>
          </ac:spMkLst>
        </pc:spChg>
        <pc:spChg chg="ad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13" creationId="{AAD0DBB9-1A4B-4391-81D4-CB19F9AB918A}"/>
          </ac:spMkLst>
        </pc:spChg>
        <pc:spChg chg="add">
          <ac:chgData name="Ashia Aslam" userId="e081d7dc18977049" providerId="LiveId" clId="{835D0167-239A-488A-9F64-01DD9B39BA8E}" dt="2026-07-10T21:00:20.848" v="958" actId="26606"/>
          <ac:spMkLst>
            <pc:docMk/>
            <pc:sldMk cId="1281831151" sldId="265"/>
            <ac:spMk id="15" creationId="{063BBA22-50EA-4C4D-BE05-F1CE4E63AA56}"/>
          </ac:spMkLst>
        </pc:spChg>
        <pc:graphicFrameChg chg="add mod modGraphic">
          <ac:chgData name="Ashia Aslam" userId="e081d7dc18977049" providerId="LiveId" clId="{835D0167-239A-488A-9F64-01DD9B39BA8E}" dt="2026-07-10T22:51:11.953" v="1142" actId="2710"/>
          <ac:graphicFrameMkLst>
            <pc:docMk/>
            <pc:sldMk cId="1281831151" sldId="265"/>
            <ac:graphicFrameMk id="5" creationId="{1621C575-4F79-0974-11FA-8980283C690B}"/>
          </ac:graphicFrameMkLst>
        </pc:graphicFrameChg>
      </pc:sldChg>
      <pc:sldChg chg="addSp delSp modSp new mod">
        <pc:chgData name="Ashia Aslam" userId="e081d7dc18977049" providerId="LiveId" clId="{835D0167-239A-488A-9F64-01DD9B39BA8E}" dt="2026-07-10T22:35:51.757" v="1089" actId="113"/>
        <pc:sldMkLst>
          <pc:docMk/>
          <pc:sldMk cId="311723166" sldId="266"/>
        </pc:sldMkLst>
        <pc:spChg chg="mod">
          <ac:chgData name="Ashia Aslam" userId="e081d7dc18977049" providerId="LiveId" clId="{835D0167-239A-488A-9F64-01DD9B39BA8E}" dt="2026-07-10T22:35:51.757" v="1089" actId="113"/>
          <ac:spMkLst>
            <pc:docMk/>
            <pc:sldMk cId="311723166" sldId="266"/>
            <ac:spMk id="2" creationId="{56447CDF-439B-0A88-6AAA-3EFD5EE04FBA}"/>
          </ac:spMkLst>
        </pc:spChg>
        <pc:spChg chg="del">
          <ac:chgData name="Ashia Aslam" userId="e081d7dc18977049" providerId="LiveId" clId="{835D0167-239A-488A-9F64-01DD9B39BA8E}" dt="2026-07-10T21:35:51.732" v="1013" actId="478"/>
          <ac:spMkLst>
            <pc:docMk/>
            <pc:sldMk cId="311723166" sldId="266"/>
            <ac:spMk id="3" creationId="{C9F6E64D-1F79-5D87-C3D0-D40584C6F95D}"/>
          </ac:spMkLst>
        </pc:spChg>
        <pc:spChg chg="add del mod">
          <ac:chgData name="Ashia Aslam" userId="e081d7dc18977049" providerId="LiveId" clId="{835D0167-239A-488A-9F64-01DD9B39BA8E}" dt="2026-07-10T21:36:40.284" v="1020" actId="478"/>
          <ac:spMkLst>
            <pc:docMk/>
            <pc:sldMk cId="311723166" sldId="266"/>
            <ac:spMk id="5" creationId="{70E24425-25CC-FB98-779C-B1FA0E60005A}"/>
          </ac:spMkLst>
        </pc:spChg>
        <pc:spChg chg="add del">
          <ac:chgData name="Ashia Aslam" userId="e081d7dc18977049" providerId="LiveId" clId="{835D0167-239A-488A-9F64-01DD9B39BA8E}" dt="2026-07-10T21:37:19.294" v="1022" actId="478"/>
          <ac:spMkLst>
            <pc:docMk/>
            <pc:sldMk cId="311723166" sldId="266"/>
            <ac:spMk id="7" creationId="{94C69CC1-F8F2-F64D-937E-6001E14C9828}"/>
          </ac:spMkLst>
        </pc:spChg>
        <pc:spChg chg="add mod">
          <ac:chgData name="Ashia Aslam" userId="e081d7dc18977049" providerId="LiveId" clId="{835D0167-239A-488A-9F64-01DD9B39BA8E}" dt="2026-07-10T22:18:28.833" v="1073" actId="14100"/>
          <ac:spMkLst>
            <pc:docMk/>
            <pc:sldMk cId="311723166" sldId="266"/>
            <ac:spMk id="9" creationId="{5E737415-7BC4-347F-38A2-49A5D536427F}"/>
          </ac:spMkLst>
        </pc:spChg>
      </pc:sldChg>
      <pc:sldChg chg="new del">
        <pc:chgData name="Ashia Aslam" userId="e081d7dc18977049" providerId="LiveId" clId="{835D0167-239A-488A-9F64-01DD9B39BA8E}" dt="2026-07-10T21:42:53.242" v="1036" actId="47"/>
        <pc:sldMkLst>
          <pc:docMk/>
          <pc:sldMk cId="2612097727" sldId="267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D1053A-5533-4451-B4CD-A55DECDDD9B4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C21430-E897-44E0-88D0-71AD67CD2D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Economic-</a:t>
          </a:r>
          <a:endParaRPr lang="en-US"/>
        </a:p>
      </dgm:t>
    </dgm:pt>
    <dgm:pt modelId="{77A2430E-78E0-4CD0-B9BD-1D9F7CCD5A1E}" type="parTrans" cxnId="{C8800D1D-C56C-4335-A6B3-71A2D1D6F522}">
      <dgm:prSet/>
      <dgm:spPr/>
      <dgm:t>
        <a:bodyPr/>
        <a:lstStyle/>
        <a:p>
          <a:endParaRPr lang="en-US"/>
        </a:p>
      </dgm:t>
    </dgm:pt>
    <dgm:pt modelId="{BE0A839C-0B22-4799-9B40-8BF180EB398F}" type="sibTrans" cxnId="{C8800D1D-C56C-4335-A6B3-71A2D1D6F522}">
      <dgm:prSet/>
      <dgm:spPr/>
      <dgm:t>
        <a:bodyPr/>
        <a:lstStyle/>
        <a:p>
          <a:endParaRPr lang="en-US"/>
        </a:p>
      </dgm:t>
    </dgm:pt>
    <dgm:pt modelId="{5193A7AA-4FD0-47E3-9206-6C6C2252CF4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Inflation increases flower costs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904359-2651-4B8B-AA52-B9BD64BC2E33}" type="parTrans" cxnId="{9B7DD604-5D9A-4B6F-80E1-1EAC3BAF1BE5}">
      <dgm:prSet/>
      <dgm:spPr/>
      <dgm:t>
        <a:bodyPr/>
        <a:lstStyle/>
        <a:p>
          <a:endParaRPr lang="en-US"/>
        </a:p>
      </dgm:t>
    </dgm:pt>
    <dgm:pt modelId="{C5831EC2-4EBB-4E41-AB79-0A54E79F3EFE}" type="sibTrans" cxnId="{9B7DD604-5D9A-4B6F-80E1-1EAC3BAF1BE5}">
      <dgm:prSet/>
      <dgm:spPr/>
      <dgm:t>
        <a:bodyPr/>
        <a:lstStyle/>
        <a:p>
          <a:endParaRPr lang="en-US"/>
        </a:p>
      </dgm:t>
    </dgm:pt>
    <dgm:pt modelId="{B9D82CA2-E464-4039-82E1-0007E62FFFC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Fuel costs affect deliveries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A4C871-80D0-49F3-959F-B155F1661D9F}" type="parTrans" cxnId="{BDA80A4D-98D1-498D-8848-4675FE4B0AA9}">
      <dgm:prSet/>
      <dgm:spPr/>
      <dgm:t>
        <a:bodyPr/>
        <a:lstStyle/>
        <a:p>
          <a:endParaRPr lang="en-US"/>
        </a:p>
      </dgm:t>
    </dgm:pt>
    <dgm:pt modelId="{D56774C4-61CA-4270-B48D-65981ED1B66A}" type="sibTrans" cxnId="{BDA80A4D-98D1-498D-8848-4675FE4B0AA9}">
      <dgm:prSet/>
      <dgm:spPr/>
      <dgm:t>
        <a:bodyPr/>
        <a:lstStyle/>
        <a:p>
          <a:endParaRPr lang="en-US"/>
        </a:p>
      </dgm:t>
    </dgm:pt>
    <dgm:pt modelId="{17BF0CAC-FB77-4DB9-A486-5F66788E8F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Social-</a:t>
          </a:r>
          <a:endParaRPr lang="en-US"/>
        </a:p>
      </dgm:t>
    </dgm:pt>
    <dgm:pt modelId="{9BD318D4-98DA-4665-9BCE-F38EF234D909}" type="parTrans" cxnId="{E14ED1FF-B065-4B4F-8689-3528BB8411DB}">
      <dgm:prSet/>
      <dgm:spPr/>
      <dgm:t>
        <a:bodyPr/>
        <a:lstStyle/>
        <a:p>
          <a:endParaRPr lang="en-US"/>
        </a:p>
      </dgm:t>
    </dgm:pt>
    <dgm:pt modelId="{6273B81B-2B41-4C6B-99A4-AEF2CA52703D}" type="sibTrans" cxnId="{E14ED1FF-B065-4B4F-8689-3528BB8411DB}">
      <dgm:prSet/>
      <dgm:spPr/>
      <dgm:t>
        <a:bodyPr/>
        <a:lstStyle/>
        <a:p>
          <a:endParaRPr lang="en-US"/>
        </a:p>
      </dgm:t>
    </dgm:pt>
    <dgm:pt modelId="{AB49FDDF-9D5F-4773-AA39-CF72C8962C2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Customers want personalised gifts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E32AC2-AD4F-471C-ACB3-F22DA745EA87}" type="parTrans" cxnId="{83FDE868-FB44-45D3-8465-ED1F05FD71EF}">
      <dgm:prSet/>
      <dgm:spPr/>
      <dgm:t>
        <a:bodyPr/>
        <a:lstStyle/>
        <a:p>
          <a:endParaRPr lang="en-US"/>
        </a:p>
      </dgm:t>
    </dgm:pt>
    <dgm:pt modelId="{DAEEFA58-2848-490D-950A-848ECA7414DB}" type="sibTrans" cxnId="{83FDE868-FB44-45D3-8465-ED1F05FD71EF}">
      <dgm:prSet/>
      <dgm:spPr/>
      <dgm:t>
        <a:bodyPr/>
        <a:lstStyle/>
        <a:p>
          <a:endParaRPr lang="en-US"/>
        </a:p>
      </dgm:t>
    </dgm:pt>
    <dgm:pt modelId="{1E6FB3D9-59AE-4FA0-9110-7BE1BBD7E78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Growth of online shopping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6F1037-A854-44E9-980A-7AB123E26476}" type="parTrans" cxnId="{4D16B275-67C6-41B1-88DD-1FFA319C1A85}">
      <dgm:prSet/>
      <dgm:spPr/>
      <dgm:t>
        <a:bodyPr/>
        <a:lstStyle/>
        <a:p>
          <a:endParaRPr lang="en-US"/>
        </a:p>
      </dgm:t>
    </dgm:pt>
    <dgm:pt modelId="{C2ED3A58-F731-4537-8FEA-84A7E85CC723}" type="sibTrans" cxnId="{4D16B275-67C6-41B1-88DD-1FFA319C1A85}">
      <dgm:prSet/>
      <dgm:spPr/>
      <dgm:t>
        <a:bodyPr/>
        <a:lstStyle/>
        <a:p>
          <a:endParaRPr lang="en-US"/>
        </a:p>
      </dgm:t>
    </dgm:pt>
    <dgm:pt modelId="{7A2F304B-21B0-48F1-B602-07E216A0BA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Environmental-</a:t>
          </a:r>
          <a:endParaRPr lang="en-US"/>
        </a:p>
      </dgm:t>
    </dgm:pt>
    <dgm:pt modelId="{6C2EF77E-37F9-4952-97C9-80185856BCE6}" type="parTrans" cxnId="{BCFC1CD5-7299-4CAE-AC48-AD02D173F2C3}">
      <dgm:prSet/>
      <dgm:spPr/>
      <dgm:t>
        <a:bodyPr/>
        <a:lstStyle/>
        <a:p>
          <a:endParaRPr lang="en-US"/>
        </a:p>
      </dgm:t>
    </dgm:pt>
    <dgm:pt modelId="{CD93CA01-6E53-43AB-902C-1FBE0F293D5E}" type="sibTrans" cxnId="{BCFC1CD5-7299-4CAE-AC48-AD02D173F2C3}">
      <dgm:prSet/>
      <dgm:spPr/>
      <dgm:t>
        <a:bodyPr/>
        <a:lstStyle/>
        <a:p>
          <a:endParaRPr lang="en-US"/>
        </a:p>
      </dgm:t>
    </dgm:pt>
    <dgm:pt modelId="{2E0AFAC7-1BA4-4B40-960D-7EE5402A630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Eco-friendly packaging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45F9CC-6556-45D2-BDAC-7A85A2ACA3E9}" type="parTrans" cxnId="{DECADEC7-F599-44BD-B57B-B83AB3517A9B}">
      <dgm:prSet/>
      <dgm:spPr/>
      <dgm:t>
        <a:bodyPr/>
        <a:lstStyle/>
        <a:p>
          <a:endParaRPr lang="en-US"/>
        </a:p>
      </dgm:t>
    </dgm:pt>
    <dgm:pt modelId="{A822D0C8-4930-4B36-AE67-FF70E958F8EC}" type="sibTrans" cxnId="{DECADEC7-F599-44BD-B57B-B83AB3517A9B}">
      <dgm:prSet/>
      <dgm:spPr/>
      <dgm:t>
        <a:bodyPr/>
        <a:lstStyle/>
        <a:p>
          <a:endParaRPr lang="en-US"/>
        </a:p>
      </dgm:t>
    </dgm:pt>
    <dgm:pt modelId="{252A42B0-217B-434E-A733-4772B30A2DC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Local sourcing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C6955D-8B77-4E27-A4C5-F38BB16BEF5B}" type="parTrans" cxnId="{E5131AA1-A47D-4BE9-BDF3-88B36E8EFD83}">
      <dgm:prSet/>
      <dgm:spPr/>
      <dgm:t>
        <a:bodyPr/>
        <a:lstStyle/>
        <a:p>
          <a:endParaRPr lang="en-US"/>
        </a:p>
      </dgm:t>
    </dgm:pt>
    <dgm:pt modelId="{8ED3C62C-B20F-425E-915F-DECDAF8D5AE6}" type="sibTrans" cxnId="{E5131AA1-A47D-4BE9-BDF3-88B36E8EFD83}">
      <dgm:prSet/>
      <dgm:spPr/>
      <dgm:t>
        <a:bodyPr/>
        <a:lstStyle/>
        <a:p>
          <a:endParaRPr lang="en-US"/>
        </a:p>
      </dgm:t>
    </dgm:pt>
    <dgm:pt modelId="{995A2B3D-501E-4FAE-979E-22F4DD15C1F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Flower donations reduce waste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922E74-B867-4121-807F-513E16AE77C8}" type="parTrans" cxnId="{BA4F91DB-6CCD-416C-86CB-AB18193B0576}">
      <dgm:prSet/>
      <dgm:spPr/>
      <dgm:t>
        <a:bodyPr/>
        <a:lstStyle/>
        <a:p>
          <a:endParaRPr lang="en-US"/>
        </a:p>
      </dgm:t>
    </dgm:pt>
    <dgm:pt modelId="{3CFC56A8-6CD3-4FD9-976E-D7FA77842306}" type="sibTrans" cxnId="{BA4F91DB-6CCD-416C-86CB-AB18193B0576}">
      <dgm:prSet/>
      <dgm:spPr/>
      <dgm:t>
        <a:bodyPr/>
        <a:lstStyle/>
        <a:p>
          <a:endParaRPr lang="en-US"/>
        </a:p>
      </dgm:t>
    </dgm:pt>
    <dgm:pt modelId="{58203382-763C-43CA-85AC-1B7D1D288BC1}" type="pres">
      <dgm:prSet presAssocID="{95D1053A-5533-4451-B4CD-A55DECDDD9B4}" presName="Name0" presStyleCnt="0">
        <dgm:presLayoutVars>
          <dgm:dir/>
          <dgm:animLvl val="lvl"/>
          <dgm:resizeHandles val="exact"/>
        </dgm:presLayoutVars>
      </dgm:prSet>
      <dgm:spPr/>
    </dgm:pt>
    <dgm:pt modelId="{1BC2BF24-090E-4FD4-9F93-3C7504F43570}" type="pres">
      <dgm:prSet presAssocID="{93C21430-E897-44E0-88D0-71AD67CD2D1F}" presName="composite" presStyleCnt="0"/>
      <dgm:spPr/>
    </dgm:pt>
    <dgm:pt modelId="{CDA8AD6F-2839-436B-B140-E84108120BAA}" type="pres">
      <dgm:prSet presAssocID="{93C21430-E897-44E0-88D0-71AD67CD2D1F}" presName="parTx" presStyleLbl="alignNode1" presStyleIdx="0" presStyleCnt="3">
        <dgm:presLayoutVars>
          <dgm:chMax val="0"/>
          <dgm:chPref val="0"/>
        </dgm:presLayoutVars>
      </dgm:prSet>
      <dgm:spPr/>
    </dgm:pt>
    <dgm:pt modelId="{B53E8D9A-6C98-4F32-884D-B65A1667B37D}" type="pres">
      <dgm:prSet presAssocID="{93C21430-E897-44E0-88D0-71AD67CD2D1F}" presName="desTx" presStyleLbl="alignAccFollowNode1" presStyleIdx="0" presStyleCnt="3">
        <dgm:presLayoutVars/>
      </dgm:prSet>
      <dgm:spPr/>
    </dgm:pt>
    <dgm:pt modelId="{7F91977E-C5B7-482C-9542-D676600248CE}" type="pres">
      <dgm:prSet presAssocID="{BE0A839C-0B22-4799-9B40-8BF180EB398F}" presName="space" presStyleCnt="0"/>
      <dgm:spPr/>
    </dgm:pt>
    <dgm:pt modelId="{EBD445BE-D371-42CA-9104-F011AEC6C9A8}" type="pres">
      <dgm:prSet presAssocID="{17BF0CAC-FB77-4DB9-A486-5F66788E8FD4}" presName="composite" presStyleCnt="0"/>
      <dgm:spPr/>
    </dgm:pt>
    <dgm:pt modelId="{8C4B18A1-94A7-4229-80D2-A922A72B2B1A}" type="pres">
      <dgm:prSet presAssocID="{17BF0CAC-FB77-4DB9-A486-5F66788E8FD4}" presName="parTx" presStyleLbl="alignNode1" presStyleIdx="1" presStyleCnt="3">
        <dgm:presLayoutVars>
          <dgm:chMax val="0"/>
          <dgm:chPref val="0"/>
        </dgm:presLayoutVars>
      </dgm:prSet>
      <dgm:spPr/>
    </dgm:pt>
    <dgm:pt modelId="{E36FC8B2-6CAA-4229-AD0E-42CDA30033D1}" type="pres">
      <dgm:prSet presAssocID="{17BF0CAC-FB77-4DB9-A486-5F66788E8FD4}" presName="desTx" presStyleLbl="alignAccFollowNode1" presStyleIdx="1" presStyleCnt="3">
        <dgm:presLayoutVars/>
      </dgm:prSet>
      <dgm:spPr/>
    </dgm:pt>
    <dgm:pt modelId="{05E71256-4D30-493F-A498-745FB45194C4}" type="pres">
      <dgm:prSet presAssocID="{6273B81B-2B41-4C6B-99A4-AEF2CA52703D}" presName="space" presStyleCnt="0"/>
      <dgm:spPr/>
    </dgm:pt>
    <dgm:pt modelId="{36342665-CA9B-4417-BD98-0807BC0D9FDF}" type="pres">
      <dgm:prSet presAssocID="{7A2F304B-21B0-48F1-B602-07E216A0BABA}" presName="composite" presStyleCnt="0"/>
      <dgm:spPr/>
    </dgm:pt>
    <dgm:pt modelId="{A27578F6-9039-41D4-882C-22B437350741}" type="pres">
      <dgm:prSet presAssocID="{7A2F304B-21B0-48F1-B602-07E216A0BABA}" presName="parTx" presStyleLbl="alignNode1" presStyleIdx="2" presStyleCnt="3">
        <dgm:presLayoutVars>
          <dgm:chMax val="0"/>
          <dgm:chPref val="0"/>
        </dgm:presLayoutVars>
      </dgm:prSet>
      <dgm:spPr/>
    </dgm:pt>
    <dgm:pt modelId="{8D3AE901-AC74-4357-9FB0-087CD4C8EAE1}" type="pres">
      <dgm:prSet presAssocID="{7A2F304B-21B0-48F1-B602-07E216A0BABA}" presName="desTx" presStyleLbl="alignAccFollowNode1" presStyleIdx="2" presStyleCnt="3">
        <dgm:presLayoutVars/>
      </dgm:prSet>
      <dgm:spPr/>
    </dgm:pt>
  </dgm:ptLst>
  <dgm:cxnLst>
    <dgm:cxn modelId="{68A23D04-0D76-46DD-A09A-7127DCA267F1}" type="presOf" srcId="{AB49FDDF-9D5F-4773-AA39-CF72C8962C22}" destId="{E36FC8B2-6CAA-4229-AD0E-42CDA30033D1}" srcOrd="0" destOrd="0" presId="urn:microsoft.com/office/officeart/2016/7/layout/ChevronBlockProcess"/>
    <dgm:cxn modelId="{9B7DD604-5D9A-4B6F-80E1-1EAC3BAF1BE5}" srcId="{93C21430-E897-44E0-88D0-71AD67CD2D1F}" destId="{5193A7AA-4FD0-47E3-9206-6C6C2252CF41}" srcOrd="0" destOrd="0" parTransId="{A1904359-2651-4B8B-AA52-B9BD64BC2E33}" sibTransId="{C5831EC2-4EBB-4E41-AB79-0A54E79F3EFE}"/>
    <dgm:cxn modelId="{090EA60B-08E2-4B1F-807E-4EA931573BAA}" type="presOf" srcId="{1E6FB3D9-59AE-4FA0-9110-7BE1BBD7E78F}" destId="{E36FC8B2-6CAA-4229-AD0E-42CDA30033D1}" srcOrd="0" destOrd="1" presId="urn:microsoft.com/office/officeart/2016/7/layout/ChevronBlockProcess"/>
    <dgm:cxn modelId="{A8D67B10-4C7D-4768-B5B8-1B90357C1E1A}" type="presOf" srcId="{17BF0CAC-FB77-4DB9-A486-5F66788E8FD4}" destId="{8C4B18A1-94A7-4229-80D2-A922A72B2B1A}" srcOrd="0" destOrd="0" presId="urn:microsoft.com/office/officeart/2016/7/layout/ChevronBlockProcess"/>
    <dgm:cxn modelId="{C4CE0B17-F2A9-47B6-BC00-CA8080B9539B}" type="presOf" srcId="{995A2B3D-501E-4FAE-979E-22F4DD15C1F3}" destId="{8D3AE901-AC74-4357-9FB0-087CD4C8EAE1}" srcOrd="0" destOrd="2" presId="urn:microsoft.com/office/officeart/2016/7/layout/ChevronBlockProcess"/>
    <dgm:cxn modelId="{C8800D1D-C56C-4335-A6B3-71A2D1D6F522}" srcId="{95D1053A-5533-4451-B4CD-A55DECDDD9B4}" destId="{93C21430-E897-44E0-88D0-71AD67CD2D1F}" srcOrd="0" destOrd="0" parTransId="{77A2430E-78E0-4CD0-B9BD-1D9F7CCD5A1E}" sibTransId="{BE0A839C-0B22-4799-9B40-8BF180EB398F}"/>
    <dgm:cxn modelId="{C957B22E-465B-4C64-A9D7-A2DF1ECAF3CD}" type="presOf" srcId="{5193A7AA-4FD0-47E3-9206-6C6C2252CF41}" destId="{B53E8D9A-6C98-4F32-884D-B65A1667B37D}" srcOrd="0" destOrd="0" presId="urn:microsoft.com/office/officeart/2016/7/layout/ChevronBlockProcess"/>
    <dgm:cxn modelId="{83FDE868-FB44-45D3-8465-ED1F05FD71EF}" srcId="{17BF0CAC-FB77-4DB9-A486-5F66788E8FD4}" destId="{AB49FDDF-9D5F-4773-AA39-CF72C8962C22}" srcOrd="0" destOrd="0" parTransId="{75E32AC2-AD4F-471C-ACB3-F22DA745EA87}" sibTransId="{DAEEFA58-2848-490D-950A-848ECA7414DB}"/>
    <dgm:cxn modelId="{BDA80A4D-98D1-498D-8848-4675FE4B0AA9}" srcId="{93C21430-E897-44E0-88D0-71AD67CD2D1F}" destId="{B9D82CA2-E464-4039-82E1-0007E62FFFC7}" srcOrd="1" destOrd="0" parTransId="{D8A4C871-80D0-49F3-959F-B155F1661D9F}" sibTransId="{D56774C4-61CA-4270-B48D-65981ED1B66A}"/>
    <dgm:cxn modelId="{087EDB50-27C7-4ADD-A859-BB64009CFD06}" type="presOf" srcId="{93C21430-E897-44E0-88D0-71AD67CD2D1F}" destId="{CDA8AD6F-2839-436B-B140-E84108120BAA}" srcOrd="0" destOrd="0" presId="urn:microsoft.com/office/officeart/2016/7/layout/ChevronBlockProcess"/>
    <dgm:cxn modelId="{4D16B275-67C6-41B1-88DD-1FFA319C1A85}" srcId="{17BF0CAC-FB77-4DB9-A486-5F66788E8FD4}" destId="{1E6FB3D9-59AE-4FA0-9110-7BE1BBD7E78F}" srcOrd="1" destOrd="0" parTransId="{FD6F1037-A854-44E9-980A-7AB123E26476}" sibTransId="{C2ED3A58-F731-4537-8FEA-84A7E85CC723}"/>
    <dgm:cxn modelId="{8202728A-C13C-481B-96D6-DE70626F3972}" type="presOf" srcId="{2E0AFAC7-1BA4-4B40-960D-7EE5402A630D}" destId="{8D3AE901-AC74-4357-9FB0-087CD4C8EAE1}" srcOrd="0" destOrd="0" presId="urn:microsoft.com/office/officeart/2016/7/layout/ChevronBlockProcess"/>
    <dgm:cxn modelId="{BBAF308B-FD70-412E-BD72-438CE1F6901A}" type="presOf" srcId="{B9D82CA2-E464-4039-82E1-0007E62FFFC7}" destId="{B53E8D9A-6C98-4F32-884D-B65A1667B37D}" srcOrd="0" destOrd="1" presId="urn:microsoft.com/office/officeart/2016/7/layout/ChevronBlockProcess"/>
    <dgm:cxn modelId="{6406B792-1EC4-4872-8529-6A2E6BC4E3A9}" type="presOf" srcId="{95D1053A-5533-4451-B4CD-A55DECDDD9B4}" destId="{58203382-763C-43CA-85AC-1B7D1D288BC1}" srcOrd="0" destOrd="0" presId="urn:microsoft.com/office/officeart/2016/7/layout/ChevronBlockProcess"/>
    <dgm:cxn modelId="{E5131AA1-A47D-4BE9-BDF3-88B36E8EFD83}" srcId="{7A2F304B-21B0-48F1-B602-07E216A0BABA}" destId="{252A42B0-217B-434E-A733-4772B30A2DC0}" srcOrd="1" destOrd="0" parTransId="{2EC6955D-8B77-4E27-A4C5-F38BB16BEF5B}" sibTransId="{8ED3C62C-B20F-425E-915F-DECDAF8D5AE6}"/>
    <dgm:cxn modelId="{007B75AB-03C6-4E05-A3E4-42B0A3BAFD8E}" type="presOf" srcId="{7A2F304B-21B0-48F1-B602-07E216A0BABA}" destId="{A27578F6-9039-41D4-882C-22B437350741}" srcOrd="0" destOrd="0" presId="urn:microsoft.com/office/officeart/2016/7/layout/ChevronBlockProcess"/>
    <dgm:cxn modelId="{DECADEC7-F599-44BD-B57B-B83AB3517A9B}" srcId="{7A2F304B-21B0-48F1-B602-07E216A0BABA}" destId="{2E0AFAC7-1BA4-4B40-960D-7EE5402A630D}" srcOrd="0" destOrd="0" parTransId="{6745F9CC-6556-45D2-BDAC-7A85A2ACA3E9}" sibTransId="{A822D0C8-4930-4B36-AE67-FF70E958F8EC}"/>
    <dgm:cxn modelId="{BCFC1CD5-7299-4CAE-AC48-AD02D173F2C3}" srcId="{95D1053A-5533-4451-B4CD-A55DECDDD9B4}" destId="{7A2F304B-21B0-48F1-B602-07E216A0BABA}" srcOrd="2" destOrd="0" parTransId="{6C2EF77E-37F9-4952-97C9-80185856BCE6}" sibTransId="{CD93CA01-6E53-43AB-902C-1FBE0F293D5E}"/>
    <dgm:cxn modelId="{BA4F91DB-6CCD-416C-86CB-AB18193B0576}" srcId="{7A2F304B-21B0-48F1-B602-07E216A0BABA}" destId="{995A2B3D-501E-4FAE-979E-22F4DD15C1F3}" srcOrd="2" destOrd="0" parTransId="{B8922E74-B867-4121-807F-513E16AE77C8}" sibTransId="{3CFC56A8-6CD3-4FD9-976E-D7FA77842306}"/>
    <dgm:cxn modelId="{71601FF7-6DD0-4FAC-90C1-57862B611000}" type="presOf" srcId="{252A42B0-217B-434E-A733-4772B30A2DC0}" destId="{8D3AE901-AC74-4357-9FB0-087CD4C8EAE1}" srcOrd="0" destOrd="1" presId="urn:microsoft.com/office/officeart/2016/7/layout/ChevronBlockProcess"/>
    <dgm:cxn modelId="{E14ED1FF-B065-4B4F-8689-3528BB8411DB}" srcId="{95D1053A-5533-4451-B4CD-A55DECDDD9B4}" destId="{17BF0CAC-FB77-4DB9-A486-5F66788E8FD4}" srcOrd="1" destOrd="0" parTransId="{9BD318D4-98DA-4665-9BCE-F38EF234D909}" sibTransId="{6273B81B-2B41-4C6B-99A4-AEF2CA52703D}"/>
    <dgm:cxn modelId="{ECDA54F8-7823-4E35-B1B6-B58154629019}" type="presParOf" srcId="{58203382-763C-43CA-85AC-1B7D1D288BC1}" destId="{1BC2BF24-090E-4FD4-9F93-3C7504F43570}" srcOrd="0" destOrd="0" presId="urn:microsoft.com/office/officeart/2016/7/layout/ChevronBlockProcess"/>
    <dgm:cxn modelId="{E77DB5AA-E91D-4475-9C92-5E28DE678881}" type="presParOf" srcId="{1BC2BF24-090E-4FD4-9F93-3C7504F43570}" destId="{CDA8AD6F-2839-436B-B140-E84108120BAA}" srcOrd="0" destOrd="0" presId="urn:microsoft.com/office/officeart/2016/7/layout/ChevronBlockProcess"/>
    <dgm:cxn modelId="{13DF36DA-8E6A-42C6-AA0E-483F46A47507}" type="presParOf" srcId="{1BC2BF24-090E-4FD4-9F93-3C7504F43570}" destId="{B53E8D9A-6C98-4F32-884D-B65A1667B37D}" srcOrd="1" destOrd="0" presId="urn:microsoft.com/office/officeart/2016/7/layout/ChevronBlockProcess"/>
    <dgm:cxn modelId="{095A51C0-5FB3-4CDC-ADCF-5E56D78E952D}" type="presParOf" srcId="{58203382-763C-43CA-85AC-1B7D1D288BC1}" destId="{7F91977E-C5B7-482C-9542-D676600248CE}" srcOrd="1" destOrd="0" presId="urn:microsoft.com/office/officeart/2016/7/layout/ChevronBlockProcess"/>
    <dgm:cxn modelId="{C2BA0E4A-2625-4E45-B1FC-F933581D7C87}" type="presParOf" srcId="{58203382-763C-43CA-85AC-1B7D1D288BC1}" destId="{EBD445BE-D371-42CA-9104-F011AEC6C9A8}" srcOrd="2" destOrd="0" presId="urn:microsoft.com/office/officeart/2016/7/layout/ChevronBlockProcess"/>
    <dgm:cxn modelId="{461A0C57-BE6B-469F-BB6F-C95CC2C996D1}" type="presParOf" srcId="{EBD445BE-D371-42CA-9104-F011AEC6C9A8}" destId="{8C4B18A1-94A7-4229-80D2-A922A72B2B1A}" srcOrd="0" destOrd="0" presId="urn:microsoft.com/office/officeart/2016/7/layout/ChevronBlockProcess"/>
    <dgm:cxn modelId="{4728954D-E50E-4A9A-9359-9885EABB82B4}" type="presParOf" srcId="{EBD445BE-D371-42CA-9104-F011AEC6C9A8}" destId="{E36FC8B2-6CAA-4229-AD0E-42CDA30033D1}" srcOrd="1" destOrd="0" presId="urn:microsoft.com/office/officeart/2016/7/layout/ChevronBlockProcess"/>
    <dgm:cxn modelId="{214BF10C-A42A-44B6-8A7B-3AFB84F1EAEE}" type="presParOf" srcId="{58203382-763C-43CA-85AC-1B7D1D288BC1}" destId="{05E71256-4D30-493F-A498-745FB45194C4}" srcOrd="3" destOrd="0" presId="urn:microsoft.com/office/officeart/2016/7/layout/ChevronBlockProcess"/>
    <dgm:cxn modelId="{F7C17053-B7DB-480F-A96E-66586D8A66E3}" type="presParOf" srcId="{58203382-763C-43CA-85AC-1B7D1D288BC1}" destId="{36342665-CA9B-4417-BD98-0807BC0D9FDF}" srcOrd="4" destOrd="0" presId="urn:microsoft.com/office/officeart/2016/7/layout/ChevronBlockProcess"/>
    <dgm:cxn modelId="{1985B591-00F2-4391-A2F3-9FF684C2B244}" type="presParOf" srcId="{36342665-CA9B-4417-BD98-0807BC0D9FDF}" destId="{A27578F6-9039-41D4-882C-22B437350741}" srcOrd="0" destOrd="0" presId="urn:microsoft.com/office/officeart/2016/7/layout/ChevronBlockProcess"/>
    <dgm:cxn modelId="{E688B5E4-854A-49E7-9382-A3C5B783276F}" type="presParOf" srcId="{36342665-CA9B-4417-BD98-0807BC0D9FDF}" destId="{8D3AE901-AC74-4357-9FB0-087CD4C8EAE1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2EF16D-D67E-4053-8B7C-36C7A327179A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06DF02-14E6-4668-8822-29695775C22F}">
      <dgm:prSet/>
      <dgm:spPr/>
      <dgm:t>
        <a:bodyPr/>
        <a:lstStyle/>
        <a:p>
          <a:r>
            <a:rPr lang="en-GB"/>
            <a:t>Loyalty points</a:t>
          </a:r>
          <a:endParaRPr lang="en-US"/>
        </a:p>
      </dgm:t>
    </dgm:pt>
    <dgm:pt modelId="{7114C0C1-B7BC-4856-85F4-875E4CF5B248}" type="parTrans" cxnId="{94E3D17E-056C-478C-B76D-E73098D65F62}">
      <dgm:prSet/>
      <dgm:spPr/>
      <dgm:t>
        <a:bodyPr/>
        <a:lstStyle/>
        <a:p>
          <a:endParaRPr lang="en-US"/>
        </a:p>
      </dgm:t>
    </dgm:pt>
    <dgm:pt modelId="{109CEB29-BA16-4847-B139-F09948227160}" type="sibTrans" cxnId="{94E3D17E-056C-478C-B76D-E73098D65F62}">
      <dgm:prSet/>
      <dgm:spPr/>
      <dgm:t>
        <a:bodyPr/>
        <a:lstStyle/>
        <a:p>
          <a:endParaRPr lang="en-US"/>
        </a:p>
      </dgm:t>
    </dgm:pt>
    <dgm:pt modelId="{CF45606B-82EC-4493-B346-09417B3A8AFD}">
      <dgm:prSet/>
      <dgm:spPr/>
      <dgm:t>
        <a:bodyPr/>
        <a:lstStyle/>
        <a:p>
          <a:r>
            <a:rPr lang="en-GB"/>
            <a:t>Seasonal promotions</a:t>
          </a:r>
          <a:endParaRPr lang="en-US"/>
        </a:p>
      </dgm:t>
    </dgm:pt>
    <dgm:pt modelId="{E18D44B1-2080-42A5-8F97-D176736FAB28}" type="parTrans" cxnId="{72F950F6-0EA3-4953-9177-E00B40C84A2F}">
      <dgm:prSet/>
      <dgm:spPr/>
      <dgm:t>
        <a:bodyPr/>
        <a:lstStyle/>
        <a:p>
          <a:endParaRPr lang="en-US"/>
        </a:p>
      </dgm:t>
    </dgm:pt>
    <dgm:pt modelId="{942B6580-65D0-44B3-92CA-9F9322B63C68}" type="sibTrans" cxnId="{72F950F6-0EA3-4953-9177-E00B40C84A2F}">
      <dgm:prSet/>
      <dgm:spPr/>
      <dgm:t>
        <a:bodyPr/>
        <a:lstStyle/>
        <a:p>
          <a:endParaRPr lang="en-US"/>
        </a:p>
      </dgm:t>
    </dgm:pt>
    <dgm:pt modelId="{CF505EFC-4463-4B32-9986-1261CC594902}">
      <dgm:prSet/>
      <dgm:spPr/>
      <dgm:t>
        <a:bodyPr/>
        <a:lstStyle/>
        <a:p>
          <a:r>
            <a:rPr lang="en-GB"/>
            <a:t>Discount offers</a:t>
          </a:r>
          <a:endParaRPr lang="en-US"/>
        </a:p>
      </dgm:t>
    </dgm:pt>
    <dgm:pt modelId="{68D43F99-1052-461C-9D1E-301CD3516CFA}" type="parTrans" cxnId="{2C747154-E83F-42A2-965C-8AAF9E8CB96A}">
      <dgm:prSet/>
      <dgm:spPr/>
      <dgm:t>
        <a:bodyPr/>
        <a:lstStyle/>
        <a:p>
          <a:endParaRPr lang="en-US"/>
        </a:p>
      </dgm:t>
    </dgm:pt>
    <dgm:pt modelId="{A2935E9B-B21E-44E4-8C88-59CD48632C4A}" type="sibTrans" cxnId="{2C747154-E83F-42A2-965C-8AAF9E8CB96A}">
      <dgm:prSet/>
      <dgm:spPr/>
      <dgm:t>
        <a:bodyPr/>
        <a:lstStyle/>
        <a:p>
          <a:endParaRPr lang="en-US"/>
        </a:p>
      </dgm:t>
    </dgm:pt>
    <dgm:pt modelId="{7E6D3300-1CC9-434D-A9A7-5EC0860A18EB}">
      <dgm:prSet/>
      <dgm:spPr/>
      <dgm:t>
        <a:bodyPr/>
        <a:lstStyle/>
        <a:p>
          <a:r>
            <a:rPr lang="en-GB"/>
            <a:t>Referral rewards</a:t>
          </a:r>
          <a:endParaRPr lang="en-US"/>
        </a:p>
      </dgm:t>
    </dgm:pt>
    <dgm:pt modelId="{2848AFFC-E18A-47B0-8ED9-845D96443F34}" type="parTrans" cxnId="{65125038-039F-47CB-B8B5-CF6208B2F4D7}">
      <dgm:prSet/>
      <dgm:spPr/>
      <dgm:t>
        <a:bodyPr/>
        <a:lstStyle/>
        <a:p>
          <a:endParaRPr lang="en-US"/>
        </a:p>
      </dgm:t>
    </dgm:pt>
    <dgm:pt modelId="{4B36ECF9-001E-4855-9711-5DB4449F99FF}" type="sibTrans" cxnId="{65125038-039F-47CB-B8B5-CF6208B2F4D7}">
      <dgm:prSet/>
      <dgm:spPr/>
      <dgm:t>
        <a:bodyPr/>
        <a:lstStyle/>
        <a:p>
          <a:endParaRPr lang="en-US"/>
        </a:p>
      </dgm:t>
    </dgm:pt>
    <dgm:pt modelId="{44504B77-75F7-47F7-8743-6E57A8C5315F}">
      <dgm:prSet/>
      <dgm:spPr/>
      <dgm:t>
        <a:bodyPr/>
        <a:lstStyle/>
        <a:p>
          <a:r>
            <a:rPr lang="en-GB"/>
            <a:t>Email newsletters</a:t>
          </a:r>
          <a:endParaRPr lang="en-US"/>
        </a:p>
      </dgm:t>
    </dgm:pt>
    <dgm:pt modelId="{1ACDA544-8ABF-4116-BC5A-C741EF2D9050}" type="parTrans" cxnId="{1239C6E4-BC37-4CC2-BD2F-AEE8CC6420F7}">
      <dgm:prSet/>
      <dgm:spPr/>
      <dgm:t>
        <a:bodyPr/>
        <a:lstStyle/>
        <a:p>
          <a:endParaRPr lang="en-US"/>
        </a:p>
      </dgm:t>
    </dgm:pt>
    <dgm:pt modelId="{C87BC799-7F1B-45BB-A569-4560E247904C}" type="sibTrans" cxnId="{1239C6E4-BC37-4CC2-BD2F-AEE8CC6420F7}">
      <dgm:prSet/>
      <dgm:spPr/>
      <dgm:t>
        <a:bodyPr/>
        <a:lstStyle/>
        <a:p>
          <a:endParaRPr lang="en-US"/>
        </a:p>
      </dgm:t>
    </dgm:pt>
    <dgm:pt modelId="{5BBB879D-4ACB-4F9A-8746-5451491063DA}" type="pres">
      <dgm:prSet presAssocID="{DE2EF16D-D67E-4053-8B7C-36C7A327179A}" presName="linear" presStyleCnt="0">
        <dgm:presLayoutVars>
          <dgm:dir/>
          <dgm:animLvl val="lvl"/>
          <dgm:resizeHandles val="exact"/>
        </dgm:presLayoutVars>
      </dgm:prSet>
      <dgm:spPr/>
    </dgm:pt>
    <dgm:pt modelId="{43E9787F-4213-442D-BA27-1CAADBED8227}" type="pres">
      <dgm:prSet presAssocID="{CC06DF02-14E6-4668-8822-29695775C22F}" presName="parentLin" presStyleCnt="0"/>
      <dgm:spPr/>
    </dgm:pt>
    <dgm:pt modelId="{7E831337-744B-44BF-A92D-EDE52BFDD5BD}" type="pres">
      <dgm:prSet presAssocID="{CC06DF02-14E6-4668-8822-29695775C22F}" presName="parentLeftMargin" presStyleLbl="node1" presStyleIdx="0" presStyleCnt="5"/>
      <dgm:spPr/>
    </dgm:pt>
    <dgm:pt modelId="{B9953EAA-A641-43A4-B855-2D35F90F0960}" type="pres">
      <dgm:prSet presAssocID="{CC06DF02-14E6-4668-8822-29695775C2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97241F0-F5F2-45C0-B1AF-703BEC86D714}" type="pres">
      <dgm:prSet presAssocID="{CC06DF02-14E6-4668-8822-29695775C22F}" presName="negativeSpace" presStyleCnt="0"/>
      <dgm:spPr/>
    </dgm:pt>
    <dgm:pt modelId="{B67DA0C9-B29B-46AB-8538-4E8805FA4653}" type="pres">
      <dgm:prSet presAssocID="{CC06DF02-14E6-4668-8822-29695775C22F}" presName="childText" presStyleLbl="conFgAcc1" presStyleIdx="0" presStyleCnt="5">
        <dgm:presLayoutVars>
          <dgm:bulletEnabled val="1"/>
        </dgm:presLayoutVars>
      </dgm:prSet>
      <dgm:spPr/>
    </dgm:pt>
    <dgm:pt modelId="{2D3BF7BF-70E0-407E-867E-CBC3346C709D}" type="pres">
      <dgm:prSet presAssocID="{109CEB29-BA16-4847-B139-F09948227160}" presName="spaceBetweenRectangles" presStyleCnt="0"/>
      <dgm:spPr/>
    </dgm:pt>
    <dgm:pt modelId="{6E6E4BCA-42BD-493C-809A-7EF88C78C829}" type="pres">
      <dgm:prSet presAssocID="{CF45606B-82EC-4493-B346-09417B3A8AFD}" presName="parentLin" presStyleCnt="0"/>
      <dgm:spPr/>
    </dgm:pt>
    <dgm:pt modelId="{5AD2157D-F895-4644-B71F-D656C447DB38}" type="pres">
      <dgm:prSet presAssocID="{CF45606B-82EC-4493-B346-09417B3A8AFD}" presName="parentLeftMargin" presStyleLbl="node1" presStyleIdx="0" presStyleCnt="5"/>
      <dgm:spPr/>
    </dgm:pt>
    <dgm:pt modelId="{967B7917-0640-480E-B464-87506371CF0D}" type="pres">
      <dgm:prSet presAssocID="{CF45606B-82EC-4493-B346-09417B3A8AF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5653AB3-0A14-4987-B641-0B3940536438}" type="pres">
      <dgm:prSet presAssocID="{CF45606B-82EC-4493-B346-09417B3A8AFD}" presName="negativeSpace" presStyleCnt="0"/>
      <dgm:spPr/>
    </dgm:pt>
    <dgm:pt modelId="{67B79C21-0208-4BDE-A53A-6C4AE864A02A}" type="pres">
      <dgm:prSet presAssocID="{CF45606B-82EC-4493-B346-09417B3A8AFD}" presName="childText" presStyleLbl="conFgAcc1" presStyleIdx="1" presStyleCnt="5">
        <dgm:presLayoutVars>
          <dgm:bulletEnabled val="1"/>
        </dgm:presLayoutVars>
      </dgm:prSet>
      <dgm:spPr/>
    </dgm:pt>
    <dgm:pt modelId="{B3737EA3-F298-4B26-8911-7419D36E4DB3}" type="pres">
      <dgm:prSet presAssocID="{942B6580-65D0-44B3-92CA-9F9322B63C68}" presName="spaceBetweenRectangles" presStyleCnt="0"/>
      <dgm:spPr/>
    </dgm:pt>
    <dgm:pt modelId="{8F718E0F-AA46-4FCE-A873-025E64E6EFE1}" type="pres">
      <dgm:prSet presAssocID="{CF505EFC-4463-4B32-9986-1261CC594902}" presName="parentLin" presStyleCnt="0"/>
      <dgm:spPr/>
    </dgm:pt>
    <dgm:pt modelId="{AFDCF629-DAEE-46FE-B925-5950C88E2EC6}" type="pres">
      <dgm:prSet presAssocID="{CF505EFC-4463-4B32-9986-1261CC594902}" presName="parentLeftMargin" presStyleLbl="node1" presStyleIdx="1" presStyleCnt="5"/>
      <dgm:spPr/>
    </dgm:pt>
    <dgm:pt modelId="{12A75F67-B2E8-491E-83A2-74D600B0B850}" type="pres">
      <dgm:prSet presAssocID="{CF505EFC-4463-4B32-9986-1261CC59490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F0314F-8ADF-4BE3-8F68-59F61AFB1979}" type="pres">
      <dgm:prSet presAssocID="{CF505EFC-4463-4B32-9986-1261CC594902}" presName="negativeSpace" presStyleCnt="0"/>
      <dgm:spPr/>
    </dgm:pt>
    <dgm:pt modelId="{B759943F-3FB9-4064-8C4A-AF262CF31232}" type="pres">
      <dgm:prSet presAssocID="{CF505EFC-4463-4B32-9986-1261CC594902}" presName="childText" presStyleLbl="conFgAcc1" presStyleIdx="2" presStyleCnt="5">
        <dgm:presLayoutVars>
          <dgm:bulletEnabled val="1"/>
        </dgm:presLayoutVars>
      </dgm:prSet>
      <dgm:spPr/>
    </dgm:pt>
    <dgm:pt modelId="{F8B8EC23-3CEE-44AE-A750-6843714B3311}" type="pres">
      <dgm:prSet presAssocID="{A2935E9B-B21E-44E4-8C88-59CD48632C4A}" presName="spaceBetweenRectangles" presStyleCnt="0"/>
      <dgm:spPr/>
    </dgm:pt>
    <dgm:pt modelId="{4DB798E6-EA0B-4BD4-A47D-48A32C84AC60}" type="pres">
      <dgm:prSet presAssocID="{7E6D3300-1CC9-434D-A9A7-5EC0860A18EB}" presName="parentLin" presStyleCnt="0"/>
      <dgm:spPr/>
    </dgm:pt>
    <dgm:pt modelId="{157DF3A9-4932-46CA-BC9D-36AFD2F82F02}" type="pres">
      <dgm:prSet presAssocID="{7E6D3300-1CC9-434D-A9A7-5EC0860A18EB}" presName="parentLeftMargin" presStyleLbl="node1" presStyleIdx="2" presStyleCnt="5"/>
      <dgm:spPr/>
    </dgm:pt>
    <dgm:pt modelId="{461FEF42-566D-48A6-8DC3-B94345BACD3B}" type="pres">
      <dgm:prSet presAssocID="{7E6D3300-1CC9-434D-A9A7-5EC0860A18E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6594055-91A1-4CC6-9506-C75E224C4853}" type="pres">
      <dgm:prSet presAssocID="{7E6D3300-1CC9-434D-A9A7-5EC0860A18EB}" presName="negativeSpace" presStyleCnt="0"/>
      <dgm:spPr/>
    </dgm:pt>
    <dgm:pt modelId="{B6263A01-E3F9-44D7-8AEE-2DA0A191517B}" type="pres">
      <dgm:prSet presAssocID="{7E6D3300-1CC9-434D-A9A7-5EC0860A18EB}" presName="childText" presStyleLbl="conFgAcc1" presStyleIdx="3" presStyleCnt="5">
        <dgm:presLayoutVars>
          <dgm:bulletEnabled val="1"/>
        </dgm:presLayoutVars>
      </dgm:prSet>
      <dgm:spPr/>
    </dgm:pt>
    <dgm:pt modelId="{70D0B71B-474D-4328-89CB-97FF271E4AB9}" type="pres">
      <dgm:prSet presAssocID="{4B36ECF9-001E-4855-9711-5DB4449F99FF}" presName="spaceBetweenRectangles" presStyleCnt="0"/>
      <dgm:spPr/>
    </dgm:pt>
    <dgm:pt modelId="{3B36378C-8651-48DE-AD23-2BAF9C22A810}" type="pres">
      <dgm:prSet presAssocID="{44504B77-75F7-47F7-8743-6E57A8C5315F}" presName="parentLin" presStyleCnt="0"/>
      <dgm:spPr/>
    </dgm:pt>
    <dgm:pt modelId="{B7221A6F-EE86-413F-8B3B-B7585D15FE61}" type="pres">
      <dgm:prSet presAssocID="{44504B77-75F7-47F7-8743-6E57A8C5315F}" presName="parentLeftMargin" presStyleLbl="node1" presStyleIdx="3" presStyleCnt="5"/>
      <dgm:spPr/>
    </dgm:pt>
    <dgm:pt modelId="{3EE05028-5526-456D-AF21-3C888E12E807}" type="pres">
      <dgm:prSet presAssocID="{44504B77-75F7-47F7-8743-6E57A8C5315F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B44376B-AA95-47C6-B46B-F8BC8CA601C6}" type="pres">
      <dgm:prSet presAssocID="{44504B77-75F7-47F7-8743-6E57A8C5315F}" presName="negativeSpace" presStyleCnt="0"/>
      <dgm:spPr/>
    </dgm:pt>
    <dgm:pt modelId="{B287F987-E269-43A5-BFAD-4904595DF757}" type="pres">
      <dgm:prSet presAssocID="{44504B77-75F7-47F7-8743-6E57A8C5315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2E10031-B415-4092-AEEC-2A9F1CD41D16}" type="presOf" srcId="{CF45606B-82EC-4493-B346-09417B3A8AFD}" destId="{967B7917-0640-480E-B464-87506371CF0D}" srcOrd="1" destOrd="0" presId="urn:microsoft.com/office/officeart/2005/8/layout/list1"/>
    <dgm:cxn modelId="{65125038-039F-47CB-B8B5-CF6208B2F4D7}" srcId="{DE2EF16D-D67E-4053-8B7C-36C7A327179A}" destId="{7E6D3300-1CC9-434D-A9A7-5EC0860A18EB}" srcOrd="3" destOrd="0" parTransId="{2848AFFC-E18A-47B0-8ED9-845D96443F34}" sibTransId="{4B36ECF9-001E-4855-9711-5DB4449F99FF}"/>
    <dgm:cxn modelId="{DC1A5B62-313E-415D-AE30-7BB6FC8AA163}" type="presOf" srcId="{7E6D3300-1CC9-434D-A9A7-5EC0860A18EB}" destId="{461FEF42-566D-48A6-8DC3-B94345BACD3B}" srcOrd="1" destOrd="0" presId="urn:microsoft.com/office/officeart/2005/8/layout/list1"/>
    <dgm:cxn modelId="{A0CC7945-D93B-472C-BAE2-41CB724D76A5}" type="presOf" srcId="{CF505EFC-4463-4B32-9986-1261CC594902}" destId="{AFDCF629-DAEE-46FE-B925-5950C88E2EC6}" srcOrd="0" destOrd="0" presId="urn:microsoft.com/office/officeart/2005/8/layout/list1"/>
    <dgm:cxn modelId="{B6309045-3A0C-4CA7-88D9-F1C540F45FBC}" type="presOf" srcId="{DE2EF16D-D67E-4053-8B7C-36C7A327179A}" destId="{5BBB879D-4ACB-4F9A-8746-5451491063DA}" srcOrd="0" destOrd="0" presId="urn:microsoft.com/office/officeart/2005/8/layout/list1"/>
    <dgm:cxn modelId="{2C747154-E83F-42A2-965C-8AAF9E8CB96A}" srcId="{DE2EF16D-D67E-4053-8B7C-36C7A327179A}" destId="{CF505EFC-4463-4B32-9986-1261CC594902}" srcOrd="2" destOrd="0" parTransId="{68D43F99-1052-461C-9D1E-301CD3516CFA}" sibTransId="{A2935E9B-B21E-44E4-8C88-59CD48632C4A}"/>
    <dgm:cxn modelId="{FDA71C56-E153-464D-B0AA-064F5F255BF7}" type="presOf" srcId="{CC06DF02-14E6-4668-8822-29695775C22F}" destId="{B9953EAA-A641-43A4-B855-2D35F90F0960}" srcOrd="1" destOrd="0" presId="urn:microsoft.com/office/officeart/2005/8/layout/list1"/>
    <dgm:cxn modelId="{8A221378-5A13-4FA6-B546-C348CF310049}" type="presOf" srcId="{44504B77-75F7-47F7-8743-6E57A8C5315F}" destId="{B7221A6F-EE86-413F-8B3B-B7585D15FE61}" srcOrd="0" destOrd="0" presId="urn:microsoft.com/office/officeart/2005/8/layout/list1"/>
    <dgm:cxn modelId="{0ACD7F7D-40A2-4CE3-B813-36CF2522255D}" type="presOf" srcId="{CF505EFC-4463-4B32-9986-1261CC594902}" destId="{12A75F67-B2E8-491E-83A2-74D600B0B850}" srcOrd="1" destOrd="0" presId="urn:microsoft.com/office/officeart/2005/8/layout/list1"/>
    <dgm:cxn modelId="{94E3D17E-056C-478C-B76D-E73098D65F62}" srcId="{DE2EF16D-D67E-4053-8B7C-36C7A327179A}" destId="{CC06DF02-14E6-4668-8822-29695775C22F}" srcOrd="0" destOrd="0" parTransId="{7114C0C1-B7BC-4856-85F4-875E4CF5B248}" sibTransId="{109CEB29-BA16-4847-B139-F09948227160}"/>
    <dgm:cxn modelId="{555D2CA4-95A6-40D0-8FCD-D5C024517CA8}" type="presOf" srcId="{CC06DF02-14E6-4668-8822-29695775C22F}" destId="{7E831337-744B-44BF-A92D-EDE52BFDD5BD}" srcOrd="0" destOrd="0" presId="urn:microsoft.com/office/officeart/2005/8/layout/list1"/>
    <dgm:cxn modelId="{FC2D5CCD-E004-43AD-9076-A93671E4A6B6}" type="presOf" srcId="{7E6D3300-1CC9-434D-A9A7-5EC0860A18EB}" destId="{157DF3A9-4932-46CA-BC9D-36AFD2F82F02}" srcOrd="0" destOrd="0" presId="urn:microsoft.com/office/officeart/2005/8/layout/list1"/>
    <dgm:cxn modelId="{D70233DD-FFFB-41FC-B139-74229ABA2F04}" type="presOf" srcId="{CF45606B-82EC-4493-B346-09417B3A8AFD}" destId="{5AD2157D-F895-4644-B71F-D656C447DB38}" srcOrd="0" destOrd="0" presId="urn:microsoft.com/office/officeart/2005/8/layout/list1"/>
    <dgm:cxn modelId="{1239C6E4-BC37-4CC2-BD2F-AEE8CC6420F7}" srcId="{DE2EF16D-D67E-4053-8B7C-36C7A327179A}" destId="{44504B77-75F7-47F7-8743-6E57A8C5315F}" srcOrd="4" destOrd="0" parTransId="{1ACDA544-8ABF-4116-BC5A-C741EF2D9050}" sibTransId="{C87BC799-7F1B-45BB-A569-4560E247904C}"/>
    <dgm:cxn modelId="{72F950F6-0EA3-4953-9177-E00B40C84A2F}" srcId="{DE2EF16D-D67E-4053-8B7C-36C7A327179A}" destId="{CF45606B-82EC-4493-B346-09417B3A8AFD}" srcOrd="1" destOrd="0" parTransId="{E18D44B1-2080-42A5-8F97-D176736FAB28}" sibTransId="{942B6580-65D0-44B3-92CA-9F9322B63C68}"/>
    <dgm:cxn modelId="{E25781F9-BF72-464C-9F06-DBFAD6A0CFBA}" type="presOf" srcId="{44504B77-75F7-47F7-8743-6E57A8C5315F}" destId="{3EE05028-5526-456D-AF21-3C888E12E807}" srcOrd="1" destOrd="0" presId="urn:microsoft.com/office/officeart/2005/8/layout/list1"/>
    <dgm:cxn modelId="{1C407362-6B3E-4C6D-AD0A-A2997F22D78D}" type="presParOf" srcId="{5BBB879D-4ACB-4F9A-8746-5451491063DA}" destId="{43E9787F-4213-442D-BA27-1CAADBED8227}" srcOrd="0" destOrd="0" presId="urn:microsoft.com/office/officeart/2005/8/layout/list1"/>
    <dgm:cxn modelId="{99269650-15BB-42C0-9A9E-10B4E72D2E95}" type="presParOf" srcId="{43E9787F-4213-442D-BA27-1CAADBED8227}" destId="{7E831337-744B-44BF-A92D-EDE52BFDD5BD}" srcOrd="0" destOrd="0" presId="urn:microsoft.com/office/officeart/2005/8/layout/list1"/>
    <dgm:cxn modelId="{961F0ECA-B5BC-486A-A991-8D2E95F9F273}" type="presParOf" srcId="{43E9787F-4213-442D-BA27-1CAADBED8227}" destId="{B9953EAA-A641-43A4-B855-2D35F90F0960}" srcOrd="1" destOrd="0" presId="urn:microsoft.com/office/officeart/2005/8/layout/list1"/>
    <dgm:cxn modelId="{E835E9B4-C9E3-4F96-AD5C-066841A94E01}" type="presParOf" srcId="{5BBB879D-4ACB-4F9A-8746-5451491063DA}" destId="{B97241F0-F5F2-45C0-B1AF-703BEC86D714}" srcOrd="1" destOrd="0" presId="urn:microsoft.com/office/officeart/2005/8/layout/list1"/>
    <dgm:cxn modelId="{C1DB4C56-50B9-444A-BB8F-F0FBEE03B888}" type="presParOf" srcId="{5BBB879D-4ACB-4F9A-8746-5451491063DA}" destId="{B67DA0C9-B29B-46AB-8538-4E8805FA4653}" srcOrd="2" destOrd="0" presId="urn:microsoft.com/office/officeart/2005/8/layout/list1"/>
    <dgm:cxn modelId="{203D6F0A-CA9A-45C2-91FF-37A97A908EE2}" type="presParOf" srcId="{5BBB879D-4ACB-4F9A-8746-5451491063DA}" destId="{2D3BF7BF-70E0-407E-867E-CBC3346C709D}" srcOrd="3" destOrd="0" presId="urn:microsoft.com/office/officeart/2005/8/layout/list1"/>
    <dgm:cxn modelId="{FDCE01FB-461C-4C16-A108-AFE2F2D988BE}" type="presParOf" srcId="{5BBB879D-4ACB-4F9A-8746-5451491063DA}" destId="{6E6E4BCA-42BD-493C-809A-7EF88C78C829}" srcOrd="4" destOrd="0" presId="urn:microsoft.com/office/officeart/2005/8/layout/list1"/>
    <dgm:cxn modelId="{B4ACBE15-3871-420B-8864-1C7D32040A20}" type="presParOf" srcId="{6E6E4BCA-42BD-493C-809A-7EF88C78C829}" destId="{5AD2157D-F895-4644-B71F-D656C447DB38}" srcOrd="0" destOrd="0" presId="urn:microsoft.com/office/officeart/2005/8/layout/list1"/>
    <dgm:cxn modelId="{DF269CBD-301F-4DD3-A4EF-2E676EEE9449}" type="presParOf" srcId="{6E6E4BCA-42BD-493C-809A-7EF88C78C829}" destId="{967B7917-0640-480E-B464-87506371CF0D}" srcOrd="1" destOrd="0" presId="urn:microsoft.com/office/officeart/2005/8/layout/list1"/>
    <dgm:cxn modelId="{09D2F3CD-E183-460F-9AF1-BDFC73829882}" type="presParOf" srcId="{5BBB879D-4ACB-4F9A-8746-5451491063DA}" destId="{B5653AB3-0A14-4987-B641-0B3940536438}" srcOrd="5" destOrd="0" presId="urn:microsoft.com/office/officeart/2005/8/layout/list1"/>
    <dgm:cxn modelId="{4D64E6B4-C111-4512-9F3F-2F1CA95A15A7}" type="presParOf" srcId="{5BBB879D-4ACB-4F9A-8746-5451491063DA}" destId="{67B79C21-0208-4BDE-A53A-6C4AE864A02A}" srcOrd="6" destOrd="0" presId="urn:microsoft.com/office/officeart/2005/8/layout/list1"/>
    <dgm:cxn modelId="{0C6F4AB7-AC66-4B51-92AD-06BFCC669CF5}" type="presParOf" srcId="{5BBB879D-4ACB-4F9A-8746-5451491063DA}" destId="{B3737EA3-F298-4B26-8911-7419D36E4DB3}" srcOrd="7" destOrd="0" presId="urn:microsoft.com/office/officeart/2005/8/layout/list1"/>
    <dgm:cxn modelId="{009FF2CE-DA7E-4998-BAE4-9B6D1DB42349}" type="presParOf" srcId="{5BBB879D-4ACB-4F9A-8746-5451491063DA}" destId="{8F718E0F-AA46-4FCE-A873-025E64E6EFE1}" srcOrd="8" destOrd="0" presId="urn:microsoft.com/office/officeart/2005/8/layout/list1"/>
    <dgm:cxn modelId="{32E9ED21-F1EF-40B4-A36F-A881096D5211}" type="presParOf" srcId="{8F718E0F-AA46-4FCE-A873-025E64E6EFE1}" destId="{AFDCF629-DAEE-46FE-B925-5950C88E2EC6}" srcOrd="0" destOrd="0" presId="urn:microsoft.com/office/officeart/2005/8/layout/list1"/>
    <dgm:cxn modelId="{D2479D3A-1F93-42D0-9DFA-B1160CA57911}" type="presParOf" srcId="{8F718E0F-AA46-4FCE-A873-025E64E6EFE1}" destId="{12A75F67-B2E8-491E-83A2-74D600B0B850}" srcOrd="1" destOrd="0" presId="urn:microsoft.com/office/officeart/2005/8/layout/list1"/>
    <dgm:cxn modelId="{27020E3F-0BBF-4279-B5D4-F616B44F1DF8}" type="presParOf" srcId="{5BBB879D-4ACB-4F9A-8746-5451491063DA}" destId="{74F0314F-8ADF-4BE3-8F68-59F61AFB1979}" srcOrd="9" destOrd="0" presId="urn:microsoft.com/office/officeart/2005/8/layout/list1"/>
    <dgm:cxn modelId="{C7EAA2F4-C6DF-4C8C-97F7-97F5B5A24507}" type="presParOf" srcId="{5BBB879D-4ACB-4F9A-8746-5451491063DA}" destId="{B759943F-3FB9-4064-8C4A-AF262CF31232}" srcOrd="10" destOrd="0" presId="urn:microsoft.com/office/officeart/2005/8/layout/list1"/>
    <dgm:cxn modelId="{73DD0237-C14E-422C-BE23-00DF3CD54AFE}" type="presParOf" srcId="{5BBB879D-4ACB-4F9A-8746-5451491063DA}" destId="{F8B8EC23-3CEE-44AE-A750-6843714B3311}" srcOrd="11" destOrd="0" presId="urn:microsoft.com/office/officeart/2005/8/layout/list1"/>
    <dgm:cxn modelId="{41C94928-40D4-40E3-A1C9-51DEDED2BDB3}" type="presParOf" srcId="{5BBB879D-4ACB-4F9A-8746-5451491063DA}" destId="{4DB798E6-EA0B-4BD4-A47D-48A32C84AC60}" srcOrd="12" destOrd="0" presId="urn:microsoft.com/office/officeart/2005/8/layout/list1"/>
    <dgm:cxn modelId="{0E93E82D-9961-4926-951C-B46BFCAB61FC}" type="presParOf" srcId="{4DB798E6-EA0B-4BD4-A47D-48A32C84AC60}" destId="{157DF3A9-4932-46CA-BC9D-36AFD2F82F02}" srcOrd="0" destOrd="0" presId="urn:microsoft.com/office/officeart/2005/8/layout/list1"/>
    <dgm:cxn modelId="{8B30386D-3A4C-4188-B983-851DFCB36D10}" type="presParOf" srcId="{4DB798E6-EA0B-4BD4-A47D-48A32C84AC60}" destId="{461FEF42-566D-48A6-8DC3-B94345BACD3B}" srcOrd="1" destOrd="0" presId="urn:microsoft.com/office/officeart/2005/8/layout/list1"/>
    <dgm:cxn modelId="{F5842622-0775-4CE5-8074-29831DC51188}" type="presParOf" srcId="{5BBB879D-4ACB-4F9A-8746-5451491063DA}" destId="{D6594055-91A1-4CC6-9506-C75E224C4853}" srcOrd="13" destOrd="0" presId="urn:microsoft.com/office/officeart/2005/8/layout/list1"/>
    <dgm:cxn modelId="{D4D6D62D-CC62-4483-A31C-8EDEDFA7C2B6}" type="presParOf" srcId="{5BBB879D-4ACB-4F9A-8746-5451491063DA}" destId="{B6263A01-E3F9-44D7-8AEE-2DA0A191517B}" srcOrd="14" destOrd="0" presId="urn:microsoft.com/office/officeart/2005/8/layout/list1"/>
    <dgm:cxn modelId="{F8D15372-2A9B-4665-BB50-FB14471D9BB7}" type="presParOf" srcId="{5BBB879D-4ACB-4F9A-8746-5451491063DA}" destId="{70D0B71B-474D-4328-89CB-97FF271E4AB9}" srcOrd="15" destOrd="0" presId="urn:microsoft.com/office/officeart/2005/8/layout/list1"/>
    <dgm:cxn modelId="{A1309CB3-4565-4F9C-9E41-CF528E9F5160}" type="presParOf" srcId="{5BBB879D-4ACB-4F9A-8746-5451491063DA}" destId="{3B36378C-8651-48DE-AD23-2BAF9C22A810}" srcOrd="16" destOrd="0" presId="urn:microsoft.com/office/officeart/2005/8/layout/list1"/>
    <dgm:cxn modelId="{4CB5CF3E-82AD-4311-B727-FE472FC7C468}" type="presParOf" srcId="{3B36378C-8651-48DE-AD23-2BAF9C22A810}" destId="{B7221A6F-EE86-413F-8B3B-B7585D15FE61}" srcOrd="0" destOrd="0" presId="urn:microsoft.com/office/officeart/2005/8/layout/list1"/>
    <dgm:cxn modelId="{85D9E7A6-DC27-457E-934D-27CF01CE3844}" type="presParOf" srcId="{3B36378C-8651-48DE-AD23-2BAF9C22A810}" destId="{3EE05028-5526-456D-AF21-3C888E12E807}" srcOrd="1" destOrd="0" presId="urn:microsoft.com/office/officeart/2005/8/layout/list1"/>
    <dgm:cxn modelId="{A1D4BB4F-6D05-4E86-8D20-064EF6DDA0D7}" type="presParOf" srcId="{5BBB879D-4ACB-4F9A-8746-5451491063DA}" destId="{9B44376B-AA95-47C6-B46B-F8BC8CA601C6}" srcOrd="17" destOrd="0" presId="urn:microsoft.com/office/officeart/2005/8/layout/list1"/>
    <dgm:cxn modelId="{E9949064-5E74-452A-AC76-59D32407F85C}" type="presParOf" srcId="{5BBB879D-4ACB-4F9A-8746-5451491063DA}" destId="{B287F987-E269-43A5-BFAD-4904595DF75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A6B616-A12A-4A65-B2F5-B4A80118E3A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CC603A1-E5F6-459F-8FEE-3B7876FCE43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Why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GiftedbyAA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?</a:t>
          </a:r>
          <a:endParaRPr lang="en-US" sz="1600" dirty="0"/>
        </a:p>
      </dgm:t>
    </dgm:pt>
    <dgm:pt modelId="{A1D8A7E8-5EC8-4848-82F1-A07C642EFAF6}" type="parTrans" cxnId="{116A0ED7-1200-4B99-B9A6-6F52CDA2FB10}">
      <dgm:prSet/>
      <dgm:spPr/>
      <dgm:t>
        <a:bodyPr/>
        <a:lstStyle/>
        <a:p>
          <a:endParaRPr lang="en-US"/>
        </a:p>
      </dgm:t>
    </dgm:pt>
    <dgm:pt modelId="{8739B471-CA62-4ECD-AE28-A0BA4B7836AB}" type="sibTrans" cxnId="{116A0ED7-1200-4B99-B9A6-6F52CDA2FB10}">
      <dgm:prSet/>
      <dgm:spPr/>
      <dgm:t>
        <a:bodyPr/>
        <a:lstStyle/>
        <a:p>
          <a:endParaRPr lang="en-US"/>
        </a:p>
      </dgm:t>
    </dgm:pt>
    <dgm:pt modelId="{85D3795D-3A65-49C3-B7E7-0E8B19E11A9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✔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High-quality flowers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C0DBC4-B518-4623-B387-58487C28B7F1}" type="parTrans" cxnId="{B7676C3F-4CD3-4680-82A8-DD3672B409F3}">
      <dgm:prSet/>
      <dgm:spPr/>
      <dgm:t>
        <a:bodyPr/>
        <a:lstStyle/>
        <a:p>
          <a:endParaRPr lang="en-US"/>
        </a:p>
      </dgm:t>
    </dgm:pt>
    <dgm:pt modelId="{A0264747-FF20-4B31-966E-20AEB98DBCDD}" type="sibTrans" cxnId="{B7676C3F-4CD3-4680-82A8-DD3672B409F3}">
      <dgm:prSet/>
      <dgm:spPr/>
      <dgm:t>
        <a:bodyPr/>
        <a:lstStyle/>
        <a:p>
          <a:endParaRPr lang="en-US"/>
        </a:p>
      </dgm:t>
    </dgm:pt>
    <dgm:pt modelId="{09A96B0D-636E-4F1E-BC8A-22710AB53B3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✔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Personalised gifts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6F4C41-C1C5-4B32-8A8F-638A193484B7}" type="parTrans" cxnId="{86D3C167-A2DC-438B-8576-B458D2F771F7}">
      <dgm:prSet/>
      <dgm:spPr/>
      <dgm:t>
        <a:bodyPr/>
        <a:lstStyle/>
        <a:p>
          <a:endParaRPr lang="en-US"/>
        </a:p>
      </dgm:t>
    </dgm:pt>
    <dgm:pt modelId="{59FADECD-47D1-4882-A4C5-126E4B1350B8}" type="sibTrans" cxnId="{86D3C167-A2DC-438B-8576-B458D2F771F7}">
      <dgm:prSet/>
      <dgm:spPr/>
      <dgm:t>
        <a:bodyPr/>
        <a:lstStyle/>
        <a:p>
          <a:endParaRPr lang="en-US"/>
        </a:p>
      </dgm:t>
    </dgm:pt>
    <dgm:pt modelId="{87030F03-3621-4E76-B1EC-3639FFAE94E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✔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Sustainable business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72C283-0FA8-45BF-91D6-A7D0D3F88323}" type="parTrans" cxnId="{62217381-0F41-4997-9E2A-D707C1A7E125}">
      <dgm:prSet/>
      <dgm:spPr/>
      <dgm:t>
        <a:bodyPr/>
        <a:lstStyle/>
        <a:p>
          <a:endParaRPr lang="en-US"/>
        </a:p>
      </dgm:t>
    </dgm:pt>
    <dgm:pt modelId="{7507FAEC-3A11-41B7-8C1E-A2BB7281A453}" type="sibTrans" cxnId="{62217381-0F41-4997-9E2A-D707C1A7E125}">
      <dgm:prSet/>
      <dgm:spPr/>
      <dgm:t>
        <a:bodyPr/>
        <a:lstStyle/>
        <a:p>
          <a:endParaRPr lang="en-US"/>
        </a:p>
      </dgm:t>
    </dgm:pt>
    <dgm:pt modelId="{E8C47004-F855-4187-B1F1-87D80E1AC9F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✔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Same-day delivery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5BD80E-8092-45AA-9C41-B1E3A4993DC7}" type="parTrans" cxnId="{298BA1DF-2D9A-4DD5-8749-CA791FE86E6E}">
      <dgm:prSet/>
      <dgm:spPr/>
      <dgm:t>
        <a:bodyPr/>
        <a:lstStyle/>
        <a:p>
          <a:endParaRPr lang="en-US"/>
        </a:p>
      </dgm:t>
    </dgm:pt>
    <dgm:pt modelId="{DAC82B54-E975-4FFF-80FD-83E215A7462C}" type="sibTrans" cxnId="{298BA1DF-2D9A-4DD5-8749-CA791FE86E6E}">
      <dgm:prSet/>
      <dgm:spPr/>
      <dgm:t>
        <a:bodyPr/>
        <a:lstStyle/>
        <a:p>
          <a:endParaRPr lang="en-US"/>
        </a:p>
      </dgm:t>
    </dgm:pt>
    <dgm:pt modelId="{D341C750-5848-4460-A1CF-DED06310608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✔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Strong customer service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4C41B6-A42B-421A-94EC-07559482511C}" type="parTrans" cxnId="{3D6B45E9-F1A7-4EA2-941D-AC81F42D771E}">
      <dgm:prSet/>
      <dgm:spPr/>
      <dgm:t>
        <a:bodyPr/>
        <a:lstStyle/>
        <a:p>
          <a:endParaRPr lang="en-US"/>
        </a:p>
      </dgm:t>
    </dgm:pt>
    <dgm:pt modelId="{627A9ED7-97F6-4090-84F9-8739DEF37779}" type="sibTrans" cxnId="{3D6B45E9-F1A7-4EA2-941D-AC81F42D771E}">
      <dgm:prSet/>
      <dgm:spPr/>
      <dgm:t>
        <a:bodyPr/>
        <a:lstStyle/>
        <a:p>
          <a:endParaRPr lang="en-US"/>
        </a:p>
      </dgm:t>
    </dgm:pt>
    <dgm:pt modelId="{2F6CB505-B6C2-49C9-A30D-A0A2A4338079}" type="pres">
      <dgm:prSet presAssocID="{79A6B616-A12A-4A65-B2F5-B4A80118E3A7}" presName="root" presStyleCnt="0">
        <dgm:presLayoutVars>
          <dgm:dir/>
          <dgm:resizeHandles val="exact"/>
        </dgm:presLayoutVars>
      </dgm:prSet>
      <dgm:spPr/>
    </dgm:pt>
    <dgm:pt modelId="{50D4963E-442D-498B-BE6F-1541EDF3A9C1}" type="pres">
      <dgm:prSet presAssocID="{6CC603A1-E5F6-459F-8FEE-3B7876FCE432}" presName="compNode" presStyleCnt="0"/>
      <dgm:spPr/>
    </dgm:pt>
    <dgm:pt modelId="{5DE844C7-88C7-4A4B-A227-11F267C8BE28}" type="pres">
      <dgm:prSet presAssocID="{6CC603A1-E5F6-459F-8FEE-3B7876FCE43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5D70149-6D59-4810-9416-BE4150B06BC3}" type="pres">
      <dgm:prSet presAssocID="{6CC603A1-E5F6-459F-8FEE-3B7876FCE432}" presName="spaceRect" presStyleCnt="0"/>
      <dgm:spPr/>
    </dgm:pt>
    <dgm:pt modelId="{BB6251CA-6FF1-4213-8913-EA30BDD76D62}" type="pres">
      <dgm:prSet presAssocID="{6CC603A1-E5F6-459F-8FEE-3B7876FCE432}" presName="textRect" presStyleLbl="revTx" presStyleIdx="0" presStyleCnt="6">
        <dgm:presLayoutVars>
          <dgm:chMax val="1"/>
          <dgm:chPref val="1"/>
        </dgm:presLayoutVars>
      </dgm:prSet>
      <dgm:spPr/>
    </dgm:pt>
    <dgm:pt modelId="{57F0DDDF-EE17-4C04-8B7D-A3580E6B8FEB}" type="pres">
      <dgm:prSet presAssocID="{8739B471-CA62-4ECD-AE28-A0BA4B7836AB}" presName="sibTrans" presStyleCnt="0"/>
      <dgm:spPr/>
    </dgm:pt>
    <dgm:pt modelId="{22E7C572-82B8-4D36-BDF2-D1339D2C571B}" type="pres">
      <dgm:prSet presAssocID="{85D3795D-3A65-49C3-B7E7-0E8B19E11A9E}" presName="compNode" presStyleCnt="0"/>
      <dgm:spPr/>
    </dgm:pt>
    <dgm:pt modelId="{8028BD1F-B99E-4B2F-9DAC-2C91FD67D3AC}" type="pres">
      <dgm:prSet presAssocID="{85D3795D-3A65-49C3-B7E7-0E8B19E11A9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3496DD5C-CDB7-455E-A0F6-A67F78075992}" type="pres">
      <dgm:prSet presAssocID="{85D3795D-3A65-49C3-B7E7-0E8B19E11A9E}" presName="spaceRect" presStyleCnt="0"/>
      <dgm:spPr/>
    </dgm:pt>
    <dgm:pt modelId="{5E91A9B9-C641-4AB0-9A98-2C7355352883}" type="pres">
      <dgm:prSet presAssocID="{85D3795D-3A65-49C3-B7E7-0E8B19E11A9E}" presName="textRect" presStyleLbl="revTx" presStyleIdx="1" presStyleCnt="6">
        <dgm:presLayoutVars>
          <dgm:chMax val="1"/>
          <dgm:chPref val="1"/>
        </dgm:presLayoutVars>
      </dgm:prSet>
      <dgm:spPr/>
    </dgm:pt>
    <dgm:pt modelId="{0FB934EC-130C-4E31-9EA6-E0F036F9DCAC}" type="pres">
      <dgm:prSet presAssocID="{A0264747-FF20-4B31-966E-20AEB98DBCDD}" presName="sibTrans" presStyleCnt="0"/>
      <dgm:spPr/>
    </dgm:pt>
    <dgm:pt modelId="{A34FCE01-AFD4-47F9-BFC1-45A03FADE943}" type="pres">
      <dgm:prSet presAssocID="{09A96B0D-636E-4F1E-BC8A-22710AB53B3D}" presName="compNode" presStyleCnt="0"/>
      <dgm:spPr/>
    </dgm:pt>
    <dgm:pt modelId="{515A3164-8E56-424C-AEC3-F191B44E437D}" type="pres">
      <dgm:prSet presAssocID="{09A96B0D-636E-4F1E-BC8A-22710AB53B3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23550B9D-0F05-4903-80E4-A8DE7FF30F63}" type="pres">
      <dgm:prSet presAssocID="{09A96B0D-636E-4F1E-BC8A-22710AB53B3D}" presName="spaceRect" presStyleCnt="0"/>
      <dgm:spPr/>
    </dgm:pt>
    <dgm:pt modelId="{CABB552B-B0ED-46B3-853A-44C1F21ED9A6}" type="pres">
      <dgm:prSet presAssocID="{09A96B0D-636E-4F1E-BC8A-22710AB53B3D}" presName="textRect" presStyleLbl="revTx" presStyleIdx="2" presStyleCnt="6">
        <dgm:presLayoutVars>
          <dgm:chMax val="1"/>
          <dgm:chPref val="1"/>
        </dgm:presLayoutVars>
      </dgm:prSet>
      <dgm:spPr/>
    </dgm:pt>
    <dgm:pt modelId="{CE062A49-35F7-4122-BC47-C0451B6BC173}" type="pres">
      <dgm:prSet presAssocID="{59FADECD-47D1-4882-A4C5-126E4B1350B8}" presName="sibTrans" presStyleCnt="0"/>
      <dgm:spPr/>
    </dgm:pt>
    <dgm:pt modelId="{D9E9FE89-1B38-4642-863F-8BEC7454B6E3}" type="pres">
      <dgm:prSet presAssocID="{87030F03-3621-4E76-B1EC-3639FFAE94EE}" presName="compNode" presStyleCnt="0"/>
      <dgm:spPr/>
    </dgm:pt>
    <dgm:pt modelId="{D1E1F4E7-193F-4A2B-BC75-C1E64D446B2D}" type="pres">
      <dgm:prSet presAssocID="{87030F03-3621-4E76-B1EC-3639FFAE94E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062B2352-2030-417A-8948-0DC4C95F3B48}" type="pres">
      <dgm:prSet presAssocID="{87030F03-3621-4E76-B1EC-3639FFAE94EE}" presName="spaceRect" presStyleCnt="0"/>
      <dgm:spPr/>
    </dgm:pt>
    <dgm:pt modelId="{D9E34EA2-E1BF-4470-A2ED-9D437F810EA6}" type="pres">
      <dgm:prSet presAssocID="{87030F03-3621-4E76-B1EC-3639FFAE94EE}" presName="textRect" presStyleLbl="revTx" presStyleIdx="3" presStyleCnt="6">
        <dgm:presLayoutVars>
          <dgm:chMax val="1"/>
          <dgm:chPref val="1"/>
        </dgm:presLayoutVars>
      </dgm:prSet>
      <dgm:spPr/>
    </dgm:pt>
    <dgm:pt modelId="{AE172BBD-ED3F-4C73-A451-BCF45D6EFE63}" type="pres">
      <dgm:prSet presAssocID="{7507FAEC-3A11-41B7-8C1E-A2BB7281A453}" presName="sibTrans" presStyleCnt="0"/>
      <dgm:spPr/>
    </dgm:pt>
    <dgm:pt modelId="{45CC066C-F3FE-402F-A605-F20B6EE09411}" type="pres">
      <dgm:prSet presAssocID="{E8C47004-F855-4187-B1F1-87D80E1AC9FF}" presName="compNode" presStyleCnt="0"/>
      <dgm:spPr/>
    </dgm:pt>
    <dgm:pt modelId="{5139DDF9-982D-457D-B8C4-28AE81F40F00}" type="pres">
      <dgm:prSet presAssocID="{E8C47004-F855-4187-B1F1-87D80E1AC9FF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30F495A-31B0-4A61-9B24-90C30F7F92EC}" type="pres">
      <dgm:prSet presAssocID="{E8C47004-F855-4187-B1F1-87D80E1AC9FF}" presName="spaceRect" presStyleCnt="0"/>
      <dgm:spPr/>
    </dgm:pt>
    <dgm:pt modelId="{2EA26531-0A03-4D5F-8B67-8BA5A93488F3}" type="pres">
      <dgm:prSet presAssocID="{E8C47004-F855-4187-B1F1-87D80E1AC9FF}" presName="textRect" presStyleLbl="revTx" presStyleIdx="4" presStyleCnt="6">
        <dgm:presLayoutVars>
          <dgm:chMax val="1"/>
          <dgm:chPref val="1"/>
        </dgm:presLayoutVars>
      </dgm:prSet>
      <dgm:spPr/>
    </dgm:pt>
    <dgm:pt modelId="{1C35EBAE-31E2-4416-9A2D-15A0CBBE48FA}" type="pres">
      <dgm:prSet presAssocID="{DAC82B54-E975-4FFF-80FD-83E215A7462C}" presName="sibTrans" presStyleCnt="0"/>
      <dgm:spPr/>
    </dgm:pt>
    <dgm:pt modelId="{82314D74-5BC3-4338-B464-1FDA6D79F4CA}" type="pres">
      <dgm:prSet presAssocID="{D341C750-5848-4460-A1CF-DED06310608B}" presName="compNode" presStyleCnt="0"/>
      <dgm:spPr/>
    </dgm:pt>
    <dgm:pt modelId="{454B57CE-2506-49E5-8669-323568723F89}" type="pres">
      <dgm:prSet presAssocID="{D341C750-5848-4460-A1CF-DED06310608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70C64C-4FF3-41A6-A4C5-38B3F0BF4602}" type="pres">
      <dgm:prSet presAssocID="{D341C750-5848-4460-A1CF-DED06310608B}" presName="spaceRect" presStyleCnt="0"/>
      <dgm:spPr/>
    </dgm:pt>
    <dgm:pt modelId="{6B4255DA-9499-476A-8300-4F78E21DC9D0}" type="pres">
      <dgm:prSet presAssocID="{D341C750-5848-4460-A1CF-DED06310608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9B5B50F-796D-4686-B8F5-F894A0BD0F9F}" type="presOf" srcId="{87030F03-3621-4E76-B1EC-3639FFAE94EE}" destId="{D9E34EA2-E1BF-4470-A2ED-9D437F810EA6}" srcOrd="0" destOrd="0" presId="urn:microsoft.com/office/officeart/2018/2/layout/IconLabelList"/>
    <dgm:cxn modelId="{BF188027-1516-41A3-A011-540FADBCF303}" type="presOf" srcId="{79A6B616-A12A-4A65-B2F5-B4A80118E3A7}" destId="{2F6CB505-B6C2-49C9-A30D-A0A2A4338079}" srcOrd="0" destOrd="0" presId="urn:microsoft.com/office/officeart/2018/2/layout/IconLabelList"/>
    <dgm:cxn modelId="{2A15502F-6850-42B5-ADE2-53C23763A048}" type="presOf" srcId="{E8C47004-F855-4187-B1F1-87D80E1AC9FF}" destId="{2EA26531-0A03-4D5F-8B67-8BA5A93488F3}" srcOrd="0" destOrd="0" presId="urn:microsoft.com/office/officeart/2018/2/layout/IconLabelList"/>
    <dgm:cxn modelId="{B7676C3F-4CD3-4680-82A8-DD3672B409F3}" srcId="{79A6B616-A12A-4A65-B2F5-B4A80118E3A7}" destId="{85D3795D-3A65-49C3-B7E7-0E8B19E11A9E}" srcOrd="1" destOrd="0" parTransId="{C9C0DBC4-B518-4623-B387-58487C28B7F1}" sibTransId="{A0264747-FF20-4B31-966E-20AEB98DBCDD}"/>
    <dgm:cxn modelId="{86D3C167-A2DC-438B-8576-B458D2F771F7}" srcId="{79A6B616-A12A-4A65-B2F5-B4A80118E3A7}" destId="{09A96B0D-636E-4F1E-BC8A-22710AB53B3D}" srcOrd="2" destOrd="0" parTransId="{136F4C41-C1C5-4B32-8A8F-638A193484B7}" sibTransId="{59FADECD-47D1-4882-A4C5-126E4B1350B8}"/>
    <dgm:cxn modelId="{2F1B3A55-CF28-4FC8-8DB3-3C668F655945}" type="presOf" srcId="{09A96B0D-636E-4F1E-BC8A-22710AB53B3D}" destId="{CABB552B-B0ED-46B3-853A-44C1F21ED9A6}" srcOrd="0" destOrd="0" presId="urn:microsoft.com/office/officeart/2018/2/layout/IconLabelList"/>
    <dgm:cxn modelId="{B11C8D75-D8B2-4FB2-ACB0-E57EAD5A2BEF}" type="presOf" srcId="{6CC603A1-E5F6-459F-8FEE-3B7876FCE432}" destId="{BB6251CA-6FF1-4213-8913-EA30BDD76D62}" srcOrd="0" destOrd="0" presId="urn:microsoft.com/office/officeart/2018/2/layout/IconLabelList"/>
    <dgm:cxn modelId="{62217381-0F41-4997-9E2A-D707C1A7E125}" srcId="{79A6B616-A12A-4A65-B2F5-B4A80118E3A7}" destId="{87030F03-3621-4E76-B1EC-3639FFAE94EE}" srcOrd="3" destOrd="0" parTransId="{A672C283-0FA8-45BF-91D6-A7D0D3F88323}" sibTransId="{7507FAEC-3A11-41B7-8C1E-A2BB7281A453}"/>
    <dgm:cxn modelId="{B4DAE5B4-9738-493C-8183-A133822A67A8}" type="presOf" srcId="{D341C750-5848-4460-A1CF-DED06310608B}" destId="{6B4255DA-9499-476A-8300-4F78E21DC9D0}" srcOrd="0" destOrd="0" presId="urn:microsoft.com/office/officeart/2018/2/layout/IconLabelList"/>
    <dgm:cxn modelId="{116A0ED7-1200-4B99-B9A6-6F52CDA2FB10}" srcId="{79A6B616-A12A-4A65-B2F5-B4A80118E3A7}" destId="{6CC603A1-E5F6-459F-8FEE-3B7876FCE432}" srcOrd="0" destOrd="0" parTransId="{A1D8A7E8-5EC8-4848-82F1-A07C642EFAF6}" sibTransId="{8739B471-CA62-4ECD-AE28-A0BA4B7836AB}"/>
    <dgm:cxn modelId="{298BA1DF-2D9A-4DD5-8749-CA791FE86E6E}" srcId="{79A6B616-A12A-4A65-B2F5-B4A80118E3A7}" destId="{E8C47004-F855-4187-B1F1-87D80E1AC9FF}" srcOrd="4" destOrd="0" parTransId="{5F5BD80E-8092-45AA-9C41-B1E3A4993DC7}" sibTransId="{DAC82B54-E975-4FFF-80FD-83E215A7462C}"/>
    <dgm:cxn modelId="{F48414E9-7367-4AFD-AE2E-DC8EA397DA29}" type="presOf" srcId="{85D3795D-3A65-49C3-B7E7-0E8B19E11A9E}" destId="{5E91A9B9-C641-4AB0-9A98-2C7355352883}" srcOrd="0" destOrd="0" presId="urn:microsoft.com/office/officeart/2018/2/layout/IconLabelList"/>
    <dgm:cxn modelId="{3D6B45E9-F1A7-4EA2-941D-AC81F42D771E}" srcId="{79A6B616-A12A-4A65-B2F5-B4A80118E3A7}" destId="{D341C750-5848-4460-A1CF-DED06310608B}" srcOrd="5" destOrd="0" parTransId="{EF4C41B6-A42B-421A-94EC-07559482511C}" sibTransId="{627A9ED7-97F6-4090-84F9-8739DEF37779}"/>
    <dgm:cxn modelId="{C714BBAE-CC8E-49B0-AE62-45F8509F7AED}" type="presParOf" srcId="{2F6CB505-B6C2-49C9-A30D-A0A2A4338079}" destId="{50D4963E-442D-498B-BE6F-1541EDF3A9C1}" srcOrd="0" destOrd="0" presId="urn:microsoft.com/office/officeart/2018/2/layout/IconLabelList"/>
    <dgm:cxn modelId="{470ECA43-B5EA-4088-A32B-D8B94A90A78E}" type="presParOf" srcId="{50D4963E-442D-498B-BE6F-1541EDF3A9C1}" destId="{5DE844C7-88C7-4A4B-A227-11F267C8BE28}" srcOrd="0" destOrd="0" presId="urn:microsoft.com/office/officeart/2018/2/layout/IconLabelList"/>
    <dgm:cxn modelId="{8F3960B3-78B5-4AE1-97B4-C5C67C36B7B4}" type="presParOf" srcId="{50D4963E-442D-498B-BE6F-1541EDF3A9C1}" destId="{45D70149-6D59-4810-9416-BE4150B06BC3}" srcOrd="1" destOrd="0" presId="urn:microsoft.com/office/officeart/2018/2/layout/IconLabelList"/>
    <dgm:cxn modelId="{B8D995DC-2AB4-4574-9E47-77894980D5B3}" type="presParOf" srcId="{50D4963E-442D-498B-BE6F-1541EDF3A9C1}" destId="{BB6251CA-6FF1-4213-8913-EA30BDD76D62}" srcOrd="2" destOrd="0" presId="urn:microsoft.com/office/officeart/2018/2/layout/IconLabelList"/>
    <dgm:cxn modelId="{A5524F8F-8EEA-489F-B4EB-23AD62A50717}" type="presParOf" srcId="{2F6CB505-B6C2-49C9-A30D-A0A2A4338079}" destId="{57F0DDDF-EE17-4C04-8B7D-A3580E6B8FEB}" srcOrd="1" destOrd="0" presId="urn:microsoft.com/office/officeart/2018/2/layout/IconLabelList"/>
    <dgm:cxn modelId="{8957F4A4-1BA7-489A-B1B7-9C25C08B1787}" type="presParOf" srcId="{2F6CB505-B6C2-49C9-A30D-A0A2A4338079}" destId="{22E7C572-82B8-4D36-BDF2-D1339D2C571B}" srcOrd="2" destOrd="0" presId="urn:microsoft.com/office/officeart/2018/2/layout/IconLabelList"/>
    <dgm:cxn modelId="{296BD99D-F3C1-48F6-8631-0A016084039C}" type="presParOf" srcId="{22E7C572-82B8-4D36-BDF2-D1339D2C571B}" destId="{8028BD1F-B99E-4B2F-9DAC-2C91FD67D3AC}" srcOrd="0" destOrd="0" presId="urn:microsoft.com/office/officeart/2018/2/layout/IconLabelList"/>
    <dgm:cxn modelId="{984DF113-6D28-4B46-9FDD-EAFC0FB614E7}" type="presParOf" srcId="{22E7C572-82B8-4D36-BDF2-D1339D2C571B}" destId="{3496DD5C-CDB7-455E-A0F6-A67F78075992}" srcOrd="1" destOrd="0" presId="urn:microsoft.com/office/officeart/2018/2/layout/IconLabelList"/>
    <dgm:cxn modelId="{9DF61C53-C181-47FB-9EC4-DF3A2B4CE7F4}" type="presParOf" srcId="{22E7C572-82B8-4D36-BDF2-D1339D2C571B}" destId="{5E91A9B9-C641-4AB0-9A98-2C7355352883}" srcOrd="2" destOrd="0" presId="urn:microsoft.com/office/officeart/2018/2/layout/IconLabelList"/>
    <dgm:cxn modelId="{76C045AA-763D-4622-B1BA-FFA6CF05852B}" type="presParOf" srcId="{2F6CB505-B6C2-49C9-A30D-A0A2A4338079}" destId="{0FB934EC-130C-4E31-9EA6-E0F036F9DCAC}" srcOrd="3" destOrd="0" presId="urn:microsoft.com/office/officeart/2018/2/layout/IconLabelList"/>
    <dgm:cxn modelId="{E256EDB8-276B-4894-99FB-3CA9C7147998}" type="presParOf" srcId="{2F6CB505-B6C2-49C9-A30D-A0A2A4338079}" destId="{A34FCE01-AFD4-47F9-BFC1-45A03FADE943}" srcOrd="4" destOrd="0" presId="urn:microsoft.com/office/officeart/2018/2/layout/IconLabelList"/>
    <dgm:cxn modelId="{01C2869F-C2C3-49FD-963F-FAB293D1CEA9}" type="presParOf" srcId="{A34FCE01-AFD4-47F9-BFC1-45A03FADE943}" destId="{515A3164-8E56-424C-AEC3-F191B44E437D}" srcOrd="0" destOrd="0" presId="urn:microsoft.com/office/officeart/2018/2/layout/IconLabelList"/>
    <dgm:cxn modelId="{F3BF8AD5-E314-40FF-B1E5-B814EAA6B38F}" type="presParOf" srcId="{A34FCE01-AFD4-47F9-BFC1-45A03FADE943}" destId="{23550B9D-0F05-4903-80E4-A8DE7FF30F63}" srcOrd="1" destOrd="0" presId="urn:microsoft.com/office/officeart/2018/2/layout/IconLabelList"/>
    <dgm:cxn modelId="{07CF0579-A644-4D49-A32D-F30E062660D5}" type="presParOf" srcId="{A34FCE01-AFD4-47F9-BFC1-45A03FADE943}" destId="{CABB552B-B0ED-46B3-853A-44C1F21ED9A6}" srcOrd="2" destOrd="0" presId="urn:microsoft.com/office/officeart/2018/2/layout/IconLabelList"/>
    <dgm:cxn modelId="{81333AAD-E66F-4CB8-AD87-82E2A8E7FF3C}" type="presParOf" srcId="{2F6CB505-B6C2-49C9-A30D-A0A2A4338079}" destId="{CE062A49-35F7-4122-BC47-C0451B6BC173}" srcOrd="5" destOrd="0" presId="urn:microsoft.com/office/officeart/2018/2/layout/IconLabelList"/>
    <dgm:cxn modelId="{0C4310C5-B998-4DE6-8687-5877D9F1345D}" type="presParOf" srcId="{2F6CB505-B6C2-49C9-A30D-A0A2A4338079}" destId="{D9E9FE89-1B38-4642-863F-8BEC7454B6E3}" srcOrd="6" destOrd="0" presId="urn:microsoft.com/office/officeart/2018/2/layout/IconLabelList"/>
    <dgm:cxn modelId="{193F26DC-3F2D-4024-8ADC-3063018419F4}" type="presParOf" srcId="{D9E9FE89-1B38-4642-863F-8BEC7454B6E3}" destId="{D1E1F4E7-193F-4A2B-BC75-C1E64D446B2D}" srcOrd="0" destOrd="0" presId="urn:microsoft.com/office/officeart/2018/2/layout/IconLabelList"/>
    <dgm:cxn modelId="{B13C72A8-A8E0-4FA9-977C-C67D7D983EF9}" type="presParOf" srcId="{D9E9FE89-1B38-4642-863F-8BEC7454B6E3}" destId="{062B2352-2030-417A-8948-0DC4C95F3B48}" srcOrd="1" destOrd="0" presId="urn:microsoft.com/office/officeart/2018/2/layout/IconLabelList"/>
    <dgm:cxn modelId="{79C855E5-442C-4EFC-A0C5-874EC164615E}" type="presParOf" srcId="{D9E9FE89-1B38-4642-863F-8BEC7454B6E3}" destId="{D9E34EA2-E1BF-4470-A2ED-9D437F810EA6}" srcOrd="2" destOrd="0" presId="urn:microsoft.com/office/officeart/2018/2/layout/IconLabelList"/>
    <dgm:cxn modelId="{EBFEA284-CFA2-4C85-A502-467CEDB70996}" type="presParOf" srcId="{2F6CB505-B6C2-49C9-A30D-A0A2A4338079}" destId="{AE172BBD-ED3F-4C73-A451-BCF45D6EFE63}" srcOrd="7" destOrd="0" presId="urn:microsoft.com/office/officeart/2018/2/layout/IconLabelList"/>
    <dgm:cxn modelId="{692AB0F1-99B8-4D2A-A67D-516480FE28D2}" type="presParOf" srcId="{2F6CB505-B6C2-49C9-A30D-A0A2A4338079}" destId="{45CC066C-F3FE-402F-A605-F20B6EE09411}" srcOrd="8" destOrd="0" presId="urn:microsoft.com/office/officeart/2018/2/layout/IconLabelList"/>
    <dgm:cxn modelId="{98C627ED-1AEF-4049-AD14-3A793CEA4EEE}" type="presParOf" srcId="{45CC066C-F3FE-402F-A605-F20B6EE09411}" destId="{5139DDF9-982D-457D-B8C4-28AE81F40F00}" srcOrd="0" destOrd="0" presId="urn:microsoft.com/office/officeart/2018/2/layout/IconLabelList"/>
    <dgm:cxn modelId="{ED86BAC1-84CD-4FA8-86BA-A3A87B23831E}" type="presParOf" srcId="{45CC066C-F3FE-402F-A605-F20B6EE09411}" destId="{230F495A-31B0-4A61-9B24-90C30F7F92EC}" srcOrd="1" destOrd="0" presId="urn:microsoft.com/office/officeart/2018/2/layout/IconLabelList"/>
    <dgm:cxn modelId="{A0060221-6C98-4358-99B1-1C43E0370956}" type="presParOf" srcId="{45CC066C-F3FE-402F-A605-F20B6EE09411}" destId="{2EA26531-0A03-4D5F-8B67-8BA5A93488F3}" srcOrd="2" destOrd="0" presId="urn:microsoft.com/office/officeart/2018/2/layout/IconLabelList"/>
    <dgm:cxn modelId="{16126388-895F-4749-B8E5-72F72A0E345D}" type="presParOf" srcId="{2F6CB505-B6C2-49C9-A30D-A0A2A4338079}" destId="{1C35EBAE-31E2-4416-9A2D-15A0CBBE48FA}" srcOrd="9" destOrd="0" presId="urn:microsoft.com/office/officeart/2018/2/layout/IconLabelList"/>
    <dgm:cxn modelId="{1965D433-7171-4A61-AA94-22F78B6F27AF}" type="presParOf" srcId="{2F6CB505-B6C2-49C9-A30D-A0A2A4338079}" destId="{82314D74-5BC3-4338-B464-1FDA6D79F4CA}" srcOrd="10" destOrd="0" presId="urn:microsoft.com/office/officeart/2018/2/layout/IconLabelList"/>
    <dgm:cxn modelId="{2063A716-9C4F-4CAD-891A-5879C293208F}" type="presParOf" srcId="{82314D74-5BC3-4338-B464-1FDA6D79F4CA}" destId="{454B57CE-2506-49E5-8669-323568723F89}" srcOrd="0" destOrd="0" presId="urn:microsoft.com/office/officeart/2018/2/layout/IconLabelList"/>
    <dgm:cxn modelId="{73AE1226-C607-4E89-8302-B1C77896C7E3}" type="presParOf" srcId="{82314D74-5BC3-4338-B464-1FDA6D79F4CA}" destId="{0F70C64C-4FF3-41A6-A4C5-38B3F0BF4602}" srcOrd="1" destOrd="0" presId="urn:microsoft.com/office/officeart/2018/2/layout/IconLabelList"/>
    <dgm:cxn modelId="{020FB921-BEBD-480B-8BAB-F65AECE1A08C}" type="presParOf" srcId="{82314D74-5BC3-4338-B464-1FDA6D79F4CA}" destId="{6B4255DA-9499-476A-8300-4F78E21DC9D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8AD6F-2839-436B-B140-E84108120BAA}">
      <dsp:nvSpPr>
        <dsp:cNvPr id="0" name=""/>
        <dsp:cNvSpPr/>
      </dsp:nvSpPr>
      <dsp:spPr>
        <a:xfrm>
          <a:off x="8930" y="648863"/>
          <a:ext cx="3534264" cy="1060279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Economic-</a:t>
          </a:r>
          <a:endParaRPr lang="en-US" sz="2800" kern="1200"/>
        </a:p>
      </dsp:txBody>
      <dsp:txXfrm>
        <a:off x="327014" y="648863"/>
        <a:ext cx="2898096" cy="1060279"/>
      </dsp:txXfrm>
    </dsp:sp>
    <dsp:sp modelId="{B53E8D9A-6C98-4F32-884D-B65A1667B37D}">
      <dsp:nvSpPr>
        <dsp:cNvPr id="0" name=""/>
        <dsp:cNvSpPr/>
      </dsp:nvSpPr>
      <dsp:spPr>
        <a:xfrm>
          <a:off x="8930" y="1709142"/>
          <a:ext cx="3216180" cy="160772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Inflation increases flower costs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Fuel costs affect deliveries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30" y="1709142"/>
        <a:ext cx="3216180" cy="1607724"/>
      </dsp:txXfrm>
    </dsp:sp>
    <dsp:sp modelId="{8C4B18A1-94A7-4229-80D2-A922A72B2B1A}">
      <dsp:nvSpPr>
        <dsp:cNvPr id="0" name=""/>
        <dsp:cNvSpPr/>
      </dsp:nvSpPr>
      <dsp:spPr>
        <a:xfrm>
          <a:off x="3490667" y="648863"/>
          <a:ext cx="3534264" cy="1060279"/>
        </a:xfrm>
        <a:prstGeom prst="chevron">
          <a:avLst>
            <a:gd name="adj" fmla="val 3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Social-</a:t>
          </a:r>
          <a:endParaRPr lang="en-US" sz="2800" kern="1200"/>
        </a:p>
      </dsp:txBody>
      <dsp:txXfrm>
        <a:off x="3808751" y="648863"/>
        <a:ext cx="2898096" cy="1060279"/>
      </dsp:txXfrm>
    </dsp:sp>
    <dsp:sp modelId="{E36FC8B2-6CAA-4229-AD0E-42CDA30033D1}">
      <dsp:nvSpPr>
        <dsp:cNvPr id="0" name=""/>
        <dsp:cNvSpPr/>
      </dsp:nvSpPr>
      <dsp:spPr>
        <a:xfrm>
          <a:off x="3490667" y="1709142"/>
          <a:ext cx="3216180" cy="160772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Customers want personalised gifts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Growth of online shopping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90667" y="1709142"/>
        <a:ext cx="3216180" cy="1607724"/>
      </dsp:txXfrm>
    </dsp:sp>
    <dsp:sp modelId="{A27578F6-9039-41D4-882C-22B437350741}">
      <dsp:nvSpPr>
        <dsp:cNvPr id="0" name=""/>
        <dsp:cNvSpPr/>
      </dsp:nvSpPr>
      <dsp:spPr>
        <a:xfrm>
          <a:off x="6972405" y="648863"/>
          <a:ext cx="3534264" cy="1060279"/>
        </a:xfrm>
        <a:prstGeom prst="chevron">
          <a:avLst>
            <a:gd name="adj" fmla="val 3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Environmental-</a:t>
          </a:r>
          <a:endParaRPr lang="en-US" sz="2800" kern="1200"/>
        </a:p>
      </dsp:txBody>
      <dsp:txXfrm>
        <a:off x="7290489" y="648863"/>
        <a:ext cx="2898096" cy="1060279"/>
      </dsp:txXfrm>
    </dsp:sp>
    <dsp:sp modelId="{8D3AE901-AC74-4357-9FB0-087CD4C8EAE1}">
      <dsp:nvSpPr>
        <dsp:cNvPr id="0" name=""/>
        <dsp:cNvSpPr/>
      </dsp:nvSpPr>
      <dsp:spPr>
        <a:xfrm>
          <a:off x="6972405" y="1709142"/>
          <a:ext cx="3216180" cy="160772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Eco-friendly packaging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Local sourcing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Flower donations reduce waste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72405" y="1709142"/>
        <a:ext cx="3216180" cy="16077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DA0C9-B29B-46AB-8538-4E8805FA4653}">
      <dsp:nvSpPr>
        <dsp:cNvPr id="0" name=""/>
        <dsp:cNvSpPr/>
      </dsp:nvSpPr>
      <dsp:spPr>
        <a:xfrm>
          <a:off x="0" y="440609"/>
          <a:ext cx="581112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53EAA-A641-43A4-B855-2D35F90F0960}">
      <dsp:nvSpPr>
        <dsp:cNvPr id="0" name=""/>
        <dsp:cNvSpPr/>
      </dsp:nvSpPr>
      <dsp:spPr>
        <a:xfrm>
          <a:off x="290556" y="71609"/>
          <a:ext cx="4067789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Loyalty points</a:t>
          </a:r>
          <a:endParaRPr lang="en-US" sz="2500" kern="1200"/>
        </a:p>
      </dsp:txBody>
      <dsp:txXfrm>
        <a:off x="326582" y="107635"/>
        <a:ext cx="3995737" cy="665948"/>
      </dsp:txXfrm>
    </dsp:sp>
    <dsp:sp modelId="{67B79C21-0208-4BDE-A53A-6C4AE864A02A}">
      <dsp:nvSpPr>
        <dsp:cNvPr id="0" name=""/>
        <dsp:cNvSpPr/>
      </dsp:nvSpPr>
      <dsp:spPr>
        <a:xfrm>
          <a:off x="0" y="1574609"/>
          <a:ext cx="581112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7B7917-0640-480E-B464-87506371CF0D}">
      <dsp:nvSpPr>
        <dsp:cNvPr id="0" name=""/>
        <dsp:cNvSpPr/>
      </dsp:nvSpPr>
      <dsp:spPr>
        <a:xfrm>
          <a:off x="290556" y="1205609"/>
          <a:ext cx="4067789" cy="73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Seasonal promotions</a:t>
          </a:r>
          <a:endParaRPr lang="en-US" sz="2500" kern="1200"/>
        </a:p>
      </dsp:txBody>
      <dsp:txXfrm>
        <a:off x="326582" y="1241635"/>
        <a:ext cx="3995737" cy="665948"/>
      </dsp:txXfrm>
    </dsp:sp>
    <dsp:sp modelId="{B759943F-3FB9-4064-8C4A-AF262CF31232}">
      <dsp:nvSpPr>
        <dsp:cNvPr id="0" name=""/>
        <dsp:cNvSpPr/>
      </dsp:nvSpPr>
      <dsp:spPr>
        <a:xfrm>
          <a:off x="0" y="2708609"/>
          <a:ext cx="581112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75F67-B2E8-491E-83A2-74D600B0B850}">
      <dsp:nvSpPr>
        <dsp:cNvPr id="0" name=""/>
        <dsp:cNvSpPr/>
      </dsp:nvSpPr>
      <dsp:spPr>
        <a:xfrm>
          <a:off x="290556" y="2339609"/>
          <a:ext cx="4067789" cy="73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Discount offers</a:t>
          </a:r>
          <a:endParaRPr lang="en-US" sz="2500" kern="1200"/>
        </a:p>
      </dsp:txBody>
      <dsp:txXfrm>
        <a:off x="326582" y="2375635"/>
        <a:ext cx="3995737" cy="665948"/>
      </dsp:txXfrm>
    </dsp:sp>
    <dsp:sp modelId="{B6263A01-E3F9-44D7-8AEE-2DA0A191517B}">
      <dsp:nvSpPr>
        <dsp:cNvPr id="0" name=""/>
        <dsp:cNvSpPr/>
      </dsp:nvSpPr>
      <dsp:spPr>
        <a:xfrm>
          <a:off x="0" y="3842609"/>
          <a:ext cx="581112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1FEF42-566D-48A6-8DC3-B94345BACD3B}">
      <dsp:nvSpPr>
        <dsp:cNvPr id="0" name=""/>
        <dsp:cNvSpPr/>
      </dsp:nvSpPr>
      <dsp:spPr>
        <a:xfrm>
          <a:off x="290556" y="3473609"/>
          <a:ext cx="4067789" cy="73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Referral rewards</a:t>
          </a:r>
          <a:endParaRPr lang="en-US" sz="2500" kern="1200"/>
        </a:p>
      </dsp:txBody>
      <dsp:txXfrm>
        <a:off x="326582" y="3509635"/>
        <a:ext cx="3995737" cy="665948"/>
      </dsp:txXfrm>
    </dsp:sp>
    <dsp:sp modelId="{B287F987-E269-43A5-BFAD-4904595DF757}">
      <dsp:nvSpPr>
        <dsp:cNvPr id="0" name=""/>
        <dsp:cNvSpPr/>
      </dsp:nvSpPr>
      <dsp:spPr>
        <a:xfrm>
          <a:off x="0" y="4976609"/>
          <a:ext cx="581112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05028-5526-456D-AF21-3C888E12E807}">
      <dsp:nvSpPr>
        <dsp:cNvPr id="0" name=""/>
        <dsp:cNvSpPr/>
      </dsp:nvSpPr>
      <dsp:spPr>
        <a:xfrm>
          <a:off x="290556" y="4607609"/>
          <a:ext cx="4067789" cy="7380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753" tIns="0" rIns="15375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Email newsletters</a:t>
          </a:r>
          <a:endParaRPr lang="en-US" sz="2500" kern="1200"/>
        </a:p>
      </dsp:txBody>
      <dsp:txXfrm>
        <a:off x="326582" y="4643635"/>
        <a:ext cx="3995737" cy="6659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844C7-88C7-4A4B-A227-11F267C8BE28}">
      <dsp:nvSpPr>
        <dsp:cNvPr id="0" name=""/>
        <dsp:cNvSpPr/>
      </dsp:nvSpPr>
      <dsp:spPr>
        <a:xfrm>
          <a:off x="438504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251CA-6FF1-4213-8913-EA30BDD76D62}">
      <dsp:nvSpPr>
        <dsp:cNvPr id="0" name=""/>
        <dsp:cNvSpPr/>
      </dsp:nvSpPr>
      <dsp:spPr>
        <a:xfrm>
          <a:off x="1512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Why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GiftedbyAA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?</a:t>
          </a:r>
          <a:endParaRPr lang="en-US" sz="1600" kern="1200" dirty="0"/>
        </a:p>
      </dsp:txBody>
      <dsp:txXfrm>
        <a:off x="1512" y="2261913"/>
        <a:ext cx="1589062" cy="635625"/>
      </dsp:txXfrm>
    </dsp:sp>
    <dsp:sp modelId="{8028BD1F-B99E-4B2F-9DAC-2C91FD67D3AC}">
      <dsp:nvSpPr>
        <dsp:cNvPr id="0" name=""/>
        <dsp:cNvSpPr/>
      </dsp:nvSpPr>
      <dsp:spPr>
        <a:xfrm>
          <a:off x="2305652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1A9B9-C641-4AB0-9A98-2C7355352883}">
      <dsp:nvSpPr>
        <dsp:cNvPr id="0" name=""/>
        <dsp:cNvSpPr/>
      </dsp:nvSpPr>
      <dsp:spPr>
        <a:xfrm>
          <a:off x="1868660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✔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High-quality flowers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68660" y="2261913"/>
        <a:ext cx="1589062" cy="635625"/>
      </dsp:txXfrm>
    </dsp:sp>
    <dsp:sp modelId="{515A3164-8E56-424C-AEC3-F191B44E437D}">
      <dsp:nvSpPr>
        <dsp:cNvPr id="0" name=""/>
        <dsp:cNvSpPr/>
      </dsp:nvSpPr>
      <dsp:spPr>
        <a:xfrm>
          <a:off x="4172801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B552B-B0ED-46B3-853A-44C1F21ED9A6}">
      <dsp:nvSpPr>
        <dsp:cNvPr id="0" name=""/>
        <dsp:cNvSpPr/>
      </dsp:nvSpPr>
      <dsp:spPr>
        <a:xfrm>
          <a:off x="3735809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✔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Personalised gifts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35809" y="2261913"/>
        <a:ext cx="1589062" cy="635625"/>
      </dsp:txXfrm>
    </dsp:sp>
    <dsp:sp modelId="{D1E1F4E7-193F-4A2B-BC75-C1E64D446B2D}">
      <dsp:nvSpPr>
        <dsp:cNvPr id="0" name=""/>
        <dsp:cNvSpPr/>
      </dsp:nvSpPr>
      <dsp:spPr>
        <a:xfrm>
          <a:off x="6039949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34EA2-E1BF-4470-A2ED-9D437F810EA6}">
      <dsp:nvSpPr>
        <dsp:cNvPr id="0" name=""/>
        <dsp:cNvSpPr/>
      </dsp:nvSpPr>
      <dsp:spPr>
        <a:xfrm>
          <a:off x="5602957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✔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Sustainable business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2957" y="2261913"/>
        <a:ext cx="1589062" cy="635625"/>
      </dsp:txXfrm>
    </dsp:sp>
    <dsp:sp modelId="{5139DDF9-982D-457D-B8C4-28AE81F40F00}">
      <dsp:nvSpPr>
        <dsp:cNvPr id="0" name=""/>
        <dsp:cNvSpPr/>
      </dsp:nvSpPr>
      <dsp:spPr>
        <a:xfrm>
          <a:off x="7907098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26531-0A03-4D5F-8B67-8BA5A93488F3}">
      <dsp:nvSpPr>
        <dsp:cNvPr id="0" name=""/>
        <dsp:cNvSpPr/>
      </dsp:nvSpPr>
      <dsp:spPr>
        <a:xfrm>
          <a:off x="7470105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✔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Same-day delivery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70105" y="2261913"/>
        <a:ext cx="1589062" cy="635625"/>
      </dsp:txXfrm>
    </dsp:sp>
    <dsp:sp modelId="{454B57CE-2506-49E5-8669-323568723F89}">
      <dsp:nvSpPr>
        <dsp:cNvPr id="0" name=""/>
        <dsp:cNvSpPr/>
      </dsp:nvSpPr>
      <dsp:spPr>
        <a:xfrm>
          <a:off x="9774246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255DA-9499-476A-8300-4F78E21DC9D0}">
      <dsp:nvSpPr>
        <dsp:cNvPr id="0" name=""/>
        <dsp:cNvSpPr/>
      </dsp:nvSpPr>
      <dsp:spPr>
        <a:xfrm>
          <a:off x="9337254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✔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Strong customer service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37254" y="2261913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957FA-CECD-65FA-406A-9F10FC615B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F0B23-BC8F-D821-56DF-47F1C6A59E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47887-6CFA-C3F3-CEE6-ACDE4D889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305B-9108-8882-BE3A-B53B9F0A3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A3B13-3A2E-0CF6-DC03-7F22808E8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744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DFE86-0635-2698-A17B-2220C5A8A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53A70-7C7F-C739-AB92-A041E08D0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F66E8-C9C7-902C-4554-3F6FE4C8E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01524-2ABA-40D2-EE71-BA51F030E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81570-6527-03C2-9C0F-D30B1652B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429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E6F5-3EC6-13FF-CF38-EC2CD012F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4541E-5E6B-BA31-69D3-357894DA9E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637CC-C929-FB21-2C41-C92E2DED8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E1680-BCF5-9956-A0D5-2B03F036D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00515-F364-3BA3-D7A4-C14F7AE72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352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3CFD8-8181-CE6B-1431-C09329BB2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97981-57A7-B54F-033F-002C686566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9CBF1F-D70C-1A8C-187D-6674DE379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30D9E-A7F7-A9C0-B7A4-9D7042FE6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6937E1-CF75-4770-F612-296E3A4CD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028747-CDEA-8356-2379-E0B0B61D9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739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0595F-41AB-229D-74FF-E23E8FFC4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4CAA60-936B-0A28-02FA-838434104C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00FECE-9D34-0385-E16F-929679541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1C2455-143A-F6D8-C17B-B363EEA142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6CBAC1-23F6-792D-1331-77E10E9823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E70E7B-0094-C5C2-AB24-C1872531E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23BD23-4371-F844-A1F9-608ECABD4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8885BF-5DF7-F5BF-0794-2751E7A19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697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1053B-389C-0722-EDFA-BB535D31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B7C831-C307-A3D8-6B7E-42EE70266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C62AEE-1D73-01A9-518D-B1B190B97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6BE0F-0D1B-1504-7333-2814838F2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590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D81E84-65E9-002D-EE47-0F7223DB8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7E494B-CDD2-60BE-D7E0-2114726AD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A1A39-1EA9-CB0C-4493-D96C5F544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705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7249B-0ACF-1012-D5AE-20D6CAF4D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26933-8FA8-009F-E8E9-0DF2696E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631E7-06DC-C5E7-D824-383257C1EE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21502-A892-E0F5-E12C-47517F5D8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D2A20-B105-3107-1D52-A92F91484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5A95AF-1286-E6FA-93BB-228B2DFF1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36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A288E-6E14-017E-C854-300D3AE8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D1DDB4-58C7-FC19-26F8-DC5E30FEB3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59613-CB72-8B6C-4802-141025E33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5FD59-B2DF-608B-0A89-4ABC1A4A2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5E17E-27DC-652B-2DFA-2B69B587B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A4E29-281F-E664-2C22-9C9442FCB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107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247E1-7183-98B7-E239-59A795DA3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387BA-2624-A1A8-25CF-945C65AEF0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8FE82-1CCD-8E1A-1859-F36EA036B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8335C4-0095-D391-5B6C-9AFBAB31A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329F2-CB54-A3C0-5A67-635645D4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758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CF88E7-328A-99D7-09DF-28F540886E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8793CE-D4C7-06AB-20BA-B0432311B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BE5D4-1E70-B2F9-540E-F5708DBAD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D2FD3-0FC5-45D2-9D6F-340B383C4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1B982-D9C9-7B36-46A0-3B86598C7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2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2C3AB0-AE7F-BB31-0A96-913E62ADF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F4128-5A18-8DAA-A835-04DA76162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5FEC4-5FAD-C22E-13DB-7D7C522544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DEEE09-2D85-4694-8D50-76B0BDFDD90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7EC0C-02E2-F766-D585-E6A74A4C59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EC105F-96A0-D95A-1D0B-AEF2D9E23A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BA9827-365A-4B7F-99E7-26AD993B2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48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pglt=299&amp;q=flowers+bouquet&amp;cvid=db0e91d17d6d4396ab29b9a5060a441a&amp;gs_lcrp=EgRlZGdlKgYIAhBFGDsyBwgAEAAY-QcyBggBEEUYOTIGCAIQRRg7MgYIAxAAGEAyBggEEAAYQDIGCAUQABhAMgYIBhAAGEAyBggHEAAYQDIGCAgQRRg80gEINTc0M2owajeoAgCwAgA&amp;FORM=ANSPA1&amp;adppc=EDGEINJP&amp;DAF1=1&amp;PC=HCT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search?pglt=299&amp;q=flowers+bouquet&amp;cvid=db0e91d17d6d4396ab29b9a5060a441a&amp;gs_lcrp=EgRlZGdlKgYIAhBFGDsyBwgAEAAY-QcyBggBEEUYOTIGCAIQRRg7MgYIAxAAGEAyBggEEAAYQDIGCAUQABhAMgYIBhAAGEAyBggHEAAYQDIGCAgQRRg80gEINTc0M2owajeoAgCwAgA&amp;FORM=ANSPA1&amp;adppc=EDGEINJP&amp;DAF1=1&amp;PC=HC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E7FED8-5D05-ADE7-B3EA-442274518E0C}"/>
              </a:ext>
            </a:extLst>
          </p:cNvPr>
          <p:cNvSpPr txBox="1"/>
          <p:nvPr/>
        </p:nvSpPr>
        <p:spPr>
          <a:xfrm>
            <a:off x="1733266" y="379452"/>
            <a:ext cx="973085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 Ashia Aslam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  2324496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 Enterprise and Entrepreneurship 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 LCLM006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2:  Presentation pitch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 Mucahit Ozden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125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Elegant monogram gift logo design">
            <a:extLst>
              <a:ext uri="{FF2B5EF4-FFF2-40B4-BE49-F238E27FC236}">
                <a16:creationId xmlns:a16="http://schemas.microsoft.com/office/drawing/2014/main" id="{80BB4CCE-5915-DBAF-6F57-89A9429370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3846786" y="0"/>
            <a:ext cx="8342165" cy="685800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5E640-4E79-D669-3EAE-0C25A1938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902" y="2128343"/>
            <a:ext cx="2739587" cy="2169207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1300" dirty="0"/>
            </a:br>
            <a:br>
              <a:rPr lang="en-US" sz="1300" dirty="0"/>
            </a:br>
            <a:br>
              <a:rPr lang="en-US" sz="2400" dirty="0"/>
            </a:br>
            <a:r>
              <a:rPr lang="en-US" sz="1200" dirty="0"/>
              <a:t>Good morning. My name is Ashia Aslam. Today I will be presenting my business idea called </a:t>
            </a:r>
            <a:r>
              <a:rPr lang="en-US" sz="1200" dirty="0" err="1"/>
              <a:t>GiftedbyAA</a:t>
            </a:r>
            <a:r>
              <a:rPr lang="en-US" sz="1200" dirty="0"/>
              <a:t>. It is a florist and personalized gift business that offers fresh flower bouquets, luxury gift hampers and floral arrangements for different occasions. I will explain my business idea, marketing strategy, external factors and funding requirements.</a:t>
            </a:r>
            <a:br>
              <a:rPr lang="en-US" sz="1200" dirty="0"/>
            </a:br>
            <a:br>
              <a:rPr lang="en-US" sz="1300" dirty="0"/>
            </a:br>
            <a:br>
              <a:rPr lang="en-US" sz="1300" dirty="0"/>
            </a:br>
            <a:br>
              <a:rPr lang="en-US" sz="1300" dirty="0"/>
            </a:b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60972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ild Bridal Bouquet | WildFlora Los Angeles | Wedding flowers ...">
            <a:extLst>
              <a:ext uri="{FF2B5EF4-FFF2-40B4-BE49-F238E27FC236}">
                <a16:creationId xmlns:a16="http://schemas.microsoft.com/office/drawing/2014/main" id="{EE6A687A-D37D-2E3E-A8E6-B1CF857B6D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21" r="28298" b="1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86FA2A-BEB6-8B47-7332-8904353FF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dirty="0"/>
              <a:t>Overview of the business-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DD0EC-8C70-B616-2250-503A87F7C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Fresh flower bouquets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Personalised gift hampers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Wedding and funeral flowers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Same-day local delivery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Online ordering and retail shop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Unique selling points-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Personalised gifts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Local flower sourcing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Same-day delivery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Flower donations to hospitals and care home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70ADDA-4C85-D574-2F51-650F120307DD}"/>
              </a:ext>
            </a:extLst>
          </p:cNvPr>
          <p:cNvSpPr txBox="1"/>
          <p:nvPr/>
        </p:nvSpPr>
        <p:spPr>
          <a:xfrm>
            <a:off x="4092261" y="6487081"/>
            <a:ext cx="34933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flowers bouquet images -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119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25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27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4553E-8B44-108E-C630-429EF8F06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27124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Management structure and legal format-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B3A36-C723-A70A-C281-8F0623C661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Legal Structure: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Team: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Managing Director (myself)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Florist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Marketing Assistant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Delivery Driver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AF09F3-C213-CF30-297A-276F3B412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Why Ltd?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Limited liability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Professional image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Easier to attract investors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Business continues if ownership changes</a:t>
            </a:r>
          </a:p>
        </p:txBody>
      </p:sp>
    </p:spTree>
    <p:extLst>
      <p:ext uri="{BB962C8B-B14F-4D97-AF65-F5344CB8AC3E}">
        <p14:creationId xmlns:p14="http://schemas.microsoft.com/office/powerpoint/2010/main" val="3999832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43D25-75C6-3AAD-9ACD-58E362420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Three Important PESTEL Factors:</a:t>
            </a:r>
          </a:p>
        </p:txBody>
      </p:sp>
      <p:sp>
        <p:nvSpPr>
          <p:cNvPr id="4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D03BB07-BDD9-A701-02FB-C9EEF3E097D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95130003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7519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FC2AC6-6A78-1FBE-D7B0-69E21C7EE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Social Media Marketing-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90533-44CE-FBCF-4744-857CC5ED4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Platforms-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TikTok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Content-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Flower photos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Customer reviews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Behind-the-scenes videos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Seasonal offers</a:t>
            </a:r>
          </a:p>
        </p:txBody>
      </p:sp>
      <p:pic>
        <p:nvPicPr>
          <p:cNvPr id="5" name="Picture 4" descr="Red and pink tulips">
            <a:extLst>
              <a:ext uri="{FF2B5EF4-FFF2-40B4-BE49-F238E27FC236}">
                <a16:creationId xmlns:a16="http://schemas.microsoft.com/office/drawing/2014/main" id="{35A8F9EE-DDEF-D33B-C025-5F4F4DC12A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96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5982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29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098EA-D336-490D-FBE2-4E95E02E1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Customer Loyalty &amp; Email Marketing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152AECE-E648-400D-02B8-D6EB1E3AB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06312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9224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A47E2-EA09-8847-5B18-2FB7A1D40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Funding Requirements-</a:t>
            </a:r>
          </a:p>
        </p:txBody>
      </p:sp>
      <p:sp>
        <p:nvSpPr>
          <p:cNvPr id="88" name="Content Placeholder 2">
            <a:extLst>
              <a:ext uri="{FF2B5EF4-FFF2-40B4-BE49-F238E27FC236}">
                <a16:creationId xmlns:a16="http://schemas.microsoft.com/office/drawing/2014/main" id="{98C74ACC-FFE8-2CE4-6E0C-5F8197014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Total Funding Needed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£25,000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Allocated to: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Shop rent and setup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Refrigeration equipment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Furniture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Flower stock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Gift hamper stock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Delivery equipment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Working capital</a:t>
            </a:r>
          </a:p>
        </p:txBody>
      </p:sp>
      <p:pic>
        <p:nvPicPr>
          <p:cNvPr id="104" name="Picture 103" descr="Desk with productivity items">
            <a:extLst>
              <a:ext uri="{FF2B5EF4-FFF2-40B4-BE49-F238E27FC236}">
                <a16:creationId xmlns:a16="http://schemas.microsoft.com/office/drawing/2014/main" id="{BE3F1A3F-6BB9-7312-9B4C-93CB104D07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06" r="1335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55822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FD14D-3451-1FCB-6673-B6B4F5B5B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Financial Forecast-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53F93-190E-A06C-A72E-3994AE596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Expected Sales-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15 bouquets per day × £35 = £525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5 hampers per day × £60 = £300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Total Daily Sales-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£825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Monthly Revenue-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Approximately £24,750</a:t>
            </a:r>
          </a:p>
        </p:txBody>
      </p:sp>
    </p:spTree>
    <p:extLst>
      <p:ext uri="{BB962C8B-B14F-4D97-AF65-F5344CB8AC3E}">
        <p14:creationId xmlns:p14="http://schemas.microsoft.com/office/powerpoint/2010/main" val="2174302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70F13-906D-4095-EF3A-857C6747F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Conclusion-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21C575-4F79-0974-11FA-8980283C6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1693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1831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47CDF-439B-0A88-6AAA-3EFD5EE04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3831021" y="530334"/>
            <a:ext cx="3216165" cy="1295291"/>
          </a:xfrm>
        </p:spPr>
        <p:txBody>
          <a:bodyPr>
            <a:normAutofit/>
          </a:bodyPr>
          <a:lstStyle/>
          <a:p>
            <a:r>
              <a:rPr lang="en-GB" sz="3600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737415-7BC4-347F-38A2-49A5D536427F}"/>
              </a:ext>
            </a:extLst>
          </p:cNvPr>
          <p:cNvSpPr txBox="1"/>
          <p:nvPr/>
        </p:nvSpPr>
        <p:spPr>
          <a:xfrm>
            <a:off x="1135119" y="1592317"/>
            <a:ext cx="9002110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r>
              <a:rPr lang="en-GB" sz="2000" dirty="0"/>
              <a:t>British Florist Association (2024) </a:t>
            </a:r>
            <a:r>
              <a:rPr lang="en-GB" sz="2000" i="1" dirty="0"/>
              <a:t>British Florist</a:t>
            </a:r>
          </a:p>
          <a:p>
            <a:r>
              <a:rPr lang="en-GB" sz="2000" i="1" dirty="0"/>
              <a:t>Association</a:t>
            </a:r>
            <a:r>
              <a:rPr lang="en-GB" sz="2000" dirty="0"/>
              <a:t>. Available at: https:// britishfloristassociation.org/ </a:t>
            </a:r>
          </a:p>
          <a:p>
            <a:endParaRPr lang="en-GB" sz="2000" dirty="0"/>
          </a:p>
          <a:p>
            <a:r>
              <a:rPr lang="en-GB" sz="2000" dirty="0"/>
              <a:t>Kotler, P. and Keller, K.L. (2022) </a:t>
            </a:r>
            <a:r>
              <a:rPr lang="en-GB" sz="2000" i="1" dirty="0"/>
              <a:t>Marketing Management. </a:t>
            </a:r>
            <a:r>
              <a:rPr lang="en-GB" sz="2000" dirty="0"/>
              <a:t>16th </a:t>
            </a:r>
            <a:r>
              <a:rPr lang="en-GB" sz="2000" dirty="0" err="1"/>
              <a:t>edn</a:t>
            </a:r>
            <a:r>
              <a:rPr lang="en-GB" sz="2000" dirty="0"/>
              <a:t>. Harlow: Pearson.</a:t>
            </a:r>
          </a:p>
          <a:p>
            <a:endParaRPr lang="en-GB" sz="2000" dirty="0"/>
          </a:p>
          <a:p>
            <a:r>
              <a:rPr lang="en-GB" sz="2000" dirty="0"/>
              <a:t>Office for National Statistics (2024) </a:t>
            </a:r>
            <a:r>
              <a:rPr lang="en-GB" sz="2000" i="1" dirty="0"/>
              <a:t>Business demography</a:t>
            </a:r>
            <a:r>
              <a:rPr lang="en-GB" sz="2000" dirty="0"/>
              <a:t>, UK: 2024. Available at: https:// www.ons.gov.uk/businessindustryandtrade/ business/</a:t>
            </a:r>
            <a:r>
              <a:rPr lang="en-GB" sz="2000" dirty="0" err="1"/>
              <a:t>activitysizeandlocation</a:t>
            </a:r>
            <a:r>
              <a:rPr lang="en-GB" sz="2000" dirty="0"/>
              <a:t>/bulletins/ </a:t>
            </a:r>
            <a:r>
              <a:rPr lang="en-GB" sz="2000" dirty="0" err="1"/>
              <a:t>businessdemography</a:t>
            </a:r>
            <a:r>
              <a:rPr lang="en-GB" sz="2000" dirty="0"/>
              <a:t>/2024 </a:t>
            </a:r>
          </a:p>
          <a:p>
            <a:endParaRPr lang="en-GB" sz="2000" dirty="0"/>
          </a:p>
          <a:p>
            <a:r>
              <a:rPr lang="en-GB" sz="2000" dirty="0"/>
              <a:t>Statista (2025) </a:t>
            </a:r>
            <a:r>
              <a:rPr lang="en-GB" sz="2000" i="1" dirty="0"/>
              <a:t>Output of plants and flowers in the UK 2024. </a:t>
            </a:r>
            <a:r>
              <a:rPr lang="en-GB" sz="2000" dirty="0"/>
              <a:t>Available at: https://</a:t>
            </a:r>
          </a:p>
          <a:p>
            <a:r>
              <a:rPr lang="en-GB" sz="2000" dirty="0"/>
              <a:t>www.statista.com/statistics/314434/income-from-the-output-of-plants-and-flowers-in-the-united-kingdom-uk/ </a:t>
            </a:r>
          </a:p>
          <a:p>
            <a:endParaRPr lang="en-GB" sz="2000" dirty="0"/>
          </a:p>
          <a:p>
            <a:r>
              <a:rPr lang="en-GB" sz="2000" dirty="0">
                <a:hlinkClick r:id="rId2"/>
              </a:rPr>
              <a:t>flowers bouquet images – Search</a:t>
            </a:r>
            <a:r>
              <a:rPr lang="en-GB" sz="2000" dirty="0"/>
              <a:t> (Accessed 12 July 2026).</a:t>
            </a:r>
          </a:p>
        </p:txBody>
      </p:sp>
    </p:spTree>
    <p:extLst>
      <p:ext uri="{BB962C8B-B14F-4D97-AF65-F5344CB8AC3E}">
        <p14:creationId xmlns:p14="http://schemas.microsoft.com/office/powerpoint/2010/main" val="311723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862</TotalTime>
  <Words>456</Words>
  <Application>Microsoft Office PowerPoint</Application>
  <PresentationFormat>Widescreen</PresentationFormat>
  <Paragraphs>113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   Good morning. My name is Ashia Aslam. Today I will be presenting my business idea called GiftedbyAA. It is a florist and personalized gift business that offers fresh flower bouquets, luxury gift hampers and floral arrangements for different occasions. I will explain my business idea, marketing strategy, external factors and funding requirements.    </vt:lpstr>
      <vt:lpstr>Overview of the business-</vt:lpstr>
      <vt:lpstr>Management structure and legal format-</vt:lpstr>
      <vt:lpstr>Three Important PESTEL Factors:</vt:lpstr>
      <vt:lpstr>Social Media Marketing-</vt:lpstr>
      <vt:lpstr>Customer Loyalty &amp; Email Marketing </vt:lpstr>
      <vt:lpstr>Funding Requirements-</vt:lpstr>
      <vt:lpstr>Financial Forecast-</vt:lpstr>
      <vt:lpstr>Conclusion-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Ashia Aslam</dc:creator>
  <cp:lastModifiedBy>Ashia Aslam</cp:lastModifiedBy>
  <cp:revision>3</cp:revision>
  <dcterms:created xsi:type="dcterms:W3CDTF">2026-06-18T18:18:58Z</dcterms:created>
  <dcterms:modified xsi:type="dcterms:W3CDTF">2026-07-12T19:18:48Z</dcterms:modified>
</cp:coreProperties>
</file>