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1296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7321F9-1EEA-4C58-8231-6FAA8FBEAD30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1D5DEAB-8860-4FC8-9C50-259D6377B316}">
      <dgm:prSet/>
      <dgm:spPr/>
      <dgm:t>
        <a:bodyPr/>
        <a:lstStyle/>
        <a:p>
          <a:r>
            <a:rPr lang="en-US" b="0" i="0" baseline="0" dirty="0"/>
            <a:t>Helping vulnerable people</a:t>
          </a:r>
          <a:endParaRPr lang="en-US" dirty="0"/>
        </a:p>
      </dgm:t>
    </dgm:pt>
    <dgm:pt modelId="{B63D0DE5-CF31-4500-A8CB-FBA1835C515D}" type="parTrans" cxnId="{B4A0860F-AF40-4231-B5BC-360ED93488D5}">
      <dgm:prSet/>
      <dgm:spPr/>
      <dgm:t>
        <a:bodyPr/>
        <a:lstStyle/>
        <a:p>
          <a:endParaRPr lang="en-US"/>
        </a:p>
      </dgm:t>
    </dgm:pt>
    <dgm:pt modelId="{A93BE607-E42F-4648-A565-250B69066252}" type="sibTrans" cxnId="{B4A0860F-AF40-4231-B5BC-360ED93488D5}">
      <dgm:prSet/>
      <dgm:spPr/>
      <dgm:t>
        <a:bodyPr/>
        <a:lstStyle/>
        <a:p>
          <a:endParaRPr lang="en-US"/>
        </a:p>
      </dgm:t>
    </dgm:pt>
    <dgm:pt modelId="{5630B071-BBED-4312-9D28-017462E7F995}">
      <dgm:prSet/>
      <dgm:spPr/>
      <dgm:t>
        <a:bodyPr/>
        <a:lstStyle/>
        <a:p>
          <a:r>
            <a:rPr lang="en-US" b="0" i="0" baseline="0"/>
            <a:t>Interest in health and social care</a:t>
          </a:r>
          <a:endParaRPr lang="en-US"/>
        </a:p>
      </dgm:t>
    </dgm:pt>
    <dgm:pt modelId="{7FC5EE01-0631-4FFF-A497-F027AEFFE59A}" type="parTrans" cxnId="{F7A8C9F4-4CB7-416C-A956-843D7CF63A50}">
      <dgm:prSet/>
      <dgm:spPr/>
      <dgm:t>
        <a:bodyPr/>
        <a:lstStyle/>
        <a:p>
          <a:endParaRPr lang="en-US"/>
        </a:p>
      </dgm:t>
    </dgm:pt>
    <dgm:pt modelId="{F64F5A13-E057-43C6-9602-F13C155FE675}" type="sibTrans" cxnId="{F7A8C9F4-4CB7-416C-A956-843D7CF63A50}">
      <dgm:prSet/>
      <dgm:spPr/>
      <dgm:t>
        <a:bodyPr/>
        <a:lstStyle/>
        <a:p>
          <a:endParaRPr lang="en-US"/>
        </a:p>
      </dgm:t>
    </dgm:pt>
    <dgm:pt modelId="{22B51071-11E5-4D9F-A46B-1C0B7AD1886B}">
      <dgm:prSet/>
      <dgm:spPr/>
      <dgm:t>
        <a:bodyPr/>
        <a:lstStyle/>
        <a:p>
          <a:r>
            <a:rPr lang="en-US" b="0" i="0" baseline="0"/>
            <a:t>Important role in society</a:t>
          </a:r>
          <a:endParaRPr lang="en-US"/>
        </a:p>
      </dgm:t>
    </dgm:pt>
    <dgm:pt modelId="{4E183FC9-734F-49ED-8891-340BE04D8427}" type="parTrans" cxnId="{9B456E9E-1B4E-4EEC-9986-7E648A710168}">
      <dgm:prSet/>
      <dgm:spPr/>
      <dgm:t>
        <a:bodyPr/>
        <a:lstStyle/>
        <a:p>
          <a:endParaRPr lang="en-US"/>
        </a:p>
      </dgm:t>
    </dgm:pt>
    <dgm:pt modelId="{32C8A858-916B-47F6-B7E2-B1A0DFAD85CD}" type="sibTrans" cxnId="{9B456E9E-1B4E-4EEC-9986-7E648A710168}">
      <dgm:prSet/>
      <dgm:spPr/>
      <dgm:t>
        <a:bodyPr/>
        <a:lstStyle/>
        <a:p>
          <a:endParaRPr lang="en-US"/>
        </a:p>
      </dgm:t>
    </dgm:pt>
    <dgm:pt modelId="{4D9B639D-F1EC-480E-9613-EA726CFFDB16}" type="pres">
      <dgm:prSet presAssocID="{BB7321F9-1EEA-4C58-8231-6FAA8FBEAD30}" presName="root" presStyleCnt="0">
        <dgm:presLayoutVars>
          <dgm:dir/>
          <dgm:resizeHandles val="exact"/>
        </dgm:presLayoutVars>
      </dgm:prSet>
      <dgm:spPr/>
    </dgm:pt>
    <dgm:pt modelId="{032538E4-F941-40CC-8FE5-4D15CA35B6AC}" type="pres">
      <dgm:prSet presAssocID="{01D5DEAB-8860-4FC8-9C50-259D6377B316}" presName="compNode" presStyleCnt="0"/>
      <dgm:spPr/>
    </dgm:pt>
    <dgm:pt modelId="{68A30DC0-487F-4C23-B155-E9D4E59FA698}" type="pres">
      <dgm:prSet presAssocID="{01D5DEAB-8860-4FC8-9C50-259D6377B3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9F2E3C4-ECC3-4AB3-ADDA-E190F84CC570}" type="pres">
      <dgm:prSet presAssocID="{01D5DEAB-8860-4FC8-9C50-259D6377B316}" presName="spaceRect" presStyleCnt="0"/>
      <dgm:spPr/>
    </dgm:pt>
    <dgm:pt modelId="{6320897F-FB8C-43D4-AA34-F27305D5BF2B}" type="pres">
      <dgm:prSet presAssocID="{01D5DEAB-8860-4FC8-9C50-259D6377B316}" presName="textRect" presStyleLbl="revTx" presStyleIdx="0" presStyleCnt="3">
        <dgm:presLayoutVars>
          <dgm:chMax val="1"/>
          <dgm:chPref val="1"/>
        </dgm:presLayoutVars>
      </dgm:prSet>
      <dgm:spPr/>
    </dgm:pt>
    <dgm:pt modelId="{08680E6B-1738-4C46-A036-729D346E092A}" type="pres">
      <dgm:prSet presAssocID="{A93BE607-E42F-4648-A565-250B69066252}" presName="sibTrans" presStyleCnt="0"/>
      <dgm:spPr/>
    </dgm:pt>
    <dgm:pt modelId="{F3E01246-06F6-4A90-95F8-2ABADAE4871F}" type="pres">
      <dgm:prSet presAssocID="{5630B071-BBED-4312-9D28-017462E7F995}" presName="compNode" presStyleCnt="0"/>
      <dgm:spPr/>
    </dgm:pt>
    <dgm:pt modelId="{2BFB6D43-1617-471A-8A03-5A76FEC1786B}" type="pres">
      <dgm:prSet presAssocID="{5630B071-BBED-4312-9D28-017462E7F99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ADE3B4A6-D47C-46FD-A3D9-D50E7C38ECD2}" type="pres">
      <dgm:prSet presAssocID="{5630B071-BBED-4312-9D28-017462E7F995}" presName="spaceRect" presStyleCnt="0"/>
      <dgm:spPr/>
    </dgm:pt>
    <dgm:pt modelId="{3B725683-BED3-4D70-97EA-DE14B3C765BC}" type="pres">
      <dgm:prSet presAssocID="{5630B071-BBED-4312-9D28-017462E7F995}" presName="textRect" presStyleLbl="revTx" presStyleIdx="1" presStyleCnt="3">
        <dgm:presLayoutVars>
          <dgm:chMax val="1"/>
          <dgm:chPref val="1"/>
        </dgm:presLayoutVars>
      </dgm:prSet>
      <dgm:spPr/>
    </dgm:pt>
    <dgm:pt modelId="{5F7983BB-9B55-4DCC-82C0-E4206EE3312B}" type="pres">
      <dgm:prSet presAssocID="{F64F5A13-E057-43C6-9602-F13C155FE675}" presName="sibTrans" presStyleCnt="0"/>
      <dgm:spPr/>
    </dgm:pt>
    <dgm:pt modelId="{381F1D0F-1523-487E-8568-3D8CF42790AB}" type="pres">
      <dgm:prSet presAssocID="{22B51071-11E5-4D9F-A46B-1C0B7AD1886B}" presName="compNode" presStyleCnt="0"/>
      <dgm:spPr/>
    </dgm:pt>
    <dgm:pt modelId="{969DF147-3B2F-445F-A6FC-2407DAF6BC11}" type="pres">
      <dgm:prSet presAssocID="{22B51071-11E5-4D9F-A46B-1C0B7AD1886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men"/>
        </a:ext>
      </dgm:extLst>
    </dgm:pt>
    <dgm:pt modelId="{969864D9-58E9-4EA9-B31C-305BC180F6A9}" type="pres">
      <dgm:prSet presAssocID="{22B51071-11E5-4D9F-A46B-1C0B7AD1886B}" presName="spaceRect" presStyleCnt="0"/>
      <dgm:spPr/>
    </dgm:pt>
    <dgm:pt modelId="{534107FE-CC78-4950-94DC-580B2CC3E60A}" type="pres">
      <dgm:prSet presAssocID="{22B51071-11E5-4D9F-A46B-1C0B7AD1886B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4A0860F-AF40-4231-B5BC-360ED93488D5}" srcId="{BB7321F9-1EEA-4C58-8231-6FAA8FBEAD30}" destId="{01D5DEAB-8860-4FC8-9C50-259D6377B316}" srcOrd="0" destOrd="0" parTransId="{B63D0DE5-CF31-4500-A8CB-FBA1835C515D}" sibTransId="{A93BE607-E42F-4648-A565-250B69066252}"/>
    <dgm:cxn modelId="{9A734821-8DA2-498F-AD4C-3F265530E62C}" type="presOf" srcId="{BB7321F9-1EEA-4C58-8231-6FAA8FBEAD30}" destId="{4D9B639D-F1EC-480E-9613-EA726CFFDB16}" srcOrd="0" destOrd="0" presId="urn:microsoft.com/office/officeart/2018/2/layout/IconLabelList"/>
    <dgm:cxn modelId="{DCA9448C-755A-4E27-902A-5D178EA5CA43}" type="presOf" srcId="{22B51071-11E5-4D9F-A46B-1C0B7AD1886B}" destId="{534107FE-CC78-4950-94DC-580B2CC3E60A}" srcOrd="0" destOrd="0" presId="urn:microsoft.com/office/officeart/2018/2/layout/IconLabelList"/>
    <dgm:cxn modelId="{9B456E9E-1B4E-4EEC-9986-7E648A710168}" srcId="{BB7321F9-1EEA-4C58-8231-6FAA8FBEAD30}" destId="{22B51071-11E5-4D9F-A46B-1C0B7AD1886B}" srcOrd="2" destOrd="0" parTransId="{4E183FC9-734F-49ED-8891-340BE04D8427}" sibTransId="{32C8A858-916B-47F6-B7E2-B1A0DFAD85CD}"/>
    <dgm:cxn modelId="{34C832DF-94D2-4882-9329-39F18C0AEF5B}" type="presOf" srcId="{01D5DEAB-8860-4FC8-9C50-259D6377B316}" destId="{6320897F-FB8C-43D4-AA34-F27305D5BF2B}" srcOrd="0" destOrd="0" presId="urn:microsoft.com/office/officeart/2018/2/layout/IconLabelList"/>
    <dgm:cxn modelId="{F7A8C9F4-4CB7-416C-A956-843D7CF63A50}" srcId="{BB7321F9-1EEA-4C58-8231-6FAA8FBEAD30}" destId="{5630B071-BBED-4312-9D28-017462E7F995}" srcOrd="1" destOrd="0" parTransId="{7FC5EE01-0631-4FFF-A497-F027AEFFE59A}" sibTransId="{F64F5A13-E057-43C6-9602-F13C155FE675}"/>
    <dgm:cxn modelId="{F29752FB-6631-4DF8-88FD-405CED6171AF}" type="presOf" srcId="{5630B071-BBED-4312-9D28-017462E7F995}" destId="{3B725683-BED3-4D70-97EA-DE14B3C765BC}" srcOrd="0" destOrd="0" presId="urn:microsoft.com/office/officeart/2018/2/layout/IconLabelList"/>
    <dgm:cxn modelId="{66A2D797-ECE4-4B4E-83B3-AE578CF01946}" type="presParOf" srcId="{4D9B639D-F1EC-480E-9613-EA726CFFDB16}" destId="{032538E4-F941-40CC-8FE5-4D15CA35B6AC}" srcOrd="0" destOrd="0" presId="urn:microsoft.com/office/officeart/2018/2/layout/IconLabelList"/>
    <dgm:cxn modelId="{1F10EF05-DDBF-405E-91B0-1FA909121C0B}" type="presParOf" srcId="{032538E4-F941-40CC-8FE5-4D15CA35B6AC}" destId="{68A30DC0-487F-4C23-B155-E9D4E59FA698}" srcOrd="0" destOrd="0" presId="urn:microsoft.com/office/officeart/2018/2/layout/IconLabelList"/>
    <dgm:cxn modelId="{254BF4EB-9331-4A47-AB17-D44AD4A4CB60}" type="presParOf" srcId="{032538E4-F941-40CC-8FE5-4D15CA35B6AC}" destId="{79F2E3C4-ECC3-4AB3-ADDA-E190F84CC570}" srcOrd="1" destOrd="0" presId="urn:microsoft.com/office/officeart/2018/2/layout/IconLabelList"/>
    <dgm:cxn modelId="{E248F2F2-372C-43CC-B96F-F7B6ACA76530}" type="presParOf" srcId="{032538E4-F941-40CC-8FE5-4D15CA35B6AC}" destId="{6320897F-FB8C-43D4-AA34-F27305D5BF2B}" srcOrd="2" destOrd="0" presId="urn:microsoft.com/office/officeart/2018/2/layout/IconLabelList"/>
    <dgm:cxn modelId="{810A15ED-9260-41DC-A35A-4D19C9CC59E4}" type="presParOf" srcId="{4D9B639D-F1EC-480E-9613-EA726CFFDB16}" destId="{08680E6B-1738-4C46-A036-729D346E092A}" srcOrd="1" destOrd="0" presId="urn:microsoft.com/office/officeart/2018/2/layout/IconLabelList"/>
    <dgm:cxn modelId="{304EE33E-9993-4D9A-B5BC-61E0781EE751}" type="presParOf" srcId="{4D9B639D-F1EC-480E-9613-EA726CFFDB16}" destId="{F3E01246-06F6-4A90-95F8-2ABADAE4871F}" srcOrd="2" destOrd="0" presId="urn:microsoft.com/office/officeart/2018/2/layout/IconLabelList"/>
    <dgm:cxn modelId="{D828640F-2442-41A0-A832-97197E52359E}" type="presParOf" srcId="{F3E01246-06F6-4A90-95F8-2ABADAE4871F}" destId="{2BFB6D43-1617-471A-8A03-5A76FEC1786B}" srcOrd="0" destOrd="0" presId="urn:microsoft.com/office/officeart/2018/2/layout/IconLabelList"/>
    <dgm:cxn modelId="{748F0808-E4DF-4623-801C-9A0BC95FE64C}" type="presParOf" srcId="{F3E01246-06F6-4A90-95F8-2ABADAE4871F}" destId="{ADE3B4A6-D47C-46FD-A3D9-D50E7C38ECD2}" srcOrd="1" destOrd="0" presId="urn:microsoft.com/office/officeart/2018/2/layout/IconLabelList"/>
    <dgm:cxn modelId="{2B45F1F8-33AC-4AE5-AE33-261C3E69DD30}" type="presParOf" srcId="{F3E01246-06F6-4A90-95F8-2ABADAE4871F}" destId="{3B725683-BED3-4D70-97EA-DE14B3C765BC}" srcOrd="2" destOrd="0" presId="urn:microsoft.com/office/officeart/2018/2/layout/IconLabelList"/>
    <dgm:cxn modelId="{2871D97A-F92B-4985-9342-C3C1139B05F7}" type="presParOf" srcId="{4D9B639D-F1EC-480E-9613-EA726CFFDB16}" destId="{5F7983BB-9B55-4DCC-82C0-E4206EE3312B}" srcOrd="3" destOrd="0" presId="urn:microsoft.com/office/officeart/2018/2/layout/IconLabelList"/>
    <dgm:cxn modelId="{616E4B85-5585-4A18-92D7-582FFC08F28F}" type="presParOf" srcId="{4D9B639D-F1EC-480E-9613-EA726CFFDB16}" destId="{381F1D0F-1523-487E-8568-3D8CF42790AB}" srcOrd="4" destOrd="0" presId="urn:microsoft.com/office/officeart/2018/2/layout/IconLabelList"/>
    <dgm:cxn modelId="{96DAD63E-124F-472B-B131-99B4DDFEC4A7}" type="presParOf" srcId="{381F1D0F-1523-487E-8568-3D8CF42790AB}" destId="{969DF147-3B2F-445F-A6FC-2407DAF6BC11}" srcOrd="0" destOrd="0" presId="urn:microsoft.com/office/officeart/2018/2/layout/IconLabelList"/>
    <dgm:cxn modelId="{7B5D592C-2B29-46F2-9CE4-91D78AE3F938}" type="presParOf" srcId="{381F1D0F-1523-487E-8568-3D8CF42790AB}" destId="{969864D9-58E9-4EA9-B31C-305BC180F6A9}" srcOrd="1" destOrd="0" presId="urn:microsoft.com/office/officeart/2018/2/layout/IconLabelList"/>
    <dgm:cxn modelId="{FA692CF7-1620-487C-9FFB-0D1171E64CA8}" type="presParOf" srcId="{381F1D0F-1523-487E-8568-3D8CF42790AB}" destId="{534107FE-CC78-4950-94DC-580B2CC3E60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C33BD8-F868-4073-9396-01F211ED61AB}" type="doc">
      <dgm:prSet loTypeId="urn:microsoft.com/office/officeart/2008/layout/Lined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38170A3-4C6A-47D0-BD9F-2ACC2EABC0DE}">
      <dgm:prSet/>
      <dgm:spPr/>
      <dgm:t>
        <a:bodyPr/>
        <a:lstStyle/>
        <a:p>
          <a:r>
            <a:rPr lang="en-US" b="0" i="0" baseline="0"/>
            <a:t>Websites: NHS, gov.uk</a:t>
          </a:r>
          <a:endParaRPr lang="en-US"/>
        </a:p>
      </dgm:t>
    </dgm:pt>
    <dgm:pt modelId="{E8D48C7A-482F-46F7-9C5B-A0071B6D8F8E}" type="parTrans" cxnId="{4457B753-4915-4022-80E9-C0DD7A8F793D}">
      <dgm:prSet/>
      <dgm:spPr/>
      <dgm:t>
        <a:bodyPr/>
        <a:lstStyle/>
        <a:p>
          <a:endParaRPr lang="en-US"/>
        </a:p>
      </dgm:t>
    </dgm:pt>
    <dgm:pt modelId="{D35C121C-8D69-4459-938B-72C0AC912DA7}" type="sibTrans" cxnId="{4457B753-4915-4022-80E9-C0DD7A8F793D}">
      <dgm:prSet/>
      <dgm:spPr/>
      <dgm:t>
        <a:bodyPr/>
        <a:lstStyle/>
        <a:p>
          <a:endParaRPr lang="en-US"/>
        </a:p>
      </dgm:t>
    </dgm:pt>
    <dgm:pt modelId="{1D50B3EE-DFCC-485B-90FC-61A94CA60380}">
      <dgm:prSet/>
      <dgm:spPr/>
      <dgm:t>
        <a:bodyPr/>
        <a:lstStyle/>
        <a:p>
          <a:r>
            <a:rPr lang="en-US" b="0" i="0" baseline="0"/>
            <a:t>Google search</a:t>
          </a:r>
          <a:endParaRPr lang="en-US"/>
        </a:p>
      </dgm:t>
    </dgm:pt>
    <dgm:pt modelId="{D8462275-FB25-4700-AED2-484BCA47D225}" type="parTrans" cxnId="{C69CAFD5-47AE-49E0-9117-BB7F7AA2294C}">
      <dgm:prSet/>
      <dgm:spPr/>
      <dgm:t>
        <a:bodyPr/>
        <a:lstStyle/>
        <a:p>
          <a:endParaRPr lang="en-US"/>
        </a:p>
      </dgm:t>
    </dgm:pt>
    <dgm:pt modelId="{41377AC9-1E8F-4A68-8355-86A5E43F9254}" type="sibTrans" cxnId="{C69CAFD5-47AE-49E0-9117-BB7F7AA2294C}">
      <dgm:prSet/>
      <dgm:spPr/>
      <dgm:t>
        <a:bodyPr/>
        <a:lstStyle/>
        <a:p>
          <a:endParaRPr lang="en-US"/>
        </a:p>
      </dgm:t>
    </dgm:pt>
    <dgm:pt modelId="{BC9D6821-CC50-4EF5-93F5-365004005F3B}">
      <dgm:prSet/>
      <dgm:spPr/>
      <dgm:t>
        <a:bodyPr/>
        <a:lstStyle/>
        <a:p>
          <a:r>
            <a:rPr lang="en-US" b="0" i="0" baseline="0"/>
            <a:t>YouTube videos</a:t>
          </a:r>
          <a:endParaRPr lang="en-US"/>
        </a:p>
      </dgm:t>
    </dgm:pt>
    <dgm:pt modelId="{F3F7250E-55F7-4A4B-B5CF-11C6C096944C}" type="parTrans" cxnId="{0F5A6E5E-C483-4793-ACFF-B3DFDF9522DA}">
      <dgm:prSet/>
      <dgm:spPr/>
      <dgm:t>
        <a:bodyPr/>
        <a:lstStyle/>
        <a:p>
          <a:endParaRPr lang="en-US"/>
        </a:p>
      </dgm:t>
    </dgm:pt>
    <dgm:pt modelId="{77B4C730-D989-48BA-BEC9-48F1C9503D99}" type="sibTrans" cxnId="{0F5A6E5E-C483-4793-ACFF-B3DFDF9522DA}">
      <dgm:prSet/>
      <dgm:spPr/>
      <dgm:t>
        <a:bodyPr/>
        <a:lstStyle/>
        <a:p>
          <a:endParaRPr lang="en-US"/>
        </a:p>
      </dgm:t>
    </dgm:pt>
    <dgm:pt modelId="{C908CB41-2C68-43C6-B9BC-5844F3175AE0}">
      <dgm:prSet/>
      <dgm:spPr/>
      <dgm:t>
        <a:bodyPr/>
        <a:lstStyle/>
        <a:p>
          <a:r>
            <a:rPr lang="en-US" b="0" i="0" baseline="0" dirty="0"/>
            <a:t>Keywords:                                                                   “Role of a social worker”                                                       “Skills needed for a social worker”</a:t>
          </a:r>
          <a:endParaRPr lang="en-US" dirty="0"/>
        </a:p>
      </dgm:t>
    </dgm:pt>
    <dgm:pt modelId="{8FD2D0AC-66D3-43A8-A3F9-128B7414C91D}" type="parTrans" cxnId="{C8792C2E-A68B-4F16-942D-08A5DFC55103}">
      <dgm:prSet/>
      <dgm:spPr/>
      <dgm:t>
        <a:bodyPr/>
        <a:lstStyle/>
        <a:p>
          <a:endParaRPr lang="en-US"/>
        </a:p>
      </dgm:t>
    </dgm:pt>
    <dgm:pt modelId="{855AA74F-9E81-4B66-A496-A388AD6C471A}" type="sibTrans" cxnId="{C8792C2E-A68B-4F16-942D-08A5DFC55103}">
      <dgm:prSet/>
      <dgm:spPr/>
      <dgm:t>
        <a:bodyPr/>
        <a:lstStyle/>
        <a:p>
          <a:endParaRPr lang="en-US"/>
        </a:p>
      </dgm:t>
    </dgm:pt>
    <dgm:pt modelId="{763BC9BF-3D89-46BE-B9D6-581215CC3AB8}" type="pres">
      <dgm:prSet presAssocID="{80C33BD8-F868-4073-9396-01F211ED61AB}" presName="vert0" presStyleCnt="0">
        <dgm:presLayoutVars>
          <dgm:dir/>
          <dgm:animOne val="branch"/>
          <dgm:animLvl val="lvl"/>
        </dgm:presLayoutVars>
      </dgm:prSet>
      <dgm:spPr/>
    </dgm:pt>
    <dgm:pt modelId="{A3C257EF-599B-4B26-927E-24ADB367BBB1}" type="pres">
      <dgm:prSet presAssocID="{038170A3-4C6A-47D0-BD9F-2ACC2EABC0DE}" presName="thickLine" presStyleLbl="alignNode1" presStyleIdx="0" presStyleCnt="4"/>
      <dgm:spPr/>
    </dgm:pt>
    <dgm:pt modelId="{36096501-C26C-4F0A-940E-6013C931B43D}" type="pres">
      <dgm:prSet presAssocID="{038170A3-4C6A-47D0-BD9F-2ACC2EABC0DE}" presName="horz1" presStyleCnt="0"/>
      <dgm:spPr/>
    </dgm:pt>
    <dgm:pt modelId="{0FB85D91-BDC8-4370-AD33-4C049D366BFC}" type="pres">
      <dgm:prSet presAssocID="{038170A3-4C6A-47D0-BD9F-2ACC2EABC0DE}" presName="tx1" presStyleLbl="revTx" presStyleIdx="0" presStyleCnt="4"/>
      <dgm:spPr/>
    </dgm:pt>
    <dgm:pt modelId="{9EEC7FFD-F2AE-4F9B-899B-383F41C8E60B}" type="pres">
      <dgm:prSet presAssocID="{038170A3-4C6A-47D0-BD9F-2ACC2EABC0DE}" presName="vert1" presStyleCnt="0"/>
      <dgm:spPr/>
    </dgm:pt>
    <dgm:pt modelId="{3061BD58-A124-4444-880A-C1F07E54495A}" type="pres">
      <dgm:prSet presAssocID="{1D50B3EE-DFCC-485B-90FC-61A94CA60380}" presName="thickLine" presStyleLbl="alignNode1" presStyleIdx="1" presStyleCnt="4"/>
      <dgm:spPr/>
    </dgm:pt>
    <dgm:pt modelId="{FDC3909C-851F-4083-BF79-EBB7E7089102}" type="pres">
      <dgm:prSet presAssocID="{1D50B3EE-DFCC-485B-90FC-61A94CA60380}" presName="horz1" presStyleCnt="0"/>
      <dgm:spPr/>
    </dgm:pt>
    <dgm:pt modelId="{0047C103-51B5-41FB-B9C6-10720A128373}" type="pres">
      <dgm:prSet presAssocID="{1D50B3EE-DFCC-485B-90FC-61A94CA60380}" presName="tx1" presStyleLbl="revTx" presStyleIdx="1" presStyleCnt="4"/>
      <dgm:spPr/>
    </dgm:pt>
    <dgm:pt modelId="{80497EA8-E245-4EB6-8D3A-007DCA605DB6}" type="pres">
      <dgm:prSet presAssocID="{1D50B3EE-DFCC-485B-90FC-61A94CA60380}" presName="vert1" presStyleCnt="0"/>
      <dgm:spPr/>
    </dgm:pt>
    <dgm:pt modelId="{6C450415-A2F8-4E19-81E7-5BC62F27217A}" type="pres">
      <dgm:prSet presAssocID="{BC9D6821-CC50-4EF5-93F5-365004005F3B}" presName="thickLine" presStyleLbl="alignNode1" presStyleIdx="2" presStyleCnt="4"/>
      <dgm:spPr/>
    </dgm:pt>
    <dgm:pt modelId="{EAD7A062-7096-43CA-AA9E-5454DA4ED9B1}" type="pres">
      <dgm:prSet presAssocID="{BC9D6821-CC50-4EF5-93F5-365004005F3B}" presName="horz1" presStyleCnt="0"/>
      <dgm:spPr/>
    </dgm:pt>
    <dgm:pt modelId="{C03E00DE-1DAF-4945-803A-ABC1A4451D5E}" type="pres">
      <dgm:prSet presAssocID="{BC9D6821-CC50-4EF5-93F5-365004005F3B}" presName="tx1" presStyleLbl="revTx" presStyleIdx="2" presStyleCnt="4"/>
      <dgm:spPr/>
    </dgm:pt>
    <dgm:pt modelId="{D74AC01A-597E-42DC-A679-46CDBA5C9EC7}" type="pres">
      <dgm:prSet presAssocID="{BC9D6821-CC50-4EF5-93F5-365004005F3B}" presName="vert1" presStyleCnt="0"/>
      <dgm:spPr/>
    </dgm:pt>
    <dgm:pt modelId="{762798E5-BF8A-4C4C-AAC4-45DA81893A81}" type="pres">
      <dgm:prSet presAssocID="{C908CB41-2C68-43C6-B9BC-5844F3175AE0}" presName="thickLine" presStyleLbl="alignNode1" presStyleIdx="3" presStyleCnt="4"/>
      <dgm:spPr/>
    </dgm:pt>
    <dgm:pt modelId="{17F6979F-F045-468B-9516-00F7587861F6}" type="pres">
      <dgm:prSet presAssocID="{C908CB41-2C68-43C6-B9BC-5844F3175AE0}" presName="horz1" presStyleCnt="0"/>
      <dgm:spPr/>
    </dgm:pt>
    <dgm:pt modelId="{BADF600C-E18E-469D-9C48-B8766509C751}" type="pres">
      <dgm:prSet presAssocID="{C908CB41-2C68-43C6-B9BC-5844F3175AE0}" presName="tx1" presStyleLbl="revTx" presStyleIdx="3" presStyleCnt="4"/>
      <dgm:spPr/>
    </dgm:pt>
    <dgm:pt modelId="{592C6837-5A98-488A-9D33-F0859A9FF7BA}" type="pres">
      <dgm:prSet presAssocID="{C908CB41-2C68-43C6-B9BC-5844F3175AE0}" presName="vert1" presStyleCnt="0"/>
      <dgm:spPr/>
    </dgm:pt>
  </dgm:ptLst>
  <dgm:cxnLst>
    <dgm:cxn modelId="{C8792C2E-A68B-4F16-942D-08A5DFC55103}" srcId="{80C33BD8-F868-4073-9396-01F211ED61AB}" destId="{C908CB41-2C68-43C6-B9BC-5844F3175AE0}" srcOrd="3" destOrd="0" parTransId="{8FD2D0AC-66D3-43A8-A3F9-128B7414C91D}" sibTransId="{855AA74F-9E81-4B66-A496-A388AD6C471A}"/>
    <dgm:cxn modelId="{4FB92E34-3E09-4967-9DB7-5051EEBD26C2}" type="presOf" srcId="{BC9D6821-CC50-4EF5-93F5-365004005F3B}" destId="{C03E00DE-1DAF-4945-803A-ABC1A4451D5E}" srcOrd="0" destOrd="0" presId="urn:microsoft.com/office/officeart/2008/layout/LinedList"/>
    <dgm:cxn modelId="{9641FA5D-938F-4CDF-A4D4-2D9962538B19}" type="presOf" srcId="{80C33BD8-F868-4073-9396-01F211ED61AB}" destId="{763BC9BF-3D89-46BE-B9D6-581215CC3AB8}" srcOrd="0" destOrd="0" presId="urn:microsoft.com/office/officeart/2008/layout/LinedList"/>
    <dgm:cxn modelId="{0F5A6E5E-C483-4793-ACFF-B3DFDF9522DA}" srcId="{80C33BD8-F868-4073-9396-01F211ED61AB}" destId="{BC9D6821-CC50-4EF5-93F5-365004005F3B}" srcOrd="2" destOrd="0" parTransId="{F3F7250E-55F7-4A4B-B5CF-11C6C096944C}" sibTransId="{77B4C730-D989-48BA-BEC9-48F1C9503D99}"/>
    <dgm:cxn modelId="{A527C36C-104A-4D1F-889A-3DBE8DD8B9F0}" type="presOf" srcId="{1D50B3EE-DFCC-485B-90FC-61A94CA60380}" destId="{0047C103-51B5-41FB-B9C6-10720A128373}" srcOrd="0" destOrd="0" presId="urn:microsoft.com/office/officeart/2008/layout/LinedList"/>
    <dgm:cxn modelId="{4457B753-4915-4022-80E9-C0DD7A8F793D}" srcId="{80C33BD8-F868-4073-9396-01F211ED61AB}" destId="{038170A3-4C6A-47D0-BD9F-2ACC2EABC0DE}" srcOrd="0" destOrd="0" parTransId="{E8D48C7A-482F-46F7-9C5B-A0071B6D8F8E}" sibTransId="{D35C121C-8D69-4459-938B-72C0AC912DA7}"/>
    <dgm:cxn modelId="{1D426AA2-E4E1-4527-B171-565B078A75DE}" type="presOf" srcId="{038170A3-4C6A-47D0-BD9F-2ACC2EABC0DE}" destId="{0FB85D91-BDC8-4370-AD33-4C049D366BFC}" srcOrd="0" destOrd="0" presId="urn:microsoft.com/office/officeart/2008/layout/LinedList"/>
    <dgm:cxn modelId="{C69CAFD5-47AE-49E0-9117-BB7F7AA2294C}" srcId="{80C33BD8-F868-4073-9396-01F211ED61AB}" destId="{1D50B3EE-DFCC-485B-90FC-61A94CA60380}" srcOrd="1" destOrd="0" parTransId="{D8462275-FB25-4700-AED2-484BCA47D225}" sibTransId="{41377AC9-1E8F-4A68-8355-86A5E43F9254}"/>
    <dgm:cxn modelId="{A198C9F4-DEFF-41C7-AC26-7566929F69D0}" type="presOf" srcId="{C908CB41-2C68-43C6-B9BC-5844F3175AE0}" destId="{BADF600C-E18E-469D-9C48-B8766509C751}" srcOrd="0" destOrd="0" presId="urn:microsoft.com/office/officeart/2008/layout/LinedList"/>
    <dgm:cxn modelId="{2F61FDC8-2C08-40ED-BA7C-75E186B839FD}" type="presParOf" srcId="{763BC9BF-3D89-46BE-B9D6-581215CC3AB8}" destId="{A3C257EF-599B-4B26-927E-24ADB367BBB1}" srcOrd="0" destOrd="0" presId="urn:microsoft.com/office/officeart/2008/layout/LinedList"/>
    <dgm:cxn modelId="{7018FB87-C0CD-4B75-B9F4-1F331B814FE2}" type="presParOf" srcId="{763BC9BF-3D89-46BE-B9D6-581215CC3AB8}" destId="{36096501-C26C-4F0A-940E-6013C931B43D}" srcOrd="1" destOrd="0" presId="urn:microsoft.com/office/officeart/2008/layout/LinedList"/>
    <dgm:cxn modelId="{2C856F30-74EE-4A1C-9E49-8862A2941B9F}" type="presParOf" srcId="{36096501-C26C-4F0A-940E-6013C931B43D}" destId="{0FB85D91-BDC8-4370-AD33-4C049D366BFC}" srcOrd="0" destOrd="0" presId="urn:microsoft.com/office/officeart/2008/layout/LinedList"/>
    <dgm:cxn modelId="{C30F4D0F-6A16-4399-8419-85AAE74C05A2}" type="presParOf" srcId="{36096501-C26C-4F0A-940E-6013C931B43D}" destId="{9EEC7FFD-F2AE-4F9B-899B-383F41C8E60B}" srcOrd="1" destOrd="0" presId="urn:microsoft.com/office/officeart/2008/layout/LinedList"/>
    <dgm:cxn modelId="{C8FB7E93-82F3-41C4-8920-114CCAA48741}" type="presParOf" srcId="{763BC9BF-3D89-46BE-B9D6-581215CC3AB8}" destId="{3061BD58-A124-4444-880A-C1F07E54495A}" srcOrd="2" destOrd="0" presId="urn:microsoft.com/office/officeart/2008/layout/LinedList"/>
    <dgm:cxn modelId="{50AFFF52-8A96-4039-908F-56ADAB6BF9DC}" type="presParOf" srcId="{763BC9BF-3D89-46BE-B9D6-581215CC3AB8}" destId="{FDC3909C-851F-4083-BF79-EBB7E7089102}" srcOrd="3" destOrd="0" presId="urn:microsoft.com/office/officeart/2008/layout/LinedList"/>
    <dgm:cxn modelId="{8E481288-8F58-4D74-AD9D-8DB1F5A1FAB6}" type="presParOf" srcId="{FDC3909C-851F-4083-BF79-EBB7E7089102}" destId="{0047C103-51B5-41FB-B9C6-10720A128373}" srcOrd="0" destOrd="0" presId="urn:microsoft.com/office/officeart/2008/layout/LinedList"/>
    <dgm:cxn modelId="{84A8474E-86AF-44DF-BC1C-79A336F0FC55}" type="presParOf" srcId="{FDC3909C-851F-4083-BF79-EBB7E7089102}" destId="{80497EA8-E245-4EB6-8D3A-007DCA605DB6}" srcOrd="1" destOrd="0" presId="urn:microsoft.com/office/officeart/2008/layout/LinedList"/>
    <dgm:cxn modelId="{68768304-1D34-4B6B-AD25-F3BEF4F2AC7A}" type="presParOf" srcId="{763BC9BF-3D89-46BE-B9D6-581215CC3AB8}" destId="{6C450415-A2F8-4E19-81E7-5BC62F27217A}" srcOrd="4" destOrd="0" presId="urn:microsoft.com/office/officeart/2008/layout/LinedList"/>
    <dgm:cxn modelId="{62978761-29BA-475E-8C5B-63354F976FE5}" type="presParOf" srcId="{763BC9BF-3D89-46BE-B9D6-581215CC3AB8}" destId="{EAD7A062-7096-43CA-AA9E-5454DA4ED9B1}" srcOrd="5" destOrd="0" presId="urn:microsoft.com/office/officeart/2008/layout/LinedList"/>
    <dgm:cxn modelId="{AE3CE8A4-D27C-4A72-853D-8E67B035DC5D}" type="presParOf" srcId="{EAD7A062-7096-43CA-AA9E-5454DA4ED9B1}" destId="{C03E00DE-1DAF-4945-803A-ABC1A4451D5E}" srcOrd="0" destOrd="0" presId="urn:microsoft.com/office/officeart/2008/layout/LinedList"/>
    <dgm:cxn modelId="{8F326CF4-6AA1-427D-B5B8-77C71D604341}" type="presParOf" srcId="{EAD7A062-7096-43CA-AA9E-5454DA4ED9B1}" destId="{D74AC01A-597E-42DC-A679-46CDBA5C9EC7}" srcOrd="1" destOrd="0" presId="urn:microsoft.com/office/officeart/2008/layout/LinedList"/>
    <dgm:cxn modelId="{C71BA502-F519-4B8F-B4A6-7628639E716A}" type="presParOf" srcId="{763BC9BF-3D89-46BE-B9D6-581215CC3AB8}" destId="{762798E5-BF8A-4C4C-AAC4-45DA81893A81}" srcOrd="6" destOrd="0" presId="urn:microsoft.com/office/officeart/2008/layout/LinedList"/>
    <dgm:cxn modelId="{62F853AA-02C5-4DB1-85D2-E19621D9C269}" type="presParOf" srcId="{763BC9BF-3D89-46BE-B9D6-581215CC3AB8}" destId="{17F6979F-F045-468B-9516-00F7587861F6}" srcOrd="7" destOrd="0" presId="urn:microsoft.com/office/officeart/2008/layout/LinedList"/>
    <dgm:cxn modelId="{C4A75325-787B-4ACD-8316-6D4BDB7F9452}" type="presParOf" srcId="{17F6979F-F045-468B-9516-00F7587861F6}" destId="{BADF600C-E18E-469D-9C48-B8766509C751}" srcOrd="0" destOrd="0" presId="urn:microsoft.com/office/officeart/2008/layout/LinedList"/>
    <dgm:cxn modelId="{D4FDC55B-48DF-4AC4-B702-DEE08F61C6A5}" type="presParOf" srcId="{17F6979F-F045-468B-9516-00F7587861F6}" destId="{592C6837-5A98-488A-9D33-F0859A9FF7B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DAC60B9-CE21-4D4D-B1D3-FAEC3242D03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62B95E9-3F2C-4990-9DA1-5FAC5837D9D8}">
      <dgm:prSet/>
      <dgm:spPr/>
      <dgm:t>
        <a:bodyPr/>
        <a:lstStyle/>
        <a:p>
          <a:r>
            <a:rPr lang="en-US" b="0" i="0" baseline="0"/>
            <a:t>Source: NHS / gov.uk</a:t>
          </a:r>
          <a:endParaRPr lang="en-US"/>
        </a:p>
      </dgm:t>
    </dgm:pt>
    <dgm:pt modelId="{63B2B830-E556-484A-AF58-7B4199D73708}" type="parTrans" cxnId="{3FF8BA9E-994F-413C-A0E1-B1C0C5F6CB76}">
      <dgm:prSet/>
      <dgm:spPr/>
      <dgm:t>
        <a:bodyPr/>
        <a:lstStyle/>
        <a:p>
          <a:endParaRPr lang="en-US"/>
        </a:p>
      </dgm:t>
    </dgm:pt>
    <dgm:pt modelId="{29BEB511-E276-4559-9FC5-FE34C2B70201}" type="sibTrans" cxnId="{3FF8BA9E-994F-413C-A0E1-B1C0C5F6CB76}">
      <dgm:prSet/>
      <dgm:spPr/>
      <dgm:t>
        <a:bodyPr/>
        <a:lstStyle/>
        <a:p>
          <a:endParaRPr lang="en-US"/>
        </a:p>
      </dgm:t>
    </dgm:pt>
    <dgm:pt modelId="{262276BE-B436-40BE-8544-48CE91DD5498}">
      <dgm:prSet/>
      <dgm:spPr/>
      <dgm:t>
        <a:bodyPr/>
        <a:lstStyle/>
        <a:p>
          <a:r>
            <a:rPr lang="en-US" b="0" i="0" baseline="0"/>
            <a:t>Currency – up to date</a:t>
          </a:r>
          <a:endParaRPr lang="en-US"/>
        </a:p>
      </dgm:t>
    </dgm:pt>
    <dgm:pt modelId="{F30E0839-6982-4695-B79D-81C3368194DE}" type="parTrans" cxnId="{5C34846F-8247-43B1-AD86-7E54990AADE7}">
      <dgm:prSet/>
      <dgm:spPr/>
      <dgm:t>
        <a:bodyPr/>
        <a:lstStyle/>
        <a:p>
          <a:endParaRPr lang="en-US"/>
        </a:p>
      </dgm:t>
    </dgm:pt>
    <dgm:pt modelId="{6CA20A6F-A81D-4B9B-8002-9BBA52EBC6F7}" type="sibTrans" cxnId="{5C34846F-8247-43B1-AD86-7E54990AADE7}">
      <dgm:prSet/>
      <dgm:spPr/>
      <dgm:t>
        <a:bodyPr/>
        <a:lstStyle/>
        <a:p>
          <a:endParaRPr lang="en-US"/>
        </a:p>
      </dgm:t>
    </dgm:pt>
    <dgm:pt modelId="{176BC5B6-A097-47AD-A532-09C0F6A1CE89}">
      <dgm:prSet/>
      <dgm:spPr/>
      <dgm:t>
        <a:bodyPr/>
        <a:lstStyle/>
        <a:p>
          <a:r>
            <a:rPr lang="en-US" b="0" i="0" baseline="0"/>
            <a:t>Relevance – matches topic</a:t>
          </a:r>
          <a:endParaRPr lang="en-US"/>
        </a:p>
      </dgm:t>
    </dgm:pt>
    <dgm:pt modelId="{1321A418-5149-4B73-AE2E-0D651AEA3BD1}" type="parTrans" cxnId="{0DB178F6-56E9-4DEA-BA10-BF42835E2560}">
      <dgm:prSet/>
      <dgm:spPr/>
      <dgm:t>
        <a:bodyPr/>
        <a:lstStyle/>
        <a:p>
          <a:endParaRPr lang="en-US"/>
        </a:p>
      </dgm:t>
    </dgm:pt>
    <dgm:pt modelId="{F6BD2E9C-2705-4B3F-A1D7-F86079AC867D}" type="sibTrans" cxnId="{0DB178F6-56E9-4DEA-BA10-BF42835E2560}">
      <dgm:prSet/>
      <dgm:spPr/>
      <dgm:t>
        <a:bodyPr/>
        <a:lstStyle/>
        <a:p>
          <a:endParaRPr lang="en-US"/>
        </a:p>
      </dgm:t>
    </dgm:pt>
    <dgm:pt modelId="{724FE4FA-5978-43E5-BAB3-E9B789302444}">
      <dgm:prSet/>
      <dgm:spPr/>
      <dgm:t>
        <a:bodyPr/>
        <a:lstStyle/>
        <a:p>
          <a:r>
            <a:rPr lang="en-US" b="0" i="0" baseline="0"/>
            <a:t>Authority – trusted organisation</a:t>
          </a:r>
          <a:endParaRPr lang="en-US"/>
        </a:p>
      </dgm:t>
    </dgm:pt>
    <dgm:pt modelId="{42C8C31E-F5E8-48CF-B6C2-24693DA5C23E}" type="parTrans" cxnId="{E2AB2648-4E97-40CA-999A-62D8AE89EA03}">
      <dgm:prSet/>
      <dgm:spPr/>
      <dgm:t>
        <a:bodyPr/>
        <a:lstStyle/>
        <a:p>
          <a:endParaRPr lang="en-US"/>
        </a:p>
      </dgm:t>
    </dgm:pt>
    <dgm:pt modelId="{AE4A2C9F-E647-482B-B8EE-26517FBC8B41}" type="sibTrans" cxnId="{E2AB2648-4E97-40CA-999A-62D8AE89EA03}">
      <dgm:prSet/>
      <dgm:spPr/>
      <dgm:t>
        <a:bodyPr/>
        <a:lstStyle/>
        <a:p>
          <a:endParaRPr lang="en-US"/>
        </a:p>
      </dgm:t>
    </dgm:pt>
    <dgm:pt modelId="{BB218EE6-2CB4-44AD-B9DE-976A1C7A35F4}">
      <dgm:prSet/>
      <dgm:spPr/>
      <dgm:t>
        <a:bodyPr/>
        <a:lstStyle/>
        <a:p>
          <a:r>
            <a:rPr lang="en-US" b="0" i="0" baseline="0"/>
            <a:t>Accuracy – reliable info</a:t>
          </a:r>
          <a:endParaRPr lang="en-US"/>
        </a:p>
      </dgm:t>
    </dgm:pt>
    <dgm:pt modelId="{E346C872-87DC-4440-994A-72A3149077ED}" type="parTrans" cxnId="{E63B277F-4E3C-44AF-8408-AC5FEBCCC130}">
      <dgm:prSet/>
      <dgm:spPr/>
      <dgm:t>
        <a:bodyPr/>
        <a:lstStyle/>
        <a:p>
          <a:endParaRPr lang="en-US"/>
        </a:p>
      </dgm:t>
    </dgm:pt>
    <dgm:pt modelId="{22A2110B-03CC-4525-B643-A61F4E5CC9A7}" type="sibTrans" cxnId="{E63B277F-4E3C-44AF-8408-AC5FEBCCC130}">
      <dgm:prSet/>
      <dgm:spPr/>
      <dgm:t>
        <a:bodyPr/>
        <a:lstStyle/>
        <a:p>
          <a:endParaRPr lang="en-US"/>
        </a:p>
      </dgm:t>
    </dgm:pt>
    <dgm:pt modelId="{22C4EF3B-F0CD-47E4-A24E-57F461C9F728}">
      <dgm:prSet/>
      <dgm:spPr/>
      <dgm:t>
        <a:bodyPr/>
        <a:lstStyle/>
        <a:p>
          <a:r>
            <a:rPr lang="en-US" b="0" i="0" baseline="0"/>
            <a:t>Purpose – to inform</a:t>
          </a:r>
          <a:endParaRPr lang="en-US"/>
        </a:p>
      </dgm:t>
    </dgm:pt>
    <dgm:pt modelId="{4167E308-B3AF-4DE8-8898-739AD54213A7}" type="parTrans" cxnId="{FFB99D82-08E3-46CF-81A4-CBC1CA9231E0}">
      <dgm:prSet/>
      <dgm:spPr/>
      <dgm:t>
        <a:bodyPr/>
        <a:lstStyle/>
        <a:p>
          <a:endParaRPr lang="en-US"/>
        </a:p>
      </dgm:t>
    </dgm:pt>
    <dgm:pt modelId="{9E0CE81B-0537-416B-8363-64AD6D33329E}" type="sibTrans" cxnId="{FFB99D82-08E3-46CF-81A4-CBC1CA9231E0}">
      <dgm:prSet/>
      <dgm:spPr/>
      <dgm:t>
        <a:bodyPr/>
        <a:lstStyle/>
        <a:p>
          <a:endParaRPr lang="en-US"/>
        </a:p>
      </dgm:t>
    </dgm:pt>
    <dgm:pt modelId="{09EF4E0F-1A0E-4D61-BC71-CDB92EE77DB9}" type="pres">
      <dgm:prSet presAssocID="{7DAC60B9-CE21-4D4D-B1D3-FAEC3242D035}" presName="root" presStyleCnt="0">
        <dgm:presLayoutVars>
          <dgm:dir/>
          <dgm:resizeHandles val="exact"/>
        </dgm:presLayoutVars>
      </dgm:prSet>
      <dgm:spPr/>
    </dgm:pt>
    <dgm:pt modelId="{72F6899C-9885-49BD-B84C-197DE1152DAB}" type="pres">
      <dgm:prSet presAssocID="{662B95E9-3F2C-4990-9DA1-5FAC5837D9D8}" presName="compNode" presStyleCnt="0"/>
      <dgm:spPr/>
    </dgm:pt>
    <dgm:pt modelId="{BF52EF21-46BA-421E-8452-795F1FDAED19}" type="pres">
      <dgm:prSet presAssocID="{662B95E9-3F2C-4990-9DA1-5FAC5837D9D8}" presName="bgRect" presStyleLbl="bgShp" presStyleIdx="0" presStyleCnt="6"/>
      <dgm:spPr/>
    </dgm:pt>
    <dgm:pt modelId="{B875A837-5BD2-4077-A69E-5ACF53511A39}" type="pres">
      <dgm:prSet presAssocID="{662B95E9-3F2C-4990-9DA1-5FAC5837D9D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A0239C39-9BD2-4755-94E8-0E81DF28B39C}" type="pres">
      <dgm:prSet presAssocID="{662B95E9-3F2C-4990-9DA1-5FAC5837D9D8}" presName="spaceRect" presStyleCnt="0"/>
      <dgm:spPr/>
    </dgm:pt>
    <dgm:pt modelId="{C3F49A09-C606-4EA5-9F12-02C5A88DA67E}" type="pres">
      <dgm:prSet presAssocID="{662B95E9-3F2C-4990-9DA1-5FAC5837D9D8}" presName="parTx" presStyleLbl="revTx" presStyleIdx="0" presStyleCnt="6">
        <dgm:presLayoutVars>
          <dgm:chMax val="0"/>
          <dgm:chPref val="0"/>
        </dgm:presLayoutVars>
      </dgm:prSet>
      <dgm:spPr/>
    </dgm:pt>
    <dgm:pt modelId="{1000D937-159D-42B6-BECF-E9D64D715339}" type="pres">
      <dgm:prSet presAssocID="{29BEB511-E276-4559-9FC5-FE34C2B70201}" presName="sibTrans" presStyleCnt="0"/>
      <dgm:spPr/>
    </dgm:pt>
    <dgm:pt modelId="{B7337C49-3CD4-4BE1-A3AF-6E692BC867C5}" type="pres">
      <dgm:prSet presAssocID="{262276BE-B436-40BE-8544-48CE91DD5498}" presName="compNode" presStyleCnt="0"/>
      <dgm:spPr/>
    </dgm:pt>
    <dgm:pt modelId="{5294E386-07FF-4DD8-887F-6EE2BDA1EDA5}" type="pres">
      <dgm:prSet presAssocID="{262276BE-B436-40BE-8544-48CE91DD5498}" presName="bgRect" presStyleLbl="bgShp" presStyleIdx="1" presStyleCnt="6"/>
      <dgm:spPr/>
    </dgm:pt>
    <dgm:pt modelId="{91D0FE1A-C80F-445D-9F78-A70877E35145}" type="pres">
      <dgm:prSet presAssocID="{262276BE-B436-40BE-8544-48CE91DD5498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2362F3EA-49A2-4A2C-9337-2D85687C7085}" type="pres">
      <dgm:prSet presAssocID="{262276BE-B436-40BE-8544-48CE91DD5498}" presName="spaceRect" presStyleCnt="0"/>
      <dgm:spPr/>
    </dgm:pt>
    <dgm:pt modelId="{0243AA43-DD8A-43CC-888C-9DB2AFB7059A}" type="pres">
      <dgm:prSet presAssocID="{262276BE-B436-40BE-8544-48CE91DD5498}" presName="parTx" presStyleLbl="revTx" presStyleIdx="1" presStyleCnt="6">
        <dgm:presLayoutVars>
          <dgm:chMax val="0"/>
          <dgm:chPref val="0"/>
        </dgm:presLayoutVars>
      </dgm:prSet>
      <dgm:spPr/>
    </dgm:pt>
    <dgm:pt modelId="{BB316BE0-C429-4DAC-9870-C06BFC8544C3}" type="pres">
      <dgm:prSet presAssocID="{6CA20A6F-A81D-4B9B-8002-9BBA52EBC6F7}" presName="sibTrans" presStyleCnt="0"/>
      <dgm:spPr/>
    </dgm:pt>
    <dgm:pt modelId="{574FC777-9DB1-4B5A-8EF7-4B32AA6862F4}" type="pres">
      <dgm:prSet presAssocID="{176BC5B6-A097-47AD-A532-09C0F6A1CE89}" presName="compNode" presStyleCnt="0"/>
      <dgm:spPr/>
    </dgm:pt>
    <dgm:pt modelId="{DD91EB99-9F42-4D13-A40D-C03B23B1B6D4}" type="pres">
      <dgm:prSet presAssocID="{176BC5B6-A097-47AD-A532-09C0F6A1CE89}" presName="bgRect" presStyleLbl="bgShp" presStyleIdx="2" presStyleCnt="6"/>
      <dgm:spPr/>
    </dgm:pt>
    <dgm:pt modelId="{76479846-BB59-4F57-B11C-398E15236828}" type="pres">
      <dgm:prSet presAssocID="{176BC5B6-A097-47AD-A532-09C0F6A1CE89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CC611F76-B5C5-4171-9455-0B440F45875D}" type="pres">
      <dgm:prSet presAssocID="{176BC5B6-A097-47AD-A532-09C0F6A1CE89}" presName="spaceRect" presStyleCnt="0"/>
      <dgm:spPr/>
    </dgm:pt>
    <dgm:pt modelId="{69F0014B-2C8D-47F1-BD2E-529B3B23FA90}" type="pres">
      <dgm:prSet presAssocID="{176BC5B6-A097-47AD-A532-09C0F6A1CE89}" presName="parTx" presStyleLbl="revTx" presStyleIdx="2" presStyleCnt="6">
        <dgm:presLayoutVars>
          <dgm:chMax val="0"/>
          <dgm:chPref val="0"/>
        </dgm:presLayoutVars>
      </dgm:prSet>
      <dgm:spPr/>
    </dgm:pt>
    <dgm:pt modelId="{B53F9A3F-0C0A-45D7-AD1D-5780C8A8EDD0}" type="pres">
      <dgm:prSet presAssocID="{F6BD2E9C-2705-4B3F-A1D7-F86079AC867D}" presName="sibTrans" presStyleCnt="0"/>
      <dgm:spPr/>
    </dgm:pt>
    <dgm:pt modelId="{0264CB48-4D56-4973-A47F-07F6CBE5D4AB}" type="pres">
      <dgm:prSet presAssocID="{724FE4FA-5978-43E5-BAB3-E9B789302444}" presName="compNode" presStyleCnt="0"/>
      <dgm:spPr/>
    </dgm:pt>
    <dgm:pt modelId="{BF996CE3-A487-4F94-BE96-3DD8D93DBDDD}" type="pres">
      <dgm:prSet presAssocID="{724FE4FA-5978-43E5-BAB3-E9B789302444}" presName="bgRect" presStyleLbl="bgShp" presStyleIdx="3" presStyleCnt="6"/>
      <dgm:spPr/>
    </dgm:pt>
    <dgm:pt modelId="{C1ED0208-A68A-4AF2-A646-F04867153389}" type="pres">
      <dgm:prSet presAssocID="{724FE4FA-5978-43E5-BAB3-E9B78930244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5A4849D-2E20-4C51-A759-1493069BD500}" type="pres">
      <dgm:prSet presAssocID="{724FE4FA-5978-43E5-BAB3-E9B789302444}" presName="spaceRect" presStyleCnt="0"/>
      <dgm:spPr/>
    </dgm:pt>
    <dgm:pt modelId="{7EBFBE99-59B4-4009-BC38-C0B4301E5B26}" type="pres">
      <dgm:prSet presAssocID="{724FE4FA-5978-43E5-BAB3-E9B789302444}" presName="parTx" presStyleLbl="revTx" presStyleIdx="3" presStyleCnt="6">
        <dgm:presLayoutVars>
          <dgm:chMax val="0"/>
          <dgm:chPref val="0"/>
        </dgm:presLayoutVars>
      </dgm:prSet>
      <dgm:spPr/>
    </dgm:pt>
    <dgm:pt modelId="{BC9C45FB-D2EA-498D-998B-DEF06B57A4DF}" type="pres">
      <dgm:prSet presAssocID="{AE4A2C9F-E647-482B-B8EE-26517FBC8B41}" presName="sibTrans" presStyleCnt="0"/>
      <dgm:spPr/>
    </dgm:pt>
    <dgm:pt modelId="{C298B528-CB5D-40CC-A1C0-B652C99CCAAC}" type="pres">
      <dgm:prSet presAssocID="{BB218EE6-2CB4-44AD-B9DE-976A1C7A35F4}" presName="compNode" presStyleCnt="0"/>
      <dgm:spPr/>
    </dgm:pt>
    <dgm:pt modelId="{C0716AD3-4F94-4AA6-8239-C3AA5F2F3736}" type="pres">
      <dgm:prSet presAssocID="{BB218EE6-2CB4-44AD-B9DE-976A1C7A35F4}" presName="bgRect" presStyleLbl="bgShp" presStyleIdx="4" presStyleCnt="6"/>
      <dgm:spPr/>
    </dgm:pt>
    <dgm:pt modelId="{8E69B10F-23CF-4E51-A5C1-A4228001F279}" type="pres">
      <dgm:prSet presAssocID="{BB218EE6-2CB4-44AD-B9DE-976A1C7A35F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41AD443-0B38-4EF6-96A2-6969243875B1}" type="pres">
      <dgm:prSet presAssocID="{BB218EE6-2CB4-44AD-B9DE-976A1C7A35F4}" presName="spaceRect" presStyleCnt="0"/>
      <dgm:spPr/>
    </dgm:pt>
    <dgm:pt modelId="{E85DE294-61ED-4122-9D25-A9A2AD7265B6}" type="pres">
      <dgm:prSet presAssocID="{BB218EE6-2CB4-44AD-B9DE-976A1C7A35F4}" presName="parTx" presStyleLbl="revTx" presStyleIdx="4" presStyleCnt="6">
        <dgm:presLayoutVars>
          <dgm:chMax val="0"/>
          <dgm:chPref val="0"/>
        </dgm:presLayoutVars>
      </dgm:prSet>
      <dgm:spPr/>
    </dgm:pt>
    <dgm:pt modelId="{0F06D939-0439-4997-9A5B-F941C67AD2C9}" type="pres">
      <dgm:prSet presAssocID="{22A2110B-03CC-4525-B643-A61F4E5CC9A7}" presName="sibTrans" presStyleCnt="0"/>
      <dgm:spPr/>
    </dgm:pt>
    <dgm:pt modelId="{54DBC9DD-306C-43B3-A505-0150B733EC52}" type="pres">
      <dgm:prSet presAssocID="{22C4EF3B-F0CD-47E4-A24E-57F461C9F728}" presName="compNode" presStyleCnt="0"/>
      <dgm:spPr/>
    </dgm:pt>
    <dgm:pt modelId="{C58BB6A3-6E2E-4DDB-979B-81302C7E10A1}" type="pres">
      <dgm:prSet presAssocID="{22C4EF3B-F0CD-47E4-A24E-57F461C9F728}" presName="bgRect" presStyleLbl="bgShp" presStyleIdx="5" presStyleCnt="6"/>
      <dgm:spPr/>
    </dgm:pt>
    <dgm:pt modelId="{E3E1FBEA-2972-4EE1-A216-25003F0C8C99}" type="pres">
      <dgm:prSet presAssocID="{22C4EF3B-F0CD-47E4-A24E-57F461C9F72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eatre"/>
        </a:ext>
      </dgm:extLst>
    </dgm:pt>
    <dgm:pt modelId="{64C2E7BF-78FA-4BEB-97A0-E28C49ED927D}" type="pres">
      <dgm:prSet presAssocID="{22C4EF3B-F0CD-47E4-A24E-57F461C9F728}" presName="spaceRect" presStyleCnt="0"/>
      <dgm:spPr/>
    </dgm:pt>
    <dgm:pt modelId="{A8B5710B-FE68-409A-84FF-91787057D901}" type="pres">
      <dgm:prSet presAssocID="{22C4EF3B-F0CD-47E4-A24E-57F461C9F728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FEE1000-540F-4858-B390-D1FCD660590D}" type="presOf" srcId="{7DAC60B9-CE21-4D4D-B1D3-FAEC3242D035}" destId="{09EF4E0F-1A0E-4D61-BC71-CDB92EE77DB9}" srcOrd="0" destOrd="0" presId="urn:microsoft.com/office/officeart/2018/2/layout/IconVerticalSolidList"/>
    <dgm:cxn modelId="{1444D833-D12C-424D-ABFE-8A4DEE0EF7E8}" type="presOf" srcId="{BB218EE6-2CB4-44AD-B9DE-976A1C7A35F4}" destId="{E85DE294-61ED-4122-9D25-A9A2AD7265B6}" srcOrd="0" destOrd="0" presId="urn:microsoft.com/office/officeart/2018/2/layout/IconVerticalSolidList"/>
    <dgm:cxn modelId="{299B6B37-C180-4782-AEB8-0D26BCAA6615}" type="presOf" srcId="{176BC5B6-A097-47AD-A532-09C0F6A1CE89}" destId="{69F0014B-2C8D-47F1-BD2E-529B3B23FA90}" srcOrd="0" destOrd="0" presId="urn:microsoft.com/office/officeart/2018/2/layout/IconVerticalSolidList"/>
    <dgm:cxn modelId="{F3273A61-836B-4CA3-A046-AAF8F8768741}" type="presOf" srcId="{262276BE-B436-40BE-8544-48CE91DD5498}" destId="{0243AA43-DD8A-43CC-888C-9DB2AFB7059A}" srcOrd="0" destOrd="0" presId="urn:microsoft.com/office/officeart/2018/2/layout/IconVerticalSolidList"/>
    <dgm:cxn modelId="{E2AB2648-4E97-40CA-999A-62D8AE89EA03}" srcId="{7DAC60B9-CE21-4D4D-B1D3-FAEC3242D035}" destId="{724FE4FA-5978-43E5-BAB3-E9B789302444}" srcOrd="3" destOrd="0" parTransId="{42C8C31E-F5E8-48CF-B6C2-24693DA5C23E}" sibTransId="{AE4A2C9F-E647-482B-B8EE-26517FBC8B41}"/>
    <dgm:cxn modelId="{5D9C1B4B-443F-414A-A8DF-AF535CA41E0A}" type="presOf" srcId="{22C4EF3B-F0CD-47E4-A24E-57F461C9F728}" destId="{A8B5710B-FE68-409A-84FF-91787057D901}" srcOrd="0" destOrd="0" presId="urn:microsoft.com/office/officeart/2018/2/layout/IconVerticalSolidList"/>
    <dgm:cxn modelId="{5C34846F-8247-43B1-AD86-7E54990AADE7}" srcId="{7DAC60B9-CE21-4D4D-B1D3-FAEC3242D035}" destId="{262276BE-B436-40BE-8544-48CE91DD5498}" srcOrd="1" destOrd="0" parTransId="{F30E0839-6982-4695-B79D-81C3368194DE}" sibTransId="{6CA20A6F-A81D-4B9B-8002-9BBA52EBC6F7}"/>
    <dgm:cxn modelId="{E63B277F-4E3C-44AF-8408-AC5FEBCCC130}" srcId="{7DAC60B9-CE21-4D4D-B1D3-FAEC3242D035}" destId="{BB218EE6-2CB4-44AD-B9DE-976A1C7A35F4}" srcOrd="4" destOrd="0" parTransId="{E346C872-87DC-4440-994A-72A3149077ED}" sibTransId="{22A2110B-03CC-4525-B643-A61F4E5CC9A7}"/>
    <dgm:cxn modelId="{FFB99D82-08E3-46CF-81A4-CBC1CA9231E0}" srcId="{7DAC60B9-CE21-4D4D-B1D3-FAEC3242D035}" destId="{22C4EF3B-F0CD-47E4-A24E-57F461C9F728}" srcOrd="5" destOrd="0" parTransId="{4167E308-B3AF-4DE8-8898-739AD54213A7}" sibTransId="{9E0CE81B-0537-416B-8363-64AD6D33329E}"/>
    <dgm:cxn modelId="{3FF8BA9E-994F-413C-A0E1-B1C0C5F6CB76}" srcId="{7DAC60B9-CE21-4D4D-B1D3-FAEC3242D035}" destId="{662B95E9-3F2C-4990-9DA1-5FAC5837D9D8}" srcOrd="0" destOrd="0" parTransId="{63B2B830-E556-484A-AF58-7B4199D73708}" sibTransId="{29BEB511-E276-4559-9FC5-FE34C2B70201}"/>
    <dgm:cxn modelId="{257CFABE-9478-4A32-A979-531B23E5D6BE}" type="presOf" srcId="{662B95E9-3F2C-4990-9DA1-5FAC5837D9D8}" destId="{C3F49A09-C606-4EA5-9F12-02C5A88DA67E}" srcOrd="0" destOrd="0" presId="urn:microsoft.com/office/officeart/2018/2/layout/IconVerticalSolidList"/>
    <dgm:cxn modelId="{0DB178F6-56E9-4DEA-BA10-BF42835E2560}" srcId="{7DAC60B9-CE21-4D4D-B1D3-FAEC3242D035}" destId="{176BC5B6-A097-47AD-A532-09C0F6A1CE89}" srcOrd="2" destOrd="0" parTransId="{1321A418-5149-4B73-AE2E-0D651AEA3BD1}" sibTransId="{F6BD2E9C-2705-4B3F-A1D7-F86079AC867D}"/>
    <dgm:cxn modelId="{16F25EF7-0A34-4F05-BE62-67CBDD302AB2}" type="presOf" srcId="{724FE4FA-5978-43E5-BAB3-E9B789302444}" destId="{7EBFBE99-59B4-4009-BC38-C0B4301E5B26}" srcOrd="0" destOrd="0" presId="urn:microsoft.com/office/officeart/2018/2/layout/IconVerticalSolidList"/>
    <dgm:cxn modelId="{29CD822A-E678-4D33-B5ED-99E4EBB095DA}" type="presParOf" srcId="{09EF4E0F-1A0E-4D61-BC71-CDB92EE77DB9}" destId="{72F6899C-9885-49BD-B84C-197DE1152DAB}" srcOrd="0" destOrd="0" presId="urn:microsoft.com/office/officeart/2018/2/layout/IconVerticalSolidList"/>
    <dgm:cxn modelId="{ECE091C2-CB0D-4665-AC9D-CA80823B5483}" type="presParOf" srcId="{72F6899C-9885-49BD-B84C-197DE1152DAB}" destId="{BF52EF21-46BA-421E-8452-795F1FDAED19}" srcOrd="0" destOrd="0" presId="urn:microsoft.com/office/officeart/2018/2/layout/IconVerticalSolidList"/>
    <dgm:cxn modelId="{1A020BFD-BBAB-4B2B-AB4B-FD033D91412A}" type="presParOf" srcId="{72F6899C-9885-49BD-B84C-197DE1152DAB}" destId="{B875A837-5BD2-4077-A69E-5ACF53511A39}" srcOrd="1" destOrd="0" presId="urn:microsoft.com/office/officeart/2018/2/layout/IconVerticalSolidList"/>
    <dgm:cxn modelId="{31C82147-F860-4EC0-8167-434EC0F9D874}" type="presParOf" srcId="{72F6899C-9885-49BD-B84C-197DE1152DAB}" destId="{A0239C39-9BD2-4755-94E8-0E81DF28B39C}" srcOrd="2" destOrd="0" presId="urn:microsoft.com/office/officeart/2018/2/layout/IconVerticalSolidList"/>
    <dgm:cxn modelId="{9E8DCB61-73F6-45AB-8D71-6CDB10E773C4}" type="presParOf" srcId="{72F6899C-9885-49BD-B84C-197DE1152DAB}" destId="{C3F49A09-C606-4EA5-9F12-02C5A88DA67E}" srcOrd="3" destOrd="0" presId="urn:microsoft.com/office/officeart/2018/2/layout/IconVerticalSolidList"/>
    <dgm:cxn modelId="{BE320FAD-D6C9-46C3-922E-D000B4B9CE46}" type="presParOf" srcId="{09EF4E0F-1A0E-4D61-BC71-CDB92EE77DB9}" destId="{1000D937-159D-42B6-BECF-E9D64D715339}" srcOrd="1" destOrd="0" presId="urn:microsoft.com/office/officeart/2018/2/layout/IconVerticalSolidList"/>
    <dgm:cxn modelId="{FEBBF32D-6F31-4B82-8B42-C9F21BD574E1}" type="presParOf" srcId="{09EF4E0F-1A0E-4D61-BC71-CDB92EE77DB9}" destId="{B7337C49-3CD4-4BE1-A3AF-6E692BC867C5}" srcOrd="2" destOrd="0" presId="urn:microsoft.com/office/officeart/2018/2/layout/IconVerticalSolidList"/>
    <dgm:cxn modelId="{6D21CF69-76BD-4CF7-9F7D-B493AF82E587}" type="presParOf" srcId="{B7337C49-3CD4-4BE1-A3AF-6E692BC867C5}" destId="{5294E386-07FF-4DD8-887F-6EE2BDA1EDA5}" srcOrd="0" destOrd="0" presId="urn:microsoft.com/office/officeart/2018/2/layout/IconVerticalSolidList"/>
    <dgm:cxn modelId="{1B45A5E6-8325-4F36-B8B6-54B494472F41}" type="presParOf" srcId="{B7337C49-3CD4-4BE1-A3AF-6E692BC867C5}" destId="{91D0FE1A-C80F-445D-9F78-A70877E35145}" srcOrd="1" destOrd="0" presId="urn:microsoft.com/office/officeart/2018/2/layout/IconVerticalSolidList"/>
    <dgm:cxn modelId="{D9E37BF3-BBBE-484B-AAE4-1C282B18FEE8}" type="presParOf" srcId="{B7337C49-3CD4-4BE1-A3AF-6E692BC867C5}" destId="{2362F3EA-49A2-4A2C-9337-2D85687C7085}" srcOrd="2" destOrd="0" presId="urn:microsoft.com/office/officeart/2018/2/layout/IconVerticalSolidList"/>
    <dgm:cxn modelId="{F9DE87CF-652F-455D-B25C-5ADE599ADB7D}" type="presParOf" srcId="{B7337C49-3CD4-4BE1-A3AF-6E692BC867C5}" destId="{0243AA43-DD8A-43CC-888C-9DB2AFB7059A}" srcOrd="3" destOrd="0" presId="urn:microsoft.com/office/officeart/2018/2/layout/IconVerticalSolidList"/>
    <dgm:cxn modelId="{143C27D0-8AA9-4A55-8FCD-FB706DC3BDF3}" type="presParOf" srcId="{09EF4E0F-1A0E-4D61-BC71-CDB92EE77DB9}" destId="{BB316BE0-C429-4DAC-9870-C06BFC8544C3}" srcOrd="3" destOrd="0" presId="urn:microsoft.com/office/officeart/2018/2/layout/IconVerticalSolidList"/>
    <dgm:cxn modelId="{FB9BCFEA-A8BF-4909-9C42-6BDEE5EF39F5}" type="presParOf" srcId="{09EF4E0F-1A0E-4D61-BC71-CDB92EE77DB9}" destId="{574FC777-9DB1-4B5A-8EF7-4B32AA6862F4}" srcOrd="4" destOrd="0" presId="urn:microsoft.com/office/officeart/2018/2/layout/IconVerticalSolidList"/>
    <dgm:cxn modelId="{393F3C7B-01B0-4777-8AD3-140774647BED}" type="presParOf" srcId="{574FC777-9DB1-4B5A-8EF7-4B32AA6862F4}" destId="{DD91EB99-9F42-4D13-A40D-C03B23B1B6D4}" srcOrd="0" destOrd="0" presId="urn:microsoft.com/office/officeart/2018/2/layout/IconVerticalSolidList"/>
    <dgm:cxn modelId="{3ED2931B-1DEC-4570-ADEA-C31CF2A3062C}" type="presParOf" srcId="{574FC777-9DB1-4B5A-8EF7-4B32AA6862F4}" destId="{76479846-BB59-4F57-B11C-398E15236828}" srcOrd="1" destOrd="0" presId="urn:microsoft.com/office/officeart/2018/2/layout/IconVerticalSolidList"/>
    <dgm:cxn modelId="{7BCB12A0-3CD6-4637-8CAA-DB1F854CB6F2}" type="presParOf" srcId="{574FC777-9DB1-4B5A-8EF7-4B32AA6862F4}" destId="{CC611F76-B5C5-4171-9455-0B440F45875D}" srcOrd="2" destOrd="0" presId="urn:microsoft.com/office/officeart/2018/2/layout/IconVerticalSolidList"/>
    <dgm:cxn modelId="{EFE2E397-0E46-4806-B5F4-84684477A7F1}" type="presParOf" srcId="{574FC777-9DB1-4B5A-8EF7-4B32AA6862F4}" destId="{69F0014B-2C8D-47F1-BD2E-529B3B23FA90}" srcOrd="3" destOrd="0" presId="urn:microsoft.com/office/officeart/2018/2/layout/IconVerticalSolidList"/>
    <dgm:cxn modelId="{80FB40BF-3EA7-497C-81F2-E57B91095E7F}" type="presParOf" srcId="{09EF4E0F-1A0E-4D61-BC71-CDB92EE77DB9}" destId="{B53F9A3F-0C0A-45D7-AD1D-5780C8A8EDD0}" srcOrd="5" destOrd="0" presId="urn:microsoft.com/office/officeart/2018/2/layout/IconVerticalSolidList"/>
    <dgm:cxn modelId="{698CAD24-5B5A-4C1F-9401-5C23050C5DA2}" type="presParOf" srcId="{09EF4E0F-1A0E-4D61-BC71-CDB92EE77DB9}" destId="{0264CB48-4D56-4973-A47F-07F6CBE5D4AB}" srcOrd="6" destOrd="0" presId="urn:microsoft.com/office/officeart/2018/2/layout/IconVerticalSolidList"/>
    <dgm:cxn modelId="{74806838-54EB-40F0-B2F2-CE9956E0F1D2}" type="presParOf" srcId="{0264CB48-4D56-4973-A47F-07F6CBE5D4AB}" destId="{BF996CE3-A487-4F94-BE96-3DD8D93DBDDD}" srcOrd="0" destOrd="0" presId="urn:microsoft.com/office/officeart/2018/2/layout/IconVerticalSolidList"/>
    <dgm:cxn modelId="{C09007B0-268C-4E2A-A6AB-9F0215F4F7BF}" type="presParOf" srcId="{0264CB48-4D56-4973-A47F-07F6CBE5D4AB}" destId="{C1ED0208-A68A-4AF2-A646-F04867153389}" srcOrd="1" destOrd="0" presId="urn:microsoft.com/office/officeart/2018/2/layout/IconVerticalSolidList"/>
    <dgm:cxn modelId="{5283F824-A4BF-4681-B545-07C57E3DD390}" type="presParOf" srcId="{0264CB48-4D56-4973-A47F-07F6CBE5D4AB}" destId="{85A4849D-2E20-4C51-A759-1493069BD500}" srcOrd="2" destOrd="0" presId="urn:microsoft.com/office/officeart/2018/2/layout/IconVerticalSolidList"/>
    <dgm:cxn modelId="{FC540AD4-F88F-4322-BC52-1E0DA2FB9B15}" type="presParOf" srcId="{0264CB48-4D56-4973-A47F-07F6CBE5D4AB}" destId="{7EBFBE99-59B4-4009-BC38-C0B4301E5B26}" srcOrd="3" destOrd="0" presId="urn:microsoft.com/office/officeart/2018/2/layout/IconVerticalSolidList"/>
    <dgm:cxn modelId="{D64D7858-9F94-4FF1-8922-18ADAA831AF7}" type="presParOf" srcId="{09EF4E0F-1A0E-4D61-BC71-CDB92EE77DB9}" destId="{BC9C45FB-D2EA-498D-998B-DEF06B57A4DF}" srcOrd="7" destOrd="0" presId="urn:microsoft.com/office/officeart/2018/2/layout/IconVerticalSolidList"/>
    <dgm:cxn modelId="{4C00CC47-7E7B-4EF6-AC8A-05A5CE8E6186}" type="presParOf" srcId="{09EF4E0F-1A0E-4D61-BC71-CDB92EE77DB9}" destId="{C298B528-CB5D-40CC-A1C0-B652C99CCAAC}" srcOrd="8" destOrd="0" presId="urn:microsoft.com/office/officeart/2018/2/layout/IconVerticalSolidList"/>
    <dgm:cxn modelId="{63DC541B-A2C5-4402-BC60-ACCB22BEA5E1}" type="presParOf" srcId="{C298B528-CB5D-40CC-A1C0-B652C99CCAAC}" destId="{C0716AD3-4F94-4AA6-8239-C3AA5F2F3736}" srcOrd="0" destOrd="0" presId="urn:microsoft.com/office/officeart/2018/2/layout/IconVerticalSolidList"/>
    <dgm:cxn modelId="{33AFB77C-E278-494F-9E22-DFD06B45A0B6}" type="presParOf" srcId="{C298B528-CB5D-40CC-A1C0-B652C99CCAAC}" destId="{8E69B10F-23CF-4E51-A5C1-A4228001F279}" srcOrd="1" destOrd="0" presId="urn:microsoft.com/office/officeart/2018/2/layout/IconVerticalSolidList"/>
    <dgm:cxn modelId="{044E2140-1BDE-43FC-943F-A9D61DB163C6}" type="presParOf" srcId="{C298B528-CB5D-40CC-A1C0-B652C99CCAAC}" destId="{B41AD443-0B38-4EF6-96A2-6969243875B1}" srcOrd="2" destOrd="0" presId="urn:microsoft.com/office/officeart/2018/2/layout/IconVerticalSolidList"/>
    <dgm:cxn modelId="{DB8671D2-18E2-4665-AEF3-71BBB53460D5}" type="presParOf" srcId="{C298B528-CB5D-40CC-A1C0-B652C99CCAAC}" destId="{E85DE294-61ED-4122-9D25-A9A2AD7265B6}" srcOrd="3" destOrd="0" presId="urn:microsoft.com/office/officeart/2018/2/layout/IconVerticalSolidList"/>
    <dgm:cxn modelId="{11350078-8DFE-462F-86F1-D5CBD2B8F753}" type="presParOf" srcId="{09EF4E0F-1A0E-4D61-BC71-CDB92EE77DB9}" destId="{0F06D939-0439-4997-9A5B-F941C67AD2C9}" srcOrd="9" destOrd="0" presId="urn:microsoft.com/office/officeart/2018/2/layout/IconVerticalSolidList"/>
    <dgm:cxn modelId="{E22E326D-604F-4751-8D2A-F8D8EAE45D64}" type="presParOf" srcId="{09EF4E0F-1A0E-4D61-BC71-CDB92EE77DB9}" destId="{54DBC9DD-306C-43B3-A505-0150B733EC52}" srcOrd="10" destOrd="0" presId="urn:microsoft.com/office/officeart/2018/2/layout/IconVerticalSolidList"/>
    <dgm:cxn modelId="{3D06EF27-F0C8-4B2C-8A93-82E83B842A49}" type="presParOf" srcId="{54DBC9DD-306C-43B3-A505-0150B733EC52}" destId="{C58BB6A3-6E2E-4DDB-979B-81302C7E10A1}" srcOrd="0" destOrd="0" presId="urn:microsoft.com/office/officeart/2018/2/layout/IconVerticalSolidList"/>
    <dgm:cxn modelId="{D34AE5A4-8185-4DAF-9741-BAD088B56002}" type="presParOf" srcId="{54DBC9DD-306C-43B3-A505-0150B733EC52}" destId="{E3E1FBEA-2972-4EE1-A216-25003F0C8C99}" srcOrd="1" destOrd="0" presId="urn:microsoft.com/office/officeart/2018/2/layout/IconVerticalSolidList"/>
    <dgm:cxn modelId="{43337742-E650-4477-A3F5-447C92B21483}" type="presParOf" srcId="{54DBC9DD-306C-43B3-A505-0150B733EC52}" destId="{64C2E7BF-78FA-4BEB-97A0-E28C49ED927D}" srcOrd="2" destOrd="0" presId="urn:microsoft.com/office/officeart/2018/2/layout/IconVerticalSolidList"/>
    <dgm:cxn modelId="{B877089F-F95C-4BDE-BC10-EDBA784AB0B3}" type="presParOf" srcId="{54DBC9DD-306C-43B3-A505-0150B733EC52}" destId="{A8B5710B-FE68-409A-84FF-91787057D90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1C200A8-67F5-4E37-9ADE-AC70F90BE67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6E5F128-07EA-4AC2-B1A7-A678C3EA7E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Too much information</a:t>
          </a:r>
          <a:endParaRPr lang="en-US"/>
        </a:p>
      </dgm:t>
    </dgm:pt>
    <dgm:pt modelId="{676B4F11-B04A-446C-8F27-A59D28017D4B}" type="parTrans" cxnId="{DEE811D2-DB5B-497A-A02A-0CBB164FEA0A}">
      <dgm:prSet/>
      <dgm:spPr/>
      <dgm:t>
        <a:bodyPr/>
        <a:lstStyle/>
        <a:p>
          <a:endParaRPr lang="en-US"/>
        </a:p>
      </dgm:t>
    </dgm:pt>
    <dgm:pt modelId="{9770DBFF-DBAF-4CE0-9701-27608EDF7DBB}" type="sibTrans" cxnId="{DEE811D2-DB5B-497A-A02A-0CBB164FEA0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0783B42-5722-4579-AA9A-F65E7711CE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Difficult to find reliable sources</a:t>
          </a:r>
          <a:endParaRPr lang="en-US"/>
        </a:p>
      </dgm:t>
    </dgm:pt>
    <dgm:pt modelId="{7DCA8222-C666-42AB-A3DD-D79B96325CCB}" type="parTrans" cxnId="{B289FDC1-5AE0-4A1E-9F80-DE8A93420964}">
      <dgm:prSet/>
      <dgm:spPr/>
      <dgm:t>
        <a:bodyPr/>
        <a:lstStyle/>
        <a:p>
          <a:endParaRPr lang="en-US"/>
        </a:p>
      </dgm:t>
    </dgm:pt>
    <dgm:pt modelId="{6576945F-A2E4-4857-B1CD-546014DA57CC}" type="sibTrans" cxnId="{B289FDC1-5AE0-4A1E-9F80-DE8A9342096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56766A7-F709-41D2-8262-1787A18E7C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Complex terminology</a:t>
          </a:r>
          <a:endParaRPr lang="en-US"/>
        </a:p>
      </dgm:t>
    </dgm:pt>
    <dgm:pt modelId="{5DC54C05-2B0B-4640-BBED-10087F37F689}" type="parTrans" cxnId="{BB657E70-A304-4172-A22C-D4BBA96B0C87}">
      <dgm:prSet/>
      <dgm:spPr/>
      <dgm:t>
        <a:bodyPr/>
        <a:lstStyle/>
        <a:p>
          <a:endParaRPr lang="en-US"/>
        </a:p>
      </dgm:t>
    </dgm:pt>
    <dgm:pt modelId="{FC483AD9-7806-4A6E-A094-7A625FC040DA}" type="sibTrans" cxnId="{BB657E70-A304-4172-A22C-D4BBA96B0C8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43A1107-60AF-43AE-A2B8-18A593FEA0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0" i="0" baseline="0"/>
            <a:t>Nervous presenting</a:t>
          </a:r>
          <a:endParaRPr lang="en-US"/>
        </a:p>
      </dgm:t>
    </dgm:pt>
    <dgm:pt modelId="{A7BA6D93-D965-464F-B806-7CE3CDFB63A8}" type="parTrans" cxnId="{DB049AAA-C620-4584-97AE-04444B691699}">
      <dgm:prSet/>
      <dgm:spPr/>
      <dgm:t>
        <a:bodyPr/>
        <a:lstStyle/>
        <a:p>
          <a:endParaRPr lang="en-US"/>
        </a:p>
      </dgm:t>
    </dgm:pt>
    <dgm:pt modelId="{B0D274E0-0C8C-4B9D-ABF5-D22DAF07D7E9}" type="sibTrans" cxnId="{DB049AAA-C620-4584-97AE-04444B691699}">
      <dgm:prSet/>
      <dgm:spPr/>
      <dgm:t>
        <a:bodyPr/>
        <a:lstStyle/>
        <a:p>
          <a:endParaRPr lang="en-US"/>
        </a:p>
      </dgm:t>
    </dgm:pt>
    <dgm:pt modelId="{4957E42B-89C2-4A10-A09E-0C394CC083D7}" type="pres">
      <dgm:prSet presAssocID="{F1C200A8-67F5-4E37-9ADE-AC70F90BE673}" presName="root" presStyleCnt="0">
        <dgm:presLayoutVars>
          <dgm:dir/>
          <dgm:resizeHandles val="exact"/>
        </dgm:presLayoutVars>
      </dgm:prSet>
      <dgm:spPr/>
    </dgm:pt>
    <dgm:pt modelId="{CAD5D2EE-B6F5-4B7B-AE60-3F50FBF5326A}" type="pres">
      <dgm:prSet presAssocID="{F1C200A8-67F5-4E37-9ADE-AC70F90BE673}" presName="container" presStyleCnt="0">
        <dgm:presLayoutVars>
          <dgm:dir/>
          <dgm:resizeHandles val="exact"/>
        </dgm:presLayoutVars>
      </dgm:prSet>
      <dgm:spPr/>
    </dgm:pt>
    <dgm:pt modelId="{3658378C-0B69-42EF-B2B6-B789A9365797}" type="pres">
      <dgm:prSet presAssocID="{F6E5F128-07EA-4AC2-B1A7-A678C3EA7E28}" presName="compNode" presStyleCnt="0"/>
      <dgm:spPr/>
    </dgm:pt>
    <dgm:pt modelId="{55AC3968-2207-48E1-9D23-52D33CDC01D0}" type="pres">
      <dgm:prSet presAssocID="{F6E5F128-07EA-4AC2-B1A7-A678C3EA7E28}" presName="iconBgRect" presStyleLbl="bgShp" presStyleIdx="0" presStyleCnt="4"/>
      <dgm:spPr/>
    </dgm:pt>
    <dgm:pt modelId="{7A4F3FCC-8B33-4746-8493-05C47F5C3CA0}" type="pres">
      <dgm:prSet presAssocID="{F6E5F128-07EA-4AC2-B1A7-A678C3EA7E2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8B7BE10B-3CAA-45F8-9708-7889DE4355E7}" type="pres">
      <dgm:prSet presAssocID="{F6E5F128-07EA-4AC2-B1A7-A678C3EA7E28}" presName="spaceRect" presStyleCnt="0"/>
      <dgm:spPr/>
    </dgm:pt>
    <dgm:pt modelId="{4A54D48F-423F-4386-9737-148EACB62B4C}" type="pres">
      <dgm:prSet presAssocID="{F6E5F128-07EA-4AC2-B1A7-A678C3EA7E28}" presName="textRect" presStyleLbl="revTx" presStyleIdx="0" presStyleCnt="4">
        <dgm:presLayoutVars>
          <dgm:chMax val="1"/>
          <dgm:chPref val="1"/>
        </dgm:presLayoutVars>
      </dgm:prSet>
      <dgm:spPr/>
    </dgm:pt>
    <dgm:pt modelId="{D1CB12CF-972E-4B96-B06D-895590848D54}" type="pres">
      <dgm:prSet presAssocID="{9770DBFF-DBAF-4CE0-9701-27608EDF7DBB}" presName="sibTrans" presStyleLbl="sibTrans2D1" presStyleIdx="0" presStyleCnt="0"/>
      <dgm:spPr/>
    </dgm:pt>
    <dgm:pt modelId="{65B2E687-E3E8-4CAC-B835-33D46CAC3E39}" type="pres">
      <dgm:prSet presAssocID="{40783B42-5722-4579-AA9A-F65E7711CE28}" presName="compNode" presStyleCnt="0"/>
      <dgm:spPr/>
    </dgm:pt>
    <dgm:pt modelId="{D3ABF475-65BD-4BA2-BD6E-C52C160FECEA}" type="pres">
      <dgm:prSet presAssocID="{40783B42-5722-4579-AA9A-F65E7711CE28}" presName="iconBgRect" presStyleLbl="bgShp" presStyleIdx="1" presStyleCnt="4"/>
      <dgm:spPr/>
    </dgm:pt>
    <dgm:pt modelId="{DA338FB0-764E-4C40-B19B-A57454FFE4A5}" type="pres">
      <dgm:prSet presAssocID="{40783B42-5722-4579-AA9A-F65E7711CE2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C3FDA8D-69F0-43D4-A61D-161ADB16AE49}" type="pres">
      <dgm:prSet presAssocID="{40783B42-5722-4579-AA9A-F65E7711CE28}" presName="spaceRect" presStyleCnt="0"/>
      <dgm:spPr/>
    </dgm:pt>
    <dgm:pt modelId="{A37B03FB-5364-4155-8C4D-4AC4D9B27BD3}" type="pres">
      <dgm:prSet presAssocID="{40783B42-5722-4579-AA9A-F65E7711CE28}" presName="textRect" presStyleLbl="revTx" presStyleIdx="1" presStyleCnt="4">
        <dgm:presLayoutVars>
          <dgm:chMax val="1"/>
          <dgm:chPref val="1"/>
        </dgm:presLayoutVars>
      </dgm:prSet>
      <dgm:spPr/>
    </dgm:pt>
    <dgm:pt modelId="{44229E0B-D16B-416B-BB32-D9E05BD1D71C}" type="pres">
      <dgm:prSet presAssocID="{6576945F-A2E4-4857-B1CD-546014DA57CC}" presName="sibTrans" presStyleLbl="sibTrans2D1" presStyleIdx="0" presStyleCnt="0"/>
      <dgm:spPr/>
    </dgm:pt>
    <dgm:pt modelId="{D862079F-124A-4D26-BA5B-32664D7DA5CA}" type="pres">
      <dgm:prSet presAssocID="{156766A7-F709-41D2-8262-1787A18E7C5D}" presName="compNode" presStyleCnt="0"/>
      <dgm:spPr/>
    </dgm:pt>
    <dgm:pt modelId="{34D8B2F8-E533-4611-AFFA-4A2C3D4B57B7}" type="pres">
      <dgm:prSet presAssocID="{156766A7-F709-41D2-8262-1787A18E7C5D}" presName="iconBgRect" presStyleLbl="bgShp" presStyleIdx="2" presStyleCnt="4"/>
      <dgm:spPr/>
    </dgm:pt>
    <dgm:pt modelId="{1F704C1B-AE2B-4A58-82FD-B8879BDF5621}" type="pres">
      <dgm:prSet presAssocID="{156766A7-F709-41D2-8262-1787A18E7C5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41102A7-BB90-4775-B164-469F2CF7AF12}" type="pres">
      <dgm:prSet presAssocID="{156766A7-F709-41D2-8262-1787A18E7C5D}" presName="spaceRect" presStyleCnt="0"/>
      <dgm:spPr/>
    </dgm:pt>
    <dgm:pt modelId="{C45013D9-DC32-436C-BDBA-2BDEDF26CFAC}" type="pres">
      <dgm:prSet presAssocID="{156766A7-F709-41D2-8262-1787A18E7C5D}" presName="textRect" presStyleLbl="revTx" presStyleIdx="2" presStyleCnt="4">
        <dgm:presLayoutVars>
          <dgm:chMax val="1"/>
          <dgm:chPref val="1"/>
        </dgm:presLayoutVars>
      </dgm:prSet>
      <dgm:spPr/>
    </dgm:pt>
    <dgm:pt modelId="{3152E5FD-67ED-46B4-B31A-179D317D5E31}" type="pres">
      <dgm:prSet presAssocID="{FC483AD9-7806-4A6E-A094-7A625FC040DA}" presName="sibTrans" presStyleLbl="sibTrans2D1" presStyleIdx="0" presStyleCnt="0"/>
      <dgm:spPr/>
    </dgm:pt>
    <dgm:pt modelId="{1F75C9B9-7F17-40EA-A91E-3BBCC0896025}" type="pres">
      <dgm:prSet presAssocID="{043A1107-60AF-43AE-A2B8-18A593FEA0C6}" presName="compNode" presStyleCnt="0"/>
      <dgm:spPr/>
    </dgm:pt>
    <dgm:pt modelId="{5F03EFBD-0342-4434-814F-B7EA2D5D8E07}" type="pres">
      <dgm:prSet presAssocID="{043A1107-60AF-43AE-A2B8-18A593FEA0C6}" presName="iconBgRect" presStyleLbl="bgShp" presStyleIdx="3" presStyleCnt="4"/>
      <dgm:spPr/>
    </dgm:pt>
    <dgm:pt modelId="{A4D59221-AE8C-4B65-9501-7A6C36001842}" type="pres">
      <dgm:prSet presAssocID="{043A1107-60AF-43AE-A2B8-18A593FEA0C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rvous Face Outline"/>
        </a:ext>
      </dgm:extLst>
    </dgm:pt>
    <dgm:pt modelId="{C972F0B9-6511-4D01-8E97-FC406025F54D}" type="pres">
      <dgm:prSet presAssocID="{043A1107-60AF-43AE-A2B8-18A593FEA0C6}" presName="spaceRect" presStyleCnt="0"/>
      <dgm:spPr/>
    </dgm:pt>
    <dgm:pt modelId="{F52B3E33-C7E9-42B2-8509-90B271302D9B}" type="pres">
      <dgm:prSet presAssocID="{043A1107-60AF-43AE-A2B8-18A593FEA0C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89CE614-6FB5-40A6-96C8-E1900034CE28}" type="presOf" srcId="{9770DBFF-DBAF-4CE0-9701-27608EDF7DBB}" destId="{D1CB12CF-972E-4B96-B06D-895590848D54}" srcOrd="0" destOrd="0" presId="urn:microsoft.com/office/officeart/2018/2/layout/IconCircleList"/>
    <dgm:cxn modelId="{CD04A731-5C12-459A-B45A-87A3FF2684E8}" type="presOf" srcId="{FC483AD9-7806-4A6E-A094-7A625FC040DA}" destId="{3152E5FD-67ED-46B4-B31A-179D317D5E31}" srcOrd="0" destOrd="0" presId="urn:microsoft.com/office/officeart/2018/2/layout/IconCircleList"/>
    <dgm:cxn modelId="{083E4E61-8BB5-4A33-B882-6FC44A60588D}" type="presOf" srcId="{6576945F-A2E4-4857-B1CD-546014DA57CC}" destId="{44229E0B-D16B-416B-BB32-D9E05BD1D71C}" srcOrd="0" destOrd="0" presId="urn:microsoft.com/office/officeart/2018/2/layout/IconCircleList"/>
    <dgm:cxn modelId="{BB657E70-A304-4172-A22C-D4BBA96B0C87}" srcId="{F1C200A8-67F5-4E37-9ADE-AC70F90BE673}" destId="{156766A7-F709-41D2-8262-1787A18E7C5D}" srcOrd="2" destOrd="0" parTransId="{5DC54C05-2B0B-4640-BBED-10087F37F689}" sibTransId="{FC483AD9-7806-4A6E-A094-7A625FC040DA}"/>
    <dgm:cxn modelId="{343E8054-A78B-4E25-8C08-AB0CC8F03517}" type="presOf" srcId="{043A1107-60AF-43AE-A2B8-18A593FEA0C6}" destId="{F52B3E33-C7E9-42B2-8509-90B271302D9B}" srcOrd="0" destOrd="0" presId="urn:microsoft.com/office/officeart/2018/2/layout/IconCircleList"/>
    <dgm:cxn modelId="{19F5E977-6D1A-457D-B8F0-A958A6C769BD}" type="presOf" srcId="{156766A7-F709-41D2-8262-1787A18E7C5D}" destId="{C45013D9-DC32-436C-BDBA-2BDEDF26CFAC}" srcOrd="0" destOrd="0" presId="urn:microsoft.com/office/officeart/2018/2/layout/IconCircleList"/>
    <dgm:cxn modelId="{6C85FB7A-7A4F-4B31-BBC8-572D2DD0312E}" type="presOf" srcId="{F6E5F128-07EA-4AC2-B1A7-A678C3EA7E28}" destId="{4A54D48F-423F-4386-9737-148EACB62B4C}" srcOrd="0" destOrd="0" presId="urn:microsoft.com/office/officeart/2018/2/layout/IconCircleList"/>
    <dgm:cxn modelId="{84FB0C8D-D3CE-42A1-A94A-A4854641C6A4}" type="presOf" srcId="{40783B42-5722-4579-AA9A-F65E7711CE28}" destId="{A37B03FB-5364-4155-8C4D-4AC4D9B27BD3}" srcOrd="0" destOrd="0" presId="urn:microsoft.com/office/officeart/2018/2/layout/IconCircleList"/>
    <dgm:cxn modelId="{DB049AAA-C620-4584-97AE-04444B691699}" srcId="{F1C200A8-67F5-4E37-9ADE-AC70F90BE673}" destId="{043A1107-60AF-43AE-A2B8-18A593FEA0C6}" srcOrd="3" destOrd="0" parTransId="{A7BA6D93-D965-464F-B806-7CE3CDFB63A8}" sibTransId="{B0D274E0-0C8C-4B9D-ABF5-D22DAF07D7E9}"/>
    <dgm:cxn modelId="{B289FDC1-5AE0-4A1E-9F80-DE8A93420964}" srcId="{F1C200A8-67F5-4E37-9ADE-AC70F90BE673}" destId="{40783B42-5722-4579-AA9A-F65E7711CE28}" srcOrd="1" destOrd="0" parTransId="{7DCA8222-C666-42AB-A3DD-D79B96325CCB}" sibTransId="{6576945F-A2E4-4857-B1CD-546014DA57CC}"/>
    <dgm:cxn modelId="{DEE811D2-DB5B-497A-A02A-0CBB164FEA0A}" srcId="{F1C200A8-67F5-4E37-9ADE-AC70F90BE673}" destId="{F6E5F128-07EA-4AC2-B1A7-A678C3EA7E28}" srcOrd="0" destOrd="0" parTransId="{676B4F11-B04A-446C-8F27-A59D28017D4B}" sibTransId="{9770DBFF-DBAF-4CE0-9701-27608EDF7DBB}"/>
    <dgm:cxn modelId="{057079D8-8955-432E-9F95-9179F1F456E2}" type="presOf" srcId="{F1C200A8-67F5-4E37-9ADE-AC70F90BE673}" destId="{4957E42B-89C2-4A10-A09E-0C394CC083D7}" srcOrd="0" destOrd="0" presId="urn:microsoft.com/office/officeart/2018/2/layout/IconCircleList"/>
    <dgm:cxn modelId="{38DF1653-F54A-4569-8071-6175CD28453A}" type="presParOf" srcId="{4957E42B-89C2-4A10-A09E-0C394CC083D7}" destId="{CAD5D2EE-B6F5-4B7B-AE60-3F50FBF5326A}" srcOrd="0" destOrd="0" presId="urn:microsoft.com/office/officeart/2018/2/layout/IconCircleList"/>
    <dgm:cxn modelId="{A495ED9F-F812-4BB8-9BF0-F11C41C85D75}" type="presParOf" srcId="{CAD5D2EE-B6F5-4B7B-AE60-3F50FBF5326A}" destId="{3658378C-0B69-42EF-B2B6-B789A9365797}" srcOrd="0" destOrd="0" presId="urn:microsoft.com/office/officeart/2018/2/layout/IconCircleList"/>
    <dgm:cxn modelId="{4CB24103-43A4-4C94-AC24-0FBD6CC840A9}" type="presParOf" srcId="{3658378C-0B69-42EF-B2B6-B789A9365797}" destId="{55AC3968-2207-48E1-9D23-52D33CDC01D0}" srcOrd="0" destOrd="0" presId="urn:microsoft.com/office/officeart/2018/2/layout/IconCircleList"/>
    <dgm:cxn modelId="{A751250F-5C94-4F61-86B3-0C52CCD34834}" type="presParOf" srcId="{3658378C-0B69-42EF-B2B6-B789A9365797}" destId="{7A4F3FCC-8B33-4746-8493-05C47F5C3CA0}" srcOrd="1" destOrd="0" presId="urn:microsoft.com/office/officeart/2018/2/layout/IconCircleList"/>
    <dgm:cxn modelId="{D0EA9BD4-1531-4815-AF43-2EC15FAF1847}" type="presParOf" srcId="{3658378C-0B69-42EF-B2B6-B789A9365797}" destId="{8B7BE10B-3CAA-45F8-9708-7889DE4355E7}" srcOrd="2" destOrd="0" presId="urn:microsoft.com/office/officeart/2018/2/layout/IconCircleList"/>
    <dgm:cxn modelId="{5B2D8355-3CB9-4F71-BD55-F08DA4015696}" type="presParOf" srcId="{3658378C-0B69-42EF-B2B6-B789A9365797}" destId="{4A54D48F-423F-4386-9737-148EACB62B4C}" srcOrd="3" destOrd="0" presId="urn:microsoft.com/office/officeart/2018/2/layout/IconCircleList"/>
    <dgm:cxn modelId="{175A69B3-9717-4268-9C1A-E8E448433EB3}" type="presParOf" srcId="{CAD5D2EE-B6F5-4B7B-AE60-3F50FBF5326A}" destId="{D1CB12CF-972E-4B96-B06D-895590848D54}" srcOrd="1" destOrd="0" presId="urn:microsoft.com/office/officeart/2018/2/layout/IconCircleList"/>
    <dgm:cxn modelId="{DAB7622D-5C47-4BAD-9095-F8C210FE5344}" type="presParOf" srcId="{CAD5D2EE-B6F5-4B7B-AE60-3F50FBF5326A}" destId="{65B2E687-E3E8-4CAC-B835-33D46CAC3E39}" srcOrd="2" destOrd="0" presId="urn:microsoft.com/office/officeart/2018/2/layout/IconCircleList"/>
    <dgm:cxn modelId="{B08DBB93-73F3-41BD-9929-DE8EDF5E613E}" type="presParOf" srcId="{65B2E687-E3E8-4CAC-B835-33D46CAC3E39}" destId="{D3ABF475-65BD-4BA2-BD6E-C52C160FECEA}" srcOrd="0" destOrd="0" presId="urn:microsoft.com/office/officeart/2018/2/layout/IconCircleList"/>
    <dgm:cxn modelId="{81BA7341-76DA-4E03-B360-D166016562EC}" type="presParOf" srcId="{65B2E687-E3E8-4CAC-B835-33D46CAC3E39}" destId="{DA338FB0-764E-4C40-B19B-A57454FFE4A5}" srcOrd="1" destOrd="0" presId="urn:microsoft.com/office/officeart/2018/2/layout/IconCircleList"/>
    <dgm:cxn modelId="{472CB7D6-4640-470A-B10D-F37F97FE0F14}" type="presParOf" srcId="{65B2E687-E3E8-4CAC-B835-33D46CAC3E39}" destId="{0C3FDA8D-69F0-43D4-A61D-161ADB16AE49}" srcOrd="2" destOrd="0" presId="urn:microsoft.com/office/officeart/2018/2/layout/IconCircleList"/>
    <dgm:cxn modelId="{5A73708E-B77C-4778-B994-4F64AEA1FDEA}" type="presParOf" srcId="{65B2E687-E3E8-4CAC-B835-33D46CAC3E39}" destId="{A37B03FB-5364-4155-8C4D-4AC4D9B27BD3}" srcOrd="3" destOrd="0" presId="urn:microsoft.com/office/officeart/2018/2/layout/IconCircleList"/>
    <dgm:cxn modelId="{D710834E-D065-4F42-AAB5-5BE5325A73CE}" type="presParOf" srcId="{CAD5D2EE-B6F5-4B7B-AE60-3F50FBF5326A}" destId="{44229E0B-D16B-416B-BB32-D9E05BD1D71C}" srcOrd="3" destOrd="0" presId="urn:microsoft.com/office/officeart/2018/2/layout/IconCircleList"/>
    <dgm:cxn modelId="{17EAE5D5-B873-4DF3-991F-41DB59D253C4}" type="presParOf" srcId="{CAD5D2EE-B6F5-4B7B-AE60-3F50FBF5326A}" destId="{D862079F-124A-4D26-BA5B-32664D7DA5CA}" srcOrd="4" destOrd="0" presId="urn:microsoft.com/office/officeart/2018/2/layout/IconCircleList"/>
    <dgm:cxn modelId="{6459D404-0645-4387-9E0C-EDA0135B6E18}" type="presParOf" srcId="{D862079F-124A-4D26-BA5B-32664D7DA5CA}" destId="{34D8B2F8-E533-4611-AFFA-4A2C3D4B57B7}" srcOrd="0" destOrd="0" presId="urn:microsoft.com/office/officeart/2018/2/layout/IconCircleList"/>
    <dgm:cxn modelId="{2FDB3DF7-1103-4EDB-B03B-1EBAFA1DD3F6}" type="presParOf" srcId="{D862079F-124A-4D26-BA5B-32664D7DA5CA}" destId="{1F704C1B-AE2B-4A58-82FD-B8879BDF5621}" srcOrd="1" destOrd="0" presId="urn:microsoft.com/office/officeart/2018/2/layout/IconCircleList"/>
    <dgm:cxn modelId="{C725851F-7FAF-4D72-80F6-F8C00661B818}" type="presParOf" srcId="{D862079F-124A-4D26-BA5B-32664D7DA5CA}" destId="{341102A7-BB90-4775-B164-469F2CF7AF12}" srcOrd="2" destOrd="0" presId="urn:microsoft.com/office/officeart/2018/2/layout/IconCircleList"/>
    <dgm:cxn modelId="{9C016EAC-ABBC-4ED5-868F-226CC572F9DA}" type="presParOf" srcId="{D862079F-124A-4D26-BA5B-32664D7DA5CA}" destId="{C45013D9-DC32-436C-BDBA-2BDEDF26CFAC}" srcOrd="3" destOrd="0" presId="urn:microsoft.com/office/officeart/2018/2/layout/IconCircleList"/>
    <dgm:cxn modelId="{009C1B4C-EDC2-40E5-8E07-74910DD648E0}" type="presParOf" srcId="{CAD5D2EE-B6F5-4B7B-AE60-3F50FBF5326A}" destId="{3152E5FD-67ED-46B4-B31A-179D317D5E31}" srcOrd="5" destOrd="0" presId="urn:microsoft.com/office/officeart/2018/2/layout/IconCircleList"/>
    <dgm:cxn modelId="{D40E331A-F7F1-4A46-9EC2-8332ED2BAD5E}" type="presParOf" srcId="{CAD5D2EE-B6F5-4B7B-AE60-3F50FBF5326A}" destId="{1F75C9B9-7F17-40EA-A91E-3BBCC0896025}" srcOrd="6" destOrd="0" presId="urn:microsoft.com/office/officeart/2018/2/layout/IconCircleList"/>
    <dgm:cxn modelId="{425D7B62-B97B-4BBB-80B9-7A9A37ACFAD2}" type="presParOf" srcId="{1F75C9B9-7F17-40EA-A91E-3BBCC0896025}" destId="{5F03EFBD-0342-4434-814F-B7EA2D5D8E07}" srcOrd="0" destOrd="0" presId="urn:microsoft.com/office/officeart/2018/2/layout/IconCircleList"/>
    <dgm:cxn modelId="{76B8D0A4-D1DF-4BDE-A26A-CCFEAEFADA95}" type="presParOf" srcId="{1F75C9B9-7F17-40EA-A91E-3BBCC0896025}" destId="{A4D59221-AE8C-4B65-9501-7A6C36001842}" srcOrd="1" destOrd="0" presId="urn:microsoft.com/office/officeart/2018/2/layout/IconCircleList"/>
    <dgm:cxn modelId="{AC001159-2F3D-475E-86A0-012C7D1E59D7}" type="presParOf" srcId="{1F75C9B9-7F17-40EA-A91E-3BBCC0896025}" destId="{C972F0B9-6511-4D01-8E97-FC406025F54D}" srcOrd="2" destOrd="0" presId="urn:microsoft.com/office/officeart/2018/2/layout/IconCircleList"/>
    <dgm:cxn modelId="{6DE395FE-23CD-47DA-AA68-3721C91848A2}" type="presParOf" srcId="{1F75C9B9-7F17-40EA-A91E-3BBCC0896025}" destId="{F52B3E33-C7E9-42B2-8509-90B271302D9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A30DC0-487F-4C23-B155-E9D4E59FA698}">
      <dsp:nvSpPr>
        <dsp:cNvPr id="0" name=""/>
        <dsp:cNvSpPr/>
      </dsp:nvSpPr>
      <dsp:spPr>
        <a:xfrm>
          <a:off x="1212569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20897F-FB8C-43D4-AA34-F27305D5BF2B}">
      <dsp:nvSpPr>
        <dsp:cNvPr id="0" name=""/>
        <dsp:cNvSpPr/>
      </dsp:nvSpPr>
      <dsp:spPr>
        <a:xfrm>
          <a:off x="417971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 dirty="0"/>
            <a:t>Helping vulnerable people</a:t>
          </a:r>
          <a:endParaRPr lang="en-US" sz="2500" kern="1200" dirty="0"/>
        </a:p>
      </dsp:txBody>
      <dsp:txXfrm>
        <a:off x="417971" y="2442842"/>
        <a:ext cx="2889450" cy="720000"/>
      </dsp:txXfrm>
    </dsp:sp>
    <dsp:sp modelId="{2BFB6D43-1617-471A-8A03-5A76FEC1786B}">
      <dsp:nvSpPr>
        <dsp:cNvPr id="0" name=""/>
        <dsp:cNvSpPr/>
      </dsp:nvSpPr>
      <dsp:spPr>
        <a:xfrm>
          <a:off x="4607673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25683-BED3-4D70-97EA-DE14B3C765BC}">
      <dsp:nvSpPr>
        <dsp:cNvPr id="0" name=""/>
        <dsp:cNvSpPr/>
      </dsp:nvSpPr>
      <dsp:spPr>
        <a:xfrm>
          <a:off x="3813075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Interest in health and social care</a:t>
          </a:r>
          <a:endParaRPr lang="en-US" sz="2500" kern="1200"/>
        </a:p>
      </dsp:txBody>
      <dsp:txXfrm>
        <a:off x="3813075" y="2442842"/>
        <a:ext cx="2889450" cy="720000"/>
      </dsp:txXfrm>
    </dsp:sp>
    <dsp:sp modelId="{969DF147-3B2F-445F-A6FC-2407DAF6BC11}">
      <dsp:nvSpPr>
        <dsp:cNvPr id="0" name=""/>
        <dsp:cNvSpPr/>
      </dsp:nvSpPr>
      <dsp:spPr>
        <a:xfrm>
          <a:off x="8002777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4107FE-CC78-4950-94DC-580B2CC3E60A}">
      <dsp:nvSpPr>
        <dsp:cNvPr id="0" name=""/>
        <dsp:cNvSpPr/>
      </dsp:nvSpPr>
      <dsp:spPr>
        <a:xfrm>
          <a:off x="7208178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0" i="0" kern="1200" baseline="0"/>
            <a:t>Important role in society</a:t>
          </a:r>
          <a:endParaRPr lang="en-US" sz="2500" kern="1200"/>
        </a:p>
      </dsp:txBody>
      <dsp:txXfrm>
        <a:off x="7208178" y="2442842"/>
        <a:ext cx="288945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C257EF-599B-4B26-927E-24ADB367BBB1}">
      <dsp:nvSpPr>
        <dsp:cNvPr id="0" name=""/>
        <dsp:cNvSpPr/>
      </dsp:nvSpPr>
      <dsp:spPr>
        <a:xfrm>
          <a:off x="0" y="0"/>
          <a:ext cx="52578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85D91-BDC8-4370-AD33-4C049D366BFC}">
      <dsp:nvSpPr>
        <dsp:cNvPr id="0" name=""/>
        <dsp:cNvSpPr/>
      </dsp:nvSpPr>
      <dsp:spPr>
        <a:xfrm>
          <a:off x="0" y="0"/>
          <a:ext cx="525780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Websites: NHS, gov.uk</a:t>
          </a:r>
          <a:endParaRPr lang="en-US" sz="2700" kern="1200"/>
        </a:p>
      </dsp:txBody>
      <dsp:txXfrm>
        <a:off x="0" y="0"/>
        <a:ext cx="5257800" cy="1376171"/>
      </dsp:txXfrm>
    </dsp:sp>
    <dsp:sp modelId="{3061BD58-A124-4444-880A-C1F07E54495A}">
      <dsp:nvSpPr>
        <dsp:cNvPr id="0" name=""/>
        <dsp:cNvSpPr/>
      </dsp:nvSpPr>
      <dsp:spPr>
        <a:xfrm>
          <a:off x="0" y="1376171"/>
          <a:ext cx="52578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47C103-51B5-41FB-B9C6-10720A128373}">
      <dsp:nvSpPr>
        <dsp:cNvPr id="0" name=""/>
        <dsp:cNvSpPr/>
      </dsp:nvSpPr>
      <dsp:spPr>
        <a:xfrm>
          <a:off x="0" y="1376171"/>
          <a:ext cx="525780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Google search</a:t>
          </a:r>
          <a:endParaRPr lang="en-US" sz="2700" kern="1200"/>
        </a:p>
      </dsp:txBody>
      <dsp:txXfrm>
        <a:off x="0" y="1376171"/>
        <a:ext cx="5257800" cy="1376171"/>
      </dsp:txXfrm>
    </dsp:sp>
    <dsp:sp modelId="{6C450415-A2F8-4E19-81E7-5BC62F27217A}">
      <dsp:nvSpPr>
        <dsp:cNvPr id="0" name=""/>
        <dsp:cNvSpPr/>
      </dsp:nvSpPr>
      <dsp:spPr>
        <a:xfrm>
          <a:off x="0" y="2752343"/>
          <a:ext cx="52578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3E00DE-1DAF-4945-803A-ABC1A4451D5E}">
      <dsp:nvSpPr>
        <dsp:cNvPr id="0" name=""/>
        <dsp:cNvSpPr/>
      </dsp:nvSpPr>
      <dsp:spPr>
        <a:xfrm>
          <a:off x="0" y="2752343"/>
          <a:ext cx="525780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/>
            <a:t>YouTube videos</a:t>
          </a:r>
          <a:endParaRPr lang="en-US" sz="2700" kern="1200"/>
        </a:p>
      </dsp:txBody>
      <dsp:txXfrm>
        <a:off x="0" y="2752343"/>
        <a:ext cx="5257800" cy="1376171"/>
      </dsp:txXfrm>
    </dsp:sp>
    <dsp:sp modelId="{762798E5-BF8A-4C4C-AAC4-45DA81893A81}">
      <dsp:nvSpPr>
        <dsp:cNvPr id="0" name=""/>
        <dsp:cNvSpPr/>
      </dsp:nvSpPr>
      <dsp:spPr>
        <a:xfrm>
          <a:off x="0" y="4128515"/>
          <a:ext cx="5257800" cy="0"/>
        </a:xfrm>
        <a:prstGeom prst="lin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DF600C-E18E-469D-9C48-B8766509C751}">
      <dsp:nvSpPr>
        <dsp:cNvPr id="0" name=""/>
        <dsp:cNvSpPr/>
      </dsp:nvSpPr>
      <dsp:spPr>
        <a:xfrm>
          <a:off x="0" y="4128515"/>
          <a:ext cx="5257800" cy="1376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0" i="0" kern="1200" baseline="0" dirty="0"/>
            <a:t>Keywords:                                                                   “Role of a social worker”                                                       “Skills needed for a social worker”</a:t>
          </a:r>
          <a:endParaRPr lang="en-US" sz="2700" kern="1200" dirty="0"/>
        </a:p>
      </dsp:txBody>
      <dsp:txXfrm>
        <a:off x="0" y="4128515"/>
        <a:ext cx="5257800" cy="137617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52EF21-46BA-421E-8452-795F1FDAED19}">
      <dsp:nvSpPr>
        <dsp:cNvPr id="0" name=""/>
        <dsp:cNvSpPr/>
      </dsp:nvSpPr>
      <dsp:spPr>
        <a:xfrm>
          <a:off x="0" y="1783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75A837-5BD2-4077-A69E-5ACF53511A39}">
      <dsp:nvSpPr>
        <dsp:cNvPr id="0" name=""/>
        <dsp:cNvSpPr/>
      </dsp:nvSpPr>
      <dsp:spPr>
        <a:xfrm>
          <a:off x="229911" y="172791"/>
          <a:ext cx="418020" cy="4180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F49A09-C606-4EA5-9F12-02C5A88DA67E}">
      <dsp:nvSpPr>
        <dsp:cNvPr id="0" name=""/>
        <dsp:cNvSpPr/>
      </dsp:nvSpPr>
      <dsp:spPr>
        <a:xfrm>
          <a:off x="877842" y="1783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Source: NHS / gov.uk</a:t>
          </a:r>
          <a:endParaRPr lang="en-US" sz="1900" kern="1200"/>
        </a:p>
      </dsp:txBody>
      <dsp:txXfrm>
        <a:off x="877842" y="1783"/>
        <a:ext cx="5486381" cy="760036"/>
      </dsp:txXfrm>
    </dsp:sp>
    <dsp:sp modelId="{5294E386-07FF-4DD8-887F-6EE2BDA1EDA5}">
      <dsp:nvSpPr>
        <dsp:cNvPr id="0" name=""/>
        <dsp:cNvSpPr/>
      </dsp:nvSpPr>
      <dsp:spPr>
        <a:xfrm>
          <a:off x="0" y="951829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D0FE1A-C80F-445D-9F78-A70877E35145}">
      <dsp:nvSpPr>
        <dsp:cNvPr id="0" name=""/>
        <dsp:cNvSpPr/>
      </dsp:nvSpPr>
      <dsp:spPr>
        <a:xfrm>
          <a:off x="229911" y="1122837"/>
          <a:ext cx="418020" cy="4180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43AA43-DD8A-43CC-888C-9DB2AFB7059A}">
      <dsp:nvSpPr>
        <dsp:cNvPr id="0" name=""/>
        <dsp:cNvSpPr/>
      </dsp:nvSpPr>
      <dsp:spPr>
        <a:xfrm>
          <a:off x="877842" y="951829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Currency – up to date</a:t>
          </a:r>
          <a:endParaRPr lang="en-US" sz="1900" kern="1200"/>
        </a:p>
      </dsp:txBody>
      <dsp:txXfrm>
        <a:off x="877842" y="951829"/>
        <a:ext cx="5486381" cy="760036"/>
      </dsp:txXfrm>
    </dsp:sp>
    <dsp:sp modelId="{DD91EB99-9F42-4D13-A40D-C03B23B1B6D4}">
      <dsp:nvSpPr>
        <dsp:cNvPr id="0" name=""/>
        <dsp:cNvSpPr/>
      </dsp:nvSpPr>
      <dsp:spPr>
        <a:xfrm>
          <a:off x="0" y="1901874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79846-BB59-4F57-B11C-398E15236828}">
      <dsp:nvSpPr>
        <dsp:cNvPr id="0" name=""/>
        <dsp:cNvSpPr/>
      </dsp:nvSpPr>
      <dsp:spPr>
        <a:xfrm>
          <a:off x="229911" y="2072883"/>
          <a:ext cx="418020" cy="4180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F0014B-2C8D-47F1-BD2E-529B3B23FA90}">
      <dsp:nvSpPr>
        <dsp:cNvPr id="0" name=""/>
        <dsp:cNvSpPr/>
      </dsp:nvSpPr>
      <dsp:spPr>
        <a:xfrm>
          <a:off x="877842" y="1901874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Relevance – matches topic</a:t>
          </a:r>
          <a:endParaRPr lang="en-US" sz="1900" kern="1200"/>
        </a:p>
      </dsp:txBody>
      <dsp:txXfrm>
        <a:off x="877842" y="1901874"/>
        <a:ext cx="5486381" cy="760036"/>
      </dsp:txXfrm>
    </dsp:sp>
    <dsp:sp modelId="{BF996CE3-A487-4F94-BE96-3DD8D93DBDDD}">
      <dsp:nvSpPr>
        <dsp:cNvPr id="0" name=""/>
        <dsp:cNvSpPr/>
      </dsp:nvSpPr>
      <dsp:spPr>
        <a:xfrm>
          <a:off x="0" y="2851920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ED0208-A68A-4AF2-A646-F04867153389}">
      <dsp:nvSpPr>
        <dsp:cNvPr id="0" name=""/>
        <dsp:cNvSpPr/>
      </dsp:nvSpPr>
      <dsp:spPr>
        <a:xfrm>
          <a:off x="229911" y="3022928"/>
          <a:ext cx="418020" cy="4180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BE99-59B4-4009-BC38-C0B4301E5B26}">
      <dsp:nvSpPr>
        <dsp:cNvPr id="0" name=""/>
        <dsp:cNvSpPr/>
      </dsp:nvSpPr>
      <dsp:spPr>
        <a:xfrm>
          <a:off x="877842" y="2851920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Authority – trusted organisation</a:t>
          </a:r>
          <a:endParaRPr lang="en-US" sz="1900" kern="1200"/>
        </a:p>
      </dsp:txBody>
      <dsp:txXfrm>
        <a:off x="877842" y="2851920"/>
        <a:ext cx="5486381" cy="760036"/>
      </dsp:txXfrm>
    </dsp:sp>
    <dsp:sp modelId="{C0716AD3-4F94-4AA6-8239-C3AA5F2F3736}">
      <dsp:nvSpPr>
        <dsp:cNvPr id="0" name=""/>
        <dsp:cNvSpPr/>
      </dsp:nvSpPr>
      <dsp:spPr>
        <a:xfrm>
          <a:off x="0" y="3801966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69B10F-23CF-4E51-A5C1-A4228001F279}">
      <dsp:nvSpPr>
        <dsp:cNvPr id="0" name=""/>
        <dsp:cNvSpPr/>
      </dsp:nvSpPr>
      <dsp:spPr>
        <a:xfrm>
          <a:off x="229911" y="3972974"/>
          <a:ext cx="418020" cy="41802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5DE294-61ED-4122-9D25-A9A2AD7265B6}">
      <dsp:nvSpPr>
        <dsp:cNvPr id="0" name=""/>
        <dsp:cNvSpPr/>
      </dsp:nvSpPr>
      <dsp:spPr>
        <a:xfrm>
          <a:off x="877842" y="3801966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Accuracy – reliable info</a:t>
          </a:r>
          <a:endParaRPr lang="en-US" sz="1900" kern="1200"/>
        </a:p>
      </dsp:txBody>
      <dsp:txXfrm>
        <a:off x="877842" y="3801966"/>
        <a:ext cx="5486381" cy="760036"/>
      </dsp:txXfrm>
    </dsp:sp>
    <dsp:sp modelId="{C58BB6A3-6E2E-4DDB-979B-81302C7E10A1}">
      <dsp:nvSpPr>
        <dsp:cNvPr id="0" name=""/>
        <dsp:cNvSpPr/>
      </dsp:nvSpPr>
      <dsp:spPr>
        <a:xfrm>
          <a:off x="0" y="4752011"/>
          <a:ext cx="6364224" cy="7600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3E1FBEA-2972-4EE1-A216-25003F0C8C99}">
      <dsp:nvSpPr>
        <dsp:cNvPr id="0" name=""/>
        <dsp:cNvSpPr/>
      </dsp:nvSpPr>
      <dsp:spPr>
        <a:xfrm>
          <a:off x="229911" y="4923020"/>
          <a:ext cx="418020" cy="41802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B5710B-FE68-409A-84FF-91787057D901}">
      <dsp:nvSpPr>
        <dsp:cNvPr id="0" name=""/>
        <dsp:cNvSpPr/>
      </dsp:nvSpPr>
      <dsp:spPr>
        <a:xfrm>
          <a:off x="877842" y="4752011"/>
          <a:ext cx="5486381" cy="7600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437" tIns="80437" rIns="80437" bIns="8043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Purpose – to inform</a:t>
          </a:r>
          <a:endParaRPr lang="en-US" sz="1900" kern="1200"/>
        </a:p>
      </dsp:txBody>
      <dsp:txXfrm>
        <a:off x="877842" y="4752011"/>
        <a:ext cx="5486381" cy="76003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AC3968-2207-48E1-9D23-52D33CDC01D0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4F3FCC-8B33-4746-8493-05C47F5C3CA0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54D48F-423F-4386-9737-148EACB62B4C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Too much information</a:t>
          </a:r>
          <a:endParaRPr lang="en-US" sz="2400" kern="1200"/>
        </a:p>
      </dsp:txBody>
      <dsp:txXfrm>
        <a:off x="1834517" y="469890"/>
        <a:ext cx="3148942" cy="1335915"/>
      </dsp:txXfrm>
    </dsp:sp>
    <dsp:sp modelId="{D3ABF475-65BD-4BA2-BD6E-C52C160FECEA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338FB0-764E-4C40-B19B-A57454FFE4A5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B03FB-5364-4155-8C4D-4AC4D9B27BD3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Difficult to find reliable sources</a:t>
          </a:r>
          <a:endParaRPr lang="en-US" sz="2400" kern="1200"/>
        </a:p>
      </dsp:txBody>
      <dsp:txXfrm>
        <a:off x="7154322" y="469890"/>
        <a:ext cx="3148942" cy="1335915"/>
      </dsp:txXfrm>
    </dsp:sp>
    <dsp:sp modelId="{34D8B2F8-E533-4611-AFFA-4A2C3D4B57B7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704C1B-AE2B-4A58-82FD-B8879BDF5621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5013D9-DC32-436C-BDBA-2BDEDF26CFAC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Complex terminology</a:t>
          </a:r>
          <a:endParaRPr lang="en-US" sz="2400" kern="1200"/>
        </a:p>
      </dsp:txBody>
      <dsp:txXfrm>
        <a:off x="1834517" y="2545532"/>
        <a:ext cx="3148942" cy="1335915"/>
      </dsp:txXfrm>
    </dsp:sp>
    <dsp:sp modelId="{5F03EFBD-0342-4434-814F-B7EA2D5D8E07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D59221-AE8C-4B65-9501-7A6C3600184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2B3E33-C7E9-42B2-8509-90B271302D9B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Nervous presenting</a:t>
          </a:r>
          <a:endParaRPr lang="en-US" sz="24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CFD98-0103-F8BD-6E6B-0A02FD5019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DDADCF-8421-0398-E4F5-480E0CE5D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16E5A2-C2A3-D492-4250-F8C800196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CA6034-8BED-AC5A-657F-54E21FB629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D0AB2A-A0E9-6AC1-5071-B7FB73611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5771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3699-FBBA-6A04-2F97-CE149A617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56E96-5F7E-DC37-9D80-0CF1EF2C1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39B44-3F46-A550-E672-C60741B93A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9A694A-DE14-1272-30B1-6601C398A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0F597-BE8B-A957-9A65-BEE856AFA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791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BE660-1AF5-E284-BED2-D51F06A9E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D0F759-A106-2E0C-19D2-6536A933B3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B82D06-382E-F1C9-2B34-8B8AE30CC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7CC2BF-B323-BE79-EF85-28A855F364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F45E8-34E6-F9EF-4622-2C3BACB26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3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A208C-B64C-BD1F-9B26-D3098C6D4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95817-B227-7CBE-C7CD-127060CDD4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396491-83A8-7DEB-65B9-83B807676E6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51A0D7-14E3-05BE-7810-5137ED5C5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703761-2D33-A7DF-381D-294584A125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0FEED-4939-0580-7684-EE4695C9B6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252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4055D-9690-DE1A-ADB5-9DB4E719E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1954E8-0DF4-F367-54CD-86564051D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940DF5-5904-DBEA-230E-B573745350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7316C3-0FE8-57AF-8753-125F0DB2F5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451F0C-266C-CEF5-3628-4CBF11C7F9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AA42B9-0EE9-B417-2585-E33C8CFD3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100446-B78B-0F95-281E-B7D28B933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8988D6-4307-ACD4-ADB7-4DDE1335AF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347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113EF-D076-3EE3-7F19-602D1F89A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C0C1EAF-704E-2C0F-9C83-684F8EB74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80704-36E2-339A-277C-39BE821CF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44828B-7E07-A479-1EA0-7E28A9E6E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00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368C70-5192-E4FD-BF29-9B29AD15F2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C10566A-63F9-72FC-CC70-E20460C4AB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294D3D-3B36-8479-B755-15A048574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7953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C5DD7-2351-344C-760B-AE035DAC8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C64825-3B4F-B0B9-92D4-D37F44AB5E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E6A124-AF4A-5ED8-9298-7A6770BB64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AC2EEA-A08E-0CB3-BCE6-0ADA9B186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E879E-87D3-4C02-61F5-F7E941BE3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B248B6-086E-D77E-635C-6B15E7014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6873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E8AFB2-4C40-1006-C365-B4ACD5B35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CCA099-2B6C-EF5B-7D4A-3ED02135AC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54D233-60EE-FAAE-BFCC-411F1B32F9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D1E850-F864-9BA7-2835-E1BDBFAF8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EB41B4-5BF8-45F6-F337-A22E90DA62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F71A65-F3A1-CF4F-D351-AB32275D87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500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07F04-2AB5-B507-C13C-42E41BE6C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4DE5CE-2192-C35C-0990-C2DC7DD468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C2EF5E-469D-AA78-DA12-B8247CE89F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416F32-A2C7-F81F-E8A2-08264CE3F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032B3-3B0B-6A81-11DB-9C67613F01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146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828310-32AE-8CEC-AF60-4227B49F9D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B262B3-1C2C-A8C1-325D-ADDC73134E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2BFE1-B467-8514-8134-D6B4395B7C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277B0-AE00-B8FB-4C89-E488F7278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22E5D-9573-3346-75FF-1A935A8C4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4666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8CC19B-E3F8-6BDD-F6D7-967C83E522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8C9137-9618-E17A-8A09-620FBAB847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C14FA4-B36A-2B5A-3F51-A2DBB4BF8A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D7BDD6-49CE-4FEB-8A17-EEDE1A481D50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071FFA-DC1E-809E-F826-5771EF5E921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11576C-8306-B211-E408-54C466C3CF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DEE20C-6CE4-4B82-B443-8E101F7064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546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igh angle view of a rolled paper, brown notebook, and black notepad on a wooden table">
            <a:extLst>
              <a:ext uri="{FF2B5EF4-FFF2-40B4-BE49-F238E27FC236}">
                <a16:creationId xmlns:a16="http://schemas.microsoft.com/office/drawing/2014/main" id="{05CA1822-7834-05ED-06AD-6EBA04BEE1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091" b="2339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F7C114-B1F2-1B0A-B09D-B1F68E4039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Certificate of Higher Education Skills for Workplace (Health and Social Care)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F2D555F-39F5-5564-3F27-E78DFDBAB61D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algn="l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1" u="none" strike="noStrike" cap="none" normalizeH="0" baseline="0" dirty="0">
                <a:ln>
                  <a:noFill/>
                </a:ln>
                <a:effectLst/>
              </a:rPr>
              <a:t>                                  </a:t>
            </a:r>
            <a:r>
              <a:rPr kumimoji="0" lang="en-US" altLang="en-US" sz="3200" b="1" i="1" u="none" strike="noStrike" cap="none" normalizeH="0" baseline="0" dirty="0">
                <a:ln>
                  <a:noFill/>
                </a:ln>
                <a:effectLst/>
              </a:rPr>
              <a:t>The Role of a Social Worker</a:t>
            </a:r>
            <a:endParaRPr lang="en-US" altLang="en-US" sz="3200" b="1" dirty="0"/>
          </a:p>
          <a:p>
            <a:pPr marL="0" marR="0" lvl="0" indent="-228600" algn="l" fontAlgn="base"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algn="l" fontAlgn="base"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Your name : Nadarajah Shanmugam</a:t>
            </a:r>
          </a:p>
          <a:p>
            <a:pPr lvl="0" algn="l" fontAlgn="base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</a:rPr>
              <a:t>Module name : </a:t>
            </a:r>
            <a:r>
              <a:rPr lang="en-US" dirty="0"/>
              <a:t>Academic and Employability skills</a:t>
            </a:r>
          </a:p>
          <a:p>
            <a:pPr lvl="0" algn="l" fontAlgn="base">
              <a:spcBef>
                <a:spcPct val="0"/>
              </a:spcBef>
              <a:spcAft>
                <a:spcPts val="600"/>
              </a:spcAft>
            </a:pPr>
            <a:r>
              <a:rPr lang="en-US" dirty="0"/>
              <a:t>Module code: LCHS4001</a:t>
            </a:r>
          </a:p>
          <a:p>
            <a:pPr lvl="0" algn="l" fontAlgn="base">
              <a:spcBef>
                <a:spcPct val="0"/>
              </a:spcBef>
              <a:spcAft>
                <a:spcPts val="600"/>
              </a:spcAft>
            </a:pP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Student Id : 2531585</a:t>
            </a:r>
            <a:endParaRPr kumimoji="0" lang="en-US" altLang="en-US" b="0" i="0" u="none" strike="noStrike" cap="none" normalizeH="0" baseline="0" dirty="0">
              <a:ln>
                <a:noFill/>
              </a:ln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6168118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01D9E0-1CB0-AF1C-A219-A5B0474188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                  Why I Chose This Role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" name="Rectangle 3">
            <a:extLst>
              <a:ext uri="{FF2B5EF4-FFF2-40B4-BE49-F238E27FC236}">
                <a16:creationId xmlns:a16="http://schemas.microsoft.com/office/drawing/2014/main" id="{E29640DD-51A0-8640-F736-39937D6185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847087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9657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5628E5CB-913B-4378-97CE-18C9F6410C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227526-B224-F0E9-1DC6-93DC60C013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8"/>
            <a:ext cx="4862848" cy="5569291"/>
          </a:xfrm>
        </p:spPr>
        <p:txBody>
          <a:bodyPr>
            <a:normAutofit/>
          </a:bodyPr>
          <a:lstStyle/>
          <a:p>
            <a:r>
              <a:rPr lang="en-GB" sz="5200"/>
              <a:t>My Research Process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FD9F08B-798A-DF12-BA3E-BC16EA94A8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477570"/>
              </p:ext>
            </p:extLst>
          </p:nvPr>
        </p:nvGraphicFramePr>
        <p:xfrm>
          <a:off x="6099048" y="621792"/>
          <a:ext cx="525780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9497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8088D-E12E-BC08-9908-B4E8D0CBA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What I Found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50BD24D-A2EF-EDED-11A0-6BE9E0E8866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26418" y="552091"/>
            <a:ext cx="6224335" cy="543153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Support vulnerable people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Work with families and children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Assess needs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Create care plans</a:t>
            </a:r>
          </a:p>
        </p:txBody>
      </p:sp>
    </p:spTree>
    <p:extLst>
      <p:ext uri="{BB962C8B-B14F-4D97-AF65-F5344CB8AC3E}">
        <p14:creationId xmlns:p14="http://schemas.microsoft.com/office/powerpoint/2010/main" val="1711649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129EB1-B774-502D-8AD1-EF4421EA96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/>
              <a:t>CRAAP Test (Source Evaluation)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EB5DC51-B694-84F4-8F04-2875BEA33EB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168659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19563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591FF-8C9C-A41A-B417-C864D1BF6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 I Faced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AB6D49F-A6E1-0FFC-ACF5-0C324DAFD7E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09350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7740D9-874C-0397-9BFA-C65B134F4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My Next Steps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E103F92-5578-79E2-73F0-06F88C1891C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29384"/>
            <a:ext cx="105156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Find 5 sources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Identify 3 key skills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Plan report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Start writing</a:t>
            </a:r>
          </a:p>
        </p:txBody>
      </p:sp>
    </p:spTree>
    <p:extLst>
      <p:ext uri="{BB962C8B-B14F-4D97-AF65-F5344CB8AC3E}">
        <p14:creationId xmlns:p14="http://schemas.microsoft.com/office/powerpoint/2010/main" val="3603448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F5EDCB-7451-EDE5-9658-BA4784E03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Conclusion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00FBDC8-5231-9421-755B-31D55F4479D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1929384"/>
            <a:ext cx="10515600" cy="425196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Research started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Understanding role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Ready for next stage</a:t>
            </a:r>
          </a:p>
        </p:txBody>
      </p:sp>
    </p:spTree>
    <p:extLst>
      <p:ext uri="{BB962C8B-B14F-4D97-AF65-F5344CB8AC3E}">
        <p14:creationId xmlns:p14="http://schemas.microsoft.com/office/powerpoint/2010/main" val="2356622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178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Certificate of Higher Education Skills for Workplace (Health and Social Care) </vt:lpstr>
      <vt:lpstr>                  Why I Chose This Role</vt:lpstr>
      <vt:lpstr>My Research Process</vt:lpstr>
      <vt:lpstr>What I Found</vt:lpstr>
      <vt:lpstr>CRAAP Test (Source Evaluation)</vt:lpstr>
      <vt:lpstr>Challenges I Faced</vt:lpstr>
      <vt:lpstr>My Next Steps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Sindu Shanmugam</dc:creator>
  <cp:lastModifiedBy>Sindu Shanmugam</cp:lastModifiedBy>
  <cp:revision>2</cp:revision>
  <dcterms:created xsi:type="dcterms:W3CDTF">2026-03-19T19:53:29Z</dcterms:created>
  <dcterms:modified xsi:type="dcterms:W3CDTF">2026-03-19T20:12:53Z</dcterms:modified>
</cp:coreProperties>
</file>