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74" r:id="rId2"/>
    <p:sldId id="257" r:id="rId3"/>
    <p:sldId id="258" r:id="rId4"/>
    <p:sldId id="259" r:id="rId5"/>
    <p:sldId id="260" r:id="rId6"/>
    <p:sldId id="261" r:id="rId7"/>
    <p:sldId id="279" r:id="rId8"/>
    <p:sldId id="280" r:id="rId9"/>
    <p:sldId id="281" r:id="rId10"/>
    <p:sldId id="282" r:id="rId11"/>
    <p:sldId id="283" r:id="rId12"/>
    <p:sldId id="271" r:id="rId13"/>
    <p:sldId id="309" r:id="rId14"/>
    <p:sldId id="310" r:id="rId15"/>
    <p:sldId id="304" r:id="rId16"/>
    <p:sldId id="272" r:id="rId17"/>
    <p:sldId id="273" r:id="rId18"/>
    <p:sldId id="305" r:id="rId19"/>
    <p:sldId id="306" r:id="rId20"/>
    <p:sldId id="307" r:id="rId21"/>
    <p:sldId id="263" r:id="rId22"/>
    <p:sldId id="264" r:id="rId23"/>
    <p:sldId id="265" r:id="rId24"/>
    <p:sldId id="266" r:id="rId25"/>
    <p:sldId id="297" r:id="rId26"/>
    <p:sldId id="298" r:id="rId27"/>
    <p:sldId id="299" r:id="rId28"/>
    <p:sldId id="300" r:id="rId29"/>
    <p:sldId id="301" r:id="rId30"/>
    <p:sldId id="286" r:id="rId31"/>
    <p:sldId id="287" r:id="rId32"/>
    <p:sldId id="288" r:id="rId33"/>
    <p:sldId id="289" r:id="rId34"/>
    <p:sldId id="290" r:id="rId35"/>
    <p:sldId id="293" r:id="rId36"/>
    <p:sldId id="294" r:id="rId37"/>
    <p:sldId id="295" r:id="rId38"/>
    <p:sldId id="296" r:id="rId39"/>
    <p:sldId id="291" r:id="rId40"/>
    <p:sldId id="292" r:id="rId41"/>
    <p:sldId id="267" r:id="rId42"/>
    <p:sldId id="285" r:id="rId43"/>
    <p:sldId id="268" r:id="rId44"/>
    <p:sldId id="269" r:id="rId45"/>
    <p:sldId id="308" r:id="rId46"/>
    <p:sldId id="262" r:id="rId47"/>
    <p:sldId id="30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EAEC5-5ECA-2784-9D97-7832B11B5AF1}" v="20" dt="2024-03-29T13:34:12.087"/>
    <p1510:client id="{1AAD7811-0368-E7A1-8E0A-57FB6BD7162E}" v="84" dt="2024-03-28T06:52:44.643"/>
    <p1510:client id="{23CB2A99-7A42-BF00-2F38-67A715454A88}" v="2" dt="2024-03-28T15:12:55.151"/>
    <p1510:client id="{283E2748-E8D0-F4CD-1486-B761D3D696F8}" v="44" dt="2024-03-29T13:41:41.265"/>
    <p1510:client id="{46B7EB67-DC81-FDAC-3AD8-12A9777B3BD7}" v="124" dt="2024-03-29T13:24:01.733"/>
    <p1510:client id="{47BBA51B-8633-0B73-4CAD-14583C377030}" v="132" dt="2024-03-28T09:08:08.315"/>
    <p1510:client id="{608C54D4-728F-DF6E-154F-D7ED8D3A3E79}" v="4" dt="2024-03-29T13:42:27.891"/>
    <p1510:client id="{77A8E30D-AB29-28A4-86A5-292D5F5A6272}" v="7" dt="2024-03-29T13:36:15.044"/>
    <p1510:client id="{B3FED628-6A21-0396-0604-2248FA9AEA19}" v="1063" dt="2024-03-29T08:52:36.501"/>
    <p1510:client id="{CF8DF520-B7A6-21C2-F1A2-2EA495508FE9}" v="12" dt="2024-03-29T13:30:59.459"/>
    <p1510:client id="{DBCB7996-BD34-A264-19AB-54C79E45E4E9}" v="865" dt="2024-03-29T13:05:32.945"/>
    <p1510:client id="{EC565E5D-5DC5-72AC-B143-E19B9ADFA268}" v="349" dt="2024-03-29T05:29:25.901"/>
    <p1510:client id="{F12B4C35-3C44-BBF3-2F8F-BF81B7323DB9}" v="18" dt="2024-03-28T07:10:53.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ba Kausar Hammad Shaikh (2316288)" userId="S::2316288@student.uwtsd.ac.uk::45a9c5b4-9d2c-48db-937b-f3047b08a251" providerId="AD" clId="Web-{F12B4C35-3C44-BBF3-2F8F-BF81B7323DB9}"/>
    <pc:docChg chg="modSld">
      <pc:chgData name="Tuba Kausar Hammad Shaikh (2316288)" userId="S::2316288@student.uwtsd.ac.uk::45a9c5b4-9d2c-48db-937b-f3047b08a251" providerId="AD" clId="Web-{F12B4C35-3C44-BBF3-2F8F-BF81B7323DB9}" dt="2024-03-28T07:10:53.951" v="16" actId="20577"/>
      <pc:docMkLst>
        <pc:docMk/>
      </pc:docMkLst>
      <pc:sldChg chg="modSp">
        <pc:chgData name="Tuba Kausar Hammad Shaikh (2316288)" userId="S::2316288@student.uwtsd.ac.uk::45a9c5b4-9d2c-48db-937b-f3047b08a251" providerId="AD" clId="Web-{F12B4C35-3C44-BBF3-2F8F-BF81B7323DB9}" dt="2024-03-28T07:10:53.951" v="16" actId="20577"/>
        <pc:sldMkLst>
          <pc:docMk/>
          <pc:sldMk cId="1528861876" sldId="269"/>
        </pc:sldMkLst>
        <pc:spChg chg="mod">
          <ac:chgData name="Tuba Kausar Hammad Shaikh (2316288)" userId="S::2316288@student.uwtsd.ac.uk::45a9c5b4-9d2c-48db-937b-f3047b08a251" providerId="AD" clId="Web-{F12B4C35-3C44-BBF3-2F8F-BF81B7323DB9}" dt="2024-03-28T07:09:53.996" v="4" actId="20577"/>
          <ac:spMkLst>
            <pc:docMk/>
            <pc:sldMk cId="1528861876" sldId="269"/>
            <ac:spMk id="2" creationId="{E5A733E2-C808-0A86-14B9-24D4619B9A24}"/>
          </ac:spMkLst>
        </pc:spChg>
        <pc:spChg chg="mod">
          <ac:chgData name="Tuba Kausar Hammad Shaikh (2316288)" userId="S::2316288@student.uwtsd.ac.uk::45a9c5b4-9d2c-48db-937b-f3047b08a251" providerId="AD" clId="Web-{F12B4C35-3C44-BBF3-2F8F-BF81B7323DB9}" dt="2024-03-28T07:10:53.951" v="16" actId="20577"/>
          <ac:spMkLst>
            <pc:docMk/>
            <pc:sldMk cId="1528861876" sldId="269"/>
            <ac:spMk id="3" creationId="{0783461E-2B4D-0271-447F-E9EE637D0007}"/>
          </ac:spMkLst>
        </pc:spChg>
      </pc:sldChg>
    </pc:docChg>
  </pc:docChgLst>
  <pc:docChgLst>
    <pc:chgData name="Tuba Kausar Hammad Shaikh (2316288)" userId="S::2316288@student.uwtsd.ac.uk::45a9c5b4-9d2c-48db-937b-f3047b08a251" providerId="AD" clId="Web-{CF8DF520-B7A6-21C2-F1A2-2EA495508FE9}"/>
    <pc:docChg chg="modSld">
      <pc:chgData name="Tuba Kausar Hammad Shaikh (2316288)" userId="S::2316288@student.uwtsd.ac.uk::45a9c5b4-9d2c-48db-937b-f3047b08a251" providerId="AD" clId="Web-{CF8DF520-B7A6-21C2-F1A2-2EA495508FE9}" dt="2024-03-29T13:30:59.459" v="11" actId="1076"/>
      <pc:docMkLst>
        <pc:docMk/>
      </pc:docMkLst>
      <pc:sldChg chg="modSp">
        <pc:chgData name="Tuba Kausar Hammad Shaikh (2316288)" userId="S::2316288@student.uwtsd.ac.uk::45a9c5b4-9d2c-48db-937b-f3047b08a251" providerId="AD" clId="Web-{CF8DF520-B7A6-21C2-F1A2-2EA495508FE9}" dt="2024-03-29T13:29:38.723" v="5" actId="14100"/>
        <pc:sldMkLst>
          <pc:docMk/>
          <pc:sldMk cId="3961905012" sldId="280"/>
        </pc:sldMkLst>
        <pc:spChg chg="mod">
          <ac:chgData name="Tuba Kausar Hammad Shaikh (2316288)" userId="S::2316288@student.uwtsd.ac.uk::45a9c5b4-9d2c-48db-937b-f3047b08a251" providerId="AD" clId="Web-{CF8DF520-B7A6-21C2-F1A2-2EA495508FE9}" dt="2024-03-29T13:29:38.723" v="5" actId="14100"/>
          <ac:spMkLst>
            <pc:docMk/>
            <pc:sldMk cId="3961905012" sldId="280"/>
            <ac:spMk id="3" creationId="{BC8A887E-CBE2-F980-EC5F-63F2E5226570}"/>
          </ac:spMkLst>
        </pc:spChg>
      </pc:sldChg>
      <pc:sldChg chg="modSp">
        <pc:chgData name="Tuba Kausar Hammad Shaikh (2316288)" userId="S::2316288@student.uwtsd.ac.uk::45a9c5b4-9d2c-48db-937b-f3047b08a251" providerId="AD" clId="Web-{CF8DF520-B7A6-21C2-F1A2-2EA495508FE9}" dt="2024-03-29T13:29:03.550" v="2" actId="14100"/>
        <pc:sldMkLst>
          <pc:docMk/>
          <pc:sldMk cId="1035833503" sldId="281"/>
        </pc:sldMkLst>
        <pc:spChg chg="mod">
          <ac:chgData name="Tuba Kausar Hammad Shaikh (2316288)" userId="S::2316288@student.uwtsd.ac.uk::45a9c5b4-9d2c-48db-937b-f3047b08a251" providerId="AD" clId="Web-{CF8DF520-B7A6-21C2-F1A2-2EA495508FE9}" dt="2024-03-29T13:29:03.550" v="2" actId="14100"/>
          <ac:spMkLst>
            <pc:docMk/>
            <pc:sldMk cId="1035833503" sldId="281"/>
            <ac:spMk id="3" creationId="{3AC6C462-FCFA-6A3D-BF92-A96999226C6C}"/>
          </ac:spMkLst>
        </pc:spChg>
      </pc:sldChg>
      <pc:sldChg chg="modSp">
        <pc:chgData name="Tuba Kausar Hammad Shaikh (2316288)" userId="S::2316288@student.uwtsd.ac.uk::45a9c5b4-9d2c-48db-937b-f3047b08a251" providerId="AD" clId="Web-{CF8DF520-B7A6-21C2-F1A2-2EA495508FE9}" dt="2024-03-29T13:30:59.459" v="11" actId="1076"/>
        <pc:sldMkLst>
          <pc:docMk/>
          <pc:sldMk cId="893847497" sldId="282"/>
        </pc:sldMkLst>
        <pc:spChg chg="mod">
          <ac:chgData name="Tuba Kausar Hammad Shaikh (2316288)" userId="S::2316288@student.uwtsd.ac.uk::45a9c5b4-9d2c-48db-937b-f3047b08a251" providerId="AD" clId="Web-{CF8DF520-B7A6-21C2-F1A2-2EA495508FE9}" dt="2024-03-29T13:30:59.459" v="11" actId="1076"/>
          <ac:spMkLst>
            <pc:docMk/>
            <pc:sldMk cId="893847497" sldId="282"/>
            <ac:spMk id="2" creationId="{4F8F57F7-3047-E114-8925-CD8C1F276996}"/>
          </ac:spMkLst>
        </pc:spChg>
        <pc:spChg chg="mod">
          <ac:chgData name="Tuba Kausar Hammad Shaikh (2316288)" userId="S::2316288@student.uwtsd.ac.uk::45a9c5b4-9d2c-48db-937b-f3047b08a251" providerId="AD" clId="Web-{CF8DF520-B7A6-21C2-F1A2-2EA495508FE9}" dt="2024-03-29T13:30:51.349" v="10" actId="1076"/>
          <ac:spMkLst>
            <pc:docMk/>
            <pc:sldMk cId="893847497" sldId="282"/>
            <ac:spMk id="3" creationId="{53B6FA73-5474-DE6A-7844-F6633E32E591}"/>
          </ac:spMkLst>
        </pc:spChg>
        <pc:picChg chg="mod">
          <ac:chgData name="Tuba Kausar Hammad Shaikh (2316288)" userId="S::2316288@student.uwtsd.ac.uk::45a9c5b4-9d2c-48db-937b-f3047b08a251" providerId="AD" clId="Web-{CF8DF520-B7A6-21C2-F1A2-2EA495508FE9}" dt="2024-03-29T13:30:40.364" v="9" actId="1076"/>
          <ac:picMkLst>
            <pc:docMk/>
            <pc:sldMk cId="893847497" sldId="282"/>
            <ac:picMk id="4" creationId="{2A4424A9-F2CA-3EC7-4C1A-22A2CEC76477}"/>
          </ac:picMkLst>
        </pc:picChg>
      </pc:sldChg>
    </pc:docChg>
  </pc:docChgLst>
  <pc:docChgLst>
    <pc:chgData name="Tuba Kausar Hammad Shaikh (2316288)" userId="S::2316288@student.uwtsd.ac.uk::45a9c5b4-9d2c-48db-937b-f3047b08a251" providerId="AD" clId="Web-{23CB2A99-7A42-BF00-2F38-67A715454A88}"/>
    <pc:docChg chg="modSld">
      <pc:chgData name="Tuba Kausar Hammad Shaikh (2316288)" userId="S::2316288@student.uwtsd.ac.uk::45a9c5b4-9d2c-48db-937b-f3047b08a251" providerId="AD" clId="Web-{23CB2A99-7A42-BF00-2F38-67A715454A88}" dt="2024-03-28T15:12:55.151" v="1" actId="14100"/>
      <pc:docMkLst>
        <pc:docMk/>
      </pc:docMkLst>
      <pc:sldChg chg="modSp">
        <pc:chgData name="Tuba Kausar Hammad Shaikh (2316288)" userId="S::2316288@student.uwtsd.ac.uk::45a9c5b4-9d2c-48db-937b-f3047b08a251" providerId="AD" clId="Web-{23CB2A99-7A42-BF00-2F38-67A715454A88}" dt="2024-03-28T15:12:55.151" v="1" actId="14100"/>
        <pc:sldMkLst>
          <pc:docMk/>
          <pc:sldMk cId="490469909" sldId="260"/>
        </pc:sldMkLst>
        <pc:spChg chg="mod">
          <ac:chgData name="Tuba Kausar Hammad Shaikh (2316288)" userId="S::2316288@student.uwtsd.ac.uk::45a9c5b4-9d2c-48db-937b-f3047b08a251" providerId="AD" clId="Web-{23CB2A99-7A42-BF00-2F38-67A715454A88}" dt="2024-03-28T15:12:55.151" v="1" actId="14100"/>
          <ac:spMkLst>
            <pc:docMk/>
            <pc:sldMk cId="490469909" sldId="260"/>
            <ac:spMk id="3" creationId="{791ACB28-111C-8EDF-F8E7-E2B1E2B0A6C8}"/>
          </ac:spMkLst>
        </pc:spChg>
      </pc:sldChg>
    </pc:docChg>
  </pc:docChgLst>
  <pc:docChgLst>
    <pc:chgData name="Tuba Kausar Hammad Shaikh (2316288)" userId="S::2316288@student.uwtsd.ac.uk::45a9c5b4-9d2c-48db-937b-f3047b08a251" providerId="AD" clId="Web-{608C54D4-728F-DF6E-154F-D7ED8D3A3E79}"/>
    <pc:docChg chg="modSld">
      <pc:chgData name="Tuba Kausar Hammad Shaikh (2316288)" userId="S::2316288@student.uwtsd.ac.uk::45a9c5b4-9d2c-48db-937b-f3047b08a251" providerId="AD" clId="Web-{608C54D4-728F-DF6E-154F-D7ED8D3A3E79}" dt="2024-03-29T13:42:27.891" v="3" actId="20577"/>
      <pc:docMkLst>
        <pc:docMk/>
      </pc:docMkLst>
      <pc:sldChg chg="modSp">
        <pc:chgData name="Tuba Kausar Hammad Shaikh (2316288)" userId="S::2316288@student.uwtsd.ac.uk::45a9c5b4-9d2c-48db-937b-f3047b08a251" providerId="AD" clId="Web-{608C54D4-728F-DF6E-154F-D7ED8D3A3E79}" dt="2024-03-29T13:42:27.891" v="3" actId="20577"/>
        <pc:sldMkLst>
          <pc:docMk/>
          <pc:sldMk cId="1257974866" sldId="274"/>
        </pc:sldMkLst>
        <pc:spChg chg="mod">
          <ac:chgData name="Tuba Kausar Hammad Shaikh (2316288)" userId="S::2316288@student.uwtsd.ac.uk::45a9c5b4-9d2c-48db-937b-f3047b08a251" providerId="AD" clId="Web-{608C54D4-728F-DF6E-154F-D7ED8D3A3E79}" dt="2024-03-29T13:42:27.891" v="3" actId="20577"/>
          <ac:spMkLst>
            <pc:docMk/>
            <pc:sldMk cId="1257974866" sldId="274"/>
            <ac:spMk id="3" creationId="{3AAF24AA-296C-C8BF-5E84-A56CB35B7CC3}"/>
          </ac:spMkLst>
        </pc:spChg>
      </pc:sldChg>
    </pc:docChg>
  </pc:docChgLst>
  <pc:docChgLst>
    <pc:chgData name="Tuba Kausar Hammad Shaikh (2316288)" userId="S::2316288@student.uwtsd.ac.uk::45a9c5b4-9d2c-48db-937b-f3047b08a251" providerId="AD" clId="Web-{EC565E5D-5DC5-72AC-B143-E19B9ADFA268}"/>
    <pc:docChg chg="addSld delSld modSld sldOrd addMainMaster delMainMaster">
      <pc:chgData name="Tuba Kausar Hammad Shaikh (2316288)" userId="S::2316288@student.uwtsd.ac.uk::45a9c5b4-9d2c-48db-937b-f3047b08a251" providerId="AD" clId="Web-{EC565E5D-5DC5-72AC-B143-E19B9ADFA268}" dt="2024-03-29T05:29:25.901" v="351" actId="20577"/>
      <pc:docMkLst>
        <pc:docMk/>
      </pc:docMkLst>
      <pc:sldChg chg="addSp delSp modSp del mod setBg">
        <pc:chgData name="Tuba Kausar Hammad Shaikh (2316288)" userId="S::2316288@student.uwtsd.ac.uk::45a9c5b4-9d2c-48db-937b-f3047b08a251" providerId="AD" clId="Web-{EC565E5D-5DC5-72AC-B143-E19B9ADFA268}" dt="2024-03-29T05:17:36.206" v="10"/>
        <pc:sldMkLst>
          <pc:docMk/>
          <pc:sldMk cId="109857222" sldId="256"/>
        </pc:sldMkLst>
        <pc:spChg chg="mod">
          <ac:chgData name="Tuba Kausar Hammad Shaikh (2316288)" userId="S::2316288@student.uwtsd.ac.uk::45a9c5b4-9d2c-48db-937b-f3047b08a251" providerId="AD" clId="Web-{EC565E5D-5DC5-72AC-B143-E19B9ADFA268}" dt="2024-03-29T05:13:16.696" v="2"/>
          <ac:spMkLst>
            <pc:docMk/>
            <pc:sldMk cId="109857222" sldId="256"/>
            <ac:spMk id="2" creationId="{00000000-0000-0000-0000-000000000000}"/>
          </ac:spMkLst>
        </pc:spChg>
        <pc:spChg chg="mod">
          <ac:chgData name="Tuba Kausar Hammad Shaikh (2316288)" userId="S::2316288@student.uwtsd.ac.uk::45a9c5b4-9d2c-48db-937b-f3047b08a251" providerId="AD" clId="Web-{EC565E5D-5DC5-72AC-B143-E19B9ADFA268}" dt="2024-03-29T05:13:16.696" v="2"/>
          <ac:spMkLst>
            <pc:docMk/>
            <pc:sldMk cId="109857222" sldId="256"/>
            <ac:spMk id="3" creationId="{00000000-0000-0000-0000-000000000000}"/>
          </ac:spMkLst>
        </pc:spChg>
        <pc:spChg chg="add del mod">
          <ac:chgData name="Tuba Kausar Hammad Shaikh (2316288)" userId="S::2316288@student.uwtsd.ac.uk::45a9c5b4-9d2c-48db-937b-f3047b08a251" providerId="AD" clId="Web-{EC565E5D-5DC5-72AC-B143-E19B9ADFA268}" dt="2024-03-29T05:14:12.776" v="7"/>
          <ac:spMkLst>
            <pc:docMk/>
            <pc:sldMk cId="109857222" sldId="256"/>
            <ac:spMk id="5" creationId="{8DCC619C-FDA6-FE6D-BB3C-D59DC3F165A7}"/>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8" creationId="{577D6B2E-37A3-429E-A37C-F30ED6487282}"/>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10" creationId="{5CEAD642-85CF-4750-8432-7C80C901F001}"/>
          </ac:spMkLst>
        </pc:spChg>
        <pc:spChg chg="topLvl">
          <ac:chgData name="Tuba Kausar Hammad Shaikh (2316288)" userId="S::2316288@student.uwtsd.ac.uk::45a9c5b4-9d2c-48db-937b-f3047b08a251" providerId="AD" clId="Web-{EC565E5D-5DC5-72AC-B143-E19B9ADFA268}" dt="2024-03-29T05:16:14.048" v="9"/>
          <ac:spMkLst>
            <pc:docMk/>
            <pc:sldMk cId="109857222" sldId="256"/>
            <ac:spMk id="11" creationId="{54F87DBC-E43C-4CE4-A8C5-61E3D68194AA}"/>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12" creationId="{FA33EEAE-15D5-4119-8C1E-89D943F911EF}"/>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14" creationId="{730D8B3B-9B80-4025-B934-26DC7D7CD231}"/>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16" creationId="{1064D5D5-227B-4F66-9AEA-46F570E793BD}"/>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18" creationId="{646B67A4-D328-4747-A82B-65E84FA46368}"/>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20" creationId="{B5A1B09C-1565-46F8-B70F-621C5EB48A09}"/>
          </ac:spMkLst>
        </pc:spChg>
        <pc:spChg chg="add del">
          <ac:chgData name="Tuba Kausar Hammad Shaikh (2316288)" userId="S::2316288@student.uwtsd.ac.uk::45a9c5b4-9d2c-48db-937b-f3047b08a251" providerId="AD" clId="Web-{EC565E5D-5DC5-72AC-B143-E19B9ADFA268}" dt="2024-03-29T05:13:16.587" v="1"/>
          <ac:spMkLst>
            <pc:docMk/>
            <pc:sldMk cId="109857222" sldId="256"/>
            <ac:spMk id="22" creationId="{8C516CC8-80AC-446C-A56E-9F54B7210402}"/>
          </ac:spMkLst>
        </pc:spChg>
        <pc:spChg chg="add">
          <ac:chgData name="Tuba Kausar Hammad Shaikh (2316288)" userId="S::2316288@student.uwtsd.ac.uk::45a9c5b4-9d2c-48db-937b-f3047b08a251" providerId="AD" clId="Web-{EC565E5D-5DC5-72AC-B143-E19B9ADFA268}" dt="2024-03-29T05:13:16.696" v="2"/>
          <ac:spMkLst>
            <pc:docMk/>
            <pc:sldMk cId="109857222" sldId="256"/>
            <ac:spMk id="24" creationId="{C7D023E4-8DE1-436E-9847-ED6A4B4B04FD}"/>
          </ac:spMkLst>
        </pc:spChg>
        <pc:spChg chg="del topLvl">
          <ac:chgData name="Tuba Kausar Hammad Shaikh (2316288)" userId="S::2316288@student.uwtsd.ac.uk::45a9c5b4-9d2c-48db-937b-f3047b08a251" providerId="AD" clId="Web-{EC565E5D-5DC5-72AC-B143-E19B9ADFA268}" dt="2024-03-29T05:16:14.048" v="9"/>
          <ac:spMkLst>
            <pc:docMk/>
            <pc:sldMk cId="109857222" sldId="256"/>
            <ac:spMk id="26" creationId="{CD39A88A-7F84-4ACA-877B-E28BC26CD8FD}"/>
          </ac:spMkLst>
        </pc:spChg>
        <pc:grpChg chg="add del">
          <ac:chgData name="Tuba Kausar Hammad Shaikh (2316288)" userId="S::2316288@student.uwtsd.ac.uk::45a9c5b4-9d2c-48db-937b-f3047b08a251" providerId="AD" clId="Web-{EC565E5D-5DC5-72AC-B143-E19B9ADFA268}" dt="2024-03-29T05:16:14.048" v="9"/>
          <ac:grpSpMkLst>
            <pc:docMk/>
            <pc:sldMk cId="109857222" sldId="256"/>
            <ac:grpSpMk id="25" creationId="{1FEC590B-3306-47E9-BD67-97F3F76169A4}"/>
          </ac:grpSpMkLst>
        </pc:grpChg>
        <pc:grpChg chg="add">
          <ac:chgData name="Tuba Kausar Hammad Shaikh (2316288)" userId="S::2316288@student.uwtsd.ac.uk::45a9c5b4-9d2c-48db-937b-f3047b08a251" providerId="AD" clId="Web-{EC565E5D-5DC5-72AC-B143-E19B9ADFA268}" dt="2024-03-29T05:13:16.696" v="2"/>
          <ac:grpSpMkLst>
            <pc:docMk/>
            <pc:sldMk cId="109857222" sldId="256"/>
            <ac:grpSpMk id="27" creationId="{A47AAF5E-1692-48C9-98FB-6432BF0BC4F7}"/>
          </ac:grpSpMkLst>
        </pc:grpChg>
        <pc:picChg chg="add del mod">
          <ac:chgData name="Tuba Kausar Hammad Shaikh (2316288)" userId="S::2316288@student.uwtsd.ac.uk::45a9c5b4-9d2c-48db-937b-f3047b08a251" providerId="AD" clId="Web-{EC565E5D-5DC5-72AC-B143-E19B9ADFA268}" dt="2024-03-29T05:14:12.776" v="8"/>
          <ac:picMkLst>
            <pc:docMk/>
            <pc:sldMk cId="109857222" sldId="256"/>
            <ac:picMk id="4" creationId="{7EB84873-D4D9-7E33-C00C-03E70E054394}"/>
          </ac:picMkLst>
        </pc:picChg>
      </pc:sldChg>
      <pc:sldChg chg="modSp mod modClrScheme chgLayout">
        <pc:chgData name="Tuba Kausar Hammad Shaikh (2316288)" userId="S::2316288@student.uwtsd.ac.uk::45a9c5b4-9d2c-48db-937b-f3047b08a251" providerId="AD" clId="Web-{EC565E5D-5DC5-72AC-B143-E19B9ADFA268}" dt="2024-03-29T05:26:20.350" v="348" actId="14100"/>
        <pc:sldMkLst>
          <pc:docMk/>
          <pc:sldMk cId="1380154066" sldId="257"/>
        </pc:sldMkLst>
        <pc:spChg chg="mod ord">
          <ac:chgData name="Tuba Kausar Hammad Shaikh (2316288)" userId="S::2316288@student.uwtsd.ac.uk::45a9c5b4-9d2c-48db-937b-f3047b08a251" providerId="AD" clId="Web-{EC565E5D-5DC5-72AC-B143-E19B9ADFA268}" dt="2024-03-29T05:25:44.974" v="346"/>
          <ac:spMkLst>
            <pc:docMk/>
            <pc:sldMk cId="1380154066" sldId="257"/>
            <ac:spMk id="2" creationId="{3F666712-0554-EB5E-22C0-4FBFDD3A52BA}"/>
          </ac:spMkLst>
        </pc:spChg>
        <pc:spChg chg="mod ord">
          <ac:chgData name="Tuba Kausar Hammad Shaikh (2316288)" userId="S::2316288@student.uwtsd.ac.uk::45a9c5b4-9d2c-48db-937b-f3047b08a251" providerId="AD" clId="Web-{EC565E5D-5DC5-72AC-B143-E19B9ADFA268}" dt="2024-03-29T05:26:20.350" v="348" actId="14100"/>
          <ac:spMkLst>
            <pc:docMk/>
            <pc:sldMk cId="1380154066" sldId="257"/>
            <ac:spMk id="3" creationId="{5B92F434-30D9-58D9-DCF4-E0666C6EA462}"/>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2312865600" sldId="258"/>
        </pc:sldMkLst>
        <pc:spChg chg="mod ord">
          <ac:chgData name="Tuba Kausar Hammad Shaikh (2316288)" userId="S::2316288@student.uwtsd.ac.uk::45a9c5b4-9d2c-48db-937b-f3047b08a251" providerId="AD" clId="Web-{EC565E5D-5DC5-72AC-B143-E19B9ADFA268}" dt="2024-03-29T05:25:44.974" v="346"/>
          <ac:spMkLst>
            <pc:docMk/>
            <pc:sldMk cId="2312865600" sldId="258"/>
            <ac:spMk id="2" creationId="{4AC67EE5-BD65-A7F4-8395-CD910ACC8612}"/>
          </ac:spMkLst>
        </pc:spChg>
        <pc:spChg chg="mod ord">
          <ac:chgData name="Tuba Kausar Hammad Shaikh (2316288)" userId="S::2316288@student.uwtsd.ac.uk::45a9c5b4-9d2c-48db-937b-f3047b08a251" providerId="AD" clId="Web-{EC565E5D-5DC5-72AC-B143-E19B9ADFA268}" dt="2024-03-29T05:25:44.974" v="346"/>
          <ac:spMkLst>
            <pc:docMk/>
            <pc:sldMk cId="2312865600" sldId="258"/>
            <ac:spMk id="3" creationId="{B5BAB41B-B2B6-AF0E-D4C9-2A77A653D576}"/>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4120500960" sldId="259"/>
        </pc:sldMkLst>
        <pc:spChg chg="mod ord">
          <ac:chgData name="Tuba Kausar Hammad Shaikh (2316288)" userId="S::2316288@student.uwtsd.ac.uk::45a9c5b4-9d2c-48db-937b-f3047b08a251" providerId="AD" clId="Web-{EC565E5D-5DC5-72AC-B143-E19B9ADFA268}" dt="2024-03-29T05:25:44.974" v="346"/>
          <ac:spMkLst>
            <pc:docMk/>
            <pc:sldMk cId="4120500960" sldId="259"/>
            <ac:spMk id="2" creationId="{38CD937C-0A5F-DDE2-CEAB-46BD15DE99AC}"/>
          </ac:spMkLst>
        </pc:spChg>
        <pc:spChg chg="mod ord">
          <ac:chgData name="Tuba Kausar Hammad Shaikh (2316288)" userId="S::2316288@student.uwtsd.ac.uk::45a9c5b4-9d2c-48db-937b-f3047b08a251" providerId="AD" clId="Web-{EC565E5D-5DC5-72AC-B143-E19B9ADFA268}" dt="2024-03-29T05:25:44.974" v="346"/>
          <ac:spMkLst>
            <pc:docMk/>
            <pc:sldMk cId="4120500960" sldId="259"/>
            <ac:spMk id="3" creationId="{A0FD0D98-FE4B-2116-90B7-F953F29BE54A}"/>
          </ac:spMkLst>
        </pc:spChg>
      </pc:sldChg>
      <pc:sldChg chg="modSp mod modClrScheme chgLayout">
        <pc:chgData name="Tuba Kausar Hammad Shaikh (2316288)" userId="S::2316288@student.uwtsd.ac.uk::45a9c5b4-9d2c-48db-937b-f3047b08a251" providerId="AD" clId="Web-{EC565E5D-5DC5-72AC-B143-E19B9ADFA268}" dt="2024-03-29T05:29:25.901" v="351" actId="20577"/>
        <pc:sldMkLst>
          <pc:docMk/>
          <pc:sldMk cId="490469909" sldId="260"/>
        </pc:sldMkLst>
        <pc:spChg chg="mod ord">
          <ac:chgData name="Tuba Kausar Hammad Shaikh (2316288)" userId="S::2316288@student.uwtsd.ac.uk::45a9c5b4-9d2c-48db-937b-f3047b08a251" providerId="AD" clId="Web-{EC565E5D-5DC5-72AC-B143-E19B9ADFA268}" dt="2024-03-29T05:25:44.974" v="346"/>
          <ac:spMkLst>
            <pc:docMk/>
            <pc:sldMk cId="490469909" sldId="260"/>
            <ac:spMk id="2" creationId="{A6C5D582-8C2A-B3D3-B227-FB5C6DD8FBAC}"/>
          </ac:spMkLst>
        </pc:spChg>
        <pc:spChg chg="mod ord">
          <ac:chgData name="Tuba Kausar Hammad Shaikh (2316288)" userId="S::2316288@student.uwtsd.ac.uk::45a9c5b4-9d2c-48db-937b-f3047b08a251" providerId="AD" clId="Web-{EC565E5D-5DC5-72AC-B143-E19B9ADFA268}" dt="2024-03-29T05:29:25.901" v="351" actId="20577"/>
          <ac:spMkLst>
            <pc:docMk/>
            <pc:sldMk cId="490469909" sldId="260"/>
            <ac:spMk id="3" creationId="{791ACB28-111C-8EDF-F8E7-E2B1E2B0A6C8}"/>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197573404" sldId="261"/>
        </pc:sldMkLst>
        <pc:spChg chg="mod ord">
          <ac:chgData name="Tuba Kausar Hammad Shaikh (2316288)" userId="S::2316288@student.uwtsd.ac.uk::45a9c5b4-9d2c-48db-937b-f3047b08a251" providerId="AD" clId="Web-{EC565E5D-5DC5-72AC-B143-E19B9ADFA268}" dt="2024-03-29T05:25:44.974" v="346"/>
          <ac:spMkLst>
            <pc:docMk/>
            <pc:sldMk cId="1197573404" sldId="261"/>
            <ac:spMk id="2" creationId="{CC591CFB-3ABF-DDF7-7BBB-BA75FEC859BD}"/>
          </ac:spMkLst>
        </pc:spChg>
        <pc:spChg chg="mod ord">
          <ac:chgData name="Tuba Kausar Hammad Shaikh (2316288)" userId="S::2316288@student.uwtsd.ac.uk::45a9c5b4-9d2c-48db-937b-f3047b08a251" providerId="AD" clId="Web-{EC565E5D-5DC5-72AC-B143-E19B9ADFA268}" dt="2024-03-29T05:25:44.974" v="346"/>
          <ac:spMkLst>
            <pc:docMk/>
            <pc:sldMk cId="1197573404" sldId="261"/>
            <ac:spMk id="3" creationId="{4B0C0128-1DD5-F854-EB73-DC2641EF7AB6}"/>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340021310" sldId="262"/>
        </pc:sldMkLst>
        <pc:spChg chg="mod ord">
          <ac:chgData name="Tuba Kausar Hammad Shaikh (2316288)" userId="S::2316288@student.uwtsd.ac.uk::45a9c5b4-9d2c-48db-937b-f3047b08a251" providerId="AD" clId="Web-{EC565E5D-5DC5-72AC-B143-E19B9ADFA268}" dt="2024-03-29T05:25:44.974" v="346"/>
          <ac:spMkLst>
            <pc:docMk/>
            <pc:sldMk cId="340021310" sldId="262"/>
            <ac:spMk id="2" creationId="{DC77A5EC-FEBC-A1CF-0696-0B5B23669DDA}"/>
          </ac:spMkLst>
        </pc:spChg>
        <pc:spChg chg="mod ord">
          <ac:chgData name="Tuba Kausar Hammad Shaikh (2316288)" userId="S::2316288@student.uwtsd.ac.uk::45a9c5b4-9d2c-48db-937b-f3047b08a251" providerId="AD" clId="Web-{EC565E5D-5DC5-72AC-B143-E19B9ADFA268}" dt="2024-03-29T05:25:44.974" v="346"/>
          <ac:spMkLst>
            <pc:docMk/>
            <pc:sldMk cId="340021310" sldId="262"/>
            <ac:spMk id="3" creationId="{DF12C489-99F0-A459-091D-5BFC8E3AA3C9}"/>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3406754647" sldId="263"/>
        </pc:sldMkLst>
        <pc:spChg chg="mod ord">
          <ac:chgData name="Tuba Kausar Hammad Shaikh (2316288)" userId="S::2316288@student.uwtsd.ac.uk::45a9c5b4-9d2c-48db-937b-f3047b08a251" providerId="AD" clId="Web-{EC565E5D-5DC5-72AC-B143-E19B9ADFA268}" dt="2024-03-29T05:25:44.974" v="346"/>
          <ac:spMkLst>
            <pc:docMk/>
            <pc:sldMk cId="3406754647" sldId="263"/>
            <ac:spMk id="2" creationId="{E52C9095-E3E1-65FC-4DE1-201B5569BA07}"/>
          </ac:spMkLst>
        </pc:spChg>
        <pc:spChg chg="mod ord">
          <ac:chgData name="Tuba Kausar Hammad Shaikh (2316288)" userId="S::2316288@student.uwtsd.ac.uk::45a9c5b4-9d2c-48db-937b-f3047b08a251" providerId="AD" clId="Web-{EC565E5D-5DC5-72AC-B143-E19B9ADFA268}" dt="2024-03-29T05:25:44.974" v="346"/>
          <ac:spMkLst>
            <pc:docMk/>
            <pc:sldMk cId="3406754647" sldId="263"/>
            <ac:spMk id="3" creationId="{F69CC366-A8F3-87B8-D4AA-C8297136E706}"/>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876917738" sldId="264"/>
        </pc:sldMkLst>
        <pc:spChg chg="mod ord">
          <ac:chgData name="Tuba Kausar Hammad Shaikh (2316288)" userId="S::2316288@student.uwtsd.ac.uk::45a9c5b4-9d2c-48db-937b-f3047b08a251" providerId="AD" clId="Web-{EC565E5D-5DC5-72AC-B143-E19B9ADFA268}" dt="2024-03-29T05:25:44.974" v="346"/>
          <ac:spMkLst>
            <pc:docMk/>
            <pc:sldMk cId="1876917738" sldId="264"/>
            <ac:spMk id="2" creationId="{80C90E3B-03B0-A649-E9EF-3D8DE98821F2}"/>
          </ac:spMkLst>
        </pc:spChg>
        <pc:spChg chg="mod ord">
          <ac:chgData name="Tuba Kausar Hammad Shaikh (2316288)" userId="S::2316288@student.uwtsd.ac.uk::45a9c5b4-9d2c-48db-937b-f3047b08a251" providerId="AD" clId="Web-{EC565E5D-5DC5-72AC-B143-E19B9ADFA268}" dt="2024-03-29T05:25:44.974" v="346"/>
          <ac:spMkLst>
            <pc:docMk/>
            <pc:sldMk cId="1876917738" sldId="264"/>
            <ac:spMk id="3" creationId="{C6B51D70-4824-A4CB-53C4-4799F2A3CD3D}"/>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957173233" sldId="265"/>
        </pc:sldMkLst>
        <pc:spChg chg="mod ord">
          <ac:chgData name="Tuba Kausar Hammad Shaikh (2316288)" userId="S::2316288@student.uwtsd.ac.uk::45a9c5b4-9d2c-48db-937b-f3047b08a251" providerId="AD" clId="Web-{EC565E5D-5DC5-72AC-B143-E19B9ADFA268}" dt="2024-03-29T05:25:44.974" v="346"/>
          <ac:spMkLst>
            <pc:docMk/>
            <pc:sldMk cId="957173233" sldId="265"/>
            <ac:spMk id="2" creationId="{F886AC32-A754-E5B4-68DA-E9DF1DB94901}"/>
          </ac:spMkLst>
        </pc:spChg>
        <pc:spChg chg="mod ord">
          <ac:chgData name="Tuba Kausar Hammad Shaikh (2316288)" userId="S::2316288@student.uwtsd.ac.uk::45a9c5b4-9d2c-48db-937b-f3047b08a251" providerId="AD" clId="Web-{EC565E5D-5DC5-72AC-B143-E19B9ADFA268}" dt="2024-03-29T05:25:44.974" v="346"/>
          <ac:spMkLst>
            <pc:docMk/>
            <pc:sldMk cId="957173233" sldId="265"/>
            <ac:spMk id="3" creationId="{FD4EC10B-FEB6-460F-54D9-DB425D947B6D}"/>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446602994" sldId="266"/>
        </pc:sldMkLst>
        <pc:spChg chg="mod ord">
          <ac:chgData name="Tuba Kausar Hammad Shaikh (2316288)" userId="S::2316288@student.uwtsd.ac.uk::45a9c5b4-9d2c-48db-937b-f3047b08a251" providerId="AD" clId="Web-{EC565E5D-5DC5-72AC-B143-E19B9ADFA268}" dt="2024-03-29T05:25:44.974" v="346"/>
          <ac:spMkLst>
            <pc:docMk/>
            <pc:sldMk cId="446602994" sldId="266"/>
            <ac:spMk id="2" creationId="{5A01D365-9356-4DFB-0828-B2F3242A5F99}"/>
          </ac:spMkLst>
        </pc:spChg>
        <pc:spChg chg="mod ord">
          <ac:chgData name="Tuba Kausar Hammad Shaikh (2316288)" userId="S::2316288@student.uwtsd.ac.uk::45a9c5b4-9d2c-48db-937b-f3047b08a251" providerId="AD" clId="Web-{EC565E5D-5DC5-72AC-B143-E19B9ADFA268}" dt="2024-03-29T05:25:44.974" v="346"/>
          <ac:spMkLst>
            <pc:docMk/>
            <pc:sldMk cId="446602994" sldId="266"/>
            <ac:spMk id="3" creationId="{53ADAB94-2094-E003-2E04-CCF4147ADDF0}"/>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965000134" sldId="267"/>
        </pc:sldMkLst>
        <pc:spChg chg="mod ord">
          <ac:chgData name="Tuba Kausar Hammad Shaikh (2316288)" userId="S::2316288@student.uwtsd.ac.uk::45a9c5b4-9d2c-48db-937b-f3047b08a251" providerId="AD" clId="Web-{EC565E5D-5DC5-72AC-B143-E19B9ADFA268}" dt="2024-03-29T05:25:44.974" v="346"/>
          <ac:spMkLst>
            <pc:docMk/>
            <pc:sldMk cId="965000134" sldId="267"/>
            <ac:spMk id="2" creationId="{9838D051-5712-F70A-FE10-73D477E43AE5}"/>
          </ac:spMkLst>
        </pc:spChg>
        <pc:spChg chg="mod ord">
          <ac:chgData name="Tuba Kausar Hammad Shaikh (2316288)" userId="S::2316288@student.uwtsd.ac.uk::45a9c5b4-9d2c-48db-937b-f3047b08a251" providerId="AD" clId="Web-{EC565E5D-5DC5-72AC-B143-E19B9ADFA268}" dt="2024-03-29T05:25:44.974" v="346"/>
          <ac:spMkLst>
            <pc:docMk/>
            <pc:sldMk cId="965000134" sldId="267"/>
            <ac:spMk id="3" creationId="{66462A21-5542-9957-2684-084A635B8364}"/>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4270105069" sldId="268"/>
        </pc:sldMkLst>
        <pc:spChg chg="mod ord">
          <ac:chgData name="Tuba Kausar Hammad Shaikh (2316288)" userId="S::2316288@student.uwtsd.ac.uk::45a9c5b4-9d2c-48db-937b-f3047b08a251" providerId="AD" clId="Web-{EC565E5D-5DC5-72AC-B143-E19B9ADFA268}" dt="2024-03-29T05:25:44.974" v="346"/>
          <ac:spMkLst>
            <pc:docMk/>
            <pc:sldMk cId="4270105069" sldId="268"/>
            <ac:spMk id="2" creationId="{23D792A9-9FBA-F86B-6682-6968FAE9389D}"/>
          </ac:spMkLst>
        </pc:spChg>
        <pc:spChg chg="mod ord">
          <ac:chgData name="Tuba Kausar Hammad Shaikh (2316288)" userId="S::2316288@student.uwtsd.ac.uk::45a9c5b4-9d2c-48db-937b-f3047b08a251" providerId="AD" clId="Web-{EC565E5D-5DC5-72AC-B143-E19B9ADFA268}" dt="2024-03-29T05:25:44.974" v="346"/>
          <ac:spMkLst>
            <pc:docMk/>
            <pc:sldMk cId="4270105069" sldId="268"/>
            <ac:spMk id="3" creationId="{952E1F3E-DD2C-A4FF-FF5D-0D678DA9475D}"/>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528861876" sldId="269"/>
        </pc:sldMkLst>
        <pc:spChg chg="mod ord">
          <ac:chgData name="Tuba Kausar Hammad Shaikh (2316288)" userId="S::2316288@student.uwtsd.ac.uk::45a9c5b4-9d2c-48db-937b-f3047b08a251" providerId="AD" clId="Web-{EC565E5D-5DC5-72AC-B143-E19B9ADFA268}" dt="2024-03-29T05:25:44.974" v="346"/>
          <ac:spMkLst>
            <pc:docMk/>
            <pc:sldMk cId="1528861876" sldId="269"/>
            <ac:spMk id="2" creationId="{E5A733E2-C808-0A86-14B9-24D4619B9A24}"/>
          </ac:spMkLst>
        </pc:spChg>
        <pc:spChg chg="mod ord">
          <ac:chgData name="Tuba Kausar Hammad Shaikh (2316288)" userId="S::2316288@student.uwtsd.ac.uk::45a9c5b4-9d2c-48db-937b-f3047b08a251" providerId="AD" clId="Web-{EC565E5D-5DC5-72AC-B143-E19B9ADFA268}" dt="2024-03-29T05:25:44.974" v="346"/>
          <ac:spMkLst>
            <pc:docMk/>
            <pc:sldMk cId="1528861876" sldId="269"/>
            <ac:spMk id="3" creationId="{0783461E-2B4D-0271-447F-E9EE637D0007}"/>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766933782" sldId="270"/>
        </pc:sldMkLst>
        <pc:spChg chg="mod ord">
          <ac:chgData name="Tuba Kausar Hammad Shaikh (2316288)" userId="S::2316288@student.uwtsd.ac.uk::45a9c5b4-9d2c-48db-937b-f3047b08a251" providerId="AD" clId="Web-{EC565E5D-5DC5-72AC-B143-E19B9ADFA268}" dt="2024-03-29T05:25:44.974" v="346"/>
          <ac:spMkLst>
            <pc:docMk/>
            <pc:sldMk cId="1766933782" sldId="270"/>
            <ac:spMk id="3" creationId="{D8AE7894-3371-1014-8F18-B72819E32B97}"/>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744851604" sldId="271"/>
        </pc:sldMkLst>
        <pc:spChg chg="mod ord">
          <ac:chgData name="Tuba Kausar Hammad Shaikh (2316288)" userId="S::2316288@student.uwtsd.ac.uk::45a9c5b4-9d2c-48db-937b-f3047b08a251" providerId="AD" clId="Web-{EC565E5D-5DC5-72AC-B143-E19B9ADFA268}" dt="2024-03-29T05:25:44.974" v="346"/>
          <ac:spMkLst>
            <pc:docMk/>
            <pc:sldMk cId="1744851604" sldId="271"/>
            <ac:spMk id="2" creationId="{F0488281-FB47-6569-0DA5-57EF51ADE7C1}"/>
          </ac:spMkLst>
        </pc:spChg>
        <pc:spChg chg="mod ord">
          <ac:chgData name="Tuba Kausar Hammad Shaikh (2316288)" userId="S::2316288@student.uwtsd.ac.uk::45a9c5b4-9d2c-48db-937b-f3047b08a251" providerId="AD" clId="Web-{EC565E5D-5DC5-72AC-B143-E19B9ADFA268}" dt="2024-03-29T05:25:44.974" v="346"/>
          <ac:spMkLst>
            <pc:docMk/>
            <pc:sldMk cId="1744851604" sldId="271"/>
            <ac:spMk id="3" creationId="{9C64FB8F-7331-6132-EA35-AB822EAD641F}"/>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729222074" sldId="272"/>
        </pc:sldMkLst>
        <pc:spChg chg="mod ord">
          <ac:chgData name="Tuba Kausar Hammad Shaikh (2316288)" userId="S::2316288@student.uwtsd.ac.uk::45a9c5b4-9d2c-48db-937b-f3047b08a251" providerId="AD" clId="Web-{EC565E5D-5DC5-72AC-B143-E19B9ADFA268}" dt="2024-03-29T05:25:44.974" v="346"/>
          <ac:spMkLst>
            <pc:docMk/>
            <pc:sldMk cId="1729222074" sldId="272"/>
            <ac:spMk id="2" creationId="{C5F41F7A-1C9C-3FDF-3A45-1D10EAD5CDDC}"/>
          </ac:spMkLst>
        </pc:spChg>
        <pc:spChg chg="mod ord">
          <ac:chgData name="Tuba Kausar Hammad Shaikh (2316288)" userId="S::2316288@student.uwtsd.ac.uk::45a9c5b4-9d2c-48db-937b-f3047b08a251" providerId="AD" clId="Web-{EC565E5D-5DC5-72AC-B143-E19B9ADFA268}" dt="2024-03-29T05:25:44.974" v="346"/>
          <ac:spMkLst>
            <pc:docMk/>
            <pc:sldMk cId="1729222074" sldId="272"/>
            <ac:spMk id="3" creationId="{2D63FE85-2324-94E0-F997-6681D34C1037}"/>
          </ac:spMkLst>
        </pc:spChg>
      </pc:sldChg>
      <pc:sldChg chg="modSp mod modClrScheme chgLayout">
        <pc:chgData name="Tuba Kausar Hammad Shaikh (2316288)" userId="S::2316288@student.uwtsd.ac.uk::45a9c5b4-9d2c-48db-937b-f3047b08a251" providerId="AD" clId="Web-{EC565E5D-5DC5-72AC-B143-E19B9ADFA268}" dt="2024-03-29T05:25:44.974" v="346"/>
        <pc:sldMkLst>
          <pc:docMk/>
          <pc:sldMk cId="1497403917" sldId="273"/>
        </pc:sldMkLst>
        <pc:spChg chg="mod ord">
          <ac:chgData name="Tuba Kausar Hammad Shaikh (2316288)" userId="S::2316288@student.uwtsd.ac.uk::45a9c5b4-9d2c-48db-937b-f3047b08a251" providerId="AD" clId="Web-{EC565E5D-5DC5-72AC-B143-E19B9ADFA268}" dt="2024-03-29T05:25:44.974" v="346"/>
          <ac:spMkLst>
            <pc:docMk/>
            <pc:sldMk cId="1497403917" sldId="273"/>
            <ac:spMk id="2" creationId="{5581B4DF-8F32-AEAD-D958-548066E7FF6B}"/>
          </ac:spMkLst>
        </pc:spChg>
        <pc:spChg chg="mod ord">
          <ac:chgData name="Tuba Kausar Hammad Shaikh (2316288)" userId="S::2316288@student.uwtsd.ac.uk::45a9c5b4-9d2c-48db-937b-f3047b08a251" providerId="AD" clId="Web-{EC565E5D-5DC5-72AC-B143-E19B9ADFA268}" dt="2024-03-29T05:25:44.974" v="346"/>
          <ac:spMkLst>
            <pc:docMk/>
            <pc:sldMk cId="1497403917" sldId="273"/>
            <ac:spMk id="3" creationId="{BBF9F9EE-FB55-470E-1980-534C2F82E321}"/>
          </ac:spMkLst>
        </pc:spChg>
      </pc:sldChg>
      <pc:sldChg chg="addSp delSp modSp new mod ord setBg modClrScheme delDesignElem chgLayout">
        <pc:chgData name="Tuba Kausar Hammad Shaikh (2316288)" userId="S::2316288@student.uwtsd.ac.uk::45a9c5b4-9d2c-48db-937b-f3047b08a251" providerId="AD" clId="Web-{EC565E5D-5DC5-72AC-B143-E19B9ADFA268}" dt="2024-03-29T05:25:44.974" v="346"/>
        <pc:sldMkLst>
          <pc:docMk/>
          <pc:sldMk cId="1257974866" sldId="274"/>
        </pc:sldMkLst>
        <pc:spChg chg="mod ord">
          <ac:chgData name="Tuba Kausar Hammad Shaikh (2316288)" userId="S::2316288@student.uwtsd.ac.uk::45a9c5b4-9d2c-48db-937b-f3047b08a251" providerId="AD" clId="Web-{EC565E5D-5DC5-72AC-B143-E19B9ADFA268}" dt="2024-03-29T05:25:44.974" v="346"/>
          <ac:spMkLst>
            <pc:docMk/>
            <pc:sldMk cId="1257974866" sldId="274"/>
            <ac:spMk id="2" creationId="{A73D43C9-14A4-5672-054A-D5371FE8EDE5}"/>
          </ac:spMkLst>
        </pc:spChg>
        <pc:spChg chg="mod ord">
          <ac:chgData name="Tuba Kausar Hammad Shaikh (2316288)" userId="S::2316288@student.uwtsd.ac.uk::45a9c5b4-9d2c-48db-937b-f3047b08a251" providerId="AD" clId="Web-{EC565E5D-5DC5-72AC-B143-E19B9ADFA268}" dt="2024-03-29T05:25:44.974" v="346"/>
          <ac:spMkLst>
            <pc:docMk/>
            <pc:sldMk cId="1257974866" sldId="274"/>
            <ac:spMk id="3" creationId="{3AAF24AA-296C-C8BF-5E84-A56CB35B7CC3}"/>
          </ac:spMkLst>
        </pc:spChg>
        <pc:spChg chg="add del">
          <ac:chgData name="Tuba Kausar Hammad Shaikh (2316288)" userId="S::2316288@student.uwtsd.ac.uk::45a9c5b4-9d2c-48db-937b-f3047b08a251" providerId="AD" clId="Web-{EC565E5D-5DC5-72AC-B143-E19B9ADFA268}" dt="2024-03-29T05:23:30.424" v="337"/>
          <ac:spMkLst>
            <pc:docMk/>
            <pc:sldMk cId="1257974866" sldId="274"/>
            <ac:spMk id="8" creationId="{907EF6B7-1338-4443-8C46-6A318D952DFD}"/>
          </ac:spMkLst>
        </pc:spChg>
        <pc:spChg chg="add del">
          <ac:chgData name="Tuba Kausar Hammad Shaikh (2316288)" userId="S::2316288@student.uwtsd.ac.uk::45a9c5b4-9d2c-48db-937b-f3047b08a251" providerId="AD" clId="Web-{EC565E5D-5DC5-72AC-B143-E19B9ADFA268}" dt="2024-03-29T05:23:30.424" v="337"/>
          <ac:spMkLst>
            <pc:docMk/>
            <pc:sldMk cId="1257974866" sldId="274"/>
            <ac:spMk id="10" creationId="{DAAE4CDD-124C-4DCF-9584-B6033B545DD5}"/>
          </ac:spMkLst>
        </pc:spChg>
        <pc:spChg chg="add del">
          <ac:chgData name="Tuba Kausar Hammad Shaikh (2316288)" userId="S::2316288@student.uwtsd.ac.uk::45a9c5b4-9d2c-48db-937b-f3047b08a251" providerId="AD" clId="Web-{EC565E5D-5DC5-72AC-B143-E19B9ADFA268}" dt="2024-03-29T05:23:30.424" v="337"/>
          <ac:spMkLst>
            <pc:docMk/>
            <pc:sldMk cId="1257974866" sldId="274"/>
            <ac:spMk id="12" creationId="{081E4A58-353D-44AE-B2FC-2A74E2E400F7}"/>
          </ac:spMkLst>
        </pc:spChg>
      </pc:sldChg>
      <pc:sldMasterChg chg="del delSldLayout">
        <pc:chgData name="Tuba Kausar Hammad Shaikh (2316288)" userId="S::2316288@student.uwtsd.ac.uk::45a9c5b4-9d2c-48db-937b-f3047b08a251" providerId="AD" clId="Web-{EC565E5D-5DC5-72AC-B143-E19B9ADFA268}" dt="2024-03-29T05:23:30.424" v="337"/>
        <pc:sldMasterMkLst>
          <pc:docMk/>
          <pc:sldMasterMk cId="2460954070" sldId="2147483660"/>
        </pc:sldMasterMkLst>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2385387890" sldId="2147483661"/>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949138452" sldId="2147483662"/>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2591524520" sldId="2147483663"/>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1203092039" sldId="2147483664"/>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3733172339" sldId="2147483665"/>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3210312558" sldId="2147483666"/>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3146388984" sldId="2147483667"/>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3171841454" sldId="2147483668"/>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1718958274" sldId="2147483669"/>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2202905451" sldId="2147483670"/>
          </pc:sldLayoutMkLst>
        </pc:sldLayoutChg>
        <pc:sldLayoutChg chg="del">
          <pc:chgData name="Tuba Kausar Hammad Shaikh (2316288)" userId="S::2316288@student.uwtsd.ac.uk::45a9c5b4-9d2c-48db-937b-f3047b08a251" providerId="AD" clId="Web-{EC565E5D-5DC5-72AC-B143-E19B9ADFA268}" dt="2024-03-29T05:23:30.424" v="337"/>
          <pc:sldLayoutMkLst>
            <pc:docMk/>
            <pc:sldMasterMk cId="2460954070" sldId="2147483660"/>
            <pc:sldLayoutMk cId="3479445657" sldId="2147483671"/>
          </pc:sldLayoutMkLst>
        </pc:sldLayoutChg>
      </pc:sldMasterChg>
      <pc:sldMasterChg chg="add del addSldLayout delSldLayout modSldLayout">
        <pc:chgData name="Tuba Kausar Hammad Shaikh (2316288)" userId="S::2316288@student.uwtsd.ac.uk::45a9c5b4-9d2c-48db-937b-f3047b08a251" providerId="AD" clId="Web-{EC565E5D-5DC5-72AC-B143-E19B9ADFA268}" dt="2024-03-29T05:23:50.034" v="338"/>
        <pc:sldMasterMkLst>
          <pc:docMk/>
          <pc:sldMasterMk cId="3612004194" sldId="2147483672"/>
        </pc:sldMasterMkLst>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1946860694" sldId="2147483673"/>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596999925" sldId="2147483674"/>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3578567680" sldId="2147483675"/>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1148961365" sldId="2147483676"/>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2979691347" sldId="2147483677"/>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3077546337" sldId="2147483678"/>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739161007" sldId="2147483679"/>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182541425" sldId="2147483680"/>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3117321564" sldId="2147483681"/>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3687880048" sldId="2147483682"/>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646062809" sldId="2147483683"/>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2854398076" sldId="2147483684"/>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1676013907" sldId="2147483685"/>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267226560" sldId="2147483686"/>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3445461425" sldId="2147483687"/>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3587692275" sldId="2147483688"/>
          </pc:sldLayoutMkLst>
        </pc:sldLayoutChg>
        <pc:sldLayoutChg chg="add del mod replId">
          <pc:chgData name="Tuba Kausar Hammad Shaikh (2316288)" userId="S::2316288@student.uwtsd.ac.uk::45a9c5b4-9d2c-48db-937b-f3047b08a251" providerId="AD" clId="Web-{EC565E5D-5DC5-72AC-B143-E19B9ADFA268}" dt="2024-03-29T05:23:50.034" v="338"/>
          <pc:sldLayoutMkLst>
            <pc:docMk/>
            <pc:sldMasterMk cId="3612004194" sldId="2147483672"/>
            <pc:sldLayoutMk cId="2980084483" sldId="2147483689"/>
          </pc:sldLayoutMkLst>
        </pc:sldLayoutChg>
      </pc:sldMasterChg>
      <pc:sldMasterChg chg="add del addSldLayout delSldLayout modSldLayout">
        <pc:chgData name="Tuba Kausar Hammad Shaikh (2316288)" userId="S::2316288@student.uwtsd.ac.uk::45a9c5b4-9d2c-48db-937b-f3047b08a251" providerId="AD" clId="Web-{EC565E5D-5DC5-72AC-B143-E19B9ADFA268}" dt="2024-03-29T05:25:42.849" v="345"/>
        <pc:sldMasterMkLst>
          <pc:docMk/>
          <pc:sldMasterMk cId="1111344410" sldId="2147483690"/>
        </pc:sldMasterMkLst>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148604608" sldId="2147483691"/>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2859661082" sldId="2147483692"/>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1540922130" sldId="2147483693"/>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2936354135" sldId="2147483694"/>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2579971517" sldId="2147483695"/>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646398629" sldId="2147483696"/>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4280688183" sldId="2147483697"/>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572659884" sldId="2147483698"/>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2136334139" sldId="2147483699"/>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240828901" sldId="2147483700"/>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3321091425" sldId="2147483701"/>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3642964549" sldId="2147483702"/>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2195114136" sldId="2147483703"/>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3507053929" sldId="2147483704"/>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1372293580" sldId="2147483705"/>
          </pc:sldLayoutMkLst>
        </pc:sldLayoutChg>
        <pc:sldLayoutChg chg="add del mod replId">
          <pc:chgData name="Tuba Kausar Hammad Shaikh (2316288)" userId="S::2316288@student.uwtsd.ac.uk::45a9c5b4-9d2c-48db-937b-f3047b08a251" providerId="AD" clId="Web-{EC565E5D-5DC5-72AC-B143-E19B9ADFA268}" dt="2024-03-29T05:25:42.849" v="345"/>
          <pc:sldLayoutMkLst>
            <pc:docMk/>
            <pc:sldMasterMk cId="1111344410" sldId="2147483690"/>
            <pc:sldLayoutMk cId="1769908630" sldId="2147483706"/>
          </pc:sldLayoutMkLst>
        </pc:sldLayoutChg>
      </pc:sldMasterChg>
      <pc:sldMasterChg chg="add del addSldLayout delSldLayout modSldLayout">
        <pc:chgData name="Tuba Kausar Hammad Shaikh (2316288)" userId="S::2316288@student.uwtsd.ac.uk::45a9c5b4-9d2c-48db-937b-f3047b08a251" providerId="AD" clId="Web-{EC565E5D-5DC5-72AC-B143-E19B9ADFA268}" dt="2024-03-29T05:25:44.974" v="346"/>
        <pc:sldMasterMkLst>
          <pc:docMk/>
          <pc:sldMasterMk cId="1730480908" sldId="2147483707"/>
        </pc:sldMasterMkLst>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1977521027" sldId="2147483708"/>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3684869918" sldId="2147483709"/>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1342989277" sldId="2147483710"/>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1448641467" sldId="2147483711"/>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50502129" sldId="2147483712"/>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3774978910" sldId="2147483713"/>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1750819262" sldId="2147483714"/>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3852408748" sldId="2147483715"/>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262355869" sldId="2147483716"/>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697975950" sldId="2147483717"/>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1339286732" sldId="2147483718"/>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907180051" sldId="2147483719"/>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894755611" sldId="2147483720"/>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452165119" sldId="2147483721"/>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345396450" sldId="2147483722"/>
          </pc:sldLayoutMkLst>
        </pc:sldLayoutChg>
        <pc:sldLayoutChg chg="add del mod replId">
          <pc:chgData name="Tuba Kausar Hammad Shaikh (2316288)" userId="S::2316288@student.uwtsd.ac.uk::45a9c5b4-9d2c-48db-937b-f3047b08a251" providerId="AD" clId="Web-{EC565E5D-5DC5-72AC-B143-E19B9ADFA268}" dt="2024-03-29T05:25:44.974" v="346"/>
          <pc:sldLayoutMkLst>
            <pc:docMk/>
            <pc:sldMasterMk cId="1730480908" sldId="2147483707"/>
            <pc:sldLayoutMk cId="2094350322" sldId="2147483723"/>
          </pc:sldLayoutMkLst>
        </pc:sldLayoutChg>
      </pc:sldMasterChg>
      <pc:sldMasterChg chg="add addSldLayout modSldLayout">
        <pc:chgData name="Tuba Kausar Hammad Shaikh (2316288)" userId="S::2316288@student.uwtsd.ac.uk::45a9c5b4-9d2c-48db-937b-f3047b08a251" providerId="AD" clId="Web-{EC565E5D-5DC5-72AC-B143-E19B9ADFA268}" dt="2024-03-29T05:25:44.974" v="346"/>
        <pc:sldMasterMkLst>
          <pc:docMk/>
          <pc:sldMasterMk cId="1932383617" sldId="2147483724"/>
        </pc:sldMasterMkLst>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3499843599" sldId="2147483725"/>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93719830" sldId="2147483726"/>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2051667830" sldId="2147483727"/>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2792759340" sldId="2147483728"/>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1576170175" sldId="2147483729"/>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3503951476" sldId="2147483730"/>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3254149857" sldId="2147483731"/>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1159243358" sldId="2147483732"/>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2688186456" sldId="2147483733"/>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4010975000" sldId="2147483734"/>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1186712207" sldId="2147483735"/>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2427427426" sldId="2147483736"/>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1174220836" sldId="2147483737"/>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312770176" sldId="2147483738"/>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788096307" sldId="2147483739"/>
          </pc:sldLayoutMkLst>
        </pc:sldLayoutChg>
        <pc:sldLayoutChg chg="add mod replId">
          <pc:chgData name="Tuba Kausar Hammad Shaikh (2316288)" userId="S::2316288@student.uwtsd.ac.uk::45a9c5b4-9d2c-48db-937b-f3047b08a251" providerId="AD" clId="Web-{EC565E5D-5DC5-72AC-B143-E19B9ADFA268}" dt="2024-03-29T05:25:44.974" v="346"/>
          <pc:sldLayoutMkLst>
            <pc:docMk/>
            <pc:sldMasterMk cId="1932383617" sldId="2147483724"/>
            <pc:sldLayoutMk cId="1943756578" sldId="2147483740"/>
          </pc:sldLayoutMkLst>
        </pc:sldLayoutChg>
      </pc:sldMasterChg>
    </pc:docChg>
  </pc:docChgLst>
  <pc:docChgLst>
    <pc:chgData name="Tuba Kausar Hammad Shaikh (2316288)" userId="S::2316288@student.uwtsd.ac.uk::45a9c5b4-9d2c-48db-937b-f3047b08a251" providerId="AD" clId="Web-{47BBA51B-8633-0B73-4CAD-14583C377030}"/>
    <pc:docChg chg="addSld modSld">
      <pc:chgData name="Tuba Kausar Hammad Shaikh (2316288)" userId="S::2316288@student.uwtsd.ac.uk::45a9c5b4-9d2c-48db-937b-f3047b08a251" providerId="AD" clId="Web-{47BBA51B-8633-0B73-4CAD-14583C377030}" dt="2024-03-28T09:08:08.315" v="134" actId="20577"/>
      <pc:docMkLst>
        <pc:docMk/>
      </pc:docMkLst>
      <pc:sldChg chg="modSp new">
        <pc:chgData name="Tuba Kausar Hammad Shaikh (2316288)" userId="S::2316288@student.uwtsd.ac.uk::45a9c5b4-9d2c-48db-937b-f3047b08a251" providerId="AD" clId="Web-{47BBA51B-8633-0B73-4CAD-14583C377030}" dt="2024-03-28T09:08:08.315" v="134" actId="20577"/>
        <pc:sldMkLst>
          <pc:docMk/>
          <pc:sldMk cId="1744851604" sldId="271"/>
        </pc:sldMkLst>
        <pc:spChg chg="mod">
          <ac:chgData name="Tuba Kausar Hammad Shaikh (2316288)" userId="S::2316288@student.uwtsd.ac.uk::45a9c5b4-9d2c-48db-937b-f3047b08a251" providerId="AD" clId="Web-{47BBA51B-8633-0B73-4CAD-14583C377030}" dt="2024-03-28T09:08:08.315" v="134" actId="20577"/>
          <ac:spMkLst>
            <pc:docMk/>
            <pc:sldMk cId="1744851604" sldId="271"/>
            <ac:spMk id="2" creationId="{F0488281-FB47-6569-0DA5-57EF51ADE7C1}"/>
          </ac:spMkLst>
        </pc:spChg>
        <pc:spChg chg="mod">
          <ac:chgData name="Tuba Kausar Hammad Shaikh (2316288)" userId="S::2316288@student.uwtsd.ac.uk::45a9c5b4-9d2c-48db-937b-f3047b08a251" providerId="AD" clId="Web-{47BBA51B-8633-0B73-4CAD-14583C377030}" dt="2024-03-28T08:16:17.853" v="77" actId="20577"/>
          <ac:spMkLst>
            <pc:docMk/>
            <pc:sldMk cId="1744851604" sldId="271"/>
            <ac:spMk id="3" creationId="{9C64FB8F-7331-6132-EA35-AB822EAD641F}"/>
          </ac:spMkLst>
        </pc:spChg>
      </pc:sldChg>
      <pc:sldChg chg="modSp new">
        <pc:chgData name="Tuba Kausar Hammad Shaikh (2316288)" userId="S::2316288@student.uwtsd.ac.uk::45a9c5b4-9d2c-48db-937b-f3047b08a251" providerId="AD" clId="Web-{47BBA51B-8633-0B73-4CAD-14583C377030}" dt="2024-03-28T09:07:57.627" v="133" actId="20577"/>
        <pc:sldMkLst>
          <pc:docMk/>
          <pc:sldMk cId="1729222074" sldId="272"/>
        </pc:sldMkLst>
        <pc:spChg chg="mod">
          <ac:chgData name="Tuba Kausar Hammad Shaikh (2316288)" userId="S::2316288@student.uwtsd.ac.uk::45a9c5b4-9d2c-48db-937b-f3047b08a251" providerId="AD" clId="Web-{47BBA51B-8633-0B73-4CAD-14583C377030}" dt="2024-03-28T09:07:57.627" v="133" actId="20577"/>
          <ac:spMkLst>
            <pc:docMk/>
            <pc:sldMk cId="1729222074" sldId="272"/>
            <ac:spMk id="2" creationId="{C5F41F7A-1C9C-3FDF-3A45-1D10EAD5CDDC}"/>
          </ac:spMkLst>
        </pc:spChg>
        <pc:spChg chg="mod">
          <ac:chgData name="Tuba Kausar Hammad Shaikh (2316288)" userId="S::2316288@student.uwtsd.ac.uk::45a9c5b4-9d2c-48db-937b-f3047b08a251" providerId="AD" clId="Web-{47BBA51B-8633-0B73-4CAD-14583C377030}" dt="2024-03-28T09:06:25.594" v="128" actId="20577"/>
          <ac:spMkLst>
            <pc:docMk/>
            <pc:sldMk cId="1729222074" sldId="272"/>
            <ac:spMk id="3" creationId="{2D63FE85-2324-94E0-F997-6681D34C1037}"/>
          </ac:spMkLst>
        </pc:spChg>
      </pc:sldChg>
      <pc:sldChg chg="modSp new">
        <pc:chgData name="Tuba Kausar Hammad Shaikh (2316288)" userId="S::2316288@student.uwtsd.ac.uk::45a9c5b4-9d2c-48db-937b-f3047b08a251" providerId="AD" clId="Web-{47BBA51B-8633-0B73-4CAD-14583C377030}" dt="2024-03-28T09:07:12.017" v="132" actId="14100"/>
        <pc:sldMkLst>
          <pc:docMk/>
          <pc:sldMk cId="1497403917" sldId="273"/>
        </pc:sldMkLst>
        <pc:spChg chg="mod">
          <ac:chgData name="Tuba Kausar Hammad Shaikh (2316288)" userId="S::2316288@student.uwtsd.ac.uk::45a9c5b4-9d2c-48db-937b-f3047b08a251" providerId="AD" clId="Web-{47BBA51B-8633-0B73-4CAD-14583C377030}" dt="2024-03-28T09:07:12.017" v="132" actId="14100"/>
          <ac:spMkLst>
            <pc:docMk/>
            <pc:sldMk cId="1497403917" sldId="273"/>
            <ac:spMk id="2" creationId="{5581B4DF-8F32-AEAD-D958-548066E7FF6B}"/>
          </ac:spMkLst>
        </pc:spChg>
        <pc:spChg chg="mod">
          <ac:chgData name="Tuba Kausar Hammad Shaikh (2316288)" userId="S::2316288@student.uwtsd.ac.uk::45a9c5b4-9d2c-48db-937b-f3047b08a251" providerId="AD" clId="Web-{47BBA51B-8633-0B73-4CAD-14583C377030}" dt="2024-03-28T09:07:06.532" v="131" actId="14100"/>
          <ac:spMkLst>
            <pc:docMk/>
            <pc:sldMk cId="1497403917" sldId="273"/>
            <ac:spMk id="3" creationId="{BBF9F9EE-FB55-470E-1980-534C2F82E321}"/>
          </ac:spMkLst>
        </pc:spChg>
      </pc:sldChg>
    </pc:docChg>
  </pc:docChgLst>
  <pc:docChgLst>
    <pc:chgData name="Tuba Kausar Hammad Shaikh (2316288)" userId="S::2316288@student.uwtsd.ac.uk::45a9c5b4-9d2c-48db-937b-f3047b08a251" providerId="AD" clId="Web-{1AAD7811-0368-E7A1-8E0A-57FB6BD7162E}"/>
    <pc:docChg chg="addSld delSld modSld sldOrd">
      <pc:chgData name="Tuba Kausar Hammad Shaikh (2316288)" userId="S::2316288@student.uwtsd.ac.uk::45a9c5b4-9d2c-48db-937b-f3047b08a251" providerId="AD" clId="Web-{1AAD7811-0368-E7A1-8E0A-57FB6BD7162E}" dt="2024-03-28T06:52:44.643" v="99" actId="20577"/>
      <pc:docMkLst>
        <pc:docMk/>
      </pc:docMkLst>
      <pc:sldChg chg="modSp">
        <pc:chgData name="Tuba Kausar Hammad Shaikh (2316288)" userId="S::2316288@student.uwtsd.ac.uk::45a9c5b4-9d2c-48db-937b-f3047b08a251" providerId="AD" clId="Web-{1AAD7811-0368-E7A1-8E0A-57FB6BD7162E}" dt="2024-03-28T06:41:32.573" v="4" actId="20577"/>
        <pc:sldMkLst>
          <pc:docMk/>
          <pc:sldMk cId="109857222" sldId="256"/>
        </pc:sldMkLst>
        <pc:spChg chg="mod">
          <ac:chgData name="Tuba Kausar Hammad Shaikh (2316288)" userId="S::2316288@student.uwtsd.ac.uk::45a9c5b4-9d2c-48db-937b-f3047b08a251" providerId="AD" clId="Web-{1AAD7811-0368-E7A1-8E0A-57FB6BD7162E}" dt="2024-03-28T06:41:32.573" v="4" actId="20577"/>
          <ac:spMkLst>
            <pc:docMk/>
            <pc:sldMk cId="109857222" sldId="256"/>
            <ac:spMk id="3" creationId="{00000000-0000-0000-0000-000000000000}"/>
          </ac:spMkLst>
        </pc:spChg>
      </pc:sldChg>
      <pc:sldChg chg="modSp new">
        <pc:chgData name="Tuba Kausar Hammad Shaikh (2316288)" userId="S::2316288@student.uwtsd.ac.uk::45a9c5b4-9d2c-48db-937b-f3047b08a251" providerId="AD" clId="Web-{1AAD7811-0368-E7A1-8E0A-57FB6BD7162E}" dt="2024-03-28T06:44:11.499" v="45" actId="20577"/>
        <pc:sldMkLst>
          <pc:docMk/>
          <pc:sldMk cId="1380154066" sldId="257"/>
        </pc:sldMkLst>
        <pc:spChg chg="mod">
          <ac:chgData name="Tuba Kausar Hammad Shaikh (2316288)" userId="S::2316288@student.uwtsd.ac.uk::45a9c5b4-9d2c-48db-937b-f3047b08a251" providerId="AD" clId="Web-{1AAD7811-0368-E7A1-8E0A-57FB6BD7162E}" dt="2024-03-28T06:43:54.264" v="43" actId="20577"/>
          <ac:spMkLst>
            <pc:docMk/>
            <pc:sldMk cId="1380154066" sldId="257"/>
            <ac:spMk id="2" creationId="{3F666712-0554-EB5E-22C0-4FBFDD3A52BA}"/>
          </ac:spMkLst>
        </pc:spChg>
        <pc:spChg chg="mod">
          <ac:chgData name="Tuba Kausar Hammad Shaikh (2316288)" userId="S::2316288@student.uwtsd.ac.uk::45a9c5b4-9d2c-48db-937b-f3047b08a251" providerId="AD" clId="Web-{1AAD7811-0368-E7A1-8E0A-57FB6BD7162E}" dt="2024-03-28T06:44:11.499" v="45" actId="20577"/>
          <ac:spMkLst>
            <pc:docMk/>
            <pc:sldMk cId="1380154066" sldId="257"/>
            <ac:spMk id="3" creationId="{5B92F434-30D9-58D9-DCF4-E0666C6EA462}"/>
          </ac:spMkLst>
        </pc:spChg>
      </pc:sldChg>
      <pc:sldChg chg="new del">
        <pc:chgData name="Tuba Kausar Hammad Shaikh (2316288)" userId="S::2316288@student.uwtsd.ac.uk::45a9c5b4-9d2c-48db-937b-f3047b08a251" providerId="AD" clId="Web-{1AAD7811-0368-E7A1-8E0A-57FB6BD7162E}" dt="2024-03-28T06:43:17.232" v="28"/>
        <pc:sldMkLst>
          <pc:docMk/>
          <pc:sldMk cId="4020550025" sldId="257"/>
        </pc:sldMkLst>
      </pc:sldChg>
      <pc:sldChg chg="new del">
        <pc:chgData name="Tuba Kausar Hammad Shaikh (2316288)" userId="S::2316288@student.uwtsd.ac.uk::45a9c5b4-9d2c-48db-937b-f3047b08a251" providerId="AD" clId="Web-{1AAD7811-0368-E7A1-8E0A-57FB6BD7162E}" dt="2024-03-28T06:43:15.013" v="27"/>
        <pc:sldMkLst>
          <pc:docMk/>
          <pc:sldMk cId="1541245917" sldId="258"/>
        </pc:sldMkLst>
      </pc:sldChg>
      <pc:sldChg chg="modSp new">
        <pc:chgData name="Tuba Kausar Hammad Shaikh (2316288)" userId="S::2316288@student.uwtsd.ac.uk::45a9c5b4-9d2c-48db-937b-f3047b08a251" providerId="AD" clId="Web-{1AAD7811-0368-E7A1-8E0A-57FB6BD7162E}" dt="2024-03-28T06:44:49.968" v="50" actId="20577"/>
        <pc:sldMkLst>
          <pc:docMk/>
          <pc:sldMk cId="2312865600" sldId="258"/>
        </pc:sldMkLst>
        <pc:spChg chg="mod">
          <ac:chgData name="Tuba Kausar Hammad Shaikh (2316288)" userId="S::2316288@student.uwtsd.ac.uk::45a9c5b4-9d2c-48db-937b-f3047b08a251" providerId="AD" clId="Web-{1AAD7811-0368-E7A1-8E0A-57FB6BD7162E}" dt="2024-03-28T06:44:34.593" v="47" actId="20577"/>
          <ac:spMkLst>
            <pc:docMk/>
            <pc:sldMk cId="2312865600" sldId="258"/>
            <ac:spMk id="2" creationId="{4AC67EE5-BD65-A7F4-8395-CD910ACC8612}"/>
          </ac:spMkLst>
        </pc:spChg>
        <pc:spChg chg="mod">
          <ac:chgData name="Tuba Kausar Hammad Shaikh (2316288)" userId="S::2316288@student.uwtsd.ac.uk::45a9c5b4-9d2c-48db-937b-f3047b08a251" providerId="AD" clId="Web-{1AAD7811-0368-E7A1-8E0A-57FB6BD7162E}" dt="2024-03-28T06:44:49.968" v="50" actId="20577"/>
          <ac:spMkLst>
            <pc:docMk/>
            <pc:sldMk cId="2312865600" sldId="258"/>
            <ac:spMk id="3" creationId="{B5BAB41B-B2B6-AF0E-D4C9-2A77A653D576}"/>
          </ac:spMkLst>
        </pc:spChg>
      </pc:sldChg>
      <pc:sldChg chg="new del">
        <pc:chgData name="Tuba Kausar Hammad Shaikh (2316288)" userId="S::2316288@student.uwtsd.ac.uk::45a9c5b4-9d2c-48db-937b-f3047b08a251" providerId="AD" clId="Web-{1AAD7811-0368-E7A1-8E0A-57FB6BD7162E}" dt="2024-03-28T06:43:12.794" v="26"/>
        <pc:sldMkLst>
          <pc:docMk/>
          <pc:sldMk cId="137342784" sldId="259"/>
        </pc:sldMkLst>
      </pc:sldChg>
      <pc:sldChg chg="modSp new">
        <pc:chgData name="Tuba Kausar Hammad Shaikh (2316288)" userId="S::2316288@student.uwtsd.ac.uk::45a9c5b4-9d2c-48db-937b-f3047b08a251" providerId="AD" clId="Web-{1AAD7811-0368-E7A1-8E0A-57FB6BD7162E}" dt="2024-03-28T06:45:22.146" v="55" actId="20577"/>
        <pc:sldMkLst>
          <pc:docMk/>
          <pc:sldMk cId="4120500960" sldId="259"/>
        </pc:sldMkLst>
        <pc:spChg chg="mod">
          <ac:chgData name="Tuba Kausar Hammad Shaikh (2316288)" userId="S::2316288@student.uwtsd.ac.uk::45a9c5b4-9d2c-48db-937b-f3047b08a251" providerId="AD" clId="Web-{1AAD7811-0368-E7A1-8E0A-57FB6BD7162E}" dt="2024-03-28T06:45:05.266" v="52" actId="20577"/>
          <ac:spMkLst>
            <pc:docMk/>
            <pc:sldMk cId="4120500960" sldId="259"/>
            <ac:spMk id="2" creationId="{38CD937C-0A5F-DDE2-CEAB-46BD15DE99AC}"/>
          </ac:spMkLst>
        </pc:spChg>
        <pc:spChg chg="mod">
          <ac:chgData name="Tuba Kausar Hammad Shaikh (2316288)" userId="S::2316288@student.uwtsd.ac.uk::45a9c5b4-9d2c-48db-937b-f3047b08a251" providerId="AD" clId="Web-{1AAD7811-0368-E7A1-8E0A-57FB6BD7162E}" dt="2024-03-28T06:45:22.146" v="55" actId="20577"/>
          <ac:spMkLst>
            <pc:docMk/>
            <pc:sldMk cId="4120500960" sldId="259"/>
            <ac:spMk id="3" creationId="{A0FD0D98-FE4B-2116-90B7-F953F29BE54A}"/>
          </ac:spMkLst>
        </pc:spChg>
      </pc:sldChg>
      <pc:sldChg chg="modSp new">
        <pc:chgData name="Tuba Kausar Hammad Shaikh (2316288)" userId="S::2316288@student.uwtsd.ac.uk::45a9c5b4-9d2c-48db-937b-f3047b08a251" providerId="AD" clId="Web-{1AAD7811-0368-E7A1-8E0A-57FB6BD7162E}" dt="2024-03-28T06:45:57.897" v="60" actId="20577"/>
        <pc:sldMkLst>
          <pc:docMk/>
          <pc:sldMk cId="490469909" sldId="260"/>
        </pc:sldMkLst>
        <pc:spChg chg="mod">
          <ac:chgData name="Tuba Kausar Hammad Shaikh (2316288)" userId="S::2316288@student.uwtsd.ac.uk::45a9c5b4-9d2c-48db-937b-f3047b08a251" providerId="AD" clId="Web-{1AAD7811-0368-E7A1-8E0A-57FB6BD7162E}" dt="2024-03-28T06:45:34.131" v="57" actId="20577"/>
          <ac:spMkLst>
            <pc:docMk/>
            <pc:sldMk cId="490469909" sldId="260"/>
            <ac:spMk id="2" creationId="{A6C5D582-8C2A-B3D3-B227-FB5C6DD8FBAC}"/>
          </ac:spMkLst>
        </pc:spChg>
        <pc:spChg chg="mod">
          <ac:chgData name="Tuba Kausar Hammad Shaikh (2316288)" userId="S::2316288@student.uwtsd.ac.uk::45a9c5b4-9d2c-48db-937b-f3047b08a251" providerId="AD" clId="Web-{1AAD7811-0368-E7A1-8E0A-57FB6BD7162E}" dt="2024-03-28T06:45:57.897" v="60" actId="20577"/>
          <ac:spMkLst>
            <pc:docMk/>
            <pc:sldMk cId="490469909" sldId="260"/>
            <ac:spMk id="3" creationId="{791ACB28-111C-8EDF-F8E7-E2B1E2B0A6C8}"/>
          </ac:spMkLst>
        </pc:spChg>
      </pc:sldChg>
      <pc:sldChg chg="new del">
        <pc:chgData name="Tuba Kausar Hammad Shaikh (2316288)" userId="S::2316288@student.uwtsd.ac.uk::45a9c5b4-9d2c-48db-937b-f3047b08a251" providerId="AD" clId="Web-{1AAD7811-0368-E7A1-8E0A-57FB6BD7162E}" dt="2024-03-28T06:43:10.200" v="25"/>
        <pc:sldMkLst>
          <pc:docMk/>
          <pc:sldMk cId="3137305710" sldId="260"/>
        </pc:sldMkLst>
      </pc:sldChg>
      <pc:sldChg chg="modSp new">
        <pc:chgData name="Tuba Kausar Hammad Shaikh (2316288)" userId="S::2316288@student.uwtsd.ac.uk::45a9c5b4-9d2c-48db-937b-f3047b08a251" providerId="AD" clId="Web-{1AAD7811-0368-E7A1-8E0A-57FB6BD7162E}" dt="2024-03-28T06:46:20.007" v="65" actId="20577"/>
        <pc:sldMkLst>
          <pc:docMk/>
          <pc:sldMk cId="1197573404" sldId="261"/>
        </pc:sldMkLst>
        <pc:spChg chg="mod">
          <ac:chgData name="Tuba Kausar Hammad Shaikh (2316288)" userId="S::2316288@student.uwtsd.ac.uk::45a9c5b4-9d2c-48db-937b-f3047b08a251" providerId="AD" clId="Web-{1AAD7811-0368-E7A1-8E0A-57FB6BD7162E}" dt="2024-03-28T06:46:01.803" v="62" actId="20577"/>
          <ac:spMkLst>
            <pc:docMk/>
            <pc:sldMk cId="1197573404" sldId="261"/>
            <ac:spMk id="2" creationId="{CC591CFB-3ABF-DDF7-7BBB-BA75FEC859BD}"/>
          </ac:spMkLst>
        </pc:spChg>
        <pc:spChg chg="mod">
          <ac:chgData name="Tuba Kausar Hammad Shaikh (2316288)" userId="S::2316288@student.uwtsd.ac.uk::45a9c5b4-9d2c-48db-937b-f3047b08a251" providerId="AD" clId="Web-{1AAD7811-0368-E7A1-8E0A-57FB6BD7162E}" dt="2024-03-28T06:46:20.007" v="65" actId="20577"/>
          <ac:spMkLst>
            <pc:docMk/>
            <pc:sldMk cId="1197573404" sldId="261"/>
            <ac:spMk id="3" creationId="{4B0C0128-1DD5-F854-EB73-DC2641EF7AB6}"/>
          </ac:spMkLst>
        </pc:spChg>
      </pc:sldChg>
      <pc:sldChg chg="new del">
        <pc:chgData name="Tuba Kausar Hammad Shaikh (2316288)" userId="S::2316288@student.uwtsd.ac.uk::45a9c5b4-9d2c-48db-937b-f3047b08a251" providerId="AD" clId="Web-{1AAD7811-0368-E7A1-8E0A-57FB6BD7162E}" dt="2024-03-28T06:43:04.357" v="24"/>
        <pc:sldMkLst>
          <pc:docMk/>
          <pc:sldMk cId="1376699241" sldId="261"/>
        </pc:sldMkLst>
      </pc:sldChg>
      <pc:sldChg chg="new del">
        <pc:chgData name="Tuba Kausar Hammad Shaikh (2316288)" userId="S::2316288@student.uwtsd.ac.uk::45a9c5b4-9d2c-48db-937b-f3047b08a251" providerId="AD" clId="Web-{1AAD7811-0368-E7A1-8E0A-57FB6BD7162E}" dt="2024-03-28T06:43:02.685" v="23"/>
        <pc:sldMkLst>
          <pc:docMk/>
          <pc:sldMk cId="180889820" sldId="262"/>
        </pc:sldMkLst>
      </pc:sldChg>
      <pc:sldChg chg="modSp new ord">
        <pc:chgData name="Tuba Kausar Hammad Shaikh (2316288)" userId="S::2316288@student.uwtsd.ac.uk::45a9c5b4-9d2c-48db-937b-f3047b08a251" providerId="AD" clId="Web-{1AAD7811-0368-E7A1-8E0A-57FB6BD7162E}" dt="2024-03-28T06:47:04.398" v="71"/>
        <pc:sldMkLst>
          <pc:docMk/>
          <pc:sldMk cId="340021310" sldId="262"/>
        </pc:sldMkLst>
        <pc:spChg chg="mod">
          <ac:chgData name="Tuba Kausar Hammad Shaikh (2316288)" userId="S::2316288@student.uwtsd.ac.uk::45a9c5b4-9d2c-48db-937b-f3047b08a251" providerId="AD" clId="Web-{1AAD7811-0368-E7A1-8E0A-57FB6BD7162E}" dt="2024-03-28T06:46:26.319" v="67" actId="20577"/>
          <ac:spMkLst>
            <pc:docMk/>
            <pc:sldMk cId="340021310" sldId="262"/>
            <ac:spMk id="2" creationId="{DC77A5EC-FEBC-A1CF-0696-0B5B23669DDA}"/>
          </ac:spMkLst>
        </pc:spChg>
        <pc:spChg chg="mod">
          <ac:chgData name="Tuba Kausar Hammad Shaikh (2316288)" userId="S::2316288@student.uwtsd.ac.uk::45a9c5b4-9d2c-48db-937b-f3047b08a251" providerId="AD" clId="Web-{1AAD7811-0368-E7A1-8E0A-57FB6BD7162E}" dt="2024-03-28T06:47:04.273" v="70" actId="20577"/>
          <ac:spMkLst>
            <pc:docMk/>
            <pc:sldMk cId="340021310" sldId="262"/>
            <ac:spMk id="3" creationId="{DF12C489-99F0-A459-091D-5BFC8E3AA3C9}"/>
          </ac:spMkLst>
        </pc:spChg>
      </pc:sldChg>
      <pc:sldChg chg="new del">
        <pc:chgData name="Tuba Kausar Hammad Shaikh (2316288)" userId="S::2316288@student.uwtsd.ac.uk::45a9c5b4-9d2c-48db-937b-f3047b08a251" providerId="AD" clId="Web-{1AAD7811-0368-E7A1-8E0A-57FB6BD7162E}" dt="2024-03-28T06:43:00.310" v="22"/>
        <pc:sldMkLst>
          <pc:docMk/>
          <pc:sldMk cId="97835273" sldId="263"/>
        </pc:sldMkLst>
      </pc:sldChg>
      <pc:sldChg chg="modSp new">
        <pc:chgData name="Tuba Kausar Hammad Shaikh (2316288)" userId="S::2316288@student.uwtsd.ac.uk::45a9c5b4-9d2c-48db-937b-f3047b08a251" providerId="AD" clId="Web-{1AAD7811-0368-E7A1-8E0A-57FB6BD7162E}" dt="2024-03-28T06:48:26.510" v="73" actId="20577"/>
        <pc:sldMkLst>
          <pc:docMk/>
          <pc:sldMk cId="3406754647" sldId="263"/>
        </pc:sldMkLst>
        <pc:spChg chg="mod">
          <ac:chgData name="Tuba Kausar Hammad Shaikh (2316288)" userId="S::2316288@student.uwtsd.ac.uk::45a9c5b4-9d2c-48db-937b-f3047b08a251" providerId="AD" clId="Web-{1AAD7811-0368-E7A1-8E0A-57FB6BD7162E}" dt="2024-03-28T06:48:16.681" v="72" actId="20577"/>
          <ac:spMkLst>
            <pc:docMk/>
            <pc:sldMk cId="3406754647" sldId="263"/>
            <ac:spMk id="2" creationId="{E52C9095-E3E1-65FC-4DE1-201B5569BA07}"/>
          </ac:spMkLst>
        </pc:spChg>
        <pc:spChg chg="mod">
          <ac:chgData name="Tuba Kausar Hammad Shaikh (2316288)" userId="S::2316288@student.uwtsd.ac.uk::45a9c5b4-9d2c-48db-937b-f3047b08a251" providerId="AD" clId="Web-{1AAD7811-0368-E7A1-8E0A-57FB6BD7162E}" dt="2024-03-28T06:48:26.510" v="73" actId="20577"/>
          <ac:spMkLst>
            <pc:docMk/>
            <pc:sldMk cId="3406754647" sldId="263"/>
            <ac:spMk id="3" creationId="{F69CC366-A8F3-87B8-D4AA-C8297136E706}"/>
          </ac:spMkLst>
        </pc:spChg>
      </pc:sldChg>
      <pc:sldChg chg="new del">
        <pc:chgData name="Tuba Kausar Hammad Shaikh (2316288)" userId="S::2316288@student.uwtsd.ac.uk::45a9c5b4-9d2c-48db-937b-f3047b08a251" providerId="AD" clId="Web-{1AAD7811-0368-E7A1-8E0A-57FB6BD7162E}" dt="2024-03-28T06:42:58.059" v="21"/>
        <pc:sldMkLst>
          <pc:docMk/>
          <pc:sldMk cId="253577583" sldId="264"/>
        </pc:sldMkLst>
      </pc:sldChg>
      <pc:sldChg chg="modSp new">
        <pc:chgData name="Tuba Kausar Hammad Shaikh (2316288)" userId="S::2316288@student.uwtsd.ac.uk::45a9c5b4-9d2c-48db-937b-f3047b08a251" providerId="AD" clId="Web-{1AAD7811-0368-E7A1-8E0A-57FB6BD7162E}" dt="2024-03-28T06:49:05.136" v="76" actId="20577"/>
        <pc:sldMkLst>
          <pc:docMk/>
          <pc:sldMk cId="1876917738" sldId="264"/>
        </pc:sldMkLst>
        <pc:spChg chg="mod">
          <ac:chgData name="Tuba Kausar Hammad Shaikh (2316288)" userId="S::2316288@student.uwtsd.ac.uk::45a9c5b4-9d2c-48db-937b-f3047b08a251" providerId="AD" clId="Web-{1AAD7811-0368-E7A1-8E0A-57FB6BD7162E}" dt="2024-03-28T06:49:05.136" v="76" actId="20577"/>
          <ac:spMkLst>
            <pc:docMk/>
            <pc:sldMk cId="1876917738" sldId="264"/>
            <ac:spMk id="3" creationId="{C6B51D70-4824-A4CB-53C4-4799F2A3CD3D}"/>
          </ac:spMkLst>
        </pc:spChg>
      </pc:sldChg>
      <pc:sldChg chg="modSp new">
        <pc:chgData name="Tuba Kausar Hammad Shaikh (2316288)" userId="S::2316288@student.uwtsd.ac.uk::45a9c5b4-9d2c-48db-937b-f3047b08a251" providerId="AD" clId="Web-{1AAD7811-0368-E7A1-8E0A-57FB6BD7162E}" dt="2024-03-28T06:49:34.436" v="78" actId="20577"/>
        <pc:sldMkLst>
          <pc:docMk/>
          <pc:sldMk cId="957173233" sldId="265"/>
        </pc:sldMkLst>
        <pc:spChg chg="mod">
          <ac:chgData name="Tuba Kausar Hammad Shaikh (2316288)" userId="S::2316288@student.uwtsd.ac.uk::45a9c5b4-9d2c-48db-937b-f3047b08a251" providerId="AD" clId="Web-{1AAD7811-0368-E7A1-8E0A-57FB6BD7162E}" dt="2024-03-28T06:49:34.436" v="78" actId="20577"/>
          <ac:spMkLst>
            <pc:docMk/>
            <pc:sldMk cId="957173233" sldId="265"/>
            <ac:spMk id="3" creationId="{FD4EC10B-FEB6-460F-54D9-DB425D947B6D}"/>
          </ac:spMkLst>
        </pc:spChg>
      </pc:sldChg>
      <pc:sldChg chg="new del">
        <pc:chgData name="Tuba Kausar Hammad Shaikh (2316288)" userId="S::2316288@student.uwtsd.ac.uk::45a9c5b4-9d2c-48db-937b-f3047b08a251" providerId="AD" clId="Web-{1AAD7811-0368-E7A1-8E0A-57FB6BD7162E}" dt="2024-03-28T06:42:56.013" v="20"/>
        <pc:sldMkLst>
          <pc:docMk/>
          <pc:sldMk cId="1025391032" sldId="265"/>
        </pc:sldMkLst>
      </pc:sldChg>
      <pc:sldChg chg="new">
        <pc:chgData name="Tuba Kausar Hammad Shaikh (2316288)" userId="S::2316288@student.uwtsd.ac.uk::45a9c5b4-9d2c-48db-937b-f3047b08a251" providerId="AD" clId="Web-{1AAD7811-0368-E7A1-8E0A-57FB6BD7162E}" dt="2024-03-28T06:43:27.341" v="38"/>
        <pc:sldMkLst>
          <pc:docMk/>
          <pc:sldMk cId="446602994" sldId="266"/>
        </pc:sldMkLst>
      </pc:sldChg>
      <pc:sldChg chg="new del">
        <pc:chgData name="Tuba Kausar Hammad Shaikh (2316288)" userId="S::2316288@student.uwtsd.ac.uk::45a9c5b4-9d2c-48db-937b-f3047b08a251" providerId="AD" clId="Web-{1AAD7811-0368-E7A1-8E0A-57FB6BD7162E}" dt="2024-03-28T06:42:53.403" v="19"/>
        <pc:sldMkLst>
          <pc:docMk/>
          <pc:sldMk cId="3557131658" sldId="266"/>
        </pc:sldMkLst>
      </pc:sldChg>
      <pc:sldChg chg="new">
        <pc:chgData name="Tuba Kausar Hammad Shaikh (2316288)" userId="S::2316288@student.uwtsd.ac.uk::45a9c5b4-9d2c-48db-937b-f3047b08a251" providerId="AD" clId="Web-{1AAD7811-0368-E7A1-8E0A-57FB6BD7162E}" dt="2024-03-28T06:43:27.451" v="39"/>
        <pc:sldMkLst>
          <pc:docMk/>
          <pc:sldMk cId="965000134" sldId="267"/>
        </pc:sldMkLst>
      </pc:sldChg>
      <pc:sldChg chg="new del">
        <pc:chgData name="Tuba Kausar Hammad Shaikh (2316288)" userId="S::2316288@student.uwtsd.ac.uk::45a9c5b4-9d2c-48db-937b-f3047b08a251" providerId="AD" clId="Web-{1AAD7811-0368-E7A1-8E0A-57FB6BD7162E}" dt="2024-03-28T06:42:51.044" v="18"/>
        <pc:sldMkLst>
          <pc:docMk/>
          <pc:sldMk cId="1914116296" sldId="267"/>
        </pc:sldMkLst>
      </pc:sldChg>
      <pc:sldChg chg="new del">
        <pc:chgData name="Tuba Kausar Hammad Shaikh (2316288)" userId="S::2316288@student.uwtsd.ac.uk::45a9c5b4-9d2c-48db-937b-f3047b08a251" providerId="AD" clId="Web-{1AAD7811-0368-E7A1-8E0A-57FB6BD7162E}" dt="2024-03-28T06:42:48.559" v="17"/>
        <pc:sldMkLst>
          <pc:docMk/>
          <pc:sldMk cId="733728248" sldId="268"/>
        </pc:sldMkLst>
      </pc:sldChg>
      <pc:sldChg chg="new">
        <pc:chgData name="Tuba Kausar Hammad Shaikh (2316288)" userId="S::2316288@student.uwtsd.ac.uk::45a9c5b4-9d2c-48db-937b-f3047b08a251" providerId="AD" clId="Web-{1AAD7811-0368-E7A1-8E0A-57FB6BD7162E}" dt="2024-03-28T06:43:27.795" v="40"/>
        <pc:sldMkLst>
          <pc:docMk/>
          <pc:sldMk cId="4270105069" sldId="268"/>
        </pc:sldMkLst>
      </pc:sldChg>
      <pc:sldChg chg="new">
        <pc:chgData name="Tuba Kausar Hammad Shaikh (2316288)" userId="S::2316288@student.uwtsd.ac.uk::45a9c5b4-9d2c-48db-937b-f3047b08a251" providerId="AD" clId="Web-{1AAD7811-0368-E7A1-8E0A-57FB6BD7162E}" dt="2024-03-28T06:43:27.857" v="41"/>
        <pc:sldMkLst>
          <pc:docMk/>
          <pc:sldMk cId="1528861876" sldId="269"/>
        </pc:sldMkLst>
      </pc:sldChg>
      <pc:sldChg chg="delSp modSp new">
        <pc:chgData name="Tuba Kausar Hammad Shaikh (2316288)" userId="S::2316288@student.uwtsd.ac.uk::45a9c5b4-9d2c-48db-937b-f3047b08a251" providerId="AD" clId="Web-{1AAD7811-0368-E7A1-8E0A-57FB6BD7162E}" dt="2024-03-28T06:52:44.643" v="99" actId="20577"/>
        <pc:sldMkLst>
          <pc:docMk/>
          <pc:sldMk cId="1766933782" sldId="270"/>
        </pc:sldMkLst>
        <pc:spChg chg="del">
          <ac:chgData name="Tuba Kausar Hammad Shaikh (2316288)" userId="S::2316288@student.uwtsd.ac.uk::45a9c5b4-9d2c-48db-937b-f3047b08a251" providerId="AD" clId="Web-{1AAD7811-0368-E7A1-8E0A-57FB6BD7162E}" dt="2024-03-28T06:49:59.342" v="83"/>
          <ac:spMkLst>
            <pc:docMk/>
            <pc:sldMk cId="1766933782" sldId="270"/>
            <ac:spMk id="2" creationId="{95D69710-357A-6373-769E-2526218C7A9C}"/>
          </ac:spMkLst>
        </pc:spChg>
        <pc:spChg chg="mod">
          <ac:chgData name="Tuba Kausar Hammad Shaikh (2316288)" userId="S::2316288@student.uwtsd.ac.uk::45a9c5b4-9d2c-48db-937b-f3047b08a251" providerId="AD" clId="Web-{1AAD7811-0368-E7A1-8E0A-57FB6BD7162E}" dt="2024-03-28T06:52:44.643" v="99" actId="20577"/>
          <ac:spMkLst>
            <pc:docMk/>
            <pc:sldMk cId="1766933782" sldId="270"/>
            <ac:spMk id="3" creationId="{D8AE7894-3371-1014-8F18-B72819E32B97}"/>
          </ac:spMkLst>
        </pc:spChg>
      </pc:sldChg>
    </pc:docChg>
  </pc:docChgLst>
  <pc:docChgLst>
    <pc:chgData name="Tuba Kausar Hammad Shaikh (2316288)" userId="S::2316288@student.uwtsd.ac.uk::45a9c5b4-9d2c-48db-937b-f3047b08a251" providerId="AD" clId="Web-{080EAEC5-5ECA-2784-9D97-7832B11B5AF1}"/>
    <pc:docChg chg="modSld">
      <pc:chgData name="Tuba Kausar Hammad Shaikh (2316288)" userId="S::2316288@student.uwtsd.ac.uk::45a9c5b4-9d2c-48db-937b-f3047b08a251" providerId="AD" clId="Web-{080EAEC5-5ECA-2784-9D97-7832B11B5AF1}" dt="2024-03-29T13:34:12.087" v="18" actId="1076"/>
      <pc:docMkLst>
        <pc:docMk/>
      </pc:docMkLst>
      <pc:sldChg chg="modSp">
        <pc:chgData name="Tuba Kausar Hammad Shaikh (2316288)" userId="S::2316288@student.uwtsd.ac.uk::45a9c5b4-9d2c-48db-937b-f3047b08a251" providerId="AD" clId="Web-{080EAEC5-5ECA-2784-9D97-7832B11B5AF1}" dt="2024-03-29T13:32:15.473" v="6" actId="1076"/>
        <pc:sldMkLst>
          <pc:docMk/>
          <pc:sldMk cId="1744851604" sldId="271"/>
        </pc:sldMkLst>
        <pc:spChg chg="mod">
          <ac:chgData name="Tuba Kausar Hammad Shaikh (2316288)" userId="S::2316288@student.uwtsd.ac.uk::45a9c5b4-9d2c-48db-937b-f3047b08a251" providerId="AD" clId="Web-{080EAEC5-5ECA-2784-9D97-7832B11B5AF1}" dt="2024-03-29T13:32:15.473" v="6" actId="1076"/>
          <ac:spMkLst>
            <pc:docMk/>
            <pc:sldMk cId="1744851604" sldId="271"/>
            <ac:spMk id="2" creationId="{F0488281-FB47-6569-0DA5-57EF51ADE7C1}"/>
          </ac:spMkLst>
        </pc:spChg>
        <pc:spChg chg="mod">
          <ac:chgData name="Tuba Kausar Hammad Shaikh (2316288)" userId="S::2316288@student.uwtsd.ac.uk::45a9c5b4-9d2c-48db-937b-f3047b08a251" providerId="AD" clId="Web-{080EAEC5-5ECA-2784-9D97-7832B11B5AF1}" dt="2024-03-29T13:32:06.566" v="5" actId="14100"/>
          <ac:spMkLst>
            <pc:docMk/>
            <pc:sldMk cId="1744851604" sldId="271"/>
            <ac:spMk id="3" creationId="{9C64FB8F-7331-6132-EA35-AB822EAD641F}"/>
          </ac:spMkLst>
        </pc:spChg>
      </pc:sldChg>
      <pc:sldChg chg="modSp">
        <pc:chgData name="Tuba Kausar Hammad Shaikh (2316288)" userId="S::2316288@student.uwtsd.ac.uk::45a9c5b4-9d2c-48db-937b-f3047b08a251" providerId="AD" clId="Web-{080EAEC5-5ECA-2784-9D97-7832B11B5AF1}" dt="2024-03-29T13:31:29.909" v="1" actId="1076"/>
        <pc:sldMkLst>
          <pc:docMk/>
          <pc:sldMk cId="893847497" sldId="282"/>
        </pc:sldMkLst>
        <pc:spChg chg="mod">
          <ac:chgData name="Tuba Kausar Hammad Shaikh (2316288)" userId="S::2316288@student.uwtsd.ac.uk::45a9c5b4-9d2c-48db-937b-f3047b08a251" providerId="AD" clId="Web-{080EAEC5-5ECA-2784-9D97-7832B11B5AF1}" dt="2024-03-29T13:31:24.518" v="0" actId="1076"/>
          <ac:spMkLst>
            <pc:docMk/>
            <pc:sldMk cId="893847497" sldId="282"/>
            <ac:spMk id="3" creationId="{53B6FA73-5474-DE6A-7844-F6633E32E591}"/>
          </ac:spMkLst>
        </pc:spChg>
        <pc:picChg chg="mod">
          <ac:chgData name="Tuba Kausar Hammad Shaikh (2316288)" userId="S::2316288@student.uwtsd.ac.uk::45a9c5b4-9d2c-48db-937b-f3047b08a251" providerId="AD" clId="Web-{080EAEC5-5ECA-2784-9D97-7832B11B5AF1}" dt="2024-03-29T13:31:29.909" v="1" actId="1076"/>
          <ac:picMkLst>
            <pc:docMk/>
            <pc:sldMk cId="893847497" sldId="282"/>
            <ac:picMk id="4" creationId="{2A4424A9-F2CA-3EC7-4C1A-22A2CEC76477}"/>
          </ac:picMkLst>
        </pc:picChg>
      </pc:sldChg>
      <pc:sldChg chg="addSp modSp mod setBg">
        <pc:chgData name="Tuba Kausar Hammad Shaikh (2316288)" userId="S::2316288@student.uwtsd.ac.uk::45a9c5b4-9d2c-48db-937b-f3047b08a251" providerId="AD" clId="Web-{080EAEC5-5ECA-2784-9D97-7832B11B5AF1}" dt="2024-03-29T13:34:12.087" v="18" actId="1076"/>
        <pc:sldMkLst>
          <pc:docMk/>
          <pc:sldMk cId="957080739" sldId="283"/>
        </pc:sldMkLst>
        <pc:spChg chg="mod">
          <ac:chgData name="Tuba Kausar Hammad Shaikh (2316288)" userId="S::2316288@student.uwtsd.ac.uk::45a9c5b4-9d2c-48db-937b-f3047b08a251" providerId="AD" clId="Web-{080EAEC5-5ECA-2784-9D97-7832B11B5AF1}" dt="2024-03-29T13:34:12.087" v="18" actId="1076"/>
          <ac:spMkLst>
            <pc:docMk/>
            <pc:sldMk cId="957080739" sldId="283"/>
            <ac:spMk id="2" creationId="{9B46574E-13B7-2D06-D710-51DBCC0BD6EC}"/>
          </ac:spMkLst>
        </pc:spChg>
        <pc:spChg chg="mod">
          <ac:chgData name="Tuba Kausar Hammad Shaikh (2316288)" userId="S::2316288@student.uwtsd.ac.uk::45a9c5b4-9d2c-48db-937b-f3047b08a251" providerId="AD" clId="Web-{080EAEC5-5ECA-2784-9D97-7832B11B5AF1}" dt="2024-03-29T13:34:04.492" v="17" actId="1076"/>
          <ac:spMkLst>
            <pc:docMk/>
            <pc:sldMk cId="957080739" sldId="283"/>
            <ac:spMk id="3" creationId="{D3E2B3FB-8DAA-D331-CF08-B8A9BB12BA6C}"/>
          </ac:spMkLst>
        </pc:spChg>
        <pc:picChg chg="add mod">
          <ac:chgData name="Tuba Kausar Hammad Shaikh (2316288)" userId="S::2316288@student.uwtsd.ac.uk::45a9c5b4-9d2c-48db-937b-f3047b08a251" providerId="AD" clId="Web-{080EAEC5-5ECA-2784-9D97-7832B11B5AF1}" dt="2024-03-29T13:33:38.804" v="12" actId="14100"/>
          <ac:picMkLst>
            <pc:docMk/>
            <pc:sldMk cId="957080739" sldId="283"/>
            <ac:picMk id="4" creationId="{A9235F79-42E9-13B7-B571-63A39BDC10DF}"/>
          </ac:picMkLst>
        </pc:picChg>
      </pc:sldChg>
    </pc:docChg>
  </pc:docChgLst>
  <pc:docChgLst>
    <pc:chgData name="Tuba Kausar Hammad Shaikh (2316288)" userId="S::2316288@student.uwtsd.ac.uk::45a9c5b4-9d2c-48db-937b-f3047b08a251" providerId="AD" clId="Web-{46B7EB67-DC81-FDAC-3AD8-12A9777B3BD7}"/>
    <pc:docChg chg="modSld">
      <pc:chgData name="Tuba Kausar Hammad Shaikh (2316288)" userId="S::2316288@student.uwtsd.ac.uk::45a9c5b4-9d2c-48db-937b-f3047b08a251" providerId="AD" clId="Web-{46B7EB67-DC81-FDAC-3AD8-12A9777B3BD7}" dt="2024-03-29T13:24:01.733" v="115" actId="14100"/>
      <pc:docMkLst>
        <pc:docMk/>
      </pc:docMkLst>
      <pc:sldChg chg="addSp modSp mod setBg">
        <pc:chgData name="Tuba Kausar Hammad Shaikh (2316288)" userId="S::2316288@student.uwtsd.ac.uk::45a9c5b4-9d2c-48db-937b-f3047b08a251" providerId="AD" clId="Web-{46B7EB67-DC81-FDAC-3AD8-12A9777B3BD7}" dt="2024-03-29T13:22:36.902" v="107" actId="14100"/>
        <pc:sldMkLst>
          <pc:docMk/>
          <pc:sldMk cId="1380154066" sldId="257"/>
        </pc:sldMkLst>
        <pc:spChg chg="mod">
          <ac:chgData name="Tuba Kausar Hammad Shaikh (2316288)" userId="S::2316288@student.uwtsd.ac.uk::45a9c5b4-9d2c-48db-937b-f3047b08a251" providerId="AD" clId="Web-{46B7EB67-DC81-FDAC-3AD8-12A9777B3BD7}" dt="2024-03-29T13:22:10.416" v="100"/>
          <ac:spMkLst>
            <pc:docMk/>
            <pc:sldMk cId="1380154066" sldId="257"/>
            <ac:spMk id="2" creationId="{3F666712-0554-EB5E-22C0-4FBFDD3A52BA}"/>
          </ac:spMkLst>
        </pc:spChg>
        <pc:spChg chg="mod">
          <ac:chgData name="Tuba Kausar Hammad Shaikh (2316288)" userId="S::2316288@student.uwtsd.ac.uk::45a9c5b4-9d2c-48db-937b-f3047b08a251" providerId="AD" clId="Web-{46B7EB67-DC81-FDAC-3AD8-12A9777B3BD7}" dt="2024-03-29T13:22:27.917" v="105" actId="14100"/>
          <ac:spMkLst>
            <pc:docMk/>
            <pc:sldMk cId="1380154066" sldId="257"/>
            <ac:spMk id="3" creationId="{5B92F434-30D9-58D9-DCF4-E0666C6EA462}"/>
          </ac:spMkLst>
        </pc:spChg>
        <pc:picChg chg="add mod">
          <ac:chgData name="Tuba Kausar Hammad Shaikh (2316288)" userId="S::2316288@student.uwtsd.ac.uk::45a9c5b4-9d2c-48db-937b-f3047b08a251" providerId="AD" clId="Web-{46B7EB67-DC81-FDAC-3AD8-12A9777B3BD7}" dt="2024-03-29T13:22:36.902" v="107" actId="14100"/>
          <ac:picMkLst>
            <pc:docMk/>
            <pc:sldMk cId="1380154066" sldId="257"/>
            <ac:picMk id="4" creationId="{5046B444-AECF-8AB6-6630-C0CDFF19DD82}"/>
          </ac:picMkLst>
        </pc:picChg>
      </pc:sldChg>
      <pc:sldChg chg="addSp modSp mod setBg">
        <pc:chgData name="Tuba Kausar Hammad Shaikh (2316288)" userId="S::2316288@student.uwtsd.ac.uk::45a9c5b4-9d2c-48db-937b-f3047b08a251" providerId="AD" clId="Web-{46B7EB67-DC81-FDAC-3AD8-12A9777B3BD7}" dt="2024-03-29T13:24:01.733" v="115" actId="14100"/>
        <pc:sldMkLst>
          <pc:docMk/>
          <pc:sldMk cId="2312865600" sldId="258"/>
        </pc:sldMkLst>
        <pc:spChg chg="mod">
          <ac:chgData name="Tuba Kausar Hammad Shaikh (2316288)" userId="S::2316288@student.uwtsd.ac.uk::45a9c5b4-9d2c-48db-937b-f3047b08a251" providerId="AD" clId="Web-{46B7EB67-DC81-FDAC-3AD8-12A9777B3BD7}" dt="2024-03-29T13:23:32.872" v="109"/>
          <ac:spMkLst>
            <pc:docMk/>
            <pc:sldMk cId="2312865600" sldId="258"/>
            <ac:spMk id="2" creationId="{4AC67EE5-BD65-A7F4-8395-CD910ACC8612}"/>
          </ac:spMkLst>
        </pc:spChg>
        <pc:spChg chg="mod">
          <ac:chgData name="Tuba Kausar Hammad Shaikh (2316288)" userId="S::2316288@student.uwtsd.ac.uk::45a9c5b4-9d2c-48db-937b-f3047b08a251" providerId="AD" clId="Web-{46B7EB67-DC81-FDAC-3AD8-12A9777B3BD7}" dt="2024-03-29T13:23:54.639" v="114" actId="20577"/>
          <ac:spMkLst>
            <pc:docMk/>
            <pc:sldMk cId="2312865600" sldId="258"/>
            <ac:spMk id="3" creationId="{B5BAB41B-B2B6-AF0E-D4C9-2A77A653D576}"/>
          </ac:spMkLst>
        </pc:spChg>
        <pc:picChg chg="add mod">
          <ac:chgData name="Tuba Kausar Hammad Shaikh (2316288)" userId="S::2316288@student.uwtsd.ac.uk::45a9c5b4-9d2c-48db-937b-f3047b08a251" providerId="AD" clId="Web-{46B7EB67-DC81-FDAC-3AD8-12A9777B3BD7}" dt="2024-03-29T13:24:01.733" v="115" actId="14100"/>
          <ac:picMkLst>
            <pc:docMk/>
            <pc:sldMk cId="2312865600" sldId="258"/>
            <ac:picMk id="4" creationId="{CECAECD4-F176-1B83-92E9-6E8EE1681EDD}"/>
          </ac:picMkLst>
        </pc:picChg>
      </pc:sldChg>
      <pc:sldChg chg="modSp">
        <pc:chgData name="Tuba Kausar Hammad Shaikh (2316288)" userId="S::2316288@student.uwtsd.ac.uk::45a9c5b4-9d2c-48db-937b-f3047b08a251" providerId="AD" clId="Web-{46B7EB67-DC81-FDAC-3AD8-12A9777B3BD7}" dt="2024-03-29T13:20:50.695" v="98" actId="14100"/>
        <pc:sldMkLst>
          <pc:docMk/>
          <pc:sldMk cId="1257974866" sldId="274"/>
        </pc:sldMkLst>
        <pc:spChg chg="mod">
          <ac:chgData name="Tuba Kausar Hammad Shaikh (2316288)" userId="S::2316288@student.uwtsd.ac.uk::45a9c5b4-9d2c-48db-937b-f3047b08a251" providerId="AD" clId="Web-{46B7EB67-DC81-FDAC-3AD8-12A9777B3BD7}" dt="2024-03-29T13:20:50.695" v="98" actId="14100"/>
          <ac:spMkLst>
            <pc:docMk/>
            <pc:sldMk cId="1257974866" sldId="274"/>
            <ac:spMk id="3" creationId="{3AAF24AA-296C-C8BF-5E84-A56CB35B7CC3}"/>
          </ac:spMkLst>
        </pc:spChg>
      </pc:sldChg>
      <pc:sldChg chg="addSp delSp modSp mod setBg">
        <pc:chgData name="Tuba Kausar Hammad Shaikh (2316288)" userId="S::2316288@student.uwtsd.ac.uk::45a9c5b4-9d2c-48db-937b-f3047b08a251" providerId="AD" clId="Web-{46B7EB67-DC81-FDAC-3AD8-12A9777B3BD7}" dt="2024-03-29T13:12:32.918" v="30" actId="20577"/>
        <pc:sldMkLst>
          <pc:docMk/>
          <pc:sldMk cId="1544214908" sldId="286"/>
        </pc:sldMkLst>
        <pc:spChg chg="mod">
          <ac:chgData name="Tuba Kausar Hammad Shaikh (2316288)" userId="S::2316288@student.uwtsd.ac.uk::45a9c5b4-9d2c-48db-937b-f3047b08a251" providerId="AD" clId="Web-{46B7EB67-DC81-FDAC-3AD8-12A9777B3BD7}" dt="2024-03-29T13:09:39.161" v="17"/>
          <ac:spMkLst>
            <pc:docMk/>
            <pc:sldMk cId="1544214908" sldId="286"/>
            <ac:spMk id="2" creationId="{8CB4F853-F166-00C0-DB2E-2D7EECD3CC4B}"/>
          </ac:spMkLst>
        </pc:spChg>
        <pc:spChg chg="mod">
          <ac:chgData name="Tuba Kausar Hammad Shaikh (2316288)" userId="S::2316288@student.uwtsd.ac.uk::45a9c5b4-9d2c-48db-937b-f3047b08a251" providerId="AD" clId="Web-{46B7EB67-DC81-FDAC-3AD8-12A9777B3BD7}" dt="2024-03-29T13:12:32.918" v="30" actId="20577"/>
          <ac:spMkLst>
            <pc:docMk/>
            <pc:sldMk cId="1544214908" sldId="286"/>
            <ac:spMk id="3" creationId="{32B9A0F4-1DB3-8D32-76B1-E30C552232BE}"/>
          </ac:spMkLst>
        </pc:spChg>
        <pc:picChg chg="add del mod">
          <ac:chgData name="Tuba Kausar Hammad Shaikh (2316288)" userId="S::2316288@student.uwtsd.ac.uk::45a9c5b4-9d2c-48db-937b-f3047b08a251" providerId="AD" clId="Web-{46B7EB67-DC81-FDAC-3AD8-12A9777B3BD7}" dt="2024-03-29T13:10:04.537" v="19"/>
          <ac:picMkLst>
            <pc:docMk/>
            <pc:sldMk cId="1544214908" sldId="286"/>
            <ac:picMk id="4" creationId="{A1D777BC-A5C4-AA5D-D1FC-950A9744BED1}"/>
          </ac:picMkLst>
        </pc:picChg>
        <pc:picChg chg="add mod">
          <ac:chgData name="Tuba Kausar Hammad Shaikh (2316288)" userId="S::2316288@student.uwtsd.ac.uk::45a9c5b4-9d2c-48db-937b-f3047b08a251" providerId="AD" clId="Web-{46B7EB67-DC81-FDAC-3AD8-12A9777B3BD7}" dt="2024-03-29T13:12:25.589" v="29" actId="14100"/>
          <ac:picMkLst>
            <pc:docMk/>
            <pc:sldMk cId="1544214908" sldId="286"/>
            <ac:picMk id="5" creationId="{2E80E48A-9C90-9BCE-BCC9-414F14CF66B0}"/>
          </ac:picMkLst>
        </pc:picChg>
      </pc:sldChg>
      <pc:sldChg chg="addSp modSp mod setBg">
        <pc:chgData name="Tuba Kausar Hammad Shaikh (2316288)" userId="S::2316288@student.uwtsd.ac.uk::45a9c5b4-9d2c-48db-937b-f3047b08a251" providerId="AD" clId="Web-{46B7EB67-DC81-FDAC-3AD8-12A9777B3BD7}" dt="2024-03-29T13:13:47.186" v="34" actId="20577"/>
        <pc:sldMkLst>
          <pc:docMk/>
          <pc:sldMk cId="1621287212" sldId="287"/>
        </pc:sldMkLst>
        <pc:spChg chg="mod">
          <ac:chgData name="Tuba Kausar Hammad Shaikh (2316288)" userId="S::2316288@student.uwtsd.ac.uk::45a9c5b4-9d2c-48db-937b-f3047b08a251" providerId="AD" clId="Web-{46B7EB67-DC81-FDAC-3AD8-12A9777B3BD7}" dt="2024-03-29T13:13:33.857" v="32"/>
          <ac:spMkLst>
            <pc:docMk/>
            <pc:sldMk cId="1621287212" sldId="287"/>
            <ac:spMk id="2" creationId="{C7EDE203-60B2-2084-329E-94E6D453F421}"/>
          </ac:spMkLst>
        </pc:spChg>
        <pc:spChg chg="mod">
          <ac:chgData name="Tuba Kausar Hammad Shaikh (2316288)" userId="S::2316288@student.uwtsd.ac.uk::45a9c5b4-9d2c-48db-937b-f3047b08a251" providerId="AD" clId="Web-{46B7EB67-DC81-FDAC-3AD8-12A9777B3BD7}" dt="2024-03-29T13:13:47.186" v="34" actId="20577"/>
          <ac:spMkLst>
            <pc:docMk/>
            <pc:sldMk cId="1621287212" sldId="287"/>
            <ac:spMk id="3" creationId="{5094D2CE-FFBC-B6AA-419D-0E4EC9440EEF}"/>
          </ac:spMkLst>
        </pc:spChg>
        <pc:picChg chg="add mod">
          <ac:chgData name="Tuba Kausar Hammad Shaikh (2316288)" userId="S::2316288@student.uwtsd.ac.uk::45a9c5b4-9d2c-48db-937b-f3047b08a251" providerId="AD" clId="Web-{46B7EB67-DC81-FDAC-3AD8-12A9777B3BD7}" dt="2024-03-29T13:13:33.857" v="32"/>
          <ac:picMkLst>
            <pc:docMk/>
            <pc:sldMk cId="1621287212" sldId="287"/>
            <ac:picMk id="4" creationId="{2252A297-BF5D-30E4-893F-1B1098630268}"/>
          </ac:picMkLst>
        </pc:picChg>
      </pc:sldChg>
      <pc:sldChg chg="addSp modSp mod setBg">
        <pc:chgData name="Tuba Kausar Hammad Shaikh (2316288)" userId="S::2316288@student.uwtsd.ac.uk::45a9c5b4-9d2c-48db-937b-f3047b08a251" providerId="AD" clId="Web-{46B7EB67-DC81-FDAC-3AD8-12A9777B3BD7}" dt="2024-03-29T13:16:09.009" v="40" actId="20577"/>
        <pc:sldMkLst>
          <pc:docMk/>
          <pc:sldMk cId="3329783612" sldId="289"/>
        </pc:sldMkLst>
        <pc:spChg chg="mod">
          <ac:chgData name="Tuba Kausar Hammad Shaikh (2316288)" userId="S::2316288@student.uwtsd.ac.uk::45a9c5b4-9d2c-48db-937b-f3047b08a251" providerId="AD" clId="Web-{46B7EB67-DC81-FDAC-3AD8-12A9777B3BD7}" dt="2024-03-29T13:15:38.117" v="36"/>
          <ac:spMkLst>
            <pc:docMk/>
            <pc:sldMk cId="3329783612" sldId="289"/>
            <ac:spMk id="2" creationId="{31A3136A-94C2-5A23-DB98-DC65F70C4226}"/>
          </ac:spMkLst>
        </pc:spChg>
        <pc:spChg chg="mod">
          <ac:chgData name="Tuba Kausar Hammad Shaikh (2316288)" userId="S::2316288@student.uwtsd.ac.uk::45a9c5b4-9d2c-48db-937b-f3047b08a251" providerId="AD" clId="Web-{46B7EB67-DC81-FDAC-3AD8-12A9777B3BD7}" dt="2024-03-29T13:16:09.009" v="40" actId="20577"/>
          <ac:spMkLst>
            <pc:docMk/>
            <pc:sldMk cId="3329783612" sldId="289"/>
            <ac:spMk id="3" creationId="{6B3BE6AD-37D0-6D48-EA91-95A14054754D}"/>
          </ac:spMkLst>
        </pc:spChg>
        <pc:picChg chg="add mod">
          <ac:chgData name="Tuba Kausar Hammad Shaikh (2316288)" userId="S::2316288@student.uwtsd.ac.uk::45a9c5b4-9d2c-48db-937b-f3047b08a251" providerId="AD" clId="Web-{46B7EB67-DC81-FDAC-3AD8-12A9777B3BD7}" dt="2024-03-29T13:15:38.117" v="36"/>
          <ac:picMkLst>
            <pc:docMk/>
            <pc:sldMk cId="3329783612" sldId="289"/>
            <ac:picMk id="4" creationId="{682C2392-BBD7-3D75-16CF-5148F0EF66A7}"/>
          </ac:picMkLst>
        </pc:picChg>
      </pc:sldChg>
      <pc:sldChg chg="addSp modSp mod setBg">
        <pc:chgData name="Tuba Kausar Hammad Shaikh (2316288)" userId="S::2316288@student.uwtsd.ac.uk::45a9c5b4-9d2c-48db-937b-f3047b08a251" providerId="AD" clId="Web-{46B7EB67-DC81-FDAC-3AD8-12A9777B3BD7}" dt="2024-03-29T13:17:54.981" v="50" actId="14100"/>
        <pc:sldMkLst>
          <pc:docMk/>
          <pc:sldMk cId="720333119" sldId="293"/>
        </pc:sldMkLst>
        <pc:spChg chg="mod">
          <ac:chgData name="Tuba Kausar Hammad Shaikh (2316288)" userId="S::2316288@student.uwtsd.ac.uk::45a9c5b4-9d2c-48db-937b-f3047b08a251" providerId="AD" clId="Web-{46B7EB67-DC81-FDAC-3AD8-12A9777B3BD7}" dt="2024-03-29T13:17:27.606" v="44"/>
          <ac:spMkLst>
            <pc:docMk/>
            <pc:sldMk cId="720333119" sldId="293"/>
            <ac:spMk id="2" creationId="{8CD1BE69-66B4-7CBC-ADC6-7DC1DDA457A5}"/>
          </ac:spMkLst>
        </pc:spChg>
        <pc:spChg chg="mod">
          <ac:chgData name="Tuba Kausar Hammad Shaikh (2316288)" userId="S::2316288@student.uwtsd.ac.uk::45a9c5b4-9d2c-48db-937b-f3047b08a251" providerId="AD" clId="Web-{46B7EB67-DC81-FDAC-3AD8-12A9777B3BD7}" dt="2024-03-29T13:17:54.981" v="50" actId="14100"/>
          <ac:spMkLst>
            <pc:docMk/>
            <pc:sldMk cId="720333119" sldId="293"/>
            <ac:spMk id="3" creationId="{C6981AD4-0213-2A52-5E6D-0D7771AFC093}"/>
          </ac:spMkLst>
        </pc:spChg>
        <pc:picChg chg="add mod">
          <ac:chgData name="Tuba Kausar Hammad Shaikh (2316288)" userId="S::2316288@student.uwtsd.ac.uk::45a9c5b4-9d2c-48db-937b-f3047b08a251" providerId="AD" clId="Web-{46B7EB67-DC81-FDAC-3AD8-12A9777B3BD7}" dt="2024-03-29T13:17:27.606" v="44"/>
          <ac:picMkLst>
            <pc:docMk/>
            <pc:sldMk cId="720333119" sldId="293"/>
            <ac:picMk id="4" creationId="{3D438707-3A70-9F4B-D8B1-5BA13D7E7F01}"/>
          </ac:picMkLst>
        </pc:picChg>
      </pc:sldChg>
      <pc:sldChg chg="addSp modSp mod setBg">
        <pc:chgData name="Tuba Kausar Hammad Shaikh (2316288)" userId="S::2316288@student.uwtsd.ac.uk::45a9c5b4-9d2c-48db-937b-f3047b08a251" providerId="AD" clId="Web-{46B7EB67-DC81-FDAC-3AD8-12A9777B3BD7}" dt="2024-03-29T13:10:30.570" v="25" actId="14100"/>
        <pc:sldMkLst>
          <pc:docMk/>
          <pc:sldMk cId="77589516" sldId="301"/>
        </pc:sldMkLst>
        <pc:spChg chg="mod">
          <ac:chgData name="Tuba Kausar Hammad Shaikh (2316288)" userId="S::2316288@student.uwtsd.ac.uk::45a9c5b4-9d2c-48db-937b-f3047b08a251" providerId="AD" clId="Web-{46B7EB67-DC81-FDAC-3AD8-12A9777B3BD7}" dt="2024-03-29T13:10:13.116" v="21"/>
          <ac:spMkLst>
            <pc:docMk/>
            <pc:sldMk cId="77589516" sldId="301"/>
            <ac:spMk id="2" creationId="{12A3D1A3-EABC-8C36-769B-2B889FAB8102}"/>
          </ac:spMkLst>
        </pc:spChg>
        <pc:spChg chg="mod">
          <ac:chgData name="Tuba Kausar Hammad Shaikh (2316288)" userId="S::2316288@student.uwtsd.ac.uk::45a9c5b4-9d2c-48db-937b-f3047b08a251" providerId="AD" clId="Web-{46B7EB67-DC81-FDAC-3AD8-12A9777B3BD7}" dt="2024-03-29T13:10:30.570" v="25" actId="14100"/>
          <ac:spMkLst>
            <pc:docMk/>
            <pc:sldMk cId="77589516" sldId="301"/>
            <ac:spMk id="3" creationId="{C0352F20-3B69-C874-BFAE-E2BA41FF4293}"/>
          </ac:spMkLst>
        </pc:spChg>
        <pc:picChg chg="add mod">
          <ac:chgData name="Tuba Kausar Hammad Shaikh (2316288)" userId="S::2316288@student.uwtsd.ac.uk::45a9c5b4-9d2c-48db-937b-f3047b08a251" providerId="AD" clId="Web-{46B7EB67-DC81-FDAC-3AD8-12A9777B3BD7}" dt="2024-03-29T13:10:13.116" v="21"/>
          <ac:picMkLst>
            <pc:docMk/>
            <pc:sldMk cId="77589516" sldId="301"/>
            <ac:picMk id="4" creationId="{48792D42-2455-517D-EB45-36F7A93B8F00}"/>
          </ac:picMkLst>
        </pc:picChg>
      </pc:sldChg>
      <pc:sldChg chg="modSp">
        <pc:chgData name="Tuba Kausar Hammad Shaikh (2316288)" userId="S::2316288@student.uwtsd.ac.uk::45a9c5b4-9d2c-48db-937b-f3047b08a251" providerId="AD" clId="Web-{46B7EB67-DC81-FDAC-3AD8-12A9777B3BD7}" dt="2024-03-29T13:06:23.014" v="15" actId="14100"/>
        <pc:sldMkLst>
          <pc:docMk/>
          <pc:sldMk cId="1607057343" sldId="310"/>
        </pc:sldMkLst>
        <pc:spChg chg="mod">
          <ac:chgData name="Tuba Kausar Hammad Shaikh (2316288)" userId="S::2316288@student.uwtsd.ac.uk::45a9c5b4-9d2c-48db-937b-f3047b08a251" providerId="AD" clId="Web-{46B7EB67-DC81-FDAC-3AD8-12A9777B3BD7}" dt="2024-03-29T13:06:23.014" v="15" actId="14100"/>
          <ac:spMkLst>
            <pc:docMk/>
            <pc:sldMk cId="1607057343" sldId="310"/>
            <ac:spMk id="6" creationId="{D188E230-AB7A-0286-5B35-D4B8020646C4}"/>
          </ac:spMkLst>
        </pc:spChg>
      </pc:sldChg>
    </pc:docChg>
  </pc:docChgLst>
  <pc:docChgLst>
    <pc:chgData name="Tuba Kausar Hammad Shaikh (2316288)" userId="S::2316288@student.uwtsd.ac.uk::45a9c5b4-9d2c-48db-937b-f3047b08a251" providerId="AD" clId="Web-{DBCB7996-BD34-A264-19AB-54C79E45E4E9}"/>
    <pc:docChg chg="addSld delSld modSld">
      <pc:chgData name="Tuba Kausar Hammad Shaikh (2316288)" userId="S::2316288@student.uwtsd.ac.uk::45a9c5b4-9d2c-48db-937b-f3047b08a251" providerId="AD" clId="Web-{DBCB7996-BD34-A264-19AB-54C79E45E4E9}" dt="2024-03-29T13:05:32.945" v="834" actId="20577"/>
      <pc:docMkLst>
        <pc:docMk/>
      </pc:docMkLst>
      <pc:sldChg chg="addSp modSp mod setBg">
        <pc:chgData name="Tuba Kausar Hammad Shaikh (2316288)" userId="S::2316288@student.uwtsd.ac.uk::45a9c5b4-9d2c-48db-937b-f3047b08a251" providerId="AD" clId="Web-{DBCB7996-BD34-A264-19AB-54C79E45E4E9}" dt="2024-03-29T12:25:28.701" v="674" actId="14100"/>
        <pc:sldMkLst>
          <pc:docMk/>
          <pc:sldMk cId="490469909" sldId="260"/>
        </pc:sldMkLst>
        <pc:spChg chg="mod">
          <ac:chgData name="Tuba Kausar Hammad Shaikh (2316288)" userId="S::2316288@student.uwtsd.ac.uk::45a9c5b4-9d2c-48db-937b-f3047b08a251" providerId="AD" clId="Web-{DBCB7996-BD34-A264-19AB-54C79E45E4E9}" dt="2024-03-29T12:25:01.809" v="667"/>
          <ac:spMkLst>
            <pc:docMk/>
            <pc:sldMk cId="490469909" sldId="260"/>
            <ac:spMk id="2" creationId="{A6C5D582-8C2A-B3D3-B227-FB5C6DD8FBAC}"/>
          </ac:spMkLst>
        </pc:spChg>
        <pc:spChg chg="mod">
          <ac:chgData name="Tuba Kausar Hammad Shaikh (2316288)" userId="S::2316288@student.uwtsd.ac.uk::45a9c5b4-9d2c-48db-937b-f3047b08a251" providerId="AD" clId="Web-{DBCB7996-BD34-A264-19AB-54C79E45E4E9}" dt="2024-03-29T12:25:28.701" v="674" actId="14100"/>
          <ac:spMkLst>
            <pc:docMk/>
            <pc:sldMk cId="490469909" sldId="260"/>
            <ac:spMk id="3" creationId="{791ACB28-111C-8EDF-F8E7-E2B1E2B0A6C8}"/>
          </ac:spMkLst>
        </pc:spChg>
        <pc:picChg chg="add mod">
          <ac:chgData name="Tuba Kausar Hammad Shaikh (2316288)" userId="S::2316288@student.uwtsd.ac.uk::45a9c5b4-9d2c-48db-937b-f3047b08a251" providerId="AD" clId="Web-{DBCB7996-BD34-A264-19AB-54C79E45E4E9}" dt="2024-03-29T12:25:09.263" v="668" actId="14100"/>
          <ac:picMkLst>
            <pc:docMk/>
            <pc:sldMk cId="490469909" sldId="260"/>
            <ac:picMk id="4" creationId="{696E6F7B-072F-C64D-8705-27C21C8A3E14}"/>
          </ac:picMkLst>
        </pc:picChg>
      </pc:sldChg>
      <pc:sldChg chg="addSp modSp mod setBg">
        <pc:chgData name="Tuba Kausar Hammad Shaikh (2316288)" userId="S::2316288@student.uwtsd.ac.uk::45a9c5b4-9d2c-48db-937b-f3047b08a251" providerId="AD" clId="Web-{DBCB7996-BD34-A264-19AB-54C79E45E4E9}" dt="2024-03-29T12:29:32.236" v="682" actId="1076"/>
        <pc:sldMkLst>
          <pc:docMk/>
          <pc:sldMk cId="1197573404" sldId="261"/>
        </pc:sldMkLst>
        <pc:spChg chg="mod">
          <ac:chgData name="Tuba Kausar Hammad Shaikh (2316288)" userId="S::2316288@student.uwtsd.ac.uk::45a9c5b4-9d2c-48db-937b-f3047b08a251" providerId="AD" clId="Web-{DBCB7996-BD34-A264-19AB-54C79E45E4E9}" dt="2024-03-29T12:29:03.354" v="678"/>
          <ac:spMkLst>
            <pc:docMk/>
            <pc:sldMk cId="1197573404" sldId="261"/>
            <ac:spMk id="2" creationId="{CC591CFB-3ABF-DDF7-7BBB-BA75FEC859BD}"/>
          </ac:spMkLst>
        </pc:spChg>
        <pc:spChg chg="mod">
          <ac:chgData name="Tuba Kausar Hammad Shaikh (2316288)" userId="S::2316288@student.uwtsd.ac.uk::45a9c5b4-9d2c-48db-937b-f3047b08a251" providerId="AD" clId="Web-{DBCB7996-BD34-A264-19AB-54C79E45E4E9}" dt="2024-03-29T12:29:16.308" v="680"/>
          <ac:spMkLst>
            <pc:docMk/>
            <pc:sldMk cId="1197573404" sldId="261"/>
            <ac:spMk id="3" creationId="{4B0C0128-1DD5-F854-EB73-DC2641EF7AB6}"/>
          </ac:spMkLst>
        </pc:spChg>
        <pc:picChg chg="add mod">
          <ac:chgData name="Tuba Kausar Hammad Shaikh (2316288)" userId="S::2316288@student.uwtsd.ac.uk::45a9c5b4-9d2c-48db-937b-f3047b08a251" providerId="AD" clId="Web-{DBCB7996-BD34-A264-19AB-54C79E45E4E9}" dt="2024-03-29T12:29:32.236" v="682" actId="1076"/>
          <ac:picMkLst>
            <pc:docMk/>
            <pc:sldMk cId="1197573404" sldId="261"/>
            <ac:picMk id="4" creationId="{82A323E4-3397-F723-8502-F4F0F3F38CED}"/>
          </ac:picMkLst>
        </pc:picChg>
      </pc:sldChg>
      <pc:sldChg chg="modSp">
        <pc:chgData name="Tuba Kausar Hammad Shaikh (2316288)" userId="S::2316288@student.uwtsd.ac.uk::45a9c5b4-9d2c-48db-937b-f3047b08a251" providerId="AD" clId="Web-{DBCB7996-BD34-A264-19AB-54C79E45E4E9}" dt="2024-03-29T12:12:22.006" v="626"/>
        <pc:sldMkLst>
          <pc:docMk/>
          <pc:sldMk cId="340021310" sldId="262"/>
        </pc:sldMkLst>
        <pc:spChg chg="mod">
          <ac:chgData name="Tuba Kausar Hammad Shaikh (2316288)" userId="S::2316288@student.uwtsd.ac.uk::45a9c5b4-9d2c-48db-937b-f3047b08a251" providerId="AD" clId="Web-{DBCB7996-BD34-A264-19AB-54C79E45E4E9}" dt="2024-03-29T12:12:22.006" v="626"/>
          <ac:spMkLst>
            <pc:docMk/>
            <pc:sldMk cId="340021310" sldId="262"/>
            <ac:spMk id="2" creationId="{DC77A5EC-FEBC-A1CF-0696-0B5B23669DDA}"/>
          </ac:spMkLst>
        </pc:spChg>
        <pc:spChg chg="mod">
          <ac:chgData name="Tuba Kausar Hammad Shaikh (2316288)" userId="S::2316288@student.uwtsd.ac.uk::45a9c5b4-9d2c-48db-937b-f3047b08a251" providerId="AD" clId="Web-{DBCB7996-BD34-A264-19AB-54C79E45E4E9}" dt="2024-03-29T12:09:01.703" v="610" actId="20577"/>
          <ac:spMkLst>
            <pc:docMk/>
            <pc:sldMk cId="340021310" sldId="262"/>
            <ac:spMk id="3" creationId="{DF12C489-99F0-A459-091D-5BFC8E3AA3C9}"/>
          </ac:spMkLst>
        </pc:spChg>
      </pc:sldChg>
      <pc:sldChg chg="addSp modSp mod setBg">
        <pc:chgData name="Tuba Kausar Hammad Shaikh (2316288)" userId="S::2316288@student.uwtsd.ac.uk::45a9c5b4-9d2c-48db-937b-f3047b08a251" providerId="AD" clId="Web-{DBCB7996-BD34-A264-19AB-54C79E45E4E9}" dt="2024-03-29T12:52:28.954" v="760" actId="14100"/>
        <pc:sldMkLst>
          <pc:docMk/>
          <pc:sldMk cId="3406754647" sldId="263"/>
        </pc:sldMkLst>
        <pc:spChg chg="mod">
          <ac:chgData name="Tuba Kausar Hammad Shaikh (2316288)" userId="S::2316288@student.uwtsd.ac.uk::45a9c5b4-9d2c-48db-937b-f3047b08a251" providerId="AD" clId="Web-{DBCB7996-BD34-A264-19AB-54C79E45E4E9}" dt="2024-03-29T12:51:52.576" v="754"/>
          <ac:spMkLst>
            <pc:docMk/>
            <pc:sldMk cId="3406754647" sldId="263"/>
            <ac:spMk id="2" creationId="{E52C9095-E3E1-65FC-4DE1-201B5569BA07}"/>
          </ac:spMkLst>
        </pc:spChg>
        <pc:spChg chg="mod">
          <ac:chgData name="Tuba Kausar Hammad Shaikh (2316288)" userId="S::2316288@student.uwtsd.ac.uk::45a9c5b4-9d2c-48db-937b-f3047b08a251" providerId="AD" clId="Web-{DBCB7996-BD34-A264-19AB-54C79E45E4E9}" dt="2024-03-29T12:52:22.547" v="759" actId="20577"/>
          <ac:spMkLst>
            <pc:docMk/>
            <pc:sldMk cId="3406754647" sldId="263"/>
            <ac:spMk id="3" creationId="{F69CC366-A8F3-87B8-D4AA-C8297136E706}"/>
          </ac:spMkLst>
        </pc:spChg>
        <pc:picChg chg="add mod">
          <ac:chgData name="Tuba Kausar Hammad Shaikh (2316288)" userId="S::2316288@student.uwtsd.ac.uk::45a9c5b4-9d2c-48db-937b-f3047b08a251" providerId="AD" clId="Web-{DBCB7996-BD34-A264-19AB-54C79E45E4E9}" dt="2024-03-29T12:52:28.954" v="760" actId="14100"/>
          <ac:picMkLst>
            <pc:docMk/>
            <pc:sldMk cId="3406754647" sldId="263"/>
            <ac:picMk id="4" creationId="{FB982502-EB90-FE4D-9F66-8D08711E3944}"/>
          </ac:picMkLst>
        </pc:picChg>
      </pc:sldChg>
      <pc:sldChg chg="addSp modSp mod setBg">
        <pc:chgData name="Tuba Kausar Hammad Shaikh (2316288)" userId="S::2316288@student.uwtsd.ac.uk::45a9c5b4-9d2c-48db-937b-f3047b08a251" providerId="AD" clId="Web-{DBCB7996-BD34-A264-19AB-54C79E45E4E9}" dt="2024-03-29T12:54:26.739" v="773" actId="1076"/>
        <pc:sldMkLst>
          <pc:docMk/>
          <pc:sldMk cId="1876917738" sldId="264"/>
        </pc:sldMkLst>
        <pc:spChg chg="mod">
          <ac:chgData name="Tuba Kausar Hammad Shaikh (2316288)" userId="S::2316288@student.uwtsd.ac.uk::45a9c5b4-9d2c-48db-937b-f3047b08a251" providerId="AD" clId="Web-{DBCB7996-BD34-A264-19AB-54C79E45E4E9}" dt="2024-03-29T12:53:29.956" v="764"/>
          <ac:spMkLst>
            <pc:docMk/>
            <pc:sldMk cId="1876917738" sldId="264"/>
            <ac:spMk id="2" creationId="{80C90E3B-03B0-A649-E9EF-3D8DE98821F2}"/>
          </ac:spMkLst>
        </pc:spChg>
        <pc:spChg chg="mod">
          <ac:chgData name="Tuba Kausar Hammad Shaikh (2316288)" userId="S::2316288@student.uwtsd.ac.uk::45a9c5b4-9d2c-48db-937b-f3047b08a251" providerId="AD" clId="Web-{DBCB7996-BD34-A264-19AB-54C79E45E4E9}" dt="2024-03-29T12:54:21.238" v="772" actId="20577"/>
          <ac:spMkLst>
            <pc:docMk/>
            <pc:sldMk cId="1876917738" sldId="264"/>
            <ac:spMk id="3" creationId="{C6B51D70-4824-A4CB-53C4-4799F2A3CD3D}"/>
          </ac:spMkLst>
        </pc:spChg>
        <pc:picChg chg="add mod">
          <ac:chgData name="Tuba Kausar Hammad Shaikh (2316288)" userId="S::2316288@student.uwtsd.ac.uk::45a9c5b4-9d2c-48db-937b-f3047b08a251" providerId="AD" clId="Web-{DBCB7996-BD34-A264-19AB-54C79E45E4E9}" dt="2024-03-29T12:54:26.739" v="773" actId="1076"/>
          <ac:picMkLst>
            <pc:docMk/>
            <pc:sldMk cId="1876917738" sldId="264"/>
            <ac:picMk id="4" creationId="{B92313E6-523A-6E96-63D9-C3FB487B1D9A}"/>
          </ac:picMkLst>
        </pc:picChg>
      </pc:sldChg>
      <pc:sldChg chg="addSp delSp modSp mod setBg">
        <pc:chgData name="Tuba Kausar Hammad Shaikh (2316288)" userId="S::2316288@student.uwtsd.ac.uk::45a9c5b4-9d2c-48db-937b-f3047b08a251" providerId="AD" clId="Web-{DBCB7996-BD34-A264-19AB-54C79E45E4E9}" dt="2024-03-29T12:56:12.726" v="780" actId="20577"/>
        <pc:sldMkLst>
          <pc:docMk/>
          <pc:sldMk cId="957173233" sldId="265"/>
        </pc:sldMkLst>
        <pc:spChg chg="mod">
          <ac:chgData name="Tuba Kausar Hammad Shaikh (2316288)" userId="S::2316288@student.uwtsd.ac.uk::45a9c5b4-9d2c-48db-937b-f3047b08a251" providerId="AD" clId="Web-{DBCB7996-BD34-A264-19AB-54C79E45E4E9}" dt="2024-03-29T12:55:42.928" v="777"/>
          <ac:spMkLst>
            <pc:docMk/>
            <pc:sldMk cId="957173233" sldId="265"/>
            <ac:spMk id="2" creationId="{F886AC32-A754-E5B4-68DA-E9DF1DB94901}"/>
          </ac:spMkLst>
        </pc:spChg>
        <pc:spChg chg="mod">
          <ac:chgData name="Tuba Kausar Hammad Shaikh (2316288)" userId="S::2316288@student.uwtsd.ac.uk::45a9c5b4-9d2c-48db-937b-f3047b08a251" providerId="AD" clId="Web-{DBCB7996-BD34-A264-19AB-54C79E45E4E9}" dt="2024-03-29T12:56:12.726" v="780" actId="20577"/>
          <ac:spMkLst>
            <pc:docMk/>
            <pc:sldMk cId="957173233" sldId="265"/>
            <ac:spMk id="3" creationId="{FD4EC10B-FEB6-460F-54D9-DB425D947B6D}"/>
          </ac:spMkLst>
        </pc:spChg>
        <pc:spChg chg="add del">
          <ac:chgData name="Tuba Kausar Hammad Shaikh (2316288)" userId="S::2316288@student.uwtsd.ac.uk::45a9c5b4-9d2c-48db-937b-f3047b08a251" providerId="AD" clId="Web-{DBCB7996-BD34-A264-19AB-54C79E45E4E9}" dt="2024-03-29T12:55:42.928" v="776"/>
          <ac:spMkLst>
            <pc:docMk/>
            <pc:sldMk cId="957173233" sldId="265"/>
            <ac:spMk id="9" creationId="{E9D11FD5-487C-4A6B-836F-3831DC830FB7}"/>
          </ac:spMkLst>
        </pc:spChg>
        <pc:spChg chg="add del">
          <ac:chgData name="Tuba Kausar Hammad Shaikh (2316288)" userId="S::2316288@student.uwtsd.ac.uk::45a9c5b4-9d2c-48db-937b-f3047b08a251" providerId="AD" clId="Web-{DBCB7996-BD34-A264-19AB-54C79E45E4E9}" dt="2024-03-29T12:55:42.928" v="776"/>
          <ac:spMkLst>
            <pc:docMk/>
            <pc:sldMk cId="957173233" sldId="265"/>
            <ac:spMk id="11" creationId="{99765169-F70D-4841-BE65-62E10CBED84D}"/>
          </ac:spMkLst>
        </pc:spChg>
        <pc:spChg chg="add del">
          <ac:chgData name="Tuba Kausar Hammad Shaikh (2316288)" userId="S::2316288@student.uwtsd.ac.uk::45a9c5b4-9d2c-48db-937b-f3047b08a251" providerId="AD" clId="Web-{DBCB7996-BD34-A264-19AB-54C79E45E4E9}" dt="2024-03-29T12:55:42.928" v="776"/>
          <ac:spMkLst>
            <pc:docMk/>
            <pc:sldMk cId="957173233" sldId="265"/>
            <ac:spMk id="13" creationId="{2A2CC818-8106-45C0-93D5-7051F99F2C81}"/>
          </ac:spMkLst>
        </pc:spChg>
        <pc:picChg chg="add mod">
          <ac:chgData name="Tuba Kausar Hammad Shaikh (2316288)" userId="S::2316288@student.uwtsd.ac.uk::45a9c5b4-9d2c-48db-937b-f3047b08a251" providerId="AD" clId="Web-{DBCB7996-BD34-A264-19AB-54C79E45E4E9}" dt="2024-03-29T12:55:42.928" v="777"/>
          <ac:picMkLst>
            <pc:docMk/>
            <pc:sldMk cId="957173233" sldId="265"/>
            <ac:picMk id="4" creationId="{5972B9D8-A466-C421-91BA-8566233C604A}"/>
          </ac:picMkLst>
        </pc:picChg>
      </pc:sldChg>
      <pc:sldChg chg="modSp">
        <pc:chgData name="Tuba Kausar Hammad Shaikh (2316288)" userId="S::2316288@student.uwtsd.ac.uk::45a9c5b4-9d2c-48db-937b-f3047b08a251" providerId="AD" clId="Web-{DBCB7996-BD34-A264-19AB-54C79E45E4E9}" dt="2024-03-29T12:11:26.473" v="623" actId="14100"/>
        <pc:sldMkLst>
          <pc:docMk/>
          <pc:sldMk cId="965000134" sldId="267"/>
        </pc:sldMkLst>
        <pc:spChg chg="mod">
          <ac:chgData name="Tuba Kausar Hammad Shaikh (2316288)" userId="S::2316288@student.uwtsd.ac.uk::45a9c5b4-9d2c-48db-937b-f3047b08a251" providerId="AD" clId="Web-{DBCB7996-BD34-A264-19AB-54C79E45E4E9}" dt="2024-03-29T12:11:26.473" v="623" actId="14100"/>
          <ac:spMkLst>
            <pc:docMk/>
            <pc:sldMk cId="965000134" sldId="267"/>
            <ac:spMk id="2" creationId="{9838D051-5712-F70A-FE10-73D477E43AE5}"/>
          </ac:spMkLst>
        </pc:spChg>
        <pc:spChg chg="mod">
          <ac:chgData name="Tuba Kausar Hammad Shaikh (2316288)" userId="S::2316288@student.uwtsd.ac.uk::45a9c5b4-9d2c-48db-937b-f3047b08a251" providerId="AD" clId="Web-{DBCB7996-BD34-A264-19AB-54C79E45E4E9}" dt="2024-03-29T12:02:46.661" v="562" actId="20577"/>
          <ac:spMkLst>
            <pc:docMk/>
            <pc:sldMk cId="965000134" sldId="267"/>
            <ac:spMk id="3" creationId="{66462A21-5542-9957-2684-084A635B8364}"/>
          </ac:spMkLst>
        </pc:spChg>
      </pc:sldChg>
      <pc:sldChg chg="modSp">
        <pc:chgData name="Tuba Kausar Hammad Shaikh (2316288)" userId="S::2316288@student.uwtsd.ac.uk::45a9c5b4-9d2c-48db-937b-f3047b08a251" providerId="AD" clId="Web-{DBCB7996-BD34-A264-19AB-54C79E45E4E9}" dt="2024-03-29T12:05:35.635" v="581" actId="20577"/>
        <pc:sldMkLst>
          <pc:docMk/>
          <pc:sldMk cId="4270105069" sldId="268"/>
        </pc:sldMkLst>
        <pc:spChg chg="mod">
          <ac:chgData name="Tuba Kausar Hammad Shaikh (2316288)" userId="S::2316288@student.uwtsd.ac.uk::45a9c5b4-9d2c-48db-937b-f3047b08a251" providerId="AD" clId="Web-{DBCB7996-BD34-A264-19AB-54C79E45E4E9}" dt="2024-03-29T12:04:26.883" v="575" actId="20577"/>
          <ac:spMkLst>
            <pc:docMk/>
            <pc:sldMk cId="4270105069" sldId="268"/>
            <ac:spMk id="2" creationId="{23D792A9-9FBA-F86B-6682-6968FAE9389D}"/>
          </ac:spMkLst>
        </pc:spChg>
        <pc:spChg chg="mod">
          <ac:chgData name="Tuba Kausar Hammad Shaikh (2316288)" userId="S::2316288@student.uwtsd.ac.uk::45a9c5b4-9d2c-48db-937b-f3047b08a251" providerId="AD" clId="Web-{DBCB7996-BD34-A264-19AB-54C79E45E4E9}" dt="2024-03-29T12:05:35.635" v="581" actId="20577"/>
          <ac:spMkLst>
            <pc:docMk/>
            <pc:sldMk cId="4270105069" sldId="268"/>
            <ac:spMk id="3" creationId="{952E1F3E-DD2C-A4FF-FF5D-0D678DA9475D}"/>
          </ac:spMkLst>
        </pc:spChg>
      </pc:sldChg>
      <pc:sldChg chg="modSp">
        <pc:chgData name="Tuba Kausar Hammad Shaikh (2316288)" userId="S::2316288@student.uwtsd.ac.uk::45a9c5b4-9d2c-48db-937b-f3047b08a251" providerId="AD" clId="Web-{DBCB7996-BD34-A264-19AB-54C79E45E4E9}" dt="2024-03-29T12:06:44.574" v="587" actId="20577"/>
        <pc:sldMkLst>
          <pc:docMk/>
          <pc:sldMk cId="1528861876" sldId="269"/>
        </pc:sldMkLst>
        <pc:spChg chg="mod">
          <ac:chgData name="Tuba Kausar Hammad Shaikh (2316288)" userId="S::2316288@student.uwtsd.ac.uk::45a9c5b4-9d2c-48db-937b-f3047b08a251" providerId="AD" clId="Web-{DBCB7996-BD34-A264-19AB-54C79E45E4E9}" dt="2024-03-29T12:06:09.730" v="584" actId="14100"/>
          <ac:spMkLst>
            <pc:docMk/>
            <pc:sldMk cId="1528861876" sldId="269"/>
            <ac:spMk id="2" creationId="{E5A733E2-C808-0A86-14B9-24D4619B9A24}"/>
          </ac:spMkLst>
        </pc:spChg>
        <pc:spChg chg="mod">
          <ac:chgData name="Tuba Kausar Hammad Shaikh (2316288)" userId="S::2316288@student.uwtsd.ac.uk::45a9c5b4-9d2c-48db-937b-f3047b08a251" providerId="AD" clId="Web-{DBCB7996-BD34-A264-19AB-54C79E45E4E9}" dt="2024-03-29T12:06:44.574" v="587" actId="20577"/>
          <ac:spMkLst>
            <pc:docMk/>
            <pc:sldMk cId="1528861876" sldId="269"/>
            <ac:spMk id="3" creationId="{0783461E-2B4D-0271-447F-E9EE637D0007}"/>
          </ac:spMkLst>
        </pc:spChg>
      </pc:sldChg>
      <pc:sldChg chg="modSp">
        <pc:chgData name="Tuba Kausar Hammad Shaikh (2316288)" userId="S::2316288@student.uwtsd.ac.uk::45a9c5b4-9d2c-48db-937b-f3047b08a251" providerId="AD" clId="Web-{DBCB7996-BD34-A264-19AB-54C79E45E4E9}" dt="2024-03-29T12:14:59.807" v="631" actId="14100"/>
        <pc:sldMkLst>
          <pc:docMk/>
          <pc:sldMk cId="1744851604" sldId="271"/>
        </pc:sldMkLst>
        <pc:spChg chg="mod">
          <ac:chgData name="Tuba Kausar Hammad Shaikh (2316288)" userId="S::2316288@student.uwtsd.ac.uk::45a9c5b4-9d2c-48db-937b-f3047b08a251" providerId="AD" clId="Web-{DBCB7996-BD34-A264-19AB-54C79E45E4E9}" dt="2024-03-29T12:14:59.807" v="631" actId="14100"/>
          <ac:spMkLst>
            <pc:docMk/>
            <pc:sldMk cId="1744851604" sldId="271"/>
            <ac:spMk id="3" creationId="{9C64FB8F-7331-6132-EA35-AB822EAD641F}"/>
          </ac:spMkLst>
        </pc:spChg>
      </pc:sldChg>
      <pc:sldChg chg="modSp">
        <pc:chgData name="Tuba Kausar Hammad Shaikh (2316288)" userId="S::2316288@student.uwtsd.ac.uk::45a9c5b4-9d2c-48db-937b-f3047b08a251" providerId="AD" clId="Web-{DBCB7996-BD34-A264-19AB-54C79E45E4E9}" dt="2024-03-29T12:16:26.060" v="639" actId="20577"/>
        <pc:sldMkLst>
          <pc:docMk/>
          <pc:sldMk cId="1729222074" sldId="272"/>
        </pc:sldMkLst>
        <pc:spChg chg="mod">
          <ac:chgData name="Tuba Kausar Hammad Shaikh (2316288)" userId="S::2316288@student.uwtsd.ac.uk::45a9c5b4-9d2c-48db-937b-f3047b08a251" providerId="AD" clId="Web-{DBCB7996-BD34-A264-19AB-54C79E45E4E9}" dt="2024-03-29T12:15:35.637" v="633" actId="1076"/>
          <ac:spMkLst>
            <pc:docMk/>
            <pc:sldMk cId="1729222074" sldId="272"/>
            <ac:spMk id="2" creationId="{C5F41F7A-1C9C-3FDF-3A45-1D10EAD5CDDC}"/>
          </ac:spMkLst>
        </pc:spChg>
        <pc:spChg chg="mod">
          <ac:chgData name="Tuba Kausar Hammad Shaikh (2316288)" userId="S::2316288@student.uwtsd.ac.uk::45a9c5b4-9d2c-48db-937b-f3047b08a251" providerId="AD" clId="Web-{DBCB7996-BD34-A264-19AB-54C79E45E4E9}" dt="2024-03-29T12:16:26.060" v="639" actId="20577"/>
          <ac:spMkLst>
            <pc:docMk/>
            <pc:sldMk cId="1729222074" sldId="272"/>
            <ac:spMk id="3" creationId="{2D63FE85-2324-94E0-F997-6681D34C1037}"/>
          </ac:spMkLst>
        </pc:spChg>
      </pc:sldChg>
      <pc:sldChg chg="modSp">
        <pc:chgData name="Tuba Kausar Hammad Shaikh (2316288)" userId="S::2316288@student.uwtsd.ac.uk::45a9c5b4-9d2c-48db-937b-f3047b08a251" providerId="AD" clId="Web-{DBCB7996-BD34-A264-19AB-54C79E45E4E9}" dt="2024-03-29T12:17:16.749" v="646" actId="1076"/>
        <pc:sldMkLst>
          <pc:docMk/>
          <pc:sldMk cId="1497403917" sldId="273"/>
        </pc:sldMkLst>
        <pc:spChg chg="mod">
          <ac:chgData name="Tuba Kausar Hammad Shaikh (2316288)" userId="S::2316288@student.uwtsd.ac.uk::45a9c5b4-9d2c-48db-937b-f3047b08a251" providerId="AD" clId="Web-{DBCB7996-BD34-A264-19AB-54C79E45E4E9}" dt="2024-03-29T12:17:16.749" v="646" actId="1076"/>
          <ac:spMkLst>
            <pc:docMk/>
            <pc:sldMk cId="1497403917" sldId="273"/>
            <ac:spMk id="3" creationId="{BBF9F9EE-FB55-470E-1980-534C2F82E321}"/>
          </ac:spMkLst>
        </pc:spChg>
      </pc:sldChg>
      <pc:sldChg chg="addSp modSp mod setBg">
        <pc:chgData name="Tuba Kausar Hammad Shaikh (2316288)" userId="S::2316288@student.uwtsd.ac.uk::45a9c5b4-9d2c-48db-937b-f3047b08a251" providerId="AD" clId="Web-{DBCB7996-BD34-A264-19AB-54C79E45E4E9}" dt="2024-03-29T12:33:53.698" v="692" actId="20577"/>
        <pc:sldMkLst>
          <pc:docMk/>
          <pc:sldMk cId="2937011695" sldId="279"/>
        </pc:sldMkLst>
        <pc:spChg chg="mod">
          <ac:chgData name="Tuba Kausar Hammad Shaikh (2316288)" userId="S::2316288@student.uwtsd.ac.uk::45a9c5b4-9d2c-48db-937b-f3047b08a251" providerId="AD" clId="Web-{DBCB7996-BD34-A264-19AB-54C79E45E4E9}" dt="2024-03-29T12:33:24.790" v="687"/>
          <ac:spMkLst>
            <pc:docMk/>
            <pc:sldMk cId="2937011695" sldId="279"/>
            <ac:spMk id="2" creationId="{AC6B3C6B-4E85-3C95-CD7F-022EDEC8FF81}"/>
          </ac:spMkLst>
        </pc:spChg>
        <pc:spChg chg="mod">
          <ac:chgData name="Tuba Kausar Hammad Shaikh (2316288)" userId="S::2316288@student.uwtsd.ac.uk::45a9c5b4-9d2c-48db-937b-f3047b08a251" providerId="AD" clId="Web-{DBCB7996-BD34-A264-19AB-54C79E45E4E9}" dt="2024-03-29T12:33:53.698" v="692" actId="20577"/>
          <ac:spMkLst>
            <pc:docMk/>
            <pc:sldMk cId="2937011695" sldId="279"/>
            <ac:spMk id="3" creationId="{D91320FA-7765-E182-21E5-EDDDB98705E7}"/>
          </ac:spMkLst>
        </pc:spChg>
        <pc:picChg chg="add mod">
          <ac:chgData name="Tuba Kausar Hammad Shaikh (2316288)" userId="S::2316288@student.uwtsd.ac.uk::45a9c5b4-9d2c-48db-937b-f3047b08a251" providerId="AD" clId="Web-{DBCB7996-BD34-A264-19AB-54C79E45E4E9}" dt="2024-03-29T12:33:33.134" v="689" actId="1076"/>
          <ac:picMkLst>
            <pc:docMk/>
            <pc:sldMk cId="2937011695" sldId="279"/>
            <ac:picMk id="4" creationId="{E3DCE899-24B1-4852-5872-325C862E6718}"/>
          </ac:picMkLst>
        </pc:picChg>
      </pc:sldChg>
      <pc:sldChg chg="addSp modSp">
        <pc:chgData name="Tuba Kausar Hammad Shaikh (2316288)" userId="S::2316288@student.uwtsd.ac.uk::45a9c5b4-9d2c-48db-937b-f3047b08a251" providerId="AD" clId="Web-{DBCB7996-BD34-A264-19AB-54C79E45E4E9}" dt="2024-03-29T12:36:21.998" v="698" actId="1076"/>
        <pc:sldMkLst>
          <pc:docMk/>
          <pc:sldMk cId="3961905012" sldId="280"/>
        </pc:sldMkLst>
        <pc:spChg chg="mod">
          <ac:chgData name="Tuba Kausar Hammad Shaikh (2316288)" userId="S::2316288@student.uwtsd.ac.uk::45a9c5b4-9d2c-48db-937b-f3047b08a251" providerId="AD" clId="Web-{DBCB7996-BD34-A264-19AB-54C79E45E4E9}" dt="2024-03-29T12:36:21.998" v="698" actId="1076"/>
          <ac:spMkLst>
            <pc:docMk/>
            <pc:sldMk cId="3961905012" sldId="280"/>
            <ac:spMk id="3" creationId="{BC8A887E-CBE2-F980-EC5F-63F2E5226570}"/>
          </ac:spMkLst>
        </pc:spChg>
        <pc:picChg chg="add mod">
          <ac:chgData name="Tuba Kausar Hammad Shaikh (2316288)" userId="S::2316288@student.uwtsd.ac.uk::45a9c5b4-9d2c-48db-937b-f3047b08a251" providerId="AD" clId="Web-{DBCB7996-BD34-A264-19AB-54C79E45E4E9}" dt="2024-03-29T12:36:17.279" v="697" actId="1076"/>
          <ac:picMkLst>
            <pc:docMk/>
            <pc:sldMk cId="3961905012" sldId="280"/>
            <ac:picMk id="4" creationId="{41C48D8B-0D2A-4B0A-85DA-295DF731C40F}"/>
          </ac:picMkLst>
        </pc:picChg>
      </pc:sldChg>
      <pc:sldChg chg="addSp modSp">
        <pc:chgData name="Tuba Kausar Hammad Shaikh (2316288)" userId="S::2316288@student.uwtsd.ac.uk::45a9c5b4-9d2c-48db-937b-f3047b08a251" providerId="AD" clId="Web-{DBCB7996-BD34-A264-19AB-54C79E45E4E9}" dt="2024-03-29T12:39:23.550" v="714" actId="1076"/>
        <pc:sldMkLst>
          <pc:docMk/>
          <pc:sldMk cId="1035833503" sldId="281"/>
        </pc:sldMkLst>
        <pc:spChg chg="mod">
          <ac:chgData name="Tuba Kausar Hammad Shaikh (2316288)" userId="S::2316288@student.uwtsd.ac.uk::45a9c5b4-9d2c-48db-937b-f3047b08a251" providerId="AD" clId="Web-{DBCB7996-BD34-A264-19AB-54C79E45E4E9}" dt="2024-03-29T12:38:08.970" v="705" actId="14100"/>
          <ac:spMkLst>
            <pc:docMk/>
            <pc:sldMk cId="1035833503" sldId="281"/>
            <ac:spMk id="3" creationId="{3AC6C462-FCFA-6A3D-BF92-A96999226C6C}"/>
          </ac:spMkLst>
        </pc:spChg>
        <pc:picChg chg="add mod">
          <ac:chgData name="Tuba Kausar Hammad Shaikh (2316288)" userId="S::2316288@student.uwtsd.ac.uk::45a9c5b4-9d2c-48db-937b-f3047b08a251" providerId="AD" clId="Web-{DBCB7996-BD34-A264-19AB-54C79E45E4E9}" dt="2024-03-29T12:39:20.550" v="713" actId="1076"/>
          <ac:picMkLst>
            <pc:docMk/>
            <pc:sldMk cId="1035833503" sldId="281"/>
            <ac:picMk id="4" creationId="{5145F8EB-5EEA-7708-D7BC-F5871C59B736}"/>
          </ac:picMkLst>
        </pc:picChg>
        <pc:picChg chg="add mod">
          <ac:chgData name="Tuba Kausar Hammad Shaikh (2316288)" userId="S::2316288@student.uwtsd.ac.uk::45a9c5b4-9d2c-48db-937b-f3047b08a251" providerId="AD" clId="Web-{DBCB7996-BD34-A264-19AB-54C79E45E4E9}" dt="2024-03-29T12:39:23.550" v="714" actId="1076"/>
          <ac:picMkLst>
            <pc:docMk/>
            <pc:sldMk cId="1035833503" sldId="281"/>
            <ac:picMk id="5" creationId="{EC5B5C33-085E-355E-B061-933E3FD7EC57}"/>
          </ac:picMkLst>
        </pc:picChg>
      </pc:sldChg>
      <pc:sldChg chg="addSp modSp">
        <pc:chgData name="Tuba Kausar Hammad Shaikh (2316288)" userId="S::2316288@student.uwtsd.ac.uk::45a9c5b4-9d2c-48db-937b-f3047b08a251" providerId="AD" clId="Web-{DBCB7996-BD34-A264-19AB-54C79E45E4E9}" dt="2024-03-29T12:40:46.446" v="720" actId="14100"/>
        <pc:sldMkLst>
          <pc:docMk/>
          <pc:sldMk cId="893847497" sldId="282"/>
        </pc:sldMkLst>
        <pc:spChg chg="mod">
          <ac:chgData name="Tuba Kausar Hammad Shaikh (2316288)" userId="S::2316288@student.uwtsd.ac.uk::45a9c5b4-9d2c-48db-937b-f3047b08a251" providerId="AD" clId="Web-{DBCB7996-BD34-A264-19AB-54C79E45E4E9}" dt="2024-03-29T12:40:32.977" v="718" actId="1076"/>
          <ac:spMkLst>
            <pc:docMk/>
            <pc:sldMk cId="893847497" sldId="282"/>
            <ac:spMk id="3" creationId="{53B6FA73-5474-DE6A-7844-F6633E32E591}"/>
          </ac:spMkLst>
        </pc:spChg>
        <pc:picChg chg="add mod">
          <ac:chgData name="Tuba Kausar Hammad Shaikh (2316288)" userId="S::2316288@student.uwtsd.ac.uk::45a9c5b4-9d2c-48db-937b-f3047b08a251" providerId="AD" clId="Web-{DBCB7996-BD34-A264-19AB-54C79E45E4E9}" dt="2024-03-29T12:40:46.446" v="720" actId="14100"/>
          <ac:picMkLst>
            <pc:docMk/>
            <pc:sldMk cId="893847497" sldId="282"/>
            <ac:picMk id="4" creationId="{2A4424A9-F2CA-3EC7-4C1A-22A2CEC76477}"/>
          </ac:picMkLst>
        </pc:picChg>
      </pc:sldChg>
      <pc:sldChg chg="modSp">
        <pc:chgData name="Tuba Kausar Hammad Shaikh (2316288)" userId="S::2316288@student.uwtsd.ac.uk::45a9c5b4-9d2c-48db-937b-f3047b08a251" providerId="AD" clId="Web-{DBCB7996-BD34-A264-19AB-54C79E45E4E9}" dt="2024-03-29T12:41:30.120" v="724" actId="14100"/>
        <pc:sldMkLst>
          <pc:docMk/>
          <pc:sldMk cId="957080739" sldId="283"/>
        </pc:sldMkLst>
        <pc:spChg chg="mod">
          <ac:chgData name="Tuba Kausar Hammad Shaikh (2316288)" userId="S::2316288@student.uwtsd.ac.uk::45a9c5b4-9d2c-48db-937b-f3047b08a251" providerId="AD" clId="Web-{DBCB7996-BD34-A264-19AB-54C79E45E4E9}" dt="2024-03-29T12:41:30.120" v="724" actId="14100"/>
          <ac:spMkLst>
            <pc:docMk/>
            <pc:sldMk cId="957080739" sldId="283"/>
            <ac:spMk id="3" creationId="{D3E2B3FB-8DAA-D331-CF08-B8A9BB12BA6C}"/>
          </ac:spMkLst>
        </pc:spChg>
      </pc:sldChg>
      <pc:sldChg chg="modSp">
        <pc:chgData name="Tuba Kausar Hammad Shaikh (2316288)" userId="S::2316288@student.uwtsd.ac.uk::45a9c5b4-9d2c-48db-937b-f3047b08a251" providerId="AD" clId="Web-{DBCB7996-BD34-A264-19AB-54C79E45E4E9}" dt="2024-03-29T12:04:16.367" v="573" actId="20577"/>
        <pc:sldMkLst>
          <pc:docMk/>
          <pc:sldMk cId="1499602037" sldId="285"/>
        </pc:sldMkLst>
        <pc:spChg chg="mod">
          <ac:chgData name="Tuba Kausar Hammad Shaikh (2316288)" userId="S::2316288@student.uwtsd.ac.uk::45a9c5b4-9d2c-48db-937b-f3047b08a251" providerId="AD" clId="Web-{DBCB7996-BD34-A264-19AB-54C79E45E4E9}" dt="2024-03-29T12:03:33.866" v="568" actId="14100"/>
          <ac:spMkLst>
            <pc:docMk/>
            <pc:sldMk cId="1499602037" sldId="285"/>
            <ac:spMk id="2" creationId="{8CA77EC7-D45C-B139-0BE3-4C9AB2136E61}"/>
          </ac:spMkLst>
        </pc:spChg>
        <pc:spChg chg="mod">
          <ac:chgData name="Tuba Kausar Hammad Shaikh (2316288)" userId="S::2316288@student.uwtsd.ac.uk::45a9c5b4-9d2c-48db-937b-f3047b08a251" providerId="AD" clId="Web-{DBCB7996-BD34-A264-19AB-54C79E45E4E9}" dt="2024-03-29T12:04:16.367" v="573" actId="20577"/>
          <ac:spMkLst>
            <pc:docMk/>
            <pc:sldMk cId="1499602037" sldId="285"/>
            <ac:spMk id="3" creationId="{F767DE41-AD06-AF6F-B7AF-C5EF15C70B0F}"/>
          </ac:spMkLst>
        </pc:spChg>
      </pc:sldChg>
      <pc:sldChg chg="modSp">
        <pc:chgData name="Tuba Kausar Hammad Shaikh (2316288)" userId="S::2316288@student.uwtsd.ac.uk::45a9c5b4-9d2c-48db-937b-f3047b08a251" providerId="AD" clId="Web-{DBCB7996-BD34-A264-19AB-54C79E45E4E9}" dt="2024-03-29T12:11:09.629" v="621" actId="14100"/>
        <pc:sldMkLst>
          <pc:docMk/>
          <pc:sldMk cId="3925475948" sldId="291"/>
        </pc:sldMkLst>
        <pc:spChg chg="mod">
          <ac:chgData name="Tuba Kausar Hammad Shaikh (2316288)" userId="S::2316288@student.uwtsd.ac.uk::45a9c5b4-9d2c-48db-937b-f3047b08a251" providerId="AD" clId="Web-{DBCB7996-BD34-A264-19AB-54C79E45E4E9}" dt="2024-03-29T12:11:09.629" v="621" actId="14100"/>
          <ac:spMkLst>
            <pc:docMk/>
            <pc:sldMk cId="3925475948" sldId="291"/>
            <ac:spMk id="2" creationId="{DD9EB21A-9E01-A8C1-8689-3286634973FF}"/>
          </ac:spMkLst>
        </pc:spChg>
        <pc:spChg chg="mod">
          <ac:chgData name="Tuba Kausar Hammad Shaikh (2316288)" userId="S::2316288@student.uwtsd.ac.uk::45a9c5b4-9d2c-48db-937b-f3047b08a251" providerId="AD" clId="Web-{DBCB7996-BD34-A264-19AB-54C79E45E4E9}" dt="2024-03-29T11:59:42.656" v="543" actId="20577"/>
          <ac:spMkLst>
            <pc:docMk/>
            <pc:sldMk cId="3925475948" sldId="291"/>
            <ac:spMk id="3" creationId="{A0E52459-E421-738F-69BF-C39F270C1470}"/>
          </ac:spMkLst>
        </pc:spChg>
      </pc:sldChg>
      <pc:sldChg chg="modSp">
        <pc:chgData name="Tuba Kausar Hammad Shaikh (2316288)" userId="S::2316288@student.uwtsd.ac.uk::45a9c5b4-9d2c-48db-937b-f3047b08a251" providerId="AD" clId="Web-{DBCB7996-BD34-A264-19AB-54C79E45E4E9}" dt="2024-03-29T12:11:18.426" v="622" actId="14100"/>
        <pc:sldMkLst>
          <pc:docMk/>
          <pc:sldMk cId="357040506" sldId="292"/>
        </pc:sldMkLst>
        <pc:spChg chg="mod">
          <ac:chgData name="Tuba Kausar Hammad Shaikh (2316288)" userId="S::2316288@student.uwtsd.ac.uk::45a9c5b4-9d2c-48db-937b-f3047b08a251" providerId="AD" clId="Web-{DBCB7996-BD34-A264-19AB-54C79E45E4E9}" dt="2024-03-29T12:11:18.426" v="622" actId="14100"/>
          <ac:spMkLst>
            <pc:docMk/>
            <pc:sldMk cId="357040506" sldId="292"/>
            <ac:spMk id="2" creationId="{BE405C6F-9208-BD9C-A889-1548111DFE23}"/>
          </ac:spMkLst>
        </pc:spChg>
        <pc:spChg chg="mod">
          <ac:chgData name="Tuba Kausar Hammad Shaikh (2316288)" userId="S::2316288@student.uwtsd.ac.uk::45a9c5b4-9d2c-48db-937b-f3047b08a251" providerId="AD" clId="Web-{DBCB7996-BD34-A264-19AB-54C79E45E4E9}" dt="2024-03-29T12:01:37.800" v="553" actId="20577"/>
          <ac:spMkLst>
            <pc:docMk/>
            <pc:sldMk cId="357040506" sldId="292"/>
            <ac:spMk id="3" creationId="{E8440F8B-2328-177F-CCDE-1113501A4707}"/>
          </ac:spMkLst>
        </pc:spChg>
      </pc:sldChg>
      <pc:sldChg chg="addSp modSp mod setBg">
        <pc:chgData name="Tuba Kausar Hammad Shaikh (2316288)" userId="S::2316288@student.uwtsd.ac.uk::45a9c5b4-9d2c-48db-937b-f3047b08a251" providerId="AD" clId="Web-{DBCB7996-BD34-A264-19AB-54C79E45E4E9}" dt="2024-03-29T12:59:45.592" v="791"/>
        <pc:sldMkLst>
          <pc:docMk/>
          <pc:sldMk cId="1318305223" sldId="298"/>
        </pc:sldMkLst>
        <pc:spChg chg="mod">
          <ac:chgData name="Tuba Kausar Hammad Shaikh (2316288)" userId="S::2316288@student.uwtsd.ac.uk::45a9c5b4-9d2c-48db-937b-f3047b08a251" providerId="AD" clId="Web-{DBCB7996-BD34-A264-19AB-54C79E45E4E9}" dt="2024-03-29T12:59:45.592" v="791"/>
          <ac:spMkLst>
            <pc:docMk/>
            <pc:sldMk cId="1318305223" sldId="298"/>
            <ac:spMk id="2" creationId="{6B37BC69-268C-8169-4098-E854D0B553C9}"/>
          </ac:spMkLst>
        </pc:spChg>
        <pc:spChg chg="mod">
          <ac:chgData name="Tuba Kausar Hammad Shaikh (2316288)" userId="S::2316288@student.uwtsd.ac.uk::45a9c5b4-9d2c-48db-937b-f3047b08a251" providerId="AD" clId="Web-{DBCB7996-BD34-A264-19AB-54C79E45E4E9}" dt="2024-03-29T12:59:45.592" v="791"/>
          <ac:spMkLst>
            <pc:docMk/>
            <pc:sldMk cId="1318305223" sldId="298"/>
            <ac:spMk id="3" creationId="{46C4688C-BE63-8E09-5309-379B2E2CCEE0}"/>
          </ac:spMkLst>
        </pc:spChg>
        <pc:picChg chg="add mod">
          <ac:chgData name="Tuba Kausar Hammad Shaikh (2316288)" userId="S::2316288@student.uwtsd.ac.uk::45a9c5b4-9d2c-48db-937b-f3047b08a251" providerId="AD" clId="Web-{DBCB7996-BD34-A264-19AB-54C79E45E4E9}" dt="2024-03-29T12:59:45.592" v="791"/>
          <ac:picMkLst>
            <pc:docMk/>
            <pc:sldMk cId="1318305223" sldId="298"/>
            <ac:picMk id="4" creationId="{23919532-615B-AAE0-7CE7-66A6C359B05F}"/>
          </ac:picMkLst>
        </pc:picChg>
      </pc:sldChg>
      <pc:sldChg chg="addSp modSp mod setBg">
        <pc:chgData name="Tuba Kausar Hammad Shaikh (2316288)" userId="S::2316288@student.uwtsd.ac.uk::45a9c5b4-9d2c-48db-937b-f3047b08a251" providerId="AD" clId="Web-{DBCB7996-BD34-A264-19AB-54C79E45E4E9}" dt="2024-03-29T13:01:09.110" v="802" actId="14100"/>
        <pc:sldMkLst>
          <pc:docMk/>
          <pc:sldMk cId="551285586" sldId="299"/>
        </pc:sldMkLst>
        <pc:spChg chg="mod">
          <ac:chgData name="Tuba Kausar Hammad Shaikh (2316288)" userId="S::2316288@student.uwtsd.ac.uk::45a9c5b4-9d2c-48db-937b-f3047b08a251" providerId="AD" clId="Web-{DBCB7996-BD34-A264-19AB-54C79E45E4E9}" dt="2024-03-29T13:00:39.750" v="793"/>
          <ac:spMkLst>
            <pc:docMk/>
            <pc:sldMk cId="551285586" sldId="299"/>
            <ac:spMk id="2" creationId="{0B3E0240-2FD6-4232-D4A5-01ACF66B053C}"/>
          </ac:spMkLst>
        </pc:spChg>
        <pc:spChg chg="mod">
          <ac:chgData name="Tuba Kausar Hammad Shaikh (2316288)" userId="S::2316288@student.uwtsd.ac.uk::45a9c5b4-9d2c-48db-937b-f3047b08a251" providerId="AD" clId="Web-{DBCB7996-BD34-A264-19AB-54C79E45E4E9}" dt="2024-03-29T13:01:09.110" v="802" actId="14100"/>
          <ac:spMkLst>
            <pc:docMk/>
            <pc:sldMk cId="551285586" sldId="299"/>
            <ac:spMk id="3" creationId="{1E94E8F4-0C96-2B5D-AE64-D5E3A3B03718}"/>
          </ac:spMkLst>
        </pc:spChg>
        <pc:picChg chg="add mod">
          <ac:chgData name="Tuba Kausar Hammad Shaikh (2316288)" userId="S::2316288@student.uwtsd.ac.uk::45a9c5b4-9d2c-48db-937b-f3047b08a251" providerId="AD" clId="Web-{DBCB7996-BD34-A264-19AB-54C79E45E4E9}" dt="2024-03-29T13:00:48.797" v="796" actId="14100"/>
          <ac:picMkLst>
            <pc:docMk/>
            <pc:sldMk cId="551285586" sldId="299"/>
            <ac:picMk id="4" creationId="{35DE1FA3-F6C5-E3C3-0CF6-649F997368EB}"/>
          </ac:picMkLst>
        </pc:picChg>
      </pc:sldChg>
      <pc:sldChg chg="addSp modSp mod setBg">
        <pc:chgData name="Tuba Kausar Hammad Shaikh (2316288)" userId="S::2316288@student.uwtsd.ac.uk::45a9c5b4-9d2c-48db-937b-f3047b08a251" providerId="AD" clId="Web-{DBCB7996-BD34-A264-19AB-54C79E45E4E9}" dt="2024-03-29T12:59:05.919" v="789" actId="20577"/>
        <pc:sldMkLst>
          <pc:docMk/>
          <pc:sldMk cId="302564470" sldId="300"/>
        </pc:sldMkLst>
        <pc:spChg chg="mod">
          <ac:chgData name="Tuba Kausar Hammad Shaikh (2316288)" userId="S::2316288@student.uwtsd.ac.uk::45a9c5b4-9d2c-48db-937b-f3047b08a251" providerId="AD" clId="Web-{DBCB7996-BD34-A264-19AB-54C79E45E4E9}" dt="2024-03-29T12:58:26.589" v="782"/>
          <ac:spMkLst>
            <pc:docMk/>
            <pc:sldMk cId="302564470" sldId="300"/>
            <ac:spMk id="2" creationId="{A944679F-AE8E-AF17-BE27-A0EA46371540}"/>
          </ac:spMkLst>
        </pc:spChg>
        <pc:spChg chg="mod">
          <ac:chgData name="Tuba Kausar Hammad Shaikh (2316288)" userId="S::2316288@student.uwtsd.ac.uk::45a9c5b4-9d2c-48db-937b-f3047b08a251" providerId="AD" clId="Web-{DBCB7996-BD34-A264-19AB-54C79E45E4E9}" dt="2024-03-29T12:59:05.919" v="789" actId="20577"/>
          <ac:spMkLst>
            <pc:docMk/>
            <pc:sldMk cId="302564470" sldId="300"/>
            <ac:spMk id="3" creationId="{EBACE5AF-FB31-E9F9-71A3-4928B19829FC}"/>
          </ac:spMkLst>
        </pc:spChg>
        <pc:picChg chg="add mod">
          <ac:chgData name="Tuba Kausar Hammad Shaikh (2316288)" userId="S::2316288@student.uwtsd.ac.uk::45a9c5b4-9d2c-48db-937b-f3047b08a251" providerId="AD" clId="Web-{DBCB7996-BD34-A264-19AB-54C79E45E4E9}" dt="2024-03-29T12:58:37.168" v="784" actId="14100"/>
          <ac:picMkLst>
            <pc:docMk/>
            <pc:sldMk cId="302564470" sldId="300"/>
            <ac:picMk id="4" creationId="{3D4711D3-F792-911B-3305-A7031C7F2976}"/>
          </ac:picMkLst>
        </pc:picChg>
      </pc:sldChg>
      <pc:sldChg chg="modSp">
        <pc:chgData name="Tuba Kausar Hammad Shaikh (2316288)" userId="S::2316288@student.uwtsd.ac.uk::45a9c5b4-9d2c-48db-937b-f3047b08a251" providerId="AD" clId="Web-{DBCB7996-BD34-A264-19AB-54C79E45E4E9}" dt="2024-03-29T12:09:32.314" v="618" actId="14100"/>
        <pc:sldMkLst>
          <pc:docMk/>
          <pc:sldMk cId="2059086191" sldId="302"/>
        </pc:sldMkLst>
        <pc:spChg chg="mod">
          <ac:chgData name="Tuba Kausar Hammad Shaikh (2316288)" userId="S::2316288@student.uwtsd.ac.uk::45a9c5b4-9d2c-48db-937b-f3047b08a251" providerId="AD" clId="Web-{DBCB7996-BD34-A264-19AB-54C79E45E4E9}" dt="2024-03-29T12:09:08.953" v="611" actId="20577"/>
          <ac:spMkLst>
            <pc:docMk/>
            <pc:sldMk cId="2059086191" sldId="302"/>
            <ac:spMk id="2" creationId="{7B87E584-1F48-B079-5A3B-594F106636D4}"/>
          </ac:spMkLst>
        </pc:spChg>
        <pc:spChg chg="mod">
          <ac:chgData name="Tuba Kausar Hammad Shaikh (2316288)" userId="S::2316288@student.uwtsd.ac.uk::45a9c5b4-9d2c-48db-937b-f3047b08a251" providerId="AD" clId="Web-{DBCB7996-BD34-A264-19AB-54C79E45E4E9}" dt="2024-03-29T12:09:32.314" v="618" actId="14100"/>
          <ac:spMkLst>
            <pc:docMk/>
            <pc:sldMk cId="2059086191" sldId="302"/>
            <ac:spMk id="3" creationId="{431F6706-95FA-4B5F-1021-EC15B0DFE290}"/>
          </ac:spMkLst>
        </pc:spChg>
      </pc:sldChg>
      <pc:sldChg chg="del">
        <pc:chgData name="Tuba Kausar Hammad Shaikh (2316288)" userId="S::2316288@student.uwtsd.ac.uk::45a9c5b4-9d2c-48db-937b-f3047b08a251" providerId="AD" clId="Web-{DBCB7996-BD34-A264-19AB-54C79E45E4E9}" dt="2024-03-29T12:10:48.800" v="619"/>
        <pc:sldMkLst>
          <pc:docMk/>
          <pc:sldMk cId="121437231" sldId="303"/>
        </pc:sldMkLst>
      </pc:sldChg>
      <pc:sldChg chg="delSp modSp new">
        <pc:chgData name="Tuba Kausar Hammad Shaikh (2316288)" userId="S::2316288@student.uwtsd.ac.uk::45a9c5b4-9d2c-48db-937b-f3047b08a251" providerId="AD" clId="Web-{DBCB7996-BD34-A264-19AB-54C79E45E4E9}" dt="2024-03-29T12:49:36.884" v="750" actId="1076"/>
        <pc:sldMkLst>
          <pc:docMk/>
          <pc:sldMk cId="1641771553" sldId="304"/>
        </pc:sldMkLst>
        <pc:spChg chg="del">
          <ac:chgData name="Tuba Kausar Hammad Shaikh (2316288)" userId="S::2316288@student.uwtsd.ac.uk::45a9c5b4-9d2c-48db-937b-f3047b08a251" providerId="AD" clId="Web-{DBCB7996-BD34-A264-19AB-54C79E45E4E9}" dt="2024-03-29T08:53:38.652" v="1"/>
          <ac:spMkLst>
            <pc:docMk/>
            <pc:sldMk cId="1641771553" sldId="304"/>
            <ac:spMk id="2" creationId="{0307C01B-6AE0-1A51-9E85-C2AAC70CE48D}"/>
          </ac:spMkLst>
        </pc:spChg>
        <pc:spChg chg="mod">
          <ac:chgData name="Tuba Kausar Hammad Shaikh (2316288)" userId="S::2316288@student.uwtsd.ac.uk::45a9c5b4-9d2c-48db-937b-f3047b08a251" providerId="AD" clId="Web-{DBCB7996-BD34-A264-19AB-54C79E45E4E9}" dt="2024-03-29T12:49:36.884" v="750" actId="1076"/>
          <ac:spMkLst>
            <pc:docMk/>
            <pc:sldMk cId="1641771553" sldId="304"/>
            <ac:spMk id="3" creationId="{AF49694D-7151-4F5C-3705-FE499F5F5A93}"/>
          </ac:spMkLst>
        </pc:spChg>
      </pc:sldChg>
      <pc:sldChg chg="modSp new">
        <pc:chgData name="Tuba Kausar Hammad Shaikh (2316288)" userId="S::2316288@student.uwtsd.ac.uk::45a9c5b4-9d2c-48db-937b-f3047b08a251" providerId="AD" clId="Web-{DBCB7996-BD34-A264-19AB-54C79E45E4E9}" dt="2024-03-29T12:18:12.360" v="653" actId="14100"/>
        <pc:sldMkLst>
          <pc:docMk/>
          <pc:sldMk cId="1759138074" sldId="305"/>
        </pc:sldMkLst>
        <pc:spChg chg="mod">
          <ac:chgData name="Tuba Kausar Hammad Shaikh (2316288)" userId="S::2316288@student.uwtsd.ac.uk::45a9c5b4-9d2c-48db-937b-f3047b08a251" providerId="AD" clId="Web-{DBCB7996-BD34-A264-19AB-54C79E45E4E9}" dt="2024-03-29T12:17:44.234" v="648" actId="20577"/>
          <ac:spMkLst>
            <pc:docMk/>
            <pc:sldMk cId="1759138074" sldId="305"/>
            <ac:spMk id="2" creationId="{061A045E-98D0-D95F-C1AE-ED2A8A3A1FE8}"/>
          </ac:spMkLst>
        </pc:spChg>
        <pc:spChg chg="mod">
          <ac:chgData name="Tuba Kausar Hammad Shaikh (2316288)" userId="S::2316288@student.uwtsd.ac.uk::45a9c5b4-9d2c-48db-937b-f3047b08a251" providerId="AD" clId="Web-{DBCB7996-BD34-A264-19AB-54C79E45E4E9}" dt="2024-03-29T12:18:12.360" v="653" actId="14100"/>
          <ac:spMkLst>
            <pc:docMk/>
            <pc:sldMk cId="1759138074" sldId="305"/>
            <ac:spMk id="3" creationId="{A5144476-ADC1-35DF-6DF0-D61AFA018CA2}"/>
          </ac:spMkLst>
        </pc:spChg>
      </pc:sldChg>
      <pc:sldChg chg="modSp new">
        <pc:chgData name="Tuba Kausar Hammad Shaikh (2316288)" userId="S::2316288@student.uwtsd.ac.uk::45a9c5b4-9d2c-48db-937b-f3047b08a251" providerId="AD" clId="Web-{DBCB7996-BD34-A264-19AB-54C79E45E4E9}" dt="2024-03-29T10:27:37.488" v="408" actId="20577"/>
        <pc:sldMkLst>
          <pc:docMk/>
          <pc:sldMk cId="2901882957" sldId="306"/>
        </pc:sldMkLst>
        <pc:spChg chg="mod">
          <ac:chgData name="Tuba Kausar Hammad Shaikh (2316288)" userId="S::2316288@student.uwtsd.ac.uk::45a9c5b4-9d2c-48db-937b-f3047b08a251" providerId="AD" clId="Web-{DBCB7996-BD34-A264-19AB-54C79E45E4E9}" dt="2024-03-29T10:06:10.221" v="257" actId="20577"/>
          <ac:spMkLst>
            <pc:docMk/>
            <pc:sldMk cId="2901882957" sldId="306"/>
            <ac:spMk id="2" creationId="{B4A2FD18-D2F8-E6A8-EBF1-090C0B328D9F}"/>
          </ac:spMkLst>
        </pc:spChg>
        <pc:spChg chg="mod">
          <ac:chgData name="Tuba Kausar Hammad Shaikh (2316288)" userId="S::2316288@student.uwtsd.ac.uk::45a9c5b4-9d2c-48db-937b-f3047b08a251" providerId="AD" clId="Web-{DBCB7996-BD34-A264-19AB-54C79E45E4E9}" dt="2024-03-29T10:27:37.488" v="408" actId="20577"/>
          <ac:spMkLst>
            <pc:docMk/>
            <pc:sldMk cId="2901882957" sldId="306"/>
            <ac:spMk id="3" creationId="{302CF5FE-C939-D8AE-ACD9-D65E8156E546}"/>
          </ac:spMkLst>
        </pc:spChg>
      </pc:sldChg>
      <pc:sldChg chg="addSp delSp modSp new">
        <pc:chgData name="Tuba Kausar Hammad Shaikh (2316288)" userId="S::2316288@student.uwtsd.ac.uk::45a9c5b4-9d2c-48db-937b-f3047b08a251" providerId="AD" clId="Web-{DBCB7996-BD34-A264-19AB-54C79E45E4E9}" dt="2024-03-29T10:53:01.176" v="492" actId="20577"/>
        <pc:sldMkLst>
          <pc:docMk/>
          <pc:sldMk cId="3870471130" sldId="307"/>
        </pc:sldMkLst>
        <pc:spChg chg="mod">
          <ac:chgData name="Tuba Kausar Hammad Shaikh (2316288)" userId="S::2316288@student.uwtsd.ac.uk::45a9c5b4-9d2c-48db-937b-f3047b08a251" providerId="AD" clId="Web-{DBCB7996-BD34-A264-19AB-54C79E45E4E9}" dt="2024-03-29T10:28:14.177" v="424" actId="20577"/>
          <ac:spMkLst>
            <pc:docMk/>
            <pc:sldMk cId="3870471130" sldId="307"/>
            <ac:spMk id="2" creationId="{9C2094F4-B21D-75AC-6CC5-8CB9787324DD}"/>
          </ac:spMkLst>
        </pc:spChg>
        <pc:spChg chg="mod">
          <ac:chgData name="Tuba Kausar Hammad Shaikh (2316288)" userId="S::2316288@student.uwtsd.ac.uk::45a9c5b4-9d2c-48db-937b-f3047b08a251" providerId="AD" clId="Web-{DBCB7996-BD34-A264-19AB-54C79E45E4E9}" dt="2024-03-29T10:53:01.176" v="492" actId="20577"/>
          <ac:spMkLst>
            <pc:docMk/>
            <pc:sldMk cId="3870471130" sldId="307"/>
            <ac:spMk id="3" creationId="{9B34CF24-B4C6-7263-2B56-91AE7E246091}"/>
          </ac:spMkLst>
        </pc:spChg>
        <pc:spChg chg="add del mod">
          <ac:chgData name="Tuba Kausar Hammad Shaikh (2316288)" userId="S::2316288@student.uwtsd.ac.uk::45a9c5b4-9d2c-48db-937b-f3047b08a251" providerId="AD" clId="Web-{DBCB7996-BD34-A264-19AB-54C79E45E4E9}" dt="2024-03-29T10:45:41.692" v="433"/>
          <ac:spMkLst>
            <pc:docMk/>
            <pc:sldMk cId="3870471130" sldId="307"/>
            <ac:spMk id="4" creationId="{23198B50-1E39-72CF-30E4-F9884DCD012E}"/>
          </ac:spMkLst>
        </pc:spChg>
      </pc:sldChg>
      <pc:sldChg chg="modSp new">
        <pc:chgData name="Tuba Kausar Hammad Shaikh (2316288)" userId="S::2316288@student.uwtsd.ac.uk::45a9c5b4-9d2c-48db-937b-f3047b08a251" providerId="AD" clId="Web-{DBCB7996-BD34-A264-19AB-54C79E45E4E9}" dt="2024-03-29T12:11:50.521" v="625" actId="1076"/>
        <pc:sldMkLst>
          <pc:docMk/>
          <pc:sldMk cId="1054124035" sldId="308"/>
        </pc:sldMkLst>
        <pc:spChg chg="mod">
          <ac:chgData name="Tuba Kausar Hammad Shaikh (2316288)" userId="S::2316288@student.uwtsd.ac.uk::45a9c5b4-9d2c-48db-937b-f3047b08a251" providerId="AD" clId="Web-{DBCB7996-BD34-A264-19AB-54C79E45E4E9}" dt="2024-03-29T12:11:50.521" v="625" actId="1076"/>
          <ac:spMkLst>
            <pc:docMk/>
            <pc:sldMk cId="1054124035" sldId="308"/>
            <ac:spMk id="2" creationId="{494179D1-3522-0255-FF7F-B686933D15E5}"/>
          </ac:spMkLst>
        </pc:spChg>
        <pc:spChg chg="mod">
          <ac:chgData name="Tuba Kausar Hammad Shaikh (2316288)" userId="S::2316288@student.uwtsd.ac.uk::45a9c5b4-9d2c-48db-937b-f3047b08a251" providerId="AD" clId="Web-{DBCB7996-BD34-A264-19AB-54C79E45E4E9}" dt="2024-03-29T12:07:49.857" v="600" actId="20577"/>
          <ac:spMkLst>
            <pc:docMk/>
            <pc:sldMk cId="1054124035" sldId="308"/>
            <ac:spMk id="3" creationId="{97E0F94D-D981-F995-82D3-3E0553D1D311}"/>
          </ac:spMkLst>
        </pc:spChg>
      </pc:sldChg>
      <pc:sldChg chg="addSp delSp modSp new">
        <pc:chgData name="Tuba Kausar Hammad Shaikh (2316288)" userId="S::2316288@student.uwtsd.ac.uk::45a9c5b4-9d2c-48db-937b-f3047b08a251" providerId="AD" clId="Web-{DBCB7996-BD34-A264-19AB-54C79E45E4E9}" dt="2024-03-29T13:04:07.271" v="828" actId="20577"/>
        <pc:sldMkLst>
          <pc:docMk/>
          <pc:sldMk cId="3739836763" sldId="309"/>
        </pc:sldMkLst>
        <pc:spChg chg="del mod">
          <ac:chgData name="Tuba Kausar Hammad Shaikh (2316288)" userId="S::2316288@student.uwtsd.ac.uk::45a9c5b4-9d2c-48db-937b-f3047b08a251" providerId="AD" clId="Web-{DBCB7996-BD34-A264-19AB-54C79E45E4E9}" dt="2024-03-29T12:45:29.220" v="728"/>
          <ac:spMkLst>
            <pc:docMk/>
            <pc:sldMk cId="3739836763" sldId="309"/>
            <ac:spMk id="2" creationId="{754411B2-2621-CD85-66D6-44F5F61185B4}"/>
          </ac:spMkLst>
        </pc:spChg>
        <pc:spChg chg="del">
          <ac:chgData name="Tuba Kausar Hammad Shaikh (2316288)" userId="S::2316288@student.uwtsd.ac.uk::45a9c5b4-9d2c-48db-937b-f3047b08a251" providerId="AD" clId="Web-{DBCB7996-BD34-A264-19AB-54C79E45E4E9}" dt="2024-03-29T12:44:21.531" v="726"/>
          <ac:spMkLst>
            <pc:docMk/>
            <pc:sldMk cId="3739836763" sldId="309"/>
            <ac:spMk id="3" creationId="{48CC9573-2A80-4723-F8E8-7351BA848BAA}"/>
          </ac:spMkLst>
        </pc:spChg>
        <pc:spChg chg="add mod">
          <ac:chgData name="Tuba Kausar Hammad Shaikh (2316288)" userId="S::2316288@student.uwtsd.ac.uk::45a9c5b4-9d2c-48db-937b-f3047b08a251" providerId="AD" clId="Web-{DBCB7996-BD34-A264-19AB-54C79E45E4E9}" dt="2024-03-29T13:02:50.941" v="814" actId="20577"/>
          <ac:spMkLst>
            <pc:docMk/>
            <pc:sldMk cId="3739836763" sldId="309"/>
            <ac:spMk id="6" creationId="{060DC5E9-7287-2EAA-049F-83C2D5E5F8C5}"/>
          </ac:spMkLst>
        </pc:spChg>
        <pc:spChg chg="add mod">
          <ac:chgData name="Tuba Kausar Hammad Shaikh (2316288)" userId="S::2316288@student.uwtsd.ac.uk::45a9c5b4-9d2c-48db-937b-f3047b08a251" providerId="AD" clId="Web-{DBCB7996-BD34-A264-19AB-54C79E45E4E9}" dt="2024-03-29T13:04:07.271" v="828" actId="20577"/>
          <ac:spMkLst>
            <pc:docMk/>
            <pc:sldMk cId="3739836763" sldId="309"/>
            <ac:spMk id="7" creationId="{84F724D4-DA3A-BE87-0C2C-4FB70A1A6B18}"/>
          </ac:spMkLst>
        </pc:spChg>
        <pc:picChg chg="add mod ord">
          <ac:chgData name="Tuba Kausar Hammad Shaikh (2316288)" userId="S::2316288@student.uwtsd.ac.uk::45a9c5b4-9d2c-48db-937b-f3047b08a251" providerId="AD" clId="Web-{DBCB7996-BD34-A264-19AB-54C79E45E4E9}" dt="2024-03-29T12:47:00.051" v="739" actId="1076"/>
          <ac:picMkLst>
            <pc:docMk/>
            <pc:sldMk cId="3739836763" sldId="309"/>
            <ac:picMk id="4" creationId="{A8AB595A-13CA-3318-335A-3A74D37AA1F5}"/>
          </ac:picMkLst>
        </pc:picChg>
        <pc:picChg chg="add mod">
          <ac:chgData name="Tuba Kausar Hammad Shaikh (2316288)" userId="S::2316288@student.uwtsd.ac.uk::45a9c5b4-9d2c-48db-937b-f3047b08a251" providerId="AD" clId="Web-{DBCB7996-BD34-A264-19AB-54C79E45E4E9}" dt="2024-03-29T12:46:48.441" v="736" actId="1076"/>
          <ac:picMkLst>
            <pc:docMk/>
            <pc:sldMk cId="3739836763" sldId="309"/>
            <ac:picMk id="5" creationId="{D08C7B46-9578-3797-2892-B3F48742AD0E}"/>
          </ac:picMkLst>
        </pc:picChg>
      </pc:sldChg>
      <pc:sldChg chg="addSp delSp modSp new addAnim delAnim">
        <pc:chgData name="Tuba Kausar Hammad Shaikh (2316288)" userId="S::2316288@student.uwtsd.ac.uk::45a9c5b4-9d2c-48db-937b-f3047b08a251" providerId="AD" clId="Web-{DBCB7996-BD34-A264-19AB-54C79E45E4E9}" dt="2024-03-29T13:05:32.945" v="834" actId="20577"/>
        <pc:sldMkLst>
          <pc:docMk/>
          <pc:sldMk cId="1607057343" sldId="310"/>
        </pc:sldMkLst>
        <pc:spChg chg="del">
          <ac:chgData name="Tuba Kausar Hammad Shaikh (2316288)" userId="S::2316288@student.uwtsd.ac.uk::45a9c5b4-9d2c-48db-937b-f3047b08a251" providerId="AD" clId="Web-{DBCB7996-BD34-A264-19AB-54C79E45E4E9}" dt="2024-03-29T12:48:39.570" v="741"/>
          <ac:spMkLst>
            <pc:docMk/>
            <pc:sldMk cId="1607057343" sldId="310"/>
            <ac:spMk id="2" creationId="{22DDA958-0AA6-E1EE-ADA2-B7BD73786AA1}"/>
          </ac:spMkLst>
        </pc:spChg>
        <pc:spChg chg="del">
          <ac:chgData name="Tuba Kausar Hammad Shaikh (2316288)" userId="S::2316288@student.uwtsd.ac.uk::45a9c5b4-9d2c-48db-937b-f3047b08a251" providerId="AD" clId="Web-{DBCB7996-BD34-A264-19AB-54C79E45E4E9}" dt="2024-03-29T12:48:46.585" v="743"/>
          <ac:spMkLst>
            <pc:docMk/>
            <pc:sldMk cId="1607057343" sldId="310"/>
            <ac:spMk id="3" creationId="{ABC249C3-23E4-1C82-6CA8-1A3223EB8A54}"/>
          </ac:spMkLst>
        </pc:spChg>
        <pc:spChg chg="add del">
          <ac:chgData name="Tuba Kausar Hammad Shaikh (2316288)" userId="S::2316288@student.uwtsd.ac.uk::45a9c5b4-9d2c-48db-937b-f3047b08a251" providerId="AD" clId="Web-{DBCB7996-BD34-A264-19AB-54C79E45E4E9}" dt="2024-03-29T13:04:46.757" v="830"/>
          <ac:spMkLst>
            <pc:docMk/>
            <pc:sldMk cId="1607057343" sldId="310"/>
            <ac:spMk id="5" creationId="{EB7674BD-7C03-3ED5-9EFB-80A15691ADD0}"/>
          </ac:spMkLst>
        </pc:spChg>
        <pc:spChg chg="add mod">
          <ac:chgData name="Tuba Kausar Hammad Shaikh (2316288)" userId="S::2316288@student.uwtsd.ac.uk::45a9c5b4-9d2c-48db-937b-f3047b08a251" providerId="AD" clId="Web-{DBCB7996-BD34-A264-19AB-54C79E45E4E9}" dt="2024-03-29T13:05:32.945" v="834" actId="20577"/>
          <ac:spMkLst>
            <pc:docMk/>
            <pc:sldMk cId="1607057343" sldId="310"/>
            <ac:spMk id="6" creationId="{D188E230-AB7A-0286-5B35-D4B8020646C4}"/>
          </ac:spMkLst>
        </pc:spChg>
        <pc:picChg chg="add mod ord">
          <ac:chgData name="Tuba Kausar Hammad Shaikh (2316288)" userId="S::2316288@student.uwtsd.ac.uk::45a9c5b4-9d2c-48db-937b-f3047b08a251" providerId="AD" clId="Web-{DBCB7996-BD34-A264-19AB-54C79E45E4E9}" dt="2024-03-29T13:04:50.163" v="831" actId="14100"/>
          <ac:picMkLst>
            <pc:docMk/>
            <pc:sldMk cId="1607057343" sldId="310"/>
            <ac:picMk id="4" creationId="{4AC5F770-AA91-D140-F74A-951793AE59AA}"/>
          </ac:picMkLst>
        </pc:picChg>
      </pc:sldChg>
      <pc:sldChg chg="add del replId">
        <pc:chgData name="Tuba Kausar Hammad Shaikh (2316288)" userId="S::2316288@student.uwtsd.ac.uk::45a9c5b4-9d2c-48db-937b-f3047b08a251" providerId="AD" clId="Web-{DBCB7996-BD34-A264-19AB-54C79E45E4E9}" dt="2024-03-29T12:53:09.189" v="762"/>
        <pc:sldMkLst>
          <pc:docMk/>
          <pc:sldMk cId="726926176" sldId="311"/>
        </pc:sldMkLst>
      </pc:sldChg>
    </pc:docChg>
  </pc:docChgLst>
  <pc:docChgLst>
    <pc:chgData name="Tuba Kausar Hammad Shaikh (2316288)" userId="S::2316288@student.uwtsd.ac.uk::45a9c5b4-9d2c-48db-937b-f3047b08a251" providerId="AD" clId="Web-{283E2748-E8D0-F4CD-1486-B761D3D696F8}"/>
    <pc:docChg chg="modSld">
      <pc:chgData name="Tuba Kausar Hammad Shaikh (2316288)" userId="S::2316288@student.uwtsd.ac.uk::45a9c5b4-9d2c-48db-937b-f3047b08a251" providerId="AD" clId="Web-{283E2748-E8D0-F4CD-1486-B761D3D696F8}" dt="2024-03-29T13:41:40.921" v="41" actId="20577"/>
      <pc:docMkLst>
        <pc:docMk/>
      </pc:docMkLst>
      <pc:sldChg chg="modSp">
        <pc:chgData name="Tuba Kausar Hammad Shaikh (2316288)" userId="S::2316288@student.uwtsd.ac.uk::45a9c5b4-9d2c-48db-937b-f3047b08a251" providerId="AD" clId="Web-{283E2748-E8D0-F4CD-1486-B761D3D696F8}" dt="2024-03-29T13:39:32.760" v="24" actId="20577"/>
        <pc:sldMkLst>
          <pc:docMk/>
          <pc:sldMk cId="1876917738" sldId="264"/>
        </pc:sldMkLst>
        <pc:spChg chg="mod">
          <ac:chgData name="Tuba Kausar Hammad Shaikh (2316288)" userId="S::2316288@student.uwtsd.ac.uk::45a9c5b4-9d2c-48db-937b-f3047b08a251" providerId="AD" clId="Web-{283E2748-E8D0-F4CD-1486-B761D3D696F8}" dt="2024-03-29T13:39:32.760" v="24" actId="20577"/>
          <ac:spMkLst>
            <pc:docMk/>
            <pc:sldMk cId="1876917738" sldId="264"/>
            <ac:spMk id="2" creationId="{80C90E3B-03B0-A649-E9EF-3D8DE98821F2}"/>
          </ac:spMkLst>
        </pc:spChg>
      </pc:sldChg>
      <pc:sldChg chg="modSp">
        <pc:chgData name="Tuba Kausar Hammad Shaikh (2316288)" userId="S::2316288@student.uwtsd.ac.uk::45a9c5b4-9d2c-48db-937b-f3047b08a251" providerId="AD" clId="Web-{283E2748-E8D0-F4CD-1486-B761D3D696F8}" dt="2024-03-29T13:39:36.885" v="26" actId="20577"/>
        <pc:sldMkLst>
          <pc:docMk/>
          <pc:sldMk cId="957173233" sldId="265"/>
        </pc:sldMkLst>
        <pc:spChg chg="mod">
          <ac:chgData name="Tuba Kausar Hammad Shaikh (2316288)" userId="S::2316288@student.uwtsd.ac.uk::45a9c5b4-9d2c-48db-937b-f3047b08a251" providerId="AD" clId="Web-{283E2748-E8D0-F4CD-1486-B761D3D696F8}" dt="2024-03-29T13:39:36.885" v="26" actId="20577"/>
          <ac:spMkLst>
            <pc:docMk/>
            <pc:sldMk cId="957173233" sldId="265"/>
            <ac:spMk id="2" creationId="{F886AC32-A754-E5B4-68DA-E9DF1DB94901}"/>
          </ac:spMkLst>
        </pc:spChg>
      </pc:sldChg>
      <pc:sldChg chg="modSp">
        <pc:chgData name="Tuba Kausar Hammad Shaikh (2316288)" userId="S::2316288@student.uwtsd.ac.uk::45a9c5b4-9d2c-48db-937b-f3047b08a251" providerId="AD" clId="Web-{283E2748-E8D0-F4CD-1486-B761D3D696F8}" dt="2024-03-29T13:39:45.839" v="28" actId="20577"/>
        <pc:sldMkLst>
          <pc:docMk/>
          <pc:sldMk cId="446602994" sldId="266"/>
        </pc:sldMkLst>
        <pc:spChg chg="mod">
          <ac:chgData name="Tuba Kausar Hammad Shaikh (2316288)" userId="S::2316288@student.uwtsd.ac.uk::45a9c5b4-9d2c-48db-937b-f3047b08a251" providerId="AD" clId="Web-{283E2748-E8D0-F4CD-1486-B761D3D696F8}" dt="2024-03-29T13:39:45.839" v="28" actId="20577"/>
          <ac:spMkLst>
            <pc:docMk/>
            <pc:sldMk cId="446602994" sldId="266"/>
            <ac:spMk id="2" creationId="{5A01D365-9356-4DFB-0828-B2F3242A5F99}"/>
          </ac:spMkLst>
        </pc:spChg>
      </pc:sldChg>
      <pc:sldChg chg="modSp">
        <pc:chgData name="Tuba Kausar Hammad Shaikh (2316288)" userId="S::2316288@student.uwtsd.ac.uk::45a9c5b4-9d2c-48db-937b-f3047b08a251" providerId="AD" clId="Web-{283E2748-E8D0-F4CD-1486-B761D3D696F8}" dt="2024-03-29T13:41:16.592" v="37" actId="20577"/>
        <pc:sldMkLst>
          <pc:docMk/>
          <pc:sldMk cId="965000134" sldId="267"/>
        </pc:sldMkLst>
        <pc:spChg chg="mod">
          <ac:chgData name="Tuba Kausar Hammad Shaikh (2316288)" userId="S::2316288@student.uwtsd.ac.uk::45a9c5b4-9d2c-48db-937b-f3047b08a251" providerId="AD" clId="Web-{283E2748-E8D0-F4CD-1486-B761D3D696F8}" dt="2024-03-29T13:41:16.592" v="37" actId="20577"/>
          <ac:spMkLst>
            <pc:docMk/>
            <pc:sldMk cId="965000134" sldId="267"/>
            <ac:spMk id="3" creationId="{66462A21-5542-9957-2684-084A635B8364}"/>
          </ac:spMkLst>
        </pc:spChg>
      </pc:sldChg>
      <pc:sldChg chg="modSp">
        <pc:chgData name="Tuba Kausar Hammad Shaikh (2316288)" userId="S::2316288@student.uwtsd.ac.uk::45a9c5b4-9d2c-48db-937b-f3047b08a251" providerId="AD" clId="Web-{283E2748-E8D0-F4CD-1486-B761D3D696F8}" dt="2024-03-29T13:37:54.600" v="6" actId="20577"/>
        <pc:sldMkLst>
          <pc:docMk/>
          <pc:sldMk cId="1729222074" sldId="272"/>
        </pc:sldMkLst>
        <pc:spChg chg="mod">
          <ac:chgData name="Tuba Kausar Hammad Shaikh (2316288)" userId="S::2316288@student.uwtsd.ac.uk::45a9c5b4-9d2c-48db-937b-f3047b08a251" providerId="AD" clId="Web-{283E2748-E8D0-F4CD-1486-B761D3D696F8}" dt="2024-03-29T13:37:54.600" v="6" actId="20577"/>
          <ac:spMkLst>
            <pc:docMk/>
            <pc:sldMk cId="1729222074" sldId="272"/>
            <ac:spMk id="2" creationId="{C5F41F7A-1C9C-3FDF-3A45-1D10EAD5CDDC}"/>
          </ac:spMkLst>
        </pc:spChg>
        <pc:spChg chg="mod">
          <ac:chgData name="Tuba Kausar Hammad Shaikh (2316288)" userId="S::2316288@student.uwtsd.ac.uk::45a9c5b4-9d2c-48db-937b-f3047b08a251" providerId="AD" clId="Web-{283E2748-E8D0-F4CD-1486-B761D3D696F8}" dt="2024-03-29T13:37:44.912" v="5" actId="14100"/>
          <ac:spMkLst>
            <pc:docMk/>
            <pc:sldMk cId="1729222074" sldId="272"/>
            <ac:spMk id="3" creationId="{2D63FE85-2324-94E0-F997-6681D34C1037}"/>
          </ac:spMkLst>
        </pc:spChg>
      </pc:sldChg>
      <pc:sldChg chg="modSp">
        <pc:chgData name="Tuba Kausar Hammad Shaikh (2316288)" userId="S::2316288@student.uwtsd.ac.uk::45a9c5b4-9d2c-48db-937b-f3047b08a251" providerId="AD" clId="Web-{283E2748-E8D0-F4CD-1486-B761D3D696F8}" dt="2024-03-29T13:38:04.523" v="7" actId="1076"/>
        <pc:sldMkLst>
          <pc:docMk/>
          <pc:sldMk cId="1497403917" sldId="273"/>
        </pc:sldMkLst>
        <pc:spChg chg="mod">
          <ac:chgData name="Tuba Kausar Hammad Shaikh (2316288)" userId="S::2316288@student.uwtsd.ac.uk::45a9c5b4-9d2c-48db-937b-f3047b08a251" providerId="AD" clId="Web-{283E2748-E8D0-F4CD-1486-B761D3D696F8}" dt="2024-03-29T13:38:04.523" v="7" actId="1076"/>
          <ac:spMkLst>
            <pc:docMk/>
            <pc:sldMk cId="1497403917" sldId="273"/>
            <ac:spMk id="3" creationId="{BBF9F9EE-FB55-470E-1980-534C2F82E321}"/>
          </ac:spMkLst>
        </pc:spChg>
      </pc:sldChg>
      <pc:sldChg chg="modSp">
        <pc:chgData name="Tuba Kausar Hammad Shaikh (2316288)" userId="S::2316288@student.uwtsd.ac.uk::45a9c5b4-9d2c-48db-937b-f3047b08a251" providerId="AD" clId="Web-{283E2748-E8D0-F4CD-1486-B761D3D696F8}" dt="2024-03-29T13:37:00.114" v="1" actId="20577"/>
        <pc:sldMkLst>
          <pc:docMk/>
          <pc:sldMk cId="3961905012" sldId="280"/>
        </pc:sldMkLst>
        <pc:spChg chg="mod">
          <ac:chgData name="Tuba Kausar Hammad Shaikh (2316288)" userId="S::2316288@student.uwtsd.ac.uk::45a9c5b4-9d2c-48db-937b-f3047b08a251" providerId="AD" clId="Web-{283E2748-E8D0-F4CD-1486-B761D3D696F8}" dt="2024-03-29T13:37:00.114" v="1" actId="20577"/>
          <ac:spMkLst>
            <pc:docMk/>
            <pc:sldMk cId="3961905012" sldId="280"/>
            <ac:spMk id="2" creationId="{22CD854F-183E-A994-3D7F-352631BABF5D}"/>
          </ac:spMkLst>
        </pc:spChg>
      </pc:sldChg>
      <pc:sldChg chg="modSp">
        <pc:chgData name="Tuba Kausar Hammad Shaikh (2316288)" userId="S::2316288@student.uwtsd.ac.uk::45a9c5b4-9d2c-48db-937b-f3047b08a251" providerId="AD" clId="Web-{283E2748-E8D0-F4CD-1486-B761D3D696F8}" dt="2024-03-29T13:37:12.286" v="4" actId="1076"/>
        <pc:sldMkLst>
          <pc:docMk/>
          <pc:sldMk cId="1035833503" sldId="281"/>
        </pc:sldMkLst>
        <pc:spChg chg="mod">
          <ac:chgData name="Tuba Kausar Hammad Shaikh (2316288)" userId="S::2316288@student.uwtsd.ac.uk::45a9c5b4-9d2c-48db-937b-f3047b08a251" providerId="AD" clId="Web-{283E2748-E8D0-F4CD-1486-B761D3D696F8}" dt="2024-03-29T13:37:07.583" v="3" actId="1076"/>
          <ac:spMkLst>
            <pc:docMk/>
            <pc:sldMk cId="1035833503" sldId="281"/>
            <ac:spMk id="2" creationId="{26955449-7A36-A3AD-DA59-D1975BA1A2D8}"/>
          </ac:spMkLst>
        </pc:spChg>
        <pc:spChg chg="mod">
          <ac:chgData name="Tuba Kausar Hammad Shaikh (2316288)" userId="S::2316288@student.uwtsd.ac.uk::45a9c5b4-9d2c-48db-937b-f3047b08a251" providerId="AD" clId="Web-{283E2748-E8D0-F4CD-1486-B761D3D696F8}" dt="2024-03-29T13:37:12.286" v="4" actId="1076"/>
          <ac:spMkLst>
            <pc:docMk/>
            <pc:sldMk cId="1035833503" sldId="281"/>
            <ac:spMk id="3" creationId="{3AC6C462-FCFA-6A3D-BF92-A96999226C6C}"/>
          </ac:spMkLst>
        </pc:spChg>
      </pc:sldChg>
      <pc:sldChg chg="modSp">
        <pc:chgData name="Tuba Kausar Hammad Shaikh (2316288)" userId="S::2316288@student.uwtsd.ac.uk::45a9c5b4-9d2c-48db-937b-f3047b08a251" providerId="AD" clId="Web-{283E2748-E8D0-F4CD-1486-B761D3D696F8}" dt="2024-03-29T13:41:40.921" v="41" actId="20577"/>
        <pc:sldMkLst>
          <pc:docMk/>
          <pc:sldMk cId="1499602037" sldId="285"/>
        </pc:sldMkLst>
        <pc:spChg chg="mod">
          <ac:chgData name="Tuba Kausar Hammad Shaikh (2316288)" userId="S::2316288@student.uwtsd.ac.uk::45a9c5b4-9d2c-48db-937b-f3047b08a251" providerId="AD" clId="Web-{283E2748-E8D0-F4CD-1486-B761D3D696F8}" dt="2024-03-29T13:41:40.921" v="41" actId="20577"/>
          <ac:spMkLst>
            <pc:docMk/>
            <pc:sldMk cId="1499602037" sldId="285"/>
            <ac:spMk id="3" creationId="{F767DE41-AD06-AF6F-B7AF-C5EF15C70B0F}"/>
          </ac:spMkLst>
        </pc:spChg>
      </pc:sldChg>
      <pc:sldChg chg="modSp">
        <pc:chgData name="Tuba Kausar Hammad Shaikh (2316288)" userId="S::2316288@student.uwtsd.ac.uk::45a9c5b4-9d2c-48db-937b-f3047b08a251" providerId="AD" clId="Web-{283E2748-E8D0-F4CD-1486-B761D3D696F8}" dt="2024-03-29T13:40:36.919" v="33" actId="20577"/>
        <pc:sldMkLst>
          <pc:docMk/>
          <pc:sldMk cId="3925475948" sldId="291"/>
        </pc:sldMkLst>
        <pc:spChg chg="mod">
          <ac:chgData name="Tuba Kausar Hammad Shaikh (2316288)" userId="S::2316288@student.uwtsd.ac.uk::45a9c5b4-9d2c-48db-937b-f3047b08a251" providerId="AD" clId="Web-{283E2748-E8D0-F4CD-1486-B761D3D696F8}" dt="2024-03-29T13:40:36.919" v="33" actId="20577"/>
          <ac:spMkLst>
            <pc:docMk/>
            <pc:sldMk cId="3925475948" sldId="291"/>
            <ac:spMk id="3" creationId="{A0E52459-E421-738F-69BF-C39F270C1470}"/>
          </ac:spMkLst>
        </pc:spChg>
      </pc:sldChg>
      <pc:sldChg chg="modSp">
        <pc:chgData name="Tuba Kausar Hammad Shaikh (2316288)" userId="S::2316288@student.uwtsd.ac.uk::45a9c5b4-9d2c-48db-937b-f3047b08a251" providerId="AD" clId="Web-{283E2748-E8D0-F4CD-1486-B761D3D696F8}" dt="2024-03-29T13:40:45.825" v="34" actId="1076"/>
        <pc:sldMkLst>
          <pc:docMk/>
          <pc:sldMk cId="357040506" sldId="292"/>
        </pc:sldMkLst>
        <pc:spChg chg="mod">
          <ac:chgData name="Tuba Kausar Hammad Shaikh (2316288)" userId="S::2316288@student.uwtsd.ac.uk::45a9c5b4-9d2c-48db-937b-f3047b08a251" providerId="AD" clId="Web-{283E2748-E8D0-F4CD-1486-B761D3D696F8}" dt="2024-03-29T13:40:45.825" v="34" actId="1076"/>
          <ac:spMkLst>
            <pc:docMk/>
            <pc:sldMk cId="357040506" sldId="292"/>
            <ac:spMk id="3" creationId="{E8440F8B-2328-177F-CCDE-1113501A4707}"/>
          </ac:spMkLst>
        </pc:spChg>
      </pc:sldChg>
      <pc:sldChg chg="modSp">
        <pc:chgData name="Tuba Kausar Hammad Shaikh (2316288)" userId="S::2316288@student.uwtsd.ac.uk::45a9c5b4-9d2c-48db-937b-f3047b08a251" providerId="AD" clId="Web-{283E2748-E8D0-F4CD-1486-B761D3D696F8}" dt="2024-03-29T13:38:19.695" v="8" actId="20577"/>
        <pc:sldMkLst>
          <pc:docMk/>
          <pc:sldMk cId="2901882957" sldId="306"/>
        </pc:sldMkLst>
        <pc:spChg chg="mod">
          <ac:chgData name="Tuba Kausar Hammad Shaikh (2316288)" userId="S::2316288@student.uwtsd.ac.uk::45a9c5b4-9d2c-48db-937b-f3047b08a251" providerId="AD" clId="Web-{283E2748-E8D0-F4CD-1486-B761D3D696F8}" dt="2024-03-29T13:38:19.695" v="8" actId="20577"/>
          <ac:spMkLst>
            <pc:docMk/>
            <pc:sldMk cId="2901882957" sldId="306"/>
            <ac:spMk id="2" creationId="{B4A2FD18-D2F8-E6A8-EBF1-090C0B328D9F}"/>
          </ac:spMkLst>
        </pc:spChg>
      </pc:sldChg>
      <pc:sldChg chg="modSp">
        <pc:chgData name="Tuba Kausar Hammad Shaikh (2316288)" userId="S::2316288@student.uwtsd.ac.uk::45a9c5b4-9d2c-48db-937b-f3047b08a251" providerId="AD" clId="Web-{283E2748-E8D0-F4CD-1486-B761D3D696F8}" dt="2024-03-29T13:39:11.791" v="22" actId="20577"/>
        <pc:sldMkLst>
          <pc:docMk/>
          <pc:sldMk cId="3870471130" sldId="307"/>
        </pc:sldMkLst>
        <pc:spChg chg="mod">
          <ac:chgData name="Tuba Kausar Hammad Shaikh (2316288)" userId="S::2316288@student.uwtsd.ac.uk::45a9c5b4-9d2c-48db-937b-f3047b08a251" providerId="AD" clId="Web-{283E2748-E8D0-F4CD-1486-B761D3D696F8}" dt="2024-03-29T13:39:11.791" v="22" actId="20577"/>
          <ac:spMkLst>
            <pc:docMk/>
            <pc:sldMk cId="3870471130" sldId="307"/>
            <ac:spMk id="3" creationId="{9B34CF24-B4C6-7263-2B56-91AE7E246091}"/>
          </ac:spMkLst>
        </pc:spChg>
      </pc:sldChg>
    </pc:docChg>
  </pc:docChgLst>
  <pc:docChgLst>
    <pc:chgData name="Tuba Kausar Hammad Shaikh (2316288)" userId="S::2316288@student.uwtsd.ac.uk::45a9c5b4-9d2c-48db-937b-f3047b08a251" providerId="AD" clId="Web-{77A8E30D-AB29-28A4-86A5-292D5F5A6272}"/>
    <pc:docChg chg="modSld">
      <pc:chgData name="Tuba Kausar Hammad Shaikh (2316288)" userId="S::2316288@student.uwtsd.ac.uk::45a9c5b4-9d2c-48db-937b-f3047b08a251" providerId="AD" clId="Web-{77A8E30D-AB29-28A4-86A5-292D5F5A6272}" dt="2024-03-29T13:36:15.044" v="7" actId="14100"/>
      <pc:docMkLst>
        <pc:docMk/>
      </pc:docMkLst>
      <pc:sldChg chg="addSp modSp mod setBg">
        <pc:chgData name="Tuba Kausar Hammad Shaikh (2316288)" userId="S::2316288@student.uwtsd.ac.uk::45a9c5b4-9d2c-48db-937b-f3047b08a251" providerId="AD" clId="Web-{77A8E30D-AB29-28A4-86A5-292D5F5A6272}" dt="2024-03-29T13:36:15.044" v="7" actId="14100"/>
        <pc:sldMkLst>
          <pc:docMk/>
          <pc:sldMk cId="4120500960" sldId="259"/>
        </pc:sldMkLst>
        <pc:spChg chg="mod">
          <ac:chgData name="Tuba Kausar Hammad Shaikh (2316288)" userId="S::2316288@student.uwtsd.ac.uk::45a9c5b4-9d2c-48db-937b-f3047b08a251" providerId="AD" clId="Web-{77A8E30D-AB29-28A4-86A5-292D5F5A6272}" dt="2024-03-29T13:35:46.419" v="1"/>
          <ac:spMkLst>
            <pc:docMk/>
            <pc:sldMk cId="4120500960" sldId="259"/>
            <ac:spMk id="2" creationId="{38CD937C-0A5F-DDE2-CEAB-46BD15DE99AC}"/>
          </ac:spMkLst>
        </pc:spChg>
        <pc:spChg chg="mod">
          <ac:chgData name="Tuba Kausar Hammad Shaikh (2316288)" userId="S::2316288@student.uwtsd.ac.uk::45a9c5b4-9d2c-48db-937b-f3047b08a251" providerId="AD" clId="Web-{77A8E30D-AB29-28A4-86A5-292D5F5A6272}" dt="2024-03-29T13:36:15.044" v="7" actId="14100"/>
          <ac:spMkLst>
            <pc:docMk/>
            <pc:sldMk cId="4120500960" sldId="259"/>
            <ac:spMk id="3" creationId="{A0FD0D98-FE4B-2116-90B7-F953F29BE54A}"/>
          </ac:spMkLst>
        </pc:spChg>
        <pc:picChg chg="add mod">
          <ac:chgData name="Tuba Kausar Hammad Shaikh (2316288)" userId="S::2316288@student.uwtsd.ac.uk::45a9c5b4-9d2c-48db-937b-f3047b08a251" providerId="AD" clId="Web-{77A8E30D-AB29-28A4-86A5-292D5F5A6272}" dt="2024-03-29T13:35:53.606" v="3" actId="14100"/>
          <ac:picMkLst>
            <pc:docMk/>
            <pc:sldMk cId="4120500960" sldId="259"/>
            <ac:picMk id="5" creationId="{8F5241A0-FEFB-83DD-5B1B-144CA3C76010}"/>
          </ac:picMkLst>
        </pc:picChg>
      </pc:sldChg>
    </pc:docChg>
  </pc:docChgLst>
  <pc:docChgLst>
    <pc:chgData name="Tuba Kausar Hammad Shaikh (2316288)" userId="S::2316288@student.uwtsd.ac.uk::45a9c5b4-9d2c-48db-937b-f3047b08a251" providerId="AD" clId="Web-{B3FED628-6A21-0396-0604-2248FA9AEA19}"/>
    <pc:docChg chg="addSld delSld modSld">
      <pc:chgData name="Tuba Kausar Hammad Shaikh (2316288)" userId="S::2316288@student.uwtsd.ac.uk::45a9c5b4-9d2c-48db-937b-f3047b08a251" providerId="AD" clId="Web-{B3FED628-6A21-0396-0604-2248FA9AEA19}" dt="2024-03-29T08:52:36.501" v="1062" actId="20577"/>
      <pc:docMkLst>
        <pc:docMk/>
      </pc:docMkLst>
      <pc:sldChg chg="modSp">
        <pc:chgData name="Tuba Kausar Hammad Shaikh (2316288)" userId="S::2316288@student.uwtsd.ac.uk::45a9c5b4-9d2c-48db-937b-f3047b08a251" providerId="AD" clId="Web-{B3FED628-6A21-0396-0604-2248FA9AEA19}" dt="2024-03-29T06:30:25.428" v="316" actId="20577"/>
        <pc:sldMkLst>
          <pc:docMk/>
          <pc:sldMk cId="490469909" sldId="260"/>
        </pc:sldMkLst>
        <pc:spChg chg="mod">
          <ac:chgData name="Tuba Kausar Hammad Shaikh (2316288)" userId="S::2316288@student.uwtsd.ac.uk::45a9c5b4-9d2c-48db-937b-f3047b08a251" providerId="AD" clId="Web-{B3FED628-6A21-0396-0604-2248FA9AEA19}" dt="2024-03-29T06:30:25.428" v="316" actId="20577"/>
          <ac:spMkLst>
            <pc:docMk/>
            <pc:sldMk cId="490469909" sldId="260"/>
            <ac:spMk id="3" creationId="{791ACB28-111C-8EDF-F8E7-E2B1E2B0A6C8}"/>
          </ac:spMkLst>
        </pc:spChg>
      </pc:sldChg>
      <pc:sldChg chg="modSp">
        <pc:chgData name="Tuba Kausar Hammad Shaikh (2316288)" userId="S::2316288@student.uwtsd.ac.uk::45a9c5b4-9d2c-48db-937b-f3047b08a251" providerId="AD" clId="Web-{B3FED628-6A21-0396-0604-2248FA9AEA19}" dt="2024-03-29T06:33:26.403" v="325" actId="20577"/>
        <pc:sldMkLst>
          <pc:docMk/>
          <pc:sldMk cId="1197573404" sldId="261"/>
        </pc:sldMkLst>
        <pc:spChg chg="mod">
          <ac:chgData name="Tuba Kausar Hammad Shaikh (2316288)" userId="S::2316288@student.uwtsd.ac.uk::45a9c5b4-9d2c-48db-937b-f3047b08a251" providerId="AD" clId="Web-{B3FED628-6A21-0396-0604-2248FA9AEA19}" dt="2024-03-29T06:33:26.403" v="325" actId="20577"/>
          <ac:spMkLst>
            <pc:docMk/>
            <pc:sldMk cId="1197573404" sldId="261"/>
            <ac:spMk id="3" creationId="{4B0C0128-1DD5-F854-EB73-DC2641EF7AB6}"/>
          </ac:spMkLst>
        </pc:spChg>
      </pc:sldChg>
      <pc:sldChg chg="modSp">
        <pc:chgData name="Tuba Kausar Hammad Shaikh (2316288)" userId="S::2316288@student.uwtsd.ac.uk::45a9c5b4-9d2c-48db-937b-f3047b08a251" providerId="AD" clId="Web-{B3FED628-6A21-0396-0604-2248FA9AEA19}" dt="2024-03-29T06:34:00.670" v="328" actId="20577"/>
        <pc:sldMkLst>
          <pc:docMk/>
          <pc:sldMk cId="340021310" sldId="262"/>
        </pc:sldMkLst>
        <pc:spChg chg="mod">
          <ac:chgData name="Tuba Kausar Hammad Shaikh (2316288)" userId="S::2316288@student.uwtsd.ac.uk::45a9c5b4-9d2c-48db-937b-f3047b08a251" providerId="AD" clId="Web-{B3FED628-6A21-0396-0604-2248FA9AEA19}" dt="2024-03-29T06:34:00.670" v="328" actId="20577"/>
          <ac:spMkLst>
            <pc:docMk/>
            <pc:sldMk cId="340021310" sldId="262"/>
            <ac:spMk id="2" creationId="{DC77A5EC-FEBC-A1CF-0696-0B5B23669DDA}"/>
          </ac:spMkLst>
        </pc:spChg>
      </pc:sldChg>
      <pc:sldChg chg="modSp">
        <pc:chgData name="Tuba Kausar Hammad Shaikh (2316288)" userId="S::2316288@student.uwtsd.ac.uk::45a9c5b4-9d2c-48db-937b-f3047b08a251" providerId="AD" clId="Web-{B3FED628-6A21-0396-0604-2248FA9AEA19}" dt="2024-03-29T05:39:35.323" v="4" actId="20577"/>
        <pc:sldMkLst>
          <pc:docMk/>
          <pc:sldMk cId="3406754647" sldId="263"/>
        </pc:sldMkLst>
        <pc:spChg chg="mod">
          <ac:chgData name="Tuba Kausar Hammad Shaikh (2316288)" userId="S::2316288@student.uwtsd.ac.uk::45a9c5b4-9d2c-48db-937b-f3047b08a251" providerId="AD" clId="Web-{B3FED628-6A21-0396-0604-2248FA9AEA19}" dt="2024-03-29T05:39:35.323" v="4" actId="20577"/>
          <ac:spMkLst>
            <pc:docMk/>
            <pc:sldMk cId="3406754647" sldId="263"/>
            <ac:spMk id="3" creationId="{F69CC366-A8F3-87B8-D4AA-C8297136E706}"/>
          </ac:spMkLst>
        </pc:spChg>
      </pc:sldChg>
      <pc:sldChg chg="modSp">
        <pc:chgData name="Tuba Kausar Hammad Shaikh (2316288)" userId="S::2316288@student.uwtsd.ac.uk::45a9c5b4-9d2c-48db-937b-f3047b08a251" providerId="AD" clId="Web-{B3FED628-6A21-0396-0604-2248FA9AEA19}" dt="2024-03-29T06:40:31.069" v="347" actId="20577"/>
        <pc:sldMkLst>
          <pc:docMk/>
          <pc:sldMk cId="1876917738" sldId="264"/>
        </pc:sldMkLst>
        <pc:spChg chg="mod">
          <ac:chgData name="Tuba Kausar Hammad Shaikh (2316288)" userId="S::2316288@student.uwtsd.ac.uk::45a9c5b4-9d2c-48db-937b-f3047b08a251" providerId="AD" clId="Web-{B3FED628-6A21-0396-0604-2248FA9AEA19}" dt="2024-03-29T05:40:12.637" v="13" actId="20577"/>
          <ac:spMkLst>
            <pc:docMk/>
            <pc:sldMk cId="1876917738" sldId="264"/>
            <ac:spMk id="2" creationId="{80C90E3B-03B0-A649-E9EF-3D8DE98821F2}"/>
          </ac:spMkLst>
        </pc:spChg>
        <pc:spChg chg="mod">
          <ac:chgData name="Tuba Kausar Hammad Shaikh (2316288)" userId="S::2316288@student.uwtsd.ac.uk::45a9c5b4-9d2c-48db-937b-f3047b08a251" providerId="AD" clId="Web-{B3FED628-6A21-0396-0604-2248FA9AEA19}" dt="2024-03-29T06:40:31.069" v="347" actId="20577"/>
          <ac:spMkLst>
            <pc:docMk/>
            <pc:sldMk cId="1876917738" sldId="264"/>
            <ac:spMk id="3" creationId="{C6B51D70-4824-A4CB-53C4-4799F2A3CD3D}"/>
          </ac:spMkLst>
        </pc:spChg>
      </pc:sldChg>
      <pc:sldChg chg="modSp">
        <pc:chgData name="Tuba Kausar Hammad Shaikh (2316288)" userId="S::2316288@student.uwtsd.ac.uk::45a9c5b4-9d2c-48db-937b-f3047b08a251" providerId="AD" clId="Web-{B3FED628-6A21-0396-0604-2248FA9AEA19}" dt="2024-03-29T05:47:44.727" v="46" actId="20577"/>
        <pc:sldMkLst>
          <pc:docMk/>
          <pc:sldMk cId="957173233" sldId="265"/>
        </pc:sldMkLst>
        <pc:spChg chg="mod">
          <ac:chgData name="Tuba Kausar Hammad Shaikh (2316288)" userId="S::2316288@student.uwtsd.ac.uk::45a9c5b4-9d2c-48db-937b-f3047b08a251" providerId="AD" clId="Web-{B3FED628-6A21-0396-0604-2248FA9AEA19}" dt="2024-03-29T05:47:44.727" v="46" actId="20577"/>
          <ac:spMkLst>
            <pc:docMk/>
            <pc:sldMk cId="957173233" sldId="265"/>
            <ac:spMk id="2" creationId="{F886AC32-A754-E5B4-68DA-E9DF1DB94901}"/>
          </ac:spMkLst>
        </pc:spChg>
        <pc:spChg chg="mod">
          <ac:chgData name="Tuba Kausar Hammad Shaikh (2316288)" userId="S::2316288@student.uwtsd.ac.uk::45a9c5b4-9d2c-48db-937b-f3047b08a251" providerId="AD" clId="Web-{B3FED628-6A21-0396-0604-2248FA9AEA19}" dt="2024-03-29T05:41:13.452" v="16" actId="20577"/>
          <ac:spMkLst>
            <pc:docMk/>
            <pc:sldMk cId="957173233" sldId="265"/>
            <ac:spMk id="3" creationId="{FD4EC10B-FEB6-460F-54D9-DB425D947B6D}"/>
          </ac:spMkLst>
        </pc:spChg>
      </pc:sldChg>
      <pc:sldChg chg="modSp">
        <pc:chgData name="Tuba Kausar Hammad Shaikh (2316288)" userId="S::2316288@student.uwtsd.ac.uk::45a9c5b4-9d2c-48db-937b-f3047b08a251" providerId="AD" clId="Web-{B3FED628-6A21-0396-0604-2248FA9AEA19}" dt="2024-03-29T06:43:12.076" v="366" actId="20577"/>
        <pc:sldMkLst>
          <pc:docMk/>
          <pc:sldMk cId="446602994" sldId="266"/>
        </pc:sldMkLst>
        <pc:spChg chg="mod">
          <ac:chgData name="Tuba Kausar Hammad Shaikh (2316288)" userId="S::2316288@student.uwtsd.ac.uk::45a9c5b4-9d2c-48db-937b-f3047b08a251" providerId="AD" clId="Web-{B3FED628-6A21-0396-0604-2248FA9AEA19}" dt="2024-03-29T05:47:21.523" v="42" actId="20577"/>
          <ac:spMkLst>
            <pc:docMk/>
            <pc:sldMk cId="446602994" sldId="266"/>
            <ac:spMk id="2" creationId="{5A01D365-9356-4DFB-0828-B2F3242A5F99}"/>
          </ac:spMkLst>
        </pc:spChg>
        <pc:spChg chg="mod">
          <ac:chgData name="Tuba Kausar Hammad Shaikh (2316288)" userId="S::2316288@student.uwtsd.ac.uk::45a9c5b4-9d2c-48db-937b-f3047b08a251" providerId="AD" clId="Web-{B3FED628-6A21-0396-0604-2248FA9AEA19}" dt="2024-03-29T06:43:12.076" v="366" actId="20577"/>
          <ac:spMkLst>
            <pc:docMk/>
            <pc:sldMk cId="446602994" sldId="266"/>
            <ac:spMk id="3" creationId="{53ADAB94-2094-E003-2E04-CCF4147ADDF0}"/>
          </ac:spMkLst>
        </pc:spChg>
      </pc:sldChg>
      <pc:sldChg chg="modSp">
        <pc:chgData name="Tuba Kausar Hammad Shaikh (2316288)" userId="S::2316288@student.uwtsd.ac.uk::45a9c5b4-9d2c-48db-937b-f3047b08a251" providerId="AD" clId="Web-{B3FED628-6A21-0396-0604-2248FA9AEA19}" dt="2024-03-29T06:55:15.419" v="537" actId="20577"/>
        <pc:sldMkLst>
          <pc:docMk/>
          <pc:sldMk cId="965000134" sldId="267"/>
        </pc:sldMkLst>
        <pc:spChg chg="mod">
          <ac:chgData name="Tuba Kausar Hammad Shaikh (2316288)" userId="S::2316288@student.uwtsd.ac.uk::45a9c5b4-9d2c-48db-937b-f3047b08a251" providerId="AD" clId="Web-{B3FED628-6A21-0396-0604-2248FA9AEA19}" dt="2024-03-29T05:54:24.883" v="97" actId="20577"/>
          <ac:spMkLst>
            <pc:docMk/>
            <pc:sldMk cId="965000134" sldId="267"/>
            <ac:spMk id="2" creationId="{9838D051-5712-F70A-FE10-73D477E43AE5}"/>
          </ac:spMkLst>
        </pc:spChg>
        <pc:spChg chg="mod">
          <ac:chgData name="Tuba Kausar Hammad Shaikh (2316288)" userId="S::2316288@student.uwtsd.ac.uk::45a9c5b4-9d2c-48db-937b-f3047b08a251" providerId="AD" clId="Web-{B3FED628-6A21-0396-0604-2248FA9AEA19}" dt="2024-03-29T06:55:15.419" v="537" actId="20577"/>
          <ac:spMkLst>
            <pc:docMk/>
            <pc:sldMk cId="965000134" sldId="267"/>
            <ac:spMk id="3" creationId="{66462A21-5542-9957-2684-084A635B8364}"/>
          </ac:spMkLst>
        </pc:spChg>
      </pc:sldChg>
      <pc:sldChg chg="modSp">
        <pc:chgData name="Tuba Kausar Hammad Shaikh (2316288)" userId="S::2316288@student.uwtsd.ac.uk::45a9c5b4-9d2c-48db-937b-f3047b08a251" providerId="AD" clId="Web-{B3FED628-6A21-0396-0604-2248FA9AEA19}" dt="2024-03-29T05:43:14.503" v="38" actId="20577"/>
        <pc:sldMkLst>
          <pc:docMk/>
          <pc:sldMk cId="4270105069" sldId="268"/>
        </pc:sldMkLst>
        <pc:spChg chg="mod">
          <ac:chgData name="Tuba Kausar Hammad Shaikh (2316288)" userId="S::2316288@student.uwtsd.ac.uk::45a9c5b4-9d2c-48db-937b-f3047b08a251" providerId="AD" clId="Web-{B3FED628-6A21-0396-0604-2248FA9AEA19}" dt="2024-03-29T05:42:54.628" v="35" actId="20577"/>
          <ac:spMkLst>
            <pc:docMk/>
            <pc:sldMk cId="4270105069" sldId="268"/>
            <ac:spMk id="2" creationId="{23D792A9-9FBA-F86B-6682-6968FAE9389D}"/>
          </ac:spMkLst>
        </pc:spChg>
        <pc:spChg chg="mod">
          <ac:chgData name="Tuba Kausar Hammad Shaikh (2316288)" userId="S::2316288@student.uwtsd.ac.uk::45a9c5b4-9d2c-48db-937b-f3047b08a251" providerId="AD" clId="Web-{B3FED628-6A21-0396-0604-2248FA9AEA19}" dt="2024-03-29T05:43:14.503" v="38" actId="20577"/>
          <ac:spMkLst>
            <pc:docMk/>
            <pc:sldMk cId="4270105069" sldId="268"/>
            <ac:spMk id="3" creationId="{952E1F3E-DD2C-A4FF-FF5D-0D678DA9475D}"/>
          </ac:spMkLst>
        </pc:spChg>
      </pc:sldChg>
      <pc:sldChg chg="modSp">
        <pc:chgData name="Tuba Kausar Hammad Shaikh (2316288)" userId="S::2316288@student.uwtsd.ac.uk::45a9c5b4-9d2c-48db-937b-f3047b08a251" providerId="AD" clId="Web-{B3FED628-6A21-0396-0604-2248FA9AEA19}" dt="2024-03-29T08:43:14.266" v="1028" actId="20577"/>
        <pc:sldMkLst>
          <pc:docMk/>
          <pc:sldMk cId="1528861876" sldId="269"/>
        </pc:sldMkLst>
        <pc:spChg chg="mod">
          <ac:chgData name="Tuba Kausar Hammad Shaikh (2316288)" userId="S::2316288@student.uwtsd.ac.uk::45a9c5b4-9d2c-48db-937b-f3047b08a251" providerId="AD" clId="Web-{B3FED628-6A21-0396-0604-2248FA9AEA19}" dt="2024-03-29T08:43:14.266" v="1028" actId="20577"/>
          <ac:spMkLst>
            <pc:docMk/>
            <pc:sldMk cId="1528861876" sldId="269"/>
            <ac:spMk id="3" creationId="{0783461E-2B4D-0271-447F-E9EE637D0007}"/>
          </ac:spMkLst>
        </pc:spChg>
      </pc:sldChg>
      <pc:sldChg chg="del">
        <pc:chgData name="Tuba Kausar Hammad Shaikh (2316288)" userId="S::2316288@student.uwtsd.ac.uk::45a9c5b4-9d2c-48db-937b-f3047b08a251" providerId="AD" clId="Web-{B3FED628-6A21-0396-0604-2248FA9AEA19}" dt="2024-03-29T06:38:08.908" v="329"/>
        <pc:sldMkLst>
          <pc:docMk/>
          <pc:sldMk cId="1766933782" sldId="270"/>
        </pc:sldMkLst>
      </pc:sldChg>
      <pc:sldChg chg="modSp">
        <pc:chgData name="Tuba Kausar Hammad Shaikh (2316288)" userId="S::2316288@student.uwtsd.ac.uk::45a9c5b4-9d2c-48db-937b-f3047b08a251" providerId="AD" clId="Web-{B3FED628-6A21-0396-0604-2248FA9AEA19}" dt="2024-03-29T08:52:36.501" v="1062" actId="20577"/>
        <pc:sldMkLst>
          <pc:docMk/>
          <pc:sldMk cId="1744851604" sldId="271"/>
        </pc:sldMkLst>
        <pc:spChg chg="mod">
          <ac:chgData name="Tuba Kausar Hammad Shaikh (2316288)" userId="S::2316288@student.uwtsd.ac.uk::45a9c5b4-9d2c-48db-937b-f3047b08a251" providerId="AD" clId="Web-{B3FED628-6A21-0396-0604-2248FA9AEA19}" dt="2024-03-29T08:52:36.501" v="1062" actId="20577"/>
          <ac:spMkLst>
            <pc:docMk/>
            <pc:sldMk cId="1744851604" sldId="271"/>
            <ac:spMk id="3" creationId="{9C64FB8F-7331-6132-EA35-AB822EAD641F}"/>
          </ac:spMkLst>
        </pc:spChg>
      </pc:sldChg>
      <pc:sldChg chg="modSp">
        <pc:chgData name="Tuba Kausar Hammad Shaikh (2316288)" userId="S::2316288@student.uwtsd.ac.uk::45a9c5b4-9d2c-48db-937b-f3047b08a251" providerId="AD" clId="Web-{B3FED628-6A21-0396-0604-2248FA9AEA19}" dt="2024-03-29T07:46:07.384" v="883" actId="20577"/>
        <pc:sldMkLst>
          <pc:docMk/>
          <pc:sldMk cId="1729222074" sldId="272"/>
        </pc:sldMkLst>
        <pc:spChg chg="mod">
          <ac:chgData name="Tuba Kausar Hammad Shaikh (2316288)" userId="S::2316288@student.uwtsd.ac.uk::45a9c5b4-9d2c-48db-937b-f3047b08a251" providerId="AD" clId="Web-{B3FED628-6A21-0396-0604-2248FA9AEA19}" dt="2024-03-29T07:46:07.384" v="883" actId="20577"/>
          <ac:spMkLst>
            <pc:docMk/>
            <pc:sldMk cId="1729222074" sldId="272"/>
            <ac:spMk id="3" creationId="{2D63FE85-2324-94E0-F997-6681D34C1037}"/>
          </ac:spMkLst>
        </pc:spChg>
      </pc:sldChg>
      <pc:sldChg chg="delSp modSp">
        <pc:chgData name="Tuba Kausar Hammad Shaikh (2316288)" userId="S::2316288@student.uwtsd.ac.uk::45a9c5b4-9d2c-48db-937b-f3047b08a251" providerId="AD" clId="Web-{B3FED628-6A21-0396-0604-2248FA9AEA19}" dt="2024-03-29T08:10:09.793" v="1011"/>
        <pc:sldMkLst>
          <pc:docMk/>
          <pc:sldMk cId="1497403917" sldId="273"/>
        </pc:sldMkLst>
        <pc:spChg chg="del mod">
          <ac:chgData name="Tuba Kausar Hammad Shaikh (2316288)" userId="S::2316288@student.uwtsd.ac.uk::45a9c5b4-9d2c-48db-937b-f3047b08a251" providerId="AD" clId="Web-{B3FED628-6A21-0396-0604-2248FA9AEA19}" dt="2024-03-29T07:58:57.340" v="896"/>
          <ac:spMkLst>
            <pc:docMk/>
            <pc:sldMk cId="1497403917" sldId="273"/>
            <ac:spMk id="2" creationId="{5581B4DF-8F32-AEAD-D958-548066E7FF6B}"/>
          </ac:spMkLst>
        </pc:spChg>
        <pc:spChg chg="mod">
          <ac:chgData name="Tuba Kausar Hammad Shaikh (2316288)" userId="S::2316288@student.uwtsd.ac.uk::45a9c5b4-9d2c-48db-937b-f3047b08a251" providerId="AD" clId="Web-{B3FED628-6A21-0396-0604-2248FA9AEA19}" dt="2024-03-29T08:10:09.793" v="1011"/>
          <ac:spMkLst>
            <pc:docMk/>
            <pc:sldMk cId="1497403917" sldId="273"/>
            <ac:spMk id="3" creationId="{BBF9F9EE-FB55-470E-1980-534C2F82E321}"/>
          </ac:spMkLst>
        </pc:spChg>
      </pc:sldChg>
      <pc:sldChg chg="addSp modSp">
        <pc:chgData name="Tuba Kausar Hammad Shaikh (2316288)" userId="S::2316288@student.uwtsd.ac.uk::45a9c5b4-9d2c-48db-937b-f3047b08a251" providerId="AD" clId="Web-{B3FED628-6A21-0396-0604-2248FA9AEA19}" dt="2024-03-29T07:38:09.591" v="843" actId="1076"/>
        <pc:sldMkLst>
          <pc:docMk/>
          <pc:sldMk cId="1257974866" sldId="274"/>
        </pc:sldMkLst>
        <pc:spChg chg="mod">
          <ac:chgData name="Tuba Kausar Hammad Shaikh (2316288)" userId="S::2316288@student.uwtsd.ac.uk::45a9c5b4-9d2c-48db-937b-f3047b08a251" providerId="AD" clId="Web-{B3FED628-6A21-0396-0604-2248FA9AEA19}" dt="2024-03-29T07:37:13.746" v="836" actId="20577"/>
          <ac:spMkLst>
            <pc:docMk/>
            <pc:sldMk cId="1257974866" sldId="274"/>
            <ac:spMk id="3" creationId="{3AAF24AA-296C-C8BF-5E84-A56CB35B7CC3}"/>
          </ac:spMkLst>
        </pc:spChg>
        <pc:picChg chg="add mod">
          <ac:chgData name="Tuba Kausar Hammad Shaikh (2316288)" userId="S::2316288@student.uwtsd.ac.uk::45a9c5b4-9d2c-48db-937b-f3047b08a251" providerId="AD" clId="Web-{B3FED628-6A21-0396-0604-2248FA9AEA19}" dt="2024-03-29T07:38:09.591" v="843" actId="1076"/>
          <ac:picMkLst>
            <pc:docMk/>
            <pc:sldMk cId="1257974866" sldId="274"/>
            <ac:picMk id="4" creationId="{DB90B028-86AD-9125-D5C5-010F59166DB1}"/>
          </ac:picMkLst>
        </pc:picChg>
      </pc:sldChg>
      <pc:sldChg chg="new del">
        <pc:chgData name="Tuba Kausar Hammad Shaikh (2316288)" userId="S::2316288@student.uwtsd.ac.uk::45a9c5b4-9d2c-48db-937b-f3047b08a251" providerId="AD" clId="Web-{B3FED628-6A21-0396-0604-2248FA9AEA19}" dt="2024-03-29T06:41:06.165" v="348"/>
        <pc:sldMkLst>
          <pc:docMk/>
          <pc:sldMk cId="755071105" sldId="275"/>
        </pc:sldMkLst>
      </pc:sldChg>
      <pc:sldChg chg="new del">
        <pc:chgData name="Tuba Kausar Hammad Shaikh (2316288)" userId="S::2316288@student.uwtsd.ac.uk::45a9c5b4-9d2c-48db-937b-f3047b08a251" providerId="AD" clId="Web-{B3FED628-6A21-0396-0604-2248FA9AEA19}" dt="2024-03-29T06:41:09.149" v="349"/>
        <pc:sldMkLst>
          <pc:docMk/>
          <pc:sldMk cId="498405163" sldId="276"/>
        </pc:sldMkLst>
      </pc:sldChg>
      <pc:sldChg chg="new del">
        <pc:chgData name="Tuba Kausar Hammad Shaikh (2316288)" userId="S::2316288@student.uwtsd.ac.uk::45a9c5b4-9d2c-48db-937b-f3047b08a251" providerId="AD" clId="Web-{B3FED628-6A21-0396-0604-2248FA9AEA19}" dt="2024-03-29T06:41:15.946" v="350"/>
        <pc:sldMkLst>
          <pc:docMk/>
          <pc:sldMk cId="3238093012" sldId="277"/>
        </pc:sldMkLst>
      </pc:sldChg>
      <pc:sldChg chg="new del">
        <pc:chgData name="Tuba Kausar Hammad Shaikh (2316288)" userId="S::2316288@student.uwtsd.ac.uk::45a9c5b4-9d2c-48db-937b-f3047b08a251" providerId="AD" clId="Web-{B3FED628-6A21-0396-0604-2248FA9AEA19}" dt="2024-03-29T06:41:19.259" v="351"/>
        <pc:sldMkLst>
          <pc:docMk/>
          <pc:sldMk cId="3895070733" sldId="278"/>
        </pc:sldMkLst>
      </pc:sldChg>
      <pc:sldChg chg="modSp new">
        <pc:chgData name="Tuba Kausar Hammad Shaikh (2316288)" userId="S::2316288@student.uwtsd.ac.uk::45a9c5b4-9d2c-48db-937b-f3047b08a251" providerId="AD" clId="Web-{B3FED628-6A21-0396-0604-2248FA9AEA19}" dt="2024-03-29T06:47:16.744" v="394" actId="20577"/>
        <pc:sldMkLst>
          <pc:docMk/>
          <pc:sldMk cId="2937011695" sldId="279"/>
        </pc:sldMkLst>
        <pc:spChg chg="mod">
          <ac:chgData name="Tuba Kausar Hammad Shaikh (2316288)" userId="S::2316288@student.uwtsd.ac.uk::45a9c5b4-9d2c-48db-937b-f3047b08a251" providerId="AD" clId="Web-{B3FED628-6A21-0396-0604-2248FA9AEA19}" dt="2024-03-29T05:49:46.919" v="64" actId="20577"/>
          <ac:spMkLst>
            <pc:docMk/>
            <pc:sldMk cId="2937011695" sldId="279"/>
            <ac:spMk id="2" creationId="{AC6B3C6B-4E85-3C95-CD7F-022EDEC8FF81}"/>
          </ac:spMkLst>
        </pc:spChg>
        <pc:spChg chg="mod">
          <ac:chgData name="Tuba Kausar Hammad Shaikh (2316288)" userId="S::2316288@student.uwtsd.ac.uk::45a9c5b4-9d2c-48db-937b-f3047b08a251" providerId="AD" clId="Web-{B3FED628-6A21-0396-0604-2248FA9AEA19}" dt="2024-03-29T06:47:16.744" v="394" actId="20577"/>
          <ac:spMkLst>
            <pc:docMk/>
            <pc:sldMk cId="2937011695" sldId="279"/>
            <ac:spMk id="3" creationId="{D91320FA-7765-E182-21E5-EDDDB98705E7}"/>
          </ac:spMkLst>
        </pc:spChg>
      </pc:sldChg>
      <pc:sldChg chg="modSp new">
        <pc:chgData name="Tuba Kausar Hammad Shaikh (2316288)" userId="S::2316288@student.uwtsd.ac.uk::45a9c5b4-9d2c-48db-937b-f3047b08a251" providerId="AD" clId="Web-{B3FED628-6A21-0396-0604-2248FA9AEA19}" dt="2024-03-29T06:49:25.358" v="434" actId="20577"/>
        <pc:sldMkLst>
          <pc:docMk/>
          <pc:sldMk cId="3961905012" sldId="280"/>
        </pc:sldMkLst>
        <pc:spChg chg="mod">
          <ac:chgData name="Tuba Kausar Hammad Shaikh (2316288)" userId="S::2316288@student.uwtsd.ac.uk::45a9c5b4-9d2c-48db-937b-f3047b08a251" providerId="AD" clId="Web-{B3FED628-6A21-0396-0604-2248FA9AEA19}" dt="2024-03-29T06:38:49.144" v="337" actId="20577"/>
          <ac:spMkLst>
            <pc:docMk/>
            <pc:sldMk cId="3961905012" sldId="280"/>
            <ac:spMk id="2" creationId="{22CD854F-183E-A994-3D7F-352631BABF5D}"/>
          </ac:spMkLst>
        </pc:spChg>
        <pc:spChg chg="mod">
          <ac:chgData name="Tuba Kausar Hammad Shaikh (2316288)" userId="S::2316288@student.uwtsd.ac.uk::45a9c5b4-9d2c-48db-937b-f3047b08a251" providerId="AD" clId="Web-{B3FED628-6A21-0396-0604-2248FA9AEA19}" dt="2024-03-29T06:49:25.358" v="434" actId="20577"/>
          <ac:spMkLst>
            <pc:docMk/>
            <pc:sldMk cId="3961905012" sldId="280"/>
            <ac:spMk id="3" creationId="{BC8A887E-CBE2-F980-EC5F-63F2E5226570}"/>
          </ac:spMkLst>
        </pc:spChg>
      </pc:sldChg>
      <pc:sldChg chg="modSp new">
        <pc:chgData name="Tuba Kausar Hammad Shaikh (2316288)" userId="S::2316288@student.uwtsd.ac.uk::45a9c5b4-9d2c-48db-937b-f3047b08a251" providerId="AD" clId="Web-{B3FED628-6A21-0396-0604-2248FA9AEA19}" dt="2024-03-29T06:50:44.815" v="465" actId="20577"/>
        <pc:sldMkLst>
          <pc:docMk/>
          <pc:sldMk cId="1035833503" sldId="281"/>
        </pc:sldMkLst>
        <pc:spChg chg="mod">
          <ac:chgData name="Tuba Kausar Hammad Shaikh (2316288)" userId="S::2316288@student.uwtsd.ac.uk::45a9c5b4-9d2c-48db-937b-f3047b08a251" providerId="AD" clId="Web-{B3FED628-6A21-0396-0604-2248FA9AEA19}" dt="2024-03-29T06:38:55.175" v="339" actId="20577"/>
          <ac:spMkLst>
            <pc:docMk/>
            <pc:sldMk cId="1035833503" sldId="281"/>
            <ac:spMk id="2" creationId="{26955449-7A36-A3AD-DA59-D1975BA1A2D8}"/>
          </ac:spMkLst>
        </pc:spChg>
        <pc:spChg chg="mod">
          <ac:chgData name="Tuba Kausar Hammad Shaikh (2316288)" userId="S::2316288@student.uwtsd.ac.uk::45a9c5b4-9d2c-48db-937b-f3047b08a251" providerId="AD" clId="Web-{B3FED628-6A21-0396-0604-2248FA9AEA19}" dt="2024-03-29T06:50:44.815" v="465" actId="20577"/>
          <ac:spMkLst>
            <pc:docMk/>
            <pc:sldMk cId="1035833503" sldId="281"/>
            <ac:spMk id="3" creationId="{3AC6C462-FCFA-6A3D-BF92-A96999226C6C}"/>
          </ac:spMkLst>
        </pc:spChg>
      </pc:sldChg>
      <pc:sldChg chg="modSp new">
        <pc:chgData name="Tuba Kausar Hammad Shaikh (2316288)" userId="S::2316288@student.uwtsd.ac.uk::45a9c5b4-9d2c-48db-937b-f3047b08a251" providerId="AD" clId="Web-{B3FED628-6A21-0396-0604-2248FA9AEA19}" dt="2024-03-29T06:52:17.568" v="502" actId="20577"/>
        <pc:sldMkLst>
          <pc:docMk/>
          <pc:sldMk cId="893847497" sldId="282"/>
        </pc:sldMkLst>
        <pc:spChg chg="mod">
          <ac:chgData name="Tuba Kausar Hammad Shaikh (2316288)" userId="S::2316288@student.uwtsd.ac.uk::45a9c5b4-9d2c-48db-937b-f3047b08a251" providerId="AD" clId="Web-{B3FED628-6A21-0396-0604-2248FA9AEA19}" dt="2024-03-29T06:39:05.801" v="341" actId="20577"/>
          <ac:spMkLst>
            <pc:docMk/>
            <pc:sldMk cId="893847497" sldId="282"/>
            <ac:spMk id="2" creationId="{4F8F57F7-3047-E114-8925-CD8C1F276996}"/>
          </ac:spMkLst>
        </pc:spChg>
        <pc:spChg chg="mod">
          <ac:chgData name="Tuba Kausar Hammad Shaikh (2316288)" userId="S::2316288@student.uwtsd.ac.uk::45a9c5b4-9d2c-48db-937b-f3047b08a251" providerId="AD" clId="Web-{B3FED628-6A21-0396-0604-2248FA9AEA19}" dt="2024-03-29T06:52:17.568" v="502" actId="20577"/>
          <ac:spMkLst>
            <pc:docMk/>
            <pc:sldMk cId="893847497" sldId="282"/>
            <ac:spMk id="3" creationId="{53B6FA73-5474-DE6A-7844-F6633E32E591}"/>
          </ac:spMkLst>
        </pc:spChg>
      </pc:sldChg>
      <pc:sldChg chg="modSp new">
        <pc:chgData name="Tuba Kausar Hammad Shaikh (2316288)" userId="S::2316288@student.uwtsd.ac.uk::45a9c5b4-9d2c-48db-937b-f3047b08a251" providerId="AD" clId="Web-{B3FED628-6A21-0396-0604-2248FA9AEA19}" dt="2024-03-29T06:53:40.384" v="530" actId="20577"/>
        <pc:sldMkLst>
          <pc:docMk/>
          <pc:sldMk cId="957080739" sldId="283"/>
        </pc:sldMkLst>
        <pc:spChg chg="mod">
          <ac:chgData name="Tuba Kausar Hammad Shaikh (2316288)" userId="S::2316288@student.uwtsd.ac.uk::45a9c5b4-9d2c-48db-937b-f3047b08a251" providerId="AD" clId="Web-{B3FED628-6A21-0396-0604-2248FA9AEA19}" dt="2024-03-29T06:39:11.488" v="343" actId="20577"/>
          <ac:spMkLst>
            <pc:docMk/>
            <pc:sldMk cId="957080739" sldId="283"/>
            <ac:spMk id="2" creationId="{9B46574E-13B7-2D06-D710-51DBCC0BD6EC}"/>
          </ac:spMkLst>
        </pc:spChg>
        <pc:spChg chg="mod">
          <ac:chgData name="Tuba Kausar Hammad Shaikh (2316288)" userId="S::2316288@student.uwtsd.ac.uk::45a9c5b4-9d2c-48db-937b-f3047b08a251" providerId="AD" clId="Web-{B3FED628-6A21-0396-0604-2248FA9AEA19}" dt="2024-03-29T06:53:40.384" v="530" actId="20577"/>
          <ac:spMkLst>
            <pc:docMk/>
            <pc:sldMk cId="957080739" sldId="283"/>
            <ac:spMk id="3" creationId="{D3E2B3FB-8DAA-D331-CF08-B8A9BB12BA6C}"/>
          </ac:spMkLst>
        </pc:spChg>
      </pc:sldChg>
      <pc:sldChg chg="new del">
        <pc:chgData name="Tuba Kausar Hammad Shaikh (2316288)" userId="S::2316288@student.uwtsd.ac.uk::45a9c5b4-9d2c-48db-937b-f3047b08a251" providerId="AD" clId="Web-{B3FED628-6A21-0396-0604-2248FA9AEA19}" dt="2024-03-29T06:39:21.379" v="344"/>
        <pc:sldMkLst>
          <pc:docMk/>
          <pc:sldMk cId="1782236079" sldId="284"/>
        </pc:sldMkLst>
      </pc:sldChg>
      <pc:sldChg chg="modSp new">
        <pc:chgData name="Tuba Kausar Hammad Shaikh (2316288)" userId="S::2316288@student.uwtsd.ac.uk::45a9c5b4-9d2c-48db-937b-f3047b08a251" providerId="AD" clId="Web-{B3FED628-6A21-0396-0604-2248FA9AEA19}" dt="2024-03-29T06:57:10.205" v="542" actId="20577"/>
        <pc:sldMkLst>
          <pc:docMk/>
          <pc:sldMk cId="1499602037" sldId="285"/>
        </pc:sldMkLst>
        <pc:spChg chg="mod">
          <ac:chgData name="Tuba Kausar Hammad Shaikh (2316288)" userId="S::2316288@student.uwtsd.ac.uk::45a9c5b4-9d2c-48db-937b-f3047b08a251" providerId="AD" clId="Web-{B3FED628-6A21-0396-0604-2248FA9AEA19}" dt="2024-03-29T05:59:17.758" v="107" actId="20577"/>
          <ac:spMkLst>
            <pc:docMk/>
            <pc:sldMk cId="1499602037" sldId="285"/>
            <ac:spMk id="2" creationId="{8CA77EC7-D45C-B139-0BE3-4C9AB2136E61}"/>
          </ac:spMkLst>
        </pc:spChg>
        <pc:spChg chg="mod">
          <ac:chgData name="Tuba Kausar Hammad Shaikh (2316288)" userId="S::2316288@student.uwtsd.ac.uk::45a9c5b4-9d2c-48db-937b-f3047b08a251" providerId="AD" clId="Web-{B3FED628-6A21-0396-0604-2248FA9AEA19}" dt="2024-03-29T06:57:10.205" v="542" actId="20577"/>
          <ac:spMkLst>
            <pc:docMk/>
            <pc:sldMk cId="1499602037" sldId="285"/>
            <ac:spMk id="3" creationId="{F767DE41-AD06-AF6F-B7AF-C5EF15C70B0F}"/>
          </ac:spMkLst>
        </pc:spChg>
      </pc:sldChg>
      <pc:sldChg chg="modSp new">
        <pc:chgData name="Tuba Kausar Hammad Shaikh (2316288)" userId="S::2316288@student.uwtsd.ac.uk::45a9c5b4-9d2c-48db-937b-f3047b08a251" providerId="AD" clId="Web-{B3FED628-6A21-0396-0604-2248FA9AEA19}" dt="2024-03-29T07:00:54.204" v="559" actId="20577"/>
        <pc:sldMkLst>
          <pc:docMk/>
          <pc:sldMk cId="1544214908" sldId="286"/>
        </pc:sldMkLst>
        <pc:spChg chg="mod">
          <ac:chgData name="Tuba Kausar Hammad Shaikh (2316288)" userId="S::2316288@student.uwtsd.ac.uk::45a9c5b4-9d2c-48db-937b-f3047b08a251" providerId="AD" clId="Web-{B3FED628-6A21-0396-0604-2248FA9AEA19}" dt="2024-03-29T06:03:29.768" v="115" actId="20577"/>
          <ac:spMkLst>
            <pc:docMk/>
            <pc:sldMk cId="1544214908" sldId="286"/>
            <ac:spMk id="2" creationId="{8CB4F853-F166-00C0-DB2E-2D7EECD3CC4B}"/>
          </ac:spMkLst>
        </pc:spChg>
        <pc:spChg chg="mod">
          <ac:chgData name="Tuba Kausar Hammad Shaikh (2316288)" userId="S::2316288@student.uwtsd.ac.uk::45a9c5b4-9d2c-48db-937b-f3047b08a251" providerId="AD" clId="Web-{B3FED628-6A21-0396-0604-2248FA9AEA19}" dt="2024-03-29T07:00:54.204" v="559" actId="20577"/>
          <ac:spMkLst>
            <pc:docMk/>
            <pc:sldMk cId="1544214908" sldId="286"/>
            <ac:spMk id="3" creationId="{32B9A0F4-1DB3-8D32-76B1-E30C552232BE}"/>
          </ac:spMkLst>
        </pc:spChg>
      </pc:sldChg>
      <pc:sldChg chg="modSp new">
        <pc:chgData name="Tuba Kausar Hammad Shaikh (2316288)" userId="S::2316288@student.uwtsd.ac.uk::45a9c5b4-9d2c-48db-937b-f3047b08a251" providerId="AD" clId="Web-{B3FED628-6A21-0396-0604-2248FA9AEA19}" dt="2024-03-29T07:01:04.829" v="562" actId="20577"/>
        <pc:sldMkLst>
          <pc:docMk/>
          <pc:sldMk cId="1621287212" sldId="287"/>
        </pc:sldMkLst>
        <pc:spChg chg="mod">
          <ac:chgData name="Tuba Kausar Hammad Shaikh (2316288)" userId="S::2316288@student.uwtsd.ac.uk::45a9c5b4-9d2c-48db-937b-f3047b08a251" providerId="AD" clId="Web-{B3FED628-6A21-0396-0604-2248FA9AEA19}" dt="2024-03-29T06:04:13.114" v="120" actId="20577"/>
          <ac:spMkLst>
            <pc:docMk/>
            <pc:sldMk cId="1621287212" sldId="287"/>
            <ac:spMk id="2" creationId="{C7EDE203-60B2-2084-329E-94E6D453F421}"/>
          </ac:spMkLst>
        </pc:spChg>
        <pc:spChg chg="mod">
          <ac:chgData name="Tuba Kausar Hammad Shaikh (2316288)" userId="S::2316288@student.uwtsd.ac.uk::45a9c5b4-9d2c-48db-937b-f3047b08a251" providerId="AD" clId="Web-{B3FED628-6A21-0396-0604-2248FA9AEA19}" dt="2024-03-29T07:01:04.829" v="562" actId="20577"/>
          <ac:spMkLst>
            <pc:docMk/>
            <pc:sldMk cId="1621287212" sldId="287"/>
            <ac:spMk id="3" creationId="{5094D2CE-FFBC-B6AA-419D-0E4EC9440EEF}"/>
          </ac:spMkLst>
        </pc:spChg>
      </pc:sldChg>
      <pc:sldChg chg="modSp new">
        <pc:chgData name="Tuba Kausar Hammad Shaikh (2316288)" userId="S::2316288@student.uwtsd.ac.uk::45a9c5b4-9d2c-48db-937b-f3047b08a251" providerId="AD" clId="Web-{B3FED628-6A21-0396-0604-2248FA9AEA19}" dt="2024-03-29T07:01:12.908" v="565" actId="20577"/>
        <pc:sldMkLst>
          <pc:docMk/>
          <pc:sldMk cId="1580199150" sldId="288"/>
        </pc:sldMkLst>
        <pc:spChg chg="mod">
          <ac:chgData name="Tuba Kausar Hammad Shaikh (2316288)" userId="S::2316288@student.uwtsd.ac.uk::45a9c5b4-9d2c-48db-937b-f3047b08a251" providerId="AD" clId="Web-{B3FED628-6A21-0396-0604-2248FA9AEA19}" dt="2024-03-29T06:04:39.146" v="125" actId="20577"/>
          <ac:spMkLst>
            <pc:docMk/>
            <pc:sldMk cId="1580199150" sldId="288"/>
            <ac:spMk id="2" creationId="{8D028B0F-36E6-5CE5-D30F-92E45CB25087}"/>
          </ac:spMkLst>
        </pc:spChg>
        <pc:spChg chg="mod">
          <ac:chgData name="Tuba Kausar Hammad Shaikh (2316288)" userId="S::2316288@student.uwtsd.ac.uk::45a9c5b4-9d2c-48db-937b-f3047b08a251" providerId="AD" clId="Web-{B3FED628-6A21-0396-0604-2248FA9AEA19}" dt="2024-03-29T07:01:12.908" v="565" actId="20577"/>
          <ac:spMkLst>
            <pc:docMk/>
            <pc:sldMk cId="1580199150" sldId="288"/>
            <ac:spMk id="3" creationId="{A535A44B-7A33-81E6-A75D-E01ABFD2A063}"/>
          </ac:spMkLst>
        </pc:spChg>
      </pc:sldChg>
      <pc:sldChg chg="modSp new">
        <pc:chgData name="Tuba Kausar Hammad Shaikh (2316288)" userId="S::2316288@student.uwtsd.ac.uk::45a9c5b4-9d2c-48db-937b-f3047b08a251" providerId="AD" clId="Web-{B3FED628-6A21-0396-0604-2248FA9AEA19}" dt="2024-03-29T07:01:20.455" v="568" actId="20577"/>
        <pc:sldMkLst>
          <pc:docMk/>
          <pc:sldMk cId="3329783612" sldId="289"/>
        </pc:sldMkLst>
        <pc:spChg chg="mod">
          <ac:chgData name="Tuba Kausar Hammad Shaikh (2316288)" userId="S::2316288@student.uwtsd.ac.uk::45a9c5b4-9d2c-48db-937b-f3047b08a251" providerId="AD" clId="Web-{B3FED628-6A21-0396-0604-2248FA9AEA19}" dt="2024-03-29T06:05:07.631" v="130" actId="20577"/>
          <ac:spMkLst>
            <pc:docMk/>
            <pc:sldMk cId="3329783612" sldId="289"/>
            <ac:spMk id="2" creationId="{31A3136A-94C2-5A23-DB98-DC65F70C4226}"/>
          </ac:spMkLst>
        </pc:spChg>
        <pc:spChg chg="mod">
          <ac:chgData name="Tuba Kausar Hammad Shaikh (2316288)" userId="S::2316288@student.uwtsd.ac.uk::45a9c5b4-9d2c-48db-937b-f3047b08a251" providerId="AD" clId="Web-{B3FED628-6A21-0396-0604-2248FA9AEA19}" dt="2024-03-29T07:01:20.455" v="568" actId="20577"/>
          <ac:spMkLst>
            <pc:docMk/>
            <pc:sldMk cId="3329783612" sldId="289"/>
            <ac:spMk id="3" creationId="{6B3BE6AD-37D0-6D48-EA91-95A14054754D}"/>
          </ac:spMkLst>
        </pc:spChg>
      </pc:sldChg>
      <pc:sldChg chg="modSp new">
        <pc:chgData name="Tuba Kausar Hammad Shaikh (2316288)" userId="S::2316288@student.uwtsd.ac.uk::45a9c5b4-9d2c-48db-937b-f3047b08a251" providerId="AD" clId="Web-{B3FED628-6A21-0396-0604-2248FA9AEA19}" dt="2024-03-29T07:01:45.862" v="574" actId="20577"/>
        <pc:sldMkLst>
          <pc:docMk/>
          <pc:sldMk cId="403034439" sldId="290"/>
        </pc:sldMkLst>
        <pc:spChg chg="mod">
          <ac:chgData name="Tuba Kausar Hammad Shaikh (2316288)" userId="S::2316288@student.uwtsd.ac.uk::45a9c5b4-9d2c-48db-937b-f3047b08a251" providerId="AD" clId="Web-{B3FED628-6A21-0396-0604-2248FA9AEA19}" dt="2024-03-29T06:05:38.773" v="135" actId="20577"/>
          <ac:spMkLst>
            <pc:docMk/>
            <pc:sldMk cId="403034439" sldId="290"/>
            <ac:spMk id="2" creationId="{0D61E5BB-B139-587A-5D7F-9D1BD63CC838}"/>
          </ac:spMkLst>
        </pc:spChg>
        <pc:spChg chg="mod">
          <ac:chgData name="Tuba Kausar Hammad Shaikh (2316288)" userId="S::2316288@student.uwtsd.ac.uk::45a9c5b4-9d2c-48db-937b-f3047b08a251" providerId="AD" clId="Web-{B3FED628-6A21-0396-0604-2248FA9AEA19}" dt="2024-03-29T07:01:45.862" v="574" actId="20577"/>
          <ac:spMkLst>
            <pc:docMk/>
            <pc:sldMk cId="403034439" sldId="290"/>
            <ac:spMk id="3" creationId="{0F4C0B1A-89B3-53C5-B922-5A91F91A2DDE}"/>
          </ac:spMkLst>
        </pc:spChg>
      </pc:sldChg>
      <pc:sldChg chg="modSp new">
        <pc:chgData name="Tuba Kausar Hammad Shaikh (2316288)" userId="S::2316288@student.uwtsd.ac.uk::45a9c5b4-9d2c-48db-937b-f3047b08a251" providerId="AD" clId="Web-{B3FED628-6A21-0396-0604-2248FA9AEA19}" dt="2024-03-29T06:06:57.136" v="146" actId="20577"/>
        <pc:sldMkLst>
          <pc:docMk/>
          <pc:sldMk cId="3925475948" sldId="291"/>
        </pc:sldMkLst>
        <pc:spChg chg="mod">
          <ac:chgData name="Tuba Kausar Hammad Shaikh (2316288)" userId="S::2316288@student.uwtsd.ac.uk::45a9c5b4-9d2c-48db-937b-f3047b08a251" providerId="AD" clId="Web-{B3FED628-6A21-0396-0604-2248FA9AEA19}" dt="2024-03-29T06:06:40.166" v="144" actId="20577"/>
          <ac:spMkLst>
            <pc:docMk/>
            <pc:sldMk cId="3925475948" sldId="291"/>
            <ac:spMk id="2" creationId="{DD9EB21A-9E01-A8C1-8689-3286634973FF}"/>
          </ac:spMkLst>
        </pc:spChg>
        <pc:spChg chg="mod">
          <ac:chgData name="Tuba Kausar Hammad Shaikh (2316288)" userId="S::2316288@student.uwtsd.ac.uk::45a9c5b4-9d2c-48db-937b-f3047b08a251" providerId="AD" clId="Web-{B3FED628-6A21-0396-0604-2248FA9AEA19}" dt="2024-03-29T06:06:57.136" v="146" actId="20577"/>
          <ac:spMkLst>
            <pc:docMk/>
            <pc:sldMk cId="3925475948" sldId="291"/>
            <ac:spMk id="3" creationId="{A0E52459-E421-738F-69BF-C39F270C1470}"/>
          </ac:spMkLst>
        </pc:spChg>
      </pc:sldChg>
      <pc:sldChg chg="modSp new">
        <pc:chgData name="Tuba Kausar Hammad Shaikh (2316288)" userId="S::2316288@student.uwtsd.ac.uk::45a9c5b4-9d2c-48db-937b-f3047b08a251" providerId="AD" clId="Web-{B3FED628-6A21-0396-0604-2248FA9AEA19}" dt="2024-03-29T06:07:39.512" v="155" actId="20577"/>
        <pc:sldMkLst>
          <pc:docMk/>
          <pc:sldMk cId="357040506" sldId="292"/>
        </pc:sldMkLst>
        <pc:spChg chg="mod">
          <ac:chgData name="Tuba Kausar Hammad Shaikh (2316288)" userId="S::2316288@student.uwtsd.ac.uk::45a9c5b4-9d2c-48db-937b-f3047b08a251" providerId="AD" clId="Web-{B3FED628-6A21-0396-0604-2248FA9AEA19}" dt="2024-03-29T06:07:03.933" v="153" actId="20577"/>
          <ac:spMkLst>
            <pc:docMk/>
            <pc:sldMk cId="357040506" sldId="292"/>
            <ac:spMk id="2" creationId="{BE405C6F-9208-BD9C-A889-1548111DFE23}"/>
          </ac:spMkLst>
        </pc:spChg>
        <pc:spChg chg="mod">
          <ac:chgData name="Tuba Kausar Hammad Shaikh (2316288)" userId="S::2316288@student.uwtsd.ac.uk::45a9c5b4-9d2c-48db-937b-f3047b08a251" providerId="AD" clId="Web-{B3FED628-6A21-0396-0604-2248FA9AEA19}" dt="2024-03-29T06:07:39.512" v="155" actId="20577"/>
          <ac:spMkLst>
            <pc:docMk/>
            <pc:sldMk cId="357040506" sldId="292"/>
            <ac:spMk id="3" creationId="{E8440F8B-2328-177F-CCDE-1113501A4707}"/>
          </ac:spMkLst>
        </pc:spChg>
      </pc:sldChg>
      <pc:sldChg chg="modSp new">
        <pc:chgData name="Tuba Kausar Hammad Shaikh (2316288)" userId="S::2316288@student.uwtsd.ac.uk::45a9c5b4-9d2c-48db-937b-f3047b08a251" providerId="AD" clId="Web-{B3FED628-6A21-0396-0604-2248FA9AEA19}" dt="2024-03-29T06:10:11.565" v="162" actId="20577"/>
        <pc:sldMkLst>
          <pc:docMk/>
          <pc:sldMk cId="720333119" sldId="293"/>
        </pc:sldMkLst>
        <pc:spChg chg="mod">
          <ac:chgData name="Tuba Kausar Hammad Shaikh (2316288)" userId="S::2316288@student.uwtsd.ac.uk::45a9c5b4-9d2c-48db-937b-f3047b08a251" providerId="AD" clId="Web-{B3FED628-6A21-0396-0604-2248FA9AEA19}" dt="2024-03-29T06:10:11.565" v="162" actId="20577"/>
          <ac:spMkLst>
            <pc:docMk/>
            <pc:sldMk cId="720333119" sldId="293"/>
            <ac:spMk id="2" creationId="{8CD1BE69-66B4-7CBC-ADC6-7DC1DDA457A5}"/>
          </ac:spMkLst>
        </pc:spChg>
        <pc:spChg chg="mod">
          <ac:chgData name="Tuba Kausar Hammad Shaikh (2316288)" userId="S::2316288@student.uwtsd.ac.uk::45a9c5b4-9d2c-48db-937b-f3047b08a251" providerId="AD" clId="Web-{B3FED628-6A21-0396-0604-2248FA9AEA19}" dt="2024-03-29T06:09:47.548" v="160" actId="20577"/>
          <ac:spMkLst>
            <pc:docMk/>
            <pc:sldMk cId="720333119" sldId="293"/>
            <ac:spMk id="3" creationId="{C6981AD4-0213-2A52-5E6D-0D7771AFC093}"/>
          </ac:spMkLst>
        </pc:spChg>
      </pc:sldChg>
      <pc:sldChg chg="modSp new">
        <pc:chgData name="Tuba Kausar Hammad Shaikh (2316288)" userId="S::2316288@student.uwtsd.ac.uk::45a9c5b4-9d2c-48db-937b-f3047b08a251" providerId="AD" clId="Web-{B3FED628-6A21-0396-0604-2248FA9AEA19}" dt="2024-03-29T06:10:45.582" v="171" actId="1076"/>
        <pc:sldMkLst>
          <pc:docMk/>
          <pc:sldMk cId="743496795" sldId="294"/>
        </pc:sldMkLst>
        <pc:spChg chg="mod">
          <ac:chgData name="Tuba Kausar Hammad Shaikh (2316288)" userId="S::2316288@student.uwtsd.ac.uk::45a9c5b4-9d2c-48db-937b-f3047b08a251" providerId="AD" clId="Web-{B3FED628-6A21-0396-0604-2248FA9AEA19}" dt="2024-03-29T06:10:18.456" v="165" actId="20577"/>
          <ac:spMkLst>
            <pc:docMk/>
            <pc:sldMk cId="743496795" sldId="294"/>
            <ac:spMk id="2" creationId="{5AE53A33-DE10-391D-0CD5-E450CAF3D689}"/>
          </ac:spMkLst>
        </pc:spChg>
        <pc:spChg chg="mod">
          <ac:chgData name="Tuba Kausar Hammad Shaikh (2316288)" userId="S::2316288@student.uwtsd.ac.uk::45a9c5b4-9d2c-48db-937b-f3047b08a251" providerId="AD" clId="Web-{B3FED628-6A21-0396-0604-2248FA9AEA19}" dt="2024-03-29T06:10:45.582" v="171" actId="1076"/>
          <ac:spMkLst>
            <pc:docMk/>
            <pc:sldMk cId="743496795" sldId="294"/>
            <ac:spMk id="3" creationId="{5CF3CE2E-5AE4-7B52-3195-55429956C5D5}"/>
          </ac:spMkLst>
        </pc:spChg>
      </pc:sldChg>
      <pc:sldChg chg="modSp new">
        <pc:chgData name="Tuba Kausar Hammad Shaikh (2316288)" userId="S::2316288@student.uwtsd.ac.uk::45a9c5b4-9d2c-48db-937b-f3047b08a251" providerId="AD" clId="Web-{B3FED628-6A21-0396-0604-2248FA9AEA19}" dt="2024-03-29T06:11:46.992" v="176" actId="20577"/>
        <pc:sldMkLst>
          <pc:docMk/>
          <pc:sldMk cId="2135003307" sldId="295"/>
        </pc:sldMkLst>
        <pc:spChg chg="mod">
          <ac:chgData name="Tuba Kausar Hammad Shaikh (2316288)" userId="S::2316288@student.uwtsd.ac.uk::45a9c5b4-9d2c-48db-937b-f3047b08a251" providerId="AD" clId="Web-{B3FED628-6A21-0396-0604-2248FA9AEA19}" dt="2024-03-29T06:11:07.522" v="174" actId="20577"/>
          <ac:spMkLst>
            <pc:docMk/>
            <pc:sldMk cId="2135003307" sldId="295"/>
            <ac:spMk id="2" creationId="{373676B9-437D-9384-5267-B1689FAFF6AA}"/>
          </ac:spMkLst>
        </pc:spChg>
        <pc:spChg chg="mod">
          <ac:chgData name="Tuba Kausar Hammad Shaikh (2316288)" userId="S::2316288@student.uwtsd.ac.uk::45a9c5b4-9d2c-48db-937b-f3047b08a251" providerId="AD" clId="Web-{B3FED628-6A21-0396-0604-2248FA9AEA19}" dt="2024-03-29T06:11:46.992" v="176" actId="20577"/>
          <ac:spMkLst>
            <pc:docMk/>
            <pc:sldMk cId="2135003307" sldId="295"/>
            <ac:spMk id="3" creationId="{F7E8ACA4-ABA5-6A05-32BE-C6BD32C79A55}"/>
          </ac:spMkLst>
        </pc:spChg>
      </pc:sldChg>
      <pc:sldChg chg="modSp new">
        <pc:chgData name="Tuba Kausar Hammad Shaikh (2316288)" userId="S::2316288@student.uwtsd.ac.uk::45a9c5b4-9d2c-48db-937b-f3047b08a251" providerId="AD" clId="Web-{B3FED628-6A21-0396-0604-2248FA9AEA19}" dt="2024-03-29T07:02:47.337" v="576" actId="20577"/>
        <pc:sldMkLst>
          <pc:docMk/>
          <pc:sldMk cId="3620185275" sldId="296"/>
        </pc:sldMkLst>
        <pc:spChg chg="mod">
          <ac:chgData name="Tuba Kausar Hammad Shaikh (2316288)" userId="S::2316288@student.uwtsd.ac.uk::45a9c5b4-9d2c-48db-937b-f3047b08a251" providerId="AD" clId="Web-{B3FED628-6A21-0396-0604-2248FA9AEA19}" dt="2024-03-29T06:11:59.118" v="179" actId="20577"/>
          <ac:spMkLst>
            <pc:docMk/>
            <pc:sldMk cId="3620185275" sldId="296"/>
            <ac:spMk id="2" creationId="{701E5A2E-228A-79FE-E4DA-B36AA99C429F}"/>
          </ac:spMkLst>
        </pc:spChg>
        <pc:spChg chg="mod">
          <ac:chgData name="Tuba Kausar Hammad Shaikh (2316288)" userId="S::2316288@student.uwtsd.ac.uk::45a9c5b4-9d2c-48db-937b-f3047b08a251" providerId="AD" clId="Web-{B3FED628-6A21-0396-0604-2248FA9AEA19}" dt="2024-03-29T07:02:47.337" v="576" actId="20577"/>
          <ac:spMkLst>
            <pc:docMk/>
            <pc:sldMk cId="3620185275" sldId="296"/>
            <ac:spMk id="3" creationId="{181B60D5-E46E-0281-A38E-3C8C5E6ACF43}"/>
          </ac:spMkLst>
        </pc:spChg>
      </pc:sldChg>
      <pc:sldChg chg="modSp new">
        <pc:chgData name="Tuba Kausar Hammad Shaikh (2316288)" userId="S::2316288@student.uwtsd.ac.uk::45a9c5b4-9d2c-48db-937b-f3047b08a251" providerId="AD" clId="Web-{B3FED628-6A21-0396-0604-2248FA9AEA19}" dt="2024-03-29T06:58:05.019" v="546" actId="20577"/>
        <pc:sldMkLst>
          <pc:docMk/>
          <pc:sldMk cId="1364199255" sldId="297"/>
        </pc:sldMkLst>
        <pc:spChg chg="mod">
          <ac:chgData name="Tuba Kausar Hammad Shaikh (2316288)" userId="S::2316288@student.uwtsd.ac.uk::45a9c5b4-9d2c-48db-937b-f3047b08a251" providerId="AD" clId="Web-{B3FED628-6A21-0396-0604-2248FA9AEA19}" dt="2024-03-29T06:15:53.940" v="184" actId="20577"/>
          <ac:spMkLst>
            <pc:docMk/>
            <pc:sldMk cId="1364199255" sldId="297"/>
            <ac:spMk id="2" creationId="{8323782A-6FFA-A8B6-327B-2DD779812D90}"/>
          </ac:spMkLst>
        </pc:spChg>
        <pc:spChg chg="mod">
          <ac:chgData name="Tuba Kausar Hammad Shaikh (2316288)" userId="S::2316288@student.uwtsd.ac.uk::45a9c5b4-9d2c-48db-937b-f3047b08a251" providerId="AD" clId="Web-{B3FED628-6A21-0396-0604-2248FA9AEA19}" dt="2024-03-29T06:58:05.019" v="546" actId="20577"/>
          <ac:spMkLst>
            <pc:docMk/>
            <pc:sldMk cId="1364199255" sldId="297"/>
            <ac:spMk id="3" creationId="{483DD826-4F08-AC4C-D019-168806875E5B}"/>
          </ac:spMkLst>
        </pc:spChg>
      </pc:sldChg>
      <pc:sldChg chg="modSp new">
        <pc:chgData name="Tuba Kausar Hammad Shaikh (2316288)" userId="S::2316288@student.uwtsd.ac.uk::45a9c5b4-9d2c-48db-937b-f3047b08a251" providerId="AD" clId="Web-{B3FED628-6A21-0396-0604-2248FA9AEA19}" dt="2024-03-29T06:58:27.145" v="549" actId="20577"/>
        <pc:sldMkLst>
          <pc:docMk/>
          <pc:sldMk cId="1318305223" sldId="298"/>
        </pc:sldMkLst>
        <pc:spChg chg="mod">
          <ac:chgData name="Tuba Kausar Hammad Shaikh (2316288)" userId="S::2316288@student.uwtsd.ac.uk::45a9c5b4-9d2c-48db-937b-f3047b08a251" providerId="AD" clId="Web-{B3FED628-6A21-0396-0604-2248FA9AEA19}" dt="2024-03-29T06:16:19.723" v="189" actId="20577"/>
          <ac:spMkLst>
            <pc:docMk/>
            <pc:sldMk cId="1318305223" sldId="298"/>
            <ac:spMk id="2" creationId="{6B37BC69-268C-8169-4098-E854D0B553C9}"/>
          </ac:spMkLst>
        </pc:spChg>
        <pc:spChg chg="mod">
          <ac:chgData name="Tuba Kausar Hammad Shaikh (2316288)" userId="S::2316288@student.uwtsd.ac.uk::45a9c5b4-9d2c-48db-937b-f3047b08a251" providerId="AD" clId="Web-{B3FED628-6A21-0396-0604-2248FA9AEA19}" dt="2024-03-29T06:58:27.145" v="549" actId="20577"/>
          <ac:spMkLst>
            <pc:docMk/>
            <pc:sldMk cId="1318305223" sldId="298"/>
            <ac:spMk id="3" creationId="{46C4688C-BE63-8E09-5309-379B2E2CCEE0}"/>
          </ac:spMkLst>
        </pc:spChg>
      </pc:sldChg>
      <pc:sldChg chg="modSp new">
        <pc:chgData name="Tuba Kausar Hammad Shaikh (2316288)" userId="S::2316288@student.uwtsd.ac.uk::45a9c5b4-9d2c-48db-937b-f3047b08a251" providerId="AD" clId="Web-{B3FED628-6A21-0396-0604-2248FA9AEA19}" dt="2024-03-29T06:59:59.921" v="553" actId="20577"/>
        <pc:sldMkLst>
          <pc:docMk/>
          <pc:sldMk cId="551285586" sldId="299"/>
        </pc:sldMkLst>
        <pc:spChg chg="mod">
          <ac:chgData name="Tuba Kausar Hammad Shaikh (2316288)" userId="S::2316288@student.uwtsd.ac.uk::45a9c5b4-9d2c-48db-937b-f3047b08a251" providerId="AD" clId="Web-{B3FED628-6A21-0396-0604-2248FA9AEA19}" dt="2024-03-29T06:16:40.958" v="194" actId="20577"/>
          <ac:spMkLst>
            <pc:docMk/>
            <pc:sldMk cId="551285586" sldId="299"/>
            <ac:spMk id="2" creationId="{0B3E0240-2FD6-4232-D4A5-01ACF66B053C}"/>
          </ac:spMkLst>
        </pc:spChg>
        <pc:spChg chg="mod">
          <ac:chgData name="Tuba Kausar Hammad Shaikh (2316288)" userId="S::2316288@student.uwtsd.ac.uk::45a9c5b4-9d2c-48db-937b-f3047b08a251" providerId="AD" clId="Web-{B3FED628-6A21-0396-0604-2248FA9AEA19}" dt="2024-03-29T06:59:59.921" v="553" actId="20577"/>
          <ac:spMkLst>
            <pc:docMk/>
            <pc:sldMk cId="551285586" sldId="299"/>
            <ac:spMk id="3" creationId="{1E94E8F4-0C96-2B5D-AE64-D5E3A3B03718}"/>
          </ac:spMkLst>
        </pc:spChg>
      </pc:sldChg>
      <pc:sldChg chg="modSp new">
        <pc:chgData name="Tuba Kausar Hammad Shaikh (2316288)" userId="S::2316288@student.uwtsd.ac.uk::45a9c5b4-9d2c-48db-937b-f3047b08a251" providerId="AD" clId="Web-{B3FED628-6A21-0396-0604-2248FA9AEA19}" dt="2024-03-29T07:00:00.046" v="554" actId="20577"/>
        <pc:sldMkLst>
          <pc:docMk/>
          <pc:sldMk cId="302564470" sldId="300"/>
        </pc:sldMkLst>
        <pc:spChg chg="mod">
          <ac:chgData name="Tuba Kausar Hammad Shaikh (2316288)" userId="S::2316288@student.uwtsd.ac.uk::45a9c5b4-9d2c-48db-937b-f3047b08a251" providerId="AD" clId="Web-{B3FED628-6A21-0396-0604-2248FA9AEA19}" dt="2024-03-29T06:17:02.959" v="200" actId="20577"/>
          <ac:spMkLst>
            <pc:docMk/>
            <pc:sldMk cId="302564470" sldId="300"/>
            <ac:spMk id="2" creationId="{A944679F-AE8E-AF17-BE27-A0EA46371540}"/>
          </ac:spMkLst>
        </pc:spChg>
        <pc:spChg chg="mod">
          <ac:chgData name="Tuba Kausar Hammad Shaikh (2316288)" userId="S::2316288@student.uwtsd.ac.uk::45a9c5b4-9d2c-48db-937b-f3047b08a251" providerId="AD" clId="Web-{B3FED628-6A21-0396-0604-2248FA9AEA19}" dt="2024-03-29T07:00:00.046" v="554" actId="20577"/>
          <ac:spMkLst>
            <pc:docMk/>
            <pc:sldMk cId="302564470" sldId="300"/>
            <ac:spMk id="3" creationId="{EBACE5AF-FB31-E9F9-71A3-4928B19829FC}"/>
          </ac:spMkLst>
        </pc:spChg>
      </pc:sldChg>
      <pc:sldChg chg="modSp new">
        <pc:chgData name="Tuba Kausar Hammad Shaikh (2316288)" userId="S::2316288@student.uwtsd.ac.uk::45a9c5b4-9d2c-48db-937b-f3047b08a251" providerId="AD" clId="Web-{B3FED628-6A21-0396-0604-2248FA9AEA19}" dt="2024-03-29T07:00:00.421" v="556" actId="20577"/>
        <pc:sldMkLst>
          <pc:docMk/>
          <pc:sldMk cId="77589516" sldId="301"/>
        </pc:sldMkLst>
        <pc:spChg chg="mod">
          <ac:chgData name="Tuba Kausar Hammad Shaikh (2316288)" userId="S::2316288@student.uwtsd.ac.uk::45a9c5b4-9d2c-48db-937b-f3047b08a251" providerId="AD" clId="Web-{B3FED628-6A21-0396-0604-2248FA9AEA19}" dt="2024-03-29T06:17:44.898" v="211" actId="20577"/>
          <ac:spMkLst>
            <pc:docMk/>
            <pc:sldMk cId="77589516" sldId="301"/>
            <ac:spMk id="2" creationId="{12A3D1A3-EABC-8C36-769B-2B889FAB8102}"/>
          </ac:spMkLst>
        </pc:spChg>
        <pc:spChg chg="mod">
          <ac:chgData name="Tuba Kausar Hammad Shaikh (2316288)" userId="S::2316288@student.uwtsd.ac.uk::45a9c5b4-9d2c-48db-937b-f3047b08a251" providerId="AD" clId="Web-{B3FED628-6A21-0396-0604-2248FA9AEA19}" dt="2024-03-29T07:00:00.421" v="556" actId="20577"/>
          <ac:spMkLst>
            <pc:docMk/>
            <pc:sldMk cId="77589516" sldId="301"/>
            <ac:spMk id="3" creationId="{C0352F20-3B69-C874-BFAE-E2BA41FF4293}"/>
          </ac:spMkLst>
        </pc:spChg>
      </pc:sldChg>
      <pc:sldChg chg="new del">
        <pc:chgData name="Tuba Kausar Hammad Shaikh (2316288)" userId="S::2316288@student.uwtsd.ac.uk::45a9c5b4-9d2c-48db-937b-f3047b08a251" providerId="AD" clId="Web-{B3FED628-6A21-0396-0604-2248FA9AEA19}" dt="2024-03-29T06:18:22.415" v="215"/>
        <pc:sldMkLst>
          <pc:docMk/>
          <pc:sldMk cId="65685708" sldId="302"/>
        </pc:sldMkLst>
      </pc:sldChg>
      <pc:sldChg chg="modSp new">
        <pc:chgData name="Tuba Kausar Hammad Shaikh (2316288)" userId="S::2316288@student.uwtsd.ac.uk::45a9c5b4-9d2c-48db-937b-f3047b08a251" providerId="AD" clId="Web-{B3FED628-6A21-0396-0604-2248FA9AEA19}" dt="2024-03-29T06:19:36.043" v="234" actId="20577"/>
        <pc:sldMkLst>
          <pc:docMk/>
          <pc:sldMk cId="2059086191" sldId="302"/>
        </pc:sldMkLst>
        <pc:spChg chg="mod">
          <ac:chgData name="Tuba Kausar Hammad Shaikh (2316288)" userId="S::2316288@student.uwtsd.ac.uk::45a9c5b4-9d2c-48db-937b-f3047b08a251" providerId="AD" clId="Web-{B3FED628-6A21-0396-0604-2248FA9AEA19}" dt="2024-03-29T06:19:36.043" v="234" actId="20577"/>
          <ac:spMkLst>
            <pc:docMk/>
            <pc:sldMk cId="2059086191" sldId="302"/>
            <ac:spMk id="2" creationId="{7B87E584-1F48-B079-5A3B-594F106636D4}"/>
          </ac:spMkLst>
        </pc:spChg>
        <pc:spChg chg="mod">
          <ac:chgData name="Tuba Kausar Hammad Shaikh (2316288)" userId="S::2316288@student.uwtsd.ac.uk::45a9c5b4-9d2c-48db-937b-f3047b08a251" providerId="AD" clId="Web-{B3FED628-6A21-0396-0604-2248FA9AEA19}" dt="2024-03-29T06:19:18.933" v="221" actId="20577"/>
          <ac:spMkLst>
            <pc:docMk/>
            <pc:sldMk cId="2059086191" sldId="302"/>
            <ac:spMk id="3" creationId="{431F6706-95FA-4B5F-1021-EC15B0DFE290}"/>
          </ac:spMkLst>
        </pc:spChg>
      </pc:sldChg>
      <pc:sldChg chg="modSp new">
        <pc:chgData name="Tuba Kausar Hammad Shaikh (2316288)" userId="S::2316288@student.uwtsd.ac.uk::45a9c5b4-9d2c-48db-937b-f3047b08a251" providerId="AD" clId="Web-{B3FED628-6A21-0396-0604-2248FA9AEA19}" dt="2024-03-29T06:19:55.918" v="240" actId="20577"/>
        <pc:sldMkLst>
          <pc:docMk/>
          <pc:sldMk cId="121437231" sldId="303"/>
        </pc:sldMkLst>
        <pc:spChg chg="mod">
          <ac:chgData name="Tuba Kausar Hammad Shaikh (2316288)" userId="S::2316288@student.uwtsd.ac.uk::45a9c5b4-9d2c-48db-937b-f3047b08a251" providerId="AD" clId="Web-{B3FED628-6A21-0396-0604-2248FA9AEA19}" dt="2024-03-29T06:19:45.762" v="238" actId="20577"/>
          <ac:spMkLst>
            <pc:docMk/>
            <pc:sldMk cId="121437231" sldId="303"/>
            <ac:spMk id="2" creationId="{65218AE3-98C5-DF47-74FE-35E6CDF6ABA0}"/>
          </ac:spMkLst>
        </pc:spChg>
        <pc:spChg chg="mod">
          <ac:chgData name="Tuba Kausar Hammad Shaikh (2316288)" userId="S::2316288@student.uwtsd.ac.uk::45a9c5b4-9d2c-48db-937b-f3047b08a251" providerId="AD" clId="Web-{B3FED628-6A21-0396-0604-2248FA9AEA19}" dt="2024-03-29T06:19:55.918" v="240" actId="20577"/>
          <ac:spMkLst>
            <pc:docMk/>
            <pc:sldMk cId="121437231" sldId="303"/>
            <ac:spMk id="3" creationId="{B774C84E-A67B-00F5-2B70-89387E5F7DC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9843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719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1667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3/29/2024</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2759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3/29/2024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6170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3/29/2024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3951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3/29/2024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4149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9243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8186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0975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186712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427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174220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3/29/2024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770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8096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3/29/2024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3756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3/29/2024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32383617"/>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birmingham.gov.uk/info/50120/public_health/1350/substance_misuse" TargetMode="External"/><Relationship Id="rId2" Type="http://schemas.openxmlformats.org/officeDocument/2006/relationships/hyperlink" Target="https://www.bsmhft.nhs.uk/wp-content/uploads/2023/08/Leaflet-05-Inpatient-and-outpatient-services.pdf"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gov.uk/government/statistics/substance-misuse-treatment-for-adults-statistics-2022-to-2023/adult-substance-misuse-treatment-statistics-2022-to-2023-report#:~:text=There%20were%20290%2C635%20adults%20in,figures%20(130%2C490%20and%20133%2C704"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birmingham.gov.uk/info/50268/joint_strategic_needs_assessment_jsna" TargetMode="External"/><Relationship Id="rId2" Type="http://schemas.openxmlformats.org/officeDocument/2006/relationships/hyperlink" Target="https://www.cityobservatory.birmingham.gov.uk/@birmingham-city-council/joint-strategic-needs-assessment-jsna"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bsmhft.nhs.uk/our-services/addictions-services/dual-diagnosis-compass-programme/" TargetMode="External"/><Relationship Id="rId2" Type="http://schemas.openxmlformats.org/officeDocument/2006/relationships/hyperlink" Target="https://www.local.gov.uk/case-studies/birmingham-city-council-moving-19-providers-one-integrated-servic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ndtms.net/resources/public/Parental%20substance%20misuse/West%20Midlands/WM_Birmingham_2019-20_Parental_substance_misuse_data_pack.html" TargetMode="External"/><Relationship Id="rId2" Type="http://schemas.openxmlformats.org/officeDocument/2006/relationships/hyperlink" Target="https://www.bsmhft.nhs.uk/"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voc-rehab.uk/about-voc-rehab-uk.php?gclid=CjwKCAjw5ImwBhBtEiwAFHDZx5AjJ76uQu-GV10428oxEs-l5m4e1mGfA4ydlDAejdM5YlmwG5KsIRoCx9gQAvD_Bw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43C9-14A4-5672-054A-D5371FE8EDE5}"/>
              </a:ext>
            </a:extLst>
          </p:cNvPr>
          <p:cNvSpPr>
            <a:spLocks noGrp="1"/>
          </p:cNvSpPr>
          <p:nvPr>
            <p:ph type="title"/>
          </p:nvPr>
        </p:nvSpPr>
        <p:spPr>
          <a:xfrm>
            <a:off x="686834" y="1153572"/>
            <a:ext cx="3200400" cy="4461163"/>
          </a:xfrm>
        </p:spPr>
        <p:txBody>
          <a:bodyPr>
            <a:normAutofit/>
          </a:bodyPr>
          <a:lstStyle/>
          <a:p>
            <a:r>
              <a:rPr lang="en-US">
                <a:solidFill>
                  <a:srgbClr val="FFFFFF"/>
                </a:solidFill>
              </a:rPr>
              <a:t>Substance Misuse In Working Adults in Birmingham</a:t>
            </a:r>
          </a:p>
        </p:txBody>
      </p:sp>
      <p:sp>
        <p:nvSpPr>
          <p:cNvPr id="3" name="Content Placeholder 2">
            <a:extLst>
              <a:ext uri="{FF2B5EF4-FFF2-40B4-BE49-F238E27FC236}">
                <a16:creationId xmlns:a16="http://schemas.microsoft.com/office/drawing/2014/main" id="{3AAF24AA-296C-C8BF-5E84-A56CB35B7CC3}"/>
              </a:ext>
            </a:extLst>
          </p:cNvPr>
          <p:cNvSpPr>
            <a:spLocks noGrp="1"/>
          </p:cNvSpPr>
          <p:nvPr>
            <p:ph idx="1"/>
          </p:nvPr>
        </p:nvSpPr>
        <p:spPr>
          <a:xfrm>
            <a:off x="1479602" y="190106"/>
            <a:ext cx="10319895" cy="6600217"/>
          </a:xfrm>
        </p:spPr>
        <p:txBody>
          <a:bodyPr vert="horz" lIns="91440" tIns="45720" rIns="91440" bIns="45720" rtlCol="0" anchor="t">
            <a:normAutofit/>
          </a:bodyPr>
          <a:lstStyle/>
          <a:p>
            <a:pPr marL="0" indent="0" algn="ctr">
              <a:buNone/>
            </a:pPr>
            <a:endParaRPr lang="en-US" sz="2800" b="1" u="sng"/>
          </a:p>
          <a:p>
            <a:pPr marL="0" indent="0" algn="ctr">
              <a:buNone/>
            </a:pPr>
            <a:endParaRPr lang="en-US" sz="2800" b="1" u="sng"/>
          </a:p>
          <a:p>
            <a:pPr marL="0" indent="0" algn="ctr">
              <a:buNone/>
            </a:pPr>
            <a:endParaRPr lang="en-US" sz="2800" b="1" u="sng"/>
          </a:p>
          <a:p>
            <a:pPr marL="0" indent="0" algn="ctr">
              <a:buNone/>
            </a:pPr>
            <a:r>
              <a:rPr lang="en-US" sz="2800" b="1" u="sng"/>
              <a:t>Substance Misuse Among Working Adults in Birmingham</a:t>
            </a:r>
            <a:endParaRPr lang="en-US"/>
          </a:p>
          <a:p>
            <a:pPr marL="0" indent="0" algn="ctr">
              <a:buNone/>
            </a:pPr>
            <a:r>
              <a:rPr lang="en-US" sz="2000" b="1"/>
              <a:t>LCHS7005 - Service Integration and Partnership Working</a:t>
            </a:r>
          </a:p>
          <a:p>
            <a:pPr marL="0" indent="0" algn="ctr">
              <a:buNone/>
            </a:pPr>
            <a:r>
              <a:rPr lang="en-US" sz="2800" b="1" u="sng"/>
              <a:t>Group 1 Students</a:t>
            </a:r>
            <a:endParaRPr lang="en-US" u="sng"/>
          </a:p>
          <a:p>
            <a:pPr marL="0" indent="0" algn="ctr">
              <a:buNone/>
            </a:pPr>
            <a:r>
              <a:rPr lang="en-US" sz="1400" b="1">
                <a:latin typeface="Arial"/>
                <a:cs typeface="Arial"/>
              </a:rPr>
              <a:t>Tuba Kausar Hammad Shaikh (2316288)</a:t>
            </a:r>
          </a:p>
          <a:p>
            <a:pPr marL="0" indent="0" algn="ctr">
              <a:buNone/>
            </a:pPr>
            <a:r>
              <a:rPr lang="en-US" sz="1400" b="1">
                <a:latin typeface="Arial"/>
                <a:cs typeface="Arial"/>
              </a:rPr>
              <a:t>Dhvani R. Gohil (2315279)</a:t>
            </a:r>
          </a:p>
          <a:p>
            <a:pPr algn="ctr">
              <a:buNone/>
            </a:pPr>
            <a:r>
              <a:rPr lang="en-US" sz="1400" b="1" err="1">
                <a:latin typeface="Arial"/>
                <a:cs typeface="Arial"/>
              </a:rPr>
              <a:t>Odedara</a:t>
            </a:r>
            <a:r>
              <a:rPr lang="en-US" sz="1400" b="1">
                <a:latin typeface="Arial"/>
                <a:cs typeface="Arial"/>
              </a:rPr>
              <a:t> Pratap Hameer (2312858)</a:t>
            </a:r>
          </a:p>
          <a:p>
            <a:pPr algn="ctr">
              <a:buNone/>
            </a:pPr>
            <a:r>
              <a:rPr lang="en-US" sz="1400" b="1">
                <a:latin typeface="Arial"/>
                <a:cs typeface="Arial"/>
              </a:rPr>
              <a:t>Georgiana Hutu (2317693)</a:t>
            </a:r>
          </a:p>
          <a:p>
            <a:pPr algn="ctr">
              <a:buNone/>
            </a:pPr>
            <a:r>
              <a:rPr lang="en-US" sz="1400" b="1" err="1">
                <a:latin typeface="Arial"/>
                <a:cs typeface="Arial"/>
              </a:rPr>
              <a:t>Pumbhadiya</a:t>
            </a:r>
            <a:r>
              <a:rPr lang="en-US" sz="1400" b="1">
                <a:latin typeface="Arial"/>
                <a:cs typeface="Arial"/>
              </a:rPr>
              <a:t> </a:t>
            </a:r>
            <a:r>
              <a:rPr lang="en-US" sz="1400" b="1" err="1">
                <a:latin typeface="Arial"/>
                <a:cs typeface="Arial"/>
              </a:rPr>
              <a:t>Yagneshkumar</a:t>
            </a:r>
            <a:r>
              <a:rPr lang="en-US" sz="1400" b="1">
                <a:latin typeface="Arial"/>
                <a:cs typeface="Arial"/>
              </a:rPr>
              <a:t> Nandlal (2308088)</a:t>
            </a:r>
          </a:p>
          <a:p>
            <a:pPr algn="ctr">
              <a:buNone/>
            </a:pPr>
            <a:r>
              <a:rPr lang="en-US" sz="1400" b="1">
                <a:latin typeface="Arial"/>
                <a:cs typeface="Arial"/>
              </a:rPr>
              <a:t>Genevieve Assomo Owona (2317897)</a:t>
            </a:r>
          </a:p>
          <a:p>
            <a:pPr algn="ctr">
              <a:buNone/>
            </a:pPr>
            <a:r>
              <a:rPr lang="en-US" sz="2800" b="1" u="sng">
                <a:latin typeface="Arial"/>
                <a:cs typeface="Arial"/>
              </a:rPr>
              <a:t>Lecturer Name</a:t>
            </a:r>
            <a:endParaRPr lang="en-US" sz="1400" b="1" u="sng">
              <a:latin typeface="Arial"/>
              <a:cs typeface="Arial"/>
            </a:endParaRPr>
          </a:p>
          <a:p>
            <a:pPr algn="ctr">
              <a:buNone/>
            </a:pPr>
            <a:r>
              <a:rPr lang="en-US" sz="1400" b="1">
                <a:latin typeface="Arial"/>
                <a:cs typeface="Arial"/>
              </a:rPr>
              <a:t>Dr. Diola </a:t>
            </a:r>
            <a:r>
              <a:rPr lang="en-US" sz="1400" b="1" err="1">
                <a:latin typeface="Arial"/>
                <a:cs typeface="Arial"/>
              </a:rPr>
              <a:t>Bijlhout</a:t>
            </a:r>
            <a:endParaRPr lang="en-US" sz="1400" b="1">
              <a:latin typeface="Arial"/>
              <a:cs typeface="Arial"/>
            </a:endParaRPr>
          </a:p>
          <a:p>
            <a:pPr algn="ctr">
              <a:buNone/>
            </a:pPr>
            <a:endParaRPr lang="en-US" sz="1400" b="1">
              <a:latin typeface="Arial"/>
              <a:cs typeface="Arial"/>
            </a:endParaRPr>
          </a:p>
          <a:p>
            <a:pPr marL="0" indent="0" algn="ctr">
              <a:buNone/>
            </a:pPr>
            <a:endParaRPr lang="en-US" sz="1400" b="1">
              <a:latin typeface="Arial"/>
              <a:cs typeface="Arial"/>
            </a:endParaRPr>
          </a:p>
          <a:p>
            <a:pPr>
              <a:buNone/>
            </a:pPr>
            <a:endParaRPr lang="en-US" sz="1400" b="1"/>
          </a:p>
        </p:txBody>
      </p:sp>
      <p:pic>
        <p:nvPicPr>
          <p:cNvPr id="4" name="Picture 3" descr="A close-up of a sign&#10;&#10;Description automatically generated">
            <a:extLst>
              <a:ext uri="{FF2B5EF4-FFF2-40B4-BE49-F238E27FC236}">
                <a16:creationId xmlns:a16="http://schemas.microsoft.com/office/drawing/2014/main" id="{DB90B028-86AD-9125-D5C5-010F59166DB1}"/>
              </a:ext>
            </a:extLst>
          </p:cNvPr>
          <p:cNvPicPr>
            <a:picLocks noChangeAspect="1"/>
          </p:cNvPicPr>
          <p:nvPr/>
        </p:nvPicPr>
        <p:blipFill>
          <a:blip r:embed="rId2"/>
          <a:stretch>
            <a:fillRect/>
          </a:stretch>
        </p:blipFill>
        <p:spPr>
          <a:xfrm>
            <a:off x="8063362" y="179897"/>
            <a:ext cx="3934308" cy="1624282"/>
          </a:xfrm>
          <a:prstGeom prst="rect">
            <a:avLst/>
          </a:prstGeom>
        </p:spPr>
      </p:pic>
    </p:spTree>
    <p:extLst>
      <p:ext uri="{BB962C8B-B14F-4D97-AF65-F5344CB8AC3E}">
        <p14:creationId xmlns:p14="http://schemas.microsoft.com/office/powerpoint/2010/main" val="1257974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6712-0554-EB5E-22C0-4FBFDD3A52BA}"/>
              </a:ext>
            </a:extLst>
          </p:cNvPr>
          <p:cNvSpPr>
            <a:spLocks noGrp="1"/>
          </p:cNvSpPr>
          <p:nvPr>
            <p:ph type="title"/>
          </p:nvPr>
        </p:nvSpPr>
        <p:spPr>
          <a:xfrm>
            <a:off x="2592925" y="624110"/>
            <a:ext cx="8911687" cy="1280890"/>
          </a:xfrm>
        </p:spPr>
        <p:txBody>
          <a:bodyPr>
            <a:normAutofit/>
          </a:bodyPr>
          <a:lstStyle/>
          <a:p>
            <a:r>
              <a:rPr lang="en-US">
                <a:ea typeface="+mj-lt"/>
                <a:cs typeface="+mj-lt"/>
              </a:rPr>
              <a:t>INTRODUCTION</a:t>
            </a:r>
            <a:endParaRPr lang="en-US"/>
          </a:p>
          <a:p>
            <a:endParaRPr lang="en-US"/>
          </a:p>
        </p:txBody>
      </p:sp>
      <p:sp>
        <p:nvSpPr>
          <p:cNvPr id="3" name="Content Placeholder 2">
            <a:extLst>
              <a:ext uri="{FF2B5EF4-FFF2-40B4-BE49-F238E27FC236}">
                <a16:creationId xmlns:a16="http://schemas.microsoft.com/office/drawing/2014/main" id="{5B92F434-30D9-58D9-DCF4-E0666C6EA462}"/>
              </a:ext>
            </a:extLst>
          </p:cNvPr>
          <p:cNvSpPr>
            <a:spLocks noGrp="1"/>
          </p:cNvSpPr>
          <p:nvPr>
            <p:ph idx="1"/>
          </p:nvPr>
        </p:nvSpPr>
        <p:spPr>
          <a:xfrm>
            <a:off x="1712194" y="1694042"/>
            <a:ext cx="6712139" cy="5166085"/>
          </a:xfrm>
        </p:spPr>
        <p:txBody>
          <a:bodyPr vert="horz" lIns="91440" tIns="45720" rIns="91440" bIns="45720" rtlCol="0" anchor="t">
            <a:noAutofit/>
          </a:bodyPr>
          <a:lstStyle/>
          <a:p>
            <a:pPr>
              <a:lnSpc>
                <a:spcPct val="90000"/>
              </a:lnSpc>
            </a:pPr>
            <a:r>
              <a:rPr lang="en-US">
                <a:latin typeface="Arial"/>
                <a:ea typeface="+mn-lt"/>
                <a:cs typeface="+mn-lt"/>
              </a:rPr>
              <a:t>Substance misuse refers to the harmful or hazardous use of psychoactive substances, including alcohol and drugs, leading to dependence syndrome, behavioral problems, and adverse effects on physical and mental health (McLellan, 2017).</a:t>
            </a:r>
            <a:endParaRPr lang="en-US">
              <a:latin typeface="Arial"/>
              <a:cs typeface="Arial"/>
            </a:endParaRPr>
          </a:p>
          <a:p>
            <a:pPr>
              <a:lnSpc>
                <a:spcPct val="90000"/>
              </a:lnSpc>
            </a:pPr>
            <a:r>
              <a:rPr lang="en-US">
                <a:latin typeface="Arial"/>
                <a:ea typeface="+mn-lt"/>
                <a:cs typeface="+mn-lt"/>
              </a:rPr>
              <a:t>Misuse of substances such as alcohol, drugs, and prescription medications can lead to physical and mental health complications, affecting both the individual's well-being and their performance at work (Grigsby et al, 2023).</a:t>
            </a:r>
            <a:endParaRPr lang="en-US">
              <a:latin typeface="Arial"/>
              <a:cs typeface="Arial"/>
            </a:endParaRPr>
          </a:p>
          <a:p>
            <a:pPr>
              <a:lnSpc>
                <a:spcPct val="90000"/>
              </a:lnSpc>
            </a:pPr>
            <a:r>
              <a:rPr lang="en-US">
                <a:latin typeface="Arial"/>
                <a:ea typeface="+mn-lt"/>
                <a:cs typeface="+mn-lt"/>
              </a:rPr>
              <a:t>Substance misuse leads to various health problems such as liver disease, mental health disorders, and increased risk of accidents or injuries in the workplace (McLellan, 2017).</a:t>
            </a:r>
            <a:endParaRPr lang="en-US">
              <a:latin typeface="Arial"/>
              <a:cs typeface="Arial"/>
            </a:endParaRPr>
          </a:p>
          <a:p>
            <a:pPr>
              <a:lnSpc>
                <a:spcPct val="90000"/>
              </a:lnSpc>
            </a:pPr>
            <a:r>
              <a:rPr lang="en-US">
                <a:latin typeface="Arial"/>
                <a:ea typeface="+mn-lt"/>
                <a:cs typeface="+mn-lt"/>
              </a:rPr>
              <a:t>Substance misuse among working adults is a significant public health concern, particularly in Birmingham. Integrated care and partnership are crucial strategies for addressing this issue effectively (Grigsby et al, 2023; Hove et al, 2023).</a:t>
            </a:r>
            <a:endParaRPr lang="en-US">
              <a:latin typeface="Arial"/>
              <a:cs typeface="Arial"/>
            </a:endParaRPr>
          </a:p>
          <a:p>
            <a:pPr>
              <a:lnSpc>
                <a:spcPct val="90000"/>
              </a:lnSpc>
            </a:pPr>
            <a:endParaRPr lang="en-US">
              <a:latin typeface="Arial"/>
              <a:cs typeface="Arial"/>
            </a:endParaRPr>
          </a:p>
        </p:txBody>
      </p:sp>
      <p:pic>
        <p:nvPicPr>
          <p:cNvPr id="4" name="Picture 3" descr="A bag of drugs and a bottle of alcohol&#10;&#10;Description automatically generated">
            <a:extLst>
              <a:ext uri="{FF2B5EF4-FFF2-40B4-BE49-F238E27FC236}">
                <a16:creationId xmlns:a16="http://schemas.microsoft.com/office/drawing/2014/main" id="{5046B444-AECF-8AB6-6630-C0CDFF19DD82}"/>
              </a:ext>
            </a:extLst>
          </p:cNvPr>
          <p:cNvPicPr>
            <a:picLocks noChangeAspect="1"/>
          </p:cNvPicPr>
          <p:nvPr/>
        </p:nvPicPr>
        <p:blipFill>
          <a:blip r:embed="rId2"/>
          <a:stretch>
            <a:fillRect/>
          </a:stretch>
        </p:blipFill>
        <p:spPr>
          <a:xfrm>
            <a:off x="8631452" y="2173425"/>
            <a:ext cx="3175083" cy="2888136"/>
          </a:xfrm>
          <a:prstGeom prst="rect">
            <a:avLst/>
          </a:prstGeom>
        </p:spPr>
      </p:pic>
    </p:spTree>
    <p:extLst>
      <p:ext uri="{BB962C8B-B14F-4D97-AF65-F5344CB8AC3E}">
        <p14:creationId xmlns:p14="http://schemas.microsoft.com/office/powerpoint/2010/main" val="1380154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7EE5-BD65-A7F4-8395-CD910ACC8612}"/>
              </a:ext>
            </a:extLst>
          </p:cNvPr>
          <p:cNvSpPr>
            <a:spLocks noGrp="1"/>
          </p:cNvSpPr>
          <p:nvPr>
            <p:ph type="title"/>
          </p:nvPr>
        </p:nvSpPr>
        <p:spPr>
          <a:xfrm>
            <a:off x="2592925" y="624110"/>
            <a:ext cx="8911687" cy="1280890"/>
          </a:xfrm>
        </p:spPr>
        <p:txBody>
          <a:bodyPr>
            <a:normAutofit/>
          </a:bodyPr>
          <a:lstStyle/>
          <a:p>
            <a:r>
              <a:rPr lang="en-US">
                <a:ea typeface="+mj-lt"/>
                <a:cs typeface="+mj-lt"/>
              </a:rPr>
              <a:t>ASSESSMENT OF NEED (1)</a:t>
            </a:r>
            <a:endParaRPr lang="en-US"/>
          </a:p>
          <a:p>
            <a:endParaRPr lang="en-US"/>
          </a:p>
        </p:txBody>
      </p:sp>
      <p:sp>
        <p:nvSpPr>
          <p:cNvPr id="3" name="Content Placeholder 2">
            <a:extLst>
              <a:ext uri="{FF2B5EF4-FFF2-40B4-BE49-F238E27FC236}">
                <a16:creationId xmlns:a16="http://schemas.microsoft.com/office/drawing/2014/main" id="{B5BAB41B-B2B6-AF0E-D4C9-2A77A653D576}"/>
              </a:ext>
            </a:extLst>
          </p:cNvPr>
          <p:cNvSpPr>
            <a:spLocks noGrp="1"/>
          </p:cNvSpPr>
          <p:nvPr>
            <p:ph idx="1"/>
          </p:nvPr>
        </p:nvSpPr>
        <p:spPr>
          <a:xfrm>
            <a:off x="1784081" y="1722796"/>
            <a:ext cx="6640252" cy="4706010"/>
          </a:xfrm>
        </p:spPr>
        <p:txBody>
          <a:bodyPr vert="horz" lIns="91440" tIns="45720" rIns="91440" bIns="45720" rtlCol="0" anchor="t">
            <a:normAutofit lnSpcReduction="10000"/>
          </a:bodyPr>
          <a:lstStyle/>
          <a:p>
            <a:pPr>
              <a:lnSpc>
                <a:spcPct val="150000"/>
              </a:lnSpc>
            </a:pPr>
            <a:r>
              <a:rPr lang="en-US" sz="1700">
                <a:latin typeface="Arial"/>
                <a:ea typeface="+mn-lt"/>
                <a:cs typeface="+mn-lt"/>
              </a:rPr>
              <a:t>According to the JSNA report (2020) Determine the prevalence and patterns of substance misuse among working adults in Birmingham.</a:t>
            </a:r>
            <a:endParaRPr lang="en-US" sz="1700">
              <a:latin typeface="Arial"/>
              <a:cs typeface="Arial"/>
            </a:endParaRPr>
          </a:p>
          <a:p>
            <a:pPr>
              <a:lnSpc>
                <a:spcPct val="150000"/>
              </a:lnSpc>
            </a:pPr>
            <a:r>
              <a:rPr lang="en-US" sz="1700">
                <a:latin typeface="Arial"/>
                <a:ea typeface="+mn-lt"/>
                <a:cs typeface="+mn-lt"/>
              </a:rPr>
              <a:t>Identify demographic factors, such as age, gender, ethnicity, and socioeconomic status, associated with substance misuse (JSNA, 2022).</a:t>
            </a:r>
            <a:endParaRPr lang="en-US" sz="1700">
              <a:latin typeface="Arial"/>
              <a:cs typeface="Arial"/>
            </a:endParaRPr>
          </a:p>
          <a:p>
            <a:pPr>
              <a:lnSpc>
                <a:spcPct val="150000"/>
              </a:lnSpc>
            </a:pPr>
            <a:r>
              <a:rPr lang="en-US" sz="1700">
                <a:latin typeface="Arial"/>
                <a:ea typeface="+mn-lt"/>
                <a:cs typeface="+mn-lt"/>
              </a:rPr>
              <a:t>Evaluate the physical and mental health consequences of substance misuse among working adults (JSNA, 2022).</a:t>
            </a:r>
            <a:endParaRPr lang="en-US" sz="1700">
              <a:latin typeface="Arial"/>
              <a:cs typeface="Arial"/>
            </a:endParaRPr>
          </a:p>
          <a:p>
            <a:pPr>
              <a:lnSpc>
                <a:spcPct val="150000"/>
              </a:lnSpc>
            </a:pPr>
            <a:r>
              <a:rPr lang="en-US" sz="1700">
                <a:latin typeface="Arial"/>
                <a:ea typeface="+mn-lt"/>
                <a:cs typeface="+mn-lt"/>
              </a:rPr>
              <a:t>Identify the risk factors contributing to substance misuse in the working adult population, such as workplace stress, job insecurity, and accessibility of substances (JSNA, 2022).</a:t>
            </a:r>
            <a:endParaRPr lang="en-US" sz="1700">
              <a:latin typeface="Arial"/>
              <a:cs typeface="Arial"/>
            </a:endParaRPr>
          </a:p>
          <a:p>
            <a:pPr>
              <a:lnSpc>
                <a:spcPct val="150000"/>
              </a:lnSpc>
            </a:pPr>
            <a:endParaRPr lang="en-US" sz="1700">
              <a:latin typeface="Arial"/>
              <a:cs typeface="Arial"/>
            </a:endParaRPr>
          </a:p>
        </p:txBody>
      </p:sp>
      <p:pic>
        <p:nvPicPr>
          <p:cNvPr id="4" name="Picture 3" descr="A group of people walking in a city&#10;&#10;Description automatically generated">
            <a:extLst>
              <a:ext uri="{FF2B5EF4-FFF2-40B4-BE49-F238E27FC236}">
                <a16:creationId xmlns:a16="http://schemas.microsoft.com/office/drawing/2014/main" id="{CECAECD4-F176-1B83-92E9-6E8EE1681EDD}"/>
              </a:ext>
            </a:extLst>
          </p:cNvPr>
          <p:cNvPicPr>
            <a:picLocks noChangeAspect="1"/>
          </p:cNvPicPr>
          <p:nvPr/>
        </p:nvPicPr>
        <p:blipFill>
          <a:blip r:embed="rId2"/>
          <a:stretch>
            <a:fillRect/>
          </a:stretch>
        </p:blipFill>
        <p:spPr>
          <a:xfrm>
            <a:off x="8631452" y="2726832"/>
            <a:ext cx="3448253" cy="2183888"/>
          </a:xfrm>
          <a:prstGeom prst="rect">
            <a:avLst/>
          </a:prstGeom>
        </p:spPr>
      </p:pic>
    </p:spTree>
    <p:extLst>
      <p:ext uri="{BB962C8B-B14F-4D97-AF65-F5344CB8AC3E}">
        <p14:creationId xmlns:p14="http://schemas.microsoft.com/office/powerpoint/2010/main" val="2312865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937C-0A5F-DDE2-CEAB-46BD15DE99AC}"/>
              </a:ext>
            </a:extLst>
          </p:cNvPr>
          <p:cNvSpPr>
            <a:spLocks noGrp="1"/>
          </p:cNvSpPr>
          <p:nvPr>
            <p:ph type="title"/>
          </p:nvPr>
        </p:nvSpPr>
        <p:spPr>
          <a:xfrm>
            <a:off x="2592925" y="624110"/>
            <a:ext cx="8911687" cy="1280890"/>
          </a:xfrm>
        </p:spPr>
        <p:txBody>
          <a:bodyPr>
            <a:normAutofit/>
          </a:bodyPr>
          <a:lstStyle/>
          <a:p>
            <a:r>
              <a:rPr lang="en-US">
                <a:ea typeface="+mj-lt"/>
                <a:cs typeface="+mj-lt"/>
              </a:rPr>
              <a:t>ASSESSMENT OF NEED (2)</a:t>
            </a:r>
            <a:endParaRPr lang="en-US"/>
          </a:p>
          <a:p>
            <a:endParaRPr lang="en-US"/>
          </a:p>
        </p:txBody>
      </p:sp>
      <p:sp>
        <p:nvSpPr>
          <p:cNvPr id="3" name="Content Placeholder 2">
            <a:extLst>
              <a:ext uri="{FF2B5EF4-FFF2-40B4-BE49-F238E27FC236}">
                <a16:creationId xmlns:a16="http://schemas.microsoft.com/office/drawing/2014/main" id="{A0FD0D98-FE4B-2116-90B7-F953F29BE54A}"/>
              </a:ext>
            </a:extLst>
          </p:cNvPr>
          <p:cNvSpPr>
            <a:spLocks noGrp="1"/>
          </p:cNvSpPr>
          <p:nvPr>
            <p:ph idx="1"/>
          </p:nvPr>
        </p:nvSpPr>
        <p:spPr>
          <a:xfrm>
            <a:off x="1100382" y="1717709"/>
            <a:ext cx="7323951" cy="6306984"/>
          </a:xfrm>
        </p:spPr>
        <p:txBody>
          <a:bodyPr vert="horz" lIns="91440" tIns="45720" rIns="91440" bIns="45720" rtlCol="0" anchor="t">
            <a:normAutofit/>
          </a:bodyPr>
          <a:lstStyle/>
          <a:p>
            <a:pPr>
              <a:lnSpc>
                <a:spcPct val="90000"/>
              </a:lnSpc>
            </a:pPr>
            <a:r>
              <a:rPr lang="en-US">
                <a:latin typeface="Arial"/>
                <a:ea typeface="+mn-lt"/>
                <a:cs typeface="+mn-lt"/>
              </a:rPr>
              <a:t>Examine the social determinants influencing substance misuse, including housing instability, poverty, social support networks, and access to education and employment opportunities (JSNA, 2020).</a:t>
            </a:r>
            <a:endParaRPr lang="en-US">
              <a:latin typeface="Arial"/>
              <a:cs typeface="Arial"/>
            </a:endParaRPr>
          </a:p>
          <a:p>
            <a:pPr>
              <a:lnSpc>
                <a:spcPct val="90000"/>
              </a:lnSpc>
            </a:pPr>
            <a:r>
              <a:rPr lang="en-US">
                <a:latin typeface="Arial"/>
                <a:ea typeface="+mn-lt"/>
                <a:cs typeface="+mn-lt"/>
              </a:rPr>
              <a:t>Assess the integration and coordination of healthcare, social services, and employment support for working adults experiencing substance misuse (JSNA, 2020).</a:t>
            </a:r>
            <a:endParaRPr lang="en-US">
              <a:latin typeface="Arial"/>
              <a:cs typeface="Arial"/>
            </a:endParaRPr>
          </a:p>
          <a:p>
            <a:pPr>
              <a:lnSpc>
                <a:spcPct val="90000"/>
              </a:lnSpc>
            </a:pPr>
            <a:r>
              <a:rPr lang="en-US">
                <a:latin typeface="Arial"/>
                <a:ea typeface="+mn-lt"/>
                <a:cs typeface="+mn-lt"/>
              </a:rPr>
              <a:t>Identify key stakeholders, including healthcare providers, employers, community organizations, and government agencies, involved in addressing substance misuse among working adults (JSNA, 2022).</a:t>
            </a:r>
            <a:endParaRPr lang="en-US">
              <a:latin typeface="Arial"/>
              <a:cs typeface="Arial"/>
            </a:endParaRPr>
          </a:p>
          <a:p>
            <a:pPr>
              <a:lnSpc>
                <a:spcPct val="90000"/>
              </a:lnSpc>
            </a:pPr>
            <a:r>
              <a:rPr lang="en-US">
                <a:latin typeface="Arial"/>
                <a:ea typeface="+mn-lt"/>
                <a:cs typeface="+mn-lt"/>
              </a:rPr>
              <a:t>Identify barriers to accessing treatment, such as stigma, lack of awareness, and geographical disparities (JSNA,2020).</a:t>
            </a:r>
            <a:endParaRPr lang="en-US">
              <a:latin typeface="Arial"/>
            </a:endParaRPr>
          </a:p>
          <a:p>
            <a:pPr>
              <a:lnSpc>
                <a:spcPct val="90000"/>
              </a:lnSpc>
            </a:pPr>
            <a:endParaRPr lang="en-US" sz="1500"/>
          </a:p>
        </p:txBody>
      </p:sp>
      <p:pic>
        <p:nvPicPr>
          <p:cNvPr id="5" name="Picture 4" descr="Close-up of pills&#10;&#10;Description automatically generated">
            <a:extLst>
              <a:ext uri="{FF2B5EF4-FFF2-40B4-BE49-F238E27FC236}">
                <a16:creationId xmlns:a16="http://schemas.microsoft.com/office/drawing/2014/main" id="{8F5241A0-FEFB-83DD-5B1B-144CA3C76010}"/>
              </a:ext>
            </a:extLst>
          </p:cNvPr>
          <p:cNvPicPr>
            <a:picLocks noChangeAspect="1"/>
          </p:cNvPicPr>
          <p:nvPr/>
        </p:nvPicPr>
        <p:blipFill>
          <a:blip r:embed="rId2"/>
          <a:stretch>
            <a:fillRect/>
          </a:stretch>
        </p:blipFill>
        <p:spPr>
          <a:xfrm>
            <a:off x="8631452" y="2134188"/>
            <a:ext cx="3424143" cy="3119009"/>
          </a:xfrm>
          <a:prstGeom prst="rect">
            <a:avLst/>
          </a:prstGeom>
        </p:spPr>
      </p:pic>
    </p:spTree>
    <p:extLst>
      <p:ext uri="{BB962C8B-B14F-4D97-AF65-F5344CB8AC3E}">
        <p14:creationId xmlns:p14="http://schemas.microsoft.com/office/powerpoint/2010/main" val="4120500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D582-8C2A-B3D3-B227-FB5C6DD8FBAC}"/>
              </a:ext>
            </a:extLst>
          </p:cNvPr>
          <p:cNvSpPr>
            <a:spLocks noGrp="1"/>
          </p:cNvSpPr>
          <p:nvPr>
            <p:ph type="title"/>
          </p:nvPr>
        </p:nvSpPr>
        <p:spPr>
          <a:xfrm>
            <a:off x="1687669" y="624110"/>
            <a:ext cx="4137059" cy="1280890"/>
          </a:xfrm>
        </p:spPr>
        <p:txBody>
          <a:bodyPr>
            <a:normAutofit/>
          </a:bodyPr>
          <a:lstStyle/>
          <a:p>
            <a:r>
              <a:rPr lang="en-US" sz="3200">
                <a:ea typeface="+mj-lt"/>
                <a:cs typeface="+mj-lt"/>
              </a:rPr>
              <a:t>STATISTICAL DATA</a:t>
            </a:r>
            <a:endParaRPr lang="en-US" sz="3200"/>
          </a:p>
          <a:p>
            <a:endParaRPr lang="en-US" sz="3200"/>
          </a:p>
        </p:txBody>
      </p:sp>
      <p:sp>
        <p:nvSpPr>
          <p:cNvPr id="3" name="Content Placeholder 2">
            <a:extLst>
              <a:ext uri="{FF2B5EF4-FFF2-40B4-BE49-F238E27FC236}">
                <a16:creationId xmlns:a16="http://schemas.microsoft.com/office/drawing/2014/main" id="{791ACB28-111C-8EDF-F8E7-E2B1E2B0A6C8}"/>
              </a:ext>
            </a:extLst>
          </p:cNvPr>
          <p:cNvSpPr>
            <a:spLocks noGrp="1"/>
          </p:cNvSpPr>
          <p:nvPr>
            <p:ph idx="1"/>
          </p:nvPr>
        </p:nvSpPr>
        <p:spPr>
          <a:xfrm>
            <a:off x="1246743" y="1434060"/>
            <a:ext cx="5864640" cy="5039293"/>
          </a:xfrm>
        </p:spPr>
        <p:txBody>
          <a:bodyPr vert="horz" lIns="91440" tIns="45720" rIns="91440" bIns="45720" rtlCol="0" anchor="t">
            <a:noAutofit/>
          </a:bodyPr>
          <a:lstStyle/>
          <a:p>
            <a:pPr>
              <a:lnSpc>
                <a:spcPct val="90000"/>
              </a:lnSpc>
            </a:pPr>
            <a:r>
              <a:rPr lang="en-US" sz="1400">
                <a:solidFill>
                  <a:srgbClr val="000000"/>
                </a:solidFill>
                <a:latin typeface="Arial"/>
                <a:ea typeface="+mn-lt"/>
                <a:cs typeface="+mn-lt"/>
              </a:rPr>
              <a:t>According to JSNA (2020) In Birmingham, there's been a worrying rise in drug use, particularly opiates and crack, along with a significant portion of men (25%) and women (17%) drinking above safe limits.</a:t>
            </a:r>
            <a:endParaRPr lang="en-US" sz="1400">
              <a:solidFill>
                <a:srgbClr val="000000"/>
              </a:solidFill>
              <a:latin typeface="Arial"/>
              <a:cs typeface="Arial"/>
            </a:endParaRPr>
          </a:p>
          <a:p>
            <a:pPr>
              <a:lnSpc>
                <a:spcPct val="90000"/>
              </a:lnSpc>
            </a:pPr>
            <a:r>
              <a:rPr lang="en-US" sz="1400">
                <a:solidFill>
                  <a:srgbClr val="000000"/>
                </a:solidFill>
                <a:latin typeface="Arial"/>
                <a:ea typeface="+mn-lt"/>
                <a:cs typeface="+mn-lt"/>
              </a:rPr>
              <a:t>Smoking remains the biggest cause of premature mortality in Birmingham, with adult smoking prevalence at 16.2%, higher than the England average of 14.4% (JSNA, 2020).</a:t>
            </a:r>
            <a:endParaRPr lang="en-US" sz="1400">
              <a:solidFill>
                <a:srgbClr val="000000"/>
              </a:solidFill>
              <a:latin typeface="Arial"/>
              <a:cs typeface="Arial"/>
            </a:endParaRPr>
          </a:p>
          <a:p>
            <a:pPr>
              <a:lnSpc>
                <a:spcPct val="90000"/>
              </a:lnSpc>
            </a:pPr>
            <a:r>
              <a:rPr lang="en-US" sz="1400">
                <a:solidFill>
                  <a:srgbClr val="000000"/>
                </a:solidFill>
                <a:latin typeface="Arial"/>
                <a:ea typeface="+mn-lt"/>
                <a:cs typeface="+mn-lt"/>
              </a:rPr>
              <a:t>According to Kenne et al (2017), approximately 9.5% of people have misused prescription opioids at least once in their lifetime, with reasons including pain relief, wanting to feel good, and experimentation.</a:t>
            </a:r>
            <a:endParaRPr lang="en-US" sz="1400">
              <a:solidFill>
                <a:srgbClr val="000000"/>
              </a:solidFill>
              <a:latin typeface="Arial"/>
              <a:cs typeface="Arial"/>
            </a:endParaRPr>
          </a:p>
          <a:p>
            <a:pPr>
              <a:lnSpc>
                <a:spcPct val="90000"/>
              </a:lnSpc>
            </a:pPr>
            <a:r>
              <a:rPr lang="en-US" sz="1400">
                <a:solidFill>
                  <a:srgbClr val="000000"/>
                </a:solidFill>
                <a:latin typeface="Arial"/>
                <a:ea typeface="+mn-lt"/>
                <a:cs typeface="+mn-lt"/>
              </a:rPr>
              <a:t>Alcohol consumption and drug misuse contribute to higher hospital admissions and deaths from various conditions, with Birmingham's hospital admissions for alcohol-related conditions significantly surpassing the England average (JSNA, 2020).</a:t>
            </a:r>
            <a:endParaRPr lang="en-US" sz="1400">
              <a:solidFill>
                <a:srgbClr val="000000"/>
              </a:solidFill>
              <a:latin typeface="Arial"/>
              <a:cs typeface="Arial"/>
            </a:endParaRPr>
          </a:p>
          <a:p>
            <a:pPr>
              <a:lnSpc>
                <a:spcPct val="90000"/>
              </a:lnSpc>
            </a:pPr>
            <a:r>
              <a:rPr lang="en-US" sz="1400">
                <a:solidFill>
                  <a:srgbClr val="000000"/>
                </a:solidFill>
                <a:latin typeface="Arial"/>
                <a:cs typeface="Arial"/>
              </a:rPr>
              <a:t>In </a:t>
            </a:r>
            <a:r>
              <a:rPr lang="en-US" sz="1400" err="1">
                <a:solidFill>
                  <a:srgbClr val="000000"/>
                </a:solidFill>
                <a:latin typeface="Arial"/>
                <a:cs typeface="Arial"/>
              </a:rPr>
              <a:t>birmingham</a:t>
            </a:r>
            <a:r>
              <a:rPr lang="en-US" sz="1400">
                <a:solidFill>
                  <a:srgbClr val="000000"/>
                </a:solidFill>
                <a:latin typeface="Arial"/>
                <a:cs typeface="Arial"/>
              </a:rPr>
              <a:t>, the total number of adult workers employed in the third quarter of 2019 was 473, 700 (65%). (JSNA,2020)</a:t>
            </a:r>
          </a:p>
          <a:p>
            <a:pPr marL="0" indent="0">
              <a:lnSpc>
                <a:spcPct val="90000"/>
              </a:lnSpc>
              <a:buNone/>
            </a:pPr>
            <a:endParaRPr lang="en-US" sz="1100">
              <a:solidFill>
                <a:srgbClr val="000000"/>
              </a:solidFill>
            </a:endParaRPr>
          </a:p>
          <a:p>
            <a:pPr>
              <a:lnSpc>
                <a:spcPct val="90000"/>
              </a:lnSpc>
            </a:pPr>
            <a:endParaRPr lang="en-US" sz="1100">
              <a:solidFill>
                <a:srgbClr val="000000"/>
              </a:solidFill>
            </a:endParaRPr>
          </a:p>
        </p:txBody>
      </p:sp>
      <p:pic>
        <p:nvPicPr>
          <p:cNvPr id="4" name="Picture 3" descr="A person holding a tablet&#10;&#10;Description automatically generated">
            <a:extLst>
              <a:ext uri="{FF2B5EF4-FFF2-40B4-BE49-F238E27FC236}">
                <a16:creationId xmlns:a16="http://schemas.microsoft.com/office/drawing/2014/main" id="{696E6F7B-072F-C64D-8705-27C21C8A3E14}"/>
              </a:ext>
            </a:extLst>
          </p:cNvPr>
          <p:cNvPicPr>
            <a:picLocks noChangeAspect="1"/>
          </p:cNvPicPr>
          <p:nvPr/>
        </p:nvPicPr>
        <p:blipFill>
          <a:blip r:embed="rId2"/>
          <a:stretch>
            <a:fillRect/>
          </a:stretch>
        </p:blipFill>
        <p:spPr>
          <a:xfrm>
            <a:off x="7203686" y="1723218"/>
            <a:ext cx="4339857" cy="2454441"/>
          </a:xfrm>
          <a:prstGeom prst="rect">
            <a:avLst/>
          </a:prstGeom>
        </p:spPr>
      </p:pic>
    </p:spTree>
    <p:extLst>
      <p:ext uri="{BB962C8B-B14F-4D97-AF65-F5344CB8AC3E}">
        <p14:creationId xmlns:p14="http://schemas.microsoft.com/office/powerpoint/2010/main" val="490469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91CFB-3ABF-DDF7-7BBB-BA75FEC859BD}"/>
              </a:ext>
            </a:extLst>
          </p:cNvPr>
          <p:cNvSpPr>
            <a:spLocks noGrp="1"/>
          </p:cNvSpPr>
          <p:nvPr>
            <p:ph type="title"/>
          </p:nvPr>
        </p:nvSpPr>
        <p:spPr>
          <a:xfrm>
            <a:off x="2592925" y="624110"/>
            <a:ext cx="8911687" cy="1280890"/>
          </a:xfrm>
        </p:spPr>
        <p:txBody>
          <a:bodyPr>
            <a:normAutofit/>
          </a:bodyPr>
          <a:lstStyle/>
          <a:p>
            <a:r>
              <a:rPr lang="en-US">
                <a:ea typeface="+mj-lt"/>
                <a:cs typeface="+mj-lt"/>
              </a:rPr>
              <a:t>Discuss the Gap</a:t>
            </a:r>
          </a:p>
          <a:p>
            <a:endParaRPr lang="en-US"/>
          </a:p>
        </p:txBody>
      </p:sp>
      <p:sp>
        <p:nvSpPr>
          <p:cNvPr id="3" name="Content Placeholder 2">
            <a:extLst>
              <a:ext uri="{FF2B5EF4-FFF2-40B4-BE49-F238E27FC236}">
                <a16:creationId xmlns:a16="http://schemas.microsoft.com/office/drawing/2014/main" id="{4B0C0128-1DD5-F854-EB73-DC2641EF7AB6}"/>
              </a:ext>
            </a:extLst>
          </p:cNvPr>
          <p:cNvSpPr>
            <a:spLocks noGrp="1"/>
          </p:cNvSpPr>
          <p:nvPr>
            <p:ph idx="1"/>
          </p:nvPr>
        </p:nvSpPr>
        <p:spPr>
          <a:xfrm>
            <a:off x="921439" y="2125362"/>
            <a:ext cx="7502894" cy="4936048"/>
          </a:xfrm>
        </p:spPr>
        <p:txBody>
          <a:bodyPr vert="horz" lIns="91440" tIns="45720" rIns="91440" bIns="45720" rtlCol="0">
            <a:normAutofit/>
          </a:bodyPr>
          <a:lstStyle/>
          <a:p>
            <a:pPr>
              <a:lnSpc>
                <a:spcPct val="90000"/>
              </a:lnSpc>
            </a:pPr>
            <a:r>
              <a:rPr lang="en-US" sz="1400">
                <a:latin typeface="Arial"/>
                <a:ea typeface="+mn-lt"/>
                <a:cs typeface="Arial"/>
              </a:rPr>
              <a:t>There are gaps in data collection and reporting on substance misuse among working adults, leading to incomplete assessments of the scale and nature of the problem (Hughes et al, 2023).</a:t>
            </a:r>
            <a:endParaRPr lang="en-US" sz="1400">
              <a:latin typeface="Arial"/>
              <a:cs typeface="Arial"/>
            </a:endParaRPr>
          </a:p>
          <a:p>
            <a:pPr>
              <a:lnSpc>
                <a:spcPct val="90000"/>
              </a:lnSpc>
            </a:pPr>
            <a:r>
              <a:rPr lang="en-US" sz="1400">
                <a:latin typeface="Arial"/>
                <a:ea typeface="+mn-lt"/>
                <a:cs typeface="Arial"/>
              </a:rPr>
              <a:t>Gaps in access to specialized treatment and support services for working adults with substance misuse issues, particularly in underserved communities or among marginalized populations (Hughes et al, 2023).</a:t>
            </a:r>
            <a:endParaRPr lang="en-US" sz="1400">
              <a:latin typeface="Arial"/>
              <a:cs typeface="Arial"/>
            </a:endParaRPr>
          </a:p>
          <a:p>
            <a:pPr>
              <a:lnSpc>
                <a:spcPct val="90000"/>
              </a:lnSpc>
            </a:pPr>
            <a:r>
              <a:rPr lang="en-US" sz="1400">
                <a:latin typeface="Arial"/>
                <a:ea typeface="+mn-lt"/>
                <a:cs typeface="Arial"/>
              </a:rPr>
              <a:t>Insufficient integration and coordination between healthcare providers, social services, and other agencies, resulting in fragmented care and missed opportunities for early intervention and prevention (Hove et al, 2023).</a:t>
            </a:r>
            <a:endParaRPr lang="en-US" sz="1400">
              <a:latin typeface="Arial"/>
              <a:cs typeface="Arial"/>
            </a:endParaRPr>
          </a:p>
          <a:p>
            <a:pPr>
              <a:lnSpc>
                <a:spcPct val="90000"/>
              </a:lnSpc>
            </a:pPr>
            <a:r>
              <a:rPr lang="en-US" sz="1400">
                <a:latin typeface="Arial"/>
                <a:ea typeface="+mn-lt"/>
                <a:cs typeface="Arial"/>
              </a:rPr>
              <a:t>Inadequate funding and resources allocated to substance misuse prevention, treatment, and support services, limiting the capacity to meet the needs of working adults in Birmingham (Hove et al, 2023).</a:t>
            </a:r>
            <a:endParaRPr lang="en-US" sz="1400">
              <a:latin typeface="Arial"/>
              <a:cs typeface="Arial"/>
            </a:endParaRPr>
          </a:p>
          <a:p>
            <a:pPr>
              <a:lnSpc>
                <a:spcPct val="90000"/>
              </a:lnSpc>
            </a:pPr>
            <a:endParaRPr lang="en-US" sz="1400">
              <a:latin typeface="Arial"/>
              <a:cs typeface="Arial"/>
            </a:endParaRPr>
          </a:p>
        </p:txBody>
      </p:sp>
      <p:pic>
        <p:nvPicPr>
          <p:cNvPr id="4" name="Picture 3" descr="A hand holding a puzzle piece&#10;&#10;Description automatically generated">
            <a:extLst>
              <a:ext uri="{FF2B5EF4-FFF2-40B4-BE49-F238E27FC236}">
                <a16:creationId xmlns:a16="http://schemas.microsoft.com/office/drawing/2014/main" id="{82A323E4-3397-F723-8502-F4F0F3F38CED}"/>
              </a:ext>
            </a:extLst>
          </p:cNvPr>
          <p:cNvPicPr>
            <a:picLocks noChangeAspect="1"/>
          </p:cNvPicPr>
          <p:nvPr/>
        </p:nvPicPr>
        <p:blipFill>
          <a:blip r:embed="rId2"/>
          <a:stretch>
            <a:fillRect/>
          </a:stretch>
        </p:blipFill>
        <p:spPr>
          <a:xfrm>
            <a:off x="8516433" y="1821394"/>
            <a:ext cx="3477008" cy="3204010"/>
          </a:xfrm>
          <a:prstGeom prst="rect">
            <a:avLst/>
          </a:prstGeom>
        </p:spPr>
      </p:pic>
    </p:spTree>
    <p:extLst>
      <p:ext uri="{BB962C8B-B14F-4D97-AF65-F5344CB8AC3E}">
        <p14:creationId xmlns:p14="http://schemas.microsoft.com/office/powerpoint/2010/main" val="119757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B3C6B-4E85-3C95-CD7F-022EDEC8FF81}"/>
              </a:ext>
            </a:extLst>
          </p:cNvPr>
          <p:cNvSpPr>
            <a:spLocks noGrp="1"/>
          </p:cNvSpPr>
          <p:nvPr>
            <p:ph type="title"/>
          </p:nvPr>
        </p:nvSpPr>
        <p:spPr>
          <a:xfrm>
            <a:off x="1687669" y="624110"/>
            <a:ext cx="4137059" cy="1280890"/>
          </a:xfrm>
        </p:spPr>
        <p:txBody>
          <a:bodyPr>
            <a:normAutofit/>
          </a:bodyPr>
          <a:lstStyle/>
          <a:p>
            <a:r>
              <a:rPr lang="en-US" sz="3200">
                <a:ea typeface="+mj-lt"/>
                <a:cs typeface="+mj-lt"/>
              </a:rPr>
              <a:t>Partnership</a:t>
            </a:r>
            <a:endParaRPr lang="en-US" sz="3200"/>
          </a:p>
        </p:txBody>
      </p:sp>
      <p:sp>
        <p:nvSpPr>
          <p:cNvPr id="3" name="Content Placeholder 2">
            <a:extLst>
              <a:ext uri="{FF2B5EF4-FFF2-40B4-BE49-F238E27FC236}">
                <a16:creationId xmlns:a16="http://schemas.microsoft.com/office/drawing/2014/main" id="{D91320FA-7765-E182-21E5-EDDDB98705E7}"/>
              </a:ext>
            </a:extLst>
          </p:cNvPr>
          <p:cNvSpPr>
            <a:spLocks noGrp="1"/>
          </p:cNvSpPr>
          <p:nvPr>
            <p:ph idx="1"/>
          </p:nvPr>
        </p:nvSpPr>
        <p:spPr>
          <a:xfrm>
            <a:off x="1421629" y="1608945"/>
            <a:ext cx="5977066" cy="4964342"/>
          </a:xfrm>
        </p:spPr>
        <p:txBody>
          <a:bodyPr vert="horz" lIns="91440" tIns="45720" rIns="91440" bIns="45720" rtlCol="0" anchor="t">
            <a:normAutofit/>
          </a:bodyPr>
          <a:lstStyle/>
          <a:p>
            <a:pPr marL="0" indent="0">
              <a:lnSpc>
                <a:spcPct val="90000"/>
              </a:lnSpc>
              <a:buNone/>
            </a:pPr>
            <a:r>
              <a:rPr lang="en-US" sz="1600">
                <a:solidFill>
                  <a:srgbClr val="000000"/>
                </a:solidFill>
                <a:latin typeface="Arial"/>
                <a:ea typeface="+mn-lt"/>
                <a:cs typeface="+mn-lt"/>
              </a:rPr>
              <a:t>Shared Vision:</a:t>
            </a:r>
            <a:endParaRPr lang="en-US" sz="1600">
              <a:solidFill>
                <a:srgbClr val="000000"/>
              </a:solidFill>
              <a:latin typeface="Arial"/>
              <a:cs typeface="Arial"/>
            </a:endParaRPr>
          </a:p>
          <a:p>
            <a:pPr>
              <a:lnSpc>
                <a:spcPct val="90000"/>
              </a:lnSpc>
            </a:pPr>
            <a:r>
              <a:rPr lang="en-US" sz="1600" b="1">
                <a:solidFill>
                  <a:srgbClr val="000000"/>
                </a:solidFill>
                <a:latin typeface="Arial"/>
                <a:ea typeface="+mn-lt"/>
                <a:cs typeface="+mn-lt"/>
              </a:rPr>
              <a:t>Formulate a Visionary Approach:</a:t>
            </a:r>
            <a:r>
              <a:rPr lang="en-US" sz="1600">
                <a:solidFill>
                  <a:srgbClr val="000000"/>
                </a:solidFill>
                <a:latin typeface="Arial"/>
                <a:ea typeface="+mn-lt"/>
                <a:cs typeface="+mn-lt"/>
              </a:rPr>
              <a:t> Establishing a</a:t>
            </a:r>
            <a:endParaRPr lang="en-US" sz="1600">
              <a:solidFill>
                <a:srgbClr val="000000"/>
              </a:solidFill>
              <a:latin typeface="Arial"/>
              <a:cs typeface="Arial"/>
            </a:endParaRPr>
          </a:p>
          <a:p>
            <a:pPr marL="0" indent="0">
              <a:lnSpc>
                <a:spcPct val="90000"/>
              </a:lnSpc>
              <a:buNone/>
            </a:pPr>
            <a:r>
              <a:rPr lang="en-US" sz="1600">
                <a:solidFill>
                  <a:srgbClr val="000000"/>
                </a:solidFill>
                <a:latin typeface="Arial"/>
                <a:ea typeface="+mn-lt"/>
                <a:cs typeface="+mn-lt"/>
              </a:rPr>
              <a:t>  holistic support system that seamlessly integrates health,</a:t>
            </a:r>
          </a:p>
          <a:p>
            <a:pPr marL="0" indent="0">
              <a:lnSpc>
                <a:spcPct val="90000"/>
              </a:lnSpc>
              <a:buNone/>
            </a:pPr>
            <a:r>
              <a:rPr lang="en-US" sz="1600">
                <a:solidFill>
                  <a:srgbClr val="000000"/>
                </a:solidFill>
                <a:latin typeface="Arial"/>
                <a:ea typeface="+mn-lt"/>
                <a:cs typeface="+mn-lt"/>
              </a:rPr>
              <a:t>  social, and workplace interventions for working adults</a:t>
            </a:r>
            <a:endParaRPr lang="en-US" sz="1600">
              <a:solidFill>
                <a:srgbClr val="000000"/>
              </a:solidFill>
              <a:latin typeface="Arial"/>
              <a:cs typeface="Arial"/>
            </a:endParaRPr>
          </a:p>
          <a:p>
            <a:pPr marL="0" indent="0">
              <a:lnSpc>
                <a:spcPct val="90000"/>
              </a:lnSpc>
              <a:buNone/>
            </a:pPr>
            <a:r>
              <a:rPr lang="en-US" sz="1600">
                <a:solidFill>
                  <a:srgbClr val="000000"/>
                </a:solidFill>
                <a:latin typeface="Arial"/>
                <a:ea typeface="+mn-lt"/>
                <a:cs typeface="+mn-lt"/>
              </a:rPr>
              <a:t>  struggling with substance misuse (Bramley et al., 2020).</a:t>
            </a:r>
            <a:endParaRPr lang="en-US" sz="1600">
              <a:solidFill>
                <a:srgbClr val="000000"/>
              </a:solidFill>
              <a:latin typeface="Arial"/>
              <a:cs typeface="Arial"/>
            </a:endParaRPr>
          </a:p>
          <a:p>
            <a:pPr>
              <a:lnSpc>
                <a:spcPct val="90000"/>
              </a:lnSpc>
            </a:pPr>
            <a:r>
              <a:rPr lang="en-US" sz="1600" b="1">
                <a:solidFill>
                  <a:srgbClr val="000000"/>
                </a:solidFill>
                <a:latin typeface="Arial"/>
                <a:ea typeface="+mn-lt"/>
                <a:cs typeface="+mn-lt"/>
              </a:rPr>
              <a:t>Discuss innovative ideas:</a:t>
            </a:r>
            <a:r>
              <a:rPr lang="en-US" sz="1600">
                <a:solidFill>
                  <a:srgbClr val="000000"/>
                </a:solidFill>
                <a:latin typeface="Arial"/>
                <a:ea typeface="+mn-lt"/>
                <a:cs typeface="+mn-lt"/>
              </a:rPr>
              <a:t> Implementing mobile outreach</a:t>
            </a:r>
            <a:endParaRPr lang="en-US" sz="1600">
              <a:solidFill>
                <a:srgbClr val="000000"/>
              </a:solidFill>
              <a:latin typeface="Arial"/>
              <a:cs typeface="Arial"/>
            </a:endParaRPr>
          </a:p>
          <a:p>
            <a:pPr marL="0" indent="0">
              <a:lnSpc>
                <a:spcPct val="90000"/>
              </a:lnSpc>
              <a:buNone/>
            </a:pPr>
            <a:r>
              <a:rPr lang="en-US" sz="1600">
                <a:solidFill>
                  <a:srgbClr val="000000"/>
                </a:solidFill>
                <a:latin typeface="Arial"/>
                <a:ea typeface="+mn-lt"/>
                <a:cs typeface="+mn-lt"/>
              </a:rPr>
              <a:t>  units for on-site support which uses telehealth platforms</a:t>
            </a:r>
            <a:endParaRPr lang="en-US" sz="1600">
              <a:solidFill>
                <a:srgbClr val="000000"/>
              </a:solidFill>
              <a:latin typeface="Arial"/>
              <a:cs typeface="Arial"/>
            </a:endParaRPr>
          </a:p>
          <a:p>
            <a:pPr marL="0" indent="0">
              <a:lnSpc>
                <a:spcPct val="90000"/>
              </a:lnSpc>
              <a:buNone/>
            </a:pPr>
            <a:r>
              <a:rPr lang="en-US" sz="1600">
                <a:solidFill>
                  <a:srgbClr val="000000"/>
                </a:solidFill>
                <a:latin typeface="Arial"/>
                <a:ea typeface="+mn-lt"/>
                <a:cs typeface="+mn-lt"/>
              </a:rPr>
              <a:t>  for virtual counseling as well as incorporating peer</a:t>
            </a:r>
          </a:p>
          <a:p>
            <a:pPr marL="0" indent="0">
              <a:lnSpc>
                <a:spcPct val="90000"/>
              </a:lnSpc>
              <a:buNone/>
            </a:pPr>
            <a:r>
              <a:rPr lang="en-US" sz="1600">
                <a:solidFill>
                  <a:srgbClr val="000000"/>
                </a:solidFill>
                <a:latin typeface="Arial"/>
                <a:ea typeface="+mn-lt"/>
                <a:cs typeface="+mn-lt"/>
              </a:rPr>
              <a:t>  support networks for sustained recovery (Copeland et al.,</a:t>
            </a:r>
            <a:endParaRPr lang="en-US" sz="1600">
              <a:solidFill>
                <a:srgbClr val="000000"/>
              </a:solidFill>
              <a:latin typeface="Arial"/>
              <a:cs typeface="Arial"/>
            </a:endParaRPr>
          </a:p>
          <a:p>
            <a:pPr marL="0" indent="0">
              <a:lnSpc>
                <a:spcPct val="90000"/>
              </a:lnSpc>
              <a:buNone/>
            </a:pPr>
            <a:r>
              <a:rPr lang="en-US" sz="1600">
                <a:solidFill>
                  <a:srgbClr val="000000"/>
                </a:solidFill>
                <a:latin typeface="Arial"/>
                <a:ea typeface="+mn-lt"/>
                <a:cs typeface="+mn-lt"/>
              </a:rPr>
              <a:t>  2020).</a:t>
            </a:r>
            <a:endParaRPr lang="en-US" sz="1600">
              <a:solidFill>
                <a:srgbClr val="000000"/>
              </a:solidFill>
              <a:latin typeface="Arial"/>
              <a:cs typeface="Arial"/>
            </a:endParaRPr>
          </a:p>
        </p:txBody>
      </p:sp>
      <p:pic>
        <p:nvPicPr>
          <p:cNvPr id="4" name="Picture 3" descr="A group of people with text&#10;&#10;Description automatically generated">
            <a:extLst>
              <a:ext uri="{FF2B5EF4-FFF2-40B4-BE49-F238E27FC236}">
                <a16:creationId xmlns:a16="http://schemas.microsoft.com/office/drawing/2014/main" id="{E3DCE899-24B1-4852-5872-325C862E6718}"/>
              </a:ext>
            </a:extLst>
          </p:cNvPr>
          <p:cNvPicPr>
            <a:picLocks noChangeAspect="1"/>
          </p:cNvPicPr>
          <p:nvPr/>
        </p:nvPicPr>
        <p:blipFill>
          <a:blip r:embed="rId2"/>
          <a:stretch>
            <a:fillRect/>
          </a:stretch>
        </p:blipFill>
        <p:spPr>
          <a:xfrm>
            <a:off x="7528472" y="2131980"/>
            <a:ext cx="4115005" cy="3023506"/>
          </a:xfrm>
          <a:prstGeom prst="rect">
            <a:avLst/>
          </a:prstGeom>
        </p:spPr>
      </p:pic>
    </p:spTree>
    <p:extLst>
      <p:ext uri="{BB962C8B-B14F-4D97-AF65-F5344CB8AC3E}">
        <p14:creationId xmlns:p14="http://schemas.microsoft.com/office/powerpoint/2010/main" val="2937011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854F-183E-A994-3D7F-352631BABF5D}"/>
              </a:ext>
            </a:extLst>
          </p:cNvPr>
          <p:cNvSpPr>
            <a:spLocks noGrp="1"/>
          </p:cNvSpPr>
          <p:nvPr>
            <p:ph type="title"/>
          </p:nvPr>
        </p:nvSpPr>
        <p:spPr>
          <a:xfrm>
            <a:off x="1442737" y="235922"/>
            <a:ext cx="10061875" cy="1151494"/>
          </a:xfrm>
        </p:spPr>
        <p:txBody>
          <a:bodyPr/>
          <a:lstStyle/>
          <a:p>
            <a:r>
              <a:rPr lang="en-US" sz="3200">
                <a:ea typeface="+mj-lt"/>
                <a:cs typeface="+mj-lt"/>
              </a:rPr>
              <a:t>Partnership</a:t>
            </a:r>
            <a:endParaRPr lang="en-US"/>
          </a:p>
        </p:txBody>
      </p:sp>
      <p:sp>
        <p:nvSpPr>
          <p:cNvPr id="3" name="Content Placeholder 2">
            <a:extLst>
              <a:ext uri="{FF2B5EF4-FFF2-40B4-BE49-F238E27FC236}">
                <a16:creationId xmlns:a16="http://schemas.microsoft.com/office/drawing/2014/main" id="{BC8A887E-CBE2-F980-EC5F-63F2E5226570}"/>
              </a:ext>
            </a:extLst>
          </p:cNvPr>
          <p:cNvSpPr>
            <a:spLocks noGrp="1"/>
          </p:cNvSpPr>
          <p:nvPr>
            <p:ph idx="1"/>
          </p:nvPr>
        </p:nvSpPr>
        <p:spPr>
          <a:xfrm>
            <a:off x="750496" y="1386697"/>
            <a:ext cx="10491788" cy="4879952"/>
          </a:xfrm>
        </p:spPr>
        <p:txBody>
          <a:bodyPr vert="horz" lIns="91440" tIns="45720" rIns="91440" bIns="45720" rtlCol="0" anchor="t">
            <a:normAutofit fontScale="92500" lnSpcReduction="20000"/>
          </a:bodyPr>
          <a:lstStyle/>
          <a:p>
            <a:pPr marL="0" indent="0">
              <a:buNone/>
            </a:pPr>
            <a:r>
              <a:rPr lang="en-US" b="1">
                <a:ea typeface="+mn-lt"/>
                <a:cs typeface="+mn-lt"/>
              </a:rPr>
              <a:t>Key Partners</a:t>
            </a:r>
            <a:endParaRPr lang="en-US" b="1"/>
          </a:p>
          <a:p>
            <a:pPr marL="0" indent="0">
              <a:buNone/>
            </a:pPr>
            <a:r>
              <a:rPr lang="en-US" b="1">
                <a:ea typeface="+mn-lt"/>
                <a:cs typeface="+mn-lt"/>
              </a:rPr>
              <a:t>Healthcare Providers</a:t>
            </a:r>
            <a:endParaRPr lang="en-US" b="1"/>
          </a:p>
          <a:p>
            <a:r>
              <a:rPr lang="en-US" b="1">
                <a:ea typeface="+mn-lt"/>
                <a:cs typeface="+mn-lt"/>
              </a:rPr>
              <a:t>Significance: </a:t>
            </a:r>
            <a:r>
              <a:rPr lang="en-US">
                <a:ea typeface="+mn-lt"/>
                <a:cs typeface="+mn-lt"/>
              </a:rPr>
              <a:t>The licensed healthcare professionals </a:t>
            </a:r>
          </a:p>
          <a:p>
            <a:pPr marL="0" indent="0">
              <a:buNone/>
            </a:pPr>
            <a:r>
              <a:rPr lang="en-US">
                <a:ea typeface="+mn-lt"/>
                <a:cs typeface="+mn-lt"/>
              </a:rPr>
              <a:t>  includes physicians, psychiatrists, and addiction </a:t>
            </a:r>
            <a:endParaRPr lang="en-US"/>
          </a:p>
          <a:p>
            <a:pPr marL="0" indent="0">
              <a:buNone/>
            </a:pPr>
            <a:r>
              <a:rPr lang="en-US">
                <a:ea typeface="+mn-lt"/>
                <a:cs typeface="+mn-lt"/>
              </a:rPr>
              <a:t>  specialists, collaborate closely within the partnership. </a:t>
            </a:r>
            <a:endParaRPr lang="en-US"/>
          </a:p>
          <a:p>
            <a:pPr marL="0" indent="0">
              <a:buNone/>
            </a:pPr>
            <a:r>
              <a:rPr lang="en-US">
                <a:ea typeface="+mn-lt"/>
                <a:cs typeface="+mn-lt"/>
              </a:rPr>
              <a:t>  These experts are critical for conducting thorough </a:t>
            </a:r>
            <a:endParaRPr lang="en-US"/>
          </a:p>
          <a:p>
            <a:pPr marL="0" indent="0">
              <a:buNone/>
            </a:pPr>
            <a:r>
              <a:rPr lang="en-US">
                <a:ea typeface="+mn-lt"/>
                <a:cs typeface="+mn-lt"/>
              </a:rPr>
              <a:t>  medical assessments, prescribing medication-assisted </a:t>
            </a:r>
            <a:endParaRPr lang="en-US"/>
          </a:p>
          <a:p>
            <a:pPr marL="0" indent="0">
              <a:buNone/>
            </a:pPr>
            <a:r>
              <a:rPr lang="en-US">
                <a:ea typeface="+mn-lt"/>
                <a:cs typeface="+mn-lt"/>
              </a:rPr>
              <a:t>  treatment as well as providing necessary counseling </a:t>
            </a:r>
          </a:p>
          <a:p>
            <a:pPr marL="0" indent="0">
              <a:buNone/>
            </a:pPr>
            <a:r>
              <a:rPr lang="en-US">
                <a:ea typeface="+mn-lt"/>
                <a:cs typeface="+mn-lt"/>
              </a:rPr>
              <a:t>  services. (Fernandes et al., 2021).</a:t>
            </a:r>
            <a:endParaRPr lang="en-US"/>
          </a:p>
          <a:p>
            <a:pPr marL="0" indent="0">
              <a:buNone/>
            </a:pPr>
            <a:r>
              <a:rPr lang="en-US" b="1">
                <a:ea typeface="+mn-lt"/>
                <a:cs typeface="+mn-lt"/>
              </a:rPr>
              <a:t>Employers and Human Resources Departments</a:t>
            </a:r>
            <a:endParaRPr lang="en-US" b="1"/>
          </a:p>
          <a:p>
            <a:r>
              <a:rPr lang="en-US" b="1">
                <a:ea typeface="+mn-lt"/>
                <a:cs typeface="+mn-lt"/>
              </a:rPr>
              <a:t>Significance: </a:t>
            </a:r>
            <a:r>
              <a:rPr lang="en-US">
                <a:ea typeface="+mn-lt"/>
                <a:cs typeface="+mn-lt"/>
              </a:rPr>
              <a:t>Vital for implementing workplace </a:t>
            </a:r>
            <a:endParaRPr lang="en-US"/>
          </a:p>
          <a:p>
            <a:pPr marL="0" indent="0">
              <a:buNone/>
            </a:pPr>
            <a:r>
              <a:rPr lang="en-US">
                <a:ea typeface="+mn-lt"/>
                <a:cs typeface="+mn-lt"/>
              </a:rPr>
              <a:t>  interventions, offering employee assistance programs </a:t>
            </a:r>
            <a:endParaRPr lang="en-US"/>
          </a:p>
          <a:p>
            <a:pPr marL="0" indent="0">
              <a:buNone/>
            </a:pPr>
            <a:r>
              <a:rPr lang="en-US">
                <a:ea typeface="+mn-lt"/>
                <a:cs typeface="+mn-lt"/>
              </a:rPr>
              <a:t>  (EAPs), and promoting a supportive work environment </a:t>
            </a:r>
            <a:endParaRPr lang="en-US"/>
          </a:p>
          <a:p>
            <a:pPr marL="0" indent="0">
              <a:buNone/>
            </a:pPr>
            <a:r>
              <a:rPr lang="en-US">
                <a:ea typeface="+mn-lt"/>
                <a:cs typeface="+mn-lt"/>
              </a:rPr>
              <a:t>  (</a:t>
            </a:r>
            <a:r>
              <a:rPr lang="en-US" err="1">
                <a:ea typeface="+mn-lt"/>
                <a:cs typeface="+mn-lt"/>
              </a:rPr>
              <a:t>Hughto</a:t>
            </a:r>
            <a:r>
              <a:rPr lang="en-US">
                <a:ea typeface="+mn-lt"/>
                <a:cs typeface="+mn-lt"/>
              </a:rPr>
              <a:t> et al., 2021).</a:t>
            </a:r>
            <a:endParaRPr lang="en-US"/>
          </a:p>
        </p:txBody>
      </p:sp>
      <p:pic>
        <p:nvPicPr>
          <p:cNvPr id="4" name="Picture 3" descr="A group of people in a meeting&#10;&#10;Description automatically generated">
            <a:extLst>
              <a:ext uri="{FF2B5EF4-FFF2-40B4-BE49-F238E27FC236}">
                <a16:creationId xmlns:a16="http://schemas.microsoft.com/office/drawing/2014/main" id="{41C48D8B-0D2A-4B0A-85DA-295DF731C40F}"/>
              </a:ext>
            </a:extLst>
          </p:cNvPr>
          <p:cNvPicPr>
            <a:picLocks noChangeAspect="1"/>
          </p:cNvPicPr>
          <p:nvPr/>
        </p:nvPicPr>
        <p:blipFill>
          <a:blip r:embed="rId2"/>
          <a:stretch>
            <a:fillRect/>
          </a:stretch>
        </p:blipFill>
        <p:spPr>
          <a:xfrm>
            <a:off x="7154902" y="1236688"/>
            <a:ext cx="3815800" cy="5221574"/>
          </a:xfrm>
          <a:prstGeom prst="rect">
            <a:avLst/>
          </a:prstGeom>
        </p:spPr>
      </p:pic>
    </p:spTree>
    <p:extLst>
      <p:ext uri="{BB962C8B-B14F-4D97-AF65-F5344CB8AC3E}">
        <p14:creationId xmlns:p14="http://schemas.microsoft.com/office/powerpoint/2010/main" val="3961905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55449-7A36-A3AD-DA59-D1975BA1A2D8}"/>
              </a:ext>
            </a:extLst>
          </p:cNvPr>
          <p:cNvSpPr>
            <a:spLocks noGrp="1"/>
          </p:cNvSpPr>
          <p:nvPr>
            <p:ph type="title"/>
          </p:nvPr>
        </p:nvSpPr>
        <p:spPr>
          <a:xfrm>
            <a:off x="1442736" y="178412"/>
            <a:ext cx="8911687" cy="1280890"/>
          </a:xfrm>
        </p:spPr>
        <p:txBody>
          <a:bodyPr/>
          <a:lstStyle/>
          <a:p>
            <a:r>
              <a:rPr lang="en-US" sz="3200">
                <a:ea typeface="+mj-lt"/>
                <a:cs typeface="+mj-lt"/>
              </a:rPr>
              <a:t>Partnership</a:t>
            </a:r>
            <a:endParaRPr lang="en-US"/>
          </a:p>
        </p:txBody>
      </p:sp>
      <p:sp>
        <p:nvSpPr>
          <p:cNvPr id="3" name="Content Placeholder 2">
            <a:extLst>
              <a:ext uri="{FF2B5EF4-FFF2-40B4-BE49-F238E27FC236}">
                <a16:creationId xmlns:a16="http://schemas.microsoft.com/office/drawing/2014/main" id="{3AC6C462-FCFA-6A3D-BF92-A96999226C6C}"/>
              </a:ext>
            </a:extLst>
          </p:cNvPr>
          <p:cNvSpPr>
            <a:spLocks noGrp="1"/>
          </p:cNvSpPr>
          <p:nvPr>
            <p:ph idx="1"/>
          </p:nvPr>
        </p:nvSpPr>
        <p:spPr>
          <a:xfrm>
            <a:off x="794796" y="1385511"/>
            <a:ext cx="7601921" cy="5275624"/>
          </a:xfrm>
        </p:spPr>
        <p:txBody>
          <a:bodyPr vert="horz" lIns="91440" tIns="45720" rIns="91440" bIns="45720" rtlCol="0" anchor="t">
            <a:normAutofit fontScale="85000" lnSpcReduction="10000"/>
          </a:bodyPr>
          <a:lstStyle/>
          <a:p>
            <a:pPr marL="0" indent="0">
              <a:buNone/>
            </a:pPr>
            <a:r>
              <a:rPr lang="en-US" b="1">
                <a:ea typeface="+mn-lt"/>
                <a:cs typeface="+mn-lt"/>
              </a:rPr>
              <a:t>Key Partners:</a:t>
            </a:r>
            <a:endParaRPr lang="en-US" b="1"/>
          </a:p>
          <a:p>
            <a:pPr marL="0" indent="0">
              <a:buNone/>
            </a:pPr>
            <a:r>
              <a:rPr lang="en-US" b="1">
                <a:ea typeface="+mn-lt"/>
                <a:cs typeface="+mn-lt"/>
              </a:rPr>
              <a:t>Community Support Organizations:</a:t>
            </a:r>
            <a:endParaRPr lang="en-US" b="1"/>
          </a:p>
          <a:p>
            <a:r>
              <a:rPr lang="en-US" b="1">
                <a:ea typeface="+mn-lt"/>
                <a:cs typeface="+mn-lt"/>
              </a:rPr>
              <a:t>Significance:</a:t>
            </a:r>
            <a:r>
              <a:rPr lang="en-US">
                <a:ea typeface="+mn-lt"/>
                <a:cs typeface="+mn-lt"/>
              </a:rPr>
              <a:t> Community support organizations like local substance </a:t>
            </a:r>
          </a:p>
          <a:p>
            <a:pPr marL="0" indent="0">
              <a:buNone/>
            </a:pPr>
            <a:r>
              <a:rPr lang="en-US">
                <a:ea typeface="+mn-lt"/>
                <a:cs typeface="+mn-lt"/>
              </a:rPr>
              <a:t>  misuse support groups, community health centers as well as addiction </a:t>
            </a:r>
            <a:endParaRPr lang="en-US"/>
          </a:p>
          <a:p>
            <a:pPr marL="0" indent="0">
              <a:buNone/>
            </a:pPr>
            <a:r>
              <a:rPr lang="en-US">
                <a:ea typeface="+mn-lt"/>
                <a:cs typeface="+mn-lt"/>
              </a:rPr>
              <a:t>  recovery nonprofits which are critical partners in the collaboration </a:t>
            </a:r>
            <a:endParaRPr lang="en-US"/>
          </a:p>
          <a:p>
            <a:pPr marL="0" indent="0">
              <a:buNone/>
            </a:pPr>
            <a:r>
              <a:rPr lang="en-US">
                <a:ea typeface="+mn-lt"/>
                <a:cs typeface="+mn-lt"/>
              </a:rPr>
              <a:t>  (Humphreys et al., 2022).</a:t>
            </a:r>
            <a:endParaRPr lang="en-US"/>
          </a:p>
          <a:p>
            <a:pPr marL="0" indent="0">
              <a:buNone/>
            </a:pPr>
            <a:r>
              <a:rPr lang="en-US" b="1">
                <a:ea typeface="+mn-lt"/>
                <a:cs typeface="+mn-lt"/>
              </a:rPr>
              <a:t>Government Agencies:</a:t>
            </a:r>
            <a:endParaRPr lang="en-US" b="1"/>
          </a:p>
          <a:p>
            <a:r>
              <a:rPr lang="en-US" b="1">
                <a:ea typeface="+mn-lt"/>
                <a:cs typeface="+mn-lt"/>
              </a:rPr>
              <a:t>Significance: </a:t>
            </a:r>
            <a:r>
              <a:rPr lang="en-US">
                <a:ea typeface="+mn-lt"/>
                <a:cs typeface="+mn-lt"/>
              </a:rPr>
              <a:t>Government agencies like Substance Abuse and Mental </a:t>
            </a:r>
            <a:endParaRPr lang="en-US"/>
          </a:p>
          <a:p>
            <a:pPr marL="0" indent="0">
              <a:buNone/>
            </a:pPr>
            <a:r>
              <a:rPr lang="en-US">
                <a:ea typeface="+mn-lt"/>
                <a:cs typeface="+mn-lt"/>
              </a:rPr>
              <a:t>  Health Services Administration (SAMHSA), the Centers for Disease </a:t>
            </a:r>
            <a:endParaRPr lang="en-US"/>
          </a:p>
          <a:p>
            <a:pPr marL="0" indent="0">
              <a:buNone/>
            </a:pPr>
            <a:r>
              <a:rPr lang="en-US">
                <a:ea typeface="+mn-lt"/>
                <a:cs typeface="+mn-lt"/>
              </a:rPr>
              <a:t>  Control and Prevention (CDC), and state health departments are </a:t>
            </a:r>
            <a:endParaRPr lang="en-US"/>
          </a:p>
          <a:p>
            <a:pPr marL="0" indent="0">
              <a:buNone/>
            </a:pPr>
            <a:r>
              <a:rPr lang="en-US">
                <a:ea typeface="+mn-lt"/>
                <a:cs typeface="+mn-lt"/>
              </a:rPr>
              <a:t>  necessary partners in the collaboration. They facilitate in funding for </a:t>
            </a:r>
            <a:endParaRPr lang="en-US"/>
          </a:p>
          <a:p>
            <a:pPr marL="0" indent="0">
              <a:buNone/>
            </a:pPr>
            <a:r>
              <a:rPr lang="en-US">
                <a:ea typeface="+mn-lt"/>
                <a:cs typeface="+mn-lt"/>
              </a:rPr>
              <a:t>  support programs and coordinate services through </a:t>
            </a:r>
            <a:r>
              <a:rPr lang="en-US" err="1">
                <a:ea typeface="+mn-lt"/>
                <a:cs typeface="+mn-lt"/>
              </a:rPr>
              <a:t>ceratin</a:t>
            </a:r>
            <a:r>
              <a:rPr lang="en-US">
                <a:ea typeface="+mn-lt"/>
                <a:cs typeface="+mn-lt"/>
              </a:rPr>
              <a:t> sectors. </a:t>
            </a:r>
            <a:endParaRPr lang="en-US"/>
          </a:p>
          <a:p>
            <a:pPr marL="0" indent="0">
              <a:buNone/>
            </a:pPr>
            <a:r>
              <a:rPr lang="en-US">
                <a:ea typeface="+mn-lt"/>
                <a:cs typeface="+mn-lt"/>
              </a:rPr>
              <a:t>  (Isobe et al., 2020).</a:t>
            </a:r>
            <a:endParaRPr lang="en-US"/>
          </a:p>
        </p:txBody>
      </p:sp>
      <p:pic>
        <p:nvPicPr>
          <p:cNvPr id="4" name="Picture 3" descr="A logo of a community organization&#10;&#10;Description automatically generated">
            <a:extLst>
              <a:ext uri="{FF2B5EF4-FFF2-40B4-BE49-F238E27FC236}">
                <a16:creationId xmlns:a16="http://schemas.microsoft.com/office/drawing/2014/main" id="{5145F8EB-5EEA-7708-D7BC-F5871C59B736}"/>
              </a:ext>
            </a:extLst>
          </p:cNvPr>
          <p:cNvPicPr>
            <a:picLocks noChangeAspect="1"/>
          </p:cNvPicPr>
          <p:nvPr/>
        </p:nvPicPr>
        <p:blipFill>
          <a:blip r:embed="rId2"/>
          <a:stretch>
            <a:fillRect/>
          </a:stretch>
        </p:blipFill>
        <p:spPr>
          <a:xfrm>
            <a:off x="8702184" y="997671"/>
            <a:ext cx="3295964" cy="2653260"/>
          </a:xfrm>
          <a:prstGeom prst="rect">
            <a:avLst/>
          </a:prstGeom>
        </p:spPr>
      </p:pic>
      <p:pic>
        <p:nvPicPr>
          <p:cNvPr id="5" name="Picture 4" descr="A close-up of a government agency&#10;&#10;Description automatically generated">
            <a:extLst>
              <a:ext uri="{FF2B5EF4-FFF2-40B4-BE49-F238E27FC236}">
                <a16:creationId xmlns:a16="http://schemas.microsoft.com/office/drawing/2014/main" id="{EC5B5C33-085E-355E-B061-933E3FD7EC57}"/>
              </a:ext>
            </a:extLst>
          </p:cNvPr>
          <p:cNvPicPr>
            <a:picLocks noChangeAspect="1"/>
          </p:cNvPicPr>
          <p:nvPr/>
        </p:nvPicPr>
        <p:blipFill>
          <a:blip r:embed="rId3"/>
          <a:stretch>
            <a:fillRect/>
          </a:stretch>
        </p:blipFill>
        <p:spPr>
          <a:xfrm>
            <a:off x="8789156" y="4021112"/>
            <a:ext cx="3208051" cy="2325975"/>
          </a:xfrm>
          <a:prstGeom prst="rect">
            <a:avLst/>
          </a:prstGeom>
        </p:spPr>
      </p:pic>
    </p:spTree>
    <p:extLst>
      <p:ext uri="{BB962C8B-B14F-4D97-AF65-F5344CB8AC3E}">
        <p14:creationId xmlns:p14="http://schemas.microsoft.com/office/powerpoint/2010/main" val="1035833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F57F7-3047-E114-8925-CD8C1F276996}"/>
              </a:ext>
            </a:extLst>
          </p:cNvPr>
          <p:cNvSpPr>
            <a:spLocks noGrp="1"/>
          </p:cNvSpPr>
          <p:nvPr>
            <p:ph type="title"/>
          </p:nvPr>
        </p:nvSpPr>
        <p:spPr>
          <a:xfrm>
            <a:off x="2592925" y="322186"/>
            <a:ext cx="8911687" cy="1280890"/>
          </a:xfrm>
        </p:spPr>
        <p:txBody>
          <a:bodyPr/>
          <a:lstStyle/>
          <a:p>
            <a:r>
              <a:rPr lang="en-US">
                <a:ea typeface="+mj-lt"/>
                <a:cs typeface="+mj-lt"/>
              </a:rPr>
              <a:t>Partnership</a:t>
            </a:r>
            <a:endParaRPr lang="en-US">
              <a:solidFill>
                <a:srgbClr val="000000"/>
              </a:solidFill>
              <a:ea typeface="+mj-lt"/>
              <a:cs typeface="+mj-lt"/>
            </a:endParaRPr>
          </a:p>
          <a:p>
            <a:endParaRPr lang="en-US"/>
          </a:p>
        </p:txBody>
      </p:sp>
      <p:sp>
        <p:nvSpPr>
          <p:cNvPr id="3" name="Content Placeholder 2">
            <a:extLst>
              <a:ext uri="{FF2B5EF4-FFF2-40B4-BE49-F238E27FC236}">
                <a16:creationId xmlns:a16="http://schemas.microsoft.com/office/drawing/2014/main" id="{53B6FA73-5474-DE6A-7844-F6633E32E591}"/>
              </a:ext>
            </a:extLst>
          </p:cNvPr>
          <p:cNvSpPr>
            <a:spLocks noGrp="1"/>
          </p:cNvSpPr>
          <p:nvPr>
            <p:ph idx="1"/>
          </p:nvPr>
        </p:nvSpPr>
        <p:spPr>
          <a:xfrm>
            <a:off x="1532221" y="1616498"/>
            <a:ext cx="6437964" cy="4851590"/>
          </a:xfrm>
        </p:spPr>
        <p:txBody>
          <a:bodyPr vert="horz" lIns="91440" tIns="45720" rIns="91440" bIns="45720" rtlCol="0" anchor="t">
            <a:normAutofit fontScale="85000" lnSpcReduction="10000"/>
          </a:bodyPr>
          <a:lstStyle/>
          <a:p>
            <a:pPr marL="0" indent="0">
              <a:buNone/>
            </a:pPr>
            <a:r>
              <a:rPr lang="en-US" b="1">
                <a:ea typeface="+mn-lt"/>
                <a:cs typeface="+mn-lt"/>
              </a:rPr>
              <a:t>Interests and Responsibilities</a:t>
            </a:r>
            <a:endParaRPr lang="en-US" b="1"/>
          </a:p>
          <a:p>
            <a:r>
              <a:rPr lang="en-US" b="1">
                <a:ea typeface="+mn-lt"/>
                <a:cs typeface="+mn-lt"/>
              </a:rPr>
              <a:t>Healthcare Providers:</a:t>
            </a:r>
            <a:r>
              <a:rPr lang="en-US">
                <a:ea typeface="+mn-lt"/>
                <a:cs typeface="+mn-lt"/>
              </a:rPr>
              <a:t> Conducting assessments, providing </a:t>
            </a:r>
            <a:endParaRPr lang="en-US"/>
          </a:p>
          <a:p>
            <a:pPr marL="0" indent="0">
              <a:buNone/>
            </a:pPr>
            <a:r>
              <a:rPr lang="en-US">
                <a:ea typeface="+mn-lt"/>
                <a:cs typeface="+mn-lt"/>
              </a:rPr>
              <a:t>  medical treatment, and collaborating with other partners for </a:t>
            </a:r>
            <a:endParaRPr lang="en-US"/>
          </a:p>
          <a:p>
            <a:pPr marL="0" indent="0">
              <a:buNone/>
            </a:pPr>
            <a:r>
              <a:rPr lang="en-US">
                <a:ea typeface="+mn-lt"/>
                <a:cs typeface="+mn-lt"/>
              </a:rPr>
              <a:t>  holistic care delivery (LaBarre et al., 2021).</a:t>
            </a:r>
            <a:endParaRPr lang="en-US"/>
          </a:p>
          <a:p>
            <a:r>
              <a:rPr lang="en-US" b="1">
                <a:ea typeface="+mn-lt"/>
                <a:cs typeface="+mn-lt"/>
              </a:rPr>
              <a:t>Employers and HR Departments:</a:t>
            </a:r>
            <a:r>
              <a:rPr lang="en-US">
                <a:ea typeface="+mn-lt"/>
                <a:cs typeface="+mn-lt"/>
              </a:rPr>
              <a:t> Implementing workplace </a:t>
            </a:r>
            <a:endParaRPr lang="en-US"/>
          </a:p>
          <a:p>
            <a:pPr marL="0" indent="0">
              <a:buNone/>
            </a:pPr>
            <a:r>
              <a:rPr lang="en-US">
                <a:ea typeface="+mn-lt"/>
                <a:cs typeface="+mn-lt"/>
              </a:rPr>
              <a:t>  policies, offering support programs, and facilitating employee </a:t>
            </a:r>
            <a:endParaRPr lang="en-US"/>
          </a:p>
          <a:p>
            <a:pPr marL="0" indent="0">
              <a:buNone/>
            </a:pPr>
            <a:r>
              <a:rPr lang="en-US">
                <a:ea typeface="+mn-lt"/>
                <a:cs typeface="+mn-lt"/>
              </a:rPr>
              <a:t>  access to treatment (Duncan et al., 2021).</a:t>
            </a:r>
            <a:endParaRPr lang="en-US"/>
          </a:p>
          <a:p>
            <a:r>
              <a:rPr lang="en-US" b="1">
                <a:ea typeface="+mn-lt"/>
                <a:cs typeface="+mn-lt"/>
              </a:rPr>
              <a:t>Community Support Organizations: </a:t>
            </a:r>
            <a:r>
              <a:rPr lang="en-US">
                <a:ea typeface="+mn-lt"/>
                <a:cs typeface="+mn-lt"/>
              </a:rPr>
              <a:t>Providing outreach services, </a:t>
            </a:r>
            <a:endParaRPr lang="en-US"/>
          </a:p>
          <a:p>
            <a:pPr marL="0" indent="0">
              <a:buNone/>
            </a:pPr>
            <a:r>
              <a:rPr lang="en-US">
                <a:ea typeface="+mn-lt"/>
                <a:cs typeface="+mn-lt"/>
              </a:rPr>
              <a:t>  peer support networks, and connecting individuals with </a:t>
            </a:r>
          </a:p>
          <a:p>
            <a:pPr marL="0" indent="0">
              <a:buNone/>
            </a:pPr>
            <a:r>
              <a:rPr lang="en-US">
                <a:ea typeface="+mn-lt"/>
                <a:cs typeface="+mn-lt"/>
              </a:rPr>
              <a:t>  community resources.</a:t>
            </a:r>
            <a:endParaRPr lang="en-US"/>
          </a:p>
          <a:p>
            <a:r>
              <a:rPr lang="en-US" b="1">
                <a:ea typeface="+mn-lt"/>
                <a:cs typeface="+mn-lt"/>
              </a:rPr>
              <a:t>Government Agencies: </a:t>
            </a:r>
            <a:r>
              <a:rPr lang="en-US">
                <a:ea typeface="+mn-lt"/>
                <a:cs typeface="+mn-lt"/>
              </a:rPr>
              <a:t>Allocating funding, enacting policies, </a:t>
            </a:r>
            <a:endParaRPr lang="en-US"/>
          </a:p>
          <a:p>
            <a:pPr marL="0" indent="0">
              <a:buNone/>
            </a:pPr>
            <a:r>
              <a:rPr lang="en-US">
                <a:ea typeface="+mn-lt"/>
                <a:cs typeface="+mn-lt"/>
              </a:rPr>
              <a:t>  and overseeing the coordination of services to address substance </a:t>
            </a:r>
            <a:endParaRPr lang="en-US"/>
          </a:p>
          <a:p>
            <a:pPr marL="0" indent="0">
              <a:buNone/>
            </a:pPr>
            <a:r>
              <a:rPr lang="en-US">
                <a:ea typeface="+mn-lt"/>
                <a:cs typeface="+mn-lt"/>
              </a:rPr>
              <a:t>  misuse (Majeed‐Ariss et al., 2020).</a:t>
            </a:r>
            <a:endParaRPr lang="en-US"/>
          </a:p>
        </p:txBody>
      </p:sp>
      <p:pic>
        <p:nvPicPr>
          <p:cNvPr id="4" name="Picture 3" descr="A group of people in gears&#10;&#10;Description automatically generated">
            <a:extLst>
              <a:ext uri="{FF2B5EF4-FFF2-40B4-BE49-F238E27FC236}">
                <a16:creationId xmlns:a16="http://schemas.microsoft.com/office/drawing/2014/main" id="{2A4424A9-F2CA-3EC7-4C1A-22A2CEC76477}"/>
              </a:ext>
            </a:extLst>
          </p:cNvPr>
          <p:cNvPicPr>
            <a:picLocks noChangeAspect="1"/>
          </p:cNvPicPr>
          <p:nvPr/>
        </p:nvPicPr>
        <p:blipFill>
          <a:blip r:embed="rId2"/>
          <a:stretch>
            <a:fillRect/>
          </a:stretch>
        </p:blipFill>
        <p:spPr>
          <a:xfrm>
            <a:off x="7966770" y="2016524"/>
            <a:ext cx="3926330" cy="3440242"/>
          </a:xfrm>
          <a:prstGeom prst="rect">
            <a:avLst/>
          </a:prstGeom>
        </p:spPr>
      </p:pic>
    </p:spTree>
    <p:extLst>
      <p:ext uri="{BB962C8B-B14F-4D97-AF65-F5344CB8AC3E}">
        <p14:creationId xmlns:p14="http://schemas.microsoft.com/office/powerpoint/2010/main" val="893847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6574E-13B7-2D06-D710-51DBCC0BD6EC}"/>
              </a:ext>
            </a:extLst>
          </p:cNvPr>
          <p:cNvSpPr>
            <a:spLocks noGrp="1"/>
          </p:cNvSpPr>
          <p:nvPr>
            <p:ph type="title"/>
          </p:nvPr>
        </p:nvSpPr>
        <p:spPr>
          <a:xfrm>
            <a:off x="1643356" y="143464"/>
            <a:ext cx="8911687" cy="1280890"/>
          </a:xfrm>
        </p:spPr>
        <p:txBody>
          <a:bodyPr>
            <a:normAutofit/>
          </a:bodyPr>
          <a:lstStyle/>
          <a:p>
            <a:r>
              <a:rPr lang="en-US">
                <a:ea typeface="+mj-lt"/>
                <a:cs typeface="+mj-lt"/>
              </a:rPr>
              <a:t>Partnership</a:t>
            </a:r>
          </a:p>
          <a:p>
            <a:endParaRPr lang="en-US"/>
          </a:p>
        </p:txBody>
      </p:sp>
      <p:sp>
        <p:nvSpPr>
          <p:cNvPr id="3" name="Content Placeholder 2">
            <a:extLst>
              <a:ext uri="{FF2B5EF4-FFF2-40B4-BE49-F238E27FC236}">
                <a16:creationId xmlns:a16="http://schemas.microsoft.com/office/drawing/2014/main" id="{D3E2B3FB-8DAA-D331-CF08-B8A9BB12BA6C}"/>
              </a:ext>
            </a:extLst>
          </p:cNvPr>
          <p:cNvSpPr>
            <a:spLocks noGrp="1"/>
          </p:cNvSpPr>
          <p:nvPr>
            <p:ph idx="1"/>
          </p:nvPr>
        </p:nvSpPr>
        <p:spPr>
          <a:xfrm>
            <a:off x="1416904" y="1715054"/>
            <a:ext cx="6280597" cy="4594752"/>
          </a:xfrm>
        </p:spPr>
        <p:txBody>
          <a:bodyPr vert="horz" lIns="91440" tIns="45720" rIns="91440" bIns="45720" rtlCol="0" anchor="t">
            <a:normAutofit/>
          </a:bodyPr>
          <a:lstStyle/>
          <a:p>
            <a:pPr marL="0" indent="0">
              <a:lnSpc>
                <a:spcPct val="90000"/>
              </a:lnSpc>
              <a:buNone/>
            </a:pPr>
            <a:r>
              <a:rPr lang="en-US" b="1">
                <a:latin typeface="Arial"/>
                <a:ea typeface="+mn-lt"/>
                <a:cs typeface="+mn-lt"/>
              </a:rPr>
              <a:t>Shared Aims and Objectives</a:t>
            </a:r>
            <a:endParaRPr lang="en-US" b="1">
              <a:latin typeface="Arial"/>
              <a:cs typeface="Arial"/>
            </a:endParaRPr>
          </a:p>
          <a:p>
            <a:pPr>
              <a:lnSpc>
                <a:spcPct val="90000"/>
              </a:lnSpc>
            </a:pPr>
            <a:r>
              <a:rPr lang="en-US">
                <a:latin typeface="Arial"/>
                <a:ea typeface="+mn-lt"/>
                <a:cs typeface="+mn-lt"/>
              </a:rPr>
              <a:t>Enhancing accessibility to comprehensive support </a:t>
            </a:r>
            <a:endParaRPr lang="en-US">
              <a:latin typeface="Arial"/>
              <a:cs typeface="Arial"/>
            </a:endParaRPr>
          </a:p>
          <a:p>
            <a:pPr marL="0" indent="0">
              <a:lnSpc>
                <a:spcPct val="90000"/>
              </a:lnSpc>
              <a:buNone/>
            </a:pPr>
            <a:r>
              <a:rPr lang="en-US">
                <a:latin typeface="Arial"/>
                <a:ea typeface="+mn-lt"/>
                <a:cs typeface="+mn-lt"/>
              </a:rPr>
              <a:t>  services for working adults with substance misuse </a:t>
            </a:r>
            <a:endParaRPr lang="en-US">
              <a:latin typeface="Arial"/>
              <a:cs typeface="Arial"/>
            </a:endParaRPr>
          </a:p>
          <a:p>
            <a:pPr marL="0" indent="0">
              <a:lnSpc>
                <a:spcPct val="90000"/>
              </a:lnSpc>
              <a:buNone/>
            </a:pPr>
            <a:r>
              <a:rPr lang="en-US">
                <a:latin typeface="Arial"/>
                <a:ea typeface="+mn-lt"/>
                <a:cs typeface="+mn-lt"/>
              </a:rPr>
              <a:t>  issues (Woodwall et al., 2023).</a:t>
            </a:r>
            <a:endParaRPr lang="en-US">
              <a:latin typeface="Arial"/>
              <a:cs typeface="Arial"/>
            </a:endParaRPr>
          </a:p>
          <a:p>
            <a:pPr>
              <a:lnSpc>
                <a:spcPct val="90000"/>
              </a:lnSpc>
            </a:pPr>
            <a:r>
              <a:rPr lang="en-US">
                <a:latin typeface="Arial"/>
                <a:ea typeface="+mn-lt"/>
                <a:cs typeface="+mn-lt"/>
              </a:rPr>
              <a:t>Minimizing stigma surrounding substance misuse </a:t>
            </a:r>
            <a:endParaRPr lang="en-US">
              <a:latin typeface="Arial"/>
              <a:cs typeface="Arial"/>
            </a:endParaRPr>
          </a:p>
          <a:p>
            <a:pPr marL="0" indent="0">
              <a:lnSpc>
                <a:spcPct val="90000"/>
              </a:lnSpc>
              <a:buNone/>
            </a:pPr>
            <a:r>
              <a:rPr lang="en-US">
                <a:latin typeface="Arial"/>
                <a:ea typeface="+mn-lt"/>
                <a:cs typeface="+mn-lt"/>
              </a:rPr>
              <a:t>  and promoting a culture of acceptance and support </a:t>
            </a:r>
            <a:endParaRPr lang="en-US">
              <a:latin typeface="Arial"/>
              <a:cs typeface="Arial"/>
            </a:endParaRPr>
          </a:p>
          <a:p>
            <a:pPr marL="0" indent="0">
              <a:lnSpc>
                <a:spcPct val="90000"/>
              </a:lnSpc>
              <a:buNone/>
            </a:pPr>
            <a:r>
              <a:rPr lang="en-US">
                <a:latin typeface="Arial"/>
                <a:ea typeface="+mn-lt"/>
                <a:cs typeface="+mn-lt"/>
              </a:rPr>
              <a:t>  in the workplace and community (</a:t>
            </a:r>
            <a:r>
              <a:rPr lang="en-US" err="1">
                <a:latin typeface="Arial"/>
                <a:ea typeface="+mn-lt"/>
                <a:cs typeface="+mn-lt"/>
              </a:rPr>
              <a:t>Hughto</a:t>
            </a:r>
            <a:r>
              <a:rPr lang="en-US">
                <a:latin typeface="Arial"/>
                <a:ea typeface="+mn-lt"/>
                <a:cs typeface="+mn-lt"/>
              </a:rPr>
              <a:t> et al., </a:t>
            </a:r>
            <a:endParaRPr lang="en-US">
              <a:latin typeface="Arial"/>
              <a:cs typeface="Arial"/>
            </a:endParaRPr>
          </a:p>
          <a:p>
            <a:pPr marL="0" indent="0">
              <a:lnSpc>
                <a:spcPct val="90000"/>
              </a:lnSpc>
              <a:buNone/>
            </a:pPr>
            <a:r>
              <a:rPr lang="en-US">
                <a:latin typeface="Arial"/>
                <a:ea typeface="+mn-lt"/>
                <a:cs typeface="+mn-lt"/>
              </a:rPr>
              <a:t>  2021).</a:t>
            </a:r>
            <a:endParaRPr lang="en-US">
              <a:latin typeface="Arial"/>
              <a:cs typeface="Arial"/>
            </a:endParaRPr>
          </a:p>
          <a:p>
            <a:pPr>
              <a:lnSpc>
                <a:spcPct val="90000"/>
              </a:lnSpc>
            </a:pPr>
            <a:r>
              <a:rPr lang="en-US">
                <a:latin typeface="Arial"/>
                <a:ea typeface="+mn-lt"/>
                <a:cs typeface="+mn-lt"/>
              </a:rPr>
              <a:t>Enhancing the overall well-being and productivity </a:t>
            </a:r>
            <a:endParaRPr lang="en-US">
              <a:latin typeface="Arial"/>
              <a:cs typeface="Arial"/>
            </a:endParaRPr>
          </a:p>
          <a:p>
            <a:pPr marL="0" indent="0">
              <a:lnSpc>
                <a:spcPct val="90000"/>
              </a:lnSpc>
              <a:buNone/>
            </a:pPr>
            <a:r>
              <a:rPr lang="en-US">
                <a:latin typeface="Arial"/>
                <a:ea typeface="+mn-lt"/>
                <a:cs typeface="+mn-lt"/>
              </a:rPr>
              <a:t>  of affected individuals by addressing their holistic </a:t>
            </a:r>
            <a:endParaRPr lang="en-US">
              <a:latin typeface="Arial"/>
              <a:cs typeface="Arial"/>
            </a:endParaRPr>
          </a:p>
          <a:p>
            <a:pPr marL="0" indent="0">
              <a:lnSpc>
                <a:spcPct val="90000"/>
              </a:lnSpc>
              <a:buNone/>
            </a:pPr>
            <a:r>
              <a:rPr lang="en-US">
                <a:latin typeface="Arial"/>
                <a:ea typeface="+mn-lt"/>
                <a:cs typeface="+mn-lt"/>
              </a:rPr>
              <a:t>  needs through collaborative efforts (Isobe et al., </a:t>
            </a:r>
            <a:endParaRPr lang="en-US">
              <a:latin typeface="Arial"/>
              <a:cs typeface="Arial"/>
            </a:endParaRPr>
          </a:p>
          <a:p>
            <a:pPr marL="0" indent="0">
              <a:lnSpc>
                <a:spcPct val="90000"/>
              </a:lnSpc>
              <a:buNone/>
            </a:pPr>
            <a:r>
              <a:rPr lang="en-US">
                <a:latin typeface="Arial"/>
                <a:ea typeface="+mn-lt"/>
                <a:cs typeface="+mn-lt"/>
              </a:rPr>
              <a:t>  2020).</a:t>
            </a:r>
            <a:endParaRPr lang="en-US">
              <a:latin typeface="Arial"/>
              <a:cs typeface="Arial"/>
            </a:endParaRPr>
          </a:p>
        </p:txBody>
      </p:sp>
      <p:pic>
        <p:nvPicPr>
          <p:cNvPr id="4" name="Picture 3" descr="A cartoon character walking on a puzzle stair&#10;&#10;Description automatically generated">
            <a:extLst>
              <a:ext uri="{FF2B5EF4-FFF2-40B4-BE49-F238E27FC236}">
                <a16:creationId xmlns:a16="http://schemas.microsoft.com/office/drawing/2014/main" id="{A9235F79-42E9-13B7-B571-63A39BDC10DF}"/>
              </a:ext>
            </a:extLst>
          </p:cNvPr>
          <p:cNvPicPr>
            <a:picLocks noChangeAspect="1"/>
          </p:cNvPicPr>
          <p:nvPr/>
        </p:nvPicPr>
        <p:blipFill>
          <a:blip r:embed="rId2"/>
          <a:stretch>
            <a:fillRect/>
          </a:stretch>
        </p:blipFill>
        <p:spPr>
          <a:xfrm>
            <a:off x="8408713" y="1911519"/>
            <a:ext cx="3576544" cy="3142317"/>
          </a:xfrm>
          <a:prstGeom prst="rect">
            <a:avLst/>
          </a:prstGeom>
        </p:spPr>
      </p:pic>
    </p:spTree>
    <p:extLst>
      <p:ext uri="{BB962C8B-B14F-4D97-AF65-F5344CB8AC3E}">
        <p14:creationId xmlns:p14="http://schemas.microsoft.com/office/powerpoint/2010/main" val="957080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88281-FB47-6569-0DA5-57EF51ADE7C1}"/>
              </a:ext>
            </a:extLst>
          </p:cNvPr>
          <p:cNvSpPr>
            <a:spLocks noGrp="1"/>
          </p:cNvSpPr>
          <p:nvPr>
            <p:ph type="title"/>
          </p:nvPr>
        </p:nvSpPr>
        <p:spPr>
          <a:xfrm>
            <a:off x="850933" y="85995"/>
            <a:ext cx="11014841" cy="1364976"/>
          </a:xfrm>
        </p:spPr>
        <p:txBody>
          <a:bodyPr/>
          <a:lstStyle/>
          <a:p>
            <a:r>
              <a:rPr lang="en-US">
                <a:latin typeface="Arial"/>
                <a:cs typeface="Arial"/>
              </a:rPr>
              <a:t>Service Integration</a:t>
            </a:r>
          </a:p>
        </p:txBody>
      </p:sp>
      <p:sp>
        <p:nvSpPr>
          <p:cNvPr id="3" name="Content Placeholder 2">
            <a:extLst>
              <a:ext uri="{FF2B5EF4-FFF2-40B4-BE49-F238E27FC236}">
                <a16:creationId xmlns:a16="http://schemas.microsoft.com/office/drawing/2014/main" id="{9C64FB8F-7331-6132-EA35-AB822EAD641F}"/>
              </a:ext>
            </a:extLst>
          </p:cNvPr>
          <p:cNvSpPr>
            <a:spLocks noGrp="1"/>
          </p:cNvSpPr>
          <p:nvPr>
            <p:ph idx="1"/>
          </p:nvPr>
        </p:nvSpPr>
        <p:spPr>
          <a:xfrm>
            <a:off x="705958" y="1455179"/>
            <a:ext cx="11302300" cy="5239332"/>
          </a:xfrm>
        </p:spPr>
        <p:txBody>
          <a:bodyPr vert="horz" lIns="91440" tIns="45720" rIns="91440" bIns="45720" rtlCol="0" anchor="t">
            <a:normAutofit/>
          </a:bodyPr>
          <a:lstStyle/>
          <a:p>
            <a:pPr algn="just">
              <a:lnSpc>
                <a:spcPct val="150000"/>
              </a:lnSpc>
            </a:pPr>
            <a:r>
              <a:rPr lang="en-US">
                <a:solidFill>
                  <a:schemeClr val="tx1"/>
                </a:solidFill>
                <a:latin typeface="Arial"/>
                <a:ea typeface="+mn-lt"/>
                <a:cs typeface="Arial"/>
              </a:rPr>
              <a:t>According to Joint Strategic Assessment Need Report (JSNA) The city has experienced a rise in the incidence of drug use, namely opiates, crack, and other substances. Additionally, 25% of men and 17% of women in the city are consuming alcohol in quantities that exceed the recommended safe limits. In the 2016-17 year, the average rates in Birmingham declined to 14.2 and 12.8 per 1,000, respectively. (Council, B.C. 2017)</a:t>
            </a:r>
          </a:p>
          <a:p>
            <a:pPr algn="just">
              <a:lnSpc>
                <a:spcPct val="150000"/>
              </a:lnSpc>
            </a:pPr>
            <a:r>
              <a:rPr lang="en-US">
                <a:solidFill>
                  <a:schemeClr val="tx1"/>
                </a:solidFill>
                <a:latin typeface="Arial"/>
                <a:cs typeface="Arial"/>
              </a:rPr>
              <a:t>According to National Drug Treatment Monitoring System (NDTMS) Birmingham has received 3,010 new treatment presentations. Of those, 593 (20%) were parents or adults living with children, while 861 (29%) were parents without children. And 1,554 (52%) were not parents . (</a:t>
            </a:r>
            <a:r>
              <a:rPr lang="en-US">
                <a:solidFill>
                  <a:schemeClr val="tx1"/>
                </a:solidFill>
                <a:latin typeface="Arial"/>
                <a:ea typeface="+mn-lt"/>
                <a:cs typeface="+mn-lt"/>
              </a:rPr>
              <a:t>Public Health England ,2020).</a:t>
            </a:r>
          </a:p>
          <a:p>
            <a:pPr algn="just">
              <a:lnSpc>
                <a:spcPct val="150000"/>
              </a:lnSpc>
            </a:pPr>
            <a:r>
              <a:rPr lang="en-US">
                <a:solidFill>
                  <a:schemeClr val="tx1"/>
                </a:solidFill>
                <a:latin typeface="Arial"/>
                <a:ea typeface="+mn-lt"/>
                <a:cs typeface="+mn-lt"/>
              </a:rPr>
              <a:t>Projected prevalence of people suffering from alcohol dependency residing with children in Birmingham is estimated 2842. In that 1952 was males and 890 was females, the total number of  treatment taken during 2019 to 2020  was 359 (M=189, F=170). </a:t>
            </a:r>
            <a:r>
              <a:rPr lang="en-US">
                <a:solidFill>
                  <a:schemeClr val="tx1"/>
                </a:solidFill>
                <a:latin typeface="Arial"/>
                <a:ea typeface="+mn-lt"/>
                <a:cs typeface="Arial"/>
              </a:rPr>
              <a:t>(Public Health England ,2020).</a:t>
            </a:r>
            <a:endParaRPr lang="en-US">
              <a:solidFill>
                <a:schemeClr val="tx1"/>
              </a:solidFill>
              <a:latin typeface="Arial"/>
              <a:cs typeface="Arial"/>
            </a:endParaRPr>
          </a:p>
        </p:txBody>
      </p:sp>
    </p:spTree>
    <p:extLst>
      <p:ext uri="{BB962C8B-B14F-4D97-AF65-F5344CB8AC3E}">
        <p14:creationId xmlns:p14="http://schemas.microsoft.com/office/powerpoint/2010/main" val="1744851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e chart of parent and adult&#10;&#10;Description automatically generated">
            <a:extLst>
              <a:ext uri="{FF2B5EF4-FFF2-40B4-BE49-F238E27FC236}">
                <a16:creationId xmlns:a16="http://schemas.microsoft.com/office/drawing/2014/main" id="{A8AB595A-13CA-3318-335A-3A74D37AA1F5}"/>
              </a:ext>
            </a:extLst>
          </p:cNvPr>
          <p:cNvPicPr>
            <a:picLocks noGrp="1" noChangeAspect="1"/>
          </p:cNvPicPr>
          <p:nvPr>
            <p:ph idx="1"/>
          </p:nvPr>
        </p:nvPicPr>
        <p:blipFill>
          <a:blip r:embed="rId2"/>
          <a:stretch>
            <a:fillRect/>
          </a:stretch>
        </p:blipFill>
        <p:spPr>
          <a:xfrm>
            <a:off x="8541827" y="1771338"/>
            <a:ext cx="3543383" cy="3565261"/>
          </a:xfrm>
        </p:spPr>
      </p:pic>
      <p:pic>
        <p:nvPicPr>
          <p:cNvPr id="5" name="Picture 4" descr="A graph of children and adults&#10;&#10;Description automatically generated">
            <a:extLst>
              <a:ext uri="{FF2B5EF4-FFF2-40B4-BE49-F238E27FC236}">
                <a16:creationId xmlns:a16="http://schemas.microsoft.com/office/drawing/2014/main" id="{D08C7B46-9578-3797-2892-B3F48742AD0E}"/>
              </a:ext>
            </a:extLst>
          </p:cNvPr>
          <p:cNvPicPr>
            <a:picLocks noChangeAspect="1"/>
          </p:cNvPicPr>
          <p:nvPr/>
        </p:nvPicPr>
        <p:blipFill>
          <a:blip r:embed="rId3"/>
          <a:stretch>
            <a:fillRect/>
          </a:stretch>
        </p:blipFill>
        <p:spPr>
          <a:xfrm>
            <a:off x="325646" y="1503076"/>
            <a:ext cx="8030512" cy="4076700"/>
          </a:xfrm>
          <a:prstGeom prst="rect">
            <a:avLst/>
          </a:prstGeom>
        </p:spPr>
      </p:pic>
      <p:sp>
        <p:nvSpPr>
          <p:cNvPr id="6" name="TextBox 5">
            <a:extLst>
              <a:ext uri="{FF2B5EF4-FFF2-40B4-BE49-F238E27FC236}">
                <a16:creationId xmlns:a16="http://schemas.microsoft.com/office/drawing/2014/main" id="{060DC5E9-7287-2EAA-049F-83C2D5E5F8C5}"/>
              </a:ext>
            </a:extLst>
          </p:cNvPr>
          <p:cNvSpPr txBox="1"/>
          <p:nvPr/>
        </p:nvSpPr>
        <p:spPr>
          <a:xfrm>
            <a:off x="1109526" y="5724455"/>
            <a:ext cx="61946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Arial"/>
                <a:ea typeface="+mn-lt"/>
                <a:cs typeface="+mn-lt"/>
              </a:rPr>
              <a:t>Substance groups for new presentations to treatment in </a:t>
            </a:r>
            <a:r>
              <a:rPr lang="en-US" b="1">
                <a:solidFill>
                  <a:srgbClr val="2C3E50"/>
                </a:solidFill>
                <a:latin typeface="Arial"/>
                <a:ea typeface="+mn-lt"/>
                <a:cs typeface="+mn-lt"/>
              </a:rPr>
              <a:t>Birmingham</a:t>
            </a:r>
            <a:r>
              <a:rPr lang="en-US">
                <a:solidFill>
                  <a:srgbClr val="2C3E50"/>
                </a:solidFill>
                <a:latin typeface="Arial"/>
                <a:ea typeface="+mn-lt"/>
                <a:cs typeface="+mn-lt"/>
              </a:rPr>
              <a:t>.</a:t>
            </a:r>
            <a:endParaRPr lang="en-US">
              <a:latin typeface="Arial"/>
              <a:cs typeface="Arial"/>
            </a:endParaRPr>
          </a:p>
        </p:txBody>
      </p:sp>
      <p:sp>
        <p:nvSpPr>
          <p:cNvPr id="7" name="TextBox 6">
            <a:extLst>
              <a:ext uri="{FF2B5EF4-FFF2-40B4-BE49-F238E27FC236}">
                <a16:creationId xmlns:a16="http://schemas.microsoft.com/office/drawing/2014/main" id="{84F724D4-DA3A-BE87-0C2C-4FB70A1A6B18}"/>
              </a:ext>
            </a:extLst>
          </p:cNvPr>
          <p:cNvSpPr txBox="1"/>
          <p:nvPr/>
        </p:nvSpPr>
        <p:spPr>
          <a:xfrm>
            <a:off x="8504673" y="5861864"/>
            <a:ext cx="350894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2C3E50"/>
                </a:solidFill>
                <a:ea typeface="+mn-lt"/>
                <a:cs typeface="+mn-lt"/>
              </a:rPr>
              <a:t>Parent for new presentations to treatment in </a:t>
            </a:r>
            <a:r>
              <a:rPr lang="en-US" sz="1600" b="1">
                <a:solidFill>
                  <a:srgbClr val="2C3E50"/>
                </a:solidFill>
                <a:ea typeface="+mn-lt"/>
                <a:cs typeface="+mn-lt"/>
              </a:rPr>
              <a:t>Birmingham</a:t>
            </a:r>
            <a:r>
              <a:rPr lang="en-US" sz="1600">
                <a:solidFill>
                  <a:srgbClr val="2C3E50"/>
                </a:solidFill>
                <a:ea typeface="+mn-lt"/>
                <a:cs typeface="+mn-lt"/>
              </a:rPr>
              <a:t> in 2019 to 2020.</a:t>
            </a:r>
            <a:endParaRPr lang="en-US" sz="1600">
              <a:ea typeface="+mn-lt"/>
              <a:cs typeface="+mn-lt"/>
            </a:endParaRPr>
          </a:p>
        </p:txBody>
      </p:sp>
    </p:spTree>
    <p:extLst>
      <p:ext uri="{BB962C8B-B14F-4D97-AF65-F5344CB8AC3E}">
        <p14:creationId xmlns:p14="http://schemas.microsoft.com/office/powerpoint/2010/main" val="3739836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aph of gray and purple bars&#10;&#10;Description automatically generated">
            <a:extLst>
              <a:ext uri="{FF2B5EF4-FFF2-40B4-BE49-F238E27FC236}">
                <a16:creationId xmlns:a16="http://schemas.microsoft.com/office/drawing/2014/main" id="{4AC5F770-AA91-D140-F74A-951793AE59AA}"/>
              </a:ext>
            </a:extLst>
          </p:cNvPr>
          <p:cNvPicPr>
            <a:picLocks noGrp="1" noChangeAspect="1"/>
          </p:cNvPicPr>
          <p:nvPr>
            <p:ph idx="1"/>
          </p:nvPr>
        </p:nvPicPr>
        <p:blipFill>
          <a:blip r:embed="rId2"/>
          <a:stretch>
            <a:fillRect/>
          </a:stretch>
        </p:blipFill>
        <p:spPr>
          <a:xfrm>
            <a:off x="1323048" y="1321633"/>
            <a:ext cx="9536481" cy="4114901"/>
          </a:xfrm>
        </p:spPr>
      </p:pic>
      <p:sp>
        <p:nvSpPr>
          <p:cNvPr id="6" name="TextBox 5">
            <a:extLst>
              <a:ext uri="{FF2B5EF4-FFF2-40B4-BE49-F238E27FC236}">
                <a16:creationId xmlns:a16="http://schemas.microsoft.com/office/drawing/2014/main" id="{D188E230-AB7A-0286-5B35-D4B8020646C4}"/>
              </a:ext>
            </a:extLst>
          </p:cNvPr>
          <p:cNvSpPr txBox="1"/>
          <p:nvPr/>
        </p:nvSpPr>
        <p:spPr>
          <a:xfrm>
            <a:off x="3670527" y="5431373"/>
            <a:ext cx="59885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r>
              <a:rPr lang="en-US">
                <a:latin typeface="Arial"/>
                <a:ea typeface="+mn-lt"/>
                <a:cs typeface="Arial"/>
              </a:rPr>
              <a:t>Clients  completed treatment </a:t>
            </a:r>
            <a:r>
              <a:rPr lang="en-US" err="1">
                <a:latin typeface="Arial"/>
                <a:ea typeface="+mn-lt"/>
                <a:cs typeface="Arial"/>
              </a:rPr>
              <a:t>sucessfully</a:t>
            </a:r>
            <a:r>
              <a:rPr lang="en-US">
                <a:latin typeface="Arial"/>
                <a:ea typeface="+mn-lt"/>
                <a:cs typeface="Arial"/>
              </a:rPr>
              <a:t>.</a:t>
            </a:r>
            <a:endParaRPr lang="en-US">
              <a:latin typeface="Arial"/>
              <a:cs typeface="Arial"/>
            </a:endParaRPr>
          </a:p>
        </p:txBody>
      </p:sp>
    </p:spTree>
    <p:extLst>
      <p:ext uri="{BB962C8B-B14F-4D97-AF65-F5344CB8AC3E}">
        <p14:creationId xmlns:p14="http://schemas.microsoft.com/office/powerpoint/2010/main" val="1607057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49694D-7151-4F5C-3705-FE499F5F5A93}"/>
              </a:ext>
            </a:extLst>
          </p:cNvPr>
          <p:cNvSpPr>
            <a:spLocks noGrp="1"/>
          </p:cNvSpPr>
          <p:nvPr>
            <p:ph idx="1"/>
          </p:nvPr>
        </p:nvSpPr>
        <p:spPr>
          <a:xfrm>
            <a:off x="841067" y="1528573"/>
            <a:ext cx="10514350" cy="4962692"/>
          </a:xfrm>
        </p:spPr>
        <p:txBody>
          <a:bodyPr vert="horz" lIns="91440" tIns="45720" rIns="91440" bIns="45720" rtlCol="0" anchor="t">
            <a:normAutofit/>
          </a:bodyPr>
          <a:lstStyle/>
          <a:p>
            <a:pPr algn="just">
              <a:lnSpc>
                <a:spcPct val="150000"/>
              </a:lnSpc>
            </a:pPr>
            <a:r>
              <a:rPr lang="en-US">
                <a:latin typeface="Arial"/>
                <a:cs typeface="Arial"/>
              </a:rPr>
              <a:t>Birmingham City Council has implemented a comprehensive drug, alcohol misuse program that aims to address the disparate methods to tackling substance abuse and provide support to individuals in their recovery journey, as well as helping them with job, housing, and well-being. (Local Government Association, 2018). </a:t>
            </a:r>
            <a:endParaRPr lang="en-US">
              <a:solidFill>
                <a:srgbClr val="000000"/>
              </a:solidFill>
              <a:latin typeface="Arial"/>
              <a:cs typeface="Arial"/>
            </a:endParaRPr>
          </a:p>
          <a:p>
            <a:endParaRPr lang="en-US"/>
          </a:p>
        </p:txBody>
      </p:sp>
    </p:spTree>
    <p:extLst>
      <p:ext uri="{BB962C8B-B14F-4D97-AF65-F5344CB8AC3E}">
        <p14:creationId xmlns:p14="http://schemas.microsoft.com/office/powerpoint/2010/main" val="1641771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1F7A-1C9C-3FDF-3A45-1D10EAD5CDDC}"/>
              </a:ext>
            </a:extLst>
          </p:cNvPr>
          <p:cNvSpPr>
            <a:spLocks noGrp="1"/>
          </p:cNvSpPr>
          <p:nvPr>
            <p:ph type="title"/>
          </p:nvPr>
        </p:nvSpPr>
        <p:spPr>
          <a:xfrm>
            <a:off x="446790" y="-5711"/>
            <a:ext cx="11176958" cy="1598732"/>
          </a:xfrm>
        </p:spPr>
        <p:txBody>
          <a:bodyPr/>
          <a:lstStyle/>
          <a:p>
            <a:r>
              <a:rPr lang="en-US">
                <a:latin typeface="Arial"/>
                <a:cs typeface="Arial"/>
              </a:rPr>
              <a:t>What  services Birmingham council is already running</a:t>
            </a:r>
          </a:p>
        </p:txBody>
      </p:sp>
      <p:sp>
        <p:nvSpPr>
          <p:cNvPr id="3" name="Content Placeholder 2">
            <a:extLst>
              <a:ext uri="{FF2B5EF4-FFF2-40B4-BE49-F238E27FC236}">
                <a16:creationId xmlns:a16="http://schemas.microsoft.com/office/drawing/2014/main" id="{2D63FE85-2324-94E0-F997-6681D34C1037}"/>
              </a:ext>
            </a:extLst>
          </p:cNvPr>
          <p:cNvSpPr>
            <a:spLocks noGrp="1"/>
          </p:cNvSpPr>
          <p:nvPr>
            <p:ph idx="1"/>
          </p:nvPr>
        </p:nvSpPr>
        <p:spPr>
          <a:xfrm>
            <a:off x="785648" y="1256482"/>
            <a:ext cx="10977659" cy="5599436"/>
          </a:xfrm>
        </p:spPr>
        <p:txBody>
          <a:bodyPr vert="horz" lIns="91440" tIns="45720" rIns="91440" bIns="45720" rtlCol="0" anchor="t">
            <a:normAutofit fontScale="77500" lnSpcReduction="20000"/>
          </a:bodyPr>
          <a:lstStyle/>
          <a:p>
            <a:pPr marL="0" indent="0" algn="just">
              <a:lnSpc>
                <a:spcPct val="160000"/>
              </a:lnSpc>
              <a:buNone/>
            </a:pPr>
            <a:r>
              <a:rPr lang="en-US" b="1">
                <a:latin typeface="Arial"/>
                <a:ea typeface="+mn-lt"/>
                <a:cs typeface="+mn-lt"/>
              </a:rPr>
              <a:t>Services</a:t>
            </a:r>
            <a:r>
              <a:rPr lang="en-US" sz="1800" b="1">
                <a:latin typeface="Arial"/>
                <a:ea typeface="+mn-lt"/>
                <a:cs typeface="+mn-lt"/>
              </a:rPr>
              <a:t>:</a:t>
            </a:r>
            <a:endParaRPr lang="en-US">
              <a:latin typeface="Arial"/>
              <a:cs typeface="Arial"/>
            </a:endParaRPr>
          </a:p>
          <a:p>
            <a:pPr marL="0" indent="0" algn="just">
              <a:lnSpc>
                <a:spcPct val="160000"/>
              </a:lnSpc>
              <a:buNone/>
            </a:pPr>
            <a:r>
              <a:rPr lang="en-US">
                <a:latin typeface="Arial"/>
                <a:cs typeface="Arial"/>
              </a:rPr>
              <a:t>"</a:t>
            </a:r>
            <a:r>
              <a:rPr lang="en-US" sz="1800">
                <a:latin typeface="Arial"/>
                <a:cs typeface="Arial"/>
              </a:rPr>
              <a:t>Change Grow Live” has obtained a five-year contract to incorporate its Reach Out Recovery program, which aids people with drug abuse issues. The program, which launched in 2015, includes a recovery coordinator who manages several areas of the client's help, such as job, training, housing, and benefits. (Local Government Association, 2018</a:t>
            </a:r>
            <a:r>
              <a:rPr lang="en-US">
                <a:latin typeface="Arial"/>
                <a:cs typeface="Arial"/>
              </a:rPr>
              <a:t>;</a:t>
            </a:r>
            <a:r>
              <a:rPr lang="en-US">
                <a:latin typeface="Arial"/>
                <a:ea typeface="+mn-lt"/>
                <a:cs typeface="+mn-lt"/>
              </a:rPr>
              <a:t>NHS choices, 2015</a:t>
            </a:r>
            <a:r>
              <a:rPr lang="en-US">
                <a:latin typeface="Arial"/>
                <a:ea typeface="+mn-lt"/>
                <a:cs typeface="Arial"/>
              </a:rPr>
              <a:t>).</a:t>
            </a:r>
            <a:r>
              <a:rPr lang="en-US" sz="1800">
                <a:latin typeface="Arial"/>
                <a:cs typeface="Arial"/>
              </a:rPr>
              <a:t> </a:t>
            </a:r>
            <a:endParaRPr lang="en-US">
              <a:latin typeface="Arial"/>
              <a:cs typeface="Arial"/>
            </a:endParaRPr>
          </a:p>
          <a:p>
            <a:pPr marL="0" indent="0" algn="just">
              <a:lnSpc>
                <a:spcPct val="160000"/>
              </a:lnSpc>
              <a:buNone/>
            </a:pPr>
            <a:r>
              <a:rPr lang="en-US" sz="1800" b="1">
                <a:latin typeface="Arial"/>
                <a:cs typeface="Arial"/>
              </a:rPr>
              <a:t>Impacts</a:t>
            </a:r>
          </a:p>
          <a:p>
            <a:pPr algn="just">
              <a:lnSpc>
                <a:spcPct val="160000"/>
              </a:lnSpc>
              <a:buNone/>
            </a:pPr>
            <a:r>
              <a:rPr lang="en-US" sz="1800">
                <a:latin typeface="Arial"/>
                <a:ea typeface="+mn-lt"/>
                <a:cs typeface="+mn-lt"/>
              </a:rPr>
              <a:t>• putting clients into jobs - one-third complete the program with at least 10 days of work under their belt. </a:t>
            </a:r>
            <a:endParaRPr lang="en-US" sz="1800">
              <a:latin typeface="Arial"/>
              <a:cs typeface="Arial"/>
            </a:endParaRPr>
          </a:p>
          <a:p>
            <a:pPr algn="just">
              <a:lnSpc>
                <a:spcPct val="160000"/>
              </a:lnSpc>
              <a:buNone/>
            </a:pPr>
            <a:r>
              <a:rPr lang="en-US" sz="1800">
                <a:latin typeface="Arial"/>
                <a:ea typeface="+mn-lt"/>
                <a:cs typeface="+mn-lt"/>
              </a:rPr>
              <a:t>• Involving family, friends in the recovery process - more than half of clients do this.</a:t>
            </a:r>
            <a:endParaRPr lang="en-US" sz="1800">
              <a:latin typeface="Arial"/>
              <a:cs typeface="Arial"/>
            </a:endParaRPr>
          </a:p>
          <a:p>
            <a:pPr marL="0" indent="0" algn="just">
              <a:lnSpc>
                <a:spcPct val="160000"/>
              </a:lnSpc>
              <a:buNone/>
            </a:pPr>
            <a:r>
              <a:rPr lang="en-US" sz="1800">
                <a:latin typeface="Arial"/>
                <a:ea typeface="+mn-lt"/>
                <a:cs typeface="+mn-lt"/>
              </a:rPr>
              <a:t>• Guaranteeing government treatment orders are executed - these can last three, six, or twelve months, with success rates presently exceeding 80%. </a:t>
            </a:r>
            <a:r>
              <a:rPr lang="en-US" sz="1800">
                <a:latin typeface="Arial"/>
                <a:ea typeface="+mn-lt"/>
                <a:cs typeface="Arial"/>
              </a:rPr>
              <a:t>(Local Government Association, 2018). </a:t>
            </a:r>
            <a:endParaRPr lang="en-US" sz="1800">
              <a:latin typeface="Arial"/>
              <a:cs typeface="Arial"/>
            </a:endParaRPr>
          </a:p>
          <a:p>
            <a:pPr marL="0" indent="0" algn="just">
              <a:lnSpc>
                <a:spcPct val="160000"/>
              </a:lnSpc>
              <a:buNone/>
            </a:pPr>
            <a:r>
              <a:rPr lang="en-US" sz="1800" b="1">
                <a:latin typeface="Arial"/>
                <a:cs typeface="Arial"/>
              </a:rPr>
              <a:t>Learnings:</a:t>
            </a:r>
          </a:p>
          <a:p>
            <a:pPr algn="just">
              <a:lnSpc>
                <a:spcPct val="160000"/>
              </a:lnSpc>
            </a:pPr>
            <a:r>
              <a:rPr lang="en-US" sz="1800">
                <a:latin typeface="Arial"/>
                <a:ea typeface="+mn-lt"/>
                <a:cs typeface="+mn-lt"/>
              </a:rPr>
              <a:t> </a:t>
            </a:r>
            <a:r>
              <a:rPr lang="en-US">
                <a:latin typeface="Arial"/>
                <a:ea typeface="+mn-lt"/>
                <a:cs typeface="Arial"/>
              </a:rPr>
              <a:t>Recognizes the need of developing specialized methods for distinct demographics.</a:t>
            </a:r>
            <a:endParaRPr lang="en-US">
              <a:latin typeface="Arial"/>
              <a:cs typeface="Arial"/>
            </a:endParaRPr>
          </a:p>
          <a:p>
            <a:pPr algn="just">
              <a:lnSpc>
                <a:spcPct val="160000"/>
              </a:lnSpc>
            </a:pPr>
            <a:r>
              <a:rPr lang="en-US">
                <a:latin typeface="Arial"/>
                <a:ea typeface="+mn-lt"/>
                <a:cs typeface="Arial"/>
              </a:rPr>
              <a:t>Emphasizes the importance of understanding cultural differences.</a:t>
            </a:r>
            <a:endParaRPr lang="en-US">
              <a:latin typeface="Arial"/>
              <a:cs typeface="Arial"/>
            </a:endParaRPr>
          </a:p>
          <a:p>
            <a:pPr algn="just">
              <a:lnSpc>
                <a:spcPct val="160000"/>
              </a:lnSpc>
            </a:pPr>
            <a:r>
              <a:rPr lang="en-US">
                <a:latin typeface="Arial"/>
                <a:ea typeface="+mn-lt"/>
                <a:cs typeface="Arial"/>
              </a:rPr>
              <a:t>Example: Subcontracting drug and alcohol services to KIKIT, a provider with a significant BAME consumers. KIKIT provides culturally sensitive, multilingual services. (Local Government Association, 2018). </a:t>
            </a:r>
            <a:endParaRPr lang="en-US">
              <a:solidFill>
                <a:srgbClr val="000000"/>
              </a:solidFill>
              <a:latin typeface="Arial"/>
              <a:ea typeface="+mn-lt"/>
              <a:cs typeface="Arial"/>
            </a:endParaRPr>
          </a:p>
          <a:p>
            <a:pPr algn="just"/>
            <a:endParaRPr lang="en-US">
              <a:latin typeface="Arial"/>
              <a:cs typeface="Arial"/>
            </a:endParaRPr>
          </a:p>
          <a:p>
            <a:pPr algn="just"/>
            <a:endParaRPr lang="en-US" sz="1800">
              <a:latin typeface="Arial"/>
              <a:cs typeface="Arial"/>
            </a:endParaRPr>
          </a:p>
          <a:p>
            <a:endParaRPr lang="en-US" sz="1800">
              <a:latin typeface="Arial"/>
              <a:cs typeface="Arial"/>
            </a:endParaRPr>
          </a:p>
        </p:txBody>
      </p:sp>
    </p:spTree>
    <p:extLst>
      <p:ext uri="{BB962C8B-B14F-4D97-AF65-F5344CB8AC3E}">
        <p14:creationId xmlns:p14="http://schemas.microsoft.com/office/powerpoint/2010/main" val="1729222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9F9EE-FB55-470E-1980-534C2F82E321}"/>
              </a:ext>
            </a:extLst>
          </p:cNvPr>
          <p:cNvSpPr>
            <a:spLocks noGrp="1"/>
          </p:cNvSpPr>
          <p:nvPr>
            <p:ph idx="1"/>
          </p:nvPr>
        </p:nvSpPr>
        <p:spPr>
          <a:xfrm>
            <a:off x="1504379" y="1188414"/>
            <a:ext cx="9887840" cy="5331339"/>
          </a:xfrm>
        </p:spPr>
        <p:txBody>
          <a:bodyPr vert="horz" lIns="91440" tIns="45720" rIns="91440" bIns="45720" rtlCol="0" anchor="t">
            <a:normAutofit lnSpcReduction="10000"/>
          </a:bodyPr>
          <a:lstStyle/>
          <a:p>
            <a:pPr marL="0" indent="0">
              <a:lnSpc>
                <a:spcPct val="150000"/>
              </a:lnSpc>
              <a:buNone/>
            </a:pPr>
            <a:r>
              <a:rPr lang="en-US" b="1">
                <a:latin typeface="Arial"/>
                <a:cs typeface="Arial"/>
              </a:rPr>
              <a:t>Services:</a:t>
            </a:r>
            <a:endParaRPr lang="en-US">
              <a:latin typeface="Arial"/>
              <a:cs typeface="Arial"/>
            </a:endParaRPr>
          </a:p>
          <a:p>
            <a:pPr>
              <a:lnSpc>
                <a:spcPct val="150000"/>
              </a:lnSpc>
            </a:pPr>
            <a:r>
              <a:rPr lang="en-US">
                <a:solidFill>
                  <a:schemeClr val="tx1"/>
                </a:solidFill>
                <a:latin typeface="Arial"/>
                <a:cs typeface="Arial"/>
              </a:rPr>
              <a:t>"T</a:t>
            </a:r>
            <a:r>
              <a:rPr lang="en-US" u="sng">
                <a:solidFill>
                  <a:schemeClr val="tx1"/>
                </a:solidFill>
                <a:latin typeface="Arial"/>
                <a:cs typeface="Arial"/>
              </a:rPr>
              <a:t>he COMPASS </a:t>
            </a:r>
            <a:r>
              <a:rPr lang="en-US" u="sng" err="1">
                <a:solidFill>
                  <a:schemeClr val="tx1"/>
                </a:solidFill>
                <a:latin typeface="Arial"/>
                <a:cs typeface="Arial"/>
              </a:rPr>
              <a:t>Programme</a:t>
            </a:r>
            <a:r>
              <a:rPr lang="en-US" u="sng">
                <a:solidFill>
                  <a:schemeClr val="tx1"/>
                </a:solidFill>
                <a:latin typeface="Arial"/>
                <a:cs typeface="Arial"/>
              </a:rPr>
              <a:t>"</a:t>
            </a:r>
            <a:r>
              <a:rPr lang="en-US">
                <a:solidFill>
                  <a:schemeClr val="tx1"/>
                </a:solidFill>
                <a:latin typeface="Arial"/>
                <a:cs typeface="Arial"/>
              </a:rPr>
              <a:t> aids those who suffer from severe and persistent or intricate mental health challenges (such as schizophrenia, psychosis, bipolar disorder, depression, and personality disorder) and who also engage in problematic substance abuse including drugs and/or alcohol. (NHS choices, 2023).</a:t>
            </a:r>
          </a:p>
          <a:p>
            <a:pPr>
              <a:lnSpc>
                <a:spcPct val="150000"/>
              </a:lnSpc>
            </a:pPr>
            <a:r>
              <a:rPr lang="en-US">
                <a:solidFill>
                  <a:schemeClr val="tx1"/>
                </a:solidFill>
                <a:latin typeface="Arial"/>
                <a:cs typeface="Arial"/>
              </a:rPr>
              <a:t>this service operate across the Solihull and Birmingham. (NHS choices, 2023).</a:t>
            </a:r>
          </a:p>
          <a:p>
            <a:pPr marL="0" indent="0">
              <a:lnSpc>
                <a:spcPct val="150000"/>
              </a:lnSpc>
              <a:buNone/>
            </a:pPr>
            <a:r>
              <a:rPr lang="en-US" b="1">
                <a:solidFill>
                  <a:schemeClr val="tx1"/>
                </a:solidFill>
                <a:latin typeface="Arial"/>
                <a:ea typeface="+mn-lt"/>
                <a:cs typeface="+mn-lt"/>
              </a:rPr>
              <a:t>Commissioning Service Arrangements by </a:t>
            </a:r>
            <a:r>
              <a:rPr lang="en-US" b="1">
                <a:solidFill>
                  <a:srgbClr val="404040"/>
                </a:solidFill>
                <a:latin typeface="Arial"/>
                <a:ea typeface="+mn-lt"/>
                <a:cs typeface="Arial"/>
              </a:rPr>
              <a:t>BSMHFT NHS, 2015.</a:t>
            </a:r>
            <a:endParaRPr lang="en-US" b="1">
              <a:solidFill>
                <a:schemeClr val="tx1"/>
              </a:solidFill>
              <a:latin typeface="Arial"/>
              <a:cs typeface="Arial"/>
            </a:endParaRPr>
          </a:p>
          <a:p>
            <a:pPr>
              <a:lnSpc>
                <a:spcPct val="150000"/>
              </a:lnSpc>
            </a:pPr>
            <a:r>
              <a:rPr lang="en-US">
                <a:solidFill>
                  <a:schemeClr val="tx1"/>
                </a:solidFill>
                <a:latin typeface="Arial"/>
                <a:ea typeface="+mn-lt"/>
                <a:cs typeface="+mn-lt"/>
              </a:rPr>
              <a:t> Collaborative commissioning between local governments, NHS CCGs, and nonprofit groups.</a:t>
            </a:r>
            <a:endParaRPr lang="en-US">
              <a:solidFill>
                <a:schemeClr val="tx1"/>
              </a:solidFill>
              <a:latin typeface="Arial"/>
              <a:cs typeface="Arial"/>
            </a:endParaRPr>
          </a:p>
          <a:p>
            <a:pPr>
              <a:lnSpc>
                <a:spcPct val="150000"/>
              </a:lnSpc>
            </a:pPr>
            <a:r>
              <a:rPr lang="en-US">
                <a:solidFill>
                  <a:schemeClr val="tx1"/>
                </a:solidFill>
                <a:latin typeface="Arial"/>
                <a:ea typeface="+mn-lt"/>
                <a:cs typeface="+mn-lt"/>
              </a:rPr>
              <a:t> Combined funding for integrated care pathways.</a:t>
            </a:r>
            <a:endParaRPr lang="en-US">
              <a:solidFill>
                <a:schemeClr val="tx1"/>
              </a:solidFill>
              <a:latin typeface="Arial"/>
              <a:cs typeface="Arial"/>
            </a:endParaRPr>
          </a:p>
          <a:p>
            <a:pPr>
              <a:lnSpc>
                <a:spcPct val="150000"/>
              </a:lnSpc>
            </a:pPr>
            <a:r>
              <a:rPr lang="en-US">
                <a:solidFill>
                  <a:schemeClr val="tx1"/>
                </a:solidFill>
                <a:latin typeface="Arial"/>
                <a:ea typeface="+mn-lt"/>
                <a:cs typeface="+mn-lt"/>
              </a:rPr>
              <a:t>Encourages collaboration and partnership amongst service providers.</a:t>
            </a:r>
            <a:endParaRPr lang="en-US">
              <a:solidFill>
                <a:schemeClr val="tx1"/>
              </a:solidFill>
              <a:latin typeface="Arial"/>
              <a:cs typeface="Arial"/>
            </a:endParaRPr>
          </a:p>
          <a:p>
            <a:pPr marL="0" indent="0">
              <a:lnSpc>
                <a:spcPct val="150000"/>
              </a:lnSpc>
              <a:buNone/>
            </a:pPr>
            <a:endParaRPr lang="en-US">
              <a:solidFill>
                <a:srgbClr val="000000"/>
              </a:solidFill>
              <a:latin typeface="Arial"/>
              <a:cs typeface="Arial"/>
            </a:endParaRPr>
          </a:p>
          <a:p>
            <a:pPr>
              <a:lnSpc>
                <a:spcPct val="150000"/>
              </a:lnSpc>
            </a:pPr>
            <a:endParaRPr lang="en-US" b="1">
              <a:latin typeface="Arial"/>
              <a:cs typeface="Arial"/>
            </a:endParaRPr>
          </a:p>
        </p:txBody>
      </p:sp>
    </p:spTree>
    <p:extLst>
      <p:ext uri="{BB962C8B-B14F-4D97-AF65-F5344CB8AC3E}">
        <p14:creationId xmlns:p14="http://schemas.microsoft.com/office/powerpoint/2010/main" val="1497403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A045E-98D0-D95F-C1AE-ED2A8A3A1FE8}"/>
              </a:ext>
            </a:extLst>
          </p:cNvPr>
          <p:cNvSpPr>
            <a:spLocks noGrp="1"/>
          </p:cNvSpPr>
          <p:nvPr>
            <p:ph type="title"/>
          </p:nvPr>
        </p:nvSpPr>
        <p:spPr>
          <a:xfrm>
            <a:off x="1593581" y="399258"/>
            <a:ext cx="9923522" cy="1218431"/>
          </a:xfrm>
        </p:spPr>
        <p:txBody>
          <a:bodyPr/>
          <a:lstStyle/>
          <a:p>
            <a:r>
              <a:rPr lang="en-US">
                <a:latin typeface="Arial"/>
                <a:cs typeface="Arial"/>
              </a:rPr>
              <a:t>Healthcare Provision</a:t>
            </a:r>
          </a:p>
        </p:txBody>
      </p:sp>
      <p:sp>
        <p:nvSpPr>
          <p:cNvPr id="3" name="Content Placeholder 2">
            <a:extLst>
              <a:ext uri="{FF2B5EF4-FFF2-40B4-BE49-F238E27FC236}">
                <a16:creationId xmlns:a16="http://schemas.microsoft.com/office/drawing/2014/main" id="{A5144476-ADC1-35DF-6DF0-D61AFA018CA2}"/>
              </a:ext>
            </a:extLst>
          </p:cNvPr>
          <p:cNvSpPr>
            <a:spLocks noGrp="1"/>
          </p:cNvSpPr>
          <p:nvPr>
            <p:ph idx="1"/>
          </p:nvPr>
        </p:nvSpPr>
        <p:spPr>
          <a:xfrm>
            <a:off x="1227607" y="1309142"/>
            <a:ext cx="10277005" cy="5551455"/>
          </a:xfrm>
        </p:spPr>
        <p:txBody>
          <a:bodyPr vert="horz" lIns="91440" tIns="45720" rIns="91440" bIns="45720" rtlCol="0" anchor="t">
            <a:normAutofit lnSpcReduction="10000"/>
          </a:bodyPr>
          <a:lstStyle/>
          <a:p>
            <a:pPr>
              <a:lnSpc>
                <a:spcPct val="150000"/>
              </a:lnSpc>
            </a:pPr>
            <a:r>
              <a:rPr lang="en-US">
                <a:latin typeface="Arial"/>
                <a:ea typeface="+mn-lt"/>
                <a:cs typeface="+mn-lt"/>
              </a:rPr>
              <a:t>Medical treatments include detoxification, medication, and psychosocial therapies.</a:t>
            </a:r>
            <a:endParaRPr lang="en-US">
              <a:latin typeface="Arial"/>
              <a:cs typeface="Arial"/>
            </a:endParaRPr>
          </a:p>
          <a:p>
            <a:pPr>
              <a:lnSpc>
                <a:spcPct val="150000"/>
              </a:lnSpc>
            </a:pPr>
            <a:r>
              <a:rPr lang="en-US">
                <a:latin typeface="Arial"/>
                <a:ea typeface="+mn-lt"/>
                <a:cs typeface="+mn-lt"/>
              </a:rPr>
              <a:t>Commissioning services such as addiction clinics, GPs, hospital for  acute care, and specialist in mental health.</a:t>
            </a:r>
            <a:r>
              <a:rPr lang="en-US">
                <a:solidFill>
                  <a:srgbClr val="000000"/>
                </a:solidFill>
                <a:latin typeface="Arial"/>
                <a:ea typeface="+mn-lt"/>
                <a:cs typeface="Arial"/>
              </a:rPr>
              <a:t>(Hunt, G.E. </a:t>
            </a:r>
            <a:r>
              <a:rPr lang="en-US" i="1">
                <a:solidFill>
                  <a:srgbClr val="000000"/>
                </a:solidFill>
                <a:latin typeface="Arial"/>
                <a:ea typeface="+mn-lt"/>
                <a:cs typeface="Arial"/>
              </a:rPr>
              <a:t>et al.</a:t>
            </a:r>
            <a:r>
              <a:rPr lang="en-US">
                <a:solidFill>
                  <a:srgbClr val="000000"/>
                </a:solidFill>
                <a:latin typeface="Arial"/>
                <a:ea typeface="+mn-lt"/>
                <a:cs typeface="Arial"/>
              </a:rPr>
              <a:t> 2019)</a:t>
            </a:r>
          </a:p>
          <a:p>
            <a:pPr>
              <a:lnSpc>
                <a:spcPct val="150000"/>
              </a:lnSpc>
            </a:pPr>
            <a:r>
              <a:rPr lang="en-US">
                <a:solidFill>
                  <a:srgbClr val="000000"/>
                </a:solidFill>
                <a:latin typeface="Arial"/>
                <a:ea typeface="+mn-lt"/>
                <a:cs typeface="+mn-lt"/>
              </a:rPr>
              <a:t>Commissioning Addiction Clinics: Provide evidence-based therapies such as assessments, detoxification, counseling, and relapse prevention programs.</a:t>
            </a:r>
            <a:endParaRPr lang="en-US">
              <a:solidFill>
                <a:srgbClr val="000000"/>
              </a:solidFill>
              <a:latin typeface="Arial"/>
              <a:cs typeface="Arial"/>
            </a:endParaRPr>
          </a:p>
          <a:p>
            <a:pPr>
              <a:lnSpc>
                <a:spcPct val="150000"/>
              </a:lnSpc>
            </a:pPr>
            <a:r>
              <a:rPr lang="en-US">
                <a:solidFill>
                  <a:srgbClr val="000000"/>
                </a:solidFill>
                <a:latin typeface="Arial"/>
                <a:ea typeface="+mn-lt"/>
                <a:cs typeface="+mn-lt"/>
              </a:rPr>
              <a:t>General Practices That Provide Substance Abuse Services: Screening, short interventions, and referrals to specialist treatment.</a:t>
            </a:r>
            <a:endParaRPr lang="en-US">
              <a:latin typeface="Arial"/>
              <a:cs typeface="Arial"/>
            </a:endParaRPr>
          </a:p>
          <a:p>
            <a:pPr>
              <a:lnSpc>
                <a:spcPct val="150000"/>
              </a:lnSpc>
            </a:pPr>
            <a:r>
              <a:rPr lang="en-US">
                <a:solidFill>
                  <a:srgbClr val="000000"/>
                </a:solidFill>
                <a:latin typeface="Arial"/>
                <a:ea typeface="+mn-lt"/>
                <a:cs typeface="+mn-lt"/>
              </a:rPr>
              <a:t>Hospital-Based Acute Care: Treats acute medical and psychological effects of drug abuse.</a:t>
            </a:r>
            <a:endParaRPr lang="en-US">
              <a:latin typeface="Arial"/>
              <a:cs typeface="Arial"/>
            </a:endParaRPr>
          </a:p>
          <a:p>
            <a:pPr>
              <a:lnSpc>
                <a:spcPct val="150000"/>
              </a:lnSpc>
            </a:pPr>
            <a:r>
              <a:rPr lang="en-US">
                <a:solidFill>
                  <a:srgbClr val="000000"/>
                </a:solidFill>
                <a:latin typeface="Arial"/>
                <a:ea typeface="+mn-lt"/>
                <a:cs typeface="+mn-lt"/>
              </a:rPr>
              <a:t>  Mental Health Services with drug Misuse Expertise: Handle co-occurring mental health and drug abuse issues. </a:t>
            </a:r>
            <a:r>
              <a:rPr lang="en-US">
                <a:solidFill>
                  <a:srgbClr val="000000"/>
                </a:solidFill>
                <a:latin typeface="Arial"/>
                <a:ea typeface="+mn-lt"/>
                <a:cs typeface="Arial"/>
              </a:rPr>
              <a:t>(Hunt, G.E. </a:t>
            </a:r>
            <a:r>
              <a:rPr lang="en-US" i="1">
                <a:solidFill>
                  <a:srgbClr val="000000"/>
                </a:solidFill>
                <a:latin typeface="Arial"/>
                <a:ea typeface="+mn-lt"/>
                <a:cs typeface="Arial"/>
              </a:rPr>
              <a:t>et al.</a:t>
            </a:r>
            <a:r>
              <a:rPr lang="en-US">
                <a:solidFill>
                  <a:srgbClr val="000000"/>
                </a:solidFill>
                <a:latin typeface="Arial"/>
                <a:ea typeface="+mn-lt"/>
                <a:cs typeface="Arial"/>
              </a:rPr>
              <a:t> 2019)</a:t>
            </a:r>
          </a:p>
          <a:p>
            <a:pPr>
              <a:lnSpc>
                <a:spcPct val="150000"/>
              </a:lnSpc>
            </a:pPr>
            <a:r>
              <a:rPr lang="en-US">
                <a:solidFill>
                  <a:srgbClr val="000000"/>
                </a:solidFill>
                <a:latin typeface="Arial"/>
                <a:cs typeface="Arial"/>
              </a:rPr>
              <a:t>Providers: healthcare professionals, </a:t>
            </a:r>
            <a:r>
              <a:rPr lang="en-US">
                <a:solidFill>
                  <a:srgbClr val="000000"/>
                </a:solidFill>
                <a:latin typeface="Arial"/>
                <a:ea typeface="+mn-lt"/>
                <a:cs typeface="+mn-lt"/>
              </a:rPr>
              <a:t>Community psychiatric nurses (CPNs), Occupational therapist (OT), Physiotherapist (</a:t>
            </a:r>
            <a:r>
              <a:rPr lang="en-US">
                <a:solidFill>
                  <a:srgbClr val="000000"/>
                </a:solidFill>
                <a:latin typeface="Arial"/>
                <a:ea typeface="+mn-lt"/>
                <a:cs typeface="Arial"/>
              </a:rPr>
              <a:t>PT)</a:t>
            </a:r>
            <a:r>
              <a:rPr lang="en-US">
                <a:solidFill>
                  <a:srgbClr val="000000"/>
                </a:solidFill>
                <a:latin typeface="Arial"/>
                <a:ea typeface="+mn-lt"/>
                <a:cs typeface="+mn-lt"/>
              </a:rPr>
              <a:t>, psychiatrist, Dietitians, Matrons. (</a:t>
            </a:r>
            <a:r>
              <a:rPr lang="en-US">
                <a:solidFill>
                  <a:srgbClr val="404040"/>
                </a:solidFill>
                <a:latin typeface="Arial"/>
                <a:ea typeface="+mn-lt"/>
                <a:cs typeface="Arial"/>
              </a:rPr>
              <a:t>BSMHFT NHS, 2015).</a:t>
            </a:r>
            <a:endParaRPr lang="en-US">
              <a:solidFill>
                <a:srgbClr val="000000"/>
              </a:solidFill>
              <a:latin typeface="Arial"/>
              <a:ea typeface="+mn-lt"/>
              <a:cs typeface="Arial"/>
            </a:endParaRPr>
          </a:p>
          <a:p>
            <a:endParaRPr lang="en-US">
              <a:solidFill>
                <a:srgbClr val="000000"/>
              </a:solidFill>
              <a:latin typeface="Century Gothic"/>
              <a:cs typeface="Arial"/>
            </a:endParaRPr>
          </a:p>
        </p:txBody>
      </p:sp>
    </p:spTree>
    <p:extLst>
      <p:ext uri="{BB962C8B-B14F-4D97-AF65-F5344CB8AC3E}">
        <p14:creationId xmlns:p14="http://schemas.microsoft.com/office/powerpoint/2010/main" val="1759138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2FD18-D2F8-E6A8-EBF1-090C0B328D9F}"/>
              </a:ext>
            </a:extLst>
          </p:cNvPr>
          <p:cNvSpPr>
            <a:spLocks noGrp="1"/>
          </p:cNvSpPr>
          <p:nvPr>
            <p:ph type="title"/>
          </p:nvPr>
        </p:nvSpPr>
        <p:spPr>
          <a:xfrm>
            <a:off x="1606073" y="124438"/>
            <a:ext cx="9911030" cy="1543218"/>
          </a:xfrm>
        </p:spPr>
        <p:txBody>
          <a:bodyPr/>
          <a:lstStyle/>
          <a:p>
            <a:r>
              <a:rPr lang="en-US"/>
              <a:t>Social care provision</a:t>
            </a:r>
          </a:p>
        </p:txBody>
      </p:sp>
      <p:sp>
        <p:nvSpPr>
          <p:cNvPr id="3" name="Content Placeholder 2">
            <a:extLst>
              <a:ext uri="{FF2B5EF4-FFF2-40B4-BE49-F238E27FC236}">
                <a16:creationId xmlns:a16="http://schemas.microsoft.com/office/drawing/2014/main" id="{302CF5FE-C939-D8AE-ACD9-D65E8156E546}"/>
              </a:ext>
            </a:extLst>
          </p:cNvPr>
          <p:cNvSpPr>
            <a:spLocks noGrp="1"/>
          </p:cNvSpPr>
          <p:nvPr>
            <p:ph idx="1"/>
          </p:nvPr>
        </p:nvSpPr>
        <p:spPr>
          <a:xfrm>
            <a:off x="1127673" y="1396586"/>
            <a:ext cx="10376939" cy="5464013"/>
          </a:xfrm>
        </p:spPr>
        <p:txBody>
          <a:bodyPr vert="horz" lIns="91440" tIns="45720" rIns="91440" bIns="45720" rtlCol="0" anchor="t">
            <a:normAutofit/>
          </a:bodyPr>
          <a:lstStyle/>
          <a:p>
            <a:pPr marL="0" indent="0">
              <a:buNone/>
            </a:pPr>
            <a:endParaRPr lang="en-US"/>
          </a:p>
          <a:p>
            <a:r>
              <a:rPr lang="en-US">
                <a:solidFill>
                  <a:schemeClr val="tx1"/>
                </a:solidFill>
                <a:latin typeface="Arial"/>
                <a:ea typeface="+mn-lt"/>
                <a:cs typeface="+mn-lt"/>
              </a:rPr>
              <a:t>Provide help for daily living, housing, employment, and social inclusion.</a:t>
            </a:r>
            <a:endParaRPr lang="en-US">
              <a:solidFill>
                <a:schemeClr val="tx1"/>
              </a:solidFill>
              <a:latin typeface="Arial"/>
              <a:cs typeface="Arial"/>
            </a:endParaRPr>
          </a:p>
          <a:p>
            <a:r>
              <a:rPr lang="en-US">
                <a:solidFill>
                  <a:schemeClr val="tx1"/>
                </a:solidFill>
                <a:latin typeface="Arial"/>
                <a:ea typeface="+mn-lt"/>
                <a:cs typeface="+mn-lt"/>
              </a:rPr>
              <a:t> The services should be commissioned like residential rehabilitation facilities, assisted housing schemes, community outreach teams, and job assistance programs. </a:t>
            </a:r>
            <a:r>
              <a:rPr lang="en-US">
                <a:solidFill>
                  <a:schemeClr val="tx1"/>
                </a:solidFill>
                <a:latin typeface="Arial"/>
                <a:ea typeface="+mn-lt"/>
                <a:cs typeface="Arial"/>
              </a:rPr>
              <a:t>(Local Government Association. Birmingham, 2018)</a:t>
            </a:r>
          </a:p>
          <a:p>
            <a:r>
              <a:rPr lang="en-US">
                <a:solidFill>
                  <a:schemeClr val="tx1"/>
                </a:solidFill>
                <a:latin typeface="Arial"/>
                <a:ea typeface="+mn-lt"/>
                <a:cs typeface="+mn-lt"/>
              </a:rPr>
              <a:t>Housing Assistance: Work with agencies to find stable housing.</a:t>
            </a:r>
            <a:endParaRPr lang="en-US">
              <a:solidFill>
                <a:schemeClr val="tx1"/>
              </a:solidFill>
              <a:latin typeface="Arial"/>
              <a:cs typeface="Arial"/>
            </a:endParaRPr>
          </a:p>
          <a:p>
            <a:r>
              <a:rPr lang="en-US">
                <a:solidFill>
                  <a:schemeClr val="tx1"/>
                </a:solidFill>
                <a:latin typeface="Arial"/>
                <a:ea typeface="+mn-lt"/>
                <a:cs typeface="+mn-lt"/>
              </a:rPr>
              <a:t>Benefits Advice: Offers information on welfare benefits and financial aid.</a:t>
            </a:r>
            <a:endParaRPr lang="en-US">
              <a:solidFill>
                <a:schemeClr val="tx1"/>
              </a:solidFill>
              <a:latin typeface="Arial"/>
              <a:cs typeface="Arial"/>
            </a:endParaRPr>
          </a:p>
          <a:p>
            <a:r>
              <a:rPr lang="en-US">
                <a:solidFill>
                  <a:schemeClr val="tx1"/>
                </a:solidFill>
                <a:latin typeface="Arial"/>
                <a:ea typeface="+mn-lt"/>
                <a:cs typeface="+mn-lt"/>
              </a:rPr>
              <a:t>Vocational training: Increases skills and employability.</a:t>
            </a:r>
            <a:endParaRPr lang="en-US">
              <a:solidFill>
                <a:schemeClr val="tx1"/>
              </a:solidFill>
              <a:latin typeface="Arial"/>
              <a:cs typeface="Arial"/>
            </a:endParaRPr>
          </a:p>
          <a:p>
            <a:r>
              <a:rPr lang="en-US">
                <a:solidFill>
                  <a:schemeClr val="tx1"/>
                </a:solidFill>
                <a:latin typeface="Arial"/>
                <a:ea typeface="+mn-lt"/>
                <a:cs typeface="+mn-lt"/>
              </a:rPr>
              <a:t>Peer Support Groups: Connects people to helpful communities. </a:t>
            </a:r>
            <a:r>
              <a:rPr lang="en-US">
                <a:solidFill>
                  <a:schemeClr val="tx1"/>
                </a:solidFill>
                <a:latin typeface="Arial"/>
                <a:ea typeface="+mn-lt"/>
                <a:cs typeface="Arial"/>
              </a:rPr>
              <a:t>(Local Government Association. Birmingham, 2018)</a:t>
            </a:r>
          </a:p>
          <a:p>
            <a:r>
              <a:rPr lang="en-US">
                <a:solidFill>
                  <a:schemeClr val="tx1"/>
                </a:solidFill>
                <a:latin typeface="Arial"/>
                <a:cs typeface="Arial"/>
              </a:rPr>
              <a:t>Providers: </a:t>
            </a:r>
            <a:r>
              <a:rPr lang="en-US">
                <a:solidFill>
                  <a:schemeClr val="tx1"/>
                </a:solidFill>
                <a:latin typeface="Arial"/>
                <a:ea typeface="+mn-lt"/>
                <a:cs typeface="+mn-lt"/>
              </a:rPr>
              <a:t>Art therapists, Care Coordinator, Community rehabilitation workers, social workers, Community psychiatric nurses (CPNs). </a:t>
            </a:r>
            <a:r>
              <a:rPr lang="en-US">
                <a:solidFill>
                  <a:srgbClr val="000000"/>
                </a:solidFill>
                <a:latin typeface="Arial"/>
                <a:ea typeface="+mn-lt"/>
                <a:cs typeface="Arial"/>
              </a:rPr>
              <a:t>(</a:t>
            </a:r>
            <a:r>
              <a:rPr lang="en-US">
                <a:solidFill>
                  <a:srgbClr val="404040"/>
                </a:solidFill>
                <a:latin typeface="Arial"/>
                <a:ea typeface="+mn-lt"/>
                <a:cs typeface="Arial"/>
              </a:rPr>
              <a:t>BSMHFT NHS, 2015).</a:t>
            </a:r>
            <a:endParaRPr lang="en-US">
              <a:solidFill>
                <a:srgbClr val="000000"/>
              </a:solidFill>
              <a:latin typeface="Arial"/>
              <a:ea typeface="+mn-lt"/>
              <a:cs typeface="Arial"/>
            </a:endParaRPr>
          </a:p>
          <a:p>
            <a:endParaRPr lang="en-US">
              <a:solidFill>
                <a:schemeClr val="tx1"/>
              </a:solidFill>
              <a:latin typeface="Arial"/>
              <a:ea typeface="+mn-lt"/>
              <a:cs typeface="Arial"/>
            </a:endParaRPr>
          </a:p>
          <a:p>
            <a:endParaRPr lang="en-US">
              <a:solidFill>
                <a:schemeClr val="tx1"/>
              </a:solidFill>
              <a:latin typeface="Arial"/>
              <a:ea typeface="+mn-lt"/>
              <a:cs typeface="+mn-lt"/>
            </a:endParaRPr>
          </a:p>
        </p:txBody>
      </p:sp>
    </p:spTree>
    <p:extLst>
      <p:ext uri="{BB962C8B-B14F-4D97-AF65-F5344CB8AC3E}">
        <p14:creationId xmlns:p14="http://schemas.microsoft.com/office/powerpoint/2010/main" val="2901882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94F4-B21D-75AC-6CC5-8CB9787324DD}"/>
              </a:ext>
            </a:extLst>
          </p:cNvPr>
          <p:cNvSpPr>
            <a:spLocks noGrp="1"/>
          </p:cNvSpPr>
          <p:nvPr>
            <p:ph type="title"/>
          </p:nvPr>
        </p:nvSpPr>
        <p:spPr>
          <a:xfrm>
            <a:off x="1718500" y="249356"/>
            <a:ext cx="9798603" cy="1368333"/>
          </a:xfrm>
        </p:spPr>
        <p:txBody>
          <a:bodyPr/>
          <a:lstStyle/>
          <a:p>
            <a:r>
              <a:rPr lang="en-US"/>
              <a:t>Shared Integrated Provision:</a:t>
            </a:r>
          </a:p>
        </p:txBody>
      </p:sp>
      <p:sp>
        <p:nvSpPr>
          <p:cNvPr id="3" name="Content Placeholder 2">
            <a:extLst>
              <a:ext uri="{FF2B5EF4-FFF2-40B4-BE49-F238E27FC236}">
                <a16:creationId xmlns:a16="http://schemas.microsoft.com/office/drawing/2014/main" id="{9B34CF24-B4C6-7263-2B56-91AE7E246091}"/>
              </a:ext>
            </a:extLst>
          </p:cNvPr>
          <p:cNvSpPr>
            <a:spLocks noGrp="1"/>
          </p:cNvSpPr>
          <p:nvPr>
            <p:ph idx="1"/>
          </p:nvPr>
        </p:nvSpPr>
        <p:spPr>
          <a:xfrm>
            <a:off x="1589868" y="1334126"/>
            <a:ext cx="10339465" cy="5439030"/>
          </a:xfrm>
        </p:spPr>
        <p:txBody>
          <a:bodyPr vert="horz" lIns="91440" tIns="45720" rIns="91440" bIns="45720" rtlCol="0" anchor="t">
            <a:normAutofit/>
          </a:bodyPr>
          <a:lstStyle/>
          <a:p>
            <a:pPr marL="285750" indent="-285750">
              <a:lnSpc>
                <a:spcPct val="150000"/>
              </a:lnSpc>
            </a:pPr>
            <a:r>
              <a:rPr lang="en-US">
                <a:solidFill>
                  <a:schemeClr val="tx1"/>
                </a:solidFill>
                <a:latin typeface="Arial"/>
                <a:ea typeface="+mn-lt"/>
                <a:cs typeface="+mn-lt"/>
              </a:rPr>
              <a:t>Coordinating health and social care providers to ensure that assistance is seamless.</a:t>
            </a:r>
            <a:endParaRPr lang="en-US"/>
          </a:p>
          <a:p>
            <a:pPr marL="285750" indent="-285750">
              <a:lnSpc>
                <a:spcPct val="150000"/>
              </a:lnSpc>
            </a:pPr>
            <a:r>
              <a:rPr lang="en-US">
                <a:solidFill>
                  <a:schemeClr val="tx1"/>
                </a:solidFill>
                <a:latin typeface="Arial"/>
                <a:ea typeface="+mn-lt"/>
                <a:cs typeface="+mn-lt"/>
              </a:rPr>
              <a:t>Putting together a person-centered care plan</a:t>
            </a:r>
          </a:p>
          <a:p>
            <a:pPr marL="285750" indent="-285750">
              <a:lnSpc>
                <a:spcPct val="150000"/>
              </a:lnSpc>
            </a:pPr>
            <a:r>
              <a:rPr lang="en-US">
                <a:solidFill>
                  <a:schemeClr val="tx1"/>
                </a:solidFill>
                <a:latin typeface="Arial"/>
                <a:ea typeface="+mn-lt"/>
                <a:cs typeface="+mn-lt"/>
              </a:rPr>
              <a:t>Hosting multidisciplinary team meetings</a:t>
            </a:r>
          </a:p>
          <a:p>
            <a:pPr marL="285750" indent="-285750">
              <a:lnSpc>
                <a:spcPct val="150000"/>
              </a:lnSpc>
            </a:pPr>
            <a:r>
              <a:rPr lang="en-US">
                <a:solidFill>
                  <a:schemeClr val="tx1"/>
                </a:solidFill>
                <a:latin typeface="Arial"/>
                <a:ea typeface="+mn-lt"/>
                <a:cs typeface="+mn-lt"/>
              </a:rPr>
              <a:t>Carrying out crisis interventions.</a:t>
            </a:r>
          </a:p>
          <a:p>
            <a:pPr marL="285750" indent="-285750">
              <a:lnSpc>
                <a:spcPct val="150000"/>
              </a:lnSpc>
            </a:pPr>
            <a:r>
              <a:rPr lang="en-US">
                <a:solidFill>
                  <a:schemeClr val="tx1"/>
                </a:solidFill>
                <a:latin typeface="Arial"/>
                <a:ea typeface="+mn-lt"/>
                <a:cs typeface="+mn-lt"/>
              </a:rPr>
              <a:t>Coordinating care planning.</a:t>
            </a:r>
          </a:p>
          <a:p>
            <a:pPr marL="285750" indent="-285750">
              <a:lnSpc>
                <a:spcPct val="150000"/>
              </a:lnSpc>
            </a:pPr>
            <a:r>
              <a:rPr lang="en-US">
                <a:solidFill>
                  <a:schemeClr val="tx1"/>
                </a:solidFill>
                <a:latin typeface="Arial"/>
                <a:ea typeface="+mn-lt"/>
                <a:cs typeface="+mn-lt"/>
              </a:rPr>
              <a:t>Linking electronic health records.</a:t>
            </a:r>
          </a:p>
          <a:p>
            <a:pPr marL="285750" indent="-285750">
              <a:lnSpc>
                <a:spcPct val="150000"/>
              </a:lnSpc>
            </a:pPr>
            <a:r>
              <a:rPr lang="en-US">
                <a:solidFill>
                  <a:schemeClr val="tx1"/>
                </a:solidFill>
                <a:latin typeface="Arial"/>
                <a:ea typeface="+mn-lt"/>
                <a:cs typeface="+mn-lt"/>
              </a:rPr>
              <a:t>Promoting vocational rehabilitation. </a:t>
            </a:r>
            <a:r>
              <a:rPr lang="en-US">
                <a:solidFill>
                  <a:schemeClr val="tx1"/>
                </a:solidFill>
                <a:latin typeface="Arial"/>
                <a:ea typeface="+mn-lt"/>
                <a:cs typeface="Arial"/>
              </a:rPr>
              <a:t>(Foley, C. </a:t>
            </a:r>
            <a:r>
              <a:rPr lang="en-US" i="1">
                <a:solidFill>
                  <a:schemeClr val="tx1"/>
                </a:solidFill>
                <a:latin typeface="Arial"/>
                <a:ea typeface="+mn-lt"/>
                <a:cs typeface="Arial"/>
              </a:rPr>
              <a:t>et al.</a:t>
            </a:r>
            <a:r>
              <a:rPr lang="en-US">
                <a:solidFill>
                  <a:schemeClr val="tx1"/>
                </a:solidFill>
                <a:latin typeface="Arial"/>
                <a:ea typeface="+mn-lt"/>
                <a:cs typeface="Arial"/>
              </a:rPr>
              <a:t> 2023; VOC Rehab UK; BSMHFT NHS, 2015).</a:t>
            </a:r>
            <a:endParaRPr lang="en-US">
              <a:solidFill>
                <a:schemeClr val="tx1"/>
              </a:solidFill>
              <a:latin typeface="Arial"/>
              <a:ea typeface="+mn-lt"/>
              <a:cs typeface="+mn-lt"/>
            </a:endParaRPr>
          </a:p>
          <a:p>
            <a:pPr marL="285750" indent="-285750">
              <a:lnSpc>
                <a:spcPct val="150000"/>
              </a:lnSpc>
            </a:pPr>
            <a:r>
              <a:rPr lang="en-US">
                <a:solidFill>
                  <a:schemeClr val="tx1"/>
                </a:solidFill>
                <a:latin typeface="Arial"/>
                <a:ea typeface="+mn-lt"/>
                <a:cs typeface="+mn-lt"/>
              </a:rPr>
              <a:t>The Integrated care teams frequently comprise a variety of professions, such as  social workers, CPNs, GPs, drug abuse specialists, and allied health professionals, who collaborate to meet the different needs of service users.</a:t>
            </a:r>
            <a:r>
              <a:rPr lang="en-US">
                <a:solidFill>
                  <a:schemeClr val="tx1"/>
                </a:solidFill>
                <a:latin typeface="Arial"/>
                <a:ea typeface="+mn-lt"/>
                <a:cs typeface="Arial"/>
              </a:rPr>
              <a:t> (Foley, C. </a:t>
            </a:r>
            <a:r>
              <a:rPr lang="en-US" i="1">
                <a:solidFill>
                  <a:schemeClr val="tx1"/>
                </a:solidFill>
                <a:latin typeface="Arial"/>
                <a:ea typeface="+mn-lt"/>
                <a:cs typeface="Arial"/>
              </a:rPr>
              <a:t>et al.</a:t>
            </a:r>
            <a:r>
              <a:rPr lang="en-US">
                <a:solidFill>
                  <a:schemeClr val="tx1"/>
                </a:solidFill>
                <a:latin typeface="Arial"/>
                <a:ea typeface="+mn-lt"/>
                <a:cs typeface="Arial"/>
              </a:rPr>
              <a:t> 2023; VOC Rehab UK; BSMHFT NHS, 2015).</a:t>
            </a:r>
            <a:endParaRPr lang="en-US">
              <a:solidFill>
                <a:schemeClr val="tx1"/>
              </a:solidFill>
              <a:latin typeface="Arial"/>
              <a:cs typeface="Arial"/>
            </a:endParaRPr>
          </a:p>
        </p:txBody>
      </p:sp>
    </p:spTree>
    <p:extLst>
      <p:ext uri="{BB962C8B-B14F-4D97-AF65-F5344CB8AC3E}">
        <p14:creationId xmlns:p14="http://schemas.microsoft.com/office/powerpoint/2010/main" val="38704711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9095-E3E1-65FC-4DE1-201B5569BA07}"/>
              </a:ext>
            </a:extLst>
          </p:cNvPr>
          <p:cNvSpPr>
            <a:spLocks noGrp="1"/>
          </p:cNvSpPr>
          <p:nvPr>
            <p:ph type="title"/>
          </p:nvPr>
        </p:nvSpPr>
        <p:spPr>
          <a:xfrm>
            <a:off x="1687669" y="624110"/>
            <a:ext cx="4137059" cy="1280890"/>
          </a:xfrm>
        </p:spPr>
        <p:txBody>
          <a:bodyPr>
            <a:normAutofit/>
          </a:bodyPr>
          <a:lstStyle/>
          <a:p>
            <a:r>
              <a:rPr lang="en-US" sz="3200">
                <a:ea typeface="+mj-lt"/>
                <a:cs typeface="+mj-lt"/>
              </a:rPr>
              <a:t>Strategy</a:t>
            </a:r>
            <a:endParaRPr lang="en-US" sz="3200"/>
          </a:p>
          <a:p>
            <a:endParaRPr lang="en-US" sz="3200"/>
          </a:p>
        </p:txBody>
      </p:sp>
      <p:sp>
        <p:nvSpPr>
          <p:cNvPr id="3" name="Content Placeholder 2">
            <a:extLst>
              <a:ext uri="{FF2B5EF4-FFF2-40B4-BE49-F238E27FC236}">
                <a16:creationId xmlns:a16="http://schemas.microsoft.com/office/drawing/2014/main" id="{F69CC366-A8F3-87B8-D4AA-C8297136E706}"/>
              </a:ext>
            </a:extLst>
          </p:cNvPr>
          <p:cNvSpPr>
            <a:spLocks noGrp="1"/>
          </p:cNvSpPr>
          <p:nvPr>
            <p:ph idx="1"/>
          </p:nvPr>
        </p:nvSpPr>
        <p:spPr>
          <a:xfrm>
            <a:off x="1683956" y="2133600"/>
            <a:ext cx="5814673" cy="4664540"/>
          </a:xfrm>
        </p:spPr>
        <p:txBody>
          <a:bodyPr vert="horz" lIns="91440" tIns="45720" rIns="91440" bIns="45720" rtlCol="0" anchor="t">
            <a:normAutofit/>
          </a:bodyPr>
          <a:lstStyle/>
          <a:p>
            <a:pPr>
              <a:lnSpc>
                <a:spcPct val="150000"/>
              </a:lnSpc>
            </a:pPr>
            <a:r>
              <a:rPr lang="en-US">
                <a:solidFill>
                  <a:srgbClr val="000000"/>
                </a:solidFill>
                <a:latin typeface="Arial"/>
                <a:ea typeface="+mn-lt"/>
                <a:cs typeface="+mn-lt"/>
              </a:rPr>
              <a:t>As per Joint Strategic Needs Assessment (JSNA) claims that substance abuse has been one of main rising concerns among adults leading to be benefitted by the service integration programs. </a:t>
            </a:r>
            <a:endParaRPr lang="en-US">
              <a:solidFill>
                <a:srgbClr val="000000"/>
              </a:solidFill>
              <a:latin typeface="Arial"/>
              <a:cs typeface="Arial"/>
            </a:endParaRPr>
          </a:p>
          <a:p>
            <a:pPr>
              <a:lnSpc>
                <a:spcPct val="150000"/>
              </a:lnSpc>
            </a:pPr>
            <a:r>
              <a:rPr lang="en-US">
                <a:solidFill>
                  <a:srgbClr val="000000"/>
                </a:solidFill>
                <a:latin typeface="Arial"/>
                <a:ea typeface="+mn-lt"/>
                <a:cs typeface="+mn-lt"/>
              </a:rPr>
              <a:t>Research shows that in between 2022 to 2023 nearly 289,215 adults from the UK were typically engaged in drugs (GOV UK, 2023). </a:t>
            </a:r>
            <a:endParaRPr lang="en-US">
              <a:solidFill>
                <a:srgbClr val="000000"/>
              </a:solidFill>
              <a:latin typeface="Arial"/>
              <a:cs typeface="Arial"/>
            </a:endParaRPr>
          </a:p>
        </p:txBody>
      </p:sp>
      <p:pic>
        <p:nvPicPr>
          <p:cNvPr id="4" name="Picture 3" descr="Close-up of pills&#10;&#10;Description automatically generated">
            <a:extLst>
              <a:ext uri="{FF2B5EF4-FFF2-40B4-BE49-F238E27FC236}">
                <a16:creationId xmlns:a16="http://schemas.microsoft.com/office/drawing/2014/main" id="{FB982502-EB90-FE4D-9F66-8D08711E3944}"/>
              </a:ext>
            </a:extLst>
          </p:cNvPr>
          <p:cNvPicPr>
            <a:picLocks noChangeAspect="1"/>
          </p:cNvPicPr>
          <p:nvPr/>
        </p:nvPicPr>
        <p:blipFill>
          <a:blip r:embed="rId2"/>
          <a:stretch>
            <a:fillRect/>
          </a:stretch>
        </p:blipFill>
        <p:spPr>
          <a:xfrm>
            <a:off x="7665883" y="1894708"/>
            <a:ext cx="3877660" cy="2985886"/>
          </a:xfrm>
          <a:prstGeom prst="rect">
            <a:avLst/>
          </a:prstGeom>
        </p:spPr>
      </p:pic>
    </p:spTree>
    <p:extLst>
      <p:ext uri="{BB962C8B-B14F-4D97-AF65-F5344CB8AC3E}">
        <p14:creationId xmlns:p14="http://schemas.microsoft.com/office/powerpoint/2010/main" val="3406754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0E3B-03B0-A649-E9EF-3D8DE98821F2}"/>
              </a:ext>
            </a:extLst>
          </p:cNvPr>
          <p:cNvSpPr>
            <a:spLocks noGrp="1"/>
          </p:cNvSpPr>
          <p:nvPr>
            <p:ph type="title"/>
          </p:nvPr>
        </p:nvSpPr>
        <p:spPr>
          <a:xfrm>
            <a:off x="1687669" y="624110"/>
            <a:ext cx="4137059" cy="1280890"/>
          </a:xfrm>
        </p:spPr>
        <p:txBody>
          <a:bodyPr>
            <a:normAutofit/>
          </a:bodyPr>
          <a:lstStyle/>
          <a:p>
            <a:r>
              <a:rPr lang="en-US" sz="3200">
                <a:ea typeface="+mj-lt"/>
                <a:cs typeface="+mj-lt"/>
              </a:rPr>
              <a:t>Strategy</a:t>
            </a:r>
            <a:endParaRPr lang="en-US" sz="3200">
              <a:solidFill>
                <a:srgbClr val="000000"/>
              </a:solidFill>
              <a:ea typeface="+mj-lt"/>
              <a:cs typeface="+mj-lt"/>
            </a:endParaRPr>
          </a:p>
          <a:p>
            <a:endParaRPr lang="en-US" sz="3200">
              <a:solidFill>
                <a:srgbClr val="000000"/>
              </a:solidFill>
              <a:ea typeface="+mj-lt"/>
              <a:cs typeface="+mj-lt"/>
            </a:endParaRPr>
          </a:p>
          <a:p>
            <a:endParaRPr lang="en-US" sz="3200"/>
          </a:p>
        </p:txBody>
      </p:sp>
      <p:sp>
        <p:nvSpPr>
          <p:cNvPr id="3" name="Content Placeholder 2">
            <a:extLst>
              <a:ext uri="{FF2B5EF4-FFF2-40B4-BE49-F238E27FC236}">
                <a16:creationId xmlns:a16="http://schemas.microsoft.com/office/drawing/2014/main" id="{C6B51D70-4824-A4CB-53C4-4799F2A3CD3D}"/>
              </a:ext>
            </a:extLst>
          </p:cNvPr>
          <p:cNvSpPr>
            <a:spLocks noGrp="1"/>
          </p:cNvSpPr>
          <p:nvPr>
            <p:ph idx="1"/>
          </p:nvPr>
        </p:nvSpPr>
        <p:spPr>
          <a:xfrm>
            <a:off x="1284219" y="1509010"/>
            <a:ext cx="5564836" cy="5126735"/>
          </a:xfrm>
        </p:spPr>
        <p:txBody>
          <a:bodyPr vert="horz" lIns="91440" tIns="45720" rIns="91440" bIns="45720" rtlCol="0" anchor="t">
            <a:normAutofit fontScale="92500" lnSpcReduction="10000"/>
          </a:bodyPr>
          <a:lstStyle/>
          <a:p>
            <a:pPr>
              <a:lnSpc>
                <a:spcPct val="150000"/>
              </a:lnSpc>
            </a:pPr>
            <a:r>
              <a:rPr lang="en-US" b="1">
                <a:solidFill>
                  <a:srgbClr val="000000"/>
                </a:solidFill>
                <a:latin typeface="Arial"/>
                <a:ea typeface="+mn-lt"/>
                <a:cs typeface="+mn-lt"/>
              </a:rPr>
              <a:t>Short milestones:</a:t>
            </a:r>
            <a:r>
              <a:rPr lang="en-US">
                <a:solidFill>
                  <a:srgbClr val="000000"/>
                </a:solidFill>
                <a:latin typeface="Arial"/>
                <a:ea typeface="+mn-lt"/>
                <a:cs typeface="+mn-lt"/>
              </a:rPr>
              <a:t> In this it typically includes the strategy of fostering social media posts regarding substance abuse with an aim of making the internet users aware of such crucial topics. </a:t>
            </a:r>
            <a:endParaRPr lang="en-US">
              <a:solidFill>
                <a:srgbClr val="000000"/>
              </a:solidFill>
              <a:latin typeface="Arial"/>
              <a:cs typeface="Arial"/>
            </a:endParaRPr>
          </a:p>
          <a:p>
            <a:pPr>
              <a:lnSpc>
                <a:spcPct val="150000"/>
              </a:lnSpc>
            </a:pPr>
            <a:r>
              <a:rPr lang="en-US" b="1">
                <a:solidFill>
                  <a:srgbClr val="000000"/>
                </a:solidFill>
                <a:latin typeface="Arial"/>
                <a:ea typeface="+mn-lt"/>
                <a:cs typeface="+mn-lt"/>
              </a:rPr>
              <a:t>Medium milestones</a:t>
            </a:r>
            <a:r>
              <a:rPr lang="en-US">
                <a:solidFill>
                  <a:srgbClr val="000000"/>
                </a:solidFill>
                <a:latin typeface="Arial"/>
                <a:ea typeface="+mn-lt"/>
                <a:cs typeface="+mn-lt"/>
              </a:rPr>
              <a:t>: With the consideration of social media posts, as a part of medium milestones an educative and informative description regarding the impact of substance abuse will be fostered. </a:t>
            </a:r>
            <a:endParaRPr lang="en-US">
              <a:solidFill>
                <a:srgbClr val="000000"/>
              </a:solidFill>
              <a:latin typeface="Arial"/>
              <a:cs typeface="Arial"/>
            </a:endParaRPr>
          </a:p>
          <a:p>
            <a:pPr>
              <a:lnSpc>
                <a:spcPct val="150000"/>
              </a:lnSpc>
            </a:pPr>
            <a:r>
              <a:rPr lang="en-US" b="1">
                <a:solidFill>
                  <a:srgbClr val="000000"/>
                </a:solidFill>
                <a:latin typeface="Arial"/>
                <a:ea typeface="+mn-lt"/>
                <a:cs typeface="+mn-lt"/>
              </a:rPr>
              <a:t>Long-term milestones:</a:t>
            </a:r>
            <a:r>
              <a:rPr lang="en-US">
                <a:solidFill>
                  <a:srgbClr val="000000"/>
                </a:solidFill>
                <a:latin typeface="Arial"/>
                <a:ea typeface="+mn-lt"/>
                <a:cs typeface="+mn-lt"/>
              </a:rPr>
              <a:t>  As a part of long term milestones, a rehabilitation focused social service will be fostered with an aim of offering a helping hand for working adults suffering from substance abuse. </a:t>
            </a:r>
            <a:endParaRPr lang="en-US">
              <a:solidFill>
                <a:srgbClr val="000000"/>
              </a:solidFill>
              <a:latin typeface="Arial"/>
              <a:cs typeface="Arial"/>
            </a:endParaRPr>
          </a:p>
        </p:txBody>
      </p:sp>
      <p:pic>
        <p:nvPicPr>
          <p:cNvPr id="4" name="Picture 3" descr="A group of people sitting in chairs and a target&#10;&#10;Description automatically generated">
            <a:extLst>
              <a:ext uri="{FF2B5EF4-FFF2-40B4-BE49-F238E27FC236}">
                <a16:creationId xmlns:a16="http://schemas.microsoft.com/office/drawing/2014/main" id="{B92313E6-523A-6E96-63D9-C3FB487B1D9A}"/>
              </a:ext>
            </a:extLst>
          </p:cNvPr>
          <p:cNvPicPr>
            <a:picLocks noChangeAspect="1"/>
          </p:cNvPicPr>
          <p:nvPr/>
        </p:nvPicPr>
        <p:blipFill>
          <a:blip r:embed="rId2"/>
          <a:stretch>
            <a:fillRect/>
          </a:stretch>
        </p:blipFill>
        <p:spPr>
          <a:xfrm>
            <a:off x="7116243" y="1639078"/>
            <a:ext cx="4552218" cy="3996819"/>
          </a:xfrm>
          <a:prstGeom prst="rect">
            <a:avLst/>
          </a:prstGeom>
        </p:spPr>
      </p:pic>
    </p:spTree>
    <p:extLst>
      <p:ext uri="{BB962C8B-B14F-4D97-AF65-F5344CB8AC3E}">
        <p14:creationId xmlns:p14="http://schemas.microsoft.com/office/powerpoint/2010/main" val="1876917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6AC32-A754-E5B4-68DA-E9DF1DB94901}"/>
              </a:ext>
            </a:extLst>
          </p:cNvPr>
          <p:cNvSpPr>
            <a:spLocks noGrp="1"/>
          </p:cNvSpPr>
          <p:nvPr>
            <p:ph type="title"/>
          </p:nvPr>
        </p:nvSpPr>
        <p:spPr>
          <a:xfrm>
            <a:off x="1687669" y="624110"/>
            <a:ext cx="4137059" cy="1280890"/>
          </a:xfrm>
        </p:spPr>
        <p:txBody>
          <a:bodyPr>
            <a:normAutofit/>
          </a:bodyPr>
          <a:lstStyle/>
          <a:p>
            <a:r>
              <a:rPr lang="en-US" sz="3200">
                <a:ea typeface="+mj-lt"/>
                <a:cs typeface="+mj-lt"/>
              </a:rPr>
              <a:t>Strategy</a:t>
            </a:r>
            <a:endParaRPr lang="en-US" sz="3200">
              <a:solidFill>
                <a:srgbClr val="000000"/>
              </a:solidFill>
              <a:ea typeface="+mj-lt"/>
              <a:cs typeface="+mj-lt"/>
            </a:endParaRPr>
          </a:p>
          <a:p>
            <a:endParaRPr lang="en-US" sz="3200">
              <a:solidFill>
                <a:srgbClr val="000000"/>
              </a:solidFill>
              <a:ea typeface="+mj-lt"/>
              <a:cs typeface="+mj-lt"/>
            </a:endParaRPr>
          </a:p>
          <a:p>
            <a:endParaRPr lang="en-US" sz="3200"/>
          </a:p>
        </p:txBody>
      </p:sp>
      <p:sp>
        <p:nvSpPr>
          <p:cNvPr id="3" name="Content Placeholder 2">
            <a:extLst>
              <a:ext uri="{FF2B5EF4-FFF2-40B4-BE49-F238E27FC236}">
                <a16:creationId xmlns:a16="http://schemas.microsoft.com/office/drawing/2014/main" id="{FD4EC10B-FEB6-460F-54D9-DB425D947B6D}"/>
              </a:ext>
            </a:extLst>
          </p:cNvPr>
          <p:cNvSpPr>
            <a:spLocks noGrp="1"/>
          </p:cNvSpPr>
          <p:nvPr>
            <p:ph idx="1"/>
          </p:nvPr>
        </p:nvSpPr>
        <p:spPr>
          <a:xfrm>
            <a:off x="1683956" y="2133600"/>
            <a:ext cx="4140772" cy="3777622"/>
          </a:xfrm>
        </p:spPr>
        <p:txBody>
          <a:bodyPr vert="horz" lIns="91440" tIns="45720" rIns="91440" bIns="45720" rtlCol="0" anchor="t">
            <a:normAutofit/>
          </a:bodyPr>
          <a:lstStyle/>
          <a:p>
            <a:pPr>
              <a:lnSpc>
                <a:spcPct val="150000"/>
              </a:lnSpc>
            </a:pPr>
            <a:r>
              <a:rPr lang="en-US">
                <a:solidFill>
                  <a:srgbClr val="000000"/>
                </a:solidFill>
                <a:latin typeface="Arial"/>
                <a:ea typeface="+mn-lt"/>
                <a:cs typeface="+mn-lt"/>
              </a:rPr>
              <a:t>Offer advice, interventions and onward referral  Provide supervision and leadership Identify and asses  Motivation and support  Engagement </a:t>
            </a:r>
            <a:endParaRPr lang="en-US">
              <a:solidFill>
                <a:srgbClr val="000000"/>
              </a:solidFill>
              <a:latin typeface="Arial"/>
              <a:cs typeface="Arial"/>
            </a:endParaRPr>
          </a:p>
        </p:txBody>
      </p:sp>
      <p:pic>
        <p:nvPicPr>
          <p:cNvPr id="4" name="Picture 3" descr="A person shaking hands with another person&#10;&#10;Description automatically generated">
            <a:extLst>
              <a:ext uri="{FF2B5EF4-FFF2-40B4-BE49-F238E27FC236}">
                <a16:creationId xmlns:a16="http://schemas.microsoft.com/office/drawing/2014/main" id="{5972B9D8-A466-C421-91BA-8566233C604A}"/>
              </a:ext>
            </a:extLst>
          </p:cNvPr>
          <p:cNvPicPr>
            <a:picLocks noChangeAspect="1"/>
          </p:cNvPicPr>
          <p:nvPr/>
        </p:nvPicPr>
        <p:blipFill rotWithShape="1">
          <a:blip r:embed="rId2"/>
          <a:srcRect r="28321" b="2"/>
          <a:stretch/>
        </p:blipFill>
        <p:spPr>
          <a:xfrm>
            <a:off x="6091916" y="645106"/>
            <a:ext cx="5451627" cy="5247747"/>
          </a:xfrm>
          <a:prstGeom prst="rect">
            <a:avLst/>
          </a:prstGeom>
        </p:spPr>
      </p:pic>
    </p:spTree>
    <p:extLst>
      <p:ext uri="{BB962C8B-B14F-4D97-AF65-F5344CB8AC3E}">
        <p14:creationId xmlns:p14="http://schemas.microsoft.com/office/powerpoint/2010/main" val="957173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1D365-9356-4DFB-0828-B2F3242A5F99}"/>
              </a:ext>
            </a:extLst>
          </p:cNvPr>
          <p:cNvSpPr>
            <a:spLocks noGrp="1"/>
          </p:cNvSpPr>
          <p:nvPr>
            <p:ph type="title"/>
          </p:nvPr>
        </p:nvSpPr>
        <p:spPr/>
        <p:txBody>
          <a:bodyPr/>
          <a:lstStyle/>
          <a:p>
            <a:r>
              <a:rPr lang="en-US" sz="3200">
                <a:ea typeface="+mj-lt"/>
                <a:cs typeface="+mj-lt"/>
              </a:rPr>
              <a:t>Strategy</a:t>
            </a:r>
            <a:endParaRPr lang="en-US" sz="3200">
              <a:solidFill>
                <a:srgbClr val="000000"/>
              </a:solidFill>
              <a:ea typeface="+mj-lt"/>
              <a:cs typeface="+mj-lt"/>
            </a:endParaRPr>
          </a:p>
          <a:p>
            <a:endParaRPr lang="en-US" sz="3200">
              <a:solidFill>
                <a:srgbClr val="000000"/>
              </a:solidFill>
              <a:ea typeface="+mj-lt"/>
              <a:cs typeface="+mj-lt"/>
            </a:endParaRPr>
          </a:p>
          <a:p>
            <a:endParaRPr lang="en-US"/>
          </a:p>
        </p:txBody>
      </p:sp>
      <p:sp>
        <p:nvSpPr>
          <p:cNvPr id="3" name="Content Placeholder 2">
            <a:extLst>
              <a:ext uri="{FF2B5EF4-FFF2-40B4-BE49-F238E27FC236}">
                <a16:creationId xmlns:a16="http://schemas.microsoft.com/office/drawing/2014/main" id="{53ADAB94-2094-E003-2E04-CCF4147ADDF0}"/>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u="sng">
                <a:ea typeface="+mn-lt"/>
                <a:cs typeface="+mn-lt"/>
              </a:rPr>
              <a:t>Information dissemination-</a:t>
            </a:r>
            <a:r>
              <a:rPr lang="en-US">
                <a:ea typeface="+mn-lt"/>
                <a:cs typeface="+mn-lt"/>
              </a:rPr>
              <a:t>provide awareness and knowledge of the nature and extent of alcohol, tobacco and other drug use</a:t>
            </a:r>
          </a:p>
          <a:p>
            <a:pPr marL="0" indent="0">
              <a:buNone/>
            </a:pPr>
            <a:r>
              <a:rPr lang="en-US" u="sng">
                <a:ea typeface="+mn-lt"/>
                <a:cs typeface="+mn-lt"/>
              </a:rPr>
              <a:t>Prevention education-</a:t>
            </a:r>
            <a:r>
              <a:rPr lang="en-US">
                <a:ea typeface="+mn-lt"/>
                <a:cs typeface="+mn-lt"/>
              </a:rPr>
              <a:t> aims to effect critical life and social skills including decision making, refusal skills, critical analysis and systematic and </a:t>
            </a:r>
            <a:r>
              <a:rPr lang="en-US" err="1">
                <a:ea typeface="+mn-lt"/>
                <a:cs typeface="+mn-lt"/>
              </a:rPr>
              <a:t>judgemental</a:t>
            </a:r>
            <a:r>
              <a:rPr lang="en-US">
                <a:ea typeface="+mn-lt"/>
                <a:cs typeface="+mn-lt"/>
              </a:rPr>
              <a:t> abilities</a:t>
            </a:r>
          </a:p>
          <a:p>
            <a:pPr marL="0" indent="0">
              <a:buNone/>
            </a:pPr>
            <a:r>
              <a:rPr lang="en-US" u="sng">
                <a:ea typeface="+mn-lt"/>
                <a:cs typeface="+mn-lt"/>
              </a:rPr>
              <a:t>Alternatives</a:t>
            </a:r>
            <a:r>
              <a:rPr lang="en-US">
                <a:ea typeface="+mn-lt"/>
                <a:cs typeface="+mn-lt"/>
              </a:rPr>
              <a:t>-participation of targeted populations in activities that exclude alcohol, tobacco, and other drug use by adults. </a:t>
            </a:r>
          </a:p>
          <a:p>
            <a:pPr marL="0" indent="0">
              <a:buNone/>
            </a:pPr>
            <a:r>
              <a:rPr lang="en-US" u="sng">
                <a:ea typeface="+mn-lt"/>
                <a:cs typeface="+mn-lt"/>
              </a:rPr>
              <a:t>Community-based process-</a:t>
            </a:r>
            <a:r>
              <a:rPr lang="en-US">
                <a:ea typeface="+mn-lt"/>
                <a:cs typeface="+mn-lt"/>
              </a:rPr>
              <a:t> aims to enhance the ability of the community to provide prevention and treatment services alcohol, tobacco and other drug use disorders more effectively . Activities include organizing , planning , and enhancing efficiency. </a:t>
            </a:r>
          </a:p>
          <a:p>
            <a:pPr marL="0" indent="0">
              <a:buNone/>
            </a:pPr>
            <a:r>
              <a:rPr lang="en-US" u="sng">
                <a:ea typeface="+mn-lt"/>
                <a:cs typeface="+mn-lt"/>
              </a:rPr>
              <a:t>Environmental approach-</a:t>
            </a:r>
            <a:r>
              <a:rPr lang="en-US">
                <a:ea typeface="+mn-lt"/>
                <a:cs typeface="+mn-lt"/>
              </a:rPr>
              <a:t> this strategy sets up or changes written and unwritten community standards, code, and attitudes–influencing incidence and prevalence of alcohol, tobacco, and other drug use problems in the general population. Included are laws to restrict availability and access, price increases, and community-wide actions.</a:t>
            </a:r>
            <a:endParaRPr lang="en-US"/>
          </a:p>
        </p:txBody>
      </p:sp>
    </p:spTree>
    <p:extLst>
      <p:ext uri="{BB962C8B-B14F-4D97-AF65-F5344CB8AC3E}">
        <p14:creationId xmlns:p14="http://schemas.microsoft.com/office/powerpoint/2010/main" val="446602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3782A-6FFA-A8B6-327B-2DD779812D90}"/>
              </a:ext>
            </a:extLst>
          </p:cNvPr>
          <p:cNvSpPr>
            <a:spLocks noGrp="1"/>
          </p:cNvSpPr>
          <p:nvPr>
            <p:ph type="title"/>
          </p:nvPr>
        </p:nvSpPr>
        <p:spPr/>
        <p:txBody>
          <a:bodyPr/>
          <a:lstStyle/>
          <a:p>
            <a:r>
              <a:rPr lang="en-US">
                <a:ea typeface="+mj-lt"/>
                <a:cs typeface="+mj-lt"/>
              </a:rPr>
              <a:t>Leadership Management </a:t>
            </a:r>
            <a:endParaRPr lang="en-US"/>
          </a:p>
          <a:p>
            <a:endParaRPr lang="en-US"/>
          </a:p>
        </p:txBody>
      </p:sp>
      <p:sp>
        <p:nvSpPr>
          <p:cNvPr id="3" name="Content Placeholder 2">
            <a:extLst>
              <a:ext uri="{FF2B5EF4-FFF2-40B4-BE49-F238E27FC236}">
                <a16:creationId xmlns:a16="http://schemas.microsoft.com/office/drawing/2014/main" id="{483DD826-4F08-AC4C-D019-168806875E5B}"/>
              </a:ext>
            </a:extLst>
          </p:cNvPr>
          <p:cNvSpPr>
            <a:spLocks noGrp="1"/>
          </p:cNvSpPr>
          <p:nvPr>
            <p:ph idx="1"/>
          </p:nvPr>
        </p:nvSpPr>
        <p:spPr/>
        <p:txBody>
          <a:bodyPr vert="horz" lIns="91440" tIns="45720" rIns="91440" bIns="45720" rtlCol="0" anchor="t">
            <a:normAutofit/>
          </a:bodyPr>
          <a:lstStyle/>
          <a:p>
            <a:pPr marL="0" indent="0">
              <a:buNone/>
            </a:pPr>
            <a:r>
              <a:rPr lang="en-US" b="1">
                <a:ea typeface="+mn-lt"/>
                <a:cs typeface="+mn-lt"/>
              </a:rPr>
              <a:t>Economic Considerations</a:t>
            </a:r>
            <a:endParaRPr lang="en-US" b="1"/>
          </a:p>
          <a:p>
            <a:r>
              <a:rPr lang="en-US" b="1">
                <a:ea typeface="+mn-lt"/>
                <a:cs typeface="+mn-lt"/>
              </a:rPr>
              <a:t>Examining the Economic costs Involved:</a:t>
            </a:r>
            <a:r>
              <a:rPr lang="en-US">
                <a:ea typeface="+mn-lt"/>
                <a:cs typeface="+mn-lt"/>
              </a:rPr>
              <a:t> Starting setup costs, ongoing operational expenses (Leger et al., 2022) along with the potential cost savings from reduced absenteeism as well as enhanced productivity.</a:t>
            </a:r>
            <a:endParaRPr lang="en-US"/>
          </a:p>
          <a:p>
            <a:r>
              <a:rPr lang="en-US" b="1">
                <a:ea typeface="+mn-lt"/>
                <a:cs typeface="+mn-lt"/>
              </a:rPr>
              <a:t>Best value approaches:</a:t>
            </a:r>
            <a:r>
              <a:rPr lang="en-US">
                <a:ea typeface="+mn-lt"/>
                <a:cs typeface="+mn-lt"/>
              </a:rPr>
              <a:t> Usage of cost-benefit analysis to assess the effect of integrated services on overall well-being and economic outcomes (Thomas et al., 2024).</a:t>
            </a:r>
            <a:endParaRPr lang="en-US"/>
          </a:p>
          <a:p>
            <a:r>
              <a:rPr lang="en-US">
                <a:ea typeface="+mn-lt"/>
                <a:cs typeface="+mn-lt"/>
              </a:rPr>
              <a:t>The significance of increasing resources efficiently while ensuring quality care delivery to achieve the best value for investment (Copeland et al., 2020).</a:t>
            </a:r>
            <a:endParaRPr lang="en-US"/>
          </a:p>
          <a:p>
            <a:endParaRPr lang="en-US"/>
          </a:p>
        </p:txBody>
      </p:sp>
    </p:spTree>
    <p:extLst>
      <p:ext uri="{BB962C8B-B14F-4D97-AF65-F5344CB8AC3E}">
        <p14:creationId xmlns:p14="http://schemas.microsoft.com/office/powerpoint/2010/main" val="1364199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BC69-268C-8169-4098-E854D0B553C9}"/>
              </a:ext>
            </a:extLst>
          </p:cNvPr>
          <p:cNvSpPr>
            <a:spLocks noGrp="1"/>
          </p:cNvSpPr>
          <p:nvPr>
            <p:ph type="title"/>
          </p:nvPr>
        </p:nvSpPr>
        <p:spPr>
          <a:xfrm>
            <a:off x="2592925" y="624110"/>
            <a:ext cx="8911687" cy="1280890"/>
          </a:xfrm>
        </p:spPr>
        <p:txBody>
          <a:bodyPr>
            <a:normAutofit/>
          </a:bodyPr>
          <a:lstStyle/>
          <a:p>
            <a:r>
              <a:rPr lang="en-US">
                <a:ea typeface="+mj-lt"/>
                <a:cs typeface="+mj-lt"/>
              </a:rPr>
              <a:t>Leadership Management </a:t>
            </a:r>
            <a:endParaRPr lang="en-US"/>
          </a:p>
          <a:p>
            <a:endParaRPr lang="en-US"/>
          </a:p>
        </p:txBody>
      </p:sp>
      <p:sp>
        <p:nvSpPr>
          <p:cNvPr id="3" name="Content Placeholder 2">
            <a:extLst>
              <a:ext uri="{FF2B5EF4-FFF2-40B4-BE49-F238E27FC236}">
                <a16:creationId xmlns:a16="http://schemas.microsoft.com/office/drawing/2014/main" id="{46C4688C-BE63-8E09-5309-379B2E2CCEE0}"/>
              </a:ext>
            </a:extLst>
          </p:cNvPr>
          <p:cNvSpPr>
            <a:spLocks noGrp="1"/>
          </p:cNvSpPr>
          <p:nvPr>
            <p:ph idx="1"/>
          </p:nvPr>
        </p:nvSpPr>
        <p:spPr>
          <a:xfrm>
            <a:off x="2589212" y="2125362"/>
            <a:ext cx="5835121" cy="3785860"/>
          </a:xfrm>
        </p:spPr>
        <p:txBody>
          <a:bodyPr vert="horz" lIns="91440" tIns="45720" rIns="91440" bIns="45720" rtlCol="0">
            <a:normAutofit/>
          </a:bodyPr>
          <a:lstStyle/>
          <a:p>
            <a:pPr marL="0" indent="0">
              <a:buNone/>
            </a:pPr>
            <a:r>
              <a:rPr lang="en-US" b="1">
                <a:ea typeface="+mn-lt"/>
                <a:cs typeface="+mn-lt"/>
              </a:rPr>
              <a:t>Economic Considerations</a:t>
            </a:r>
            <a:endParaRPr lang="en-US" b="1"/>
          </a:p>
          <a:p>
            <a:r>
              <a:rPr lang="en-US">
                <a:ea typeface="+mn-lt"/>
                <a:cs typeface="+mn-lt"/>
              </a:rPr>
              <a:t>The significance of increasing resources efficiently while ensuring quality care delivery to achieve the best value for investment (Copeland et al., 2020).</a:t>
            </a:r>
            <a:endParaRPr lang="en-US"/>
          </a:p>
          <a:p>
            <a:pPr marL="0" indent="0">
              <a:buNone/>
            </a:pPr>
            <a:r>
              <a:rPr lang="en-US">
                <a:ea typeface="+mn-lt"/>
                <a:cs typeface="+mn-lt"/>
              </a:rPr>
              <a:t>As per the (CIPD 2006) survey in which found out that only 33% of Birmingham employers facilitate information for adults for drug and alcohol related problems, whereas only some of them invest in the manager capability to manage and support people who are struggling.</a:t>
            </a:r>
            <a:endParaRPr lang="en-US"/>
          </a:p>
          <a:p>
            <a:endParaRPr lang="en-US"/>
          </a:p>
        </p:txBody>
      </p:sp>
      <p:pic>
        <p:nvPicPr>
          <p:cNvPr id="4" name="Picture 3" descr="A black and white icon of a hand holding a dollar sign&#10;&#10;Description automatically generated">
            <a:extLst>
              <a:ext uri="{FF2B5EF4-FFF2-40B4-BE49-F238E27FC236}">
                <a16:creationId xmlns:a16="http://schemas.microsoft.com/office/drawing/2014/main" id="{23919532-615B-AAE0-7CE7-66A6C359B05F}"/>
              </a:ext>
            </a:extLst>
          </p:cNvPr>
          <p:cNvPicPr>
            <a:picLocks noChangeAspect="1"/>
          </p:cNvPicPr>
          <p:nvPr/>
        </p:nvPicPr>
        <p:blipFill>
          <a:blip r:embed="rId2"/>
          <a:stretch>
            <a:fillRect/>
          </a:stretch>
        </p:blipFill>
        <p:spPr>
          <a:xfrm>
            <a:off x="8631452" y="2648108"/>
            <a:ext cx="2873159" cy="2700769"/>
          </a:xfrm>
          <a:prstGeom prst="rect">
            <a:avLst/>
          </a:prstGeom>
        </p:spPr>
      </p:pic>
    </p:spTree>
    <p:extLst>
      <p:ext uri="{BB962C8B-B14F-4D97-AF65-F5344CB8AC3E}">
        <p14:creationId xmlns:p14="http://schemas.microsoft.com/office/powerpoint/2010/main" val="1318305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0240-2FD6-4232-D4A5-01ACF66B053C}"/>
              </a:ext>
            </a:extLst>
          </p:cNvPr>
          <p:cNvSpPr>
            <a:spLocks noGrp="1"/>
          </p:cNvSpPr>
          <p:nvPr>
            <p:ph type="title"/>
          </p:nvPr>
        </p:nvSpPr>
        <p:spPr>
          <a:xfrm>
            <a:off x="2592925" y="624110"/>
            <a:ext cx="8911687" cy="1280890"/>
          </a:xfrm>
        </p:spPr>
        <p:txBody>
          <a:bodyPr>
            <a:normAutofit/>
          </a:bodyPr>
          <a:lstStyle/>
          <a:p>
            <a:r>
              <a:rPr lang="en-US">
                <a:ea typeface="+mj-lt"/>
                <a:cs typeface="+mj-lt"/>
              </a:rPr>
              <a:t>Leadership Management </a:t>
            </a:r>
            <a:endParaRPr lang="en-US"/>
          </a:p>
          <a:p>
            <a:endParaRPr lang="en-US"/>
          </a:p>
        </p:txBody>
      </p:sp>
      <p:sp>
        <p:nvSpPr>
          <p:cNvPr id="3" name="Content Placeholder 2">
            <a:extLst>
              <a:ext uri="{FF2B5EF4-FFF2-40B4-BE49-F238E27FC236}">
                <a16:creationId xmlns:a16="http://schemas.microsoft.com/office/drawing/2014/main" id="{1E94E8F4-0C96-2B5D-AE64-D5E3A3B03718}"/>
              </a:ext>
            </a:extLst>
          </p:cNvPr>
          <p:cNvSpPr>
            <a:spLocks noGrp="1"/>
          </p:cNvSpPr>
          <p:nvPr>
            <p:ph idx="1"/>
          </p:nvPr>
        </p:nvSpPr>
        <p:spPr>
          <a:xfrm>
            <a:off x="1302557" y="1475789"/>
            <a:ext cx="7121776" cy="5159957"/>
          </a:xfrm>
        </p:spPr>
        <p:txBody>
          <a:bodyPr vert="horz" lIns="91440" tIns="45720" rIns="91440" bIns="45720" rtlCol="0" anchor="t">
            <a:normAutofit fontScale="92500" lnSpcReduction="20000"/>
          </a:bodyPr>
          <a:lstStyle/>
          <a:p>
            <a:pPr marL="0" indent="0">
              <a:lnSpc>
                <a:spcPct val="150000"/>
              </a:lnSpc>
              <a:buNone/>
            </a:pPr>
            <a:r>
              <a:rPr lang="en-US" b="1">
                <a:latin typeface="Arial"/>
                <a:ea typeface="+mn-lt"/>
                <a:cs typeface="+mn-lt"/>
              </a:rPr>
              <a:t>Policy and Legislation</a:t>
            </a:r>
            <a:endParaRPr lang="en-US">
              <a:latin typeface="Arial"/>
              <a:cs typeface="Arial"/>
            </a:endParaRPr>
          </a:p>
          <a:p>
            <a:pPr>
              <a:lnSpc>
                <a:spcPct val="150000"/>
              </a:lnSpc>
            </a:pPr>
            <a:r>
              <a:rPr lang="en-US">
                <a:latin typeface="Arial"/>
                <a:ea typeface="+mn-lt"/>
                <a:cs typeface="+mn-lt"/>
              </a:rPr>
              <a:t>National and local policies: Substance Misuse Strategy, Workplace Health and Safety Regulations, Mental Health Acts, etc.</a:t>
            </a:r>
            <a:endParaRPr lang="en-US">
              <a:latin typeface="Arial"/>
              <a:cs typeface="Arial"/>
            </a:endParaRPr>
          </a:p>
          <a:p>
            <a:pPr>
              <a:lnSpc>
                <a:spcPct val="150000"/>
              </a:lnSpc>
            </a:pPr>
            <a:r>
              <a:rPr lang="en-US">
                <a:latin typeface="Arial"/>
                <a:ea typeface="+mn-lt"/>
                <a:cs typeface="+mn-lt"/>
              </a:rPr>
              <a:t>The Mental Health Act is a critical policy that facilitates legal frameworks for mental health services and might involve substance misuse treatment (Afshar et al., 2022).</a:t>
            </a:r>
            <a:endParaRPr lang="en-US">
              <a:latin typeface="Arial"/>
              <a:cs typeface="Arial"/>
            </a:endParaRPr>
          </a:p>
          <a:p>
            <a:pPr>
              <a:lnSpc>
                <a:spcPct val="150000"/>
              </a:lnSpc>
            </a:pPr>
            <a:r>
              <a:rPr lang="en-US">
                <a:latin typeface="Arial"/>
                <a:ea typeface="+mn-lt"/>
                <a:cs typeface="+mn-lt"/>
              </a:rPr>
              <a:t>Agencies like SAMHSA and state health departments also provides funding opportunities as well as guidelines for integrated care initiatives.  (Bracewell et al., 2021).</a:t>
            </a:r>
            <a:endParaRPr lang="en-US">
              <a:latin typeface="Arial"/>
              <a:cs typeface="Arial"/>
            </a:endParaRPr>
          </a:p>
          <a:p>
            <a:pPr marL="0" indent="0">
              <a:lnSpc>
                <a:spcPct val="150000"/>
              </a:lnSpc>
              <a:buNone/>
            </a:pPr>
            <a:r>
              <a:rPr lang="en-US">
                <a:latin typeface="Arial"/>
                <a:ea typeface="+mn-lt"/>
                <a:cs typeface="+mn-lt"/>
              </a:rPr>
              <a:t>Focusing over the significance of compliance with these sort of policies is core significant for effective implementation for the initiatives, ensuring that we adhere to certain legal needs as well as increase the impact of our efforts.</a:t>
            </a:r>
            <a:endParaRPr lang="en-US">
              <a:latin typeface="Arial"/>
              <a:cs typeface="Arial"/>
            </a:endParaRPr>
          </a:p>
          <a:p>
            <a:pPr>
              <a:lnSpc>
                <a:spcPct val="150000"/>
              </a:lnSpc>
            </a:pPr>
            <a:endParaRPr lang="en-US">
              <a:latin typeface="Arial"/>
              <a:cs typeface="Arial"/>
            </a:endParaRPr>
          </a:p>
        </p:txBody>
      </p:sp>
      <p:pic>
        <p:nvPicPr>
          <p:cNvPr id="4" name="Picture 3" descr="A green background with white text&#10;&#10;Description automatically generated">
            <a:extLst>
              <a:ext uri="{FF2B5EF4-FFF2-40B4-BE49-F238E27FC236}">
                <a16:creationId xmlns:a16="http://schemas.microsoft.com/office/drawing/2014/main" id="{35DE1FA3-F6C5-E3C3-0CF6-649F997368EB}"/>
              </a:ext>
            </a:extLst>
          </p:cNvPr>
          <p:cNvPicPr>
            <a:picLocks noChangeAspect="1"/>
          </p:cNvPicPr>
          <p:nvPr/>
        </p:nvPicPr>
        <p:blipFill>
          <a:blip r:embed="rId2"/>
          <a:stretch>
            <a:fillRect/>
          </a:stretch>
        </p:blipFill>
        <p:spPr>
          <a:xfrm>
            <a:off x="8631452" y="2426391"/>
            <a:ext cx="3360339" cy="3019285"/>
          </a:xfrm>
          <a:prstGeom prst="rect">
            <a:avLst/>
          </a:prstGeom>
        </p:spPr>
      </p:pic>
    </p:spTree>
    <p:extLst>
      <p:ext uri="{BB962C8B-B14F-4D97-AF65-F5344CB8AC3E}">
        <p14:creationId xmlns:p14="http://schemas.microsoft.com/office/powerpoint/2010/main" val="551285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4679F-AE8E-AF17-BE27-A0EA46371540}"/>
              </a:ext>
            </a:extLst>
          </p:cNvPr>
          <p:cNvSpPr>
            <a:spLocks noGrp="1"/>
          </p:cNvSpPr>
          <p:nvPr>
            <p:ph type="title"/>
          </p:nvPr>
        </p:nvSpPr>
        <p:spPr>
          <a:xfrm>
            <a:off x="2592925" y="624110"/>
            <a:ext cx="8911687" cy="1280890"/>
          </a:xfrm>
        </p:spPr>
        <p:txBody>
          <a:bodyPr>
            <a:normAutofit/>
          </a:bodyPr>
          <a:lstStyle/>
          <a:p>
            <a:r>
              <a:rPr lang="en-US">
                <a:ea typeface="+mj-lt"/>
                <a:cs typeface="+mj-lt"/>
              </a:rPr>
              <a:t>Leadership Management </a:t>
            </a:r>
            <a:endParaRPr lang="en-US"/>
          </a:p>
          <a:p>
            <a:endParaRPr lang="en-US"/>
          </a:p>
        </p:txBody>
      </p:sp>
      <p:sp>
        <p:nvSpPr>
          <p:cNvPr id="3" name="Content Placeholder 2">
            <a:extLst>
              <a:ext uri="{FF2B5EF4-FFF2-40B4-BE49-F238E27FC236}">
                <a16:creationId xmlns:a16="http://schemas.microsoft.com/office/drawing/2014/main" id="{EBACE5AF-FB31-E9F9-71A3-4928B19829FC}"/>
              </a:ext>
            </a:extLst>
          </p:cNvPr>
          <p:cNvSpPr>
            <a:spLocks noGrp="1"/>
          </p:cNvSpPr>
          <p:nvPr>
            <p:ph idx="1"/>
          </p:nvPr>
        </p:nvSpPr>
        <p:spPr>
          <a:xfrm>
            <a:off x="1052721" y="1400838"/>
            <a:ext cx="7371612" cy="4510384"/>
          </a:xfrm>
        </p:spPr>
        <p:txBody>
          <a:bodyPr vert="horz" lIns="91440" tIns="45720" rIns="91440" bIns="45720" rtlCol="0" anchor="t">
            <a:noAutofit/>
          </a:bodyPr>
          <a:lstStyle/>
          <a:p>
            <a:pPr marL="0" indent="0">
              <a:lnSpc>
                <a:spcPct val="150000"/>
              </a:lnSpc>
              <a:buNone/>
            </a:pPr>
            <a:r>
              <a:rPr lang="en-US" b="1">
                <a:latin typeface="Arial"/>
                <a:ea typeface="+mn-lt"/>
                <a:cs typeface="+mn-lt"/>
              </a:rPr>
              <a:t>Recommendations for Success</a:t>
            </a:r>
            <a:endParaRPr lang="en-US" b="1">
              <a:latin typeface="Arial"/>
              <a:cs typeface="Arial"/>
            </a:endParaRPr>
          </a:p>
          <a:p>
            <a:pPr>
              <a:lnSpc>
                <a:spcPct val="150000"/>
              </a:lnSpc>
            </a:pPr>
            <a:r>
              <a:rPr lang="en-US">
                <a:latin typeface="Arial"/>
                <a:ea typeface="+mn-lt"/>
                <a:cs typeface="+mn-lt"/>
              </a:rPr>
              <a:t>Basic Necessary skills for leadership: Strong communication skills, strategic visioning, collaboration as well as negotiation skills (</a:t>
            </a:r>
            <a:r>
              <a:rPr lang="en-US" err="1">
                <a:latin typeface="Arial"/>
                <a:ea typeface="+mn-lt"/>
                <a:cs typeface="+mn-lt"/>
              </a:rPr>
              <a:t>Aytur</a:t>
            </a:r>
            <a:r>
              <a:rPr lang="en-US">
                <a:latin typeface="Arial"/>
                <a:ea typeface="+mn-lt"/>
                <a:cs typeface="+mn-lt"/>
              </a:rPr>
              <a:t> et al., 2022).</a:t>
            </a:r>
            <a:endParaRPr lang="en-US">
              <a:latin typeface="Arial"/>
              <a:cs typeface="Arial"/>
            </a:endParaRPr>
          </a:p>
          <a:p>
            <a:pPr>
              <a:lnSpc>
                <a:spcPct val="150000"/>
              </a:lnSpc>
            </a:pPr>
            <a:r>
              <a:rPr lang="en-US">
                <a:latin typeface="Arial"/>
                <a:ea typeface="+mn-lt"/>
                <a:cs typeface="+mn-lt"/>
              </a:rPr>
              <a:t>Importance of effective project management: Clear goal setting, stakeholder engagement, monitoring, and evaluation to ensure successful implementation and sustainability (Bagley et al., 2021).</a:t>
            </a:r>
            <a:endParaRPr lang="en-US">
              <a:latin typeface="Arial"/>
              <a:cs typeface="Arial"/>
            </a:endParaRPr>
          </a:p>
          <a:p>
            <a:pPr>
              <a:lnSpc>
                <a:spcPct val="150000"/>
              </a:lnSpc>
            </a:pPr>
            <a:r>
              <a:rPr lang="en-US">
                <a:latin typeface="Arial"/>
                <a:ea typeface="+mn-lt"/>
                <a:cs typeface="+mn-lt"/>
              </a:rPr>
              <a:t>Emphasize the need for continuous learning and adaptation: Stay updated on emerging trends, evidence-based practices, and feedback mechanisms to refine and improve service integration efforts over time (Thomas et al., 2024).</a:t>
            </a:r>
            <a:endParaRPr lang="en-US">
              <a:latin typeface="Arial"/>
              <a:cs typeface="Arial"/>
            </a:endParaRPr>
          </a:p>
        </p:txBody>
      </p:sp>
      <p:pic>
        <p:nvPicPr>
          <p:cNvPr id="4" name="Picture 3" descr="A golden trophy on top of a pyramid of white cubes&#10;&#10;Description automatically generated">
            <a:extLst>
              <a:ext uri="{FF2B5EF4-FFF2-40B4-BE49-F238E27FC236}">
                <a16:creationId xmlns:a16="http://schemas.microsoft.com/office/drawing/2014/main" id="{3D4711D3-F792-911B-3305-A7031C7F2976}"/>
              </a:ext>
            </a:extLst>
          </p:cNvPr>
          <p:cNvPicPr>
            <a:picLocks noChangeAspect="1"/>
          </p:cNvPicPr>
          <p:nvPr/>
        </p:nvPicPr>
        <p:blipFill>
          <a:blip r:embed="rId2"/>
          <a:stretch>
            <a:fillRect/>
          </a:stretch>
        </p:blipFill>
        <p:spPr>
          <a:xfrm>
            <a:off x="8631452" y="2185912"/>
            <a:ext cx="3372831" cy="3162965"/>
          </a:xfrm>
          <a:prstGeom prst="rect">
            <a:avLst/>
          </a:prstGeom>
        </p:spPr>
      </p:pic>
    </p:spTree>
    <p:extLst>
      <p:ext uri="{BB962C8B-B14F-4D97-AF65-F5344CB8AC3E}">
        <p14:creationId xmlns:p14="http://schemas.microsoft.com/office/powerpoint/2010/main" val="302564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D1A3-EABC-8C36-769B-2B889FAB8102}"/>
              </a:ext>
            </a:extLst>
          </p:cNvPr>
          <p:cNvSpPr>
            <a:spLocks noGrp="1"/>
          </p:cNvSpPr>
          <p:nvPr>
            <p:ph type="title"/>
          </p:nvPr>
        </p:nvSpPr>
        <p:spPr>
          <a:xfrm>
            <a:off x="2592925" y="624110"/>
            <a:ext cx="8911687" cy="1280890"/>
          </a:xfrm>
        </p:spPr>
        <p:txBody>
          <a:bodyPr>
            <a:normAutofit/>
          </a:bodyPr>
          <a:lstStyle/>
          <a:p>
            <a:r>
              <a:rPr lang="en-US">
                <a:ea typeface="+mj-lt"/>
                <a:cs typeface="+mj-lt"/>
              </a:rPr>
              <a:t>Leadership Management </a:t>
            </a:r>
            <a:endParaRPr lang="en-US"/>
          </a:p>
          <a:p>
            <a:endParaRPr lang="en-US"/>
          </a:p>
        </p:txBody>
      </p:sp>
      <p:sp>
        <p:nvSpPr>
          <p:cNvPr id="3" name="Content Placeholder 2">
            <a:extLst>
              <a:ext uri="{FF2B5EF4-FFF2-40B4-BE49-F238E27FC236}">
                <a16:creationId xmlns:a16="http://schemas.microsoft.com/office/drawing/2014/main" id="{C0352F20-3B69-C874-BFAE-E2BA41FF4293}"/>
              </a:ext>
            </a:extLst>
          </p:cNvPr>
          <p:cNvSpPr>
            <a:spLocks noGrp="1"/>
          </p:cNvSpPr>
          <p:nvPr>
            <p:ph idx="1"/>
          </p:nvPr>
        </p:nvSpPr>
        <p:spPr>
          <a:xfrm>
            <a:off x="2229779" y="2125362"/>
            <a:ext cx="6194554" cy="4648501"/>
          </a:xfrm>
        </p:spPr>
        <p:txBody>
          <a:bodyPr vert="horz" lIns="91440" tIns="45720" rIns="91440" bIns="45720" rtlCol="0" anchor="t">
            <a:normAutofit/>
          </a:bodyPr>
          <a:lstStyle/>
          <a:p>
            <a:pPr marL="0" indent="0">
              <a:lnSpc>
                <a:spcPct val="90000"/>
              </a:lnSpc>
              <a:buNone/>
            </a:pPr>
            <a:r>
              <a:rPr lang="en-US" sz="1700" b="1">
                <a:ea typeface="+mn-lt"/>
                <a:cs typeface="+mn-lt"/>
              </a:rPr>
              <a:t>R</a:t>
            </a:r>
            <a:r>
              <a:rPr lang="en-US" b="1">
                <a:latin typeface="Arial"/>
                <a:ea typeface="+mn-lt"/>
                <a:cs typeface="+mn-lt"/>
              </a:rPr>
              <a:t>ecommendations for Success</a:t>
            </a:r>
            <a:endParaRPr lang="en-US">
              <a:latin typeface="Arial"/>
              <a:cs typeface="Arial"/>
            </a:endParaRPr>
          </a:p>
          <a:p>
            <a:pPr>
              <a:lnSpc>
                <a:spcPct val="90000"/>
              </a:lnSpc>
            </a:pPr>
            <a:r>
              <a:rPr lang="en-US" b="1">
                <a:latin typeface="Arial"/>
                <a:ea typeface="+mn-lt"/>
                <a:cs typeface="+mn-lt"/>
              </a:rPr>
              <a:t>Invest in Training and Development: </a:t>
            </a:r>
            <a:r>
              <a:rPr lang="en-US">
                <a:latin typeface="Arial"/>
                <a:ea typeface="+mn-lt"/>
                <a:cs typeface="+mn-lt"/>
              </a:rPr>
              <a:t>Facilitate for ongoing training as well as the professional development opportunities for staff as well as the partners to boost up their skills and knowledge in substance misuse prevention, treatment along with the support (Afshar et al., 2022).</a:t>
            </a:r>
            <a:endParaRPr lang="en-US">
              <a:latin typeface="Arial"/>
              <a:cs typeface="Arial"/>
            </a:endParaRPr>
          </a:p>
          <a:p>
            <a:pPr>
              <a:lnSpc>
                <a:spcPct val="90000"/>
              </a:lnSpc>
            </a:pPr>
            <a:r>
              <a:rPr lang="en-US" b="1">
                <a:latin typeface="Arial"/>
                <a:ea typeface="+mn-lt"/>
                <a:cs typeface="+mn-lt"/>
              </a:rPr>
              <a:t>Public Awareness and Education:</a:t>
            </a:r>
            <a:r>
              <a:rPr lang="en-US">
                <a:latin typeface="Arial"/>
                <a:ea typeface="+mn-lt"/>
                <a:cs typeface="+mn-lt"/>
              </a:rPr>
              <a:t> Engage in the public awareness campaigns as well as the educational initiatives to minimize the stigma which surrounding substance misuse, rise in getting to know of available services as well as also encourage help-seeking behaviors (Bracewell et al., 2021)..</a:t>
            </a:r>
            <a:endParaRPr lang="en-US">
              <a:latin typeface="Arial"/>
              <a:cs typeface="Arial"/>
            </a:endParaRPr>
          </a:p>
          <a:p>
            <a:pPr>
              <a:lnSpc>
                <a:spcPct val="90000"/>
              </a:lnSpc>
            </a:pPr>
            <a:endParaRPr lang="en-US">
              <a:latin typeface="Arial"/>
              <a:cs typeface="Arial"/>
            </a:endParaRPr>
          </a:p>
        </p:txBody>
      </p:sp>
      <p:pic>
        <p:nvPicPr>
          <p:cNvPr id="4" name="Picture 3" descr="A hand holding a pen&#10;&#10;Description automatically generated">
            <a:extLst>
              <a:ext uri="{FF2B5EF4-FFF2-40B4-BE49-F238E27FC236}">
                <a16:creationId xmlns:a16="http://schemas.microsoft.com/office/drawing/2014/main" id="{48792D42-2455-517D-EB45-36F7A93B8F00}"/>
              </a:ext>
            </a:extLst>
          </p:cNvPr>
          <p:cNvPicPr>
            <a:picLocks noChangeAspect="1"/>
          </p:cNvPicPr>
          <p:nvPr/>
        </p:nvPicPr>
        <p:blipFill>
          <a:blip r:embed="rId2"/>
          <a:stretch>
            <a:fillRect/>
          </a:stretch>
        </p:blipFill>
        <p:spPr>
          <a:xfrm>
            <a:off x="8631452" y="3341258"/>
            <a:ext cx="2873159" cy="1314470"/>
          </a:xfrm>
          <a:prstGeom prst="rect">
            <a:avLst/>
          </a:prstGeom>
        </p:spPr>
      </p:pic>
    </p:spTree>
    <p:extLst>
      <p:ext uri="{BB962C8B-B14F-4D97-AF65-F5344CB8AC3E}">
        <p14:creationId xmlns:p14="http://schemas.microsoft.com/office/powerpoint/2010/main" val="775895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4F853-F166-00C0-DB2E-2D7EECD3CC4B}"/>
              </a:ext>
            </a:extLst>
          </p:cNvPr>
          <p:cNvSpPr>
            <a:spLocks noGrp="1"/>
          </p:cNvSpPr>
          <p:nvPr>
            <p:ph type="title"/>
          </p:nvPr>
        </p:nvSpPr>
        <p:spPr>
          <a:xfrm>
            <a:off x="2592925" y="624110"/>
            <a:ext cx="8911687" cy="1280890"/>
          </a:xfrm>
        </p:spPr>
        <p:txBody>
          <a:bodyPr>
            <a:normAutofit/>
          </a:bodyPr>
          <a:lstStyle/>
          <a:p>
            <a:r>
              <a:rPr lang="en-US">
                <a:ea typeface="+mj-lt"/>
                <a:cs typeface="+mj-lt"/>
              </a:rPr>
              <a:t>Recommendations</a:t>
            </a:r>
            <a:endParaRPr lang="en-US"/>
          </a:p>
          <a:p>
            <a:endParaRPr lang="en-US"/>
          </a:p>
        </p:txBody>
      </p:sp>
      <p:sp>
        <p:nvSpPr>
          <p:cNvPr id="3" name="Content Placeholder 2">
            <a:extLst>
              <a:ext uri="{FF2B5EF4-FFF2-40B4-BE49-F238E27FC236}">
                <a16:creationId xmlns:a16="http://schemas.microsoft.com/office/drawing/2014/main" id="{32B9A0F4-1DB3-8D32-76B1-E30C552232BE}"/>
              </a:ext>
            </a:extLst>
          </p:cNvPr>
          <p:cNvSpPr>
            <a:spLocks noGrp="1"/>
          </p:cNvSpPr>
          <p:nvPr>
            <p:ph idx="1"/>
          </p:nvPr>
        </p:nvSpPr>
        <p:spPr>
          <a:xfrm>
            <a:off x="2589212" y="2125362"/>
            <a:ext cx="5835121" cy="3785860"/>
          </a:xfrm>
        </p:spPr>
        <p:txBody>
          <a:bodyPr vert="horz" lIns="91440" tIns="45720" rIns="91440" bIns="45720" rtlCol="0" anchor="t">
            <a:normAutofit/>
          </a:bodyPr>
          <a:lstStyle/>
          <a:p>
            <a:pPr marL="0" indent="0">
              <a:buNone/>
            </a:pPr>
            <a:r>
              <a:rPr lang="en-US" b="1">
                <a:ea typeface="+mn-lt"/>
                <a:cs typeface="+mn-lt"/>
              </a:rPr>
              <a:t>I</a:t>
            </a:r>
            <a:r>
              <a:rPr lang="en-US" b="1">
                <a:latin typeface="Arial"/>
                <a:ea typeface="+mn-lt"/>
                <a:cs typeface="+mn-lt"/>
              </a:rPr>
              <a:t>nvest for Training and Development</a:t>
            </a:r>
            <a:endParaRPr lang="en-US" b="1">
              <a:latin typeface="Arial"/>
              <a:cs typeface="Arial"/>
            </a:endParaRPr>
          </a:p>
          <a:p>
            <a:r>
              <a:rPr lang="en-US">
                <a:latin typeface="Arial"/>
                <a:ea typeface="+mn-lt"/>
                <a:cs typeface="+mn-lt"/>
              </a:rPr>
              <a:t>Provide certain ongoing training along with the professional development opportunities for the staff and the partners to boost their skills as well as the knowledge in substance misuse prevention and its treatment (Bickel et al., 2020).</a:t>
            </a:r>
            <a:endParaRPr lang="en-US">
              <a:latin typeface="Arial"/>
              <a:cs typeface="Arial"/>
            </a:endParaRPr>
          </a:p>
          <a:p>
            <a:r>
              <a:rPr lang="en-US">
                <a:latin typeface="Arial"/>
                <a:ea typeface="+mn-lt"/>
                <a:cs typeface="+mn-lt"/>
              </a:rPr>
              <a:t>Focus for the significance of certain continuous learning to stay to be updated on up coming trends along with the evidence-based practices (Harris et al., 2021).</a:t>
            </a:r>
            <a:endParaRPr lang="en-US">
              <a:latin typeface="Arial"/>
              <a:cs typeface="Arial"/>
            </a:endParaRPr>
          </a:p>
          <a:p>
            <a:endParaRPr lang="en-US"/>
          </a:p>
        </p:txBody>
      </p:sp>
      <p:pic>
        <p:nvPicPr>
          <p:cNvPr id="5" name="Picture 4" descr="A diagram of training and development&#10;&#10;Description automatically generated">
            <a:extLst>
              <a:ext uri="{FF2B5EF4-FFF2-40B4-BE49-F238E27FC236}">
                <a16:creationId xmlns:a16="http://schemas.microsoft.com/office/drawing/2014/main" id="{2E80E48A-9C90-9BCE-BCC9-414F14CF66B0}"/>
              </a:ext>
            </a:extLst>
          </p:cNvPr>
          <p:cNvPicPr>
            <a:picLocks noChangeAspect="1"/>
          </p:cNvPicPr>
          <p:nvPr/>
        </p:nvPicPr>
        <p:blipFill>
          <a:blip r:embed="rId2"/>
          <a:stretch>
            <a:fillRect/>
          </a:stretch>
        </p:blipFill>
        <p:spPr>
          <a:xfrm>
            <a:off x="8631452" y="2442957"/>
            <a:ext cx="3304479" cy="2564733"/>
          </a:xfrm>
          <a:prstGeom prst="rect">
            <a:avLst/>
          </a:prstGeom>
        </p:spPr>
      </p:pic>
    </p:spTree>
    <p:extLst>
      <p:ext uri="{BB962C8B-B14F-4D97-AF65-F5344CB8AC3E}">
        <p14:creationId xmlns:p14="http://schemas.microsoft.com/office/powerpoint/2010/main" val="1544214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DE203-60B2-2084-329E-94E6D453F421}"/>
              </a:ext>
            </a:extLst>
          </p:cNvPr>
          <p:cNvSpPr>
            <a:spLocks noGrp="1"/>
          </p:cNvSpPr>
          <p:nvPr>
            <p:ph type="title"/>
          </p:nvPr>
        </p:nvSpPr>
        <p:spPr>
          <a:xfrm>
            <a:off x="2592925" y="624110"/>
            <a:ext cx="8911687" cy="1280890"/>
          </a:xfrm>
        </p:spPr>
        <p:txBody>
          <a:bodyPr>
            <a:normAutofit/>
          </a:bodyPr>
          <a:lstStyle/>
          <a:p>
            <a:r>
              <a:rPr lang="en-US">
                <a:ea typeface="+mj-lt"/>
                <a:cs typeface="+mj-lt"/>
              </a:rPr>
              <a:t>Recommendation</a:t>
            </a:r>
            <a:endParaRPr lang="en-US"/>
          </a:p>
          <a:p>
            <a:endParaRPr lang="en-US"/>
          </a:p>
        </p:txBody>
      </p:sp>
      <p:sp>
        <p:nvSpPr>
          <p:cNvPr id="3" name="Content Placeholder 2">
            <a:extLst>
              <a:ext uri="{FF2B5EF4-FFF2-40B4-BE49-F238E27FC236}">
                <a16:creationId xmlns:a16="http://schemas.microsoft.com/office/drawing/2014/main" id="{5094D2CE-FFBC-B6AA-419D-0E4EC9440EEF}"/>
              </a:ext>
            </a:extLst>
          </p:cNvPr>
          <p:cNvSpPr>
            <a:spLocks noGrp="1"/>
          </p:cNvSpPr>
          <p:nvPr>
            <p:ph idx="1"/>
          </p:nvPr>
        </p:nvSpPr>
        <p:spPr>
          <a:xfrm>
            <a:off x="2589212" y="2125362"/>
            <a:ext cx="5835121" cy="3785860"/>
          </a:xfrm>
        </p:spPr>
        <p:txBody>
          <a:bodyPr vert="horz" lIns="91440" tIns="45720" rIns="91440" bIns="45720" rtlCol="0" anchor="t">
            <a:normAutofit/>
          </a:bodyPr>
          <a:lstStyle/>
          <a:p>
            <a:pPr marL="0" indent="0">
              <a:lnSpc>
                <a:spcPct val="150000"/>
              </a:lnSpc>
              <a:buNone/>
            </a:pPr>
            <a:r>
              <a:rPr lang="en-US" b="1">
                <a:latin typeface="Arial"/>
                <a:ea typeface="+mn-lt"/>
                <a:cs typeface="+mn-lt"/>
              </a:rPr>
              <a:t>Incorporate Evidence-Based Practices</a:t>
            </a:r>
            <a:endParaRPr lang="en-US" b="1">
              <a:latin typeface="Arial"/>
              <a:cs typeface="Arial"/>
            </a:endParaRPr>
          </a:p>
          <a:p>
            <a:pPr>
              <a:lnSpc>
                <a:spcPct val="150000"/>
              </a:lnSpc>
            </a:pPr>
            <a:r>
              <a:rPr lang="en-US">
                <a:latin typeface="Arial"/>
                <a:ea typeface="+mn-lt"/>
                <a:cs typeface="+mn-lt"/>
              </a:rPr>
              <a:t>Focus over the implementation of evidence-based practices in substance misuse prevention and support services (Harris et al., 2021).</a:t>
            </a:r>
            <a:endParaRPr lang="en-US">
              <a:latin typeface="Arial"/>
              <a:cs typeface="Arial"/>
            </a:endParaRPr>
          </a:p>
          <a:p>
            <a:pPr>
              <a:lnSpc>
                <a:spcPct val="150000"/>
              </a:lnSpc>
            </a:pPr>
            <a:r>
              <a:rPr lang="en-US">
                <a:latin typeface="Arial"/>
                <a:ea typeface="+mn-lt"/>
                <a:cs typeface="+mn-lt"/>
              </a:rPr>
              <a:t>Timely evaluate the effectiveness of interventions and adjust strategies which are based on emerging research and feedback from stakeholders (Nawi et al., 2021).</a:t>
            </a:r>
            <a:endParaRPr lang="en-US">
              <a:latin typeface="Arial"/>
              <a:cs typeface="Arial"/>
            </a:endParaRPr>
          </a:p>
          <a:p>
            <a:endParaRPr lang="en-US"/>
          </a:p>
        </p:txBody>
      </p:sp>
      <p:pic>
        <p:nvPicPr>
          <p:cNvPr id="4" name="Picture 3" descr="A diagram of evidence based practice&#10;&#10;Description automatically generated">
            <a:extLst>
              <a:ext uri="{FF2B5EF4-FFF2-40B4-BE49-F238E27FC236}">
                <a16:creationId xmlns:a16="http://schemas.microsoft.com/office/drawing/2014/main" id="{2252A297-BF5D-30E4-893F-1B1098630268}"/>
              </a:ext>
            </a:extLst>
          </p:cNvPr>
          <p:cNvPicPr>
            <a:picLocks noChangeAspect="1"/>
          </p:cNvPicPr>
          <p:nvPr/>
        </p:nvPicPr>
        <p:blipFill>
          <a:blip r:embed="rId2"/>
          <a:stretch>
            <a:fillRect/>
          </a:stretch>
        </p:blipFill>
        <p:spPr>
          <a:xfrm>
            <a:off x="8631452" y="2445434"/>
            <a:ext cx="2873159" cy="3106117"/>
          </a:xfrm>
          <a:prstGeom prst="rect">
            <a:avLst/>
          </a:prstGeom>
        </p:spPr>
      </p:pic>
    </p:spTree>
    <p:extLst>
      <p:ext uri="{BB962C8B-B14F-4D97-AF65-F5344CB8AC3E}">
        <p14:creationId xmlns:p14="http://schemas.microsoft.com/office/powerpoint/2010/main" val="16212872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28B0F-36E6-5CE5-D30F-92E45CB25087}"/>
              </a:ext>
            </a:extLst>
          </p:cNvPr>
          <p:cNvSpPr>
            <a:spLocks noGrp="1"/>
          </p:cNvSpPr>
          <p:nvPr>
            <p:ph type="title"/>
          </p:nvPr>
        </p:nvSpPr>
        <p:spPr/>
        <p:txBody>
          <a:bodyPr/>
          <a:lstStyle/>
          <a:p>
            <a:r>
              <a:rPr lang="en-US">
                <a:ea typeface="+mj-lt"/>
                <a:cs typeface="+mj-lt"/>
              </a:rPr>
              <a:t>Recommendation</a:t>
            </a:r>
            <a:endParaRPr lang="en-US"/>
          </a:p>
          <a:p>
            <a:endParaRPr lang="en-US"/>
          </a:p>
        </p:txBody>
      </p:sp>
      <p:sp>
        <p:nvSpPr>
          <p:cNvPr id="3" name="Content Placeholder 2">
            <a:extLst>
              <a:ext uri="{FF2B5EF4-FFF2-40B4-BE49-F238E27FC236}">
                <a16:creationId xmlns:a16="http://schemas.microsoft.com/office/drawing/2014/main" id="{A535A44B-7A33-81E6-A75D-E01ABFD2A063}"/>
              </a:ext>
            </a:extLst>
          </p:cNvPr>
          <p:cNvSpPr>
            <a:spLocks noGrp="1"/>
          </p:cNvSpPr>
          <p:nvPr>
            <p:ph idx="1"/>
          </p:nvPr>
        </p:nvSpPr>
        <p:spPr/>
        <p:txBody>
          <a:bodyPr vert="horz" lIns="91440" tIns="45720" rIns="91440" bIns="45720" rtlCol="0" anchor="t">
            <a:normAutofit/>
          </a:bodyPr>
          <a:lstStyle/>
          <a:p>
            <a:pPr marL="0" indent="0">
              <a:buNone/>
            </a:pPr>
            <a:r>
              <a:rPr lang="en-US" b="1">
                <a:ea typeface="+mn-lt"/>
                <a:cs typeface="+mn-lt"/>
              </a:rPr>
              <a:t>Advocate for Policy Change</a:t>
            </a:r>
            <a:endParaRPr lang="en-US" b="1"/>
          </a:p>
          <a:p>
            <a:r>
              <a:rPr lang="en-US">
                <a:ea typeface="+mn-lt"/>
                <a:cs typeface="+mn-lt"/>
              </a:rPr>
              <a:t>Advocate for the policy fluctuation at the local and national levels to support the substance misuse prevention, treatment, and recovery struggles (Nawi et al., 2021).</a:t>
            </a:r>
            <a:endParaRPr lang="en-US"/>
          </a:p>
          <a:p>
            <a:r>
              <a:rPr lang="en-US">
                <a:ea typeface="+mn-lt"/>
                <a:cs typeface="+mn-lt"/>
              </a:rPr>
              <a:t>Address the systemic hurdles and enhance supportive environments by the policy advocacy and collaboration with policymakers (Storey et al., 2020).</a:t>
            </a:r>
            <a:endParaRPr lang="en-US"/>
          </a:p>
          <a:p>
            <a:endParaRPr lang="en-US"/>
          </a:p>
        </p:txBody>
      </p:sp>
    </p:spTree>
    <p:extLst>
      <p:ext uri="{BB962C8B-B14F-4D97-AF65-F5344CB8AC3E}">
        <p14:creationId xmlns:p14="http://schemas.microsoft.com/office/powerpoint/2010/main" val="15801991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3136A-94C2-5A23-DB98-DC65F70C4226}"/>
              </a:ext>
            </a:extLst>
          </p:cNvPr>
          <p:cNvSpPr>
            <a:spLocks noGrp="1"/>
          </p:cNvSpPr>
          <p:nvPr>
            <p:ph type="title"/>
          </p:nvPr>
        </p:nvSpPr>
        <p:spPr>
          <a:xfrm>
            <a:off x="1687669" y="624110"/>
            <a:ext cx="4137059" cy="1280890"/>
          </a:xfrm>
        </p:spPr>
        <p:txBody>
          <a:bodyPr>
            <a:normAutofit/>
          </a:bodyPr>
          <a:lstStyle/>
          <a:p>
            <a:r>
              <a:rPr lang="en-US" sz="3200">
                <a:ea typeface="+mj-lt"/>
                <a:cs typeface="+mj-lt"/>
              </a:rPr>
              <a:t>Recommendation</a:t>
            </a:r>
            <a:endParaRPr lang="en-US" sz="3200"/>
          </a:p>
          <a:p>
            <a:endParaRPr lang="en-US" sz="3200"/>
          </a:p>
        </p:txBody>
      </p:sp>
      <p:sp>
        <p:nvSpPr>
          <p:cNvPr id="3" name="Content Placeholder 2">
            <a:extLst>
              <a:ext uri="{FF2B5EF4-FFF2-40B4-BE49-F238E27FC236}">
                <a16:creationId xmlns:a16="http://schemas.microsoft.com/office/drawing/2014/main" id="{6B3BE6AD-37D0-6D48-EA91-95A14054754D}"/>
              </a:ext>
            </a:extLst>
          </p:cNvPr>
          <p:cNvSpPr>
            <a:spLocks noGrp="1"/>
          </p:cNvSpPr>
          <p:nvPr>
            <p:ph idx="1"/>
          </p:nvPr>
        </p:nvSpPr>
        <p:spPr>
          <a:xfrm>
            <a:off x="1425164" y="2133600"/>
            <a:ext cx="4399564" cy="4525244"/>
          </a:xfrm>
        </p:spPr>
        <p:txBody>
          <a:bodyPr vert="horz" lIns="91440" tIns="45720" rIns="91440" bIns="45720" rtlCol="0" anchor="t">
            <a:normAutofit/>
          </a:bodyPr>
          <a:lstStyle/>
          <a:p>
            <a:pPr marL="0" indent="0">
              <a:lnSpc>
                <a:spcPct val="150000"/>
              </a:lnSpc>
              <a:buNone/>
            </a:pPr>
            <a:r>
              <a:rPr lang="en-US" b="1">
                <a:solidFill>
                  <a:srgbClr val="000000"/>
                </a:solidFill>
                <a:latin typeface="Arial"/>
                <a:ea typeface="+mn-lt"/>
                <a:cs typeface="+mn-lt"/>
              </a:rPr>
              <a:t>Public Awareness and Education</a:t>
            </a:r>
            <a:endParaRPr lang="en-US" b="1">
              <a:solidFill>
                <a:srgbClr val="000000"/>
              </a:solidFill>
              <a:latin typeface="Arial"/>
              <a:cs typeface="Arial"/>
            </a:endParaRPr>
          </a:p>
          <a:p>
            <a:pPr>
              <a:lnSpc>
                <a:spcPct val="150000"/>
              </a:lnSpc>
            </a:pPr>
            <a:r>
              <a:rPr lang="en-US">
                <a:solidFill>
                  <a:srgbClr val="000000"/>
                </a:solidFill>
                <a:latin typeface="Arial"/>
                <a:ea typeface="+mn-lt"/>
                <a:cs typeface="+mn-lt"/>
              </a:rPr>
              <a:t>Engaging in the public awareness campaigns as well as the educational initiatives to increase the stigma which surrounding substance misuse (Storey et al., 2020).</a:t>
            </a:r>
            <a:endParaRPr lang="en-US">
              <a:solidFill>
                <a:srgbClr val="000000"/>
              </a:solidFill>
              <a:latin typeface="Arial"/>
              <a:cs typeface="Arial"/>
            </a:endParaRPr>
          </a:p>
          <a:p>
            <a:pPr>
              <a:lnSpc>
                <a:spcPct val="150000"/>
              </a:lnSpc>
            </a:pPr>
            <a:r>
              <a:rPr lang="en-US">
                <a:solidFill>
                  <a:srgbClr val="000000"/>
                </a:solidFill>
                <a:latin typeface="Arial"/>
                <a:ea typeface="+mn-lt"/>
                <a:cs typeface="+mn-lt"/>
              </a:rPr>
              <a:t>Increase the awareness of available services as well as also encourage in help-seeking behaviors within the community (Bickel et al., 2020).</a:t>
            </a:r>
            <a:endParaRPr lang="en-US">
              <a:solidFill>
                <a:srgbClr val="000000"/>
              </a:solidFill>
              <a:latin typeface="Arial"/>
              <a:cs typeface="Arial"/>
            </a:endParaRPr>
          </a:p>
          <a:p>
            <a:pPr>
              <a:lnSpc>
                <a:spcPct val="150000"/>
              </a:lnSpc>
            </a:pPr>
            <a:endParaRPr lang="en-US" sz="1600">
              <a:solidFill>
                <a:srgbClr val="000000"/>
              </a:solidFill>
            </a:endParaRPr>
          </a:p>
        </p:txBody>
      </p:sp>
      <p:pic>
        <p:nvPicPr>
          <p:cNvPr id="4" name="Picture 3" descr="A group of colorful people around a globe&#10;&#10;Description automatically generated">
            <a:extLst>
              <a:ext uri="{FF2B5EF4-FFF2-40B4-BE49-F238E27FC236}">
                <a16:creationId xmlns:a16="http://schemas.microsoft.com/office/drawing/2014/main" id="{682C2392-BBD7-3D75-16CF-5148F0EF66A7}"/>
              </a:ext>
            </a:extLst>
          </p:cNvPr>
          <p:cNvPicPr>
            <a:picLocks noChangeAspect="1"/>
          </p:cNvPicPr>
          <p:nvPr/>
        </p:nvPicPr>
        <p:blipFill rotWithShape="1">
          <a:blip r:embed="rId2"/>
          <a:srcRect r="4424" b="-1"/>
          <a:stretch/>
        </p:blipFill>
        <p:spPr>
          <a:xfrm>
            <a:off x="6091916" y="645106"/>
            <a:ext cx="5451627" cy="5247747"/>
          </a:xfrm>
          <a:prstGeom prst="rect">
            <a:avLst/>
          </a:prstGeom>
        </p:spPr>
      </p:pic>
    </p:spTree>
    <p:extLst>
      <p:ext uri="{BB962C8B-B14F-4D97-AF65-F5344CB8AC3E}">
        <p14:creationId xmlns:p14="http://schemas.microsoft.com/office/powerpoint/2010/main" val="33297836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E5BB-B139-587A-5D7F-9D1BD63CC838}"/>
              </a:ext>
            </a:extLst>
          </p:cNvPr>
          <p:cNvSpPr>
            <a:spLocks noGrp="1"/>
          </p:cNvSpPr>
          <p:nvPr>
            <p:ph type="title"/>
          </p:nvPr>
        </p:nvSpPr>
        <p:spPr/>
        <p:txBody>
          <a:bodyPr/>
          <a:lstStyle/>
          <a:p>
            <a:r>
              <a:rPr lang="en-US">
                <a:ea typeface="+mj-lt"/>
                <a:cs typeface="+mj-lt"/>
              </a:rPr>
              <a:t>Recommendations</a:t>
            </a:r>
            <a:endParaRPr lang="en-US"/>
          </a:p>
          <a:p>
            <a:endParaRPr lang="en-US"/>
          </a:p>
        </p:txBody>
      </p:sp>
      <p:sp>
        <p:nvSpPr>
          <p:cNvPr id="3" name="Content Placeholder 2">
            <a:extLst>
              <a:ext uri="{FF2B5EF4-FFF2-40B4-BE49-F238E27FC236}">
                <a16:creationId xmlns:a16="http://schemas.microsoft.com/office/drawing/2014/main" id="{0F4C0B1A-89B3-53C5-B922-5A91F91A2DDE}"/>
              </a:ext>
            </a:extLst>
          </p:cNvPr>
          <p:cNvSpPr>
            <a:spLocks noGrp="1"/>
          </p:cNvSpPr>
          <p:nvPr>
            <p:ph idx="1"/>
          </p:nvPr>
        </p:nvSpPr>
        <p:spPr/>
        <p:txBody>
          <a:bodyPr vert="horz" lIns="91440" tIns="45720" rIns="91440" bIns="45720" rtlCol="0" anchor="t">
            <a:normAutofit/>
          </a:bodyPr>
          <a:lstStyle/>
          <a:p>
            <a:pPr marL="0" indent="0">
              <a:buNone/>
            </a:pPr>
            <a:r>
              <a:rPr lang="en-US" b="1">
                <a:ea typeface="+mn-lt"/>
                <a:cs typeface="+mn-lt"/>
              </a:rPr>
              <a:t>Monitor and Evaluate Progress</a:t>
            </a:r>
            <a:endParaRPr lang="en-US" b="1"/>
          </a:p>
          <a:p>
            <a:r>
              <a:rPr lang="en-US">
                <a:ea typeface="+mn-lt"/>
                <a:cs typeface="+mn-lt"/>
              </a:rPr>
              <a:t>Develop the monitoring as well as the evaluation tool to trace progress towards goals and objectives.</a:t>
            </a:r>
            <a:endParaRPr lang="en-US"/>
          </a:p>
          <a:p>
            <a:r>
              <a:rPr lang="en-US">
                <a:ea typeface="+mn-lt"/>
                <a:cs typeface="+mn-lt"/>
              </a:rPr>
              <a:t>Timely assess the effect of interventions on individual well-being, community outcomes as well as the overall service effectiveness.</a:t>
            </a:r>
            <a:endParaRPr lang="en-US"/>
          </a:p>
          <a:p>
            <a:endParaRPr lang="en-US"/>
          </a:p>
        </p:txBody>
      </p:sp>
    </p:spTree>
    <p:extLst>
      <p:ext uri="{BB962C8B-B14F-4D97-AF65-F5344CB8AC3E}">
        <p14:creationId xmlns:p14="http://schemas.microsoft.com/office/powerpoint/2010/main" val="4030344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1BE69-66B4-7CBC-ADC6-7DC1DDA457A5}"/>
              </a:ext>
            </a:extLst>
          </p:cNvPr>
          <p:cNvSpPr>
            <a:spLocks noGrp="1"/>
          </p:cNvSpPr>
          <p:nvPr>
            <p:ph type="title"/>
          </p:nvPr>
        </p:nvSpPr>
        <p:spPr>
          <a:xfrm>
            <a:off x="1687669" y="624110"/>
            <a:ext cx="4137059" cy="1280890"/>
          </a:xfrm>
        </p:spPr>
        <p:txBody>
          <a:bodyPr>
            <a:normAutofit/>
          </a:bodyPr>
          <a:lstStyle/>
          <a:p>
            <a:r>
              <a:rPr lang="en-US" sz="3200">
                <a:ea typeface="+mj-lt"/>
                <a:cs typeface="+mj-lt"/>
              </a:rPr>
              <a:t>Conclusion</a:t>
            </a:r>
            <a:endParaRPr lang="en-US" sz="3200"/>
          </a:p>
          <a:p>
            <a:endParaRPr lang="en-US" sz="3200"/>
          </a:p>
        </p:txBody>
      </p:sp>
      <p:sp>
        <p:nvSpPr>
          <p:cNvPr id="3" name="Content Placeholder 2">
            <a:extLst>
              <a:ext uri="{FF2B5EF4-FFF2-40B4-BE49-F238E27FC236}">
                <a16:creationId xmlns:a16="http://schemas.microsoft.com/office/drawing/2014/main" id="{C6981AD4-0213-2A52-5E6D-0D7771AFC093}"/>
              </a:ext>
            </a:extLst>
          </p:cNvPr>
          <p:cNvSpPr>
            <a:spLocks noGrp="1"/>
          </p:cNvSpPr>
          <p:nvPr>
            <p:ph idx="1"/>
          </p:nvPr>
        </p:nvSpPr>
        <p:spPr>
          <a:xfrm>
            <a:off x="893202" y="1587261"/>
            <a:ext cx="4931526" cy="5258489"/>
          </a:xfrm>
        </p:spPr>
        <p:txBody>
          <a:bodyPr vert="horz" lIns="91440" tIns="45720" rIns="91440" bIns="45720" rtlCol="0" anchor="t">
            <a:normAutofit/>
          </a:bodyPr>
          <a:lstStyle/>
          <a:p>
            <a:pPr algn="just">
              <a:lnSpc>
                <a:spcPct val="150000"/>
              </a:lnSpc>
            </a:pPr>
            <a:r>
              <a:rPr lang="en-US" sz="1400">
                <a:solidFill>
                  <a:srgbClr val="000000"/>
                </a:solidFill>
                <a:latin typeface="Arial"/>
                <a:ea typeface="+mn-lt"/>
                <a:cs typeface="+mn-lt"/>
              </a:rPr>
              <a:t>As far as we conclude the discussion, it's critical to show the multifaceted nature of the substance misuse between working adults as well as its significance of collaborative efforts in fixing this pressing issue.</a:t>
            </a:r>
            <a:endParaRPr lang="en-US" sz="1400">
              <a:solidFill>
                <a:srgbClr val="000000"/>
              </a:solidFill>
              <a:latin typeface="Arial"/>
              <a:cs typeface="Arial"/>
            </a:endParaRPr>
          </a:p>
          <a:p>
            <a:pPr algn="just">
              <a:lnSpc>
                <a:spcPct val="150000"/>
              </a:lnSpc>
            </a:pPr>
            <a:endParaRPr lang="en-US" sz="1400">
              <a:solidFill>
                <a:srgbClr val="000000"/>
              </a:solidFill>
              <a:latin typeface="Arial"/>
              <a:cs typeface="Arial"/>
            </a:endParaRPr>
          </a:p>
          <a:p>
            <a:pPr algn="just">
              <a:lnSpc>
                <a:spcPct val="150000"/>
              </a:lnSpc>
            </a:pPr>
            <a:r>
              <a:rPr lang="en-US" sz="1400">
                <a:solidFill>
                  <a:srgbClr val="000000"/>
                </a:solidFill>
                <a:latin typeface="Arial"/>
                <a:ea typeface="+mn-lt"/>
                <a:cs typeface="+mn-lt"/>
              </a:rPr>
              <a:t>Through the deliberations, it has been shown that the specific requirement of working adults struggling with substance misuse in our local community, as well as the gaps in current services. These insights focus over the necessity for a comprehensive approach that integrates certain sort of sectors as well as stakeholders to facilitate effective support.</a:t>
            </a:r>
            <a:endParaRPr lang="en-US" sz="1400">
              <a:solidFill>
                <a:srgbClr val="000000"/>
              </a:solidFill>
              <a:latin typeface="Arial"/>
              <a:cs typeface="Arial"/>
            </a:endParaRPr>
          </a:p>
          <a:p>
            <a:pPr algn="just">
              <a:lnSpc>
                <a:spcPct val="150000"/>
              </a:lnSpc>
            </a:pPr>
            <a:endParaRPr lang="en-US" sz="1400">
              <a:solidFill>
                <a:srgbClr val="000000"/>
              </a:solidFill>
              <a:latin typeface="Arial"/>
              <a:cs typeface="Arial"/>
            </a:endParaRPr>
          </a:p>
        </p:txBody>
      </p:sp>
      <p:pic>
        <p:nvPicPr>
          <p:cNvPr id="4" name="Picture 3" descr="A hand holding a sign&#10;&#10;Description automatically generated">
            <a:extLst>
              <a:ext uri="{FF2B5EF4-FFF2-40B4-BE49-F238E27FC236}">
                <a16:creationId xmlns:a16="http://schemas.microsoft.com/office/drawing/2014/main" id="{3D438707-3A70-9F4B-D8B1-5BA13D7E7F01}"/>
              </a:ext>
            </a:extLst>
          </p:cNvPr>
          <p:cNvPicPr>
            <a:picLocks noChangeAspect="1"/>
          </p:cNvPicPr>
          <p:nvPr/>
        </p:nvPicPr>
        <p:blipFill>
          <a:blip r:embed="rId2"/>
          <a:stretch>
            <a:fillRect/>
          </a:stretch>
        </p:blipFill>
        <p:spPr>
          <a:xfrm>
            <a:off x="6091916" y="1708452"/>
            <a:ext cx="5451627" cy="3121055"/>
          </a:xfrm>
          <a:prstGeom prst="rect">
            <a:avLst/>
          </a:prstGeom>
        </p:spPr>
      </p:pic>
    </p:spTree>
    <p:extLst>
      <p:ext uri="{BB962C8B-B14F-4D97-AF65-F5344CB8AC3E}">
        <p14:creationId xmlns:p14="http://schemas.microsoft.com/office/powerpoint/2010/main" val="7203331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3A33-DE10-391D-0CD5-E450CAF3D689}"/>
              </a:ext>
            </a:extLst>
          </p:cNvPr>
          <p:cNvSpPr>
            <a:spLocks noGrp="1"/>
          </p:cNvSpPr>
          <p:nvPr>
            <p:ph type="title"/>
          </p:nvPr>
        </p:nvSpPr>
        <p:spPr/>
        <p:txBody>
          <a:bodyPr/>
          <a:lstStyle/>
          <a:p>
            <a:r>
              <a:rPr lang="en-US">
                <a:ea typeface="+mj-lt"/>
                <a:cs typeface="+mj-lt"/>
              </a:rPr>
              <a:t>Conclusion</a:t>
            </a:r>
            <a:endParaRPr lang="en-US"/>
          </a:p>
          <a:p>
            <a:endParaRPr lang="en-US"/>
          </a:p>
        </p:txBody>
      </p:sp>
      <p:sp>
        <p:nvSpPr>
          <p:cNvPr id="3" name="Content Placeholder 2">
            <a:extLst>
              <a:ext uri="{FF2B5EF4-FFF2-40B4-BE49-F238E27FC236}">
                <a16:creationId xmlns:a16="http://schemas.microsoft.com/office/drawing/2014/main" id="{5CF3CE2E-5AE4-7B52-3195-55429956C5D5}"/>
              </a:ext>
            </a:extLst>
          </p:cNvPr>
          <p:cNvSpPr>
            <a:spLocks noGrp="1"/>
          </p:cNvSpPr>
          <p:nvPr>
            <p:ph idx="1"/>
          </p:nvPr>
        </p:nvSpPr>
        <p:spPr>
          <a:xfrm>
            <a:off x="1855968" y="1716657"/>
            <a:ext cx="9792418" cy="3950150"/>
          </a:xfrm>
        </p:spPr>
        <p:txBody>
          <a:bodyPr vert="horz" lIns="91440" tIns="45720" rIns="91440" bIns="45720" rtlCol="0" anchor="t">
            <a:normAutofit/>
          </a:bodyPr>
          <a:lstStyle/>
          <a:p>
            <a:r>
              <a:rPr lang="en-US">
                <a:ea typeface="+mn-lt"/>
                <a:cs typeface="+mn-lt"/>
              </a:rPr>
              <a:t>The overall partnership has identified certain core significant areas in which the collective action is necessary. Collaborating with healthcare providers, community support organizations along with the government agencies, we can facilitate their expertise and resources to create a holistic support system tailored to the requirement of individuals which are affected by substance misuse.</a:t>
            </a:r>
            <a:endParaRPr lang="en-US"/>
          </a:p>
          <a:p>
            <a:r>
              <a:rPr lang="en-US">
                <a:ea typeface="+mn-lt"/>
                <a:cs typeface="+mn-lt"/>
              </a:rPr>
              <a:t>Advocating for the policy fluctuation at both the local as well as national levels is critical in creating certain enabling environment for prevention and recovery efforts. Rectifying systemic problems and fostering supportive environments through the policy advocacy and collaboration with policymakers will be instrumental in achieving the goals.</a:t>
            </a:r>
            <a:endParaRPr lang="en-US"/>
          </a:p>
          <a:p>
            <a:endParaRPr lang="en-US"/>
          </a:p>
        </p:txBody>
      </p:sp>
    </p:spTree>
    <p:extLst>
      <p:ext uri="{BB962C8B-B14F-4D97-AF65-F5344CB8AC3E}">
        <p14:creationId xmlns:p14="http://schemas.microsoft.com/office/powerpoint/2010/main" val="7434967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76B9-437D-9384-5267-B1689FAFF6AA}"/>
              </a:ext>
            </a:extLst>
          </p:cNvPr>
          <p:cNvSpPr>
            <a:spLocks noGrp="1"/>
          </p:cNvSpPr>
          <p:nvPr>
            <p:ph type="title"/>
          </p:nvPr>
        </p:nvSpPr>
        <p:spPr/>
        <p:txBody>
          <a:bodyPr/>
          <a:lstStyle/>
          <a:p>
            <a:r>
              <a:rPr lang="en-US">
                <a:ea typeface="+mj-lt"/>
                <a:cs typeface="+mj-lt"/>
              </a:rPr>
              <a:t>Conclusion</a:t>
            </a:r>
            <a:endParaRPr lang="en-US"/>
          </a:p>
          <a:p>
            <a:endParaRPr lang="en-US"/>
          </a:p>
        </p:txBody>
      </p:sp>
      <p:sp>
        <p:nvSpPr>
          <p:cNvPr id="3" name="Content Placeholder 2">
            <a:extLst>
              <a:ext uri="{FF2B5EF4-FFF2-40B4-BE49-F238E27FC236}">
                <a16:creationId xmlns:a16="http://schemas.microsoft.com/office/drawing/2014/main" id="{F7E8ACA4-ABA5-6A05-32BE-C6BD32C79A55}"/>
              </a:ext>
            </a:extLst>
          </p:cNvPr>
          <p:cNvSpPr>
            <a:spLocks noGrp="1"/>
          </p:cNvSpPr>
          <p:nvPr>
            <p:ph idx="1"/>
          </p:nvPr>
        </p:nvSpPr>
        <p:spPr/>
        <p:txBody>
          <a:bodyPr vert="horz" lIns="91440" tIns="45720" rIns="91440" bIns="45720" rtlCol="0" anchor="t">
            <a:normAutofit/>
          </a:bodyPr>
          <a:lstStyle/>
          <a:p>
            <a:r>
              <a:rPr lang="en-US">
                <a:ea typeface="+mn-lt"/>
                <a:cs typeface="+mn-lt"/>
              </a:rPr>
              <a:t>Incorporating the evidence-based practices into the interventions which make sure that we are employing the most effective approaches to substance misuse prevention and support. Continuously evaluating the effectiveness of the interventions and adapting the strategies which are based on emerging research and stakeholder feedback, we can increase the impact as well as also promote positive results.</a:t>
            </a:r>
            <a:endParaRPr lang="en-US"/>
          </a:p>
          <a:p>
            <a:r>
              <a:rPr lang="en-US">
                <a:ea typeface="+mn-lt"/>
                <a:cs typeface="+mn-lt"/>
              </a:rPr>
              <a:t>Investing in the training and development opportunities for the staff and partners which is core significant for building capacity as well as boosting the skills in substance misuse prevention. Focusing over the significance of continuous learning make sure that we stay abreast of emerging trends and the evidence-based practices allows to provide high-quality support those in need.</a:t>
            </a:r>
            <a:endParaRPr lang="en-US"/>
          </a:p>
          <a:p>
            <a:endParaRPr lang="en-US"/>
          </a:p>
        </p:txBody>
      </p:sp>
    </p:spTree>
    <p:extLst>
      <p:ext uri="{BB962C8B-B14F-4D97-AF65-F5344CB8AC3E}">
        <p14:creationId xmlns:p14="http://schemas.microsoft.com/office/powerpoint/2010/main" val="21350033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5A2E-228A-79FE-E4DA-B36AA99C429F}"/>
              </a:ext>
            </a:extLst>
          </p:cNvPr>
          <p:cNvSpPr>
            <a:spLocks noGrp="1"/>
          </p:cNvSpPr>
          <p:nvPr>
            <p:ph type="title"/>
          </p:nvPr>
        </p:nvSpPr>
        <p:spPr/>
        <p:txBody>
          <a:bodyPr/>
          <a:lstStyle/>
          <a:p>
            <a:r>
              <a:rPr lang="en-US">
                <a:ea typeface="+mj-lt"/>
                <a:cs typeface="+mj-lt"/>
              </a:rPr>
              <a:t>Conclusion</a:t>
            </a:r>
            <a:endParaRPr lang="en-US"/>
          </a:p>
          <a:p>
            <a:endParaRPr lang="en-US"/>
          </a:p>
        </p:txBody>
      </p:sp>
      <p:sp>
        <p:nvSpPr>
          <p:cNvPr id="3" name="Content Placeholder 2">
            <a:extLst>
              <a:ext uri="{FF2B5EF4-FFF2-40B4-BE49-F238E27FC236}">
                <a16:creationId xmlns:a16="http://schemas.microsoft.com/office/drawing/2014/main" id="{181B60D5-E46E-0281-A38E-3C8C5E6ACF43}"/>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Let’s commit to take the concrete actions which is based on the potential suggestions discussed today. Incorporating these strategies, we might develop a healthier, much more supportive environment for working adults who are struggling with substance misuse in our community. Together, we have the chance to develop a meaningful difference in the lives of individuals as well as the well-being of our community as a whole.</a:t>
            </a:r>
            <a:endParaRPr lang="en-US"/>
          </a:p>
          <a:p>
            <a:pPr marL="0" indent="0">
              <a:buNone/>
            </a:pPr>
            <a:endParaRPr lang="en-US"/>
          </a:p>
        </p:txBody>
      </p:sp>
    </p:spTree>
    <p:extLst>
      <p:ext uri="{BB962C8B-B14F-4D97-AF65-F5344CB8AC3E}">
        <p14:creationId xmlns:p14="http://schemas.microsoft.com/office/powerpoint/2010/main" val="36201852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B21A-9E01-A8C1-8689-3286634973FF}"/>
              </a:ext>
            </a:extLst>
          </p:cNvPr>
          <p:cNvSpPr>
            <a:spLocks noGrp="1"/>
          </p:cNvSpPr>
          <p:nvPr>
            <p:ph type="title"/>
          </p:nvPr>
        </p:nvSpPr>
        <p:spPr>
          <a:xfrm>
            <a:off x="1668533" y="636602"/>
            <a:ext cx="9848570" cy="718759"/>
          </a:xfrm>
        </p:spPr>
        <p:txBody>
          <a:bodyPr/>
          <a:lstStyle/>
          <a:p>
            <a:r>
              <a:rPr lang="en-US"/>
              <a:t>References:</a:t>
            </a:r>
          </a:p>
        </p:txBody>
      </p:sp>
      <p:sp>
        <p:nvSpPr>
          <p:cNvPr id="3" name="Content Placeholder 2">
            <a:extLst>
              <a:ext uri="{FF2B5EF4-FFF2-40B4-BE49-F238E27FC236}">
                <a16:creationId xmlns:a16="http://schemas.microsoft.com/office/drawing/2014/main" id="{A0E52459-E421-738F-69BF-C39F270C1470}"/>
              </a:ext>
            </a:extLst>
          </p:cNvPr>
          <p:cNvSpPr>
            <a:spLocks noGrp="1"/>
          </p:cNvSpPr>
          <p:nvPr>
            <p:ph idx="1"/>
          </p:nvPr>
        </p:nvSpPr>
        <p:spPr>
          <a:xfrm>
            <a:off x="1589868" y="1521503"/>
            <a:ext cx="9914744" cy="5301620"/>
          </a:xfrm>
        </p:spPr>
        <p:txBody>
          <a:bodyPr vert="horz" lIns="91440" tIns="45720" rIns="91440" bIns="45720" rtlCol="0" anchor="t">
            <a:normAutofit lnSpcReduction="10000"/>
          </a:bodyPr>
          <a:lstStyle/>
          <a:p>
            <a:pPr algn="just"/>
            <a:r>
              <a:rPr lang="en-US"/>
              <a:t>Afshar, M., Sharma, B., </a:t>
            </a:r>
            <a:r>
              <a:rPr lang="en-US" err="1"/>
              <a:t>Dligach</a:t>
            </a:r>
            <a:r>
              <a:rPr lang="en-US"/>
              <a:t>, D., </a:t>
            </a:r>
            <a:r>
              <a:rPr lang="en-US" err="1"/>
              <a:t>Oguss</a:t>
            </a:r>
            <a:r>
              <a:rPr lang="en-US"/>
              <a:t>, M., Brown, R., Chhabra, N., Thompson, H.M., </a:t>
            </a:r>
            <a:r>
              <a:rPr lang="en-US" err="1"/>
              <a:t>Markossian</a:t>
            </a:r>
            <a:r>
              <a:rPr lang="en-US"/>
              <a:t>, T., Joyce, C., </a:t>
            </a:r>
            <a:r>
              <a:rPr lang="en-US" err="1"/>
              <a:t>Churpek</a:t>
            </a:r>
            <a:r>
              <a:rPr lang="en-US"/>
              <a:t>, M.M. and Karnik, N.S., 2022. Development and multimodal validation of a substance misuse algorithm for referral to treatment using artificial intelligence (SMART-AI): a retrospective deep learning study. The Lancet Digital Health, 4(6), pp.e426-e435.</a:t>
            </a:r>
          </a:p>
          <a:p>
            <a:pPr algn="just"/>
            <a:endParaRPr lang="en-US">
              <a:latin typeface="Aptos"/>
            </a:endParaRPr>
          </a:p>
          <a:p>
            <a:pPr algn="just"/>
            <a:r>
              <a:rPr lang="en-US">
                <a:latin typeface="Aptos"/>
              </a:rPr>
              <a:t>Ashdown-Franks, G., Firth, J., Carney, R., Carvalho, A.F., Hallgren, M., Koyanagi, A., Rosenbaum, S., Schuch, F.B., Smith, L., </a:t>
            </a:r>
            <a:r>
              <a:rPr lang="en-US" err="1">
                <a:latin typeface="Aptos"/>
              </a:rPr>
              <a:t>Solmi</a:t>
            </a:r>
            <a:r>
              <a:rPr lang="en-US">
                <a:latin typeface="Aptos"/>
              </a:rPr>
              <a:t>, M. and </a:t>
            </a:r>
            <a:r>
              <a:rPr lang="en-US" err="1">
                <a:latin typeface="Aptos"/>
              </a:rPr>
              <a:t>Vancampfort</a:t>
            </a:r>
            <a:r>
              <a:rPr lang="en-US">
                <a:latin typeface="Aptos"/>
              </a:rPr>
              <a:t>, D., 2020. Exercise as medicine for mental and substance use disorders: a meta-review of the benefits for neuropsychiatric and cognitive outcomes. Sports Medicine, 50(1), pp.151-170.</a:t>
            </a:r>
          </a:p>
          <a:p>
            <a:pPr algn="just"/>
            <a:r>
              <a:rPr lang="en-US" err="1"/>
              <a:t>Aytur</a:t>
            </a:r>
            <a:r>
              <a:rPr lang="en-US"/>
              <a:t>, S.A., Carlino, S., Bernard, F., West, K., Dobrzycki, V. and Malik, R., 2022. Social‐ecological theory, substance misuse, adverse childhood experiences, and adolescent suicidal ideation: Applications for community–academic partnerships.</a:t>
            </a:r>
          </a:p>
          <a:p>
            <a:pPr>
              <a:lnSpc>
                <a:spcPct val="150000"/>
              </a:lnSpc>
            </a:pPr>
            <a:r>
              <a:rPr lang="en-US">
                <a:latin typeface="Arial"/>
                <a:cs typeface="Arial"/>
              </a:rPr>
              <a:t>Bagley, S.M., Ventura, A.S., Lasser, K.E. and Muench, F., 2021. Engaging the family in the care of young adults with substance use disorders. Pediatrics, 147(Supplement 2), pp.S215-S219.</a:t>
            </a:r>
          </a:p>
        </p:txBody>
      </p:sp>
    </p:spTree>
    <p:extLst>
      <p:ext uri="{BB962C8B-B14F-4D97-AF65-F5344CB8AC3E}">
        <p14:creationId xmlns:p14="http://schemas.microsoft.com/office/powerpoint/2010/main" val="3925475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5C6F-9208-BD9C-A889-1548111DFE23}"/>
              </a:ext>
            </a:extLst>
          </p:cNvPr>
          <p:cNvSpPr>
            <a:spLocks noGrp="1"/>
          </p:cNvSpPr>
          <p:nvPr>
            <p:ph type="title"/>
          </p:nvPr>
        </p:nvSpPr>
        <p:spPr>
          <a:xfrm>
            <a:off x="1718499" y="624110"/>
            <a:ext cx="9798604" cy="1280890"/>
          </a:xfrm>
        </p:spPr>
        <p:txBody>
          <a:bodyPr/>
          <a:lstStyle/>
          <a:p>
            <a:r>
              <a:rPr lang="en-US"/>
              <a:t>References:</a:t>
            </a:r>
            <a:endParaRPr lang="en-US">
              <a:solidFill>
                <a:srgbClr val="000000"/>
              </a:solidFill>
            </a:endParaRPr>
          </a:p>
          <a:p>
            <a:endParaRPr lang="en-US"/>
          </a:p>
        </p:txBody>
      </p:sp>
      <p:sp>
        <p:nvSpPr>
          <p:cNvPr id="3" name="Content Placeholder 2">
            <a:extLst>
              <a:ext uri="{FF2B5EF4-FFF2-40B4-BE49-F238E27FC236}">
                <a16:creationId xmlns:a16="http://schemas.microsoft.com/office/drawing/2014/main" id="{E8440F8B-2328-177F-CCDE-1113501A4707}"/>
              </a:ext>
            </a:extLst>
          </p:cNvPr>
          <p:cNvSpPr>
            <a:spLocks noGrp="1"/>
          </p:cNvSpPr>
          <p:nvPr>
            <p:ph idx="1"/>
          </p:nvPr>
        </p:nvSpPr>
        <p:spPr>
          <a:xfrm>
            <a:off x="1391885" y="1396348"/>
            <a:ext cx="10127104" cy="5176704"/>
          </a:xfrm>
        </p:spPr>
        <p:txBody>
          <a:bodyPr vert="horz" lIns="91440" tIns="45720" rIns="91440" bIns="45720" rtlCol="0" anchor="t">
            <a:normAutofit/>
          </a:bodyPr>
          <a:lstStyle/>
          <a:p>
            <a:pPr algn="just"/>
            <a:r>
              <a:rPr lang="en-US">
                <a:latin typeface="Aptos"/>
              </a:rPr>
              <a:t>Bickel, W.K., </a:t>
            </a:r>
            <a:r>
              <a:rPr lang="en-US" err="1">
                <a:latin typeface="Aptos"/>
              </a:rPr>
              <a:t>Athamneh</a:t>
            </a:r>
            <a:r>
              <a:rPr lang="en-US">
                <a:latin typeface="Aptos"/>
              </a:rPr>
              <a:t>, L.N., Snider, S.E., Craft, W.H., DeHart, W.B., Kaplan, B.A. and Basso, J.C., 2020. Reinforcer pathology: implications for substance abuse intervention. Recent advances in research on impulsivity and impulsive behaviors, pp.139-162.</a:t>
            </a:r>
          </a:p>
          <a:p>
            <a:pPr algn="just"/>
            <a:r>
              <a:rPr lang="en-US">
                <a:latin typeface="Aptos"/>
              </a:rPr>
              <a:t>Bramley, G., Fitzpatrick, S. and Sosenko, F., 2020. Mapping the “hard edges” of disadvantage in England: Adults involved in homelessness, substance misuse, and offending. The Geographical Journal, 186(4), pp.390-402.</a:t>
            </a:r>
          </a:p>
          <a:p>
            <a:pPr algn="just"/>
            <a:r>
              <a:rPr lang="en-US">
                <a:latin typeface="Aptos"/>
              </a:rPr>
              <a:t>BSMHFT NHS (2015). How our Trust and staff work . Available at: </a:t>
            </a:r>
            <a:r>
              <a:rPr lang="en-US" u="sng">
                <a:latin typeface="Aptos"/>
                <a:hlinkClick r:id="rId2"/>
              </a:rPr>
              <a:t>https://www.bsmhft.nhs.uk/wp-content/uploads/2023/08/Leaflet-05-Inpatient-and-outpatient-services.pdf</a:t>
            </a:r>
            <a:r>
              <a:rPr lang="en-US">
                <a:latin typeface="Aptos"/>
              </a:rPr>
              <a:t> (Accessed: 19 March 2024).</a:t>
            </a:r>
          </a:p>
          <a:p>
            <a:pPr algn="just"/>
            <a:endParaRPr lang="en-US"/>
          </a:p>
          <a:p>
            <a:pPr algn="just"/>
            <a:r>
              <a:rPr lang="en-US">
                <a:latin typeface="Aptos"/>
              </a:rPr>
              <a:t>Copeland, W.E., Gaydosh, L., Hill, S.N., Godwin, J., Harris, K.M., Costello, E.J. and Shanahan, L., 2020. Associations of despair with suicidality and substance misuse among young adults. JAMA network open, 3(6), pp.e208627-e208627.</a:t>
            </a:r>
          </a:p>
          <a:p>
            <a:r>
              <a:rPr lang="en-US">
                <a:latin typeface="Aptos"/>
              </a:rPr>
              <a:t>Council, B.C. (2017) Substance misuse, Substance misuse | Birmingham City Council. Available at: </a:t>
            </a:r>
            <a:r>
              <a:rPr lang="en-US" u="sng">
                <a:latin typeface="Aptos"/>
                <a:hlinkClick r:id="rId3"/>
              </a:rPr>
              <a:t>https://www.birmingham.gov.uk/info/50120/public_health/1350/substance_misuse</a:t>
            </a:r>
            <a:r>
              <a:rPr lang="en-US">
                <a:latin typeface="Aptos"/>
              </a:rPr>
              <a:t> (Accessed: 16 March 2024).</a:t>
            </a:r>
          </a:p>
        </p:txBody>
      </p:sp>
    </p:spTree>
    <p:extLst>
      <p:ext uri="{BB962C8B-B14F-4D97-AF65-F5344CB8AC3E}">
        <p14:creationId xmlns:p14="http://schemas.microsoft.com/office/powerpoint/2010/main" val="3570405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D051-5712-F70A-FE10-73D477E43AE5}"/>
              </a:ext>
            </a:extLst>
          </p:cNvPr>
          <p:cNvSpPr>
            <a:spLocks noGrp="1"/>
          </p:cNvSpPr>
          <p:nvPr>
            <p:ph type="title"/>
          </p:nvPr>
        </p:nvSpPr>
        <p:spPr>
          <a:xfrm>
            <a:off x="1706007" y="586635"/>
            <a:ext cx="9798605" cy="1318365"/>
          </a:xfrm>
        </p:spPr>
        <p:txBody>
          <a:bodyPr/>
          <a:lstStyle/>
          <a:p>
            <a:r>
              <a:rPr lang="en-US"/>
              <a:t>References</a:t>
            </a:r>
          </a:p>
        </p:txBody>
      </p:sp>
      <p:sp>
        <p:nvSpPr>
          <p:cNvPr id="3" name="Content Placeholder 2">
            <a:extLst>
              <a:ext uri="{FF2B5EF4-FFF2-40B4-BE49-F238E27FC236}">
                <a16:creationId xmlns:a16="http://schemas.microsoft.com/office/drawing/2014/main" id="{66462A21-5542-9957-2684-084A635B8364}"/>
              </a:ext>
            </a:extLst>
          </p:cNvPr>
          <p:cNvSpPr>
            <a:spLocks noGrp="1"/>
          </p:cNvSpPr>
          <p:nvPr>
            <p:ph idx="1"/>
          </p:nvPr>
        </p:nvSpPr>
        <p:spPr>
          <a:xfrm>
            <a:off x="1274744" y="1375607"/>
            <a:ext cx="10761829" cy="5397079"/>
          </a:xfrm>
        </p:spPr>
        <p:txBody>
          <a:bodyPr vert="horz" lIns="91440" tIns="45720" rIns="91440" bIns="45720" rtlCol="0" anchor="t">
            <a:normAutofit/>
          </a:bodyPr>
          <a:lstStyle/>
          <a:p>
            <a:pPr algn="just">
              <a:buFont typeface="Wingdings 3"/>
              <a:buChar char=""/>
            </a:pPr>
            <a:r>
              <a:rPr lang="en-US">
                <a:latin typeface="Aptos"/>
              </a:rPr>
              <a:t>Duncan, F., Baskin, C., McGrath, M., Coker, J.F., Lee, C., </a:t>
            </a:r>
            <a:r>
              <a:rPr lang="en-US" err="1">
                <a:latin typeface="Aptos"/>
              </a:rPr>
              <a:t>Dykxhoorn</a:t>
            </a:r>
            <a:r>
              <a:rPr lang="en-US">
                <a:latin typeface="Aptos"/>
              </a:rPr>
              <a:t>, J., Adams, E.A., Gnani, S., Lafortune, L., Kirkbride, J.B. and Kaner, E., 2021. Community interventions for improving adult mental health: mapping local policy and practice in England. BMC public health, 21, pp.1-14</a:t>
            </a:r>
          </a:p>
          <a:p>
            <a:pPr algn="just">
              <a:buFont typeface="Wingdings 3"/>
              <a:buChar char=""/>
            </a:pPr>
            <a:r>
              <a:rPr lang="en-US">
                <a:latin typeface="Aptos"/>
              </a:rPr>
              <a:t>Fernandes, G.S., Spiers, A., Vaidya, N., Zhang, Y., Sharma, E., Holla, B., Heron, J., Hickman, M., Murthy, P., Chakrabarti, A. and Basu, D., 2021. Adverse childhood experiences and substance misuse in young people in India: results from the multisite </a:t>
            </a:r>
            <a:r>
              <a:rPr lang="en-US" err="1">
                <a:latin typeface="Aptos"/>
              </a:rPr>
              <a:t>cVEDA</a:t>
            </a:r>
            <a:r>
              <a:rPr lang="en-US">
                <a:latin typeface="Aptos"/>
              </a:rPr>
              <a:t> cohort. BMC public health, 21, pp.1-13.</a:t>
            </a:r>
          </a:p>
          <a:p>
            <a:pPr algn="just">
              <a:buFont typeface="Wingdings 3"/>
              <a:buChar char=""/>
            </a:pPr>
            <a:r>
              <a:rPr lang="en-US">
                <a:latin typeface="Aptos"/>
              </a:rPr>
              <a:t>Foley, C. et al. (2023) ‘</a:t>
            </a:r>
            <a:r>
              <a:rPr lang="en-US" err="1">
                <a:latin typeface="Aptos"/>
              </a:rPr>
              <a:t>Utilising</a:t>
            </a:r>
            <a:r>
              <a:rPr lang="en-US">
                <a:latin typeface="Aptos"/>
              </a:rPr>
              <a:t> the implementation of integrated care to develop a pragmatic framework for the sustained uptake of service innovations (SUSI)’, Healthcare, 11(12), p. 1786. doi:10.3390/healthcare11121786</a:t>
            </a:r>
          </a:p>
          <a:p>
            <a:pPr algn="just">
              <a:buFont typeface="Wingdings 3"/>
              <a:buChar char=""/>
            </a:pPr>
            <a:r>
              <a:rPr lang="en-US">
                <a:latin typeface="Aptos"/>
              </a:rPr>
              <a:t>Grigsby, T.J., Lopez, A., Serafica, R., Stone, A.L., Salcido Jr, R. and Schnarrs, P.W., 2023. Mental health and substance misuse indicators associated with First-Time homelessness among a community sample of sexual and gender minority adults. Behavioral Medicine, pp.1-5.</a:t>
            </a:r>
          </a:p>
          <a:p>
            <a:pPr algn="just">
              <a:buFont typeface="Wingdings 3"/>
              <a:buChar char=""/>
            </a:pPr>
            <a:r>
              <a:rPr lang="en-US">
                <a:latin typeface="Arial"/>
                <a:cs typeface="Arial"/>
              </a:rPr>
              <a:t>GOV UK (2023). Adult substance misuse treatment statistics 2022 to 2023: report GOV.UK. [Online]. Available at: </a:t>
            </a:r>
            <a:r>
              <a:rPr lang="en-US" u="sng">
                <a:latin typeface="Arial"/>
                <a:cs typeface="Arial"/>
                <a:hlinkClick r:id="rId2"/>
              </a:rPr>
              <a:t>https://www.gov.uk/government/statistics/substance-misuse-treatment-for-adults-statistics-2022-to-2023/adult-substance-misuse-treatment-statistics-2022-to-2023-report#:~:text=There%20were%20290%2C635%20adults%20in,figures%20(130%2C490%20and%20133%2C704</a:t>
            </a:r>
            <a:r>
              <a:rPr lang="en-US">
                <a:latin typeface="Arial"/>
                <a:cs typeface="Arial"/>
              </a:rPr>
              <a:t>). [Accessed on: 14 March 2024].</a:t>
            </a:r>
          </a:p>
          <a:p>
            <a:pPr marL="0" indent="0">
              <a:buNone/>
            </a:pPr>
            <a:endParaRPr lang="en-US"/>
          </a:p>
        </p:txBody>
      </p:sp>
    </p:spTree>
    <p:extLst>
      <p:ext uri="{BB962C8B-B14F-4D97-AF65-F5344CB8AC3E}">
        <p14:creationId xmlns:p14="http://schemas.microsoft.com/office/powerpoint/2010/main" val="9650001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77EC7-D45C-B139-0BE3-4C9AB2136E61}"/>
              </a:ext>
            </a:extLst>
          </p:cNvPr>
          <p:cNvSpPr>
            <a:spLocks noGrp="1"/>
          </p:cNvSpPr>
          <p:nvPr>
            <p:ph type="title"/>
          </p:nvPr>
        </p:nvSpPr>
        <p:spPr>
          <a:xfrm>
            <a:off x="1868401" y="524176"/>
            <a:ext cx="9636211" cy="1380824"/>
          </a:xfrm>
        </p:spPr>
        <p:txBody>
          <a:bodyPr>
            <a:normAutofit/>
          </a:bodyPr>
          <a:lstStyle/>
          <a:p>
            <a:r>
              <a:rPr lang="en-US">
                <a:latin typeface="Century Gothic"/>
                <a:cs typeface="Arial"/>
              </a:rPr>
              <a:t>References:</a:t>
            </a:r>
            <a:endParaRPr lang="en-US">
              <a:solidFill>
                <a:srgbClr val="000000"/>
              </a:solidFill>
              <a:latin typeface="Century Gothic"/>
              <a:cs typeface="Arial"/>
            </a:endParaRPr>
          </a:p>
          <a:p>
            <a:endParaRPr lang="en-US">
              <a:solidFill>
                <a:srgbClr val="000000"/>
              </a:solidFill>
              <a:latin typeface="Century Gothic"/>
              <a:cs typeface="Arial"/>
            </a:endParaRPr>
          </a:p>
          <a:p>
            <a:endParaRPr lang="en-US">
              <a:latin typeface="Century Gothic"/>
              <a:cs typeface="Arial"/>
            </a:endParaRPr>
          </a:p>
        </p:txBody>
      </p:sp>
      <p:sp>
        <p:nvSpPr>
          <p:cNvPr id="3" name="Content Placeholder 2">
            <a:extLst>
              <a:ext uri="{FF2B5EF4-FFF2-40B4-BE49-F238E27FC236}">
                <a16:creationId xmlns:a16="http://schemas.microsoft.com/office/drawing/2014/main" id="{F767DE41-AD06-AF6F-B7AF-C5EF15C70B0F}"/>
              </a:ext>
            </a:extLst>
          </p:cNvPr>
          <p:cNvSpPr>
            <a:spLocks noGrp="1"/>
          </p:cNvSpPr>
          <p:nvPr>
            <p:ph idx="1"/>
          </p:nvPr>
        </p:nvSpPr>
        <p:spPr>
          <a:xfrm>
            <a:off x="1491819" y="1235369"/>
            <a:ext cx="10012793" cy="5437853"/>
          </a:xfrm>
        </p:spPr>
        <p:txBody>
          <a:bodyPr vert="horz" lIns="91440" tIns="45720" rIns="91440" bIns="45720" rtlCol="0" anchor="t">
            <a:normAutofit/>
          </a:bodyPr>
          <a:lstStyle/>
          <a:p>
            <a:pPr algn="just">
              <a:buFont typeface="Wingdings 3"/>
              <a:buChar char=""/>
            </a:pPr>
            <a:r>
              <a:rPr lang="en-US">
                <a:latin typeface="Aptos"/>
                <a:cs typeface="Arial"/>
              </a:rPr>
              <a:t>Harris, K.M., Majmundar, M.K. and Becker, T. eds., 2021. High and rising mortality rates among working-age adults. Washington, DC: National Academies Press.</a:t>
            </a:r>
          </a:p>
          <a:p>
            <a:pPr algn="just">
              <a:buFont typeface="Wingdings 3"/>
              <a:buChar char=""/>
            </a:pPr>
            <a:r>
              <a:rPr lang="en-US">
                <a:latin typeface="Aptos"/>
                <a:cs typeface="Arial"/>
              </a:rPr>
              <a:t>Hughes, E., Domoney, J., Knights, N., Price, H., Rutsito, S., Stefanidou, T., Majeed-Ariss, R., Papamichail, A., Ariss, S., Gilchrist, G. and Hunter, R., 2023. The effectiveness of sexual assault referral </a:t>
            </a:r>
            <a:r>
              <a:rPr lang="en-US" err="1">
                <a:latin typeface="Aptos"/>
                <a:cs typeface="Arial"/>
              </a:rPr>
              <a:t>centres</a:t>
            </a:r>
            <a:r>
              <a:rPr lang="en-US">
                <a:latin typeface="Aptos"/>
                <a:cs typeface="Arial"/>
              </a:rPr>
              <a:t> with regard to mental health and substance use: a national mixed-methods study–the </a:t>
            </a:r>
            <a:r>
              <a:rPr lang="en-US" err="1">
                <a:latin typeface="Aptos"/>
                <a:cs typeface="Arial"/>
              </a:rPr>
              <a:t>MiMoS</a:t>
            </a:r>
            <a:r>
              <a:rPr lang="en-US">
                <a:latin typeface="Aptos"/>
                <a:cs typeface="Arial"/>
              </a:rPr>
              <a:t> Study. Health and social care delivery research, 11(21), pp.1-117.</a:t>
            </a:r>
          </a:p>
          <a:p>
            <a:pPr algn="just">
              <a:buFont typeface="Wingdings 3"/>
              <a:buChar char=""/>
            </a:pPr>
            <a:r>
              <a:rPr lang="en-US" err="1">
                <a:latin typeface="Aptos"/>
                <a:cs typeface="Arial"/>
              </a:rPr>
              <a:t>Hughto</a:t>
            </a:r>
            <a:r>
              <a:rPr lang="en-US">
                <a:latin typeface="Aptos"/>
                <a:cs typeface="Arial"/>
              </a:rPr>
              <a:t>, J.M., </a:t>
            </a:r>
            <a:r>
              <a:rPr lang="en-US" err="1">
                <a:latin typeface="Aptos"/>
                <a:cs typeface="Arial"/>
              </a:rPr>
              <a:t>Restar</a:t>
            </a:r>
            <a:r>
              <a:rPr lang="en-US">
                <a:latin typeface="Aptos"/>
                <a:cs typeface="Arial"/>
              </a:rPr>
              <a:t>, A.J., Wolfe, H.L., Gordon, L.K., Reisner, S.L., Biello, K.B., Cahill, S.R. and </a:t>
            </a:r>
            <a:r>
              <a:rPr lang="en-US" err="1">
                <a:latin typeface="Aptos"/>
                <a:cs typeface="Arial"/>
              </a:rPr>
              <a:t>Mimiaga</a:t>
            </a:r>
            <a:r>
              <a:rPr lang="en-US">
                <a:latin typeface="Aptos"/>
                <a:cs typeface="Arial"/>
              </a:rPr>
              <a:t>, M.J., 2021. Opioid pain medication misuse, concomitant substance misuse, and the unmet behavioral health treatment needs of transgender and gender diverse adults. Drug and alcohol dependence, 222, p.108674.</a:t>
            </a:r>
          </a:p>
          <a:p>
            <a:pPr algn="just">
              <a:buFont typeface="Wingdings 3"/>
              <a:buChar char=""/>
            </a:pPr>
            <a:r>
              <a:rPr lang="en-US">
                <a:latin typeface="Aptos"/>
                <a:cs typeface="Arial"/>
              </a:rPr>
              <a:t>Humphreys, C., Heward‐Belle, S., </a:t>
            </a:r>
            <a:r>
              <a:rPr lang="en-US" err="1">
                <a:latin typeface="Aptos"/>
                <a:cs typeface="Arial"/>
              </a:rPr>
              <a:t>Tsantefski</a:t>
            </a:r>
            <a:r>
              <a:rPr lang="en-US">
                <a:latin typeface="Aptos"/>
                <a:cs typeface="Arial"/>
              </a:rPr>
              <a:t>, M., Isobe, J. and Healey, L., 2022. Beyond co‐occurrence: addressing the intersections of domestic violence, mental health and substance misuse. Child &amp; Family Social Work, 27(2), pp.299-310.</a:t>
            </a:r>
          </a:p>
          <a:p>
            <a:pPr algn="just">
              <a:buFont typeface="Wingdings 3"/>
              <a:buChar char=""/>
            </a:pPr>
            <a:r>
              <a:rPr lang="en-US">
                <a:latin typeface="Aptos"/>
                <a:cs typeface="Arial"/>
              </a:rPr>
              <a:t>Hove, E., Hazelton, M.J., Santangelo, P. and Wilson, R.L., 2023. Integrated nursing care for people with combined mental health and substance use disorders. International Journal of Mental Health Nursing, 32(2), pp.378-401.</a:t>
            </a:r>
          </a:p>
          <a:p>
            <a:pPr marL="0" indent="0">
              <a:buNone/>
            </a:pPr>
            <a:endParaRPr lang="en-US">
              <a:latin typeface="Century Gothic"/>
              <a:cs typeface="Arial"/>
            </a:endParaRPr>
          </a:p>
        </p:txBody>
      </p:sp>
    </p:spTree>
    <p:extLst>
      <p:ext uri="{BB962C8B-B14F-4D97-AF65-F5344CB8AC3E}">
        <p14:creationId xmlns:p14="http://schemas.microsoft.com/office/powerpoint/2010/main" val="14996020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792A9-9FBA-F86B-6682-6968FAE9389D}"/>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952E1F3E-DD2C-A4FF-FF5D-0D678DA9475D}"/>
              </a:ext>
            </a:extLst>
          </p:cNvPr>
          <p:cNvSpPr>
            <a:spLocks noGrp="1"/>
          </p:cNvSpPr>
          <p:nvPr>
            <p:ph idx="1"/>
          </p:nvPr>
        </p:nvSpPr>
        <p:spPr>
          <a:xfrm>
            <a:off x="1864688" y="1571469"/>
            <a:ext cx="9639924" cy="5164212"/>
          </a:xfrm>
        </p:spPr>
        <p:txBody>
          <a:bodyPr vert="horz" lIns="91440" tIns="45720" rIns="91440" bIns="45720" rtlCol="0" anchor="t">
            <a:normAutofit/>
          </a:bodyPr>
          <a:lstStyle/>
          <a:p>
            <a:pPr algn="just"/>
            <a:r>
              <a:rPr lang="en-US">
                <a:latin typeface="Aptos"/>
                <a:cs typeface="Arial"/>
              </a:rPr>
              <a:t>Hunt, G.E. et al. (2019) ‘Psychosocial interventions for people with both severe mental illness and substance misuse’, Cochrane Database of Systematic Reviews, 2019(12). Doi: 10.1002/14651858.cd001088.pub4.</a:t>
            </a:r>
          </a:p>
          <a:p>
            <a:pPr algn="just"/>
            <a:r>
              <a:rPr lang="en-US">
                <a:latin typeface="Aptos"/>
                <a:cs typeface="Arial"/>
              </a:rPr>
              <a:t>Huo, Y., </a:t>
            </a:r>
            <a:r>
              <a:rPr lang="en-US" err="1">
                <a:latin typeface="Aptos"/>
                <a:cs typeface="Arial"/>
              </a:rPr>
              <a:t>Couzner</a:t>
            </a:r>
            <a:r>
              <a:rPr lang="en-US">
                <a:latin typeface="Aptos"/>
                <a:cs typeface="Arial"/>
              </a:rPr>
              <a:t>, L., Windsor, T., Laver, K., Dissanayaka, N.N. and Cations, M., (2023). Barriers and enablers for the implementation of trauma-informed care in healthcare settings: a systematic review. Implementation Science Communications, 4(1), p.49.</a:t>
            </a:r>
          </a:p>
          <a:p>
            <a:pPr algn="just"/>
            <a:r>
              <a:rPr lang="en-US">
                <a:latin typeface="Aptos"/>
                <a:cs typeface="Arial"/>
              </a:rPr>
              <a:t>Isobe, J., Healey, L. and Humphreys, C., 2020. A critical interpretive synthesis of the intersection of domestic violence with parental issues of mental health and substance misuse. Health &amp; social care in the community, 28(5), pp.1394-1407.</a:t>
            </a:r>
          </a:p>
          <a:p>
            <a:pPr algn="just"/>
            <a:r>
              <a:rPr lang="en-US">
                <a:latin typeface="Aptos"/>
                <a:cs typeface="Arial"/>
              </a:rPr>
              <a:t>Joint Strategic Need Assessment (2020) </a:t>
            </a:r>
            <a:r>
              <a:rPr lang="en-US" u="sng">
                <a:latin typeface="Aptos"/>
                <a:cs typeface="Arial"/>
                <a:hlinkClick r:id="rId2"/>
              </a:rPr>
              <a:t>https://www.cityobservatory.birmingham.gov.uk/@birmingham-city-council/joint-strategic-needs-assessment-jsna</a:t>
            </a:r>
            <a:endParaRPr lang="en-US">
              <a:latin typeface="Century Gothic"/>
              <a:cs typeface="Arial"/>
            </a:endParaRPr>
          </a:p>
          <a:p>
            <a:pPr algn="just"/>
            <a:r>
              <a:rPr lang="en-US">
                <a:latin typeface="Aptos"/>
                <a:cs typeface="Arial"/>
              </a:rPr>
              <a:t>Joint Strategic Need Assessment (2022)- Birmingham city council  </a:t>
            </a:r>
            <a:r>
              <a:rPr lang="en-US" u="sng">
                <a:latin typeface="Aptos"/>
                <a:cs typeface="Arial"/>
                <a:hlinkClick r:id="rId3"/>
              </a:rPr>
              <a:t>https://www.birmingham.gov.uk/info/50268/joint_strategic_needs_assessment_jsna</a:t>
            </a:r>
            <a:endParaRPr lang="en-US">
              <a:latin typeface="Century Gothic"/>
              <a:cs typeface="Arial"/>
            </a:endParaRPr>
          </a:p>
          <a:p>
            <a:endParaRPr lang="en-US">
              <a:latin typeface="Arial"/>
              <a:cs typeface="Arial"/>
            </a:endParaRPr>
          </a:p>
        </p:txBody>
      </p:sp>
    </p:spTree>
    <p:extLst>
      <p:ext uri="{BB962C8B-B14F-4D97-AF65-F5344CB8AC3E}">
        <p14:creationId xmlns:p14="http://schemas.microsoft.com/office/powerpoint/2010/main" val="42701050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733E2-C808-0A86-14B9-24D4619B9A24}"/>
              </a:ext>
            </a:extLst>
          </p:cNvPr>
          <p:cNvSpPr>
            <a:spLocks noGrp="1"/>
          </p:cNvSpPr>
          <p:nvPr>
            <p:ph type="title"/>
          </p:nvPr>
        </p:nvSpPr>
        <p:spPr>
          <a:xfrm>
            <a:off x="1743483" y="586635"/>
            <a:ext cx="9761129" cy="1318365"/>
          </a:xfrm>
        </p:spPr>
        <p:txBody>
          <a:bodyPr/>
          <a:lstStyle/>
          <a:p>
            <a:r>
              <a:rPr lang="en-US"/>
              <a:t>References</a:t>
            </a:r>
            <a:br>
              <a:rPr lang="en-US"/>
            </a:br>
            <a:endParaRPr lang="en-US"/>
          </a:p>
        </p:txBody>
      </p:sp>
      <p:sp>
        <p:nvSpPr>
          <p:cNvPr id="3" name="Content Placeholder 2">
            <a:extLst>
              <a:ext uri="{FF2B5EF4-FFF2-40B4-BE49-F238E27FC236}">
                <a16:creationId xmlns:a16="http://schemas.microsoft.com/office/drawing/2014/main" id="{0783461E-2B4D-0271-447F-E9EE637D0007}"/>
              </a:ext>
            </a:extLst>
          </p:cNvPr>
          <p:cNvSpPr>
            <a:spLocks noGrp="1"/>
          </p:cNvSpPr>
          <p:nvPr>
            <p:ph idx="1"/>
          </p:nvPr>
        </p:nvSpPr>
        <p:spPr>
          <a:xfrm>
            <a:off x="1002754" y="1396584"/>
            <a:ext cx="10489367" cy="5464015"/>
          </a:xfrm>
        </p:spPr>
        <p:txBody>
          <a:bodyPr vert="horz" lIns="91440" tIns="45720" rIns="91440" bIns="45720" rtlCol="0" anchor="t">
            <a:normAutofit/>
          </a:bodyPr>
          <a:lstStyle/>
          <a:p>
            <a:pPr algn="just"/>
            <a:r>
              <a:rPr lang="en-US">
                <a:latin typeface="Aptos"/>
              </a:rPr>
              <a:t>Kenne, D.R., Hamilton, K., Birmingham, L., Oglesby, W.H., Fischbein, R.L. and Delahanty, D.L., 2017. Perceptions of harm and reasons for misuse of prescription opioid drugs and reasons for not seeking treatment for physical or emotional pain among a sample of college students. Substance use &amp; misuse, 52(1), pp.92-99.</a:t>
            </a:r>
          </a:p>
          <a:p>
            <a:pPr algn="just"/>
            <a:r>
              <a:rPr lang="en-US">
                <a:latin typeface="Aptos"/>
              </a:rPr>
              <a:t>Larsen, C. and </a:t>
            </a:r>
            <a:r>
              <a:rPr lang="en-US" err="1">
                <a:latin typeface="Aptos"/>
              </a:rPr>
              <a:t>Shahinas</a:t>
            </a:r>
            <a:r>
              <a:rPr lang="en-US">
                <a:latin typeface="Aptos"/>
              </a:rPr>
              <a:t>, J., 2020. Dosage, efficacy and safety of cannabidiol administration in adults: a systematic review of human trials. Journal of clinical medicine research, 12(3), p.129.</a:t>
            </a:r>
          </a:p>
          <a:p>
            <a:pPr algn="just"/>
            <a:r>
              <a:rPr lang="en-US">
                <a:latin typeface="Aptos"/>
              </a:rPr>
              <a:t>LaBarre, C., Linn, B.K., </a:t>
            </a:r>
            <a:r>
              <a:rPr lang="en-US" err="1">
                <a:latin typeface="Aptos"/>
              </a:rPr>
              <a:t>Bradizza</a:t>
            </a:r>
            <a:r>
              <a:rPr lang="en-US">
                <a:latin typeface="Aptos"/>
              </a:rPr>
              <a:t>, C.M., Bowen, E.A. and Stasiewicz, P.R., 2021. Conceptualizing recovery capital for older adults with substance use disorders. Journal of Social Work Practice in the Addictions, pp.1-11</a:t>
            </a:r>
          </a:p>
          <a:p>
            <a:pPr algn="just"/>
            <a:r>
              <a:rPr lang="en-US">
                <a:latin typeface="Aptos"/>
              </a:rPr>
              <a:t>LaBarre, C., Linn, B.K., </a:t>
            </a:r>
            <a:r>
              <a:rPr lang="en-US" err="1">
                <a:latin typeface="Aptos"/>
              </a:rPr>
              <a:t>Bradizza</a:t>
            </a:r>
            <a:r>
              <a:rPr lang="en-US">
                <a:latin typeface="Aptos"/>
              </a:rPr>
              <a:t>, C.M., Bowen, E.A. and Stasiewicz, P.R., 2021. Conceptualizing recovery capital for older adults with substance use disorders. Journal of Social Work Practice in the Addictions, pp.1-11.</a:t>
            </a:r>
          </a:p>
          <a:p>
            <a:pPr algn="just"/>
            <a:r>
              <a:rPr lang="en-US">
                <a:latin typeface="Century Gothic"/>
              </a:rPr>
              <a:t>Leger, D., Andler, R., Richard, J.B., Nguyen‐Thanh, V., Collin, O., </a:t>
            </a:r>
            <a:r>
              <a:rPr lang="en-US" err="1">
                <a:latin typeface="Century Gothic"/>
              </a:rPr>
              <a:t>Chennaoui</a:t>
            </a:r>
            <a:r>
              <a:rPr lang="en-US">
                <a:latin typeface="Century Gothic"/>
              </a:rPr>
              <a:t>, M. and </a:t>
            </a:r>
            <a:r>
              <a:rPr lang="en-US" err="1">
                <a:latin typeface="Century Gothic"/>
              </a:rPr>
              <a:t>Metlaine</a:t>
            </a:r>
            <a:r>
              <a:rPr lang="en-US">
                <a:latin typeface="Century Gothic"/>
              </a:rPr>
              <a:t>, A., 2022. Sleep, substance misuse and addictions: a nationwide observational survey on smoking, alcohol, cannabis and sleep in 12,637 adults. Journal of sleep research, 31(5), p.e13553.</a:t>
            </a:r>
          </a:p>
          <a:p>
            <a:endParaRPr lang="en-US">
              <a:latin typeface="Arial"/>
              <a:cs typeface="Arial"/>
            </a:endParaRPr>
          </a:p>
        </p:txBody>
      </p:sp>
    </p:spTree>
    <p:extLst>
      <p:ext uri="{BB962C8B-B14F-4D97-AF65-F5344CB8AC3E}">
        <p14:creationId xmlns:p14="http://schemas.microsoft.com/office/powerpoint/2010/main" val="15288618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179D1-3522-0255-FF7F-B686933D15E5}"/>
              </a:ext>
            </a:extLst>
          </p:cNvPr>
          <p:cNvSpPr>
            <a:spLocks noGrp="1"/>
          </p:cNvSpPr>
          <p:nvPr>
            <p:ph type="title"/>
          </p:nvPr>
        </p:nvSpPr>
        <p:spPr>
          <a:xfrm>
            <a:off x="1581090" y="636602"/>
            <a:ext cx="9698670" cy="1218431"/>
          </a:xfrm>
        </p:spPr>
        <p:txBody>
          <a:bodyPr/>
          <a:lstStyle/>
          <a:p>
            <a:r>
              <a:rPr lang="en-US"/>
              <a:t>References</a:t>
            </a:r>
          </a:p>
        </p:txBody>
      </p:sp>
      <p:sp>
        <p:nvSpPr>
          <p:cNvPr id="3" name="Content Placeholder 2">
            <a:extLst>
              <a:ext uri="{FF2B5EF4-FFF2-40B4-BE49-F238E27FC236}">
                <a16:creationId xmlns:a16="http://schemas.microsoft.com/office/drawing/2014/main" id="{97E0F94D-D981-F995-82D3-3E0553D1D311}"/>
              </a:ext>
            </a:extLst>
          </p:cNvPr>
          <p:cNvSpPr>
            <a:spLocks noGrp="1"/>
          </p:cNvSpPr>
          <p:nvPr>
            <p:ph idx="1"/>
          </p:nvPr>
        </p:nvSpPr>
        <p:spPr>
          <a:xfrm>
            <a:off x="1464949" y="1546486"/>
            <a:ext cx="10326975" cy="5226670"/>
          </a:xfrm>
        </p:spPr>
        <p:txBody>
          <a:bodyPr vert="horz" lIns="91440" tIns="45720" rIns="91440" bIns="45720" rtlCol="0" anchor="t">
            <a:noAutofit/>
          </a:bodyPr>
          <a:lstStyle/>
          <a:p>
            <a:pPr algn="just"/>
            <a:r>
              <a:rPr lang="en-US">
                <a:solidFill>
                  <a:srgbClr val="000000"/>
                </a:solidFill>
                <a:latin typeface="Aptos"/>
                <a:cs typeface="Arial"/>
              </a:rPr>
              <a:t>Local Government Association. Birmingham (2018). City Council: Moving from 19 providers to one integrated service. Available at: </a:t>
            </a:r>
            <a:r>
              <a:rPr lang="en-US" u="sng">
                <a:solidFill>
                  <a:srgbClr val="000000"/>
                </a:solidFill>
                <a:latin typeface="Aptos"/>
                <a:cs typeface="Arial"/>
                <a:hlinkClick r:id="rId2"/>
              </a:rPr>
              <a:t>https://www.local.gov.uk/case-studies/birmingham-city-council-moving-19-providers-one-integrated-service</a:t>
            </a:r>
            <a:r>
              <a:rPr lang="en-US">
                <a:solidFill>
                  <a:srgbClr val="000000"/>
                </a:solidFill>
                <a:latin typeface="Aptos"/>
                <a:cs typeface="Arial"/>
              </a:rPr>
              <a:t> (Accessed: 16 March 2024).</a:t>
            </a:r>
          </a:p>
          <a:p>
            <a:pPr algn="just"/>
            <a:r>
              <a:rPr lang="en-US">
                <a:solidFill>
                  <a:srgbClr val="000000"/>
                </a:solidFill>
                <a:latin typeface="Aptos"/>
                <a:cs typeface="Arial"/>
              </a:rPr>
              <a:t>Majeed‐Ariss, R., Rodriguez, P.M. and White, C., 2020. The disproportionately high prevalence of learning disabilities amongst adults attending Saint </a:t>
            </a:r>
            <a:r>
              <a:rPr lang="en-US" err="1">
                <a:solidFill>
                  <a:srgbClr val="000000"/>
                </a:solidFill>
                <a:latin typeface="Aptos"/>
                <a:cs typeface="Arial"/>
              </a:rPr>
              <a:t>Marys</a:t>
            </a:r>
            <a:r>
              <a:rPr lang="en-US">
                <a:solidFill>
                  <a:srgbClr val="000000"/>
                </a:solidFill>
                <a:latin typeface="Aptos"/>
                <a:cs typeface="Arial"/>
              </a:rPr>
              <a:t> Sexual Assault Referral Centre. Journal of applied research in intellectual disabilities, 33(3), pp.595-603.</a:t>
            </a:r>
          </a:p>
          <a:p>
            <a:pPr algn="just"/>
            <a:r>
              <a:rPr lang="en-US">
                <a:solidFill>
                  <a:srgbClr val="000000"/>
                </a:solidFill>
                <a:latin typeface="Aptos"/>
                <a:cs typeface="Arial"/>
              </a:rPr>
              <a:t>McLellan, A.T., 2017. Substance misuse and substance use disorders: why do they matter in healthcare?. Transactions of the American Clinical and Climatological Association, 128, p.112.</a:t>
            </a:r>
          </a:p>
          <a:p>
            <a:pPr algn="just"/>
            <a:r>
              <a:rPr lang="en-US">
                <a:solidFill>
                  <a:srgbClr val="000000"/>
                </a:solidFill>
                <a:latin typeface="Aptos"/>
                <a:cs typeface="Arial"/>
              </a:rPr>
              <a:t>Morin, K.A., Mark, R.T. and Marsh, D.C., (2023). Cohort profile: Canadian Addiction Treatment Centre (CATC) Opioid Agonist Treatment. Hospital, 143, pp.0-4.</a:t>
            </a:r>
          </a:p>
          <a:p>
            <a:pPr algn="just"/>
            <a:r>
              <a:rPr lang="en-US">
                <a:solidFill>
                  <a:srgbClr val="000000"/>
                </a:solidFill>
                <a:latin typeface="Aptos"/>
                <a:cs typeface="Arial"/>
              </a:rPr>
              <a:t>Nawi, A.M., Ismail, R., Ibrahim, F., Hassan, M.R., Manaf, M.R.A., Amit, N., Ibrahim, N. and </a:t>
            </a:r>
            <a:r>
              <a:rPr lang="en-US" err="1">
                <a:solidFill>
                  <a:srgbClr val="000000"/>
                </a:solidFill>
                <a:latin typeface="Aptos"/>
                <a:cs typeface="Arial"/>
              </a:rPr>
              <a:t>Shafurdin</a:t>
            </a:r>
            <a:r>
              <a:rPr lang="en-US">
                <a:solidFill>
                  <a:srgbClr val="000000"/>
                </a:solidFill>
                <a:latin typeface="Aptos"/>
                <a:cs typeface="Arial"/>
              </a:rPr>
              <a:t>, N.S., 2021. Risk and protective factors of drug abuse among adolescents: a systematic review. BMC public health, 21, pp.1-15.</a:t>
            </a:r>
          </a:p>
          <a:p>
            <a:pPr algn="just"/>
            <a:r>
              <a:rPr lang="en-US">
                <a:solidFill>
                  <a:srgbClr val="000000"/>
                </a:solidFill>
                <a:latin typeface="Aptos"/>
                <a:cs typeface="Arial"/>
              </a:rPr>
              <a:t>NHS choices (2023). Dual diagnosis / COMPASS </a:t>
            </a:r>
            <a:r>
              <a:rPr lang="en-US" err="1">
                <a:solidFill>
                  <a:srgbClr val="000000"/>
                </a:solidFill>
                <a:latin typeface="Aptos"/>
                <a:cs typeface="Arial"/>
              </a:rPr>
              <a:t>programme</a:t>
            </a:r>
            <a:r>
              <a:rPr lang="en-US">
                <a:solidFill>
                  <a:srgbClr val="000000"/>
                </a:solidFill>
                <a:latin typeface="Aptos"/>
                <a:cs typeface="Arial"/>
              </a:rPr>
              <a:t>.   Available at: </a:t>
            </a:r>
            <a:r>
              <a:rPr lang="en-US" u="sng">
                <a:solidFill>
                  <a:srgbClr val="000000"/>
                </a:solidFill>
                <a:latin typeface="Aptos"/>
                <a:cs typeface="Arial"/>
                <a:hlinkClick r:id="rId3"/>
              </a:rPr>
              <a:t>https://www.bsmhft.nhs.uk/our-services/addictions-services/dual-diagnosis-compass-programme/</a:t>
            </a:r>
            <a:r>
              <a:rPr lang="en-US">
                <a:solidFill>
                  <a:srgbClr val="000000"/>
                </a:solidFill>
                <a:latin typeface="Aptos"/>
                <a:cs typeface="Arial"/>
              </a:rPr>
              <a:t> (Accessed: 19 March 2024).</a:t>
            </a:r>
          </a:p>
          <a:p>
            <a:pPr algn="just"/>
            <a:endParaRPr lang="en-US">
              <a:solidFill>
                <a:srgbClr val="000000"/>
              </a:solidFill>
              <a:latin typeface="Aptos"/>
              <a:cs typeface="Arial"/>
            </a:endParaRPr>
          </a:p>
        </p:txBody>
      </p:sp>
    </p:spTree>
    <p:extLst>
      <p:ext uri="{BB962C8B-B14F-4D97-AF65-F5344CB8AC3E}">
        <p14:creationId xmlns:p14="http://schemas.microsoft.com/office/powerpoint/2010/main" val="10541240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A5EC-FEBC-A1CF-0696-0B5B23669DDA}"/>
              </a:ext>
            </a:extLst>
          </p:cNvPr>
          <p:cNvSpPr>
            <a:spLocks noGrp="1"/>
          </p:cNvSpPr>
          <p:nvPr>
            <p:ph type="title"/>
          </p:nvPr>
        </p:nvSpPr>
        <p:spPr>
          <a:xfrm>
            <a:off x="1693516" y="586635"/>
            <a:ext cx="9811096" cy="1318365"/>
          </a:xfrm>
        </p:spPr>
        <p:txBody>
          <a:bodyPr/>
          <a:lstStyle/>
          <a:p>
            <a:r>
              <a:rPr lang="en-US" sz="3600" baseline="0">
                <a:solidFill>
                  <a:srgbClr val="178DBB"/>
                </a:solidFill>
                <a:latin typeface="Century Gothic"/>
              </a:rPr>
              <a:t>References</a:t>
            </a:r>
            <a:r>
              <a:rPr lang="en-US" sz="3600">
                <a:latin typeface="Century Gothic"/>
                <a:ea typeface="Century Gothic"/>
                <a:cs typeface="Century Gothic"/>
              </a:rPr>
              <a:t>​</a:t>
            </a:r>
            <a:endParaRPr lang="en-US"/>
          </a:p>
        </p:txBody>
      </p:sp>
      <p:sp>
        <p:nvSpPr>
          <p:cNvPr id="3" name="Content Placeholder 2">
            <a:extLst>
              <a:ext uri="{FF2B5EF4-FFF2-40B4-BE49-F238E27FC236}">
                <a16:creationId xmlns:a16="http://schemas.microsoft.com/office/drawing/2014/main" id="{DF12C489-99F0-A459-091D-5BFC8E3AA3C9}"/>
              </a:ext>
            </a:extLst>
          </p:cNvPr>
          <p:cNvSpPr>
            <a:spLocks noGrp="1"/>
          </p:cNvSpPr>
          <p:nvPr>
            <p:ph idx="1"/>
          </p:nvPr>
        </p:nvSpPr>
        <p:spPr>
          <a:xfrm>
            <a:off x="1223365" y="1472242"/>
            <a:ext cx="9821172" cy="5287243"/>
          </a:xfrm>
        </p:spPr>
        <p:txBody>
          <a:bodyPr vert="horz" lIns="91440" tIns="45720" rIns="91440" bIns="45720" rtlCol="0" anchor="t">
            <a:noAutofit/>
          </a:bodyPr>
          <a:lstStyle/>
          <a:p>
            <a:endParaRPr lang="en-US"/>
          </a:p>
          <a:p>
            <a:pPr algn="just"/>
            <a:r>
              <a:rPr lang="en-US">
                <a:latin typeface="Aptos"/>
              </a:rPr>
              <a:t>NHS choices(2015). How our Trust and staff work . Available at: </a:t>
            </a:r>
            <a:r>
              <a:rPr lang="en-US" u="sng">
                <a:latin typeface="Aptos"/>
                <a:hlinkClick r:id="rId2"/>
              </a:rPr>
              <a:t>https://www.bsmhft.nhs.uk/</a:t>
            </a:r>
            <a:r>
              <a:rPr lang="en-US">
                <a:latin typeface="Aptos"/>
              </a:rPr>
              <a:t> (Accessed: 18 March 2024).</a:t>
            </a:r>
          </a:p>
          <a:p>
            <a:pPr algn="just"/>
            <a:r>
              <a:rPr lang="en-US">
                <a:latin typeface="Aptos"/>
              </a:rPr>
              <a:t>Public Health England (2020). Parents with problem alcohol and drug use: Data for England and Birmingham...   Available at: </a:t>
            </a:r>
            <a:r>
              <a:rPr lang="en-US" u="sng">
                <a:latin typeface="Aptos"/>
                <a:hlinkClick r:id="rId3"/>
              </a:rPr>
              <a:t>https://www.ndtms.net/resources/public/Parental%20substance%20misuse/West%20Midlands/WM_Birmingham_2019-20_Parental_substance_misuse_data_pack.html</a:t>
            </a:r>
            <a:r>
              <a:rPr lang="en-US">
                <a:latin typeface="Aptos"/>
              </a:rPr>
              <a:t> (Accessed: 19 March 2024).</a:t>
            </a:r>
          </a:p>
          <a:p>
            <a:pPr algn="just"/>
            <a:r>
              <a:rPr lang="en-US">
                <a:latin typeface="Aptos"/>
              </a:rPr>
              <a:t>Shoji, M., Maeda, H., Watanabe, F., Tanuma, K., Fujiwara, A., Iwanaga, Y., Shimada, A. and Onda, M., (2023). A non-randomized, controlled, interventional study to investigate the effects of community pharmacists’ cognitive behavioral therapy–based interventions on medication adherence and relevant indicators in patients with depression. BMC psychiatry, 23(1), p.124.</a:t>
            </a:r>
          </a:p>
          <a:p>
            <a:pPr algn="just"/>
            <a:r>
              <a:rPr lang="en-US">
                <a:latin typeface="Aptos"/>
              </a:rPr>
              <a:t>Storey, J.E., 2020. Risk factors for elder abuse and neglect: A review of the literature. Aggression and violent behavior, 50, p.101339.</a:t>
            </a:r>
          </a:p>
          <a:p>
            <a:pPr algn="just"/>
            <a:endParaRPr lang="en-US">
              <a:latin typeface="Aptos"/>
            </a:endParaRPr>
          </a:p>
        </p:txBody>
      </p:sp>
    </p:spTree>
    <p:extLst>
      <p:ext uri="{BB962C8B-B14F-4D97-AF65-F5344CB8AC3E}">
        <p14:creationId xmlns:p14="http://schemas.microsoft.com/office/powerpoint/2010/main" val="3400213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E584-1F48-B079-5A3B-594F106636D4}"/>
              </a:ext>
            </a:extLst>
          </p:cNvPr>
          <p:cNvSpPr>
            <a:spLocks noGrp="1"/>
          </p:cNvSpPr>
          <p:nvPr>
            <p:ph type="title"/>
          </p:nvPr>
        </p:nvSpPr>
        <p:spPr/>
        <p:txBody>
          <a:bodyPr/>
          <a:lstStyle/>
          <a:p>
            <a:r>
              <a:rPr lang="en-US">
                <a:ea typeface="+mj-lt"/>
                <a:cs typeface="+mj-lt"/>
              </a:rPr>
              <a:t>References </a:t>
            </a:r>
            <a:endParaRPr lang="en-US"/>
          </a:p>
          <a:p>
            <a:endParaRPr lang="en-US"/>
          </a:p>
        </p:txBody>
      </p:sp>
      <p:sp>
        <p:nvSpPr>
          <p:cNvPr id="3" name="Content Placeholder 2">
            <a:extLst>
              <a:ext uri="{FF2B5EF4-FFF2-40B4-BE49-F238E27FC236}">
                <a16:creationId xmlns:a16="http://schemas.microsoft.com/office/drawing/2014/main" id="{431F6706-95FA-4B5F-1021-EC15B0DFE290}"/>
              </a:ext>
            </a:extLst>
          </p:cNvPr>
          <p:cNvSpPr>
            <a:spLocks noGrp="1"/>
          </p:cNvSpPr>
          <p:nvPr>
            <p:ph idx="1"/>
          </p:nvPr>
        </p:nvSpPr>
        <p:spPr>
          <a:xfrm>
            <a:off x="1552393" y="1708878"/>
            <a:ext cx="9952219" cy="5126738"/>
          </a:xfrm>
        </p:spPr>
        <p:txBody>
          <a:bodyPr vert="horz" lIns="91440" tIns="45720" rIns="91440" bIns="45720" rtlCol="0" anchor="t">
            <a:normAutofit/>
          </a:bodyPr>
          <a:lstStyle/>
          <a:p>
            <a:pPr algn="just"/>
            <a:r>
              <a:rPr lang="en-US"/>
              <a:t>Thomas, B. and </a:t>
            </a:r>
            <a:r>
              <a:rPr lang="en-US" err="1"/>
              <a:t>Sladen</a:t>
            </a:r>
            <a:r>
              <a:rPr lang="en-US"/>
              <a:t>, M., 2023. Joint Strategic Needs Assessments in London, the LGBTQ+ population and the latter’s health, care and wellbeing needs. Quality in Ageing and Older Adults, 24(3), pp.115-121..</a:t>
            </a:r>
            <a:endParaRPr lang="en-US">
              <a:solidFill>
                <a:srgbClr val="000000"/>
              </a:solidFill>
            </a:endParaRPr>
          </a:p>
          <a:p>
            <a:pPr algn="just"/>
            <a:r>
              <a:rPr lang="en-US">
                <a:latin typeface="Aptos"/>
              </a:rPr>
              <a:t>VOC Rehab UK (no date) About </a:t>
            </a:r>
            <a:r>
              <a:rPr lang="en-US" err="1">
                <a:latin typeface="Aptos"/>
              </a:rPr>
              <a:t>Voc</a:t>
            </a:r>
            <a:r>
              <a:rPr lang="en-US">
                <a:latin typeface="Aptos"/>
              </a:rPr>
              <a:t> Rehab UK | Specialist Vocational Rehabilitation Services. Available at: </a:t>
            </a:r>
            <a:r>
              <a:rPr lang="en-US">
                <a:solidFill>
                  <a:srgbClr val="000000"/>
                </a:solidFill>
                <a:latin typeface="Aptos"/>
                <a:hlinkClick r:id="rId2"/>
              </a:rPr>
              <a:t>https://voc-rehab.uk/about-voc-rehab-uk.php?gclid=CjwKCAjw5ImwBhBtEiwAFHDZx5AjJ76uQu-GV10428oxEs-l5m4e1mGfA4ydlDAejdM5YlmwG5KsIRoCx9gQAvD_BwE</a:t>
            </a:r>
            <a:r>
              <a:rPr lang="en-US">
                <a:latin typeface="Aptos"/>
              </a:rPr>
              <a:t> (Accessed: 12 March 2024).</a:t>
            </a:r>
            <a:endParaRPr lang="en-US">
              <a:solidFill>
                <a:srgbClr val="000000"/>
              </a:solidFill>
              <a:latin typeface="Aptos"/>
            </a:endParaRPr>
          </a:p>
          <a:p>
            <a:pPr algn="just"/>
            <a:r>
              <a:rPr lang="en-US">
                <a:latin typeface="Aptos"/>
              </a:rPr>
              <a:t>Woodall, J., 2023. Identifying Health Promotion and Public Health Practice Needs and Priorities. </a:t>
            </a:r>
            <a:r>
              <a:rPr lang="en-US" err="1">
                <a:latin typeface="Aptos"/>
              </a:rPr>
              <a:t>Ewles</a:t>
            </a:r>
            <a:r>
              <a:rPr lang="en-US">
                <a:latin typeface="Aptos"/>
              </a:rPr>
              <a:t> and </a:t>
            </a:r>
            <a:r>
              <a:rPr lang="en-US" err="1">
                <a:latin typeface="Aptos"/>
              </a:rPr>
              <a:t>Simnett’s</a:t>
            </a:r>
            <a:r>
              <a:rPr lang="en-US">
                <a:latin typeface="Aptos"/>
              </a:rPr>
              <a:t> Promoting Health: A Practical Guide-E-Book: </a:t>
            </a:r>
            <a:r>
              <a:rPr lang="en-US" err="1">
                <a:latin typeface="Aptos"/>
              </a:rPr>
              <a:t>Ewles</a:t>
            </a:r>
            <a:r>
              <a:rPr lang="en-US">
                <a:latin typeface="Aptos"/>
              </a:rPr>
              <a:t> and </a:t>
            </a:r>
            <a:r>
              <a:rPr lang="en-US" err="1">
                <a:latin typeface="Aptos"/>
              </a:rPr>
              <a:t>Simnett’s</a:t>
            </a:r>
            <a:r>
              <a:rPr lang="en-US">
                <a:latin typeface="Aptos"/>
              </a:rPr>
              <a:t> Promoting Health: A Practical Guide-E-Book, p.87..</a:t>
            </a:r>
            <a:endParaRPr lang="en-US">
              <a:solidFill>
                <a:srgbClr val="000000"/>
              </a:solidFill>
              <a:latin typeface="Aptos"/>
            </a:endParaRPr>
          </a:p>
          <a:p>
            <a:endParaRPr lang="en-US">
              <a:solidFill>
                <a:srgbClr val="000000"/>
              </a:solidFill>
            </a:endParaRPr>
          </a:p>
          <a:p>
            <a:endParaRPr lang="en-US">
              <a:solidFill>
                <a:srgbClr val="000000"/>
              </a:solidFill>
            </a:endParaRPr>
          </a:p>
          <a:p>
            <a:endParaRPr lang="en-US"/>
          </a:p>
        </p:txBody>
      </p:sp>
    </p:spTree>
    <p:extLst>
      <p:ext uri="{BB962C8B-B14F-4D97-AF65-F5344CB8AC3E}">
        <p14:creationId xmlns:p14="http://schemas.microsoft.com/office/powerpoint/2010/main" val="205908619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47</Slides>
  <Notes>0</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Wisp</vt:lpstr>
      <vt:lpstr>Substance Misuse In Working Adults in Birmingham</vt:lpstr>
      <vt:lpstr>INTRODUCTION </vt:lpstr>
      <vt:lpstr>ASSESSMENT OF NEED (1) </vt:lpstr>
      <vt:lpstr>ASSESSMENT OF NEED (2) </vt:lpstr>
      <vt:lpstr>STATISTICAL DATA </vt:lpstr>
      <vt:lpstr>Discuss the Gap </vt:lpstr>
      <vt:lpstr>Partnership</vt:lpstr>
      <vt:lpstr>Partnership</vt:lpstr>
      <vt:lpstr>Partnership</vt:lpstr>
      <vt:lpstr>Partnership </vt:lpstr>
      <vt:lpstr>Partnership </vt:lpstr>
      <vt:lpstr>Service Integration</vt:lpstr>
      <vt:lpstr>PowerPoint Presentation</vt:lpstr>
      <vt:lpstr>PowerPoint Presentation</vt:lpstr>
      <vt:lpstr>PowerPoint Presentation</vt:lpstr>
      <vt:lpstr>What  services Birmingham council is already running</vt:lpstr>
      <vt:lpstr>PowerPoint Presentation</vt:lpstr>
      <vt:lpstr>Healthcare Provision</vt:lpstr>
      <vt:lpstr>Social care provision</vt:lpstr>
      <vt:lpstr>Shared Integrated Provision:</vt:lpstr>
      <vt:lpstr>Strategy </vt:lpstr>
      <vt:lpstr>Strategy  </vt:lpstr>
      <vt:lpstr>Strategy  </vt:lpstr>
      <vt:lpstr>Strategy  </vt:lpstr>
      <vt:lpstr>Leadership Management  </vt:lpstr>
      <vt:lpstr>Leadership Management  </vt:lpstr>
      <vt:lpstr>Leadership Management  </vt:lpstr>
      <vt:lpstr>Leadership Management  </vt:lpstr>
      <vt:lpstr>Leadership Management  </vt:lpstr>
      <vt:lpstr>Recommendations </vt:lpstr>
      <vt:lpstr>Recommendation </vt:lpstr>
      <vt:lpstr>Recommendation </vt:lpstr>
      <vt:lpstr>Recommendation </vt:lpstr>
      <vt:lpstr>Recommendations </vt:lpstr>
      <vt:lpstr>Conclusion </vt:lpstr>
      <vt:lpstr>Conclusion </vt:lpstr>
      <vt:lpstr>Conclusion </vt:lpstr>
      <vt:lpstr>Conclusion </vt:lpstr>
      <vt:lpstr>References:</vt:lpstr>
      <vt:lpstr>References: </vt:lpstr>
      <vt:lpstr>References</vt:lpstr>
      <vt:lpstr>References:  </vt:lpstr>
      <vt:lpstr>References</vt:lpstr>
      <vt:lpstr>References </vt:lpstr>
      <vt:lpstr>References</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2024-03-28T06:40:03Z</dcterms:created>
  <dcterms:modified xsi:type="dcterms:W3CDTF">2024-03-29T13:43:02Z</dcterms:modified>
</cp:coreProperties>
</file>