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85" r:id="rId7"/>
    <p:sldId id="262" r:id="rId8"/>
    <p:sldId id="263" r:id="rId9"/>
    <p:sldId id="264" r:id="rId10"/>
    <p:sldId id="283" r:id="rId11"/>
    <p:sldId id="272" r:id="rId12"/>
    <p:sldId id="265" r:id="rId13"/>
    <p:sldId id="284" r:id="rId14"/>
    <p:sldId id="266" r:id="rId15"/>
    <p:sldId id="267" r:id="rId16"/>
    <p:sldId id="268" r:id="rId17"/>
    <p:sldId id="269" r:id="rId18"/>
    <p:sldId id="270" r:id="rId19"/>
    <p:sldId id="271" r:id="rId20"/>
    <p:sldId id="273" r:id="rId21"/>
    <p:sldId id="274" r:id="rId22"/>
    <p:sldId id="275" r:id="rId23"/>
    <p:sldId id="276" r:id="rId24"/>
    <p:sldId id="282" r:id="rId25"/>
    <p:sldId id="277" r:id="rId26"/>
    <p:sldId id="278" r:id="rId27"/>
    <p:sldId id="279" r:id="rId28"/>
    <p:sldId id="280" r:id="rId29"/>
    <p:sldId id="28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92A5E0-802E-90CB-9EDD-94A1FB35874B}" v="34" dt="2025-01-15T12:29:58.922"/>
    <p1510:client id="{204AC4AA-2712-5637-81A5-F0AC57D6523E}" v="384" dt="2025-01-16T12:04:53.630"/>
    <p1510:client id="{3B016A6C-0ADE-AEA6-16ED-A8E02818A9C0}" v="65" dt="2025-01-15T09:14:58.706"/>
    <p1510:client id="{63A7F982-22F7-F795-645F-4C228B002601}" v="70" dt="2025-01-16T11:17:06.645"/>
    <p1510:client id="{6960CBB5-DEBE-BF33-DCEF-C23D557786AF}" v="323" dt="2025-01-15T08:11:03.674"/>
    <p1510:client id="{7B64F25F-1237-52D2-3AD2-06B80D28F235}" v="346" dt="2025-01-16T12:28:46.983"/>
    <p1510:client id="{A466917D-BA00-FD8F-6C44-93DED1936890}" v="380" dt="2025-01-15T21:19:20.969"/>
    <p1510:client id="{CC476078-2373-8055-0DE3-C1A415CC93A6}" v="111" dt="2025-01-14T17:05:48.962"/>
    <p1510:client id="{DCA2893D-CB23-5DEF-5C27-7A4161ECE15D}" v="43" dt="2025-01-14T17:58:14.500"/>
    <p1510:client id="{DEA55A67-9D0B-9BBF-8BE0-F64CEC6389CF}" v="355" dt="2025-01-15T11:57:08.843"/>
    <p1510:client id="{EE7A5B93-993A-C4AE-F56E-7FFEEB7B8258}" v="4" dt="2025-01-16T11:18:00.0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A466917D-BA00-FD8F-6C44-93DED1936890}"/>
    <pc:docChg chg="modSld">
      <pc:chgData name="" userId="" providerId="" clId="Web-{A466917D-BA00-FD8F-6C44-93DED1936890}" dt="2025-01-15T19:32:35.798" v="0" actId="20577"/>
      <pc:docMkLst>
        <pc:docMk/>
      </pc:docMkLst>
      <pc:sldChg chg="modSp">
        <pc:chgData name="" userId="" providerId="" clId="Web-{A466917D-BA00-FD8F-6C44-93DED1936890}" dt="2025-01-15T19:32:35.798" v="0" actId="20577"/>
        <pc:sldMkLst>
          <pc:docMk/>
          <pc:sldMk cId="3847954000" sldId="257"/>
        </pc:sldMkLst>
        <pc:spChg chg="mod">
          <ac:chgData name="" userId="" providerId="" clId="Web-{A466917D-BA00-FD8F-6C44-93DED1936890}" dt="2025-01-15T19:32:35.798" v="0" actId="20577"/>
          <ac:spMkLst>
            <pc:docMk/>
            <pc:sldMk cId="3847954000" sldId="257"/>
            <ac:spMk id="3" creationId="{06337AED-050E-AEBA-89E3-3CF0B39A7C88}"/>
          </ac:spMkLst>
        </pc:spChg>
      </pc:sldChg>
    </pc:docChg>
  </pc:docChgLst>
  <pc:docChgLst>
    <pc:chgData name="Zoe Clout (2317794)" userId="S::2317794@student.uwtsd.ac.uk::29ef8586-6bed-4cc9-a2df-03a43b8bff0b" providerId="AD" clId="Web-{2F975883-8222-EE7A-EB80-3C6092C4696F}"/>
    <pc:docChg chg="addSld modSld">
      <pc:chgData name="Zoe Clout (2317794)" userId="S::2317794@student.uwtsd.ac.uk::29ef8586-6bed-4cc9-a2df-03a43b8bff0b" providerId="AD" clId="Web-{2F975883-8222-EE7A-EB80-3C6092C4696F}" dt="2025-01-13T18:44:22.086" v="280" actId="1076"/>
      <pc:docMkLst>
        <pc:docMk/>
      </pc:docMkLst>
      <pc:sldChg chg="addSp delSp modSp">
        <pc:chgData name="Zoe Clout (2317794)" userId="S::2317794@student.uwtsd.ac.uk::29ef8586-6bed-4cc9-a2df-03a43b8bff0b" providerId="AD" clId="Web-{2F975883-8222-EE7A-EB80-3C6092C4696F}" dt="2025-01-11T19:52:00.735" v="48" actId="1076"/>
        <pc:sldMkLst>
          <pc:docMk/>
          <pc:sldMk cId="3847954000" sldId="257"/>
        </pc:sldMkLst>
        <pc:picChg chg="add mod">
          <ac:chgData name="Zoe Clout (2317794)" userId="S::2317794@student.uwtsd.ac.uk::29ef8586-6bed-4cc9-a2df-03a43b8bff0b" providerId="AD" clId="Web-{2F975883-8222-EE7A-EB80-3C6092C4696F}" dt="2025-01-11T19:52:00.735" v="48" actId="1076"/>
          <ac:picMkLst>
            <pc:docMk/>
            <pc:sldMk cId="3847954000" sldId="257"/>
            <ac:picMk id="4" creationId="{77C05F15-EBD3-4464-C88E-A2536A5DABA1}"/>
          </ac:picMkLst>
        </pc:picChg>
      </pc:sldChg>
      <pc:sldChg chg="modSp">
        <pc:chgData name="Zoe Clout (2317794)" userId="S::2317794@student.uwtsd.ac.uk::29ef8586-6bed-4cc9-a2df-03a43b8bff0b" providerId="AD" clId="Web-{2F975883-8222-EE7A-EB80-3C6092C4696F}" dt="2025-01-11T17:31:59.483" v="27" actId="1076"/>
        <pc:sldMkLst>
          <pc:docMk/>
          <pc:sldMk cId="3373961026" sldId="267"/>
        </pc:sldMkLst>
        <pc:spChg chg="mod">
          <ac:chgData name="Zoe Clout (2317794)" userId="S::2317794@student.uwtsd.ac.uk::29ef8586-6bed-4cc9-a2df-03a43b8bff0b" providerId="AD" clId="Web-{2F975883-8222-EE7A-EB80-3C6092C4696F}" dt="2025-01-11T17:31:59.483" v="27" actId="1076"/>
          <ac:spMkLst>
            <pc:docMk/>
            <pc:sldMk cId="3373961026" sldId="267"/>
            <ac:spMk id="2" creationId="{30FEABC2-F0D9-28E7-E202-7D53C30DF58B}"/>
          </ac:spMkLst>
        </pc:spChg>
      </pc:sldChg>
      <pc:sldChg chg="addSp modSp">
        <pc:chgData name="Zoe Clout (2317794)" userId="S::2317794@student.uwtsd.ac.uk::29ef8586-6bed-4cc9-a2df-03a43b8bff0b" providerId="AD" clId="Web-{2F975883-8222-EE7A-EB80-3C6092C4696F}" dt="2025-01-11T17:33:45.506" v="32" actId="14100"/>
        <pc:sldMkLst>
          <pc:docMk/>
          <pc:sldMk cId="404683111" sldId="268"/>
        </pc:sldMkLst>
        <pc:spChg chg="mod">
          <ac:chgData name="Zoe Clout (2317794)" userId="S::2317794@student.uwtsd.ac.uk::29ef8586-6bed-4cc9-a2df-03a43b8bff0b" providerId="AD" clId="Web-{2F975883-8222-EE7A-EB80-3C6092C4696F}" dt="2025-01-11T17:31:49.216" v="26" actId="1076"/>
          <ac:spMkLst>
            <pc:docMk/>
            <pc:sldMk cId="404683111" sldId="268"/>
            <ac:spMk id="2" creationId="{6D9769A6-1C36-E108-2274-70C9B5A3D3A9}"/>
          </ac:spMkLst>
        </pc:spChg>
        <pc:spChg chg="mod">
          <ac:chgData name="Zoe Clout (2317794)" userId="S::2317794@student.uwtsd.ac.uk::29ef8586-6bed-4cc9-a2df-03a43b8bff0b" providerId="AD" clId="Web-{2F975883-8222-EE7A-EB80-3C6092C4696F}" dt="2025-01-11T17:33:36.677" v="30" actId="14100"/>
          <ac:spMkLst>
            <pc:docMk/>
            <pc:sldMk cId="404683111" sldId="268"/>
            <ac:spMk id="3" creationId="{D6B8C488-4658-5837-637D-13E1D323B975}"/>
          </ac:spMkLst>
        </pc:spChg>
        <pc:spChg chg="mod">
          <ac:chgData name="Zoe Clout (2317794)" userId="S::2317794@student.uwtsd.ac.uk::29ef8586-6bed-4cc9-a2df-03a43b8bff0b" providerId="AD" clId="Web-{2F975883-8222-EE7A-EB80-3C6092C4696F}" dt="2025-01-11T17:33:42.646" v="31" actId="14100"/>
          <ac:spMkLst>
            <pc:docMk/>
            <pc:sldMk cId="404683111" sldId="268"/>
            <ac:spMk id="4" creationId="{523F2402-535B-A41E-5999-16C309F2D10A}"/>
          </ac:spMkLst>
        </pc:spChg>
        <pc:picChg chg="add mod">
          <ac:chgData name="Zoe Clout (2317794)" userId="S::2317794@student.uwtsd.ac.uk::29ef8586-6bed-4cc9-a2df-03a43b8bff0b" providerId="AD" clId="Web-{2F975883-8222-EE7A-EB80-3C6092C4696F}" dt="2025-01-11T17:33:45.506" v="32" actId="14100"/>
          <ac:picMkLst>
            <pc:docMk/>
            <pc:sldMk cId="404683111" sldId="268"/>
            <ac:picMk id="5" creationId="{6B2D74F1-1D9C-B20A-F49E-88DFC4E53CDF}"/>
          </ac:picMkLst>
        </pc:picChg>
      </pc:sldChg>
      <pc:sldChg chg="addSp delSp modSp new mod setBg">
        <pc:chgData name="Zoe Clout (2317794)" userId="S::2317794@student.uwtsd.ac.uk::29ef8586-6bed-4cc9-a2df-03a43b8bff0b" providerId="AD" clId="Web-{2F975883-8222-EE7A-EB80-3C6092C4696F}" dt="2025-01-13T17:55:28.704" v="105" actId="1076"/>
        <pc:sldMkLst>
          <pc:docMk/>
          <pc:sldMk cId="1302418632" sldId="269"/>
        </pc:sldMkLst>
        <pc:spChg chg="mod">
          <ac:chgData name="Zoe Clout (2317794)" userId="S::2317794@student.uwtsd.ac.uk::29ef8586-6bed-4cc9-a2df-03a43b8bff0b" providerId="AD" clId="Web-{2F975883-8222-EE7A-EB80-3C6092C4696F}" dt="2025-01-13T17:49:09.430" v="100"/>
          <ac:spMkLst>
            <pc:docMk/>
            <pc:sldMk cId="1302418632" sldId="269"/>
            <ac:spMk id="2" creationId="{7189AE41-CCC8-FB99-662A-959883C47DEE}"/>
          </ac:spMkLst>
        </pc:spChg>
        <pc:spChg chg="mod">
          <ac:chgData name="Zoe Clout (2317794)" userId="S::2317794@student.uwtsd.ac.uk::29ef8586-6bed-4cc9-a2df-03a43b8bff0b" providerId="AD" clId="Web-{2F975883-8222-EE7A-EB80-3C6092C4696F}" dt="2025-01-13T17:49:09.430" v="100"/>
          <ac:spMkLst>
            <pc:docMk/>
            <pc:sldMk cId="1302418632" sldId="269"/>
            <ac:spMk id="3" creationId="{CCAC95A5-BF69-52E8-3858-3E97D789873E}"/>
          </ac:spMkLst>
        </pc:spChg>
        <pc:spChg chg="add">
          <ac:chgData name="Zoe Clout (2317794)" userId="S::2317794@student.uwtsd.ac.uk::29ef8586-6bed-4cc9-a2df-03a43b8bff0b" providerId="AD" clId="Web-{2F975883-8222-EE7A-EB80-3C6092C4696F}" dt="2025-01-13T17:49:09.430" v="100"/>
          <ac:spMkLst>
            <pc:docMk/>
            <pc:sldMk cId="1302418632" sldId="269"/>
            <ac:spMk id="9" creationId="{45D37F4E-DDB4-456B-97E0-9937730A039F}"/>
          </ac:spMkLst>
        </pc:spChg>
        <pc:spChg chg="add">
          <ac:chgData name="Zoe Clout (2317794)" userId="S::2317794@student.uwtsd.ac.uk::29ef8586-6bed-4cc9-a2df-03a43b8bff0b" providerId="AD" clId="Web-{2F975883-8222-EE7A-EB80-3C6092C4696F}" dt="2025-01-13T17:49:09.430" v="100"/>
          <ac:spMkLst>
            <pc:docMk/>
            <pc:sldMk cId="1302418632" sldId="269"/>
            <ac:spMk id="11" creationId="{B2DD41CD-8F47-4F56-AD12-4E2FF7696987}"/>
          </ac:spMkLst>
        </pc:spChg>
        <pc:picChg chg="add del mod">
          <ac:chgData name="Zoe Clout (2317794)" userId="S::2317794@student.uwtsd.ac.uk::29ef8586-6bed-4cc9-a2df-03a43b8bff0b" providerId="AD" clId="Web-{2F975883-8222-EE7A-EB80-3C6092C4696F}" dt="2025-01-13T17:55:17.282" v="102"/>
          <ac:picMkLst>
            <pc:docMk/>
            <pc:sldMk cId="1302418632" sldId="269"/>
            <ac:picMk id="4" creationId="{6EB7CF64-6778-E597-77C3-66927A212B47}"/>
          </ac:picMkLst>
        </pc:picChg>
        <pc:picChg chg="add mod">
          <ac:chgData name="Zoe Clout (2317794)" userId="S::2317794@student.uwtsd.ac.uk::29ef8586-6bed-4cc9-a2df-03a43b8bff0b" providerId="AD" clId="Web-{2F975883-8222-EE7A-EB80-3C6092C4696F}" dt="2025-01-13T17:55:28.704" v="105" actId="1076"/>
          <ac:picMkLst>
            <pc:docMk/>
            <pc:sldMk cId="1302418632" sldId="269"/>
            <ac:picMk id="5" creationId="{E723FBF7-E660-FC34-A83E-D29641FC3F19}"/>
          </ac:picMkLst>
        </pc:picChg>
      </pc:sldChg>
      <pc:sldChg chg="addSp delSp modSp new">
        <pc:chgData name="Zoe Clout (2317794)" userId="S::2317794@student.uwtsd.ac.uk::29ef8586-6bed-4cc9-a2df-03a43b8bff0b" providerId="AD" clId="Web-{2F975883-8222-EE7A-EB80-3C6092C4696F}" dt="2025-01-13T18:28:09.297" v="238" actId="1076"/>
        <pc:sldMkLst>
          <pc:docMk/>
          <pc:sldMk cId="982491958" sldId="270"/>
        </pc:sldMkLst>
        <pc:spChg chg="mod">
          <ac:chgData name="Zoe Clout (2317794)" userId="S::2317794@student.uwtsd.ac.uk::29ef8586-6bed-4cc9-a2df-03a43b8bff0b" providerId="AD" clId="Web-{2F975883-8222-EE7A-EB80-3C6092C4696F}" dt="2025-01-13T18:14:57.888" v="220" actId="1076"/>
          <ac:spMkLst>
            <pc:docMk/>
            <pc:sldMk cId="982491958" sldId="270"/>
            <ac:spMk id="2" creationId="{50B55EE8-5664-C481-B7BC-5041CB0B5F54}"/>
          </ac:spMkLst>
        </pc:spChg>
        <pc:spChg chg="mod">
          <ac:chgData name="Zoe Clout (2317794)" userId="S::2317794@student.uwtsd.ac.uk::29ef8586-6bed-4cc9-a2df-03a43b8bff0b" providerId="AD" clId="Web-{2F975883-8222-EE7A-EB80-3C6092C4696F}" dt="2025-01-13T18:10:31.116" v="200" actId="14100"/>
          <ac:spMkLst>
            <pc:docMk/>
            <pc:sldMk cId="982491958" sldId="270"/>
            <ac:spMk id="3" creationId="{92A7EDEB-68AA-7709-F2CD-699FECD530EE}"/>
          </ac:spMkLst>
        </pc:spChg>
        <pc:spChg chg="add mod">
          <ac:chgData name="Zoe Clout (2317794)" userId="S::2317794@student.uwtsd.ac.uk::29ef8586-6bed-4cc9-a2df-03a43b8bff0b" providerId="AD" clId="Web-{2F975883-8222-EE7A-EB80-3C6092C4696F}" dt="2025-01-13T18:10:44.007" v="202" actId="1076"/>
          <ac:spMkLst>
            <pc:docMk/>
            <pc:sldMk cId="982491958" sldId="270"/>
            <ac:spMk id="4" creationId="{0006A9F1-A3C9-F9CF-678A-FEC70FC79A56}"/>
          </ac:spMkLst>
        </pc:spChg>
        <pc:picChg chg="add del mod modCrop">
          <ac:chgData name="Zoe Clout (2317794)" userId="S::2317794@student.uwtsd.ac.uk::29ef8586-6bed-4cc9-a2df-03a43b8bff0b" providerId="AD" clId="Web-{2F975883-8222-EE7A-EB80-3C6092C4696F}" dt="2025-01-13T18:14:21.309" v="211"/>
          <ac:picMkLst>
            <pc:docMk/>
            <pc:sldMk cId="982491958" sldId="270"/>
            <ac:picMk id="5" creationId="{5829652B-36BB-29D6-988C-5FCBA902A44B}"/>
          </ac:picMkLst>
        </pc:picChg>
        <pc:picChg chg="add del mod">
          <ac:chgData name="Zoe Clout (2317794)" userId="S::2317794@student.uwtsd.ac.uk::29ef8586-6bed-4cc9-a2df-03a43b8bff0b" providerId="AD" clId="Web-{2F975883-8222-EE7A-EB80-3C6092C4696F}" dt="2025-01-13T18:21:36.757" v="230"/>
          <ac:picMkLst>
            <pc:docMk/>
            <pc:sldMk cId="982491958" sldId="270"/>
            <ac:picMk id="6" creationId="{E2329AF8-6BCA-FB2D-E617-A80C39EBD6E2}"/>
          </ac:picMkLst>
        </pc:picChg>
        <pc:picChg chg="add del mod modCrop">
          <ac:chgData name="Zoe Clout (2317794)" userId="S::2317794@student.uwtsd.ac.uk::29ef8586-6bed-4cc9-a2df-03a43b8bff0b" providerId="AD" clId="Web-{2F975883-8222-EE7A-EB80-3C6092C4696F}" dt="2025-01-13T18:28:00.532" v="234"/>
          <ac:picMkLst>
            <pc:docMk/>
            <pc:sldMk cId="982491958" sldId="270"/>
            <ac:picMk id="7" creationId="{6CE147D9-BAED-48F7-70F9-B61D62948F23}"/>
          </ac:picMkLst>
        </pc:picChg>
        <pc:picChg chg="add mod">
          <ac:chgData name="Zoe Clout (2317794)" userId="S::2317794@student.uwtsd.ac.uk::29ef8586-6bed-4cc9-a2df-03a43b8bff0b" providerId="AD" clId="Web-{2F975883-8222-EE7A-EB80-3C6092C4696F}" dt="2025-01-13T18:28:09.297" v="238" actId="1076"/>
          <ac:picMkLst>
            <pc:docMk/>
            <pc:sldMk cId="982491958" sldId="270"/>
            <ac:picMk id="9" creationId="{24D87DF4-7011-814F-2ED3-120042A0F626}"/>
          </ac:picMkLst>
        </pc:picChg>
      </pc:sldChg>
      <pc:sldChg chg="addSp delSp modSp new mod setBg">
        <pc:chgData name="Zoe Clout (2317794)" userId="S::2317794@student.uwtsd.ac.uk::29ef8586-6bed-4cc9-a2df-03a43b8bff0b" providerId="AD" clId="Web-{2F975883-8222-EE7A-EB80-3C6092C4696F}" dt="2025-01-13T18:44:22.086" v="280" actId="1076"/>
        <pc:sldMkLst>
          <pc:docMk/>
          <pc:sldMk cId="2170843283" sldId="271"/>
        </pc:sldMkLst>
        <pc:spChg chg="mod">
          <ac:chgData name="Zoe Clout (2317794)" userId="S::2317794@student.uwtsd.ac.uk::29ef8586-6bed-4cc9-a2df-03a43b8bff0b" providerId="AD" clId="Web-{2F975883-8222-EE7A-EB80-3C6092C4696F}" dt="2025-01-13T18:43:56.304" v="276"/>
          <ac:spMkLst>
            <pc:docMk/>
            <pc:sldMk cId="2170843283" sldId="271"/>
            <ac:spMk id="2" creationId="{09B6A48C-C52E-AD79-231F-5FB513546047}"/>
          </ac:spMkLst>
        </pc:spChg>
        <pc:spChg chg="mod">
          <ac:chgData name="Zoe Clout (2317794)" userId="S::2317794@student.uwtsd.ac.uk::29ef8586-6bed-4cc9-a2df-03a43b8bff0b" providerId="AD" clId="Web-{2F975883-8222-EE7A-EB80-3C6092C4696F}" dt="2025-01-13T18:44:15.055" v="279" actId="14100"/>
          <ac:spMkLst>
            <pc:docMk/>
            <pc:sldMk cId="2170843283" sldId="271"/>
            <ac:spMk id="3" creationId="{5F1FCAF0-6355-CEC2-7B72-386731D63836}"/>
          </ac:spMkLst>
        </pc:spChg>
        <pc:spChg chg="add del">
          <ac:chgData name="Zoe Clout (2317794)" userId="S::2317794@student.uwtsd.ac.uk::29ef8586-6bed-4cc9-a2df-03a43b8bff0b" providerId="AD" clId="Web-{2F975883-8222-EE7A-EB80-3C6092C4696F}" dt="2025-01-13T18:43:56.304" v="276"/>
          <ac:spMkLst>
            <pc:docMk/>
            <pc:sldMk cId="2170843283" sldId="271"/>
            <ac:spMk id="10" creationId="{743AA782-23D1-4521-8CAD-47662984AA08}"/>
          </ac:spMkLst>
        </pc:spChg>
        <pc:spChg chg="add del">
          <ac:chgData name="Zoe Clout (2317794)" userId="S::2317794@student.uwtsd.ac.uk::29ef8586-6bed-4cc9-a2df-03a43b8bff0b" providerId="AD" clId="Web-{2F975883-8222-EE7A-EB80-3C6092C4696F}" dt="2025-01-13T18:43:56.304" v="276"/>
          <ac:spMkLst>
            <pc:docMk/>
            <pc:sldMk cId="2170843283" sldId="271"/>
            <ac:spMk id="12" creationId="{71877DBC-BB60-40F0-AC93-2ACDBAAE60CE}"/>
          </ac:spMkLst>
        </pc:spChg>
        <pc:picChg chg="add mod">
          <ac:chgData name="Zoe Clout (2317794)" userId="S::2317794@student.uwtsd.ac.uk::29ef8586-6bed-4cc9-a2df-03a43b8bff0b" providerId="AD" clId="Web-{2F975883-8222-EE7A-EB80-3C6092C4696F}" dt="2025-01-13T18:44:22.086" v="280" actId="1076"/>
          <ac:picMkLst>
            <pc:docMk/>
            <pc:sldMk cId="2170843283" sldId="271"/>
            <ac:picMk id="5" creationId="{A3C24F3A-7CE1-9CF7-DF89-22157E47183D}"/>
          </ac:picMkLst>
        </pc:picChg>
      </pc:sldChg>
    </pc:docChg>
  </pc:docChgLst>
  <pc:docChgLst>
    <pc:chgData name="Zoe Clout (2317794)" userId="S::2317794@student.uwtsd.ac.uk::29ef8586-6bed-4cc9-a2df-03a43b8bff0b" providerId="AD" clId="Web-{204AC4AA-2712-5637-81A5-F0AC57D6523E}"/>
    <pc:docChg chg="modSld">
      <pc:chgData name="Zoe Clout (2317794)" userId="S::2317794@student.uwtsd.ac.uk::29ef8586-6bed-4cc9-a2df-03a43b8bff0b" providerId="AD" clId="Web-{204AC4AA-2712-5637-81A5-F0AC57D6523E}" dt="2025-01-16T12:04:53.630" v="301" actId="20577"/>
      <pc:docMkLst>
        <pc:docMk/>
      </pc:docMkLst>
      <pc:sldChg chg="modSp">
        <pc:chgData name="Zoe Clout (2317794)" userId="S::2317794@student.uwtsd.ac.uk::29ef8586-6bed-4cc9-a2df-03a43b8bff0b" providerId="AD" clId="Web-{204AC4AA-2712-5637-81A5-F0AC57D6523E}" dt="2025-01-16T11:20:50.356" v="3" actId="20577"/>
        <pc:sldMkLst>
          <pc:docMk/>
          <pc:sldMk cId="3312706920" sldId="263"/>
        </pc:sldMkLst>
        <pc:spChg chg="mod">
          <ac:chgData name="Zoe Clout (2317794)" userId="S::2317794@student.uwtsd.ac.uk::29ef8586-6bed-4cc9-a2df-03a43b8bff0b" providerId="AD" clId="Web-{204AC4AA-2712-5637-81A5-F0AC57D6523E}" dt="2025-01-16T11:20:50.356" v="3" actId="20577"/>
          <ac:spMkLst>
            <pc:docMk/>
            <pc:sldMk cId="3312706920" sldId="263"/>
            <ac:spMk id="3" creationId="{2BD917AD-9B2E-2E0A-2E5D-74A81AEB0D51}"/>
          </ac:spMkLst>
        </pc:spChg>
      </pc:sldChg>
      <pc:sldChg chg="modSp">
        <pc:chgData name="Zoe Clout (2317794)" userId="S::2317794@student.uwtsd.ac.uk::29ef8586-6bed-4cc9-a2df-03a43b8bff0b" providerId="AD" clId="Web-{204AC4AA-2712-5637-81A5-F0AC57D6523E}" dt="2025-01-16T11:23:33.610" v="4" actId="20577"/>
        <pc:sldMkLst>
          <pc:docMk/>
          <pc:sldMk cId="3227789762" sldId="264"/>
        </pc:sldMkLst>
        <pc:spChg chg="mod">
          <ac:chgData name="Zoe Clout (2317794)" userId="S::2317794@student.uwtsd.ac.uk::29ef8586-6bed-4cc9-a2df-03a43b8bff0b" providerId="AD" clId="Web-{204AC4AA-2712-5637-81A5-F0AC57D6523E}" dt="2025-01-16T11:23:33.610" v="4" actId="20577"/>
          <ac:spMkLst>
            <pc:docMk/>
            <pc:sldMk cId="3227789762" sldId="264"/>
            <ac:spMk id="3" creationId="{AB45C81C-8C49-3102-7865-C1E720FAEBA8}"/>
          </ac:spMkLst>
        </pc:spChg>
      </pc:sldChg>
      <pc:sldChg chg="modSp">
        <pc:chgData name="Zoe Clout (2317794)" userId="S::2317794@student.uwtsd.ac.uk::29ef8586-6bed-4cc9-a2df-03a43b8bff0b" providerId="AD" clId="Web-{204AC4AA-2712-5637-81A5-F0AC57D6523E}" dt="2025-01-16T11:51:12.313" v="124" actId="20577"/>
        <pc:sldMkLst>
          <pc:docMk/>
          <pc:sldMk cId="3373961026" sldId="267"/>
        </pc:sldMkLst>
        <pc:spChg chg="mod">
          <ac:chgData name="Zoe Clout (2317794)" userId="S::2317794@student.uwtsd.ac.uk::29ef8586-6bed-4cc9-a2df-03a43b8bff0b" providerId="AD" clId="Web-{204AC4AA-2712-5637-81A5-F0AC57D6523E}" dt="2025-01-16T11:38:49.482" v="78" actId="14100"/>
          <ac:spMkLst>
            <pc:docMk/>
            <pc:sldMk cId="3373961026" sldId="267"/>
            <ac:spMk id="3" creationId="{99AD8A73-1800-6204-67AA-6DDE2F3134CC}"/>
          </ac:spMkLst>
        </pc:spChg>
        <pc:spChg chg="mod">
          <ac:chgData name="Zoe Clout (2317794)" userId="S::2317794@student.uwtsd.ac.uk::29ef8586-6bed-4cc9-a2df-03a43b8bff0b" providerId="AD" clId="Web-{204AC4AA-2712-5637-81A5-F0AC57D6523E}" dt="2025-01-16T11:51:12.313" v="124" actId="20577"/>
          <ac:spMkLst>
            <pc:docMk/>
            <pc:sldMk cId="3373961026" sldId="267"/>
            <ac:spMk id="4" creationId="{976543CF-E1B4-1D27-E290-B1529EF3F8C5}"/>
          </ac:spMkLst>
        </pc:spChg>
      </pc:sldChg>
      <pc:sldChg chg="modSp">
        <pc:chgData name="Zoe Clout (2317794)" userId="S::2317794@student.uwtsd.ac.uk::29ef8586-6bed-4cc9-a2df-03a43b8bff0b" providerId="AD" clId="Web-{204AC4AA-2712-5637-81A5-F0AC57D6523E}" dt="2025-01-16T12:01:42.688" v="245" actId="20577"/>
        <pc:sldMkLst>
          <pc:docMk/>
          <pc:sldMk cId="404683111" sldId="268"/>
        </pc:sldMkLst>
        <pc:spChg chg="mod">
          <ac:chgData name="Zoe Clout (2317794)" userId="S::2317794@student.uwtsd.ac.uk::29ef8586-6bed-4cc9-a2df-03a43b8bff0b" providerId="AD" clId="Web-{204AC4AA-2712-5637-81A5-F0AC57D6523E}" dt="2025-01-16T12:01:35.219" v="243" actId="14100"/>
          <ac:spMkLst>
            <pc:docMk/>
            <pc:sldMk cId="404683111" sldId="268"/>
            <ac:spMk id="3" creationId="{D6B8C488-4658-5837-637D-13E1D323B975}"/>
          </ac:spMkLst>
        </pc:spChg>
        <pc:spChg chg="mod">
          <ac:chgData name="Zoe Clout (2317794)" userId="S::2317794@student.uwtsd.ac.uk::29ef8586-6bed-4cc9-a2df-03a43b8bff0b" providerId="AD" clId="Web-{204AC4AA-2712-5637-81A5-F0AC57D6523E}" dt="2025-01-16T12:01:42.688" v="245" actId="20577"/>
          <ac:spMkLst>
            <pc:docMk/>
            <pc:sldMk cId="404683111" sldId="268"/>
            <ac:spMk id="4" creationId="{523F2402-535B-A41E-5999-16C309F2D10A}"/>
          </ac:spMkLst>
        </pc:spChg>
      </pc:sldChg>
      <pc:sldChg chg="modSp">
        <pc:chgData name="Zoe Clout (2317794)" userId="S::2317794@student.uwtsd.ac.uk::29ef8586-6bed-4cc9-a2df-03a43b8bff0b" providerId="AD" clId="Web-{204AC4AA-2712-5637-81A5-F0AC57D6523E}" dt="2025-01-16T12:04:53.630" v="301" actId="20577"/>
        <pc:sldMkLst>
          <pc:docMk/>
          <pc:sldMk cId="1302418632" sldId="269"/>
        </pc:sldMkLst>
        <pc:spChg chg="mod">
          <ac:chgData name="Zoe Clout (2317794)" userId="S::2317794@student.uwtsd.ac.uk::29ef8586-6bed-4cc9-a2df-03a43b8bff0b" providerId="AD" clId="Web-{204AC4AA-2712-5637-81A5-F0AC57D6523E}" dt="2025-01-16T12:04:53.630" v="301" actId="20577"/>
          <ac:spMkLst>
            <pc:docMk/>
            <pc:sldMk cId="1302418632" sldId="269"/>
            <ac:spMk id="3" creationId="{CCAC95A5-BF69-52E8-3858-3E97D789873E}"/>
          </ac:spMkLst>
        </pc:spChg>
      </pc:sldChg>
      <pc:sldChg chg="modSp">
        <pc:chgData name="Zoe Clout (2317794)" userId="S::2317794@student.uwtsd.ac.uk::29ef8586-6bed-4cc9-a2df-03a43b8bff0b" providerId="AD" clId="Web-{204AC4AA-2712-5637-81A5-F0AC57D6523E}" dt="2025-01-16T11:25:46.535" v="21" actId="20577"/>
        <pc:sldMkLst>
          <pc:docMk/>
          <pc:sldMk cId="3742602650" sldId="283"/>
        </pc:sldMkLst>
        <pc:spChg chg="mod">
          <ac:chgData name="Zoe Clout (2317794)" userId="S::2317794@student.uwtsd.ac.uk::29ef8586-6bed-4cc9-a2df-03a43b8bff0b" providerId="AD" clId="Web-{204AC4AA-2712-5637-81A5-F0AC57D6523E}" dt="2025-01-16T11:25:46.535" v="21" actId="20577"/>
          <ac:spMkLst>
            <pc:docMk/>
            <pc:sldMk cId="3742602650" sldId="283"/>
            <ac:spMk id="5" creationId="{BAF7C787-8171-730F-A27F-0E06D99C918B}"/>
          </ac:spMkLst>
        </pc:spChg>
      </pc:sldChg>
      <pc:sldChg chg="modSp">
        <pc:chgData name="Zoe Clout (2317794)" userId="S::2317794@student.uwtsd.ac.uk::29ef8586-6bed-4cc9-a2df-03a43b8bff0b" providerId="AD" clId="Web-{204AC4AA-2712-5637-81A5-F0AC57D6523E}" dt="2025-01-16T11:30:45.464" v="42" actId="20577"/>
        <pc:sldMkLst>
          <pc:docMk/>
          <pc:sldMk cId="4025986783" sldId="284"/>
        </pc:sldMkLst>
        <pc:spChg chg="mod">
          <ac:chgData name="Zoe Clout (2317794)" userId="S::2317794@student.uwtsd.ac.uk::29ef8586-6bed-4cc9-a2df-03a43b8bff0b" providerId="AD" clId="Web-{204AC4AA-2712-5637-81A5-F0AC57D6523E}" dt="2025-01-16T11:30:45.464" v="42" actId="20577"/>
          <ac:spMkLst>
            <pc:docMk/>
            <pc:sldMk cId="4025986783" sldId="284"/>
            <ac:spMk id="5" creationId="{ADE5D46A-323D-DAC5-74CC-C8B3EB675B7E}"/>
          </ac:spMkLst>
        </pc:spChg>
      </pc:sldChg>
    </pc:docChg>
  </pc:docChgLst>
  <pc:docChgLst>
    <pc:chgData name="Zoe Clout (2317794)" userId="S::2317794@student.uwtsd.ac.uk::29ef8586-6bed-4cc9-a2df-03a43b8bff0b" providerId="AD" clId="Web-{6960CBB5-DEBE-BF33-DCEF-C23D557786AF}"/>
    <pc:docChg chg="addSld modSld">
      <pc:chgData name="Zoe Clout (2317794)" userId="S::2317794@student.uwtsd.ac.uk::29ef8586-6bed-4cc9-a2df-03a43b8bff0b" providerId="AD" clId="Web-{6960CBB5-DEBE-BF33-DCEF-C23D557786AF}" dt="2025-01-15T08:11:03.674" v="305"/>
      <pc:docMkLst>
        <pc:docMk/>
      </pc:docMkLst>
      <pc:sldChg chg="delSp modSp">
        <pc:chgData name="Zoe Clout (2317794)" userId="S::2317794@student.uwtsd.ac.uk::29ef8586-6bed-4cc9-a2df-03a43b8bff0b" providerId="AD" clId="Web-{6960CBB5-DEBE-BF33-DCEF-C23D557786AF}" dt="2025-01-15T08:09:56.594" v="290" actId="20577"/>
        <pc:sldMkLst>
          <pc:docMk/>
          <pc:sldMk cId="3847954000" sldId="257"/>
        </pc:sldMkLst>
        <pc:spChg chg="mod">
          <ac:chgData name="Zoe Clout (2317794)" userId="S::2317794@student.uwtsd.ac.uk::29ef8586-6bed-4cc9-a2df-03a43b8bff0b" providerId="AD" clId="Web-{6960CBB5-DEBE-BF33-DCEF-C23D557786AF}" dt="2025-01-15T08:08:22.231" v="279" actId="1076"/>
          <ac:spMkLst>
            <pc:docMk/>
            <pc:sldMk cId="3847954000" sldId="257"/>
            <ac:spMk id="2" creationId="{3EF1D32C-CF89-5ACE-3DD7-21B520DF58D0}"/>
          </ac:spMkLst>
        </pc:spChg>
        <pc:spChg chg="mod">
          <ac:chgData name="Zoe Clout (2317794)" userId="S::2317794@student.uwtsd.ac.uk::29ef8586-6bed-4cc9-a2df-03a43b8bff0b" providerId="AD" clId="Web-{6960CBB5-DEBE-BF33-DCEF-C23D557786AF}" dt="2025-01-15T08:09:56.594" v="290" actId="20577"/>
          <ac:spMkLst>
            <pc:docMk/>
            <pc:sldMk cId="3847954000" sldId="257"/>
            <ac:spMk id="3" creationId="{06337AED-050E-AEBA-89E3-3CF0B39A7C88}"/>
          </ac:spMkLst>
        </pc:spChg>
        <pc:spChg chg="del">
          <ac:chgData name="Zoe Clout (2317794)" userId="S::2317794@student.uwtsd.ac.uk::29ef8586-6bed-4cc9-a2df-03a43b8bff0b" providerId="AD" clId="Web-{6960CBB5-DEBE-BF33-DCEF-C23D557786AF}" dt="2025-01-15T08:08:03.293" v="276"/>
          <ac:spMkLst>
            <pc:docMk/>
            <pc:sldMk cId="3847954000" sldId="257"/>
            <ac:spMk id="17" creationId="{33AE4636-AEEC-45D6-84D4-7AC2DA48ECF8}"/>
          </ac:spMkLst>
        </pc:spChg>
      </pc:sldChg>
      <pc:sldChg chg="modSp">
        <pc:chgData name="Zoe Clout (2317794)" userId="S::2317794@student.uwtsd.ac.uk::29ef8586-6bed-4cc9-a2df-03a43b8bff0b" providerId="AD" clId="Web-{6960CBB5-DEBE-BF33-DCEF-C23D557786AF}" dt="2025-01-15T08:10:23.876" v="300" actId="20577"/>
        <pc:sldMkLst>
          <pc:docMk/>
          <pc:sldMk cId="1886693069" sldId="258"/>
        </pc:sldMkLst>
        <pc:spChg chg="mod">
          <ac:chgData name="Zoe Clout (2317794)" userId="S::2317794@student.uwtsd.ac.uk::29ef8586-6bed-4cc9-a2df-03a43b8bff0b" providerId="AD" clId="Web-{6960CBB5-DEBE-BF33-DCEF-C23D557786AF}" dt="2025-01-15T08:07:57.590" v="275" actId="1076"/>
          <ac:spMkLst>
            <pc:docMk/>
            <pc:sldMk cId="1886693069" sldId="258"/>
            <ac:spMk id="2" creationId="{0B1650DF-A002-E93B-C227-6D2C5CA7A67C}"/>
          </ac:spMkLst>
        </pc:spChg>
        <pc:spChg chg="mod">
          <ac:chgData name="Zoe Clout (2317794)" userId="S::2317794@student.uwtsd.ac.uk::29ef8586-6bed-4cc9-a2df-03a43b8bff0b" providerId="AD" clId="Web-{6960CBB5-DEBE-BF33-DCEF-C23D557786AF}" dt="2025-01-15T08:10:08.313" v="294" actId="14100"/>
          <ac:spMkLst>
            <pc:docMk/>
            <pc:sldMk cId="1886693069" sldId="258"/>
            <ac:spMk id="8" creationId="{0A68E4A2-4C0E-629B-D77B-62E426E5D94E}"/>
          </ac:spMkLst>
        </pc:spChg>
        <pc:spChg chg="mod">
          <ac:chgData name="Zoe Clout (2317794)" userId="S::2317794@student.uwtsd.ac.uk::29ef8586-6bed-4cc9-a2df-03a43b8bff0b" providerId="AD" clId="Web-{6960CBB5-DEBE-BF33-DCEF-C23D557786AF}" dt="2025-01-15T08:10:23.876" v="300" actId="20577"/>
          <ac:spMkLst>
            <pc:docMk/>
            <pc:sldMk cId="1886693069" sldId="258"/>
            <ac:spMk id="97" creationId="{991A2020-4B12-52D8-C334-8903BEEC72D9}"/>
          </ac:spMkLst>
        </pc:spChg>
      </pc:sldChg>
      <pc:sldChg chg="addSp delSp modSp">
        <pc:chgData name="Zoe Clout (2317794)" userId="S::2317794@student.uwtsd.ac.uk::29ef8586-6bed-4cc9-a2df-03a43b8bff0b" providerId="AD" clId="Web-{6960CBB5-DEBE-BF33-DCEF-C23D557786AF}" dt="2025-01-15T08:11:03.674" v="305"/>
        <pc:sldMkLst>
          <pc:docMk/>
          <pc:sldMk cId="464644376" sldId="259"/>
        </pc:sldMkLst>
        <pc:spChg chg="mod">
          <ac:chgData name="Zoe Clout (2317794)" userId="S::2317794@student.uwtsd.ac.uk::29ef8586-6bed-4cc9-a2df-03a43b8bff0b" providerId="AD" clId="Web-{6960CBB5-DEBE-BF33-DCEF-C23D557786AF}" dt="2025-01-15T08:11:00.080" v="304"/>
          <ac:spMkLst>
            <pc:docMk/>
            <pc:sldMk cId="464644376" sldId="259"/>
            <ac:spMk id="2" creationId="{B79C3B6C-028E-F174-274C-6C3634144191}"/>
          </ac:spMkLst>
        </pc:spChg>
        <pc:spChg chg="mod">
          <ac:chgData name="Zoe Clout (2317794)" userId="S::2317794@student.uwtsd.ac.uk::29ef8586-6bed-4cc9-a2df-03a43b8bff0b" providerId="AD" clId="Web-{6960CBB5-DEBE-BF33-DCEF-C23D557786AF}" dt="2025-01-15T08:11:00.080" v="304"/>
          <ac:spMkLst>
            <pc:docMk/>
            <pc:sldMk cId="464644376" sldId="259"/>
            <ac:spMk id="3" creationId="{B614E376-88FE-1982-6CB3-E54F5E521294}"/>
          </ac:spMkLst>
        </pc:spChg>
        <pc:spChg chg="del">
          <ac:chgData name="Zoe Clout (2317794)" userId="S::2317794@student.uwtsd.ac.uk::29ef8586-6bed-4cc9-a2df-03a43b8bff0b" providerId="AD" clId="Web-{6960CBB5-DEBE-BF33-DCEF-C23D557786AF}" dt="2025-01-15T08:11:03.674" v="305"/>
          <ac:spMkLst>
            <pc:docMk/>
            <pc:sldMk cId="464644376" sldId="259"/>
            <ac:spMk id="6" creationId="{F7FE7E63-505E-6D22-EE96-370946D76C93}"/>
          </ac:spMkLst>
        </pc:spChg>
        <pc:spChg chg="del">
          <ac:chgData name="Zoe Clout (2317794)" userId="S::2317794@student.uwtsd.ac.uk::29ef8586-6bed-4cc9-a2df-03a43b8bff0b" providerId="AD" clId="Web-{6960CBB5-DEBE-BF33-DCEF-C23D557786AF}" dt="2025-01-15T08:11:00.080" v="304"/>
          <ac:spMkLst>
            <pc:docMk/>
            <pc:sldMk cId="464644376" sldId="259"/>
            <ac:spMk id="31" creationId="{743AA782-23D1-4521-8CAD-47662984AA08}"/>
          </ac:spMkLst>
        </pc:spChg>
        <pc:spChg chg="del">
          <ac:chgData name="Zoe Clout (2317794)" userId="S::2317794@student.uwtsd.ac.uk::29ef8586-6bed-4cc9-a2df-03a43b8bff0b" providerId="AD" clId="Web-{6960CBB5-DEBE-BF33-DCEF-C23D557786AF}" dt="2025-01-15T08:11:00.080" v="304"/>
          <ac:spMkLst>
            <pc:docMk/>
            <pc:sldMk cId="464644376" sldId="259"/>
            <ac:spMk id="33" creationId="{71877DBC-BB60-40F0-AC93-2ACDBAAE60CE}"/>
          </ac:spMkLst>
        </pc:spChg>
        <pc:spChg chg="add">
          <ac:chgData name="Zoe Clout (2317794)" userId="S::2317794@student.uwtsd.ac.uk::29ef8586-6bed-4cc9-a2df-03a43b8bff0b" providerId="AD" clId="Web-{6960CBB5-DEBE-BF33-DCEF-C23D557786AF}" dt="2025-01-15T08:11:00.080" v="304"/>
          <ac:spMkLst>
            <pc:docMk/>
            <pc:sldMk cId="464644376" sldId="259"/>
            <ac:spMk id="38" creationId="{B6FACB3C-9069-4791-BC5C-0DB7CD19B853}"/>
          </ac:spMkLst>
        </pc:spChg>
        <pc:spChg chg="add">
          <ac:chgData name="Zoe Clout (2317794)" userId="S::2317794@student.uwtsd.ac.uk::29ef8586-6bed-4cc9-a2df-03a43b8bff0b" providerId="AD" clId="Web-{6960CBB5-DEBE-BF33-DCEF-C23D557786AF}" dt="2025-01-15T08:11:00.080" v="304"/>
          <ac:spMkLst>
            <pc:docMk/>
            <pc:sldMk cId="464644376" sldId="259"/>
            <ac:spMk id="40" creationId="{71F2038E-D777-4B76-81DD-DD13EE91B9DD}"/>
          </ac:spMkLst>
        </pc:spChg>
        <pc:grpChg chg="add">
          <ac:chgData name="Zoe Clout (2317794)" userId="S::2317794@student.uwtsd.ac.uk::29ef8586-6bed-4cc9-a2df-03a43b8bff0b" providerId="AD" clId="Web-{6960CBB5-DEBE-BF33-DCEF-C23D557786AF}" dt="2025-01-15T08:11:00.080" v="304"/>
          <ac:grpSpMkLst>
            <pc:docMk/>
            <pc:sldMk cId="464644376" sldId="259"/>
            <ac:grpSpMk id="42" creationId="{DD354807-230F-4402-B1B9-F733A8F1F190}"/>
          </ac:grpSpMkLst>
        </pc:grpChg>
        <pc:picChg chg="mod">
          <ac:chgData name="Zoe Clout (2317794)" userId="S::2317794@student.uwtsd.ac.uk::29ef8586-6bed-4cc9-a2df-03a43b8bff0b" providerId="AD" clId="Web-{6960CBB5-DEBE-BF33-DCEF-C23D557786AF}" dt="2025-01-15T08:11:00.080" v="304"/>
          <ac:picMkLst>
            <pc:docMk/>
            <pc:sldMk cId="464644376" sldId="259"/>
            <ac:picMk id="4" creationId="{B7BFFBCC-25DE-0853-0C13-3C9F3E8DA26B}"/>
          </ac:picMkLst>
        </pc:picChg>
      </pc:sldChg>
      <pc:sldChg chg="modSp">
        <pc:chgData name="Zoe Clout (2317794)" userId="S::2317794@student.uwtsd.ac.uk::29ef8586-6bed-4cc9-a2df-03a43b8bff0b" providerId="AD" clId="Web-{6960CBB5-DEBE-BF33-DCEF-C23D557786AF}" dt="2025-01-15T08:07:15.291" v="269" actId="20577"/>
        <pc:sldMkLst>
          <pc:docMk/>
          <pc:sldMk cId="565140928" sldId="261"/>
        </pc:sldMkLst>
        <pc:spChg chg="mod">
          <ac:chgData name="Zoe Clout (2317794)" userId="S::2317794@student.uwtsd.ac.uk::29ef8586-6bed-4cc9-a2df-03a43b8bff0b" providerId="AD" clId="Web-{6960CBB5-DEBE-BF33-DCEF-C23D557786AF}" dt="2025-01-15T08:07:15.291" v="269" actId="20577"/>
          <ac:spMkLst>
            <pc:docMk/>
            <pc:sldMk cId="565140928" sldId="261"/>
            <ac:spMk id="2" creationId="{64DCD045-4C34-1898-3425-4976E22D6B1F}"/>
          </ac:spMkLst>
        </pc:spChg>
      </pc:sldChg>
      <pc:sldChg chg="addSp delSp modSp">
        <pc:chgData name="Zoe Clout (2317794)" userId="S::2317794@student.uwtsd.ac.uk::29ef8586-6bed-4cc9-a2df-03a43b8bff0b" providerId="AD" clId="Web-{6960CBB5-DEBE-BF33-DCEF-C23D557786AF}" dt="2025-01-15T07:35:01.539" v="110" actId="1076"/>
        <pc:sldMkLst>
          <pc:docMk/>
          <pc:sldMk cId="3733386504" sldId="262"/>
        </pc:sldMkLst>
        <pc:picChg chg="del">
          <ac:chgData name="Zoe Clout (2317794)" userId="S::2317794@student.uwtsd.ac.uk::29ef8586-6bed-4cc9-a2df-03a43b8bff0b" providerId="AD" clId="Web-{6960CBB5-DEBE-BF33-DCEF-C23D557786AF}" dt="2025-01-15T07:34:21.428" v="99"/>
          <ac:picMkLst>
            <pc:docMk/>
            <pc:sldMk cId="3733386504" sldId="262"/>
            <ac:picMk id="4" creationId="{DD5F5BEB-0ADC-6963-BA00-590353AB8856}"/>
          </ac:picMkLst>
        </pc:picChg>
        <pc:picChg chg="add mod modCrop">
          <ac:chgData name="Zoe Clout (2317794)" userId="S::2317794@student.uwtsd.ac.uk::29ef8586-6bed-4cc9-a2df-03a43b8bff0b" providerId="AD" clId="Web-{6960CBB5-DEBE-BF33-DCEF-C23D557786AF}" dt="2025-01-15T07:35:01.539" v="110" actId="1076"/>
          <ac:picMkLst>
            <pc:docMk/>
            <pc:sldMk cId="3733386504" sldId="262"/>
            <ac:picMk id="5" creationId="{5C15B4A1-FDBA-44F9-FFA8-CC8EF27418A3}"/>
          </ac:picMkLst>
        </pc:picChg>
      </pc:sldChg>
      <pc:sldChg chg="modSp">
        <pc:chgData name="Zoe Clout (2317794)" userId="S::2317794@student.uwtsd.ac.uk::29ef8586-6bed-4cc9-a2df-03a43b8bff0b" providerId="AD" clId="Web-{6960CBB5-DEBE-BF33-DCEF-C23D557786AF}" dt="2025-01-15T08:07:03.838" v="268" actId="1076"/>
        <pc:sldMkLst>
          <pc:docMk/>
          <pc:sldMk cId="3312706920" sldId="263"/>
        </pc:sldMkLst>
        <pc:spChg chg="mod">
          <ac:chgData name="Zoe Clout (2317794)" userId="S::2317794@student.uwtsd.ac.uk::29ef8586-6bed-4cc9-a2df-03a43b8bff0b" providerId="AD" clId="Web-{6960CBB5-DEBE-BF33-DCEF-C23D557786AF}" dt="2025-01-15T08:07:03.838" v="268" actId="1076"/>
          <ac:spMkLst>
            <pc:docMk/>
            <pc:sldMk cId="3312706920" sldId="263"/>
            <ac:spMk id="2" creationId="{F6E16386-3A73-6B75-ABD9-A7DCB99BB3AE}"/>
          </ac:spMkLst>
        </pc:spChg>
      </pc:sldChg>
      <pc:sldChg chg="modSp">
        <pc:chgData name="Zoe Clout (2317794)" userId="S::2317794@student.uwtsd.ac.uk::29ef8586-6bed-4cc9-a2df-03a43b8bff0b" providerId="AD" clId="Web-{6960CBB5-DEBE-BF33-DCEF-C23D557786AF}" dt="2025-01-15T08:08:52.373" v="283" actId="1076"/>
        <pc:sldMkLst>
          <pc:docMk/>
          <pc:sldMk cId="2353629349" sldId="265"/>
        </pc:sldMkLst>
        <pc:spChg chg="mod">
          <ac:chgData name="Zoe Clout (2317794)" userId="S::2317794@student.uwtsd.ac.uk::29ef8586-6bed-4cc9-a2df-03a43b8bff0b" providerId="AD" clId="Web-{6960CBB5-DEBE-BF33-DCEF-C23D557786AF}" dt="2025-01-15T08:08:44.466" v="281" actId="1076"/>
          <ac:spMkLst>
            <pc:docMk/>
            <pc:sldMk cId="2353629349" sldId="265"/>
            <ac:spMk id="2" creationId="{C075642B-01EC-943B-B370-C721506F1DC5}"/>
          </ac:spMkLst>
        </pc:spChg>
        <pc:spChg chg="mod">
          <ac:chgData name="Zoe Clout (2317794)" userId="S::2317794@student.uwtsd.ac.uk::29ef8586-6bed-4cc9-a2df-03a43b8bff0b" providerId="AD" clId="Web-{6960CBB5-DEBE-BF33-DCEF-C23D557786AF}" dt="2025-01-15T08:08:50.326" v="282" actId="14100"/>
          <ac:spMkLst>
            <pc:docMk/>
            <pc:sldMk cId="2353629349" sldId="265"/>
            <ac:spMk id="6" creationId="{45D991D1-3EA6-BC2A-EBDD-34565302C422}"/>
          </ac:spMkLst>
        </pc:spChg>
        <pc:picChg chg="mod">
          <ac:chgData name="Zoe Clout (2317794)" userId="S::2317794@student.uwtsd.ac.uk::29ef8586-6bed-4cc9-a2df-03a43b8bff0b" providerId="AD" clId="Web-{6960CBB5-DEBE-BF33-DCEF-C23D557786AF}" dt="2025-01-15T08:08:52.373" v="283" actId="1076"/>
          <ac:picMkLst>
            <pc:docMk/>
            <pc:sldMk cId="2353629349" sldId="265"/>
            <ac:picMk id="3" creationId="{B5EE10B0-CCEC-5C5A-38FD-C90C06E9570E}"/>
          </ac:picMkLst>
        </pc:picChg>
      </pc:sldChg>
      <pc:sldChg chg="modSp">
        <pc:chgData name="Zoe Clout (2317794)" userId="S::2317794@student.uwtsd.ac.uk::29ef8586-6bed-4cc9-a2df-03a43b8bff0b" providerId="AD" clId="Web-{6960CBB5-DEBE-BF33-DCEF-C23D557786AF}" dt="2025-01-15T08:09:01.451" v="284" actId="1076"/>
        <pc:sldMkLst>
          <pc:docMk/>
          <pc:sldMk cId="3373961026" sldId="267"/>
        </pc:sldMkLst>
        <pc:spChg chg="mod">
          <ac:chgData name="Zoe Clout (2317794)" userId="S::2317794@student.uwtsd.ac.uk::29ef8586-6bed-4cc9-a2df-03a43b8bff0b" providerId="AD" clId="Web-{6960CBB5-DEBE-BF33-DCEF-C23D557786AF}" dt="2025-01-15T08:09:01.451" v="284" actId="1076"/>
          <ac:spMkLst>
            <pc:docMk/>
            <pc:sldMk cId="3373961026" sldId="267"/>
            <ac:spMk id="2" creationId="{30FEABC2-F0D9-28E7-E202-7D53C30DF58B}"/>
          </ac:spMkLst>
        </pc:spChg>
      </pc:sldChg>
      <pc:sldChg chg="modSp">
        <pc:chgData name="Zoe Clout (2317794)" userId="S::2317794@student.uwtsd.ac.uk::29ef8586-6bed-4cc9-a2df-03a43b8bff0b" providerId="AD" clId="Web-{6960CBB5-DEBE-BF33-DCEF-C23D557786AF}" dt="2025-01-15T08:09:06.639" v="285" actId="1076"/>
        <pc:sldMkLst>
          <pc:docMk/>
          <pc:sldMk cId="404683111" sldId="268"/>
        </pc:sldMkLst>
        <pc:spChg chg="mod">
          <ac:chgData name="Zoe Clout (2317794)" userId="S::2317794@student.uwtsd.ac.uk::29ef8586-6bed-4cc9-a2df-03a43b8bff0b" providerId="AD" clId="Web-{6960CBB5-DEBE-BF33-DCEF-C23D557786AF}" dt="2025-01-15T08:09:06.639" v="285" actId="1076"/>
          <ac:spMkLst>
            <pc:docMk/>
            <pc:sldMk cId="404683111" sldId="268"/>
            <ac:spMk id="2" creationId="{6D9769A6-1C36-E108-2274-70C9B5A3D3A9}"/>
          </ac:spMkLst>
        </pc:spChg>
      </pc:sldChg>
      <pc:sldChg chg="addSp delSp modSp">
        <pc:chgData name="Zoe Clout (2317794)" userId="S::2317794@student.uwtsd.ac.uk::29ef8586-6bed-4cc9-a2df-03a43b8bff0b" providerId="AD" clId="Web-{6960CBB5-DEBE-BF33-DCEF-C23D557786AF}" dt="2025-01-15T07:55:05.267" v="146" actId="14100"/>
        <pc:sldMkLst>
          <pc:docMk/>
          <pc:sldMk cId="1302418632" sldId="269"/>
        </pc:sldMkLst>
        <pc:picChg chg="add mod modCrop">
          <ac:chgData name="Zoe Clout (2317794)" userId="S::2317794@student.uwtsd.ac.uk::29ef8586-6bed-4cc9-a2df-03a43b8bff0b" providerId="AD" clId="Web-{6960CBB5-DEBE-BF33-DCEF-C23D557786AF}" dt="2025-01-15T07:55:05.267" v="146" actId="14100"/>
          <ac:picMkLst>
            <pc:docMk/>
            <pc:sldMk cId="1302418632" sldId="269"/>
            <ac:picMk id="4" creationId="{BCA0C1E4-A28A-C6F7-964F-598F2CD91AAF}"/>
          </ac:picMkLst>
        </pc:picChg>
        <pc:picChg chg="del">
          <ac:chgData name="Zoe Clout (2317794)" userId="S::2317794@student.uwtsd.ac.uk::29ef8586-6bed-4cc9-a2df-03a43b8bff0b" providerId="AD" clId="Web-{6960CBB5-DEBE-BF33-DCEF-C23D557786AF}" dt="2025-01-15T07:54:39.845" v="138"/>
          <ac:picMkLst>
            <pc:docMk/>
            <pc:sldMk cId="1302418632" sldId="269"/>
            <ac:picMk id="5" creationId="{E723FBF7-E660-FC34-A83E-D29641FC3F19}"/>
          </ac:picMkLst>
        </pc:picChg>
      </pc:sldChg>
      <pc:sldChg chg="addSp delSp modSp">
        <pc:chgData name="Zoe Clout (2317794)" userId="S::2317794@student.uwtsd.ac.uk::29ef8586-6bed-4cc9-a2df-03a43b8bff0b" providerId="AD" clId="Web-{6960CBB5-DEBE-BF33-DCEF-C23D557786AF}" dt="2025-01-15T08:09:21.030" v="287" actId="1076"/>
        <pc:sldMkLst>
          <pc:docMk/>
          <pc:sldMk cId="982491958" sldId="270"/>
        </pc:sldMkLst>
        <pc:spChg chg="mod">
          <ac:chgData name="Zoe Clout (2317794)" userId="S::2317794@student.uwtsd.ac.uk::29ef8586-6bed-4cc9-a2df-03a43b8bff0b" providerId="AD" clId="Web-{6960CBB5-DEBE-BF33-DCEF-C23D557786AF}" dt="2025-01-15T08:09:21.030" v="287" actId="1076"/>
          <ac:spMkLst>
            <pc:docMk/>
            <pc:sldMk cId="982491958" sldId="270"/>
            <ac:spMk id="2" creationId="{50B55EE8-5664-C481-B7BC-5041CB0B5F54}"/>
          </ac:spMkLst>
        </pc:spChg>
        <pc:picChg chg="add mod modCrop">
          <ac:chgData name="Zoe Clout (2317794)" userId="S::2317794@student.uwtsd.ac.uk::29ef8586-6bed-4cc9-a2df-03a43b8bff0b" providerId="AD" clId="Web-{6960CBB5-DEBE-BF33-DCEF-C23D557786AF}" dt="2025-01-15T07:39:59.095" v="119" actId="14100"/>
          <ac:picMkLst>
            <pc:docMk/>
            <pc:sldMk cId="982491958" sldId="270"/>
            <ac:picMk id="5" creationId="{881360EE-49F5-25CD-0C66-5C0E23562746}"/>
          </ac:picMkLst>
        </pc:picChg>
        <pc:picChg chg="del">
          <ac:chgData name="Zoe Clout (2317794)" userId="S::2317794@student.uwtsd.ac.uk::29ef8586-6bed-4cc9-a2df-03a43b8bff0b" providerId="AD" clId="Web-{6960CBB5-DEBE-BF33-DCEF-C23D557786AF}" dt="2025-01-15T07:39:25.079" v="111"/>
          <ac:picMkLst>
            <pc:docMk/>
            <pc:sldMk cId="982491958" sldId="270"/>
            <ac:picMk id="9" creationId="{24D87DF4-7011-814F-2ED3-120042A0F626}"/>
          </ac:picMkLst>
        </pc:picChg>
      </pc:sldChg>
      <pc:sldChg chg="addSp delSp modSp">
        <pc:chgData name="Zoe Clout (2317794)" userId="S::2317794@student.uwtsd.ac.uk::29ef8586-6bed-4cc9-a2df-03a43b8bff0b" providerId="AD" clId="Web-{6960CBB5-DEBE-BF33-DCEF-C23D557786AF}" dt="2025-01-15T08:09:33.265" v="288" actId="1076"/>
        <pc:sldMkLst>
          <pc:docMk/>
          <pc:sldMk cId="2170843283" sldId="271"/>
        </pc:sldMkLst>
        <pc:spChg chg="mod">
          <ac:chgData name="Zoe Clout (2317794)" userId="S::2317794@student.uwtsd.ac.uk::29ef8586-6bed-4cc9-a2df-03a43b8bff0b" providerId="AD" clId="Web-{6960CBB5-DEBE-BF33-DCEF-C23D557786AF}" dt="2025-01-15T08:09:33.265" v="288" actId="1076"/>
          <ac:spMkLst>
            <pc:docMk/>
            <pc:sldMk cId="2170843283" sldId="271"/>
            <ac:spMk id="2" creationId="{09B6A48C-C52E-AD79-231F-5FB513546047}"/>
          </ac:spMkLst>
        </pc:spChg>
        <pc:picChg chg="add mod modCrop">
          <ac:chgData name="Zoe Clout (2317794)" userId="S::2317794@student.uwtsd.ac.uk::29ef8586-6bed-4cc9-a2df-03a43b8bff0b" providerId="AD" clId="Web-{6960CBB5-DEBE-BF33-DCEF-C23D557786AF}" dt="2025-01-15T07:47:59.238" v="127" actId="1076"/>
          <ac:picMkLst>
            <pc:docMk/>
            <pc:sldMk cId="2170843283" sldId="271"/>
            <ac:picMk id="4" creationId="{665AA78E-EF7A-B41B-4030-9EABF19842B7}"/>
          </ac:picMkLst>
        </pc:picChg>
        <pc:picChg chg="del">
          <ac:chgData name="Zoe Clout (2317794)" userId="S::2317794@student.uwtsd.ac.uk::29ef8586-6bed-4cc9-a2df-03a43b8bff0b" providerId="AD" clId="Web-{6960CBB5-DEBE-BF33-DCEF-C23D557786AF}" dt="2025-01-15T07:47:21.627" v="120"/>
          <ac:picMkLst>
            <pc:docMk/>
            <pc:sldMk cId="2170843283" sldId="271"/>
            <ac:picMk id="5" creationId="{A3C24F3A-7CE1-9CF7-DF89-22157E47183D}"/>
          </ac:picMkLst>
        </pc:picChg>
      </pc:sldChg>
      <pc:sldChg chg="addSp delSp">
        <pc:chgData name="Zoe Clout (2317794)" userId="S::2317794@student.uwtsd.ac.uk::29ef8586-6bed-4cc9-a2df-03a43b8bff0b" providerId="AD" clId="Web-{6960CBB5-DEBE-BF33-DCEF-C23D557786AF}" dt="2025-01-15T07:52:52.904" v="137"/>
        <pc:sldMkLst>
          <pc:docMk/>
          <pc:sldMk cId="3037062340" sldId="273"/>
        </pc:sldMkLst>
        <pc:picChg chg="add">
          <ac:chgData name="Zoe Clout (2317794)" userId="S::2317794@student.uwtsd.ac.uk::29ef8586-6bed-4cc9-a2df-03a43b8bff0b" providerId="AD" clId="Web-{6960CBB5-DEBE-BF33-DCEF-C23D557786AF}" dt="2025-01-15T07:52:52.904" v="137"/>
          <ac:picMkLst>
            <pc:docMk/>
            <pc:sldMk cId="3037062340" sldId="273"/>
            <ac:picMk id="5" creationId="{BC26D34F-4427-A007-BB0E-A421D24BC226}"/>
          </ac:picMkLst>
        </pc:picChg>
        <pc:picChg chg="del">
          <ac:chgData name="Zoe Clout (2317794)" userId="S::2317794@student.uwtsd.ac.uk::29ef8586-6bed-4cc9-a2df-03a43b8bff0b" providerId="AD" clId="Web-{6960CBB5-DEBE-BF33-DCEF-C23D557786AF}" dt="2025-01-15T07:52:50.169" v="136"/>
          <ac:picMkLst>
            <pc:docMk/>
            <pc:sldMk cId="3037062340" sldId="273"/>
            <ac:picMk id="7" creationId="{5E9FD01F-6EF8-E388-CD25-90998AE523D9}"/>
          </ac:picMkLst>
        </pc:picChg>
      </pc:sldChg>
      <pc:sldChg chg="addSp delSp modSp">
        <pc:chgData name="Zoe Clout (2317794)" userId="S::2317794@student.uwtsd.ac.uk::29ef8586-6bed-4cc9-a2df-03a43b8bff0b" providerId="AD" clId="Web-{6960CBB5-DEBE-BF33-DCEF-C23D557786AF}" dt="2025-01-15T08:05:17.631" v="251" actId="20577"/>
        <pc:sldMkLst>
          <pc:docMk/>
          <pc:sldMk cId="2091352948" sldId="274"/>
        </pc:sldMkLst>
        <pc:spChg chg="mod">
          <ac:chgData name="Zoe Clout (2317794)" userId="S::2317794@student.uwtsd.ac.uk::29ef8586-6bed-4cc9-a2df-03a43b8bff0b" providerId="AD" clId="Web-{6960CBB5-DEBE-BF33-DCEF-C23D557786AF}" dt="2025-01-15T08:05:17.631" v="251" actId="20577"/>
          <ac:spMkLst>
            <pc:docMk/>
            <pc:sldMk cId="2091352948" sldId="274"/>
            <ac:spMk id="2" creationId="{A0F942A1-6B5B-D788-B8C9-750E607F7527}"/>
          </ac:spMkLst>
        </pc:spChg>
        <pc:spChg chg="mod">
          <ac:chgData name="Zoe Clout (2317794)" userId="S::2317794@student.uwtsd.ac.uk::29ef8586-6bed-4cc9-a2df-03a43b8bff0b" providerId="AD" clId="Web-{6960CBB5-DEBE-BF33-DCEF-C23D557786AF}" dt="2025-01-15T08:05:04.662" v="250" actId="20577"/>
          <ac:spMkLst>
            <pc:docMk/>
            <pc:sldMk cId="2091352948" sldId="274"/>
            <ac:spMk id="3" creationId="{9F516801-6A76-9C76-EE97-EADFC8BF1CAD}"/>
          </ac:spMkLst>
        </pc:spChg>
        <pc:picChg chg="add mod modCrop">
          <ac:chgData name="Zoe Clout (2317794)" userId="S::2317794@student.uwtsd.ac.uk::29ef8586-6bed-4cc9-a2df-03a43b8bff0b" providerId="AD" clId="Web-{6960CBB5-DEBE-BF33-DCEF-C23D557786AF}" dt="2025-01-15T07:52:41.778" v="135" actId="1076"/>
          <ac:picMkLst>
            <pc:docMk/>
            <pc:sldMk cId="2091352948" sldId="274"/>
            <ac:picMk id="4" creationId="{686F16C1-71FF-6A4F-219A-A53793D53B7A}"/>
          </ac:picMkLst>
        </pc:picChg>
        <pc:picChg chg="del">
          <ac:chgData name="Zoe Clout (2317794)" userId="S::2317794@student.uwtsd.ac.uk::29ef8586-6bed-4cc9-a2df-03a43b8bff0b" providerId="AD" clId="Web-{6960CBB5-DEBE-BF33-DCEF-C23D557786AF}" dt="2025-01-15T07:52:00.121" v="128"/>
          <ac:picMkLst>
            <pc:docMk/>
            <pc:sldMk cId="2091352948" sldId="274"/>
            <ac:picMk id="6" creationId="{5CAC19CD-6951-9871-EAA1-613D69ED59D2}"/>
          </ac:picMkLst>
        </pc:picChg>
      </pc:sldChg>
      <pc:sldChg chg="modSp">
        <pc:chgData name="Zoe Clout (2317794)" userId="S::2317794@student.uwtsd.ac.uk::29ef8586-6bed-4cc9-a2df-03a43b8bff0b" providerId="AD" clId="Web-{6960CBB5-DEBE-BF33-DCEF-C23D557786AF}" dt="2025-01-15T08:01:58.578" v="219" actId="1076"/>
        <pc:sldMkLst>
          <pc:docMk/>
          <pc:sldMk cId="1423143494" sldId="275"/>
        </pc:sldMkLst>
        <pc:spChg chg="mod">
          <ac:chgData name="Zoe Clout (2317794)" userId="S::2317794@student.uwtsd.ac.uk::29ef8586-6bed-4cc9-a2df-03a43b8bff0b" providerId="AD" clId="Web-{6960CBB5-DEBE-BF33-DCEF-C23D557786AF}" dt="2025-01-15T08:01:58.578" v="219" actId="1076"/>
          <ac:spMkLst>
            <pc:docMk/>
            <pc:sldMk cId="1423143494" sldId="275"/>
            <ac:spMk id="2" creationId="{4757BF08-E357-5646-85C3-C2EFB39069C3}"/>
          </ac:spMkLst>
        </pc:spChg>
        <pc:spChg chg="mod">
          <ac:chgData name="Zoe Clout (2317794)" userId="S::2317794@student.uwtsd.ac.uk::29ef8586-6bed-4cc9-a2df-03a43b8bff0b" providerId="AD" clId="Web-{6960CBB5-DEBE-BF33-DCEF-C23D557786AF}" dt="2025-01-15T08:01:55.172" v="218" actId="1076"/>
          <ac:spMkLst>
            <pc:docMk/>
            <pc:sldMk cId="1423143494" sldId="275"/>
            <ac:spMk id="3" creationId="{8830E87C-24B5-2A41-7938-90C13C0013D3}"/>
          </ac:spMkLst>
        </pc:spChg>
      </pc:sldChg>
      <pc:sldChg chg="addSp delSp modSp">
        <pc:chgData name="Zoe Clout (2317794)" userId="S::2317794@student.uwtsd.ac.uk::29ef8586-6bed-4cc9-a2df-03a43b8bff0b" providerId="AD" clId="Web-{6960CBB5-DEBE-BF33-DCEF-C23D557786AF}" dt="2025-01-15T08:02:43.595" v="231" actId="1076"/>
        <pc:sldMkLst>
          <pc:docMk/>
          <pc:sldMk cId="2229783318" sldId="276"/>
        </pc:sldMkLst>
        <pc:spChg chg="mod">
          <ac:chgData name="Zoe Clout (2317794)" userId="S::2317794@student.uwtsd.ac.uk::29ef8586-6bed-4cc9-a2df-03a43b8bff0b" providerId="AD" clId="Web-{6960CBB5-DEBE-BF33-DCEF-C23D557786AF}" dt="2025-01-15T07:58:08.320" v="167" actId="1076"/>
          <ac:spMkLst>
            <pc:docMk/>
            <pc:sldMk cId="2229783318" sldId="276"/>
            <ac:spMk id="2" creationId="{50B37B47-D95E-412C-2ABB-10DF1B21724F}"/>
          </ac:spMkLst>
        </pc:spChg>
        <pc:spChg chg="mod">
          <ac:chgData name="Zoe Clout (2317794)" userId="S::2317794@student.uwtsd.ac.uk::29ef8586-6bed-4cc9-a2df-03a43b8bff0b" providerId="AD" clId="Web-{6960CBB5-DEBE-BF33-DCEF-C23D557786AF}" dt="2025-01-15T08:02:43.595" v="231" actId="1076"/>
          <ac:spMkLst>
            <pc:docMk/>
            <pc:sldMk cId="2229783318" sldId="276"/>
            <ac:spMk id="3" creationId="{1068C165-F48B-BC0D-DB82-E92932B36CD2}"/>
          </ac:spMkLst>
        </pc:spChg>
        <pc:spChg chg="add del mod">
          <ac:chgData name="Zoe Clout (2317794)" userId="S::2317794@student.uwtsd.ac.uk::29ef8586-6bed-4cc9-a2df-03a43b8bff0b" providerId="AD" clId="Web-{6960CBB5-DEBE-BF33-DCEF-C23D557786AF}" dt="2025-01-15T08:00:06.715" v="196"/>
          <ac:spMkLst>
            <pc:docMk/>
            <pc:sldMk cId="2229783318" sldId="276"/>
            <ac:spMk id="4" creationId="{431AC329-B8CA-50F4-BEAF-D3E944C024B0}"/>
          </ac:spMkLst>
        </pc:spChg>
      </pc:sldChg>
      <pc:sldChg chg="modSp">
        <pc:chgData name="Zoe Clout (2317794)" userId="S::2317794@student.uwtsd.ac.uk::29ef8586-6bed-4cc9-a2df-03a43b8bff0b" providerId="AD" clId="Web-{6960CBB5-DEBE-BF33-DCEF-C23D557786AF}" dt="2025-01-14T18:00:32.157" v="11" actId="1076"/>
        <pc:sldMkLst>
          <pc:docMk/>
          <pc:sldMk cId="2295127669" sldId="277"/>
        </pc:sldMkLst>
        <pc:spChg chg="mod">
          <ac:chgData name="Zoe Clout (2317794)" userId="S::2317794@student.uwtsd.ac.uk::29ef8586-6bed-4cc9-a2df-03a43b8bff0b" providerId="AD" clId="Web-{6960CBB5-DEBE-BF33-DCEF-C23D557786AF}" dt="2025-01-14T18:00:32.157" v="11" actId="1076"/>
          <ac:spMkLst>
            <pc:docMk/>
            <pc:sldMk cId="2295127669" sldId="277"/>
            <ac:spMk id="3" creationId="{C328E3E2-D52B-31C2-9F99-A700A628A8A6}"/>
          </ac:spMkLst>
        </pc:spChg>
      </pc:sldChg>
      <pc:sldChg chg="modSp new">
        <pc:chgData name="Zoe Clout (2317794)" userId="S::2317794@student.uwtsd.ac.uk::29ef8586-6bed-4cc9-a2df-03a43b8bff0b" providerId="AD" clId="Web-{6960CBB5-DEBE-BF33-DCEF-C23D557786AF}" dt="2025-01-14T18:02:00.926" v="29" actId="1076"/>
        <pc:sldMkLst>
          <pc:docMk/>
          <pc:sldMk cId="328697983" sldId="278"/>
        </pc:sldMkLst>
        <pc:spChg chg="mod">
          <ac:chgData name="Zoe Clout (2317794)" userId="S::2317794@student.uwtsd.ac.uk::29ef8586-6bed-4cc9-a2df-03a43b8bff0b" providerId="AD" clId="Web-{6960CBB5-DEBE-BF33-DCEF-C23D557786AF}" dt="2025-01-14T18:02:00.926" v="29" actId="1076"/>
          <ac:spMkLst>
            <pc:docMk/>
            <pc:sldMk cId="328697983" sldId="278"/>
            <ac:spMk id="2" creationId="{2CBA22FB-92CC-1624-645E-2F11ADEBFEBD}"/>
          </ac:spMkLst>
        </pc:spChg>
        <pc:spChg chg="mod">
          <ac:chgData name="Zoe Clout (2317794)" userId="S::2317794@student.uwtsd.ac.uk::29ef8586-6bed-4cc9-a2df-03a43b8bff0b" providerId="AD" clId="Web-{6960CBB5-DEBE-BF33-DCEF-C23D557786AF}" dt="2025-01-14T18:01:50.676" v="28" actId="14100"/>
          <ac:spMkLst>
            <pc:docMk/>
            <pc:sldMk cId="328697983" sldId="278"/>
            <ac:spMk id="3" creationId="{FA6C4895-530A-AAFD-FBFA-EDB2DC1E44B2}"/>
          </ac:spMkLst>
        </pc:spChg>
      </pc:sldChg>
      <pc:sldChg chg="modSp new">
        <pc:chgData name="Zoe Clout (2317794)" userId="S::2317794@student.uwtsd.ac.uk::29ef8586-6bed-4cc9-a2df-03a43b8bff0b" providerId="AD" clId="Web-{6960CBB5-DEBE-BF33-DCEF-C23D557786AF}" dt="2025-01-14T18:03:45.352" v="53" actId="1076"/>
        <pc:sldMkLst>
          <pc:docMk/>
          <pc:sldMk cId="3758997692" sldId="279"/>
        </pc:sldMkLst>
        <pc:spChg chg="mod">
          <ac:chgData name="Zoe Clout (2317794)" userId="S::2317794@student.uwtsd.ac.uk::29ef8586-6bed-4cc9-a2df-03a43b8bff0b" providerId="AD" clId="Web-{6960CBB5-DEBE-BF33-DCEF-C23D557786AF}" dt="2025-01-14T18:02:22.615" v="38" actId="1076"/>
          <ac:spMkLst>
            <pc:docMk/>
            <pc:sldMk cId="3758997692" sldId="279"/>
            <ac:spMk id="2" creationId="{1FCD52DE-7527-4116-AE0D-6512A045B600}"/>
          </ac:spMkLst>
        </pc:spChg>
        <pc:spChg chg="mod">
          <ac:chgData name="Zoe Clout (2317794)" userId="S::2317794@student.uwtsd.ac.uk::29ef8586-6bed-4cc9-a2df-03a43b8bff0b" providerId="AD" clId="Web-{6960CBB5-DEBE-BF33-DCEF-C23D557786AF}" dt="2025-01-14T18:03:45.352" v="53" actId="1076"/>
          <ac:spMkLst>
            <pc:docMk/>
            <pc:sldMk cId="3758997692" sldId="279"/>
            <ac:spMk id="3" creationId="{C11A0E8F-9E4E-67B1-DDC3-667EC823588E}"/>
          </ac:spMkLst>
        </pc:spChg>
      </pc:sldChg>
      <pc:sldChg chg="modSp new">
        <pc:chgData name="Zoe Clout (2317794)" userId="S::2317794@student.uwtsd.ac.uk::29ef8586-6bed-4cc9-a2df-03a43b8bff0b" providerId="AD" clId="Web-{6960CBB5-DEBE-BF33-DCEF-C23D557786AF}" dt="2025-01-14T18:17:07.759" v="90" actId="1076"/>
        <pc:sldMkLst>
          <pc:docMk/>
          <pc:sldMk cId="3257954207" sldId="280"/>
        </pc:sldMkLst>
        <pc:spChg chg="mod">
          <ac:chgData name="Zoe Clout (2317794)" userId="S::2317794@student.uwtsd.ac.uk::29ef8586-6bed-4cc9-a2df-03a43b8bff0b" providerId="AD" clId="Web-{6960CBB5-DEBE-BF33-DCEF-C23D557786AF}" dt="2025-01-14T18:17:03.759" v="89" actId="1076"/>
          <ac:spMkLst>
            <pc:docMk/>
            <pc:sldMk cId="3257954207" sldId="280"/>
            <ac:spMk id="2" creationId="{C70DF329-1776-DA2B-17EA-EF60EACB25B4}"/>
          </ac:spMkLst>
        </pc:spChg>
        <pc:spChg chg="mod">
          <ac:chgData name="Zoe Clout (2317794)" userId="S::2317794@student.uwtsd.ac.uk::29ef8586-6bed-4cc9-a2df-03a43b8bff0b" providerId="AD" clId="Web-{6960CBB5-DEBE-BF33-DCEF-C23D557786AF}" dt="2025-01-14T18:17:07.759" v="90" actId="1076"/>
          <ac:spMkLst>
            <pc:docMk/>
            <pc:sldMk cId="3257954207" sldId="280"/>
            <ac:spMk id="3" creationId="{4D390975-C7E2-B138-D6B4-D40DE14EC208}"/>
          </ac:spMkLst>
        </pc:spChg>
      </pc:sldChg>
      <pc:sldChg chg="modSp new">
        <pc:chgData name="Zoe Clout (2317794)" userId="S::2317794@student.uwtsd.ac.uk::29ef8586-6bed-4cc9-a2df-03a43b8bff0b" providerId="AD" clId="Web-{6960CBB5-DEBE-BF33-DCEF-C23D557786AF}" dt="2025-01-14T18:17:53.871" v="98" actId="14100"/>
        <pc:sldMkLst>
          <pc:docMk/>
          <pc:sldMk cId="317020921" sldId="281"/>
        </pc:sldMkLst>
        <pc:spChg chg="mod">
          <ac:chgData name="Zoe Clout (2317794)" userId="S::2317794@student.uwtsd.ac.uk::29ef8586-6bed-4cc9-a2df-03a43b8bff0b" providerId="AD" clId="Web-{6960CBB5-DEBE-BF33-DCEF-C23D557786AF}" dt="2025-01-14T18:16:14.882" v="85" actId="1076"/>
          <ac:spMkLst>
            <pc:docMk/>
            <pc:sldMk cId="317020921" sldId="281"/>
            <ac:spMk id="2" creationId="{3B53E44E-2B0F-444C-2042-D4D8F04D5B3A}"/>
          </ac:spMkLst>
        </pc:spChg>
        <pc:spChg chg="mod">
          <ac:chgData name="Zoe Clout (2317794)" userId="S::2317794@student.uwtsd.ac.uk::29ef8586-6bed-4cc9-a2df-03a43b8bff0b" providerId="AD" clId="Web-{6960CBB5-DEBE-BF33-DCEF-C23D557786AF}" dt="2025-01-14T18:17:53.871" v="98" actId="14100"/>
          <ac:spMkLst>
            <pc:docMk/>
            <pc:sldMk cId="317020921" sldId="281"/>
            <ac:spMk id="3" creationId="{A273867A-FAAE-2719-6361-D193E3D17E6F}"/>
          </ac:spMkLst>
        </pc:spChg>
      </pc:sldChg>
      <pc:sldChg chg="modSp new">
        <pc:chgData name="Zoe Clout (2317794)" userId="S::2317794@student.uwtsd.ac.uk::29ef8586-6bed-4cc9-a2df-03a43b8bff0b" providerId="AD" clId="Web-{6960CBB5-DEBE-BF33-DCEF-C23D557786AF}" dt="2025-01-15T08:03:22.456" v="247" actId="14100"/>
        <pc:sldMkLst>
          <pc:docMk/>
          <pc:sldMk cId="1788151383" sldId="282"/>
        </pc:sldMkLst>
        <pc:spChg chg="mod">
          <ac:chgData name="Zoe Clout (2317794)" userId="S::2317794@student.uwtsd.ac.uk::29ef8586-6bed-4cc9-a2df-03a43b8bff0b" providerId="AD" clId="Web-{6960CBB5-DEBE-BF33-DCEF-C23D557786AF}" dt="2025-01-15T08:03:04.455" v="243" actId="1076"/>
          <ac:spMkLst>
            <pc:docMk/>
            <pc:sldMk cId="1788151383" sldId="282"/>
            <ac:spMk id="2" creationId="{CBB766D3-9FED-B740-3503-9509E6016196}"/>
          </ac:spMkLst>
        </pc:spChg>
        <pc:spChg chg="mod">
          <ac:chgData name="Zoe Clout (2317794)" userId="S::2317794@student.uwtsd.ac.uk::29ef8586-6bed-4cc9-a2df-03a43b8bff0b" providerId="AD" clId="Web-{6960CBB5-DEBE-BF33-DCEF-C23D557786AF}" dt="2025-01-15T08:03:22.456" v="247" actId="14100"/>
          <ac:spMkLst>
            <pc:docMk/>
            <pc:sldMk cId="1788151383" sldId="282"/>
            <ac:spMk id="3" creationId="{2D7732A1-BF09-301F-3D3D-15611B66BC62}"/>
          </ac:spMkLst>
        </pc:spChg>
      </pc:sldChg>
    </pc:docChg>
  </pc:docChgLst>
  <pc:docChgLst>
    <pc:chgData name="Zoe Clout (2317794)" userId="S::2317794@student.uwtsd.ac.uk::29ef8586-6bed-4cc9-a2df-03a43b8bff0b" providerId="AD" clId="Web-{8FD7B3EE-2F22-B3FE-72E0-049E11BFD513}"/>
    <pc:docChg chg="modSld">
      <pc:chgData name="Zoe Clout (2317794)" userId="S::2317794@student.uwtsd.ac.uk::29ef8586-6bed-4cc9-a2df-03a43b8bff0b" providerId="AD" clId="Web-{8FD7B3EE-2F22-B3FE-72E0-049E11BFD513}" dt="2025-01-09T22:07:03.247" v="28" actId="20577"/>
      <pc:docMkLst>
        <pc:docMk/>
      </pc:docMkLst>
      <pc:sldChg chg="addSp delSp modSp">
        <pc:chgData name="Zoe Clout (2317794)" userId="S::2317794@student.uwtsd.ac.uk::29ef8586-6bed-4cc9-a2df-03a43b8bff0b" providerId="AD" clId="Web-{8FD7B3EE-2F22-B3FE-72E0-049E11BFD513}" dt="2025-01-09T22:07:03.247" v="28" actId="20577"/>
        <pc:sldMkLst>
          <pc:docMk/>
          <pc:sldMk cId="2353629349" sldId="265"/>
        </pc:sldMkLst>
        <pc:spChg chg="add mod">
          <ac:chgData name="Zoe Clout (2317794)" userId="S::2317794@student.uwtsd.ac.uk::29ef8586-6bed-4cc9-a2df-03a43b8bff0b" providerId="AD" clId="Web-{8FD7B3EE-2F22-B3FE-72E0-049E11BFD513}" dt="2025-01-09T22:07:03.247" v="28" actId="20577"/>
          <ac:spMkLst>
            <pc:docMk/>
            <pc:sldMk cId="2353629349" sldId="265"/>
            <ac:spMk id="6" creationId="{45D991D1-3EA6-BC2A-EBDD-34565302C422}"/>
          </ac:spMkLst>
        </pc:spChg>
        <pc:picChg chg="add mod modCrop">
          <ac:chgData name="Zoe Clout (2317794)" userId="S::2317794@student.uwtsd.ac.uk::29ef8586-6bed-4cc9-a2df-03a43b8bff0b" providerId="AD" clId="Web-{8FD7B3EE-2F22-B3FE-72E0-049E11BFD513}" dt="2025-01-09T22:07:00.153" v="27" actId="1076"/>
          <ac:picMkLst>
            <pc:docMk/>
            <pc:sldMk cId="2353629349" sldId="265"/>
            <ac:picMk id="8" creationId="{B4680182-DDB6-22EA-F832-E12C5C3D9038}"/>
          </ac:picMkLst>
        </pc:picChg>
      </pc:sldChg>
    </pc:docChg>
  </pc:docChgLst>
  <pc:docChgLst>
    <pc:chgData name="Zoe Clout (2317794)" userId="S::2317794@student.uwtsd.ac.uk::29ef8586-6bed-4cc9-a2df-03a43b8bff0b" providerId="AD" clId="Web-{DEA55A67-9D0B-9BBF-8BE0-F64CEC6389CF}"/>
    <pc:docChg chg="addSld modSld sldOrd">
      <pc:chgData name="Zoe Clout (2317794)" userId="S::2317794@student.uwtsd.ac.uk::29ef8586-6bed-4cc9-a2df-03a43b8bff0b" providerId="AD" clId="Web-{DEA55A67-9D0B-9BBF-8BE0-F64CEC6389CF}" dt="2025-01-15T11:57:08.843" v="276" actId="20577"/>
      <pc:docMkLst>
        <pc:docMk/>
      </pc:docMkLst>
      <pc:sldChg chg="addSp delSp modSp ord">
        <pc:chgData name="Zoe Clout (2317794)" userId="S::2317794@student.uwtsd.ac.uk::29ef8586-6bed-4cc9-a2df-03a43b8bff0b" providerId="AD" clId="Web-{DEA55A67-9D0B-9BBF-8BE0-F64CEC6389CF}" dt="2025-01-15T11:38:13.384" v="142" actId="14100"/>
        <pc:sldMkLst>
          <pc:docMk/>
          <pc:sldMk cId="2353629349" sldId="265"/>
        </pc:sldMkLst>
        <pc:spChg chg="mod">
          <ac:chgData name="Zoe Clout (2317794)" userId="S::2317794@student.uwtsd.ac.uk::29ef8586-6bed-4cc9-a2df-03a43b8bff0b" providerId="AD" clId="Web-{DEA55A67-9D0B-9BBF-8BE0-F64CEC6389CF}" dt="2025-01-15T11:37:07.617" v="132" actId="20577"/>
          <ac:spMkLst>
            <pc:docMk/>
            <pc:sldMk cId="2353629349" sldId="265"/>
            <ac:spMk id="2" creationId="{C075642B-01EC-943B-B370-C721506F1DC5}"/>
          </ac:spMkLst>
        </pc:spChg>
        <pc:spChg chg="mod">
          <ac:chgData name="Zoe Clout (2317794)" userId="S::2317794@student.uwtsd.ac.uk::29ef8586-6bed-4cc9-a2df-03a43b8bff0b" providerId="AD" clId="Web-{DEA55A67-9D0B-9BBF-8BE0-F64CEC6389CF}" dt="2025-01-15T11:38:13.384" v="142" actId="14100"/>
          <ac:spMkLst>
            <pc:docMk/>
            <pc:sldMk cId="2353629349" sldId="265"/>
            <ac:spMk id="6" creationId="{45D991D1-3EA6-BC2A-EBDD-34565302C422}"/>
          </ac:spMkLst>
        </pc:spChg>
        <pc:picChg chg="del">
          <ac:chgData name="Zoe Clout (2317794)" userId="S::2317794@student.uwtsd.ac.uk::29ef8586-6bed-4cc9-a2df-03a43b8bff0b" providerId="AD" clId="Web-{DEA55A67-9D0B-9BBF-8BE0-F64CEC6389CF}" dt="2025-01-15T11:02:08.118" v="110"/>
          <ac:picMkLst>
            <pc:docMk/>
            <pc:sldMk cId="2353629349" sldId="265"/>
            <ac:picMk id="3" creationId="{B5EE10B0-CCEC-5C5A-38FD-C90C06E9570E}"/>
          </ac:picMkLst>
        </pc:picChg>
        <pc:picChg chg="add mod">
          <ac:chgData name="Zoe Clout (2317794)" userId="S::2317794@student.uwtsd.ac.uk::29ef8586-6bed-4cc9-a2df-03a43b8bff0b" providerId="AD" clId="Web-{DEA55A67-9D0B-9BBF-8BE0-F64CEC6389CF}" dt="2025-01-15T11:37:39.118" v="138" actId="1076"/>
          <ac:picMkLst>
            <pc:docMk/>
            <pc:sldMk cId="2353629349" sldId="265"/>
            <ac:picMk id="3" creationId="{BEB505FF-276A-A196-FE6C-D674EB8AFBA4}"/>
          </ac:picMkLst>
        </pc:picChg>
        <pc:picChg chg="add mod">
          <ac:chgData name="Zoe Clout (2317794)" userId="S::2317794@student.uwtsd.ac.uk::29ef8586-6bed-4cc9-a2df-03a43b8bff0b" providerId="AD" clId="Web-{DEA55A67-9D0B-9BBF-8BE0-F64CEC6389CF}" dt="2025-01-15T11:37:34.821" v="137" actId="1076"/>
          <ac:picMkLst>
            <pc:docMk/>
            <pc:sldMk cId="2353629349" sldId="265"/>
            <ac:picMk id="4" creationId="{2F071C4B-5FA7-6904-65A4-E901A4C8ACE8}"/>
          </ac:picMkLst>
        </pc:picChg>
        <pc:picChg chg="del">
          <ac:chgData name="Zoe Clout (2317794)" userId="S::2317794@student.uwtsd.ac.uk::29ef8586-6bed-4cc9-a2df-03a43b8bff0b" providerId="AD" clId="Web-{DEA55A67-9D0B-9BBF-8BE0-F64CEC6389CF}" dt="2025-01-15T10:22:34.414" v="53"/>
          <ac:picMkLst>
            <pc:docMk/>
            <pc:sldMk cId="2353629349" sldId="265"/>
            <ac:picMk id="8" creationId="{B4680182-DDB6-22EA-F832-E12C5C3D9038}"/>
          </ac:picMkLst>
        </pc:picChg>
      </pc:sldChg>
      <pc:sldChg chg="addSp delSp modSp">
        <pc:chgData name="Zoe Clout (2317794)" userId="S::2317794@student.uwtsd.ac.uk::29ef8586-6bed-4cc9-a2df-03a43b8bff0b" providerId="AD" clId="Web-{DEA55A67-9D0B-9BBF-8BE0-F64CEC6389CF}" dt="2025-01-15T11:02:36.792" v="121" actId="1076"/>
        <pc:sldMkLst>
          <pc:docMk/>
          <pc:sldMk cId="3839088785" sldId="272"/>
        </pc:sldMkLst>
        <pc:spChg chg="add del mod">
          <ac:chgData name="Zoe Clout (2317794)" userId="S::2317794@student.uwtsd.ac.uk::29ef8586-6bed-4cc9-a2df-03a43b8bff0b" providerId="AD" clId="Web-{DEA55A67-9D0B-9BBF-8BE0-F64CEC6389CF}" dt="2025-01-15T10:14:22.638" v="52"/>
          <ac:spMkLst>
            <pc:docMk/>
            <pc:sldMk cId="3839088785" sldId="272"/>
            <ac:spMk id="2" creationId="{5E98AA63-CFE4-4D92-CB3E-7C336581E9CA}"/>
          </ac:spMkLst>
        </pc:spChg>
        <pc:spChg chg="add mod">
          <ac:chgData name="Zoe Clout (2317794)" userId="S::2317794@student.uwtsd.ac.uk::29ef8586-6bed-4cc9-a2df-03a43b8bff0b" providerId="AD" clId="Web-{DEA55A67-9D0B-9BBF-8BE0-F64CEC6389CF}" dt="2025-01-15T10:47:42.566" v="71" actId="1076"/>
          <ac:spMkLst>
            <pc:docMk/>
            <pc:sldMk cId="3839088785" sldId="272"/>
            <ac:spMk id="5" creationId="{D619860D-218F-55B8-58A1-36902194C659}"/>
          </ac:spMkLst>
        </pc:spChg>
        <pc:spChg chg="add del mod">
          <ac:chgData name="Zoe Clout (2317794)" userId="S::2317794@student.uwtsd.ac.uk::29ef8586-6bed-4cc9-a2df-03a43b8bff0b" providerId="AD" clId="Web-{DEA55A67-9D0B-9BBF-8BE0-F64CEC6389CF}" dt="2025-01-15T10:55:13.523" v="88"/>
          <ac:spMkLst>
            <pc:docMk/>
            <pc:sldMk cId="3839088785" sldId="272"/>
            <ac:spMk id="6" creationId="{0ACB81CF-4E55-6EB1-5769-533828A4102B}"/>
          </ac:spMkLst>
        </pc:spChg>
        <pc:spChg chg="add del mod">
          <ac:chgData name="Zoe Clout (2317794)" userId="S::2317794@student.uwtsd.ac.uk::29ef8586-6bed-4cc9-a2df-03a43b8bff0b" providerId="AD" clId="Web-{DEA55A67-9D0B-9BBF-8BE0-F64CEC6389CF}" dt="2025-01-15T11:00:06.452" v="100"/>
          <ac:spMkLst>
            <pc:docMk/>
            <pc:sldMk cId="3839088785" sldId="272"/>
            <ac:spMk id="7" creationId="{1D3E6C63-0491-E442-E177-E7B6DE4B492B}"/>
          </ac:spMkLst>
        </pc:spChg>
        <pc:picChg chg="add del mod">
          <ac:chgData name="Zoe Clout (2317794)" userId="S::2317794@student.uwtsd.ac.uk::29ef8586-6bed-4cc9-a2df-03a43b8bff0b" providerId="AD" clId="Web-{DEA55A67-9D0B-9BBF-8BE0-F64CEC6389CF}" dt="2025-01-15T11:00:08.093" v="101"/>
          <ac:picMkLst>
            <pc:docMk/>
            <pc:sldMk cId="3839088785" sldId="272"/>
            <ac:picMk id="2" creationId="{9245D5E1-CC4F-B1B9-BB89-A7E77C8DD38F}"/>
          </ac:picMkLst>
        </pc:picChg>
        <pc:picChg chg="del mod modCrop">
          <ac:chgData name="Zoe Clout (2317794)" userId="S::2317794@student.uwtsd.ac.uk::29ef8586-6bed-4cc9-a2df-03a43b8bff0b" providerId="AD" clId="Web-{DEA55A67-9D0B-9BBF-8BE0-F64CEC6389CF}" dt="2025-01-15T09:17:42.028" v="5"/>
          <ac:picMkLst>
            <pc:docMk/>
            <pc:sldMk cId="3839088785" sldId="272"/>
            <ac:picMk id="6" creationId="{9598987B-875C-C1A9-3EFD-ED36002D4B14}"/>
          </ac:picMkLst>
        </pc:picChg>
        <pc:picChg chg="add mod">
          <ac:chgData name="Zoe Clout (2317794)" userId="S::2317794@student.uwtsd.ac.uk::29ef8586-6bed-4cc9-a2df-03a43b8bff0b" providerId="AD" clId="Web-{DEA55A67-9D0B-9BBF-8BE0-F64CEC6389CF}" dt="2025-01-15T11:02:36.792" v="121" actId="1076"/>
          <ac:picMkLst>
            <pc:docMk/>
            <pc:sldMk cId="3839088785" sldId="272"/>
            <ac:picMk id="8" creationId="{26EF4B88-112F-5554-58DD-710A92A0B3D2}"/>
          </ac:picMkLst>
        </pc:picChg>
        <pc:inkChg chg="add del">
          <ac:chgData name="Zoe Clout (2317794)" userId="S::2317794@student.uwtsd.ac.uk::29ef8586-6bed-4cc9-a2df-03a43b8bff0b" providerId="AD" clId="Web-{DEA55A67-9D0B-9BBF-8BE0-F64CEC6389CF}" dt="2025-01-15T10:46:14.919" v="65"/>
          <ac:inkMkLst>
            <pc:docMk/>
            <pc:sldMk cId="3839088785" sldId="272"/>
            <ac:inkMk id="3" creationId="{A29D6523-38A1-34D6-2BFB-334EA43DBA34}"/>
          </ac:inkMkLst>
        </pc:inkChg>
      </pc:sldChg>
      <pc:sldChg chg="modSp">
        <pc:chgData name="Zoe Clout (2317794)" userId="S::2317794@student.uwtsd.ac.uk::29ef8586-6bed-4cc9-a2df-03a43b8bff0b" providerId="AD" clId="Web-{DEA55A67-9D0B-9BBF-8BE0-F64CEC6389CF}" dt="2025-01-15T11:57:08.843" v="276" actId="20577"/>
        <pc:sldMkLst>
          <pc:docMk/>
          <pc:sldMk cId="2229783318" sldId="276"/>
        </pc:sldMkLst>
        <pc:spChg chg="mod">
          <ac:chgData name="Zoe Clout (2317794)" userId="S::2317794@student.uwtsd.ac.uk::29ef8586-6bed-4cc9-a2df-03a43b8bff0b" providerId="AD" clId="Web-{DEA55A67-9D0B-9BBF-8BE0-F64CEC6389CF}" dt="2025-01-15T11:57:08.843" v="276" actId="20577"/>
          <ac:spMkLst>
            <pc:docMk/>
            <pc:sldMk cId="2229783318" sldId="276"/>
            <ac:spMk id="3" creationId="{1068C165-F48B-BC0D-DB82-E92932B36CD2}"/>
          </ac:spMkLst>
        </pc:spChg>
      </pc:sldChg>
      <pc:sldChg chg="modSp">
        <pc:chgData name="Zoe Clout (2317794)" userId="S::2317794@student.uwtsd.ac.uk::29ef8586-6bed-4cc9-a2df-03a43b8bff0b" providerId="AD" clId="Web-{DEA55A67-9D0B-9BBF-8BE0-F64CEC6389CF}" dt="2025-01-15T11:55:43.168" v="272" actId="20577"/>
        <pc:sldMkLst>
          <pc:docMk/>
          <pc:sldMk cId="1788151383" sldId="282"/>
        </pc:sldMkLst>
        <pc:spChg chg="mod">
          <ac:chgData name="Zoe Clout (2317794)" userId="S::2317794@student.uwtsd.ac.uk::29ef8586-6bed-4cc9-a2df-03a43b8bff0b" providerId="AD" clId="Web-{DEA55A67-9D0B-9BBF-8BE0-F64CEC6389CF}" dt="2025-01-15T11:55:43.168" v="272" actId="20577"/>
          <ac:spMkLst>
            <pc:docMk/>
            <pc:sldMk cId="1788151383" sldId="282"/>
            <ac:spMk id="3" creationId="{2D7732A1-BF09-301F-3D3D-15611B66BC62}"/>
          </ac:spMkLst>
        </pc:spChg>
      </pc:sldChg>
      <pc:sldChg chg="addSp delSp modSp new">
        <pc:chgData name="Zoe Clout (2317794)" userId="S::2317794@student.uwtsd.ac.uk::29ef8586-6bed-4cc9-a2df-03a43b8bff0b" providerId="AD" clId="Web-{DEA55A67-9D0B-9BBF-8BE0-F64CEC6389CF}" dt="2025-01-15T11:00:02.311" v="99" actId="1076"/>
        <pc:sldMkLst>
          <pc:docMk/>
          <pc:sldMk cId="3742602650" sldId="283"/>
        </pc:sldMkLst>
        <pc:spChg chg="mod">
          <ac:chgData name="Zoe Clout (2317794)" userId="S::2317794@student.uwtsd.ac.uk::29ef8586-6bed-4cc9-a2df-03a43b8bff0b" providerId="AD" clId="Web-{DEA55A67-9D0B-9BBF-8BE0-F64CEC6389CF}" dt="2025-01-15T09:24:19.715" v="19" actId="1076"/>
          <ac:spMkLst>
            <pc:docMk/>
            <pc:sldMk cId="3742602650" sldId="283"/>
            <ac:spMk id="2" creationId="{470296D6-3348-9F48-8811-1DB596ED8B07}"/>
          </ac:spMkLst>
        </pc:spChg>
        <pc:spChg chg="del">
          <ac:chgData name="Zoe Clout (2317794)" userId="S::2317794@student.uwtsd.ac.uk::29ef8586-6bed-4cc9-a2df-03a43b8bff0b" providerId="AD" clId="Web-{DEA55A67-9D0B-9BBF-8BE0-F64CEC6389CF}" dt="2025-01-15T09:23:28.026" v="7"/>
          <ac:spMkLst>
            <pc:docMk/>
            <pc:sldMk cId="3742602650" sldId="283"/>
            <ac:spMk id="3" creationId="{ACA4FD8C-C4F8-9636-893E-03B7B431DB04}"/>
          </ac:spMkLst>
        </pc:spChg>
        <pc:spChg chg="add mod">
          <ac:chgData name="Zoe Clout (2317794)" userId="S::2317794@student.uwtsd.ac.uk::29ef8586-6bed-4cc9-a2df-03a43b8bff0b" providerId="AD" clId="Web-{DEA55A67-9D0B-9BBF-8BE0-F64CEC6389CF}" dt="2025-01-15T09:34:08.645" v="48" actId="1076"/>
          <ac:spMkLst>
            <pc:docMk/>
            <pc:sldMk cId="3742602650" sldId="283"/>
            <ac:spMk id="5" creationId="{BAF7C787-8171-730F-A27F-0E06D99C918B}"/>
          </ac:spMkLst>
        </pc:spChg>
        <pc:picChg chg="add mod">
          <ac:chgData name="Zoe Clout (2317794)" userId="S::2317794@student.uwtsd.ac.uk::29ef8586-6bed-4cc9-a2df-03a43b8bff0b" providerId="AD" clId="Web-{DEA55A67-9D0B-9BBF-8BE0-F64CEC6389CF}" dt="2025-01-15T11:00:02.311" v="99" actId="1076"/>
          <ac:picMkLst>
            <pc:docMk/>
            <pc:sldMk cId="3742602650" sldId="283"/>
            <ac:picMk id="3" creationId="{699C827C-2B78-1786-D5B6-13C822F0F0A0}"/>
          </ac:picMkLst>
        </pc:picChg>
        <pc:picChg chg="add del mod">
          <ac:chgData name="Zoe Clout (2317794)" userId="S::2317794@student.uwtsd.ac.uk::29ef8586-6bed-4cc9-a2df-03a43b8bff0b" providerId="AD" clId="Web-{DEA55A67-9D0B-9BBF-8BE0-F64CEC6389CF}" dt="2025-01-15T10:59:06.713" v="94"/>
          <ac:picMkLst>
            <pc:docMk/>
            <pc:sldMk cId="3742602650" sldId="283"/>
            <ac:picMk id="4" creationId="{A46DF2A6-A69C-CFDC-7B4F-5AE3693A4017}"/>
          </ac:picMkLst>
        </pc:picChg>
      </pc:sldChg>
      <pc:sldChg chg="addSp delSp modSp new">
        <pc:chgData name="Zoe Clout (2317794)" userId="S::2317794@student.uwtsd.ac.uk::29ef8586-6bed-4cc9-a2df-03a43b8bff0b" providerId="AD" clId="Web-{DEA55A67-9D0B-9BBF-8BE0-F64CEC6389CF}" dt="2025-01-15T11:50:51.893" v="259" actId="1076"/>
        <pc:sldMkLst>
          <pc:docMk/>
          <pc:sldMk cId="4025986783" sldId="284"/>
        </pc:sldMkLst>
        <pc:spChg chg="mod">
          <ac:chgData name="Zoe Clout (2317794)" userId="S::2317794@student.uwtsd.ac.uk::29ef8586-6bed-4cc9-a2df-03a43b8bff0b" providerId="AD" clId="Web-{DEA55A67-9D0B-9BBF-8BE0-F64CEC6389CF}" dt="2025-01-15T11:42:54.159" v="151" actId="1076"/>
          <ac:spMkLst>
            <pc:docMk/>
            <pc:sldMk cId="4025986783" sldId="284"/>
            <ac:spMk id="2" creationId="{7B04CD14-CF4D-0E36-1411-A6D0F3CB5160}"/>
          </ac:spMkLst>
        </pc:spChg>
        <pc:spChg chg="del mod">
          <ac:chgData name="Zoe Clout (2317794)" userId="S::2317794@student.uwtsd.ac.uk::29ef8586-6bed-4cc9-a2df-03a43b8bff0b" providerId="AD" clId="Web-{DEA55A67-9D0B-9BBF-8BE0-F64CEC6389CF}" dt="2025-01-15T11:42:57.440" v="154"/>
          <ac:spMkLst>
            <pc:docMk/>
            <pc:sldMk cId="4025986783" sldId="284"/>
            <ac:spMk id="3" creationId="{93B22D9B-0675-7261-B014-F1AD1DE94BFF}"/>
          </ac:spMkLst>
        </pc:spChg>
        <pc:spChg chg="add mod">
          <ac:chgData name="Zoe Clout (2317794)" userId="S::2317794@student.uwtsd.ac.uk::29ef8586-6bed-4cc9-a2df-03a43b8bff0b" providerId="AD" clId="Web-{DEA55A67-9D0B-9BBF-8BE0-F64CEC6389CF}" dt="2025-01-15T11:50:51.893" v="259" actId="1076"/>
          <ac:spMkLst>
            <pc:docMk/>
            <pc:sldMk cId="4025986783" sldId="284"/>
            <ac:spMk id="5" creationId="{ADE5D46A-323D-DAC5-74CC-C8B3EB675B7E}"/>
          </ac:spMkLst>
        </pc:spChg>
        <pc:picChg chg="add mod">
          <ac:chgData name="Zoe Clout (2317794)" userId="S::2317794@student.uwtsd.ac.uk::29ef8586-6bed-4cc9-a2df-03a43b8bff0b" providerId="AD" clId="Web-{DEA55A67-9D0B-9BBF-8BE0-F64CEC6389CF}" dt="2025-01-15T11:49:32.109" v="250" actId="14100"/>
          <ac:picMkLst>
            <pc:docMk/>
            <pc:sldMk cId="4025986783" sldId="284"/>
            <ac:picMk id="4" creationId="{EA336565-9A1A-52CA-3263-D91C1E1E419E}"/>
          </ac:picMkLst>
        </pc:picChg>
      </pc:sldChg>
    </pc:docChg>
  </pc:docChgLst>
  <pc:docChgLst>
    <pc:chgData name="Zoe Clout (2317794)" userId="S::2317794@student.uwtsd.ac.uk::29ef8586-6bed-4cc9-a2df-03a43b8bff0b" providerId="AD" clId="Web-{1B92A5E0-802E-90CB-9EDD-94A1FB35874B}"/>
    <pc:docChg chg="modSld">
      <pc:chgData name="Zoe Clout (2317794)" userId="S::2317794@student.uwtsd.ac.uk::29ef8586-6bed-4cc9-a2df-03a43b8bff0b" providerId="AD" clId="Web-{1B92A5E0-802E-90CB-9EDD-94A1FB35874B}" dt="2025-01-15T12:29:58.922" v="34" actId="20577"/>
      <pc:docMkLst>
        <pc:docMk/>
      </pc:docMkLst>
      <pc:sldChg chg="modSp">
        <pc:chgData name="Zoe Clout (2317794)" userId="S::2317794@student.uwtsd.ac.uk::29ef8586-6bed-4cc9-a2df-03a43b8bff0b" providerId="AD" clId="Web-{1B92A5E0-802E-90CB-9EDD-94A1FB35874B}" dt="2025-01-15T12:29:58.922" v="34" actId="20577"/>
        <pc:sldMkLst>
          <pc:docMk/>
          <pc:sldMk cId="2091352948" sldId="274"/>
        </pc:sldMkLst>
        <pc:spChg chg="mod">
          <ac:chgData name="Zoe Clout (2317794)" userId="S::2317794@student.uwtsd.ac.uk::29ef8586-6bed-4cc9-a2df-03a43b8bff0b" providerId="AD" clId="Web-{1B92A5E0-802E-90CB-9EDD-94A1FB35874B}" dt="2025-01-15T12:29:58.922" v="34" actId="20577"/>
          <ac:spMkLst>
            <pc:docMk/>
            <pc:sldMk cId="2091352948" sldId="274"/>
            <ac:spMk id="3" creationId="{9F516801-6A76-9C76-EE97-EADFC8BF1CAD}"/>
          </ac:spMkLst>
        </pc:spChg>
      </pc:sldChg>
      <pc:sldChg chg="addSp modSp">
        <pc:chgData name="Zoe Clout (2317794)" userId="S::2317794@student.uwtsd.ac.uk::29ef8586-6bed-4cc9-a2df-03a43b8bff0b" providerId="AD" clId="Web-{1B92A5E0-802E-90CB-9EDD-94A1FB35874B}" dt="2025-01-15T12:00:03.941" v="15" actId="1076"/>
        <pc:sldMkLst>
          <pc:docMk/>
          <pc:sldMk cId="2229783318" sldId="276"/>
        </pc:sldMkLst>
        <pc:spChg chg="mod">
          <ac:chgData name="Zoe Clout (2317794)" userId="S::2317794@student.uwtsd.ac.uk::29ef8586-6bed-4cc9-a2df-03a43b8bff0b" providerId="AD" clId="Web-{1B92A5E0-802E-90CB-9EDD-94A1FB35874B}" dt="2025-01-15T11:59:20.549" v="1" actId="14100"/>
          <ac:spMkLst>
            <pc:docMk/>
            <pc:sldMk cId="2229783318" sldId="276"/>
            <ac:spMk id="3" creationId="{1068C165-F48B-BC0D-DB82-E92932B36CD2}"/>
          </ac:spMkLst>
        </pc:spChg>
        <pc:spChg chg="add mod">
          <ac:chgData name="Zoe Clout (2317794)" userId="S::2317794@student.uwtsd.ac.uk::29ef8586-6bed-4cc9-a2df-03a43b8bff0b" providerId="AD" clId="Web-{1B92A5E0-802E-90CB-9EDD-94A1FB35874B}" dt="2025-01-15T12:00:03.941" v="15" actId="1076"/>
          <ac:spMkLst>
            <pc:docMk/>
            <pc:sldMk cId="2229783318" sldId="276"/>
            <ac:spMk id="4" creationId="{FCC8E183-1BF3-4397-70A1-70DF4875F66E}"/>
          </ac:spMkLst>
        </pc:spChg>
      </pc:sldChg>
      <pc:sldChg chg="modSp">
        <pc:chgData name="Zoe Clout (2317794)" userId="S::2317794@student.uwtsd.ac.uk::29ef8586-6bed-4cc9-a2df-03a43b8bff0b" providerId="AD" clId="Web-{1B92A5E0-802E-90CB-9EDD-94A1FB35874B}" dt="2025-01-15T12:01:10.989" v="23" actId="20577"/>
        <pc:sldMkLst>
          <pc:docMk/>
          <pc:sldMk cId="1788151383" sldId="282"/>
        </pc:sldMkLst>
        <pc:spChg chg="mod">
          <ac:chgData name="Zoe Clout (2317794)" userId="S::2317794@student.uwtsd.ac.uk::29ef8586-6bed-4cc9-a2df-03a43b8bff0b" providerId="AD" clId="Web-{1B92A5E0-802E-90CB-9EDD-94A1FB35874B}" dt="2025-01-15T12:01:10.989" v="23" actId="20577"/>
          <ac:spMkLst>
            <pc:docMk/>
            <pc:sldMk cId="1788151383" sldId="282"/>
            <ac:spMk id="3" creationId="{2D7732A1-BF09-301F-3D3D-15611B66BC62}"/>
          </ac:spMkLst>
        </pc:spChg>
      </pc:sldChg>
    </pc:docChg>
  </pc:docChgLst>
  <pc:docChgLst>
    <pc:chgData name="Zoe Clout (2317794)" userId="S::2317794@student.uwtsd.ac.uk::29ef8586-6bed-4cc9-a2df-03a43b8bff0b" providerId="AD" clId="Web-{DBA2A418-D633-D21E-AE41-26A5945D6CEA}"/>
    <pc:docChg chg="addSld delSld modSld addMainMaster delMainMaster">
      <pc:chgData name="Zoe Clout (2317794)" userId="S::2317794@student.uwtsd.ac.uk::29ef8586-6bed-4cc9-a2df-03a43b8bff0b" providerId="AD" clId="Web-{DBA2A418-D633-D21E-AE41-26A5945D6CEA}" dt="2025-01-08T23:13:01.340" v="1102" actId="1076"/>
      <pc:docMkLst>
        <pc:docMk/>
      </pc:docMkLst>
      <pc:sldChg chg="addSp delSp modSp mod setBg modClrScheme chgLayout">
        <pc:chgData name="Zoe Clout (2317794)" userId="S::2317794@student.uwtsd.ac.uk::29ef8586-6bed-4cc9-a2df-03a43b8bff0b" providerId="AD" clId="Web-{DBA2A418-D633-D21E-AE41-26A5945D6CEA}" dt="2025-01-08T22:33:32.107" v="892"/>
        <pc:sldMkLst>
          <pc:docMk/>
          <pc:sldMk cId="109857222" sldId="256"/>
        </pc:sldMkLst>
        <pc:spChg chg="mod">
          <ac:chgData name="Zoe Clout (2317794)" userId="S::2317794@student.uwtsd.ac.uk::29ef8586-6bed-4cc9-a2df-03a43b8bff0b" providerId="AD" clId="Web-{DBA2A418-D633-D21E-AE41-26A5945D6CEA}" dt="2025-01-08T22:33:32.107" v="892"/>
          <ac:spMkLst>
            <pc:docMk/>
            <pc:sldMk cId="109857222" sldId="256"/>
            <ac:spMk id="2" creationId="{00000000-0000-0000-0000-000000000000}"/>
          </ac:spMkLst>
        </pc:spChg>
        <pc:spChg chg="mod">
          <ac:chgData name="Zoe Clout (2317794)" userId="S::2317794@student.uwtsd.ac.uk::29ef8586-6bed-4cc9-a2df-03a43b8bff0b" providerId="AD" clId="Web-{DBA2A418-D633-D21E-AE41-26A5945D6CEA}" dt="2025-01-08T22:33:32.107" v="892"/>
          <ac:spMkLst>
            <pc:docMk/>
            <pc:sldMk cId="109857222" sldId="256"/>
            <ac:spMk id="3" creationId="{00000000-0000-0000-0000-000000000000}"/>
          </ac:spMkLst>
        </pc:spChg>
        <pc:spChg chg="add">
          <ac:chgData name="Zoe Clout (2317794)" userId="S::2317794@student.uwtsd.ac.uk::29ef8586-6bed-4cc9-a2df-03a43b8bff0b" providerId="AD" clId="Web-{DBA2A418-D633-D21E-AE41-26A5945D6CEA}" dt="2025-01-08T22:33:32.107" v="892"/>
          <ac:spMkLst>
            <pc:docMk/>
            <pc:sldMk cId="109857222" sldId="256"/>
            <ac:spMk id="29" creationId="{93245F62-CCC4-49E4-B95B-EA6C1E790510}"/>
          </ac:spMkLst>
        </pc:spChg>
        <pc:spChg chg="add">
          <ac:chgData name="Zoe Clout (2317794)" userId="S::2317794@student.uwtsd.ac.uk::29ef8586-6bed-4cc9-a2df-03a43b8bff0b" providerId="AD" clId="Web-{DBA2A418-D633-D21E-AE41-26A5945D6CEA}" dt="2025-01-08T22:33:32.107" v="892"/>
          <ac:spMkLst>
            <pc:docMk/>
            <pc:sldMk cId="109857222" sldId="256"/>
            <ac:spMk id="30" creationId="{E6C0DD6B-6AA3-448F-9B99-8386295BC1B4}"/>
          </ac:spMkLst>
        </pc:spChg>
        <pc:picChg chg="add mod">
          <ac:chgData name="Zoe Clout (2317794)" userId="S::2317794@student.uwtsd.ac.uk::29ef8586-6bed-4cc9-a2df-03a43b8bff0b" providerId="AD" clId="Web-{DBA2A418-D633-D21E-AE41-26A5945D6CEA}" dt="2025-01-08T22:33:32.107" v="892"/>
          <ac:picMkLst>
            <pc:docMk/>
            <pc:sldMk cId="109857222" sldId="256"/>
            <ac:picMk id="4" creationId="{851E399B-7C27-0B92-A17C-C1C862768E56}"/>
          </ac:picMkLst>
        </pc:picChg>
      </pc:sldChg>
      <pc:sldChg chg="new del">
        <pc:chgData name="Zoe Clout (2317794)" userId="S::2317794@student.uwtsd.ac.uk::29ef8586-6bed-4cc9-a2df-03a43b8bff0b" providerId="AD" clId="Web-{DBA2A418-D633-D21E-AE41-26A5945D6CEA}" dt="2025-01-08T20:27:55.104" v="114"/>
        <pc:sldMkLst>
          <pc:docMk/>
          <pc:sldMk cId="968609970" sldId="257"/>
        </pc:sldMkLst>
      </pc:sldChg>
      <pc:sldChg chg="new del">
        <pc:chgData name="Zoe Clout (2317794)" userId="S::2317794@student.uwtsd.ac.uk::29ef8586-6bed-4cc9-a2df-03a43b8bff0b" providerId="AD" clId="Web-{DBA2A418-D633-D21E-AE41-26A5945D6CEA}" dt="2025-01-08T20:28:25.669" v="116"/>
        <pc:sldMkLst>
          <pc:docMk/>
          <pc:sldMk cId="1756944866" sldId="257"/>
        </pc:sldMkLst>
      </pc:sldChg>
      <pc:sldChg chg="addSp delSp modSp new mod setBg">
        <pc:chgData name="Zoe Clout (2317794)" userId="S::2317794@student.uwtsd.ac.uk::29ef8586-6bed-4cc9-a2df-03a43b8bff0b" providerId="AD" clId="Web-{DBA2A418-D633-D21E-AE41-26A5945D6CEA}" dt="2025-01-08T21:20:14.612" v="453" actId="20577"/>
        <pc:sldMkLst>
          <pc:docMk/>
          <pc:sldMk cId="3847954000" sldId="257"/>
        </pc:sldMkLst>
        <pc:spChg chg="mod">
          <ac:chgData name="Zoe Clout (2317794)" userId="S::2317794@student.uwtsd.ac.uk::29ef8586-6bed-4cc9-a2df-03a43b8bff0b" providerId="AD" clId="Web-{DBA2A418-D633-D21E-AE41-26A5945D6CEA}" dt="2025-01-08T21:20:14.612" v="453" actId="20577"/>
          <ac:spMkLst>
            <pc:docMk/>
            <pc:sldMk cId="3847954000" sldId="257"/>
            <ac:spMk id="2" creationId="{3EF1D32C-CF89-5ACE-3DD7-21B520DF58D0}"/>
          </ac:spMkLst>
        </pc:spChg>
        <pc:spChg chg="mod">
          <ac:chgData name="Zoe Clout (2317794)" userId="S::2317794@student.uwtsd.ac.uk::29ef8586-6bed-4cc9-a2df-03a43b8bff0b" providerId="AD" clId="Web-{DBA2A418-D633-D21E-AE41-26A5945D6CEA}" dt="2025-01-08T20:53:32.263" v="211" actId="20577"/>
          <ac:spMkLst>
            <pc:docMk/>
            <pc:sldMk cId="3847954000" sldId="257"/>
            <ac:spMk id="3" creationId="{06337AED-050E-AEBA-89E3-3CF0B39A7C88}"/>
          </ac:spMkLst>
        </pc:spChg>
        <pc:spChg chg="add">
          <ac:chgData name="Zoe Clout (2317794)" userId="S::2317794@student.uwtsd.ac.uk::29ef8586-6bed-4cc9-a2df-03a43b8bff0b" providerId="AD" clId="Web-{DBA2A418-D633-D21E-AE41-26A5945D6CEA}" dt="2025-01-08T20:52:59.933" v="208"/>
          <ac:spMkLst>
            <pc:docMk/>
            <pc:sldMk cId="3847954000" sldId="257"/>
            <ac:spMk id="16" creationId="{0B9EE3F3-89B7-43C3-8651-C4C96830993D}"/>
          </ac:spMkLst>
        </pc:spChg>
        <pc:spChg chg="add mod">
          <ac:chgData name="Zoe Clout (2317794)" userId="S::2317794@student.uwtsd.ac.uk::29ef8586-6bed-4cc9-a2df-03a43b8bff0b" providerId="AD" clId="Web-{DBA2A418-D633-D21E-AE41-26A5945D6CEA}" dt="2025-01-08T20:53:07.152" v="209"/>
          <ac:spMkLst>
            <pc:docMk/>
            <pc:sldMk cId="3847954000" sldId="257"/>
            <ac:spMk id="17" creationId="{33AE4636-AEEC-45D6-84D4-7AC2DA48ECF8}"/>
          </ac:spMkLst>
        </pc:spChg>
        <pc:spChg chg="add">
          <ac:chgData name="Zoe Clout (2317794)" userId="S::2317794@student.uwtsd.ac.uk::29ef8586-6bed-4cc9-a2df-03a43b8bff0b" providerId="AD" clId="Web-{DBA2A418-D633-D21E-AE41-26A5945D6CEA}" dt="2025-01-08T20:52:59.933" v="208"/>
          <ac:spMkLst>
            <pc:docMk/>
            <pc:sldMk cId="3847954000" sldId="257"/>
            <ac:spMk id="18" creationId="{8D9CE0F4-2EB2-4F1F-8AAC-DB3571D9FE10}"/>
          </ac:spMkLst>
        </pc:spChg>
      </pc:sldChg>
      <pc:sldChg chg="addSp delSp modSp new">
        <pc:chgData name="Zoe Clout (2317794)" userId="S::2317794@student.uwtsd.ac.uk::29ef8586-6bed-4cc9-a2df-03a43b8bff0b" providerId="AD" clId="Web-{DBA2A418-D633-D21E-AE41-26A5945D6CEA}" dt="2025-01-08T23:04:44.910" v="1074" actId="1076"/>
        <pc:sldMkLst>
          <pc:docMk/>
          <pc:sldMk cId="1886693069" sldId="258"/>
        </pc:sldMkLst>
        <pc:spChg chg="mod">
          <ac:chgData name="Zoe Clout (2317794)" userId="S::2317794@student.uwtsd.ac.uk::29ef8586-6bed-4cc9-a2df-03a43b8bff0b" providerId="AD" clId="Web-{DBA2A418-D633-D21E-AE41-26A5945D6CEA}" dt="2025-01-08T23:04:44.910" v="1074" actId="1076"/>
          <ac:spMkLst>
            <pc:docMk/>
            <pc:sldMk cId="1886693069" sldId="258"/>
            <ac:spMk id="2" creationId="{0B1650DF-A002-E93B-C227-6D2C5CA7A67C}"/>
          </ac:spMkLst>
        </pc:spChg>
        <pc:spChg chg="add mod">
          <ac:chgData name="Zoe Clout (2317794)" userId="S::2317794@student.uwtsd.ac.uk::29ef8586-6bed-4cc9-a2df-03a43b8bff0b" providerId="AD" clId="Web-{DBA2A418-D633-D21E-AE41-26A5945D6CEA}" dt="2025-01-08T23:03:42.549" v="1061" actId="14100"/>
          <ac:spMkLst>
            <pc:docMk/>
            <pc:sldMk cId="1886693069" sldId="258"/>
            <ac:spMk id="8" creationId="{0A68E4A2-4C0E-629B-D77B-62E426E5D94E}"/>
          </ac:spMkLst>
        </pc:spChg>
        <pc:spChg chg="add mod">
          <ac:chgData name="Zoe Clout (2317794)" userId="S::2317794@student.uwtsd.ac.uk::29ef8586-6bed-4cc9-a2df-03a43b8bff0b" providerId="AD" clId="Web-{DBA2A418-D633-D21E-AE41-26A5945D6CEA}" dt="2025-01-08T23:04:29.660" v="1070" actId="1076"/>
          <ac:spMkLst>
            <pc:docMk/>
            <pc:sldMk cId="1886693069" sldId="258"/>
            <ac:spMk id="97" creationId="{991A2020-4B12-52D8-C334-8903BEEC72D9}"/>
          </ac:spMkLst>
        </pc:spChg>
        <pc:picChg chg="add mod ord">
          <ac:chgData name="Zoe Clout (2317794)" userId="S::2317794@student.uwtsd.ac.uk::29ef8586-6bed-4cc9-a2df-03a43b8bff0b" providerId="AD" clId="Web-{DBA2A418-D633-D21E-AE41-26A5945D6CEA}" dt="2025-01-08T23:03:57.112" v="1065" actId="1076"/>
          <ac:picMkLst>
            <pc:docMk/>
            <pc:sldMk cId="1886693069" sldId="258"/>
            <ac:picMk id="100" creationId="{00F44D4A-1090-E72C-355B-EE9A005ADE1D}"/>
          </ac:picMkLst>
        </pc:picChg>
      </pc:sldChg>
      <pc:sldChg chg="delSp new del">
        <pc:chgData name="Zoe Clout (2317794)" userId="S::2317794@student.uwtsd.ac.uk::29ef8586-6bed-4cc9-a2df-03a43b8bff0b" providerId="AD" clId="Web-{DBA2A418-D633-D21E-AE41-26A5945D6CEA}" dt="2025-01-08T20:53:38.983" v="212"/>
        <pc:sldMkLst>
          <pc:docMk/>
          <pc:sldMk cId="2743401926" sldId="258"/>
        </pc:sldMkLst>
      </pc:sldChg>
      <pc:sldChg chg="addSp delSp modSp new mod setBg">
        <pc:chgData name="Zoe Clout (2317794)" userId="S::2317794@student.uwtsd.ac.uk::29ef8586-6bed-4cc9-a2df-03a43b8bff0b" providerId="AD" clId="Web-{DBA2A418-D633-D21E-AE41-26A5945D6CEA}" dt="2025-01-08T21:17:33.098" v="445"/>
        <pc:sldMkLst>
          <pc:docMk/>
          <pc:sldMk cId="464644376" sldId="259"/>
        </pc:sldMkLst>
        <pc:spChg chg="mod">
          <ac:chgData name="Zoe Clout (2317794)" userId="S::2317794@student.uwtsd.ac.uk::29ef8586-6bed-4cc9-a2df-03a43b8bff0b" providerId="AD" clId="Web-{DBA2A418-D633-D21E-AE41-26A5945D6CEA}" dt="2025-01-08T21:15:07.120" v="410"/>
          <ac:spMkLst>
            <pc:docMk/>
            <pc:sldMk cId="464644376" sldId="259"/>
            <ac:spMk id="2" creationId="{B79C3B6C-028E-F174-274C-6C3634144191}"/>
          </ac:spMkLst>
        </pc:spChg>
        <pc:spChg chg="mod ord">
          <ac:chgData name="Zoe Clout (2317794)" userId="S::2317794@student.uwtsd.ac.uk::29ef8586-6bed-4cc9-a2df-03a43b8bff0b" providerId="AD" clId="Web-{DBA2A418-D633-D21E-AE41-26A5945D6CEA}" dt="2025-01-08T21:17:17.003" v="442"/>
          <ac:spMkLst>
            <pc:docMk/>
            <pc:sldMk cId="464644376" sldId="259"/>
            <ac:spMk id="3" creationId="{B614E376-88FE-1982-6CB3-E54F5E521294}"/>
          </ac:spMkLst>
        </pc:spChg>
        <pc:spChg chg="add del">
          <ac:chgData name="Zoe Clout (2317794)" userId="S::2317794@student.uwtsd.ac.uk::29ef8586-6bed-4cc9-a2df-03a43b8bff0b" providerId="AD" clId="Web-{DBA2A418-D633-D21E-AE41-26A5945D6CEA}" dt="2025-01-08T21:17:33.098" v="445"/>
          <ac:spMkLst>
            <pc:docMk/>
            <pc:sldMk cId="464644376" sldId="259"/>
            <ac:spMk id="6" creationId="{F7FE7E63-505E-6D22-EE96-370946D76C93}"/>
          </ac:spMkLst>
        </pc:spChg>
        <pc:spChg chg="add">
          <ac:chgData name="Zoe Clout (2317794)" userId="S::2317794@student.uwtsd.ac.uk::29ef8586-6bed-4cc9-a2df-03a43b8bff0b" providerId="AD" clId="Web-{DBA2A418-D633-D21E-AE41-26A5945D6CEA}" dt="2025-01-08T21:17:17.003" v="442"/>
          <ac:spMkLst>
            <pc:docMk/>
            <pc:sldMk cId="464644376" sldId="259"/>
            <ac:spMk id="31" creationId="{743AA782-23D1-4521-8CAD-47662984AA08}"/>
          </ac:spMkLst>
        </pc:spChg>
        <pc:spChg chg="add">
          <ac:chgData name="Zoe Clout (2317794)" userId="S::2317794@student.uwtsd.ac.uk::29ef8586-6bed-4cc9-a2df-03a43b8bff0b" providerId="AD" clId="Web-{DBA2A418-D633-D21E-AE41-26A5945D6CEA}" dt="2025-01-08T21:17:17.003" v="442"/>
          <ac:spMkLst>
            <pc:docMk/>
            <pc:sldMk cId="464644376" sldId="259"/>
            <ac:spMk id="33" creationId="{71877DBC-BB60-40F0-AC93-2ACDBAAE60CE}"/>
          </ac:spMkLst>
        </pc:spChg>
        <pc:picChg chg="add mod ord">
          <ac:chgData name="Zoe Clout (2317794)" userId="S::2317794@student.uwtsd.ac.uk::29ef8586-6bed-4cc9-a2df-03a43b8bff0b" providerId="AD" clId="Web-{DBA2A418-D633-D21E-AE41-26A5945D6CEA}" dt="2025-01-08T21:17:12.238" v="441" actId="1076"/>
          <ac:picMkLst>
            <pc:docMk/>
            <pc:sldMk cId="464644376" sldId="259"/>
            <ac:picMk id="4" creationId="{B7BFFBCC-25DE-0853-0C13-3C9F3E8DA26B}"/>
          </ac:picMkLst>
        </pc:picChg>
      </pc:sldChg>
      <pc:sldChg chg="addSp modSp new mod setBg">
        <pc:chgData name="Zoe Clout (2317794)" userId="S::2317794@student.uwtsd.ac.uk::29ef8586-6bed-4cc9-a2df-03a43b8bff0b" providerId="AD" clId="Web-{DBA2A418-D633-D21E-AE41-26A5945D6CEA}" dt="2025-01-08T21:32:04.159" v="556"/>
        <pc:sldMkLst>
          <pc:docMk/>
          <pc:sldMk cId="3662178735" sldId="260"/>
        </pc:sldMkLst>
        <pc:spChg chg="mod">
          <ac:chgData name="Zoe Clout (2317794)" userId="S::2317794@student.uwtsd.ac.uk::29ef8586-6bed-4cc9-a2df-03a43b8bff0b" providerId="AD" clId="Web-{DBA2A418-D633-D21E-AE41-26A5945D6CEA}" dt="2025-01-08T21:31:27.829" v="553"/>
          <ac:spMkLst>
            <pc:docMk/>
            <pc:sldMk cId="3662178735" sldId="260"/>
            <ac:spMk id="2" creationId="{F119D6B2-0A71-BEF5-F677-A6034A322E79}"/>
          </ac:spMkLst>
        </pc:spChg>
        <pc:spChg chg="mod">
          <ac:chgData name="Zoe Clout (2317794)" userId="S::2317794@student.uwtsd.ac.uk::29ef8586-6bed-4cc9-a2df-03a43b8bff0b" providerId="AD" clId="Web-{DBA2A418-D633-D21E-AE41-26A5945D6CEA}" dt="2025-01-08T21:31:46.502" v="554" actId="14100"/>
          <ac:spMkLst>
            <pc:docMk/>
            <pc:sldMk cId="3662178735" sldId="260"/>
            <ac:spMk id="3" creationId="{2A7FCA32-AC65-A2A8-5879-D865DFC1FFE1}"/>
          </ac:spMkLst>
        </pc:spChg>
        <pc:spChg chg="add">
          <ac:chgData name="Zoe Clout (2317794)" userId="S::2317794@student.uwtsd.ac.uk::29ef8586-6bed-4cc9-a2df-03a43b8bff0b" providerId="AD" clId="Web-{DBA2A418-D633-D21E-AE41-26A5945D6CEA}" dt="2025-01-08T21:31:27.829" v="553"/>
          <ac:spMkLst>
            <pc:docMk/>
            <pc:sldMk cId="3662178735" sldId="260"/>
            <ac:spMk id="9" creationId="{45D37F4E-DDB4-456B-97E0-9937730A039F}"/>
          </ac:spMkLst>
        </pc:spChg>
        <pc:spChg chg="add">
          <ac:chgData name="Zoe Clout (2317794)" userId="S::2317794@student.uwtsd.ac.uk::29ef8586-6bed-4cc9-a2df-03a43b8bff0b" providerId="AD" clId="Web-{DBA2A418-D633-D21E-AE41-26A5945D6CEA}" dt="2025-01-08T21:31:27.829" v="553"/>
          <ac:spMkLst>
            <pc:docMk/>
            <pc:sldMk cId="3662178735" sldId="260"/>
            <ac:spMk id="11" creationId="{B2DD41CD-8F47-4F56-AD12-4E2FF7696987}"/>
          </ac:spMkLst>
        </pc:spChg>
        <pc:picChg chg="add mod modCrop">
          <ac:chgData name="Zoe Clout (2317794)" userId="S::2317794@student.uwtsd.ac.uk::29ef8586-6bed-4cc9-a2df-03a43b8bff0b" providerId="AD" clId="Web-{DBA2A418-D633-D21E-AE41-26A5945D6CEA}" dt="2025-01-08T21:32:04.159" v="556"/>
          <ac:picMkLst>
            <pc:docMk/>
            <pc:sldMk cId="3662178735" sldId="260"/>
            <ac:picMk id="4" creationId="{1D09816E-CFA6-4C7B-FC4A-B2CD5C101141}"/>
          </ac:picMkLst>
        </pc:picChg>
      </pc:sldChg>
      <pc:sldChg chg="addSp delSp modSp new mod setBg">
        <pc:chgData name="Zoe Clout (2317794)" userId="S::2317794@student.uwtsd.ac.uk::29ef8586-6bed-4cc9-a2df-03a43b8bff0b" providerId="AD" clId="Web-{DBA2A418-D633-D21E-AE41-26A5945D6CEA}" dt="2025-01-08T23:09:57.483" v="1095" actId="14100"/>
        <pc:sldMkLst>
          <pc:docMk/>
          <pc:sldMk cId="565140928" sldId="261"/>
        </pc:sldMkLst>
        <pc:spChg chg="mod">
          <ac:chgData name="Zoe Clout (2317794)" userId="S::2317794@student.uwtsd.ac.uk::29ef8586-6bed-4cc9-a2df-03a43b8bff0b" providerId="AD" clId="Web-{DBA2A418-D633-D21E-AE41-26A5945D6CEA}" dt="2025-01-08T23:08:39.808" v="1080" actId="1076"/>
          <ac:spMkLst>
            <pc:docMk/>
            <pc:sldMk cId="565140928" sldId="261"/>
            <ac:spMk id="2" creationId="{64DCD045-4C34-1898-3425-4976E22D6B1F}"/>
          </ac:spMkLst>
        </pc:spChg>
        <pc:spChg chg="add mod">
          <ac:chgData name="Zoe Clout (2317794)" userId="S::2317794@student.uwtsd.ac.uk::29ef8586-6bed-4cc9-a2df-03a43b8bff0b" providerId="AD" clId="Web-{DBA2A418-D633-D21E-AE41-26A5945D6CEA}" dt="2025-01-08T23:09:57.483" v="1095" actId="14100"/>
          <ac:spMkLst>
            <pc:docMk/>
            <pc:sldMk cId="565140928" sldId="261"/>
            <ac:spMk id="8" creationId="{F0024056-74FD-71B8-622D-B8148C8271D6}"/>
          </ac:spMkLst>
        </pc:spChg>
        <pc:spChg chg="add">
          <ac:chgData name="Zoe Clout (2317794)" userId="S::2317794@student.uwtsd.ac.uk::29ef8586-6bed-4cc9-a2df-03a43b8bff0b" providerId="AD" clId="Web-{DBA2A418-D633-D21E-AE41-26A5945D6CEA}" dt="2025-01-08T21:54:57.267" v="716"/>
          <ac:spMkLst>
            <pc:docMk/>
            <pc:sldMk cId="565140928" sldId="261"/>
            <ac:spMk id="9" creationId="{743AA782-23D1-4521-8CAD-47662984AA08}"/>
          </ac:spMkLst>
        </pc:spChg>
        <pc:spChg chg="add">
          <ac:chgData name="Zoe Clout (2317794)" userId="S::2317794@student.uwtsd.ac.uk::29ef8586-6bed-4cc9-a2df-03a43b8bff0b" providerId="AD" clId="Web-{DBA2A418-D633-D21E-AE41-26A5945D6CEA}" dt="2025-01-08T21:54:57.267" v="716"/>
          <ac:spMkLst>
            <pc:docMk/>
            <pc:sldMk cId="565140928" sldId="261"/>
            <ac:spMk id="11" creationId="{650D18FE-0824-4A46-B22C-A86B52E5780A}"/>
          </ac:spMkLst>
        </pc:spChg>
        <pc:spChg chg="add mod">
          <ac:chgData name="Zoe Clout (2317794)" userId="S::2317794@student.uwtsd.ac.uk::29ef8586-6bed-4cc9-a2df-03a43b8bff0b" providerId="AD" clId="Web-{DBA2A418-D633-D21E-AE41-26A5945D6CEA}" dt="2025-01-08T23:09:39.201" v="1093" actId="1076"/>
          <ac:spMkLst>
            <pc:docMk/>
            <pc:sldMk cId="565140928" sldId="261"/>
            <ac:spMk id="19" creationId="{A0515CF2-ACAB-E01B-85EA-891AFE2BD733}"/>
          </ac:spMkLst>
        </pc:spChg>
        <pc:picChg chg="add mod">
          <ac:chgData name="Zoe Clout (2317794)" userId="S::2317794@student.uwtsd.ac.uk::29ef8586-6bed-4cc9-a2df-03a43b8bff0b" providerId="AD" clId="Web-{DBA2A418-D633-D21E-AE41-26A5945D6CEA}" dt="2025-01-08T23:09:29.513" v="1091" actId="1076"/>
          <ac:picMkLst>
            <pc:docMk/>
            <pc:sldMk cId="565140928" sldId="261"/>
            <ac:picMk id="3" creationId="{EF482177-38AF-9E05-43E3-3E70969E31D9}"/>
          </ac:picMkLst>
        </pc:picChg>
      </pc:sldChg>
      <pc:sldChg chg="addSp delSp modSp new mod setBg">
        <pc:chgData name="Zoe Clout (2317794)" userId="S::2317794@student.uwtsd.ac.uk::29ef8586-6bed-4cc9-a2df-03a43b8bff0b" providerId="AD" clId="Web-{DBA2A418-D633-D21E-AE41-26A5945D6CEA}" dt="2025-01-08T22:37:25.787" v="907" actId="20577"/>
        <pc:sldMkLst>
          <pc:docMk/>
          <pc:sldMk cId="3733386504" sldId="262"/>
        </pc:sldMkLst>
        <pc:spChg chg="mod">
          <ac:chgData name="Zoe Clout (2317794)" userId="S::2317794@student.uwtsd.ac.uk::29ef8586-6bed-4cc9-a2df-03a43b8bff0b" providerId="AD" clId="Web-{DBA2A418-D633-D21E-AE41-26A5945D6CEA}" dt="2025-01-08T22:36:33.379" v="905" actId="1076"/>
          <ac:spMkLst>
            <pc:docMk/>
            <pc:sldMk cId="3733386504" sldId="262"/>
            <ac:spMk id="2" creationId="{3254E1FC-159E-92F5-3469-AC6779DA28E6}"/>
          </ac:spMkLst>
        </pc:spChg>
        <pc:spChg chg="mod">
          <ac:chgData name="Zoe Clout (2317794)" userId="S::2317794@student.uwtsd.ac.uk::29ef8586-6bed-4cc9-a2df-03a43b8bff0b" providerId="AD" clId="Web-{DBA2A418-D633-D21E-AE41-26A5945D6CEA}" dt="2025-01-08T22:37:25.787" v="907" actId="20577"/>
          <ac:spMkLst>
            <pc:docMk/>
            <pc:sldMk cId="3733386504" sldId="262"/>
            <ac:spMk id="3" creationId="{24D861C0-4180-C8B2-F0C2-C62B86A74B2F}"/>
          </ac:spMkLst>
        </pc:spChg>
        <pc:spChg chg="add">
          <ac:chgData name="Zoe Clout (2317794)" userId="S::2317794@student.uwtsd.ac.uk::29ef8586-6bed-4cc9-a2df-03a43b8bff0b" providerId="AD" clId="Web-{DBA2A418-D633-D21E-AE41-26A5945D6CEA}" dt="2025-01-08T22:35:19.314" v="900"/>
          <ac:spMkLst>
            <pc:docMk/>
            <pc:sldMk cId="3733386504" sldId="262"/>
            <ac:spMk id="13" creationId="{45D37F4E-DDB4-456B-97E0-9937730A039F}"/>
          </ac:spMkLst>
        </pc:spChg>
        <pc:spChg chg="add">
          <ac:chgData name="Zoe Clout (2317794)" userId="S::2317794@student.uwtsd.ac.uk::29ef8586-6bed-4cc9-a2df-03a43b8bff0b" providerId="AD" clId="Web-{DBA2A418-D633-D21E-AE41-26A5945D6CEA}" dt="2025-01-08T22:35:19.314" v="900"/>
          <ac:spMkLst>
            <pc:docMk/>
            <pc:sldMk cId="3733386504" sldId="262"/>
            <ac:spMk id="14" creationId="{B2DD41CD-8F47-4F56-AD12-4E2FF7696987}"/>
          </ac:spMkLst>
        </pc:spChg>
        <pc:picChg chg="add mod modCrop">
          <ac:chgData name="Zoe Clout (2317794)" userId="S::2317794@student.uwtsd.ac.uk::29ef8586-6bed-4cc9-a2df-03a43b8bff0b" providerId="AD" clId="Web-{DBA2A418-D633-D21E-AE41-26A5945D6CEA}" dt="2025-01-08T22:35:41.909" v="903" actId="14100"/>
          <ac:picMkLst>
            <pc:docMk/>
            <pc:sldMk cId="3733386504" sldId="262"/>
            <ac:picMk id="4" creationId="{DD5F5BEB-0ADC-6963-BA00-590353AB8856}"/>
          </ac:picMkLst>
        </pc:picChg>
      </pc:sldChg>
      <pc:sldChg chg="addSp delSp modSp new mod setBg">
        <pc:chgData name="Zoe Clout (2317794)" userId="S::2317794@student.uwtsd.ac.uk::29ef8586-6bed-4cc9-a2df-03a43b8bff0b" providerId="AD" clId="Web-{DBA2A418-D633-D21E-AE41-26A5945D6CEA}" dt="2025-01-08T22:52:36.816" v="979" actId="20577"/>
        <pc:sldMkLst>
          <pc:docMk/>
          <pc:sldMk cId="3312706920" sldId="263"/>
        </pc:sldMkLst>
        <pc:spChg chg="mod">
          <ac:chgData name="Zoe Clout (2317794)" userId="S::2317794@student.uwtsd.ac.uk::29ef8586-6bed-4cc9-a2df-03a43b8bff0b" providerId="AD" clId="Web-{DBA2A418-D633-D21E-AE41-26A5945D6CEA}" dt="2025-01-08T22:51:50.221" v="968" actId="1076"/>
          <ac:spMkLst>
            <pc:docMk/>
            <pc:sldMk cId="3312706920" sldId="263"/>
            <ac:spMk id="2" creationId="{F6E16386-3A73-6B75-ABD9-A7DCB99BB3AE}"/>
          </ac:spMkLst>
        </pc:spChg>
        <pc:spChg chg="mod ord">
          <ac:chgData name="Zoe Clout (2317794)" userId="S::2317794@student.uwtsd.ac.uk::29ef8586-6bed-4cc9-a2df-03a43b8bff0b" providerId="AD" clId="Web-{DBA2A418-D633-D21E-AE41-26A5945D6CEA}" dt="2025-01-08T22:52:36.816" v="979" actId="20577"/>
          <ac:spMkLst>
            <pc:docMk/>
            <pc:sldMk cId="3312706920" sldId="263"/>
            <ac:spMk id="3" creationId="{2BD917AD-9B2E-2E0A-2E5D-74A81AEB0D51}"/>
          </ac:spMkLst>
        </pc:spChg>
        <pc:picChg chg="add mod">
          <ac:chgData name="Zoe Clout (2317794)" userId="S::2317794@student.uwtsd.ac.uk::29ef8586-6bed-4cc9-a2df-03a43b8bff0b" providerId="AD" clId="Web-{DBA2A418-D633-D21E-AE41-26A5945D6CEA}" dt="2025-01-08T22:52:10.019" v="974" actId="1076"/>
          <ac:picMkLst>
            <pc:docMk/>
            <pc:sldMk cId="3312706920" sldId="263"/>
            <ac:picMk id="4" creationId="{4249F662-9E65-BB71-92BE-6DC1E00C4CF3}"/>
          </ac:picMkLst>
        </pc:picChg>
      </pc:sldChg>
      <pc:sldChg chg="addSp delSp modSp new mod setBg">
        <pc:chgData name="Zoe Clout (2317794)" userId="S::2317794@student.uwtsd.ac.uk::29ef8586-6bed-4cc9-a2df-03a43b8bff0b" providerId="AD" clId="Web-{DBA2A418-D633-D21E-AE41-26A5945D6CEA}" dt="2025-01-08T22:55:55.731" v="1007"/>
        <pc:sldMkLst>
          <pc:docMk/>
          <pc:sldMk cId="3227789762" sldId="264"/>
        </pc:sldMkLst>
        <pc:spChg chg="mod">
          <ac:chgData name="Zoe Clout (2317794)" userId="S::2317794@student.uwtsd.ac.uk::29ef8586-6bed-4cc9-a2df-03a43b8bff0b" providerId="AD" clId="Web-{DBA2A418-D633-D21E-AE41-26A5945D6CEA}" dt="2025-01-08T22:55:55.731" v="1007"/>
          <ac:spMkLst>
            <pc:docMk/>
            <pc:sldMk cId="3227789762" sldId="264"/>
            <ac:spMk id="2" creationId="{20ED4570-8A1C-BB44-CCA9-D0A5A3F698C3}"/>
          </ac:spMkLst>
        </pc:spChg>
        <pc:spChg chg="mod ord">
          <ac:chgData name="Zoe Clout (2317794)" userId="S::2317794@student.uwtsd.ac.uk::29ef8586-6bed-4cc9-a2df-03a43b8bff0b" providerId="AD" clId="Web-{DBA2A418-D633-D21E-AE41-26A5945D6CEA}" dt="2025-01-08T22:55:55.731" v="1007"/>
          <ac:spMkLst>
            <pc:docMk/>
            <pc:sldMk cId="3227789762" sldId="264"/>
            <ac:spMk id="3" creationId="{AB45C81C-8C49-3102-7865-C1E720FAEBA8}"/>
          </ac:spMkLst>
        </pc:spChg>
        <pc:spChg chg="add">
          <ac:chgData name="Zoe Clout (2317794)" userId="S::2317794@student.uwtsd.ac.uk::29ef8586-6bed-4cc9-a2df-03a43b8bff0b" providerId="AD" clId="Web-{DBA2A418-D633-D21E-AE41-26A5945D6CEA}" dt="2025-01-08T22:55:55.731" v="1007"/>
          <ac:spMkLst>
            <pc:docMk/>
            <pc:sldMk cId="3227789762" sldId="264"/>
            <ac:spMk id="16" creationId="{45D37F4E-DDB4-456B-97E0-9937730A039F}"/>
          </ac:spMkLst>
        </pc:spChg>
        <pc:spChg chg="add">
          <ac:chgData name="Zoe Clout (2317794)" userId="S::2317794@student.uwtsd.ac.uk::29ef8586-6bed-4cc9-a2df-03a43b8bff0b" providerId="AD" clId="Web-{DBA2A418-D633-D21E-AE41-26A5945D6CEA}" dt="2025-01-08T22:55:55.731" v="1007"/>
          <ac:spMkLst>
            <pc:docMk/>
            <pc:sldMk cId="3227789762" sldId="264"/>
            <ac:spMk id="18" creationId="{B2DD41CD-8F47-4F56-AD12-4E2FF7696987}"/>
          </ac:spMkLst>
        </pc:spChg>
        <pc:picChg chg="add mod ord">
          <ac:chgData name="Zoe Clout (2317794)" userId="S::2317794@student.uwtsd.ac.uk::29ef8586-6bed-4cc9-a2df-03a43b8bff0b" providerId="AD" clId="Web-{DBA2A418-D633-D21E-AE41-26A5945D6CEA}" dt="2025-01-08T22:55:55.731" v="1007"/>
          <ac:picMkLst>
            <pc:docMk/>
            <pc:sldMk cId="3227789762" sldId="264"/>
            <ac:picMk id="4" creationId="{2A2ABDBD-67B3-0F37-C556-58CC959A7405}"/>
          </ac:picMkLst>
        </pc:picChg>
      </pc:sldChg>
      <pc:sldChg chg="addSp delSp modSp new">
        <pc:chgData name="Zoe Clout (2317794)" userId="S::2317794@student.uwtsd.ac.uk::29ef8586-6bed-4cc9-a2df-03a43b8bff0b" providerId="AD" clId="Web-{DBA2A418-D633-D21E-AE41-26A5945D6CEA}" dt="2025-01-08T23:13:01.340" v="1102" actId="1076"/>
        <pc:sldMkLst>
          <pc:docMk/>
          <pc:sldMk cId="2353629349" sldId="265"/>
        </pc:sldMkLst>
        <pc:spChg chg="mod">
          <ac:chgData name="Zoe Clout (2317794)" userId="S::2317794@student.uwtsd.ac.uk::29ef8586-6bed-4cc9-a2df-03a43b8bff0b" providerId="AD" clId="Web-{DBA2A418-D633-D21E-AE41-26A5945D6CEA}" dt="2025-01-08T23:12:52.772" v="1100" actId="20577"/>
          <ac:spMkLst>
            <pc:docMk/>
            <pc:sldMk cId="2353629349" sldId="265"/>
            <ac:spMk id="2" creationId="{C075642B-01EC-943B-B370-C721506F1DC5}"/>
          </ac:spMkLst>
        </pc:spChg>
      </pc:sldChg>
      <pc:sldMasterChg chg="add del addSldLayout delSldLayout">
        <pc:chgData name="Zoe Clout (2317794)" userId="S::2317794@student.uwtsd.ac.uk::29ef8586-6bed-4cc9-a2df-03a43b8bff0b" providerId="AD" clId="Web-{DBA2A418-D633-D21E-AE41-26A5945D6CEA}" dt="2025-01-08T20:29:09.359" v="118"/>
        <pc:sldMasterMkLst>
          <pc:docMk/>
          <pc:sldMasterMk cId="2460954070" sldId="2147483660"/>
        </pc:sldMasterMkLst>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2385387890" sldId="2147483661"/>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949138452" sldId="2147483662"/>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2591524520" sldId="2147483663"/>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1203092039" sldId="2147483664"/>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3733172339" sldId="2147483665"/>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3210312558" sldId="2147483666"/>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3146388984" sldId="2147483667"/>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3171841454" sldId="2147483668"/>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1718958274" sldId="2147483669"/>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2202905451" sldId="2147483670"/>
          </pc:sldLayoutMkLst>
        </pc:sldLayoutChg>
        <pc:sldLayoutChg chg="add del">
          <pc:chgData name="Zoe Clout (2317794)" userId="S::2317794@student.uwtsd.ac.uk::29ef8586-6bed-4cc9-a2df-03a43b8bff0b" providerId="AD" clId="Web-{DBA2A418-D633-D21E-AE41-26A5945D6CEA}" dt="2025-01-08T20:29:09.359" v="118"/>
          <pc:sldLayoutMkLst>
            <pc:docMk/>
            <pc:sldMasterMk cId="2460954070" sldId="2147483660"/>
            <pc:sldLayoutMk cId="3479445657" sldId="2147483671"/>
          </pc:sldLayoutMkLst>
        </pc:sldLayoutChg>
      </pc:sldMasterChg>
      <pc:sldMasterChg chg="add del addSldLayout delSldLayout">
        <pc:chgData name="Zoe Clout (2317794)" userId="S::2317794@student.uwtsd.ac.uk::29ef8586-6bed-4cc9-a2df-03a43b8bff0b" providerId="AD" clId="Web-{DBA2A418-D633-D21E-AE41-26A5945D6CEA}" dt="2025-01-08T20:22:56.772" v="5"/>
        <pc:sldMasterMkLst>
          <pc:docMk/>
          <pc:sldMasterMk cId="1417508133" sldId="2147483695"/>
        </pc:sldMasterMkLst>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1580304980" sldId="2147483684"/>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2359053658" sldId="2147483685"/>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4082939598" sldId="2147483686"/>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657690723" sldId="2147483687"/>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4206098501" sldId="2147483688"/>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4260787409" sldId="2147483689"/>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3212065624" sldId="2147483690"/>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3092863257" sldId="2147483691"/>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2288663733" sldId="2147483692"/>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1116059176" sldId="2147483693"/>
          </pc:sldLayoutMkLst>
        </pc:sldLayoutChg>
        <pc:sldLayoutChg chg="add del">
          <pc:chgData name="Zoe Clout (2317794)" userId="S::2317794@student.uwtsd.ac.uk::29ef8586-6bed-4cc9-a2df-03a43b8bff0b" providerId="AD" clId="Web-{DBA2A418-D633-D21E-AE41-26A5945D6CEA}" dt="2025-01-08T20:22:56.772" v="5"/>
          <pc:sldLayoutMkLst>
            <pc:docMk/>
            <pc:sldMasterMk cId="1417508133" sldId="2147483695"/>
            <pc:sldLayoutMk cId="2757418952" sldId="2147483694"/>
          </pc:sldLayoutMkLst>
        </pc:sldLayoutChg>
      </pc:sldMasterChg>
      <pc:sldMasterChg chg="add del addSldLayout delSldLayout">
        <pc:chgData name="Zoe Clout (2317794)" userId="S::2317794@student.uwtsd.ac.uk::29ef8586-6bed-4cc9-a2df-03a43b8bff0b" providerId="AD" clId="Web-{DBA2A418-D633-D21E-AE41-26A5945D6CEA}" dt="2025-01-08T20:22:52.615" v="3"/>
        <pc:sldMasterMkLst>
          <pc:docMk/>
          <pc:sldMasterMk cId="1800724281" sldId="2147483696"/>
        </pc:sldMasterMkLst>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2528314408" sldId="2147483697"/>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428582465" sldId="2147483698"/>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908177809" sldId="2147483699"/>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2490322902" sldId="2147483700"/>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2097304361" sldId="2147483701"/>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1997465327" sldId="2147483702"/>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3872786772" sldId="2147483703"/>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2147376422" sldId="2147483704"/>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1990466080" sldId="2147483705"/>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2756345676" sldId="2147483706"/>
          </pc:sldLayoutMkLst>
        </pc:sldLayoutChg>
        <pc:sldLayoutChg chg="add del">
          <pc:chgData name="Zoe Clout (2317794)" userId="S::2317794@student.uwtsd.ac.uk::29ef8586-6bed-4cc9-a2df-03a43b8bff0b" providerId="AD" clId="Web-{DBA2A418-D633-D21E-AE41-26A5945D6CEA}" dt="2025-01-08T20:22:52.615" v="3"/>
          <pc:sldLayoutMkLst>
            <pc:docMk/>
            <pc:sldMasterMk cId="1800724281" sldId="2147483696"/>
            <pc:sldLayoutMk cId="3783536752" sldId="2147483707"/>
          </pc:sldLayoutMkLst>
        </pc:sldLayoutChg>
      </pc:sldMasterChg>
      <pc:sldMasterChg chg="add del addSldLayout delSldLayout">
        <pc:chgData name="Zoe Clout (2317794)" userId="S::2317794@student.uwtsd.ac.uk::29ef8586-6bed-4cc9-a2df-03a43b8bff0b" providerId="AD" clId="Web-{DBA2A418-D633-D21E-AE41-26A5945D6CEA}" dt="2025-01-08T20:29:09.359" v="118"/>
        <pc:sldMasterMkLst>
          <pc:docMk/>
          <pc:sldMasterMk cId="957125615" sldId="2147483747"/>
        </pc:sldMasterMkLst>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2533272760" sldId="2147483736"/>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3558092542" sldId="2147483737"/>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3370832542" sldId="2147483738"/>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3637792236" sldId="2147483739"/>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1510626442" sldId="2147483740"/>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3720617525" sldId="2147483741"/>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559635719" sldId="2147483742"/>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680935680" sldId="2147483743"/>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3648852709" sldId="2147483744"/>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1713841217" sldId="2147483745"/>
          </pc:sldLayoutMkLst>
        </pc:sldLayoutChg>
        <pc:sldLayoutChg chg="add del">
          <pc:chgData name="Zoe Clout (2317794)" userId="S::2317794@student.uwtsd.ac.uk::29ef8586-6bed-4cc9-a2df-03a43b8bff0b" providerId="AD" clId="Web-{DBA2A418-D633-D21E-AE41-26A5945D6CEA}" dt="2025-01-08T20:29:09.359" v="118"/>
          <pc:sldLayoutMkLst>
            <pc:docMk/>
            <pc:sldMasterMk cId="957125615" sldId="2147483747"/>
            <pc:sldLayoutMk cId="2278994103" sldId="2147483746"/>
          </pc:sldLayoutMkLst>
        </pc:sldLayoutChg>
      </pc:sldMasterChg>
    </pc:docChg>
  </pc:docChgLst>
  <pc:docChgLst>
    <pc:chgData name="Zoe Clout (2317794)" userId="S::2317794@student.uwtsd.ac.uk::29ef8586-6bed-4cc9-a2df-03a43b8bff0b" providerId="AD" clId="Web-{4EE8E0F8-8C66-9C4F-ECE1-6C6AD723D866}"/>
    <pc:docChg chg="addSld delSld modSld">
      <pc:chgData name="Zoe Clout (2317794)" userId="S::2317794@student.uwtsd.ac.uk::29ef8586-6bed-4cc9-a2df-03a43b8bff0b" providerId="AD" clId="Web-{4EE8E0F8-8C66-9C4F-ECE1-6C6AD723D866}" dt="2025-01-11T17:29:47.073" v="608" actId="1076"/>
      <pc:docMkLst>
        <pc:docMk/>
      </pc:docMkLst>
      <pc:sldChg chg="addSp delSp modSp mod setBg">
        <pc:chgData name="Zoe Clout (2317794)" userId="S::2317794@student.uwtsd.ac.uk::29ef8586-6bed-4cc9-a2df-03a43b8bff0b" providerId="AD" clId="Web-{4EE8E0F8-8C66-9C4F-ECE1-6C6AD723D866}" dt="2025-01-11T09:21:37.560" v="148" actId="20577"/>
        <pc:sldMkLst>
          <pc:docMk/>
          <pc:sldMk cId="2353629349" sldId="265"/>
        </pc:sldMkLst>
        <pc:spChg chg="mod">
          <ac:chgData name="Zoe Clout (2317794)" userId="S::2317794@student.uwtsd.ac.uk::29ef8586-6bed-4cc9-a2df-03a43b8bff0b" providerId="AD" clId="Web-{4EE8E0F8-8C66-9C4F-ECE1-6C6AD723D866}" dt="2025-01-11T09:19:54.089" v="138" actId="1076"/>
          <ac:spMkLst>
            <pc:docMk/>
            <pc:sldMk cId="2353629349" sldId="265"/>
            <ac:spMk id="2" creationId="{C075642B-01EC-943B-B370-C721506F1DC5}"/>
          </ac:spMkLst>
        </pc:spChg>
        <pc:spChg chg="mod">
          <ac:chgData name="Zoe Clout (2317794)" userId="S::2317794@student.uwtsd.ac.uk::29ef8586-6bed-4cc9-a2df-03a43b8bff0b" providerId="AD" clId="Web-{4EE8E0F8-8C66-9C4F-ECE1-6C6AD723D866}" dt="2025-01-11T09:21:37.560" v="148" actId="20577"/>
          <ac:spMkLst>
            <pc:docMk/>
            <pc:sldMk cId="2353629349" sldId="265"/>
            <ac:spMk id="6" creationId="{45D991D1-3EA6-BC2A-EBDD-34565302C422}"/>
          </ac:spMkLst>
        </pc:spChg>
        <pc:spChg chg="add">
          <ac:chgData name="Zoe Clout (2317794)" userId="S::2317794@student.uwtsd.ac.uk::29ef8586-6bed-4cc9-a2df-03a43b8bff0b" providerId="AD" clId="Web-{4EE8E0F8-8C66-9C4F-ECE1-6C6AD723D866}" dt="2025-01-11T09:15:58.786" v="104"/>
          <ac:spMkLst>
            <pc:docMk/>
            <pc:sldMk cId="2353629349" sldId="265"/>
            <ac:spMk id="51" creationId="{633D240C-2220-494F-90F6-2A8A57C05CE0}"/>
          </ac:spMkLst>
        </pc:spChg>
        <pc:picChg chg="add mod modCrop">
          <ac:chgData name="Zoe Clout (2317794)" userId="S::2317794@student.uwtsd.ac.uk::29ef8586-6bed-4cc9-a2df-03a43b8bff0b" providerId="AD" clId="Web-{4EE8E0F8-8C66-9C4F-ECE1-6C6AD723D866}" dt="2025-01-11T09:19:28.666" v="135"/>
          <ac:picMkLst>
            <pc:docMk/>
            <pc:sldMk cId="2353629349" sldId="265"/>
            <ac:picMk id="3" creationId="{B5EE10B0-CCEC-5C5A-38FD-C90C06E9570E}"/>
          </ac:picMkLst>
        </pc:picChg>
        <pc:picChg chg="mod ord modCrop">
          <ac:chgData name="Zoe Clout (2317794)" userId="S::2317794@student.uwtsd.ac.uk::29ef8586-6bed-4cc9-a2df-03a43b8bff0b" providerId="AD" clId="Web-{4EE8E0F8-8C66-9C4F-ECE1-6C6AD723D866}" dt="2025-01-11T09:21:08.763" v="146" actId="1076"/>
          <ac:picMkLst>
            <pc:docMk/>
            <pc:sldMk cId="2353629349" sldId="265"/>
            <ac:picMk id="8" creationId="{B4680182-DDB6-22EA-F832-E12C5C3D9038}"/>
          </ac:picMkLst>
        </pc:picChg>
      </pc:sldChg>
      <pc:sldChg chg="addSp delSp modSp new mod setBg">
        <pc:chgData name="Zoe Clout (2317794)" userId="S::2317794@student.uwtsd.ac.uk::29ef8586-6bed-4cc9-a2df-03a43b8bff0b" providerId="AD" clId="Web-{4EE8E0F8-8C66-9C4F-ECE1-6C6AD723D866}" dt="2025-01-11T12:31:25.149" v="547" actId="20577"/>
        <pc:sldMkLst>
          <pc:docMk/>
          <pc:sldMk cId="489912665" sldId="266"/>
        </pc:sldMkLst>
        <pc:spChg chg="mod">
          <ac:chgData name="Zoe Clout (2317794)" userId="S::2317794@student.uwtsd.ac.uk::29ef8586-6bed-4cc9-a2df-03a43b8bff0b" providerId="AD" clId="Web-{4EE8E0F8-8C66-9C4F-ECE1-6C6AD723D866}" dt="2025-01-11T09:34:26.566" v="209" actId="1076"/>
          <ac:spMkLst>
            <pc:docMk/>
            <pc:sldMk cId="489912665" sldId="266"/>
            <ac:spMk id="2" creationId="{BA487F3E-5A94-7089-C481-3DAE051046F5}"/>
          </ac:spMkLst>
        </pc:spChg>
        <pc:spChg chg="add mod">
          <ac:chgData name="Zoe Clout (2317794)" userId="S::2317794@student.uwtsd.ac.uk::29ef8586-6bed-4cc9-a2df-03a43b8bff0b" providerId="AD" clId="Web-{4EE8E0F8-8C66-9C4F-ECE1-6C6AD723D866}" dt="2025-01-11T12:31:25.149" v="547" actId="20577"/>
          <ac:spMkLst>
            <pc:docMk/>
            <pc:sldMk cId="489912665" sldId="266"/>
            <ac:spMk id="3" creationId="{905CBCAD-4B0E-68E1-88AF-C9313C283AA2}"/>
          </ac:spMkLst>
        </pc:spChg>
        <pc:spChg chg="add mod">
          <ac:chgData name="Zoe Clout (2317794)" userId="S::2317794@student.uwtsd.ac.uk::29ef8586-6bed-4cc9-a2df-03a43b8bff0b" providerId="AD" clId="Web-{4EE8E0F8-8C66-9C4F-ECE1-6C6AD723D866}" dt="2025-01-11T09:34:41.035" v="214" actId="14100"/>
          <ac:spMkLst>
            <pc:docMk/>
            <pc:sldMk cId="489912665" sldId="266"/>
            <ac:spMk id="6" creationId="{AAF0133C-BFE0-0958-06DE-E706048A2155}"/>
          </ac:spMkLst>
        </pc:spChg>
        <pc:spChg chg="add">
          <ac:chgData name="Zoe Clout (2317794)" userId="S::2317794@student.uwtsd.ac.uk::29ef8586-6bed-4cc9-a2df-03a43b8bff0b" providerId="AD" clId="Web-{4EE8E0F8-8C66-9C4F-ECE1-6C6AD723D866}" dt="2025-01-11T09:33:57.799" v="204"/>
          <ac:spMkLst>
            <pc:docMk/>
            <pc:sldMk cId="489912665" sldId="266"/>
            <ac:spMk id="17" creationId="{D009D6D5-DAC2-4A8B-A17A-E206B9012D09}"/>
          </ac:spMkLst>
        </pc:spChg>
        <pc:picChg chg="add mod">
          <ac:chgData name="Zoe Clout (2317794)" userId="S::2317794@student.uwtsd.ac.uk::29ef8586-6bed-4cc9-a2df-03a43b8bff0b" providerId="AD" clId="Web-{4EE8E0F8-8C66-9C4F-ECE1-6C6AD723D866}" dt="2025-01-11T12:31:10.335" v="529" actId="1076"/>
          <ac:picMkLst>
            <pc:docMk/>
            <pc:sldMk cId="489912665" sldId="266"/>
            <ac:picMk id="7" creationId="{FDE055C3-AEEA-F909-087D-E937915EE88D}"/>
          </ac:picMkLst>
        </pc:picChg>
      </pc:sldChg>
      <pc:sldChg chg="addSp delSp modSp new">
        <pc:chgData name="Zoe Clout (2317794)" userId="S::2317794@student.uwtsd.ac.uk::29ef8586-6bed-4cc9-a2df-03a43b8bff0b" providerId="AD" clId="Web-{4EE8E0F8-8C66-9C4F-ECE1-6C6AD723D866}" dt="2025-01-11T12:17:25.113" v="505" actId="14100"/>
        <pc:sldMkLst>
          <pc:docMk/>
          <pc:sldMk cId="3373961026" sldId="267"/>
        </pc:sldMkLst>
        <pc:spChg chg="mod">
          <ac:chgData name="Zoe Clout (2317794)" userId="S::2317794@student.uwtsd.ac.uk::29ef8586-6bed-4cc9-a2df-03a43b8bff0b" providerId="AD" clId="Web-{4EE8E0F8-8C66-9C4F-ECE1-6C6AD723D866}" dt="2025-01-11T12:12:06.727" v="469" actId="1076"/>
          <ac:spMkLst>
            <pc:docMk/>
            <pc:sldMk cId="3373961026" sldId="267"/>
            <ac:spMk id="2" creationId="{30FEABC2-F0D9-28E7-E202-7D53C30DF58B}"/>
          </ac:spMkLst>
        </pc:spChg>
        <pc:spChg chg="mod">
          <ac:chgData name="Zoe Clout (2317794)" userId="S::2317794@student.uwtsd.ac.uk::29ef8586-6bed-4cc9-a2df-03a43b8bff0b" providerId="AD" clId="Web-{4EE8E0F8-8C66-9C4F-ECE1-6C6AD723D866}" dt="2025-01-11T12:13:18.248" v="492" actId="20577"/>
          <ac:spMkLst>
            <pc:docMk/>
            <pc:sldMk cId="3373961026" sldId="267"/>
            <ac:spMk id="3" creationId="{99AD8A73-1800-6204-67AA-6DDE2F3134CC}"/>
          </ac:spMkLst>
        </pc:spChg>
        <pc:spChg chg="add mod">
          <ac:chgData name="Zoe Clout (2317794)" userId="S::2317794@student.uwtsd.ac.uk::29ef8586-6bed-4cc9-a2df-03a43b8bff0b" providerId="AD" clId="Web-{4EE8E0F8-8C66-9C4F-ECE1-6C6AD723D866}" dt="2025-01-11T12:13:07.700" v="489" actId="20577"/>
          <ac:spMkLst>
            <pc:docMk/>
            <pc:sldMk cId="3373961026" sldId="267"/>
            <ac:spMk id="4" creationId="{976543CF-E1B4-1D27-E290-B1529EF3F8C5}"/>
          </ac:spMkLst>
        </pc:spChg>
        <pc:picChg chg="add mod modCrop">
          <ac:chgData name="Zoe Clout (2317794)" userId="S::2317794@student.uwtsd.ac.uk::29ef8586-6bed-4cc9-a2df-03a43b8bff0b" providerId="AD" clId="Web-{4EE8E0F8-8C66-9C4F-ECE1-6C6AD723D866}" dt="2025-01-11T12:17:25.113" v="505" actId="14100"/>
          <ac:picMkLst>
            <pc:docMk/>
            <pc:sldMk cId="3373961026" sldId="267"/>
            <ac:picMk id="6" creationId="{AF682CC6-BACD-AA57-CE6A-139F97818D51}"/>
          </ac:picMkLst>
        </pc:picChg>
      </pc:sldChg>
      <pc:sldChg chg="addSp delSp modSp new add del">
        <pc:chgData name="Zoe Clout (2317794)" userId="S::2317794@student.uwtsd.ac.uk::29ef8586-6bed-4cc9-a2df-03a43b8bff0b" providerId="AD" clId="Web-{4EE8E0F8-8C66-9C4F-ECE1-6C6AD723D866}" dt="2025-01-11T17:29:47.073" v="608" actId="1076"/>
        <pc:sldMkLst>
          <pc:docMk/>
          <pc:sldMk cId="404683111" sldId="268"/>
        </pc:sldMkLst>
        <pc:spChg chg="mod">
          <ac:chgData name="Zoe Clout (2317794)" userId="S::2317794@student.uwtsd.ac.uk::29ef8586-6bed-4cc9-a2df-03a43b8bff0b" providerId="AD" clId="Web-{4EE8E0F8-8C66-9C4F-ECE1-6C6AD723D866}" dt="2025-01-11T12:18:32.258" v="527" actId="20577"/>
          <ac:spMkLst>
            <pc:docMk/>
            <pc:sldMk cId="404683111" sldId="268"/>
            <ac:spMk id="2" creationId="{6D9769A6-1C36-E108-2274-70C9B5A3D3A9}"/>
          </ac:spMkLst>
        </pc:spChg>
        <pc:spChg chg="mod">
          <ac:chgData name="Zoe Clout (2317794)" userId="S::2317794@student.uwtsd.ac.uk::29ef8586-6bed-4cc9-a2df-03a43b8bff0b" providerId="AD" clId="Web-{4EE8E0F8-8C66-9C4F-ECE1-6C6AD723D866}" dt="2025-01-11T17:29:47.073" v="608" actId="1076"/>
          <ac:spMkLst>
            <pc:docMk/>
            <pc:sldMk cId="404683111" sldId="268"/>
            <ac:spMk id="3" creationId="{D6B8C488-4658-5837-637D-13E1D323B975}"/>
          </ac:spMkLst>
        </pc:spChg>
        <pc:spChg chg="add mod">
          <ac:chgData name="Zoe Clout (2317794)" userId="S::2317794@student.uwtsd.ac.uk::29ef8586-6bed-4cc9-a2df-03a43b8bff0b" providerId="AD" clId="Web-{4EE8E0F8-8C66-9C4F-ECE1-6C6AD723D866}" dt="2025-01-11T17:29:44.729" v="607" actId="1076"/>
          <ac:spMkLst>
            <pc:docMk/>
            <pc:sldMk cId="404683111" sldId="268"/>
            <ac:spMk id="4" creationId="{523F2402-535B-A41E-5999-16C309F2D10A}"/>
          </ac:spMkLst>
        </pc:spChg>
      </pc:sldChg>
    </pc:docChg>
  </pc:docChgLst>
  <pc:docChgLst>
    <pc:chgData name="Zoe Clout (2317794)" userId="S::2317794@student.uwtsd.ac.uk::29ef8586-6bed-4cc9-a2df-03a43b8bff0b" providerId="AD" clId="Web-{EE7A5B93-993A-C4AE-F56E-7FFEEB7B8258}"/>
    <pc:docChg chg="modSld">
      <pc:chgData name="Zoe Clout (2317794)" userId="S::2317794@student.uwtsd.ac.uk::29ef8586-6bed-4cc9-a2df-03a43b8bff0b" providerId="AD" clId="Web-{EE7A5B93-993A-C4AE-F56E-7FFEEB7B8258}" dt="2025-01-16T11:18:00.080" v="3" actId="20577"/>
      <pc:docMkLst>
        <pc:docMk/>
      </pc:docMkLst>
      <pc:sldChg chg="modSp">
        <pc:chgData name="Zoe Clout (2317794)" userId="S::2317794@student.uwtsd.ac.uk::29ef8586-6bed-4cc9-a2df-03a43b8bff0b" providerId="AD" clId="Web-{EE7A5B93-993A-C4AE-F56E-7FFEEB7B8258}" dt="2025-01-16T11:18:00.080" v="3" actId="20577"/>
        <pc:sldMkLst>
          <pc:docMk/>
          <pc:sldMk cId="3312706920" sldId="263"/>
        </pc:sldMkLst>
        <pc:spChg chg="mod">
          <ac:chgData name="Zoe Clout (2317794)" userId="S::2317794@student.uwtsd.ac.uk::29ef8586-6bed-4cc9-a2df-03a43b8bff0b" providerId="AD" clId="Web-{EE7A5B93-993A-C4AE-F56E-7FFEEB7B8258}" dt="2025-01-16T11:18:00.080" v="3" actId="20577"/>
          <ac:spMkLst>
            <pc:docMk/>
            <pc:sldMk cId="3312706920" sldId="263"/>
            <ac:spMk id="3" creationId="{2BD917AD-9B2E-2E0A-2E5D-74A81AEB0D51}"/>
          </ac:spMkLst>
        </pc:spChg>
      </pc:sldChg>
    </pc:docChg>
  </pc:docChgLst>
  <pc:docChgLst>
    <pc:chgData name="Zoe Clout (2317794)" userId="S::2317794@student.uwtsd.ac.uk::29ef8586-6bed-4cc9-a2df-03a43b8bff0b" providerId="AD" clId="Web-{63A7F982-22F7-F795-645F-4C228B002601}"/>
    <pc:docChg chg="modSld">
      <pc:chgData name="Zoe Clout (2317794)" userId="S::2317794@student.uwtsd.ac.uk::29ef8586-6bed-4cc9-a2df-03a43b8bff0b" providerId="AD" clId="Web-{63A7F982-22F7-F795-645F-4C228B002601}" dt="2025-01-16T11:17:01.957" v="60" actId="20577"/>
      <pc:docMkLst>
        <pc:docMk/>
      </pc:docMkLst>
      <pc:sldChg chg="modSp">
        <pc:chgData name="Zoe Clout (2317794)" userId="S::2317794@student.uwtsd.ac.uk::29ef8586-6bed-4cc9-a2df-03a43b8bff0b" providerId="AD" clId="Web-{63A7F982-22F7-F795-645F-4C228B002601}" dt="2025-01-16T11:08:07.596" v="2" actId="20577"/>
        <pc:sldMkLst>
          <pc:docMk/>
          <pc:sldMk cId="1886693069" sldId="258"/>
        </pc:sldMkLst>
        <pc:spChg chg="mod">
          <ac:chgData name="Zoe Clout (2317794)" userId="S::2317794@student.uwtsd.ac.uk::29ef8586-6bed-4cc9-a2df-03a43b8bff0b" providerId="AD" clId="Web-{63A7F982-22F7-F795-645F-4C228B002601}" dt="2025-01-16T11:08:04.830" v="0" actId="20577"/>
          <ac:spMkLst>
            <pc:docMk/>
            <pc:sldMk cId="1886693069" sldId="258"/>
            <ac:spMk id="8" creationId="{0A68E4A2-4C0E-629B-D77B-62E426E5D94E}"/>
          </ac:spMkLst>
        </pc:spChg>
        <pc:spChg chg="mod">
          <ac:chgData name="Zoe Clout (2317794)" userId="S::2317794@student.uwtsd.ac.uk::29ef8586-6bed-4cc9-a2df-03a43b8bff0b" providerId="AD" clId="Web-{63A7F982-22F7-F795-645F-4C228B002601}" dt="2025-01-16T11:08:07.596" v="2" actId="20577"/>
          <ac:spMkLst>
            <pc:docMk/>
            <pc:sldMk cId="1886693069" sldId="258"/>
            <ac:spMk id="97" creationId="{991A2020-4B12-52D8-C334-8903BEEC72D9}"/>
          </ac:spMkLst>
        </pc:spChg>
      </pc:sldChg>
      <pc:sldChg chg="modSp">
        <pc:chgData name="Zoe Clout (2317794)" userId="S::2317794@student.uwtsd.ac.uk::29ef8586-6bed-4cc9-a2df-03a43b8bff0b" providerId="AD" clId="Web-{63A7F982-22F7-F795-645F-4C228B002601}" dt="2025-01-16T11:16:54.863" v="59" actId="20577"/>
        <pc:sldMkLst>
          <pc:docMk/>
          <pc:sldMk cId="3733386504" sldId="262"/>
        </pc:sldMkLst>
        <pc:spChg chg="mod">
          <ac:chgData name="Zoe Clout (2317794)" userId="S::2317794@student.uwtsd.ac.uk::29ef8586-6bed-4cc9-a2df-03a43b8bff0b" providerId="AD" clId="Web-{63A7F982-22F7-F795-645F-4C228B002601}" dt="2025-01-16T11:16:54.863" v="59" actId="20577"/>
          <ac:spMkLst>
            <pc:docMk/>
            <pc:sldMk cId="3733386504" sldId="262"/>
            <ac:spMk id="3" creationId="{24D861C0-4180-C8B2-F0C2-C62B86A74B2F}"/>
          </ac:spMkLst>
        </pc:spChg>
      </pc:sldChg>
      <pc:sldChg chg="modSp">
        <pc:chgData name="Zoe Clout (2317794)" userId="S::2317794@student.uwtsd.ac.uk::29ef8586-6bed-4cc9-a2df-03a43b8bff0b" providerId="AD" clId="Web-{63A7F982-22F7-F795-645F-4C228B002601}" dt="2025-01-16T11:17:01.957" v="60" actId="20577"/>
        <pc:sldMkLst>
          <pc:docMk/>
          <pc:sldMk cId="3312706920" sldId="263"/>
        </pc:sldMkLst>
        <pc:spChg chg="mod">
          <ac:chgData name="Zoe Clout (2317794)" userId="S::2317794@student.uwtsd.ac.uk::29ef8586-6bed-4cc9-a2df-03a43b8bff0b" providerId="AD" clId="Web-{63A7F982-22F7-F795-645F-4C228B002601}" dt="2025-01-16T11:17:01.957" v="60" actId="20577"/>
          <ac:spMkLst>
            <pc:docMk/>
            <pc:sldMk cId="3312706920" sldId="263"/>
            <ac:spMk id="3" creationId="{2BD917AD-9B2E-2E0A-2E5D-74A81AEB0D51}"/>
          </ac:spMkLst>
        </pc:spChg>
      </pc:sldChg>
      <pc:sldChg chg="modSp">
        <pc:chgData name="Zoe Clout (2317794)" userId="S::2317794@student.uwtsd.ac.uk::29ef8586-6bed-4cc9-a2df-03a43b8bff0b" providerId="AD" clId="Web-{63A7F982-22F7-F795-645F-4C228B002601}" dt="2025-01-16T11:15:00.731" v="58" actId="20577"/>
        <pc:sldMkLst>
          <pc:docMk/>
          <pc:sldMk cId="4287604253" sldId="285"/>
        </pc:sldMkLst>
        <pc:spChg chg="mod">
          <ac:chgData name="Zoe Clout (2317794)" userId="S::2317794@student.uwtsd.ac.uk::29ef8586-6bed-4cc9-a2df-03a43b8bff0b" providerId="AD" clId="Web-{63A7F982-22F7-F795-645F-4C228B002601}" dt="2025-01-16T11:15:00.731" v="58" actId="20577"/>
          <ac:spMkLst>
            <pc:docMk/>
            <pc:sldMk cId="4287604253" sldId="285"/>
            <ac:spMk id="3" creationId="{4002A2EB-62B2-A7CE-5055-77256655A0F2}"/>
          </ac:spMkLst>
        </pc:spChg>
      </pc:sldChg>
    </pc:docChg>
  </pc:docChgLst>
  <pc:docChgLst>
    <pc:chgData name="Zoe Clout (2317794)" userId="S::2317794@student.uwtsd.ac.uk::29ef8586-6bed-4cc9-a2df-03a43b8bff0b" providerId="AD" clId="Web-{3B016A6C-0ADE-AEA6-16ED-A8E02818A9C0}"/>
    <pc:docChg chg="modSld">
      <pc:chgData name="Zoe Clout (2317794)" userId="S::2317794@student.uwtsd.ac.uk::29ef8586-6bed-4cc9-a2df-03a43b8bff0b" providerId="AD" clId="Web-{3B016A6C-0ADE-AEA6-16ED-A8E02818A9C0}" dt="2025-01-15T09:14:58.706" v="69" actId="1076"/>
      <pc:docMkLst>
        <pc:docMk/>
      </pc:docMkLst>
      <pc:sldChg chg="addSp delSp modSp">
        <pc:chgData name="Zoe Clout (2317794)" userId="S::2317794@student.uwtsd.ac.uk::29ef8586-6bed-4cc9-a2df-03a43b8bff0b" providerId="AD" clId="Web-{3B016A6C-0ADE-AEA6-16ED-A8E02818A9C0}" dt="2025-01-15T08:30:25.478" v="52" actId="1076"/>
        <pc:sldMkLst>
          <pc:docMk/>
          <pc:sldMk cId="464644376" sldId="259"/>
        </pc:sldMkLst>
        <pc:spChg chg="mod">
          <ac:chgData name="Zoe Clout (2317794)" userId="S::2317794@student.uwtsd.ac.uk::29ef8586-6bed-4cc9-a2df-03a43b8bff0b" providerId="AD" clId="Web-{3B016A6C-0ADE-AEA6-16ED-A8E02818A9C0}" dt="2025-01-15T08:28:10.129" v="12" actId="14100"/>
          <ac:spMkLst>
            <pc:docMk/>
            <pc:sldMk cId="464644376" sldId="259"/>
            <ac:spMk id="2" creationId="{B79C3B6C-028E-F174-274C-6C3634144191}"/>
          </ac:spMkLst>
        </pc:spChg>
        <pc:spChg chg="mod">
          <ac:chgData name="Zoe Clout (2317794)" userId="S::2317794@student.uwtsd.ac.uk::29ef8586-6bed-4cc9-a2df-03a43b8bff0b" providerId="AD" clId="Web-{3B016A6C-0ADE-AEA6-16ED-A8E02818A9C0}" dt="2025-01-15T08:30:25.478" v="52" actId="1076"/>
          <ac:spMkLst>
            <pc:docMk/>
            <pc:sldMk cId="464644376" sldId="259"/>
            <ac:spMk id="3" creationId="{B614E376-88FE-1982-6CB3-E54F5E521294}"/>
          </ac:spMkLst>
        </pc:spChg>
        <pc:spChg chg="del">
          <ac:chgData name="Zoe Clout (2317794)" userId="S::2317794@student.uwtsd.ac.uk::29ef8586-6bed-4cc9-a2df-03a43b8bff0b" providerId="AD" clId="Web-{3B016A6C-0ADE-AEA6-16ED-A8E02818A9C0}" dt="2025-01-15T08:12:23.779" v="0"/>
          <ac:spMkLst>
            <pc:docMk/>
            <pc:sldMk cId="464644376" sldId="259"/>
            <ac:spMk id="38" creationId="{B6FACB3C-9069-4791-BC5C-0DB7CD19B853}"/>
          </ac:spMkLst>
        </pc:spChg>
        <pc:spChg chg="del">
          <ac:chgData name="Zoe Clout (2317794)" userId="S::2317794@student.uwtsd.ac.uk::29ef8586-6bed-4cc9-a2df-03a43b8bff0b" providerId="AD" clId="Web-{3B016A6C-0ADE-AEA6-16ED-A8E02818A9C0}" dt="2025-01-15T08:12:23.779" v="0"/>
          <ac:spMkLst>
            <pc:docMk/>
            <pc:sldMk cId="464644376" sldId="259"/>
            <ac:spMk id="40" creationId="{71F2038E-D777-4B76-81DD-DD13EE91B9DD}"/>
          </ac:spMkLst>
        </pc:spChg>
        <pc:grpChg chg="del">
          <ac:chgData name="Zoe Clout (2317794)" userId="S::2317794@student.uwtsd.ac.uk::29ef8586-6bed-4cc9-a2df-03a43b8bff0b" providerId="AD" clId="Web-{3B016A6C-0ADE-AEA6-16ED-A8E02818A9C0}" dt="2025-01-15T08:12:23.779" v="0"/>
          <ac:grpSpMkLst>
            <pc:docMk/>
            <pc:sldMk cId="464644376" sldId="259"/>
            <ac:grpSpMk id="42" creationId="{DD354807-230F-4402-B1B9-F733A8F1F190}"/>
          </ac:grpSpMkLst>
        </pc:grpChg>
        <pc:grpChg chg="add">
          <ac:chgData name="Zoe Clout (2317794)" userId="S::2317794@student.uwtsd.ac.uk::29ef8586-6bed-4cc9-a2df-03a43b8bff0b" providerId="AD" clId="Web-{3B016A6C-0ADE-AEA6-16ED-A8E02818A9C0}" dt="2025-01-15T08:12:23.779" v="0"/>
          <ac:grpSpMkLst>
            <pc:docMk/>
            <pc:sldMk cId="464644376" sldId="259"/>
            <ac:grpSpMk id="51" creationId="{6258F736-B256-8039-9DC6-F4E49A5C5AD5}"/>
          </ac:grpSpMkLst>
        </pc:grpChg>
        <pc:picChg chg="mod">
          <ac:chgData name="Zoe Clout (2317794)" userId="S::2317794@student.uwtsd.ac.uk::29ef8586-6bed-4cc9-a2df-03a43b8bff0b" providerId="AD" clId="Web-{3B016A6C-0ADE-AEA6-16ED-A8E02818A9C0}" dt="2025-01-15T08:30:16.540" v="50" actId="14100"/>
          <ac:picMkLst>
            <pc:docMk/>
            <pc:sldMk cId="464644376" sldId="259"/>
            <ac:picMk id="4" creationId="{B7BFFBCC-25DE-0853-0C13-3C9F3E8DA26B}"/>
          </ac:picMkLst>
        </pc:picChg>
      </pc:sldChg>
      <pc:sldChg chg="addSp delSp modSp mod setBg">
        <pc:chgData name="Zoe Clout (2317794)" userId="S::2317794@student.uwtsd.ac.uk::29ef8586-6bed-4cc9-a2df-03a43b8bff0b" providerId="AD" clId="Web-{3B016A6C-0ADE-AEA6-16ED-A8E02818A9C0}" dt="2025-01-15T09:14:58.706" v="69" actId="1076"/>
        <pc:sldMkLst>
          <pc:docMk/>
          <pc:sldMk cId="3839088785" sldId="272"/>
        </pc:sldMkLst>
        <pc:spChg chg="del">
          <ac:chgData name="Zoe Clout (2317794)" userId="S::2317794@student.uwtsd.ac.uk::29ef8586-6bed-4cc9-a2df-03a43b8bff0b" providerId="AD" clId="Web-{3B016A6C-0ADE-AEA6-16ED-A8E02818A9C0}" dt="2025-01-15T09:09:59.855" v="54"/>
          <ac:spMkLst>
            <pc:docMk/>
            <pc:sldMk cId="3839088785" sldId="272"/>
            <ac:spMk id="2" creationId="{DC91E1E8-62F7-B7B1-9C71-EEA65F92FDE2}"/>
          </ac:spMkLst>
        </pc:spChg>
        <pc:spChg chg="del mod">
          <ac:chgData name="Zoe Clout (2317794)" userId="S::2317794@student.uwtsd.ac.uk::29ef8586-6bed-4cc9-a2df-03a43b8bff0b" providerId="AD" clId="Web-{3B016A6C-0ADE-AEA6-16ED-A8E02818A9C0}" dt="2025-01-15T09:10:12.433" v="55"/>
          <ac:spMkLst>
            <pc:docMk/>
            <pc:sldMk cId="3839088785" sldId="272"/>
            <ac:spMk id="3" creationId="{73621FCD-7DFB-BDFC-0F1F-62EDA768FD58}"/>
          </ac:spMkLst>
        </pc:spChg>
        <pc:spChg chg="add del mod">
          <ac:chgData name="Zoe Clout (2317794)" userId="S::2317794@student.uwtsd.ac.uk::29ef8586-6bed-4cc9-a2df-03a43b8bff0b" providerId="AD" clId="Web-{3B016A6C-0ADE-AEA6-16ED-A8E02818A9C0}" dt="2025-01-15T09:10:18.277" v="56"/>
          <ac:spMkLst>
            <pc:docMk/>
            <pc:sldMk cId="3839088785" sldId="272"/>
            <ac:spMk id="5" creationId="{6F3E435D-CF4C-8906-FC4B-B8F61DA5B311}"/>
          </ac:spMkLst>
        </pc:spChg>
        <pc:picChg chg="add del mod modCrop">
          <ac:chgData name="Zoe Clout (2317794)" userId="S::2317794@student.uwtsd.ac.uk::29ef8586-6bed-4cc9-a2df-03a43b8bff0b" providerId="AD" clId="Web-{3B016A6C-0ADE-AEA6-16ED-A8E02818A9C0}" dt="2025-01-15T09:14:58.706" v="69" actId="1076"/>
          <ac:picMkLst>
            <pc:docMk/>
            <pc:sldMk cId="3839088785" sldId="272"/>
            <ac:picMk id="6" creationId="{9598987B-875C-C1A9-3EFD-ED36002D4B14}"/>
          </ac:picMkLst>
        </pc:picChg>
      </pc:sldChg>
    </pc:docChg>
  </pc:docChgLst>
  <pc:docChgLst>
    <pc:chgData name="Zoe Clout (2317794)" userId="S::2317794@student.uwtsd.ac.uk::29ef8586-6bed-4cc9-a2df-03a43b8bff0b" providerId="AD" clId="Web-{A466917D-BA00-FD8F-6C44-93DED1936890}"/>
    <pc:docChg chg="addSld delSld modSld modMainMaster">
      <pc:chgData name="Zoe Clout (2317794)" userId="S::2317794@student.uwtsd.ac.uk::29ef8586-6bed-4cc9-a2df-03a43b8bff0b" providerId="AD" clId="Web-{A466917D-BA00-FD8F-6C44-93DED1936890}" dt="2025-01-15T21:19:20.953" v="327" actId="20577"/>
      <pc:docMkLst>
        <pc:docMk/>
      </pc:docMkLst>
      <pc:sldChg chg="addSp delSp modSp">
        <pc:chgData name="Zoe Clout (2317794)" userId="S::2317794@student.uwtsd.ac.uk::29ef8586-6bed-4cc9-a2df-03a43b8bff0b" providerId="AD" clId="Web-{A466917D-BA00-FD8F-6C44-93DED1936890}" dt="2025-01-15T20:47:55.539" v="106"/>
        <pc:sldMkLst>
          <pc:docMk/>
          <pc:sldMk cId="109857222" sldId="256"/>
        </pc:sldMkLst>
        <pc:spChg chg="add del mod">
          <ac:chgData name="Zoe Clout (2317794)" userId="S::2317794@student.uwtsd.ac.uk::29ef8586-6bed-4cc9-a2df-03a43b8bff0b" providerId="AD" clId="Web-{A466917D-BA00-FD8F-6C44-93DED1936890}" dt="2025-01-15T20:47:10.038" v="88"/>
          <ac:spMkLst>
            <pc:docMk/>
            <pc:sldMk cId="109857222" sldId="256"/>
            <ac:spMk id="5" creationId="{805364E1-0877-384B-1A0C-F8C8A4E60524}"/>
          </ac:spMkLst>
        </pc:spChg>
        <pc:spChg chg="add del mod">
          <ac:chgData name="Zoe Clout (2317794)" userId="S::2317794@student.uwtsd.ac.uk::29ef8586-6bed-4cc9-a2df-03a43b8bff0b" providerId="AD" clId="Web-{A466917D-BA00-FD8F-6C44-93DED1936890}" dt="2025-01-15T20:47:11.225" v="89"/>
          <ac:spMkLst>
            <pc:docMk/>
            <pc:sldMk cId="109857222" sldId="256"/>
            <ac:spMk id="6" creationId="{DF6CA8D7-8AA1-E52E-89F0-D56787417AF7}"/>
          </ac:spMkLst>
        </pc:spChg>
        <pc:spChg chg="add del mod">
          <ac:chgData name="Zoe Clout (2317794)" userId="S::2317794@student.uwtsd.ac.uk::29ef8586-6bed-4cc9-a2df-03a43b8bff0b" providerId="AD" clId="Web-{A466917D-BA00-FD8F-6C44-93DED1936890}" dt="2025-01-15T20:47:13.444" v="91"/>
          <ac:spMkLst>
            <pc:docMk/>
            <pc:sldMk cId="109857222" sldId="256"/>
            <ac:spMk id="7" creationId="{3B114263-2DDC-B9C7-3C36-9F2A15D59DAA}"/>
          </ac:spMkLst>
        </pc:spChg>
        <pc:spChg chg="add del mod">
          <ac:chgData name="Zoe Clout (2317794)" userId="S::2317794@student.uwtsd.ac.uk::29ef8586-6bed-4cc9-a2df-03a43b8bff0b" providerId="AD" clId="Web-{A466917D-BA00-FD8F-6C44-93DED1936890}" dt="2025-01-15T20:47:55.539" v="106"/>
          <ac:spMkLst>
            <pc:docMk/>
            <pc:sldMk cId="109857222" sldId="256"/>
            <ac:spMk id="8" creationId="{30A3C9C8-D6D1-C97F-F749-A19DA4DF0C5D}"/>
          </ac:spMkLst>
        </pc:spChg>
        <pc:spChg chg="add mod">
          <ac:chgData name="Zoe Clout (2317794)" userId="S::2317794@student.uwtsd.ac.uk::29ef8586-6bed-4cc9-a2df-03a43b8bff0b" providerId="AD" clId="Web-{A466917D-BA00-FD8F-6C44-93DED1936890}" dt="2025-01-15T20:47:51.711" v="104"/>
          <ac:spMkLst>
            <pc:docMk/>
            <pc:sldMk cId="109857222" sldId="256"/>
            <ac:spMk id="9" creationId="{2DD526B8-E71D-E0A6-51F8-C124FAA7BEBC}"/>
          </ac:spMkLst>
        </pc:spChg>
      </pc:sldChg>
      <pc:sldChg chg="addSp modSp">
        <pc:chgData name="Zoe Clout (2317794)" userId="S::2317794@student.uwtsd.ac.uk::29ef8586-6bed-4cc9-a2df-03a43b8bff0b" providerId="AD" clId="Web-{A466917D-BA00-FD8F-6C44-93DED1936890}" dt="2025-01-15T20:47:59.914" v="107"/>
        <pc:sldMkLst>
          <pc:docMk/>
          <pc:sldMk cId="3847954000" sldId="257"/>
        </pc:sldMkLst>
        <pc:spChg chg="add mod">
          <ac:chgData name="Zoe Clout (2317794)" userId="S::2317794@student.uwtsd.ac.uk::29ef8586-6bed-4cc9-a2df-03a43b8bff0b" providerId="AD" clId="Web-{A466917D-BA00-FD8F-6C44-93DED1936890}" dt="2025-01-15T20:47:59.914" v="107"/>
          <ac:spMkLst>
            <pc:docMk/>
            <pc:sldMk cId="3847954000" sldId="257"/>
            <ac:spMk id="5" creationId="{5B6F5B48-CAB5-EA65-E382-1D7AD618524F}"/>
          </ac:spMkLst>
        </pc:spChg>
      </pc:sldChg>
      <pc:sldChg chg="addSp modSp">
        <pc:chgData name="Zoe Clout (2317794)" userId="S::2317794@student.uwtsd.ac.uk::29ef8586-6bed-4cc9-a2df-03a43b8bff0b" providerId="AD" clId="Web-{A466917D-BA00-FD8F-6C44-93DED1936890}" dt="2025-01-15T20:47:59.914" v="107"/>
        <pc:sldMkLst>
          <pc:docMk/>
          <pc:sldMk cId="1886693069" sldId="258"/>
        </pc:sldMkLst>
        <pc:spChg chg="mod">
          <ac:chgData name="Zoe Clout (2317794)" userId="S::2317794@student.uwtsd.ac.uk::29ef8586-6bed-4cc9-a2df-03a43b8bff0b" providerId="AD" clId="Web-{A466917D-BA00-FD8F-6C44-93DED1936890}" dt="2025-01-15T19:34:42.005" v="7" actId="1076"/>
          <ac:spMkLst>
            <pc:docMk/>
            <pc:sldMk cId="1886693069" sldId="258"/>
            <ac:spMk id="2" creationId="{0B1650DF-A002-E93B-C227-6D2C5CA7A67C}"/>
          </ac:spMkLst>
        </pc:spChg>
        <pc:spChg chg="add mod">
          <ac:chgData name="Zoe Clout (2317794)" userId="S::2317794@student.uwtsd.ac.uk::29ef8586-6bed-4cc9-a2df-03a43b8bff0b" providerId="AD" clId="Web-{A466917D-BA00-FD8F-6C44-93DED1936890}" dt="2025-01-15T20:47:59.914" v="107"/>
          <ac:spMkLst>
            <pc:docMk/>
            <pc:sldMk cId="1886693069" sldId="258"/>
            <ac:spMk id="3" creationId="{5CD23C71-2663-7ADC-E29C-7AF1E135D8C6}"/>
          </ac:spMkLst>
        </pc:spChg>
        <pc:spChg chg="mod">
          <ac:chgData name="Zoe Clout (2317794)" userId="S::2317794@student.uwtsd.ac.uk::29ef8586-6bed-4cc9-a2df-03a43b8bff0b" providerId="AD" clId="Web-{A466917D-BA00-FD8F-6C44-93DED1936890}" dt="2025-01-15T19:42:54.160" v="39" actId="20577"/>
          <ac:spMkLst>
            <pc:docMk/>
            <pc:sldMk cId="1886693069" sldId="258"/>
            <ac:spMk id="8" creationId="{0A68E4A2-4C0E-629B-D77B-62E426E5D94E}"/>
          </ac:spMkLst>
        </pc:spChg>
        <pc:spChg chg="mod">
          <ac:chgData name="Zoe Clout (2317794)" userId="S::2317794@student.uwtsd.ac.uk::29ef8586-6bed-4cc9-a2df-03a43b8bff0b" providerId="AD" clId="Web-{A466917D-BA00-FD8F-6C44-93DED1936890}" dt="2025-01-15T19:43:49.006" v="57" actId="20577"/>
          <ac:spMkLst>
            <pc:docMk/>
            <pc:sldMk cId="1886693069" sldId="258"/>
            <ac:spMk id="97" creationId="{991A2020-4B12-52D8-C334-8903BEEC72D9}"/>
          </ac:spMkLst>
        </pc:spChg>
      </pc:sldChg>
      <pc:sldChg chg="addSp modSp">
        <pc:chgData name="Zoe Clout (2317794)" userId="S::2317794@student.uwtsd.ac.uk::29ef8586-6bed-4cc9-a2df-03a43b8bff0b" providerId="AD" clId="Web-{A466917D-BA00-FD8F-6C44-93DED1936890}" dt="2025-01-15T20:47:59.914" v="107"/>
        <pc:sldMkLst>
          <pc:docMk/>
          <pc:sldMk cId="464644376" sldId="259"/>
        </pc:sldMkLst>
        <pc:spChg chg="mod">
          <ac:chgData name="Zoe Clout (2317794)" userId="S::2317794@student.uwtsd.ac.uk::29ef8586-6bed-4cc9-a2df-03a43b8bff0b" providerId="AD" clId="Web-{A466917D-BA00-FD8F-6C44-93DED1936890}" dt="2025-01-15T20:40:47.354" v="58" actId="1076"/>
          <ac:spMkLst>
            <pc:docMk/>
            <pc:sldMk cId="464644376" sldId="259"/>
            <ac:spMk id="3" creationId="{B614E376-88FE-1982-6CB3-E54F5E521294}"/>
          </ac:spMkLst>
        </pc:spChg>
        <pc:spChg chg="add mod">
          <ac:chgData name="Zoe Clout (2317794)" userId="S::2317794@student.uwtsd.ac.uk::29ef8586-6bed-4cc9-a2df-03a43b8bff0b" providerId="AD" clId="Web-{A466917D-BA00-FD8F-6C44-93DED1936890}" dt="2025-01-15T20:47:59.914" v="107"/>
          <ac:spMkLst>
            <pc:docMk/>
            <pc:sldMk cId="464644376" sldId="259"/>
            <ac:spMk id="5" creationId="{6958ACD1-79D5-5A96-5FE9-F8360101D9E5}"/>
          </ac:spMkLst>
        </pc:spChg>
      </pc:sldChg>
      <pc:sldChg chg="addSp modSp">
        <pc:chgData name="Zoe Clout (2317794)" userId="S::2317794@student.uwtsd.ac.uk::29ef8586-6bed-4cc9-a2df-03a43b8bff0b" providerId="AD" clId="Web-{A466917D-BA00-FD8F-6C44-93DED1936890}" dt="2025-01-15T20:47:59.914" v="107"/>
        <pc:sldMkLst>
          <pc:docMk/>
          <pc:sldMk cId="3662178735" sldId="260"/>
        </pc:sldMkLst>
        <pc:spChg chg="mod">
          <ac:chgData name="Zoe Clout (2317794)" userId="S::2317794@student.uwtsd.ac.uk::29ef8586-6bed-4cc9-a2df-03a43b8bff0b" providerId="AD" clId="Web-{A466917D-BA00-FD8F-6C44-93DED1936890}" dt="2025-01-15T20:46:26.740" v="85" actId="20577"/>
          <ac:spMkLst>
            <pc:docMk/>
            <pc:sldMk cId="3662178735" sldId="260"/>
            <ac:spMk id="3" creationId="{2A7FCA32-AC65-A2A8-5879-D865DFC1FFE1}"/>
          </ac:spMkLst>
        </pc:spChg>
        <pc:spChg chg="add mod">
          <ac:chgData name="Zoe Clout (2317794)" userId="S::2317794@student.uwtsd.ac.uk::29ef8586-6bed-4cc9-a2df-03a43b8bff0b" providerId="AD" clId="Web-{A466917D-BA00-FD8F-6C44-93DED1936890}" dt="2025-01-15T20:47:59.914" v="107"/>
          <ac:spMkLst>
            <pc:docMk/>
            <pc:sldMk cId="3662178735" sldId="260"/>
            <ac:spMk id="5" creationId="{8ACE7DA0-5604-D5E0-5FCB-F90EB31C4DF0}"/>
          </ac:spMkLst>
        </pc:spChg>
      </pc:sldChg>
      <pc:sldChg chg="addSp modSp del">
        <pc:chgData name="Zoe Clout (2317794)" userId="S::2317794@student.uwtsd.ac.uk::29ef8586-6bed-4cc9-a2df-03a43b8bff0b" providerId="AD" clId="Web-{A466917D-BA00-FD8F-6C44-93DED1936890}" dt="2025-01-15T20:57:53.901" v="166"/>
        <pc:sldMkLst>
          <pc:docMk/>
          <pc:sldMk cId="565140928" sldId="261"/>
        </pc:sldMkLst>
        <pc:spChg chg="add mod">
          <ac:chgData name="Zoe Clout (2317794)" userId="S::2317794@student.uwtsd.ac.uk::29ef8586-6bed-4cc9-a2df-03a43b8bff0b" providerId="AD" clId="Web-{A466917D-BA00-FD8F-6C44-93DED1936890}" dt="2025-01-15T20:47:59.914" v="107"/>
          <ac:spMkLst>
            <pc:docMk/>
            <pc:sldMk cId="565140928" sldId="261"/>
            <ac:spMk id="4" creationId="{112DB184-C1F8-87BA-F016-FA3E2E6C6B45}"/>
          </ac:spMkLst>
        </pc:spChg>
        <pc:spChg chg="mod">
          <ac:chgData name="Zoe Clout (2317794)" userId="S::2317794@student.uwtsd.ac.uk::29ef8586-6bed-4cc9-a2df-03a43b8bff0b" providerId="AD" clId="Web-{A466917D-BA00-FD8F-6C44-93DED1936890}" dt="2025-01-15T20:54:18.644" v="123" actId="20577"/>
          <ac:spMkLst>
            <pc:docMk/>
            <pc:sldMk cId="565140928" sldId="261"/>
            <ac:spMk id="8" creationId="{F0024056-74FD-71B8-622D-B8148C8271D6}"/>
          </ac:spMkLst>
        </pc:spChg>
        <pc:spChg chg="mod">
          <ac:chgData name="Zoe Clout (2317794)" userId="S::2317794@student.uwtsd.ac.uk::29ef8586-6bed-4cc9-a2df-03a43b8bff0b" providerId="AD" clId="Web-{A466917D-BA00-FD8F-6C44-93DED1936890}" dt="2025-01-15T20:55:15.848" v="138" actId="14100"/>
          <ac:spMkLst>
            <pc:docMk/>
            <pc:sldMk cId="565140928" sldId="261"/>
            <ac:spMk id="19" creationId="{A0515CF2-ACAB-E01B-85EA-891AFE2BD733}"/>
          </ac:spMkLst>
        </pc:spChg>
        <pc:picChg chg="mod">
          <ac:chgData name="Zoe Clout (2317794)" userId="S::2317794@student.uwtsd.ac.uk::29ef8586-6bed-4cc9-a2df-03a43b8bff0b" providerId="AD" clId="Web-{A466917D-BA00-FD8F-6C44-93DED1936890}" dt="2025-01-15T20:55:02.036" v="133" actId="1076"/>
          <ac:picMkLst>
            <pc:docMk/>
            <pc:sldMk cId="565140928" sldId="261"/>
            <ac:picMk id="3" creationId="{EF482177-38AF-9E05-43E3-3E70969E31D9}"/>
          </ac:picMkLst>
        </pc:picChg>
      </pc:sldChg>
      <pc:sldChg chg="addSp modSp">
        <pc:chgData name="Zoe Clout (2317794)" userId="S::2317794@student.uwtsd.ac.uk::29ef8586-6bed-4cc9-a2df-03a43b8bff0b" providerId="AD" clId="Web-{A466917D-BA00-FD8F-6C44-93DED1936890}" dt="2025-01-15T21:00:16.045" v="190" actId="20577"/>
        <pc:sldMkLst>
          <pc:docMk/>
          <pc:sldMk cId="3733386504" sldId="262"/>
        </pc:sldMkLst>
        <pc:spChg chg="mod">
          <ac:chgData name="Zoe Clout (2317794)" userId="S::2317794@student.uwtsd.ac.uk::29ef8586-6bed-4cc9-a2df-03a43b8bff0b" providerId="AD" clId="Web-{A466917D-BA00-FD8F-6C44-93DED1936890}" dt="2025-01-15T21:00:16.045" v="190" actId="20577"/>
          <ac:spMkLst>
            <pc:docMk/>
            <pc:sldMk cId="3733386504" sldId="262"/>
            <ac:spMk id="3" creationId="{24D861C0-4180-C8B2-F0C2-C62B86A74B2F}"/>
          </ac:spMkLst>
        </pc:spChg>
        <pc:spChg chg="add mod">
          <ac:chgData name="Zoe Clout (2317794)" userId="S::2317794@student.uwtsd.ac.uk::29ef8586-6bed-4cc9-a2df-03a43b8bff0b" providerId="AD" clId="Web-{A466917D-BA00-FD8F-6C44-93DED1936890}" dt="2025-01-15T20:47:59.914" v="107"/>
          <ac:spMkLst>
            <pc:docMk/>
            <pc:sldMk cId="3733386504" sldId="262"/>
            <ac:spMk id="4" creationId="{0410EBF4-555E-38DB-2108-C698074DDEC0}"/>
          </ac:spMkLst>
        </pc:spChg>
      </pc:sldChg>
      <pc:sldChg chg="addSp modSp">
        <pc:chgData name="Zoe Clout (2317794)" userId="S::2317794@student.uwtsd.ac.uk::29ef8586-6bed-4cc9-a2df-03a43b8bff0b" providerId="AD" clId="Web-{A466917D-BA00-FD8F-6C44-93DED1936890}" dt="2025-01-15T21:03:26.926" v="212" actId="1076"/>
        <pc:sldMkLst>
          <pc:docMk/>
          <pc:sldMk cId="3312706920" sldId="263"/>
        </pc:sldMkLst>
        <pc:spChg chg="mod">
          <ac:chgData name="Zoe Clout (2317794)" userId="S::2317794@student.uwtsd.ac.uk::29ef8586-6bed-4cc9-a2df-03a43b8bff0b" providerId="AD" clId="Web-{A466917D-BA00-FD8F-6C44-93DED1936890}" dt="2025-01-15T21:03:23.598" v="211" actId="1076"/>
          <ac:spMkLst>
            <pc:docMk/>
            <pc:sldMk cId="3312706920" sldId="263"/>
            <ac:spMk id="2" creationId="{F6E16386-3A73-6B75-ABD9-A7DCB99BB3AE}"/>
          </ac:spMkLst>
        </pc:spChg>
        <pc:spChg chg="mod">
          <ac:chgData name="Zoe Clout (2317794)" userId="S::2317794@student.uwtsd.ac.uk::29ef8586-6bed-4cc9-a2df-03a43b8bff0b" providerId="AD" clId="Web-{A466917D-BA00-FD8F-6C44-93DED1936890}" dt="2025-01-15T21:03:26.926" v="212" actId="1076"/>
          <ac:spMkLst>
            <pc:docMk/>
            <pc:sldMk cId="3312706920" sldId="263"/>
            <ac:spMk id="3" creationId="{2BD917AD-9B2E-2E0A-2E5D-74A81AEB0D51}"/>
          </ac:spMkLst>
        </pc:spChg>
        <pc:spChg chg="add mod">
          <ac:chgData name="Zoe Clout (2317794)" userId="S::2317794@student.uwtsd.ac.uk::29ef8586-6bed-4cc9-a2df-03a43b8bff0b" providerId="AD" clId="Web-{A466917D-BA00-FD8F-6C44-93DED1936890}" dt="2025-01-15T20:47:59.914" v="107"/>
          <ac:spMkLst>
            <pc:docMk/>
            <pc:sldMk cId="3312706920" sldId="263"/>
            <ac:spMk id="5" creationId="{903B219F-82D9-27BD-9FDB-3936A8A0D043}"/>
          </ac:spMkLst>
        </pc:spChg>
      </pc:sldChg>
      <pc:sldChg chg="addSp modSp">
        <pc:chgData name="Zoe Clout (2317794)" userId="S::2317794@student.uwtsd.ac.uk::29ef8586-6bed-4cc9-a2df-03a43b8bff0b" providerId="AD" clId="Web-{A466917D-BA00-FD8F-6C44-93DED1936890}" dt="2025-01-15T21:05:39.523" v="226" actId="20577"/>
        <pc:sldMkLst>
          <pc:docMk/>
          <pc:sldMk cId="3227789762" sldId="264"/>
        </pc:sldMkLst>
        <pc:spChg chg="mod">
          <ac:chgData name="Zoe Clout (2317794)" userId="S::2317794@student.uwtsd.ac.uk::29ef8586-6bed-4cc9-a2df-03a43b8bff0b" providerId="AD" clId="Web-{A466917D-BA00-FD8F-6C44-93DED1936890}" dt="2025-01-15T21:05:39.523" v="226" actId="20577"/>
          <ac:spMkLst>
            <pc:docMk/>
            <pc:sldMk cId="3227789762" sldId="264"/>
            <ac:spMk id="3" creationId="{AB45C81C-8C49-3102-7865-C1E720FAEBA8}"/>
          </ac:spMkLst>
        </pc:spChg>
        <pc:spChg chg="add mod">
          <ac:chgData name="Zoe Clout (2317794)" userId="S::2317794@student.uwtsd.ac.uk::29ef8586-6bed-4cc9-a2df-03a43b8bff0b" providerId="AD" clId="Web-{A466917D-BA00-FD8F-6C44-93DED1936890}" dt="2025-01-15T20:47:59.914" v="107"/>
          <ac:spMkLst>
            <pc:docMk/>
            <pc:sldMk cId="3227789762" sldId="264"/>
            <ac:spMk id="5" creationId="{22A1B25C-AC3A-E692-30AF-32C44A548B75}"/>
          </ac:spMkLst>
        </pc:spChg>
      </pc:sldChg>
      <pc:sldChg chg="addSp modSp">
        <pc:chgData name="Zoe Clout (2317794)" userId="S::2317794@student.uwtsd.ac.uk::29ef8586-6bed-4cc9-a2df-03a43b8bff0b" providerId="AD" clId="Web-{A466917D-BA00-FD8F-6C44-93DED1936890}" dt="2025-01-15T21:08:18.778" v="255" actId="20577"/>
        <pc:sldMkLst>
          <pc:docMk/>
          <pc:sldMk cId="2353629349" sldId="265"/>
        </pc:sldMkLst>
        <pc:spChg chg="add mod">
          <ac:chgData name="Zoe Clout (2317794)" userId="S::2317794@student.uwtsd.ac.uk::29ef8586-6bed-4cc9-a2df-03a43b8bff0b" providerId="AD" clId="Web-{A466917D-BA00-FD8F-6C44-93DED1936890}" dt="2025-01-15T20:47:59.914" v="107"/>
          <ac:spMkLst>
            <pc:docMk/>
            <pc:sldMk cId="2353629349" sldId="265"/>
            <ac:spMk id="5" creationId="{7D09FDDF-01B6-B0B2-150B-B3BAB139EEED}"/>
          </ac:spMkLst>
        </pc:spChg>
        <pc:spChg chg="mod">
          <ac:chgData name="Zoe Clout (2317794)" userId="S::2317794@student.uwtsd.ac.uk::29ef8586-6bed-4cc9-a2df-03a43b8bff0b" providerId="AD" clId="Web-{A466917D-BA00-FD8F-6C44-93DED1936890}" dt="2025-01-15T21:08:18.778" v="255" actId="20577"/>
          <ac:spMkLst>
            <pc:docMk/>
            <pc:sldMk cId="2353629349" sldId="265"/>
            <ac:spMk id="6" creationId="{45D991D1-3EA6-BC2A-EBDD-34565302C422}"/>
          </ac:spMkLst>
        </pc:spChg>
      </pc:sldChg>
      <pc:sldChg chg="addSp modSp">
        <pc:chgData name="Zoe Clout (2317794)" userId="S::2317794@student.uwtsd.ac.uk::29ef8586-6bed-4cc9-a2df-03a43b8bff0b" providerId="AD" clId="Web-{A466917D-BA00-FD8F-6C44-93DED1936890}" dt="2025-01-15T21:14:57.524" v="271" actId="20577"/>
        <pc:sldMkLst>
          <pc:docMk/>
          <pc:sldMk cId="489912665" sldId="266"/>
        </pc:sldMkLst>
        <pc:spChg chg="mod">
          <ac:chgData name="Zoe Clout (2317794)" userId="S::2317794@student.uwtsd.ac.uk::29ef8586-6bed-4cc9-a2df-03a43b8bff0b" providerId="AD" clId="Web-{A466917D-BA00-FD8F-6C44-93DED1936890}" dt="2025-01-15T21:13:27.005" v="265" actId="20577"/>
          <ac:spMkLst>
            <pc:docMk/>
            <pc:sldMk cId="489912665" sldId="266"/>
            <ac:spMk id="3" creationId="{905CBCAD-4B0E-68E1-88AF-C9313C283AA2}"/>
          </ac:spMkLst>
        </pc:spChg>
        <pc:spChg chg="add mod">
          <ac:chgData name="Zoe Clout (2317794)" userId="S::2317794@student.uwtsd.ac.uk::29ef8586-6bed-4cc9-a2df-03a43b8bff0b" providerId="AD" clId="Web-{A466917D-BA00-FD8F-6C44-93DED1936890}" dt="2025-01-15T20:47:59.914" v="107"/>
          <ac:spMkLst>
            <pc:docMk/>
            <pc:sldMk cId="489912665" sldId="266"/>
            <ac:spMk id="4" creationId="{7384AE37-E256-84A3-4743-98A04D816979}"/>
          </ac:spMkLst>
        </pc:spChg>
        <pc:spChg chg="mod">
          <ac:chgData name="Zoe Clout (2317794)" userId="S::2317794@student.uwtsd.ac.uk::29ef8586-6bed-4cc9-a2df-03a43b8bff0b" providerId="AD" clId="Web-{A466917D-BA00-FD8F-6C44-93DED1936890}" dt="2025-01-15T21:14:57.524" v="271" actId="20577"/>
          <ac:spMkLst>
            <pc:docMk/>
            <pc:sldMk cId="489912665" sldId="266"/>
            <ac:spMk id="6" creationId="{AAF0133C-BFE0-0958-06DE-E706048A2155}"/>
          </ac:spMkLst>
        </pc:spChg>
      </pc:sldChg>
      <pc:sldChg chg="addSp modSp">
        <pc:chgData name="Zoe Clout (2317794)" userId="S::2317794@student.uwtsd.ac.uk::29ef8586-6bed-4cc9-a2df-03a43b8bff0b" providerId="AD" clId="Web-{A466917D-BA00-FD8F-6C44-93DED1936890}" dt="2025-01-15T21:19:20.953" v="327" actId="20577"/>
        <pc:sldMkLst>
          <pc:docMk/>
          <pc:sldMk cId="3373961026" sldId="267"/>
        </pc:sldMkLst>
        <pc:spChg chg="mod">
          <ac:chgData name="Zoe Clout (2317794)" userId="S::2317794@student.uwtsd.ac.uk::29ef8586-6bed-4cc9-a2df-03a43b8bff0b" providerId="AD" clId="Web-{A466917D-BA00-FD8F-6C44-93DED1936890}" dt="2025-01-15T21:17:54.576" v="302" actId="1076"/>
          <ac:spMkLst>
            <pc:docMk/>
            <pc:sldMk cId="3373961026" sldId="267"/>
            <ac:spMk id="3" creationId="{99AD8A73-1800-6204-67AA-6DDE2F3134CC}"/>
          </ac:spMkLst>
        </pc:spChg>
        <pc:spChg chg="mod">
          <ac:chgData name="Zoe Clout (2317794)" userId="S::2317794@student.uwtsd.ac.uk::29ef8586-6bed-4cc9-a2df-03a43b8bff0b" providerId="AD" clId="Web-{A466917D-BA00-FD8F-6C44-93DED1936890}" dt="2025-01-15T21:19:20.953" v="327" actId="20577"/>
          <ac:spMkLst>
            <pc:docMk/>
            <pc:sldMk cId="3373961026" sldId="267"/>
            <ac:spMk id="4" creationId="{976543CF-E1B4-1D27-E290-B1529EF3F8C5}"/>
          </ac:spMkLst>
        </pc:spChg>
        <pc:spChg chg="add mod">
          <ac:chgData name="Zoe Clout (2317794)" userId="S::2317794@student.uwtsd.ac.uk::29ef8586-6bed-4cc9-a2df-03a43b8bff0b" providerId="AD" clId="Web-{A466917D-BA00-FD8F-6C44-93DED1936890}" dt="2025-01-15T20:47:59.914" v="107"/>
          <ac:spMkLst>
            <pc:docMk/>
            <pc:sldMk cId="3373961026" sldId="267"/>
            <ac:spMk id="5" creationId="{D7CEAA2F-3BFF-4E88-BC80-4D57D4D5E2FB}"/>
          </ac:spMkLst>
        </pc:spChg>
      </pc:sldChg>
      <pc:sldChg chg="addSp modSp">
        <pc:chgData name="Zoe Clout (2317794)" userId="S::2317794@student.uwtsd.ac.uk::29ef8586-6bed-4cc9-a2df-03a43b8bff0b" providerId="AD" clId="Web-{A466917D-BA00-FD8F-6C44-93DED1936890}" dt="2025-01-15T20:47:59.914" v="107"/>
        <pc:sldMkLst>
          <pc:docMk/>
          <pc:sldMk cId="404683111" sldId="268"/>
        </pc:sldMkLst>
        <pc:spChg chg="add mod">
          <ac:chgData name="Zoe Clout (2317794)" userId="S::2317794@student.uwtsd.ac.uk::29ef8586-6bed-4cc9-a2df-03a43b8bff0b" providerId="AD" clId="Web-{A466917D-BA00-FD8F-6C44-93DED1936890}" dt="2025-01-15T20:47:59.914" v="107"/>
          <ac:spMkLst>
            <pc:docMk/>
            <pc:sldMk cId="404683111" sldId="268"/>
            <ac:spMk id="6" creationId="{09F26FC5-40FA-535C-CA8A-FD8BE544C6B5}"/>
          </ac:spMkLst>
        </pc:spChg>
      </pc:sldChg>
      <pc:sldChg chg="addSp modSp">
        <pc:chgData name="Zoe Clout (2317794)" userId="S::2317794@student.uwtsd.ac.uk::29ef8586-6bed-4cc9-a2df-03a43b8bff0b" providerId="AD" clId="Web-{A466917D-BA00-FD8F-6C44-93DED1936890}" dt="2025-01-15T20:47:59.914" v="107"/>
        <pc:sldMkLst>
          <pc:docMk/>
          <pc:sldMk cId="1302418632" sldId="269"/>
        </pc:sldMkLst>
        <pc:spChg chg="add mod">
          <ac:chgData name="Zoe Clout (2317794)" userId="S::2317794@student.uwtsd.ac.uk::29ef8586-6bed-4cc9-a2df-03a43b8bff0b" providerId="AD" clId="Web-{A466917D-BA00-FD8F-6C44-93DED1936890}" dt="2025-01-15T20:47:59.914" v="107"/>
          <ac:spMkLst>
            <pc:docMk/>
            <pc:sldMk cId="1302418632" sldId="269"/>
            <ac:spMk id="5" creationId="{C2CB5AF7-4890-61CD-DBE2-7FC09C6E64E2}"/>
          </ac:spMkLst>
        </pc:spChg>
      </pc:sldChg>
      <pc:sldChg chg="addSp modSp">
        <pc:chgData name="Zoe Clout (2317794)" userId="S::2317794@student.uwtsd.ac.uk::29ef8586-6bed-4cc9-a2df-03a43b8bff0b" providerId="AD" clId="Web-{A466917D-BA00-FD8F-6C44-93DED1936890}" dt="2025-01-15T20:47:59.914" v="107"/>
        <pc:sldMkLst>
          <pc:docMk/>
          <pc:sldMk cId="982491958" sldId="270"/>
        </pc:sldMkLst>
        <pc:spChg chg="add mod">
          <ac:chgData name="Zoe Clout (2317794)" userId="S::2317794@student.uwtsd.ac.uk::29ef8586-6bed-4cc9-a2df-03a43b8bff0b" providerId="AD" clId="Web-{A466917D-BA00-FD8F-6C44-93DED1936890}" dt="2025-01-15T20:47:59.914" v="107"/>
          <ac:spMkLst>
            <pc:docMk/>
            <pc:sldMk cId="982491958" sldId="270"/>
            <ac:spMk id="6" creationId="{D3899F72-91A2-4232-58A0-FB21234C30DD}"/>
          </ac:spMkLst>
        </pc:spChg>
      </pc:sldChg>
      <pc:sldChg chg="addSp modSp">
        <pc:chgData name="Zoe Clout (2317794)" userId="S::2317794@student.uwtsd.ac.uk::29ef8586-6bed-4cc9-a2df-03a43b8bff0b" providerId="AD" clId="Web-{A466917D-BA00-FD8F-6C44-93DED1936890}" dt="2025-01-15T20:47:59.914" v="107"/>
        <pc:sldMkLst>
          <pc:docMk/>
          <pc:sldMk cId="2170843283" sldId="271"/>
        </pc:sldMkLst>
        <pc:spChg chg="add mod">
          <ac:chgData name="Zoe Clout (2317794)" userId="S::2317794@student.uwtsd.ac.uk::29ef8586-6bed-4cc9-a2df-03a43b8bff0b" providerId="AD" clId="Web-{A466917D-BA00-FD8F-6C44-93DED1936890}" dt="2025-01-15T20:47:59.914" v="107"/>
          <ac:spMkLst>
            <pc:docMk/>
            <pc:sldMk cId="2170843283" sldId="271"/>
            <ac:spMk id="5" creationId="{ED795A16-C73C-CA22-0F20-760E61D023C5}"/>
          </ac:spMkLst>
        </pc:spChg>
      </pc:sldChg>
      <pc:sldChg chg="addSp modSp">
        <pc:chgData name="Zoe Clout (2317794)" userId="S::2317794@student.uwtsd.ac.uk::29ef8586-6bed-4cc9-a2df-03a43b8bff0b" providerId="AD" clId="Web-{A466917D-BA00-FD8F-6C44-93DED1936890}" dt="2025-01-15T21:06:46.275" v="237" actId="14100"/>
        <pc:sldMkLst>
          <pc:docMk/>
          <pc:sldMk cId="3839088785" sldId="272"/>
        </pc:sldMkLst>
        <pc:spChg chg="add mod">
          <ac:chgData name="Zoe Clout (2317794)" userId="S::2317794@student.uwtsd.ac.uk::29ef8586-6bed-4cc9-a2df-03a43b8bff0b" providerId="AD" clId="Web-{A466917D-BA00-FD8F-6C44-93DED1936890}" dt="2025-01-15T20:47:59.914" v="107"/>
          <ac:spMkLst>
            <pc:docMk/>
            <pc:sldMk cId="3839088785" sldId="272"/>
            <ac:spMk id="2" creationId="{CD81D2DC-30BC-0A5D-BE6F-AB43F18802B6}"/>
          </ac:spMkLst>
        </pc:spChg>
        <pc:picChg chg="mod">
          <ac:chgData name="Zoe Clout (2317794)" userId="S::2317794@student.uwtsd.ac.uk::29ef8586-6bed-4cc9-a2df-03a43b8bff0b" providerId="AD" clId="Web-{A466917D-BA00-FD8F-6C44-93DED1936890}" dt="2025-01-15T21:06:46.275" v="237" actId="14100"/>
          <ac:picMkLst>
            <pc:docMk/>
            <pc:sldMk cId="3839088785" sldId="272"/>
            <ac:picMk id="8" creationId="{26EF4B88-112F-5554-58DD-710A92A0B3D2}"/>
          </ac:picMkLst>
        </pc:picChg>
      </pc:sldChg>
      <pc:sldChg chg="addSp modSp">
        <pc:chgData name="Zoe Clout (2317794)" userId="S::2317794@student.uwtsd.ac.uk::29ef8586-6bed-4cc9-a2df-03a43b8bff0b" providerId="AD" clId="Web-{A466917D-BA00-FD8F-6C44-93DED1936890}" dt="2025-01-15T20:47:59.914" v="107"/>
        <pc:sldMkLst>
          <pc:docMk/>
          <pc:sldMk cId="3037062340" sldId="273"/>
        </pc:sldMkLst>
        <pc:spChg chg="add mod">
          <ac:chgData name="Zoe Clout (2317794)" userId="S::2317794@student.uwtsd.ac.uk::29ef8586-6bed-4cc9-a2df-03a43b8bff0b" providerId="AD" clId="Web-{A466917D-BA00-FD8F-6C44-93DED1936890}" dt="2025-01-15T20:47:59.914" v="107"/>
          <ac:spMkLst>
            <pc:docMk/>
            <pc:sldMk cId="3037062340" sldId="273"/>
            <ac:spMk id="4" creationId="{9CACA8C2-D6A1-CB62-75E0-63E1603199F1}"/>
          </ac:spMkLst>
        </pc:spChg>
      </pc:sldChg>
      <pc:sldChg chg="addSp modSp">
        <pc:chgData name="Zoe Clout (2317794)" userId="S::2317794@student.uwtsd.ac.uk::29ef8586-6bed-4cc9-a2df-03a43b8bff0b" providerId="AD" clId="Web-{A466917D-BA00-FD8F-6C44-93DED1936890}" dt="2025-01-15T20:47:59.914" v="107"/>
        <pc:sldMkLst>
          <pc:docMk/>
          <pc:sldMk cId="2091352948" sldId="274"/>
        </pc:sldMkLst>
        <pc:spChg chg="add mod">
          <ac:chgData name="Zoe Clout (2317794)" userId="S::2317794@student.uwtsd.ac.uk::29ef8586-6bed-4cc9-a2df-03a43b8bff0b" providerId="AD" clId="Web-{A466917D-BA00-FD8F-6C44-93DED1936890}" dt="2025-01-15T20:47:59.914" v="107"/>
          <ac:spMkLst>
            <pc:docMk/>
            <pc:sldMk cId="2091352948" sldId="274"/>
            <ac:spMk id="5" creationId="{5EFBF218-C067-1525-644D-FAA59FD1BD5E}"/>
          </ac:spMkLst>
        </pc:spChg>
      </pc:sldChg>
      <pc:sldChg chg="addSp modSp">
        <pc:chgData name="Zoe Clout (2317794)" userId="S::2317794@student.uwtsd.ac.uk::29ef8586-6bed-4cc9-a2df-03a43b8bff0b" providerId="AD" clId="Web-{A466917D-BA00-FD8F-6C44-93DED1936890}" dt="2025-01-15T20:47:59.914" v="107"/>
        <pc:sldMkLst>
          <pc:docMk/>
          <pc:sldMk cId="1423143494" sldId="275"/>
        </pc:sldMkLst>
        <pc:spChg chg="add mod">
          <ac:chgData name="Zoe Clout (2317794)" userId="S::2317794@student.uwtsd.ac.uk::29ef8586-6bed-4cc9-a2df-03a43b8bff0b" providerId="AD" clId="Web-{A466917D-BA00-FD8F-6C44-93DED1936890}" dt="2025-01-15T20:47:59.914" v="107"/>
          <ac:spMkLst>
            <pc:docMk/>
            <pc:sldMk cId="1423143494" sldId="275"/>
            <ac:spMk id="4" creationId="{55617E32-028D-1704-D530-7715AD1868ED}"/>
          </ac:spMkLst>
        </pc:spChg>
      </pc:sldChg>
      <pc:sldChg chg="addSp modSp">
        <pc:chgData name="Zoe Clout (2317794)" userId="S::2317794@student.uwtsd.ac.uk::29ef8586-6bed-4cc9-a2df-03a43b8bff0b" providerId="AD" clId="Web-{A466917D-BA00-FD8F-6C44-93DED1936890}" dt="2025-01-15T20:47:59.914" v="107"/>
        <pc:sldMkLst>
          <pc:docMk/>
          <pc:sldMk cId="2229783318" sldId="276"/>
        </pc:sldMkLst>
        <pc:spChg chg="add mod">
          <ac:chgData name="Zoe Clout (2317794)" userId="S::2317794@student.uwtsd.ac.uk::29ef8586-6bed-4cc9-a2df-03a43b8bff0b" providerId="AD" clId="Web-{A466917D-BA00-FD8F-6C44-93DED1936890}" dt="2025-01-15T20:47:59.914" v="107"/>
          <ac:spMkLst>
            <pc:docMk/>
            <pc:sldMk cId="2229783318" sldId="276"/>
            <ac:spMk id="5" creationId="{2BB69D4B-4DC1-A8A3-18C9-CF83F8C0B019}"/>
          </ac:spMkLst>
        </pc:spChg>
      </pc:sldChg>
      <pc:sldChg chg="addSp modSp">
        <pc:chgData name="Zoe Clout (2317794)" userId="S::2317794@student.uwtsd.ac.uk::29ef8586-6bed-4cc9-a2df-03a43b8bff0b" providerId="AD" clId="Web-{A466917D-BA00-FD8F-6C44-93DED1936890}" dt="2025-01-15T20:47:59.914" v="107"/>
        <pc:sldMkLst>
          <pc:docMk/>
          <pc:sldMk cId="2295127669" sldId="277"/>
        </pc:sldMkLst>
        <pc:spChg chg="add mod">
          <ac:chgData name="Zoe Clout (2317794)" userId="S::2317794@student.uwtsd.ac.uk::29ef8586-6bed-4cc9-a2df-03a43b8bff0b" providerId="AD" clId="Web-{A466917D-BA00-FD8F-6C44-93DED1936890}" dt="2025-01-15T20:47:59.914" v="107"/>
          <ac:spMkLst>
            <pc:docMk/>
            <pc:sldMk cId="2295127669" sldId="277"/>
            <ac:spMk id="4" creationId="{7172E782-C262-4332-821D-5DFC84FFA147}"/>
          </ac:spMkLst>
        </pc:spChg>
      </pc:sldChg>
      <pc:sldChg chg="addSp modSp">
        <pc:chgData name="Zoe Clout (2317794)" userId="S::2317794@student.uwtsd.ac.uk::29ef8586-6bed-4cc9-a2df-03a43b8bff0b" providerId="AD" clId="Web-{A466917D-BA00-FD8F-6C44-93DED1936890}" dt="2025-01-15T20:47:59.914" v="107"/>
        <pc:sldMkLst>
          <pc:docMk/>
          <pc:sldMk cId="328697983" sldId="278"/>
        </pc:sldMkLst>
        <pc:spChg chg="add mod">
          <ac:chgData name="Zoe Clout (2317794)" userId="S::2317794@student.uwtsd.ac.uk::29ef8586-6bed-4cc9-a2df-03a43b8bff0b" providerId="AD" clId="Web-{A466917D-BA00-FD8F-6C44-93DED1936890}" dt="2025-01-15T20:47:59.914" v="107"/>
          <ac:spMkLst>
            <pc:docMk/>
            <pc:sldMk cId="328697983" sldId="278"/>
            <ac:spMk id="4" creationId="{3A6D1882-0E42-A1E0-F882-9BACB84B8DC8}"/>
          </ac:spMkLst>
        </pc:spChg>
      </pc:sldChg>
      <pc:sldChg chg="addSp modSp">
        <pc:chgData name="Zoe Clout (2317794)" userId="S::2317794@student.uwtsd.ac.uk::29ef8586-6bed-4cc9-a2df-03a43b8bff0b" providerId="AD" clId="Web-{A466917D-BA00-FD8F-6C44-93DED1936890}" dt="2025-01-15T20:47:59.914" v="107"/>
        <pc:sldMkLst>
          <pc:docMk/>
          <pc:sldMk cId="3758997692" sldId="279"/>
        </pc:sldMkLst>
        <pc:spChg chg="add mod">
          <ac:chgData name="Zoe Clout (2317794)" userId="S::2317794@student.uwtsd.ac.uk::29ef8586-6bed-4cc9-a2df-03a43b8bff0b" providerId="AD" clId="Web-{A466917D-BA00-FD8F-6C44-93DED1936890}" dt="2025-01-15T20:47:59.914" v="107"/>
          <ac:spMkLst>
            <pc:docMk/>
            <pc:sldMk cId="3758997692" sldId="279"/>
            <ac:spMk id="4" creationId="{0D1478DE-9FDE-2E16-86E9-A714F21446FC}"/>
          </ac:spMkLst>
        </pc:spChg>
      </pc:sldChg>
      <pc:sldChg chg="addSp modSp">
        <pc:chgData name="Zoe Clout (2317794)" userId="S::2317794@student.uwtsd.ac.uk::29ef8586-6bed-4cc9-a2df-03a43b8bff0b" providerId="AD" clId="Web-{A466917D-BA00-FD8F-6C44-93DED1936890}" dt="2025-01-15T20:47:59.914" v="107"/>
        <pc:sldMkLst>
          <pc:docMk/>
          <pc:sldMk cId="3257954207" sldId="280"/>
        </pc:sldMkLst>
        <pc:spChg chg="add mod">
          <ac:chgData name="Zoe Clout (2317794)" userId="S::2317794@student.uwtsd.ac.uk::29ef8586-6bed-4cc9-a2df-03a43b8bff0b" providerId="AD" clId="Web-{A466917D-BA00-FD8F-6C44-93DED1936890}" dt="2025-01-15T20:47:59.914" v="107"/>
          <ac:spMkLst>
            <pc:docMk/>
            <pc:sldMk cId="3257954207" sldId="280"/>
            <ac:spMk id="4" creationId="{939530F1-38DD-967A-98A4-DE7E6A1BA2C7}"/>
          </ac:spMkLst>
        </pc:spChg>
      </pc:sldChg>
      <pc:sldChg chg="addSp modSp">
        <pc:chgData name="Zoe Clout (2317794)" userId="S::2317794@student.uwtsd.ac.uk::29ef8586-6bed-4cc9-a2df-03a43b8bff0b" providerId="AD" clId="Web-{A466917D-BA00-FD8F-6C44-93DED1936890}" dt="2025-01-15T20:47:59.914" v="107"/>
        <pc:sldMkLst>
          <pc:docMk/>
          <pc:sldMk cId="317020921" sldId="281"/>
        </pc:sldMkLst>
        <pc:spChg chg="add mod">
          <ac:chgData name="Zoe Clout (2317794)" userId="S::2317794@student.uwtsd.ac.uk::29ef8586-6bed-4cc9-a2df-03a43b8bff0b" providerId="AD" clId="Web-{A466917D-BA00-FD8F-6C44-93DED1936890}" dt="2025-01-15T20:47:59.914" v="107"/>
          <ac:spMkLst>
            <pc:docMk/>
            <pc:sldMk cId="317020921" sldId="281"/>
            <ac:spMk id="4" creationId="{2A9BF176-98F4-A455-F53C-9EDCF5570CC8}"/>
          </ac:spMkLst>
        </pc:spChg>
      </pc:sldChg>
      <pc:sldChg chg="addSp modSp">
        <pc:chgData name="Zoe Clout (2317794)" userId="S::2317794@student.uwtsd.ac.uk::29ef8586-6bed-4cc9-a2df-03a43b8bff0b" providerId="AD" clId="Web-{A466917D-BA00-FD8F-6C44-93DED1936890}" dt="2025-01-15T20:47:59.914" v="107"/>
        <pc:sldMkLst>
          <pc:docMk/>
          <pc:sldMk cId="1788151383" sldId="282"/>
        </pc:sldMkLst>
        <pc:spChg chg="add mod">
          <ac:chgData name="Zoe Clout (2317794)" userId="S::2317794@student.uwtsd.ac.uk::29ef8586-6bed-4cc9-a2df-03a43b8bff0b" providerId="AD" clId="Web-{A466917D-BA00-FD8F-6C44-93DED1936890}" dt="2025-01-15T20:47:59.914" v="107"/>
          <ac:spMkLst>
            <pc:docMk/>
            <pc:sldMk cId="1788151383" sldId="282"/>
            <ac:spMk id="4" creationId="{811C8D71-B53E-5F62-E01C-319303CF8D6A}"/>
          </ac:spMkLst>
        </pc:spChg>
      </pc:sldChg>
      <pc:sldChg chg="addSp modSp">
        <pc:chgData name="Zoe Clout (2317794)" userId="S::2317794@student.uwtsd.ac.uk::29ef8586-6bed-4cc9-a2df-03a43b8bff0b" providerId="AD" clId="Web-{A466917D-BA00-FD8F-6C44-93DED1936890}" dt="2025-01-15T21:06:37.103" v="236" actId="20577"/>
        <pc:sldMkLst>
          <pc:docMk/>
          <pc:sldMk cId="3742602650" sldId="283"/>
        </pc:sldMkLst>
        <pc:spChg chg="add mod">
          <ac:chgData name="Zoe Clout (2317794)" userId="S::2317794@student.uwtsd.ac.uk::29ef8586-6bed-4cc9-a2df-03a43b8bff0b" providerId="AD" clId="Web-{A466917D-BA00-FD8F-6C44-93DED1936890}" dt="2025-01-15T20:47:59.914" v="107"/>
          <ac:spMkLst>
            <pc:docMk/>
            <pc:sldMk cId="3742602650" sldId="283"/>
            <ac:spMk id="4" creationId="{442D73CF-022E-9123-E3A8-174325A0382B}"/>
          </ac:spMkLst>
        </pc:spChg>
        <pc:spChg chg="mod">
          <ac:chgData name="Zoe Clout (2317794)" userId="S::2317794@student.uwtsd.ac.uk::29ef8586-6bed-4cc9-a2df-03a43b8bff0b" providerId="AD" clId="Web-{A466917D-BA00-FD8F-6C44-93DED1936890}" dt="2025-01-15T21:06:37.103" v="236" actId="20577"/>
          <ac:spMkLst>
            <pc:docMk/>
            <pc:sldMk cId="3742602650" sldId="283"/>
            <ac:spMk id="5" creationId="{BAF7C787-8171-730F-A27F-0E06D99C918B}"/>
          </ac:spMkLst>
        </pc:spChg>
      </pc:sldChg>
      <pc:sldChg chg="addSp modSp">
        <pc:chgData name="Zoe Clout (2317794)" userId="S::2317794@student.uwtsd.ac.uk::29ef8586-6bed-4cc9-a2df-03a43b8bff0b" providerId="AD" clId="Web-{A466917D-BA00-FD8F-6C44-93DED1936890}" dt="2025-01-15T21:13:17.474" v="264" actId="14100"/>
        <pc:sldMkLst>
          <pc:docMk/>
          <pc:sldMk cId="4025986783" sldId="284"/>
        </pc:sldMkLst>
        <pc:spChg chg="add mod">
          <ac:chgData name="Zoe Clout (2317794)" userId="S::2317794@student.uwtsd.ac.uk::29ef8586-6bed-4cc9-a2df-03a43b8bff0b" providerId="AD" clId="Web-{A466917D-BA00-FD8F-6C44-93DED1936890}" dt="2025-01-15T20:47:59.914" v="107"/>
          <ac:spMkLst>
            <pc:docMk/>
            <pc:sldMk cId="4025986783" sldId="284"/>
            <ac:spMk id="3" creationId="{4B5BCBEC-39C5-DB9C-93E1-5F767ADA1E67}"/>
          </ac:spMkLst>
        </pc:spChg>
        <pc:spChg chg="mod">
          <ac:chgData name="Zoe Clout (2317794)" userId="S::2317794@student.uwtsd.ac.uk::29ef8586-6bed-4cc9-a2df-03a43b8bff0b" providerId="AD" clId="Web-{A466917D-BA00-FD8F-6C44-93DED1936890}" dt="2025-01-15T21:13:10.976" v="263" actId="20577"/>
          <ac:spMkLst>
            <pc:docMk/>
            <pc:sldMk cId="4025986783" sldId="284"/>
            <ac:spMk id="5" creationId="{ADE5D46A-323D-DAC5-74CC-C8B3EB675B7E}"/>
          </ac:spMkLst>
        </pc:spChg>
        <pc:picChg chg="mod">
          <ac:chgData name="Zoe Clout (2317794)" userId="S::2317794@student.uwtsd.ac.uk::29ef8586-6bed-4cc9-a2df-03a43b8bff0b" providerId="AD" clId="Web-{A466917D-BA00-FD8F-6C44-93DED1936890}" dt="2025-01-15T21:13:17.474" v="264" actId="14100"/>
          <ac:picMkLst>
            <pc:docMk/>
            <pc:sldMk cId="4025986783" sldId="284"/>
            <ac:picMk id="4" creationId="{EA336565-9A1A-52CA-3263-D91C1E1E419E}"/>
          </ac:picMkLst>
        </pc:picChg>
      </pc:sldChg>
      <pc:sldChg chg="addSp delSp modSp new">
        <pc:chgData name="Zoe Clout (2317794)" userId="S::2317794@student.uwtsd.ac.uk::29ef8586-6bed-4cc9-a2df-03a43b8bff0b" providerId="AD" clId="Web-{A466917D-BA00-FD8F-6C44-93DED1936890}" dt="2025-01-15T20:57:44.479" v="165" actId="1076"/>
        <pc:sldMkLst>
          <pc:docMk/>
          <pc:sldMk cId="4287604253" sldId="285"/>
        </pc:sldMkLst>
        <pc:spChg chg="del">
          <ac:chgData name="Zoe Clout (2317794)" userId="S::2317794@student.uwtsd.ac.uk::29ef8586-6bed-4cc9-a2df-03a43b8bff0b" providerId="AD" clId="Web-{A466917D-BA00-FD8F-6C44-93DED1936890}" dt="2025-01-15T20:56:01.554" v="141"/>
          <ac:spMkLst>
            <pc:docMk/>
            <pc:sldMk cId="4287604253" sldId="285"/>
            <ac:spMk id="2" creationId="{FD607992-EF5E-EB57-E0D8-6178BF10523B}"/>
          </ac:spMkLst>
        </pc:spChg>
        <pc:spChg chg="mod">
          <ac:chgData name="Zoe Clout (2317794)" userId="S::2317794@student.uwtsd.ac.uk::29ef8586-6bed-4cc9-a2df-03a43b8bff0b" providerId="AD" clId="Web-{A466917D-BA00-FD8F-6C44-93DED1936890}" dt="2025-01-15T20:57:27.994" v="162" actId="14100"/>
          <ac:spMkLst>
            <pc:docMk/>
            <pc:sldMk cId="4287604253" sldId="285"/>
            <ac:spMk id="3" creationId="{4002A2EB-62B2-A7CE-5055-77256655A0F2}"/>
          </ac:spMkLst>
        </pc:spChg>
        <pc:spChg chg="add">
          <ac:chgData name="Zoe Clout (2317794)" userId="S::2317794@student.uwtsd.ac.uk::29ef8586-6bed-4cc9-a2df-03a43b8bff0b" providerId="AD" clId="Web-{A466917D-BA00-FD8F-6C44-93DED1936890}" dt="2025-01-15T20:55:54.444" v="140"/>
          <ac:spMkLst>
            <pc:docMk/>
            <pc:sldMk cId="4287604253" sldId="285"/>
            <ac:spMk id="6" creationId="{50B680B5-40AE-35FC-BDBB-713F90FE92B4}"/>
          </ac:spMkLst>
        </pc:spChg>
        <pc:spChg chg="add del mod">
          <ac:chgData name="Zoe Clout (2317794)" userId="S::2317794@student.uwtsd.ac.uk::29ef8586-6bed-4cc9-a2df-03a43b8bff0b" providerId="AD" clId="Web-{A466917D-BA00-FD8F-6C44-93DED1936890}" dt="2025-01-15T20:56:55.040" v="151"/>
          <ac:spMkLst>
            <pc:docMk/>
            <pc:sldMk cId="4287604253" sldId="285"/>
            <ac:spMk id="7" creationId="{7CDE1F36-1FEC-4D0B-CEA4-55AA054FC525}"/>
          </ac:spMkLst>
        </pc:spChg>
        <pc:picChg chg="add mod">
          <ac:chgData name="Zoe Clout (2317794)" userId="S::2317794@student.uwtsd.ac.uk::29ef8586-6bed-4cc9-a2df-03a43b8bff0b" providerId="AD" clId="Web-{A466917D-BA00-FD8F-6C44-93DED1936890}" dt="2025-01-15T20:57:44.479" v="165" actId="1076"/>
          <ac:picMkLst>
            <pc:docMk/>
            <pc:sldMk cId="4287604253" sldId="285"/>
            <ac:picMk id="9" creationId="{15C52CE4-AF8F-6F20-7AE9-EC25CC63AADF}"/>
          </ac:picMkLst>
        </pc:picChg>
      </pc:sldChg>
      <pc:sldMasterChg chg="mod modSldLayout">
        <pc:chgData name="Zoe Clout (2317794)" userId="S::2317794@student.uwtsd.ac.uk::29ef8586-6bed-4cc9-a2df-03a43b8bff0b" providerId="AD" clId="Web-{A466917D-BA00-FD8F-6C44-93DED1936890}" dt="2025-01-15T20:48:21.571" v="108"/>
        <pc:sldMasterMkLst>
          <pc:docMk/>
          <pc:sldMasterMk cId="2460954070" sldId="2147483660"/>
        </pc:sldMasterMkLst>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2385387890" sldId="2147483661"/>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949138452" sldId="2147483662"/>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2591524520" sldId="2147483663"/>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1203092039" sldId="2147483664"/>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3733172339" sldId="2147483665"/>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3210312558" sldId="2147483666"/>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3146388984" sldId="2147483667"/>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3171841454" sldId="2147483668"/>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1718958274" sldId="2147483669"/>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2202905451" sldId="2147483670"/>
          </pc:sldLayoutMkLst>
        </pc:sldLayoutChg>
        <pc:sldLayoutChg chg="mod">
          <pc:chgData name="Zoe Clout (2317794)" userId="S::2317794@student.uwtsd.ac.uk::29ef8586-6bed-4cc9-a2df-03a43b8bff0b" providerId="AD" clId="Web-{A466917D-BA00-FD8F-6C44-93DED1936890}" dt="2025-01-15T20:48:21.571" v="108"/>
          <pc:sldLayoutMkLst>
            <pc:docMk/>
            <pc:sldMasterMk cId="2460954070" sldId="2147483660"/>
            <pc:sldLayoutMk cId="3479445657" sldId="2147483671"/>
          </pc:sldLayoutMkLst>
        </pc:sldLayoutChg>
      </pc:sldMasterChg>
    </pc:docChg>
  </pc:docChgLst>
  <pc:docChgLst>
    <pc:chgData name="Zoe Clout (2317794)" userId="S::2317794@student.uwtsd.ac.uk::29ef8586-6bed-4cc9-a2df-03a43b8bff0b" providerId="AD" clId="Web-{DCA2893D-CB23-5DEF-5C27-7A4161ECE15D}"/>
    <pc:docChg chg="addSld modSld">
      <pc:chgData name="Zoe Clout (2317794)" userId="S::2317794@student.uwtsd.ac.uk::29ef8586-6bed-4cc9-a2df-03a43b8bff0b" providerId="AD" clId="Web-{DCA2893D-CB23-5DEF-5C27-7A4161ECE15D}" dt="2025-01-14T17:58:14.500" v="41" actId="20577"/>
      <pc:docMkLst>
        <pc:docMk/>
      </pc:docMkLst>
      <pc:sldChg chg="modSp new">
        <pc:chgData name="Zoe Clout (2317794)" userId="S::2317794@student.uwtsd.ac.uk::29ef8586-6bed-4cc9-a2df-03a43b8bff0b" providerId="AD" clId="Web-{DCA2893D-CB23-5DEF-5C27-7A4161ECE15D}" dt="2025-01-14T17:55:59.714" v="6" actId="20577"/>
        <pc:sldMkLst>
          <pc:docMk/>
          <pc:sldMk cId="1423143494" sldId="275"/>
        </pc:sldMkLst>
        <pc:spChg chg="mod">
          <ac:chgData name="Zoe Clout (2317794)" userId="S::2317794@student.uwtsd.ac.uk::29ef8586-6bed-4cc9-a2df-03a43b8bff0b" providerId="AD" clId="Web-{DCA2893D-CB23-5DEF-5C27-7A4161ECE15D}" dt="2025-01-14T17:55:59.714" v="6" actId="20577"/>
          <ac:spMkLst>
            <pc:docMk/>
            <pc:sldMk cId="1423143494" sldId="275"/>
            <ac:spMk id="2" creationId="{4757BF08-E357-5646-85C3-C2EFB39069C3}"/>
          </ac:spMkLst>
        </pc:spChg>
      </pc:sldChg>
      <pc:sldChg chg="modSp new">
        <pc:chgData name="Zoe Clout (2317794)" userId="S::2317794@student.uwtsd.ac.uk::29ef8586-6bed-4cc9-a2df-03a43b8bff0b" providerId="AD" clId="Web-{DCA2893D-CB23-5DEF-5C27-7A4161ECE15D}" dt="2025-01-14T17:56:21.246" v="16" actId="20577"/>
        <pc:sldMkLst>
          <pc:docMk/>
          <pc:sldMk cId="2229783318" sldId="276"/>
        </pc:sldMkLst>
        <pc:spChg chg="mod">
          <ac:chgData name="Zoe Clout (2317794)" userId="S::2317794@student.uwtsd.ac.uk::29ef8586-6bed-4cc9-a2df-03a43b8bff0b" providerId="AD" clId="Web-{DCA2893D-CB23-5DEF-5C27-7A4161ECE15D}" dt="2025-01-14T17:56:21.246" v="16" actId="20577"/>
          <ac:spMkLst>
            <pc:docMk/>
            <pc:sldMk cId="2229783318" sldId="276"/>
            <ac:spMk id="2" creationId="{50B37B47-D95E-412C-2ABB-10DF1B21724F}"/>
          </ac:spMkLst>
        </pc:spChg>
      </pc:sldChg>
      <pc:sldChg chg="modSp new">
        <pc:chgData name="Zoe Clout (2317794)" userId="S::2317794@student.uwtsd.ac.uk::29ef8586-6bed-4cc9-a2df-03a43b8bff0b" providerId="AD" clId="Web-{DCA2893D-CB23-5DEF-5C27-7A4161ECE15D}" dt="2025-01-14T17:58:14.500" v="41" actId="20577"/>
        <pc:sldMkLst>
          <pc:docMk/>
          <pc:sldMk cId="2295127669" sldId="277"/>
        </pc:sldMkLst>
        <pc:spChg chg="mod">
          <ac:chgData name="Zoe Clout (2317794)" userId="S::2317794@student.uwtsd.ac.uk::29ef8586-6bed-4cc9-a2df-03a43b8bff0b" providerId="AD" clId="Web-{DCA2893D-CB23-5DEF-5C27-7A4161ECE15D}" dt="2025-01-14T17:56:36.575" v="25" actId="1076"/>
          <ac:spMkLst>
            <pc:docMk/>
            <pc:sldMk cId="2295127669" sldId="277"/>
            <ac:spMk id="2" creationId="{FD81FB9A-CB63-1DB9-B42F-1F5E43813CBE}"/>
          </ac:spMkLst>
        </pc:spChg>
        <pc:spChg chg="mod">
          <ac:chgData name="Zoe Clout (2317794)" userId="S::2317794@student.uwtsd.ac.uk::29ef8586-6bed-4cc9-a2df-03a43b8bff0b" providerId="AD" clId="Web-{DCA2893D-CB23-5DEF-5C27-7A4161ECE15D}" dt="2025-01-14T17:58:14.500" v="41" actId="20577"/>
          <ac:spMkLst>
            <pc:docMk/>
            <pc:sldMk cId="2295127669" sldId="277"/>
            <ac:spMk id="3" creationId="{C328E3E2-D52B-31C2-9F99-A700A628A8A6}"/>
          </ac:spMkLst>
        </pc:spChg>
      </pc:sldChg>
    </pc:docChg>
  </pc:docChgLst>
  <pc:docChgLst>
    <pc:chgData name="Zoe Clout (2317794)" userId="S::2317794@student.uwtsd.ac.uk::29ef8586-6bed-4cc9-a2df-03a43b8bff0b" providerId="AD" clId="Web-{7B64F25F-1237-52D2-3AD2-06B80D28F235}"/>
    <pc:docChg chg="modSld">
      <pc:chgData name="Zoe Clout (2317794)" userId="S::2317794@student.uwtsd.ac.uk::29ef8586-6bed-4cc9-a2df-03a43b8bff0b" providerId="AD" clId="Web-{7B64F25F-1237-52D2-3AD2-06B80D28F235}" dt="2025-01-16T12:28:46.983" v="317" actId="14100"/>
      <pc:docMkLst>
        <pc:docMk/>
      </pc:docMkLst>
      <pc:sldChg chg="modSp">
        <pc:chgData name="Zoe Clout (2317794)" userId="S::2317794@student.uwtsd.ac.uk::29ef8586-6bed-4cc9-a2df-03a43b8bff0b" providerId="AD" clId="Web-{7B64F25F-1237-52D2-3AD2-06B80D28F235}" dt="2025-01-16T12:13:23.856" v="111" actId="20577"/>
        <pc:sldMkLst>
          <pc:docMk/>
          <pc:sldMk cId="982491958" sldId="270"/>
        </pc:sldMkLst>
        <pc:spChg chg="mod">
          <ac:chgData name="Zoe Clout (2317794)" userId="S::2317794@student.uwtsd.ac.uk::29ef8586-6bed-4cc9-a2df-03a43b8bff0b" providerId="AD" clId="Web-{7B64F25F-1237-52D2-3AD2-06B80D28F235}" dt="2025-01-16T12:10:33.047" v="65" actId="20577"/>
          <ac:spMkLst>
            <pc:docMk/>
            <pc:sldMk cId="982491958" sldId="270"/>
            <ac:spMk id="3" creationId="{92A7EDEB-68AA-7709-F2CD-699FECD530EE}"/>
          </ac:spMkLst>
        </pc:spChg>
        <pc:spChg chg="mod">
          <ac:chgData name="Zoe Clout (2317794)" userId="S::2317794@student.uwtsd.ac.uk::29ef8586-6bed-4cc9-a2df-03a43b8bff0b" providerId="AD" clId="Web-{7B64F25F-1237-52D2-3AD2-06B80D28F235}" dt="2025-01-16T12:13:23.856" v="111" actId="20577"/>
          <ac:spMkLst>
            <pc:docMk/>
            <pc:sldMk cId="982491958" sldId="270"/>
            <ac:spMk id="4" creationId="{0006A9F1-A3C9-F9CF-678A-FEC70FC79A56}"/>
          </ac:spMkLst>
        </pc:spChg>
      </pc:sldChg>
      <pc:sldChg chg="modSp">
        <pc:chgData name="Zoe Clout (2317794)" userId="S::2317794@student.uwtsd.ac.uk::29ef8586-6bed-4cc9-a2df-03a43b8bff0b" providerId="AD" clId="Web-{7B64F25F-1237-52D2-3AD2-06B80D28F235}" dt="2025-01-16T12:22:01.298" v="190" actId="20577"/>
        <pc:sldMkLst>
          <pc:docMk/>
          <pc:sldMk cId="2170843283" sldId="271"/>
        </pc:sldMkLst>
        <pc:spChg chg="mod">
          <ac:chgData name="Zoe Clout (2317794)" userId="S::2317794@student.uwtsd.ac.uk::29ef8586-6bed-4cc9-a2df-03a43b8bff0b" providerId="AD" clId="Web-{7B64F25F-1237-52D2-3AD2-06B80D28F235}" dt="2025-01-16T12:22:01.298" v="190" actId="20577"/>
          <ac:spMkLst>
            <pc:docMk/>
            <pc:sldMk cId="2170843283" sldId="271"/>
            <ac:spMk id="3" creationId="{5F1FCAF0-6355-CEC2-7B72-386731D63836}"/>
          </ac:spMkLst>
        </pc:spChg>
      </pc:sldChg>
      <pc:sldChg chg="modSp">
        <pc:chgData name="Zoe Clout (2317794)" userId="S::2317794@student.uwtsd.ac.uk::29ef8586-6bed-4cc9-a2df-03a43b8bff0b" providerId="AD" clId="Web-{7B64F25F-1237-52D2-3AD2-06B80D28F235}" dt="2025-01-16T12:26:14.894" v="293" actId="20577"/>
        <pc:sldMkLst>
          <pc:docMk/>
          <pc:sldMk cId="3037062340" sldId="273"/>
        </pc:sldMkLst>
        <pc:spChg chg="mod">
          <ac:chgData name="Zoe Clout (2317794)" userId="S::2317794@student.uwtsd.ac.uk::29ef8586-6bed-4cc9-a2df-03a43b8bff0b" providerId="AD" clId="Web-{7B64F25F-1237-52D2-3AD2-06B80D28F235}" dt="2025-01-16T12:26:14.894" v="293" actId="20577"/>
          <ac:spMkLst>
            <pc:docMk/>
            <pc:sldMk cId="3037062340" sldId="273"/>
            <ac:spMk id="3" creationId="{14B084F3-9015-E987-4C47-2328DB03BD58}"/>
          </ac:spMkLst>
        </pc:spChg>
      </pc:sldChg>
      <pc:sldChg chg="modSp">
        <pc:chgData name="Zoe Clout (2317794)" userId="S::2317794@student.uwtsd.ac.uk::29ef8586-6bed-4cc9-a2df-03a43b8bff0b" providerId="AD" clId="Web-{7B64F25F-1237-52D2-3AD2-06B80D28F235}" dt="2025-01-16T12:28:46.983" v="317" actId="14100"/>
        <pc:sldMkLst>
          <pc:docMk/>
          <pc:sldMk cId="2091352948" sldId="274"/>
        </pc:sldMkLst>
        <pc:spChg chg="mod">
          <ac:chgData name="Zoe Clout (2317794)" userId="S::2317794@student.uwtsd.ac.uk::29ef8586-6bed-4cc9-a2df-03a43b8bff0b" providerId="AD" clId="Web-{7B64F25F-1237-52D2-3AD2-06B80D28F235}" dt="2025-01-16T12:28:46.983" v="317" actId="14100"/>
          <ac:spMkLst>
            <pc:docMk/>
            <pc:sldMk cId="2091352948" sldId="274"/>
            <ac:spMk id="3" creationId="{9F516801-6A76-9C76-EE97-EADFC8BF1CAD}"/>
          </ac:spMkLst>
        </pc:spChg>
      </pc:sldChg>
    </pc:docChg>
  </pc:docChgLst>
  <pc:docChgLst>
    <pc:chgData name="Zoe Clout (2317794)" userId="S::2317794@student.uwtsd.ac.uk::29ef8586-6bed-4cc9-a2df-03a43b8bff0b" providerId="AD" clId="Web-{6E5643D3-45AA-43D6-BAE9-959039C21682}"/>
    <pc:docChg chg="addSld modSld">
      <pc:chgData name="Zoe Clout (2317794)" userId="S::2317794@student.uwtsd.ac.uk::29ef8586-6bed-4cc9-a2df-03a43b8bff0b" providerId="AD" clId="Web-{6E5643D3-45AA-43D6-BAE9-959039C21682}" dt="2025-01-14T11:00:04.311" v="15" actId="20577"/>
      <pc:docMkLst>
        <pc:docMk/>
      </pc:docMkLst>
      <pc:sldChg chg="modSp new">
        <pc:chgData name="Zoe Clout (2317794)" userId="S::2317794@student.uwtsd.ac.uk::29ef8586-6bed-4cc9-a2df-03a43b8bff0b" providerId="AD" clId="Web-{6E5643D3-45AA-43D6-BAE9-959039C21682}" dt="2025-01-14T11:00:04.311" v="15" actId="20577"/>
        <pc:sldMkLst>
          <pc:docMk/>
          <pc:sldMk cId="3839088785" sldId="272"/>
        </pc:sldMkLst>
        <pc:spChg chg="mod">
          <ac:chgData name="Zoe Clout (2317794)" userId="S::2317794@student.uwtsd.ac.uk::29ef8586-6bed-4cc9-a2df-03a43b8bff0b" providerId="AD" clId="Web-{6E5643D3-45AA-43D6-BAE9-959039C21682}" dt="2025-01-14T11:00:04.311" v="15" actId="20577"/>
          <ac:spMkLst>
            <pc:docMk/>
            <pc:sldMk cId="3839088785" sldId="272"/>
            <ac:spMk id="2" creationId="{DC91E1E8-62F7-B7B1-9C71-EEA65F92FDE2}"/>
          </ac:spMkLst>
        </pc:spChg>
      </pc:sldChg>
    </pc:docChg>
  </pc:docChgLst>
  <pc:docChgLst>
    <pc:chgData name="Zoe Clout (2317794)" userId="S::2317794@student.uwtsd.ac.uk::29ef8586-6bed-4cc9-a2df-03a43b8bff0b" providerId="AD" clId="Web-{CC476078-2373-8055-0DE3-C1A415CC93A6}"/>
    <pc:docChg chg="addSld modSld">
      <pc:chgData name="Zoe Clout (2317794)" userId="S::2317794@student.uwtsd.ac.uk::29ef8586-6bed-4cc9-a2df-03a43b8bff0b" providerId="AD" clId="Web-{CC476078-2373-8055-0DE3-C1A415CC93A6}" dt="2025-01-14T17:05:48.962" v="110" actId="20577"/>
      <pc:docMkLst>
        <pc:docMk/>
      </pc:docMkLst>
      <pc:sldChg chg="modSp">
        <pc:chgData name="Zoe Clout (2317794)" userId="S::2317794@student.uwtsd.ac.uk::29ef8586-6bed-4cc9-a2df-03a43b8bff0b" providerId="AD" clId="Web-{CC476078-2373-8055-0DE3-C1A415CC93A6}" dt="2025-01-14T17:05:48.962" v="110" actId="20577"/>
        <pc:sldMkLst>
          <pc:docMk/>
          <pc:sldMk cId="2353629349" sldId="265"/>
        </pc:sldMkLst>
        <pc:spChg chg="mod">
          <ac:chgData name="Zoe Clout (2317794)" userId="S::2317794@student.uwtsd.ac.uk::29ef8586-6bed-4cc9-a2df-03a43b8bff0b" providerId="AD" clId="Web-{CC476078-2373-8055-0DE3-C1A415CC93A6}" dt="2025-01-14T17:05:48.962" v="110" actId="20577"/>
          <ac:spMkLst>
            <pc:docMk/>
            <pc:sldMk cId="2353629349" sldId="265"/>
            <ac:spMk id="6" creationId="{45D991D1-3EA6-BC2A-EBDD-34565302C422}"/>
          </ac:spMkLst>
        </pc:spChg>
      </pc:sldChg>
      <pc:sldChg chg="modSp">
        <pc:chgData name="Zoe Clout (2317794)" userId="S::2317794@student.uwtsd.ac.uk::29ef8586-6bed-4cc9-a2df-03a43b8bff0b" providerId="AD" clId="Web-{CC476078-2373-8055-0DE3-C1A415CC93A6}" dt="2025-01-14T16:47:43.637" v="98"/>
        <pc:sldMkLst>
          <pc:docMk/>
          <pc:sldMk cId="1302418632" sldId="269"/>
        </pc:sldMkLst>
        <pc:picChg chg="mod modCrop">
          <ac:chgData name="Zoe Clout (2317794)" userId="S::2317794@student.uwtsd.ac.uk::29ef8586-6bed-4cc9-a2df-03a43b8bff0b" providerId="AD" clId="Web-{CC476078-2373-8055-0DE3-C1A415CC93A6}" dt="2025-01-14T16:47:43.637" v="98"/>
          <ac:picMkLst>
            <pc:docMk/>
            <pc:sldMk cId="1302418632" sldId="269"/>
            <ac:picMk id="5" creationId="{E723FBF7-E660-FC34-A83E-D29641FC3F19}"/>
          </ac:picMkLst>
        </pc:picChg>
      </pc:sldChg>
      <pc:sldChg chg="addSp delSp modSp new mod setBg">
        <pc:chgData name="Zoe Clout (2317794)" userId="S::2317794@student.uwtsd.ac.uk::29ef8586-6bed-4cc9-a2df-03a43b8bff0b" providerId="AD" clId="Web-{CC476078-2373-8055-0DE3-C1A415CC93A6}" dt="2025-01-14T16:45:32.790" v="95" actId="1076"/>
        <pc:sldMkLst>
          <pc:docMk/>
          <pc:sldMk cId="3037062340" sldId="273"/>
        </pc:sldMkLst>
        <pc:spChg chg="mod">
          <ac:chgData name="Zoe Clout (2317794)" userId="S::2317794@student.uwtsd.ac.uk::29ef8586-6bed-4cc9-a2df-03a43b8bff0b" providerId="AD" clId="Web-{CC476078-2373-8055-0DE3-C1A415CC93A6}" dt="2025-01-14T16:45:02.618" v="88"/>
          <ac:spMkLst>
            <pc:docMk/>
            <pc:sldMk cId="3037062340" sldId="273"/>
            <ac:spMk id="2" creationId="{0A6EFEBB-FB22-05BB-793D-8F592327AF75}"/>
          </ac:spMkLst>
        </pc:spChg>
        <pc:spChg chg="mod ord">
          <ac:chgData name="Zoe Clout (2317794)" userId="S::2317794@student.uwtsd.ac.uk::29ef8586-6bed-4cc9-a2df-03a43b8bff0b" providerId="AD" clId="Web-{CC476078-2373-8055-0DE3-C1A415CC93A6}" dt="2025-01-14T16:45:24.884" v="92" actId="20577"/>
          <ac:spMkLst>
            <pc:docMk/>
            <pc:sldMk cId="3037062340" sldId="273"/>
            <ac:spMk id="3" creationId="{14B084F3-9015-E987-4C47-2328DB03BD58}"/>
          </ac:spMkLst>
        </pc:spChg>
        <pc:spChg chg="add del">
          <ac:chgData name="Zoe Clout (2317794)" userId="S::2317794@student.uwtsd.ac.uk::29ef8586-6bed-4cc9-a2df-03a43b8bff0b" providerId="AD" clId="Web-{CC476078-2373-8055-0DE3-C1A415CC93A6}" dt="2025-01-14T16:20:42.299" v="17"/>
          <ac:spMkLst>
            <pc:docMk/>
            <pc:sldMk cId="3037062340" sldId="273"/>
            <ac:spMk id="4" creationId="{4A5AFD1A-B18B-E10F-1FA6-EF127B74C29E}"/>
          </ac:spMkLst>
        </pc:spChg>
        <pc:spChg chg="add del">
          <ac:chgData name="Zoe Clout (2317794)" userId="S::2317794@student.uwtsd.ac.uk::29ef8586-6bed-4cc9-a2df-03a43b8bff0b" providerId="AD" clId="Web-{CC476078-2373-8055-0DE3-C1A415CC93A6}" dt="2025-01-14T16:21:12.018" v="24"/>
          <ac:spMkLst>
            <pc:docMk/>
            <pc:sldMk cId="3037062340" sldId="273"/>
            <ac:spMk id="5" creationId="{C65DCC01-143A-FFAE-EFAA-B3485099C177}"/>
          </ac:spMkLst>
        </pc:spChg>
        <pc:spChg chg="add del">
          <ac:chgData name="Zoe Clout (2317794)" userId="S::2317794@student.uwtsd.ac.uk::29ef8586-6bed-4cc9-a2df-03a43b8bff0b" providerId="AD" clId="Web-{CC476078-2373-8055-0DE3-C1A415CC93A6}" dt="2025-01-14T16:44:30.070" v="83"/>
          <ac:spMkLst>
            <pc:docMk/>
            <pc:sldMk cId="3037062340" sldId="273"/>
            <ac:spMk id="11" creationId="{743AA782-23D1-4521-8CAD-47662984AA08}"/>
          </ac:spMkLst>
        </pc:spChg>
        <pc:spChg chg="add del">
          <ac:chgData name="Zoe Clout (2317794)" userId="S::2317794@student.uwtsd.ac.uk::29ef8586-6bed-4cc9-a2df-03a43b8bff0b" providerId="AD" clId="Web-{CC476078-2373-8055-0DE3-C1A415CC93A6}" dt="2025-01-14T16:44:30.070" v="83"/>
          <ac:spMkLst>
            <pc:docMk/>
            <pc:sldMk cId="3037062340" sldId="273"/>
            <ac:spMk id="13" creationId="{650D18FE-0824-4A46-B22C-A86B52E5780A}"/>
          </ac:spMkLst>
        </pc:spChg>
        <pc:spChg chg="add del">
          <ac:chgData name="Zoe Clout (2317794)" userId="S::2317794@student.uwtsd.ac.uk::29ef8586-6bed-4cc9-a2df-03a43b8bff0b" providerId="AD" clId="Web-{CC476078-2373-8055-0DE3-C1A415CC93A6}" dt="2025-01-14T16:44:40.726" v="85"/>
          <ac:spMkLst>
            <pc:docMk/>
            <pc:sldMk cId="3037062340" sldId="273"/>
            <ac:spMk id="16" creationId="{A2679492-7988-4050-9056-542444452411}"/>
          </ac:spMkLst>
        </pc:spChg>
        <pc:spChg chg="add del">
          <ac:chgData name="Zoe Clout (2317794)" userId="S::2317794@student.uwtsd.ac.uk::29ef8586-6bed-4cc9-a2df-03a43b8bff0b" providerId="AD" clId="Web-{CC476078-2373-8055-0DE3-C1A415CC93A6}" dt="2025-01-14T16:44:40.726" v="85"/>
          <ac:spMkLst>
            <pc:docMk/>
            <pc:sldMk cId="3037062340" sldId="273"/>
            <ac:spMk id="17" creationId="{B091B163-7D61-4891-ABCF-5C13D9C418D0}"/>
          </ac:spMkLst>
        </pc:spChg>
        <pc:spChg chg="add del">
          <ac:chgData name="Zoe Clout (2317794)" userId="S::2317794@student.uwtsd.ac.uk::29ef8586-6bed-4cc9-a2df-03a43b8bff0b" providerId="AD" clId="Web-{CC476078-2373-8055-0DE3-C1A415CC93A6}" dt="2025-01-14T16:45:02.618" v="88"/>
          <ac:spMkLst>
            <pc:docMk/>
            <pc:sldMk cId="3037062340" sldId="273"/>
            <ac:spMk id="19" creationId="{C0763A76-9F1C-4FC5-82B7-DD475DA461B2}"/>
          </ac:spMkLst>
        </pc:spChg>
        <pc:spChg chg="add del">
          <ac:chgData name="Zoe Clout (2317794)" userId="S::2317794@student.uwtsd.ac.uk::29ef8586-6bed-4cc9-a2df-03a43b8bff0b" providerId="AD" clId="Web-{CC476078-2373-8055-0DE3-C1A415CC93A6}" dt="2025-01-14T16:45:02.618" v="88"/>
          <ac:spMkLst>
            <pc:docMk/>
            <pc:sldMk cId="3037062340" sldId="273"/>
            <ac:spMk id="20" creationId="{E81BF4F6-F2CF-4984-9D14-D6966D92F99F}"/>
          </ac:spMkLst>
        </pc:spChg>
        <pc:spChg chg="add">
          <ac:chgData name="Zoe Clout (2317794)" userId="S::2317794@student.uwtsd.ac.uk::29ef8586-6bed-4cc9-a2df-03a43b8bff0b" providerId="AD" clId="Web-{CC476078-2373-8055-0DE3-C1A415CC93A6}" dt="2025-01-14T16:45:02.618" v="88"/>
          <ac:spMkLst>
            <pc:docMk/>
            <pc:sldMk cId="3037062340" sldId="273"/>
            <ac:spMk id="25" creationId="{45D37F4E-DDB4-456B-97E0-9937730A039F}"/>
          </ac:spMkLst>
        </pc:spChg>
        <pc:spChg chg="add">
          <ac:chgData name="Zoe Clout (2317794)" userId="S::2317794@student.uwtsd.ac.uk::29ef8586-6bed-4cc9-a2df-03a43b8bff0b" providerId="AD" clId="Web-{CC476078-2373-8055-0DE3-C1A415CC93A6}" dt="2025-01-14T16:45:02.618" v="88"/>
          <ac:spMkLst>
            <pc:docMk/>
            <pc:sldMk cId="3037062340" sldId="273"/>
            <ac:spMk id="27" creationId="{B2DD41CD-8F47-4F56-AD12-4E2FF7696987}"/>
          </ac:spMkLst>
        </pc:spChg>
        <pc:picChg chg="add del mod">
          <ac:chgData name="Zoe Clout (2317794)" userId="S::2317794@student.uwtsd.ac.uk::29ef8586-6bed-4cc9-a2df-03a43b8bff0b" providerId="AD" clId="Web-{CC476078-2373-8055-0DE3-C1A415CC93A6}" dt="2025-01-14T16:45:05.790" v="89"/>
          <ac:picMkLst>
            <pc:docMk/>
            <pc:sldMk cId="3037062340" sldId="273"/>
            <ac:picMk id="6" creationId="{ED617839-7DE4-F98C-D0A4-CC7615ABCE56}"/>
          </ac:picMkLst>
        </pc:picChg>
        <pc:picChg chg="add mod">
          <ac:chgData name="Zoe Clout (2317794)" userId="S::2317794@student.uwtsd.ac.uk::29ef8586-6bed-4cc9-a2df-03a43b8bff0b" providerId="AD" clId="Web-{CC476078-2373-8055-0DE3-C1A415CC93A6}" dt="2025-01-14T16:45:32.790" v="95" actId="1076"/>
          <ac:picMkLst>
            <pc:docMk/>
            <pc:sldMk cId="3037062340" sldId="273"/>
            <ac:picMk id="7" creationId="{5E9FD01F-6EF8-E388-CD25-90998AE523D9}"/>
          </ac:picMkLst>
        </pc:picChg>
        <pc:cxnChg chg="add del">
          <ac:chgData name="Zoe Clout (2317794)" userId="S::2317794@student.uwtsd.ac.uk::29ef8586-6bed-4cc9-a2df-03a43b8bff0b" providerId="AD" clId="Web-{CC476078-2373-8055-0DE3-C1A415CC93A6}" dt="2025-01-14T16:44:40.726" v="85"/>
          <ac:cxnSpMkLst>
            <pc:docMk/>
            <pc:sldMk cId="3037062340" sldId="273"/>
            <ac:cxnSpMk id="15" creationId="{C49DA8F6-BCC1-4447-B54C-57856834B94B}"/>
          </ac:cxnSpMkLst>
        </pc:cxnChg>
      </pc:sldChg>
      <pc:sldChg chg="addSp delSp modSp new mod setBg">
        <pc:chgData name="Zoe Clout (2317794)" userId="S::2317794@student.uwtsd.ac.uk::29ef8586-6bed-4cc9-a2df-03a43b8bff0b" providerId="AD" clId="Web-{CC476078-2373-8055-0DE3-C1A415CC93A6}" dt="2025-01-14T16:48:38.014" v="104" actId="20577"/>
        <pc:sldMkLst>
          <pc:docMk/>
          <pc:sldMk cId="2091352948" sldId="274"/>
        </pc:sldMkLst>
        <pc:spChg chg="mod">
          <ac:chgData name="Zoe Clout (2317794)" userId="S::2317794@student.uwtsd.ac.uk::29ef8586-6bed-4cc9-a2df-03a43b8bff0b" providerId="AD" clId="Web-{CC476078-2373-8055-0DE3-C1A415CC93A6}" dt="2025-01-14T16:48:22.810" v="100"/>
          <ac:spMkLst>
            <pc:docMk/>
            <pc:sldMk cId="2091352948" sldId="274"/>
            <ac:spMk id="2" creationId="{A0F942A1-6B5B-D788-B8C9-750E607F7527}"/>
          </ac:spMkLst>
        </pc:spChg>
        <pc:spChg chg="mod">
          <ac:chgData name="Zoe Clout (2317794)" userId="S::2317794@student.uwtsd.ac.uk::29ef8586-6bed-4cc9-a2df-03a43b8bff0b" providerId="AD" clId="Web-{CC476078-2373-8055-0DE3-C1A415CC93A6}" dt="2025-01-14T16:48:38.014" v="104" actId="20577"/>
          <ac:spMkLst>
            <pc:docMk/>
            <pc:sldMk cId="2091352948" sldId="274"/>
            <ac:spMk id="3" creationId="{9F516801-6A76-9C76-EE97-EADFC8BF1CAD}"/>
          </ac:spMkLst>
        </pc:spChg>
        <pc:spChg chg="add">
          <ac:chgData name="Zoe Clout (2317794)" userId="S::2317794@student.uwtsd.ac.uk::29ef8586-6bed-4cc9-a2df-03a43b8bff0b" providerId="AD" clId="Web-{CC476078-2373-8055-0DE3-C1A415CC93A6}" dt="2025-01-14T16:48:22.810" v="100"/>
          <ac:spMkLst>
            <pc:docMk/>
            <pc:sldMk cId="2091352948" sldId="274"/>
            <ac:spMk id="11" creationId="{45D37F4E-DDB4-456B-97E0-9937730A039F}"/>
          </ac:spMkLst>
        </pc:spChg>
        <pc:spChg chg="add">
          <ac:chgData name="Zoe Clout (2317794)" userId="S::2317794@student.uwtsd.ac.uk::29ef8586-6bed-4cc9-a2df-03a43b8bff0b" providerId="AD" clId="Web-{CC476078-2373-8055-0DE3-C1A415CC93A6}" dt="2025-01-14T16:48:22.810" v="100"/>
          <ac:spMkLst>
            <pc:docMk/>
            <pc:sldMk cId="2091352948" sldId="274"/>
            <ac:spMk id="13" creationId="{B2DD41CD-8F47-4F56-AD12-4E2FF7696987}"/>
          </ac:spMkLst>
        </pc:spChg>
        <pc:picChg chg="add del mod">
          <ac:chgData name="Zoe Clout (2317794)" userId="S::2317794@student.uwtsd.ac.uk::29ef8586-6bed-4cc9-a2df-03a43b8bff0b" providerId="AD" clId="Web-{CC476078-2373-8055-0DE3-C1A415CC93A6}" dt="2025-01-14T16:47:33.184" v="96"/>
          <ac:picMkLst>
            <pc:docMk/>
            <pc:sldMk cId="2091352948" sldId="274"/>
            <ac:picMk id="4" creationId="{EE4D6AD3-7717-9F92-DDD6-8BBEF11852FE}"/>
          </ac:picMkLst>
        </pc:picChg>
        <pc:picChg chg="add mod modCrop">
          <ac:chgData name="Zoe Clout (2317794)" userId="S::2317794@student.uwtsd.ac.uk::29ef8586-6bed-4cc9-a2df-03a43b8bff0b" providerId="AD" clId="Web-{CC476078-2373-8055-0DE3-C1A415CC93A6}" dt="2025-01-14T16:48:30.435" v="102"/>
          <ac:picMkLst>
            <pc:docMk/>
            <pc:sldMk cId="2091352948" sldId="274"/>
            <ac:picMk id="6" creationId="{5CAC19CD-6951-9871-EAA1-613D69ED59D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stock.adobe.com/de/images/strichfiguren-strichmannchen-planen-planung-nr-12/163576497" TargetMode="External"/><Relationship Id="rId7" Type="http://schemas.openxmlformats.org/officeDocument/2006/relationships/hyperlink" Target="https://stock.adobe.com/images/strichfiguren-strichmannchen-nachdenken-strategie-nr-55/167588379" TargetMode="External"/><Relationship Id="rId2" Type="http://schemas.openxmlformats.org/officeDocument/2006/relationships/hyperlink" Target="https://uk.pinterest.com/pin/strichfiguren-strichmnnchen-herausforderung-ordnung-plan-nr-113--226798531227826751/" TargetMode="External"/><Relationship Id="rId1" Type="http://schemas.openxmlformats.org/officeDocument/2006/relationships/slideLayout" Target="../slideLayouts/slideLayout2.xml"/><Relationship Id="rId6" Type="http://schemas.openxmlformats.org/officeDocument/2006/relationships/hyperlink" Target="https://stock.adobe.com/br/images/strichmannchen-plan-organisation-brainstorming-bunt/159284246" TargetMode="External"/><Relationship Id="rId5" Type="http://schemas.openxmlformats.org/officeDocument/2006/relationships/hyperlink" Target="https://br.pinterest.com/pin/300967187613432745/" TargetMode="External"/><Relationship Id="rId4" Type="http://schemas.openxmlformats.org/officeDocument/2006/relationships/hyperlink" Target="https://uk.pinterest.com/pin/841258405374728471/"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stock.adobe.com/de/images/strichfiguren-strichmannchen-wachstum-nr-166/185832016" TargetMode="External"/><Relationship Id="rId2" Type="http://schemas.openxmlformats.org/officeDocument/2006/relationships/hyperlink" Target="https://stock.adobe.com/images/strichfiguren-strichmannchen-buch-bildung-ausbildung-literatur-nr-666/463418098" TargetMode="External"/><Relationship Id="rId1" Type="http://schemas.openxmlformats.org/officeDocument/2006/relationships/slideLayout" Target="../slideLayouts/slideLayout2.xml"/><Relationship Id="rId6" Type="http://schemas.openxmlformats.org/officeDocument/2006/relationships/hyperlink" Target="https://redro.pl/plakat-strichfiguren-strichmannchen-f-pfeil-erfolglos-,284732242" TargetMode="External"/><Relationship Id="rId5" Type="http://schemas.openxmlformats.org/officeDocument/2006/relationships/hyperlink" Target="https://stock.adobe.com/de/images/strichfiguren-strichmannchen-pfeil-oben-nr-198/192481055" TargetMode="External"/><Relationship Id="rId4" Type="http://schemas.openxmlformats.org/officeDocument/2006/relationships/hyperlink" Target="https://de.pinterest.com/pin/strichfiguren-strichmnnchen-ideen-spa-nr-333-kaufen-sie-diese-vektorgrafik-und-finden-sie-hnliche-vektorgrafi--254242341454558079/"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stock.adobe.com/uk/images/strichfiguren-strichmannchen-pfeil-unten-nr-726/479377249" TargetMode="External"/><Relationship Id="rId2" Type="http://schemas.openxmlformats.org/officeDocument/2006/relationships/hyperlink" Target="https://stock.adobe.com/de/images/strichfiguren-strichmannchen-schreiben-malen-nr-77/171280637" TargetMode="External"/><Relationship Id="rId1" Type="http://schemas.openxmlformats.org/officeDocument/2006/relationships/slideLayout" Target="../slideLayouts/slideLayout2.xml"/><Relationship Id="rId5" Type="http://schemas.openxmlformats.org/officeDocument/2006/relationships/hyperlink" Target="https://stock.adobe.com/images/strichfiguren-strichmannchen-business-idee-nr-59/170144696" TargetMode="External"/><Relationship Id="rId4" Type="http://schemas.openxmlformats.org/officeDocument/2006/relationships/hyperlink" Target="https://stock.adobe.com/de/images/strichfiguren-strichmannchen-fragen-fragezeichen-nr-2/163576364"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80/0969595980050102" TargetMode="External"/><Relationship Id="rId2" Type="http://schemas.openxmlformats.org/officeDocument/2006/relationships/hyperlink" Target="http://dx.doi.org/10.4324/9781003162605" TargetMode="External"/><Relationship Id="rId1" Type="http://schemas.openxmlformats.org/officeDocument/2006/relationships/slideLayout" Target="../slideLayouts/slideLayout2.xml"/><Relationship Id="rId6" Type="http://schemas.openxmlformats.org/officeDocument/2006/relationships/hyperlink" Target="https://doi.org/10.1080/0969594X.2014.996523" TargetMode="External"/><Relationship Id="rId5" Type="http://schemas.openxmlformats.org/officeDocument/2006/relationships/hyperlink" Target="https://doi.org/10.1080/713695728" TargetMode="External"/><Relationship Id="rId4" Type="http://schemas.openxmlformats.org/officeDocument/2006/relationships/hyperlink" Target="https://weaeducation.typepad.co.uk/files/blackbox-1.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proquest.com/docview/204049874/17F8D10E19A148FDPQ/4?accountid=130472" TargetMode="External"/><Relationship Id="rId2" Type="http://schemas.openxmlformats.org/officeDocument/2006/relationships/hyperlink" Target="https://eric.ed.gov/?id=ED546794" TargetMode="External"/><Relationship Id="rId1" Type="http://schemas.openxmlformats.org/officeDocument/2006/relationships/slideLayout" Target="../slideLayouts/slideLayout2.xml"/><Relationship Id="rId5" Type="http://schemas.openxmlformats.org/officeDocument/2006/relationships/hyperlink" Target="https://greatschoolspartnership.org/wp-content/uploads/2016/11/Mindsets-and-Equitable-Education.pdf" TargetMode="External"/><Relationship Id="rId4" Type="http://schemas.openxmlformats.org/officeDocument/2006/relationships/hyperlink" Target="https://gov.wales/sites/default/files/publications/2018-03/successful-futures.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2308/iace-50099" TargetMode="External"/><Relationship Id="rId2" Type="http://schemas.openxmlformats.org/officeDocument/2006/relationships/hyperlink" Target="https://doi.org/10.3102/003465430298487"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files.eric.ed.gov/fulltext/ED236565.pdf" TargetMode="External"/><Relationship Id="rId7" Type="http://schemas.openxmlformats.org/officeDocument/2006/relationships/hyperlink" Target="https://hwb.gov.wales/curriculum-for-wales/languages-literacy-and-communication/" TargetMode="External"/><Relationship Id="rId2" Type="http://schemas.openxmlformats.org/officeDocument/2006/relationships/hyperlink" Target="https://doi.org/10.1080/03075070600572090" TargetMode="External"/><Relationship Id="rId1" Type="http://schemas.openxmlformats.org/officeDocument/2006/relationships/slideLayout" Target="../slideLayouts/slideLayout2.xml"/><Relationship Id="rId6" Type="http://schemas.openxmlformats.org/officeDocument/2006/relationships/hyperlink" Target="https://doi.org/10.1080/02602938.2011.576309" TargetMode="External"/><Relationship Id="rId5" Type="http://schemas.openxmlformats.org/officeDocument/2006/relationships/hyperlink" Target="https://doi.org/10.3102/0034654307313795" TargetMode="External"/><Relationship Id="rId4" Type="http://schemas.openxmlformats.org/officeDocument/2006/relationships/hyperlink" Target="https://scholar.google.com/scholar?hl=en&amp;as_sdt=0%2C5&amp;q=Formative+Assessment+and+the+Design+of+Instructional+Systems&amp;btnG="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hwb.gov.wales/curriculum-for-wales/introduction-to-curriculum-for-wales-guidance/" TargetMode="External"/><Relationship Id="rId7" Type="http://schemas.openxmlformats.org/officeDocument/2006/relationships/hyperlink" Target="https://doi.org/10.4324/9781003162605" TargetMode="External"/><Relationship Id="rId2" Type="http://schemas.openxmlformats.org/officeDocument/2006/relationships/hyperlink" Target="https://hwb.gov.wales/api/storage/19bc948b-8a3f-41e0-944a-7bf2cadf7d18/professional-standards-for-teaching-and-leadership-interactive-pdf-for-pc.pdf"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assessment-arrangements/supporting-learner-progression-assessment-guidance" TargetMode="External"/><Relationship Id="rId5" Type="http://schemas.openxmlformats.org/officeDocument/2006/relationships/hyperlink" Target="https://hwb.gov.wales/curriculum-for-wales/languages-literacy-and-communication/descriptions-of-learning/" TargetMode="External"/><Relationship Id="rId4" Type="http://schemas.openxmlformats.org/officeDocument/2006/relationships/hyperlink" Target="https://hwb.gov.wales/curriculum-for-wales/designing-your-curriculum/developing-a-vision-for-curriculum-des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2" y="3577456"/>
            <a:ext cx="10909640" cy="1687814"/>
          </a:xfrm>
        </p:spPr>
        <p:txBody>
          <a:bodyPr vert="horz" lIns="91440" tIns="45720" rIns="91440" bIns="45720" rtlCol="0" anchor="b">
            <a:normAutofit/>
          </a:bodyPr>
          <a:lstStyle/>
          <a:p>
            <a:r>
              <a:rPr lang="en-US" sz="3600"/>
              <a:t>A critical evaluation of how assessment for learning can be utilised in a learning episode to aid progression across a chosen areas of learning and experience</a:t>
            </a:r>
          </a:p>
        </p:txBody>
      </p:sp>
      <p:sp>
        <p:nvSpPr>
          <p:cNvPr id="3" name="Subtitle 2"/>
          <p:cNvSpPr>
            <a:spLocks noGrp="1"/>
          </p:cNvSpPr>
          <p:nvPr>
            <p:ph type="subTitle" idx="1"/>
          </p:nvPr>
        </p:nvSpPr>
        <p:spPr>
          <a:xfrm>
            <a:off x="638881" y="5660607"/>
            <a:ext cx="10909643" cy="552659"/>
          </a:xfrm>
        </p:spPr>
        <p:txBody>
          <a:bodyPr vert="horz" lIns="91440" tIns="45720" rIns="91440" bIns="45720" rtlCol="0" anchor="t">
            <a:normAutofit/>
          </a:bodyPr>
          <a:lstStyle/>
          <a:p>
            <a:r>
              <a:rPr lang="en-US" sz="1100"/>
              <a:t>By Zoe Clout</a:t>
            </a:r>
          </a:p>
          <a:p>
            <a:r>
              <a:rPr lang="en-US" sz="1100"/>
              <a:t>2317794</a:t>
            </a:r>
          </a:p>
        </p:txBody>
      </p:sp>
      <p:pic>
        <p:nvPicPr>
          <p:cNvPr id="4" name="Picture 3" descr="This may contain: a man is standing on top of a ladder with gears and pencils">
            <a:extLst>
              <a:ext uri="{FF2B5EF4-FFF2-40B4-BE49-F238E27FC236}">
                <a16:creationId xmlns:a16="http://schemas.microsoft.com/office/drawing/2014/main" id="{851E399B-7C27-0B92-A17C-C1C862768E56}"/>
              </a:ext>
            </a:extLst>
          </p:cNvPr>
          <p:cNvPicPr>
            <a:picLocks noChangeAspect="1"/>
          </p:cNvPicPr>
          <p:nvPr/>
        </p:nvPicPr>
        <p:blipFill>
          <a:blip r:embed="rId2"/>
          <a:stretch>
            <a:fillRect/>
          </a:stretch>
        </p:blipFill>
        <p:spPr>
          <a:xfrm>
            <a:off x="2995392" y="591670"/>
            <a:ext cx="6196619" cy="2742004"/>
          </a:xfrm>
          <a:prstGeom prst="rect">
            <a:avLst/>
          </a:prstGeom>
        </p:spPr>
      </p:pic>
      <p:sp>
        <p:nvSpPr>
          <p:cNvPr id="30"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2DD526B8-E71D-E0A6-51F8-C124FAA7BEBC}"/>
              </a:ext>
            </a:extLst>
          </p:cNvPr>
          <p:cNvSpPr>
            <a:spLocks noGrp="1"/>
          </p:cNvSpPr>
          <p:nvPr>
            <p:ph type="sldNum" sz="quarter" idx="12"/>
          </p:nvPr>
        </p:nvSpPr>
        <p:spPr/>
        <p:txBody>
          <a:bodyPr/>
          <a:lstStyle/>
          <a:p>
            <a:fld id="{330EA680-D336-4FF7-8B7A-9848BB0A1C32}"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1D32C-CF89-5ACE-3DD7-21B520DF58D0}"/>
              </a:ext>
            </a:extLst>
          </p:cNvPr>
          <p:cNvSpPr>
            <a:spLocks noGrp="1"/>
          </p:cNvSpPr>
          <p:nvPr>
            <p:ph type="title"/>
          </p:nvPr>
        </p:nvSpPr>
        <p:spPr>
          <a:xfrm>
            <a:off x="192965" y="139796"/>
            <a:ext cx="10595183" cy="1087819"/>
          </a:xfrm>
        </p:spPr>
        <p:txBody>
          <a:bodyPr anchor="b">
            <a:noAutofit/>
          </a:bodyPr>
          <a:lstStyle/>
          <a:p>
            <a:r>
              <a:rPr lang="en-US" sz="5400"/>
              <a:t>What is Assessment for Learning? </a:t>
            </a:r>
          </a:p>
        </p:txBody>
      </p:sp>
      <p:sp>
        <p:nvSpPr>
          <p:cNvPr id="18" name="Rectangle 17">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6337AED-050E-AEBA-89E3-3CF0B39A7C88}"/>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2000" err="1">
                <a:latin typeface="Calibri"/>
                <a:ea typeface="Calibri"/>
                <a:cs typeface="Calibri"/>
              </a:rPr>
              <a:t>AfL</a:t>
            </a:r>
            <a:r>
              <a:rPr lang="en-US" sz="2000">
                <a:latin typeface="Calibri"/>
                <a:ea typeface="Calibri"/>
                <a:cs typeface="Calibri"/>
              </a:rPr>
              <a:t> focuses on using assessment to enhance and support student learning by providing feedback that informs and improves the learning process (William, 2017)</a:t>
            </a:r>
          </a:p>
          <a:p>
            <a:endParaRPr lang="en-US" sz="2000">
              <a:latin typeface="Calibri"/>
              <a:ea typeface="Calibri"/>
              <a:cs typeface="Calibri"/>
            </a:endParaRPr>
          </a:p>
          <a:p>
            <a:r>
              <a:rPr lang="en-US" sz="2000">
                <a:latin typeface="Calibri"/>
                <a:ea typeface="Calibri"/>
                <a:cs typeface="Calibri"/>
              </a:rPr>
              <a:t>It plays a crucial role in helping learners progress at an appropriate pace, offering the necessary support and challenges to meet their individual needs (Welsh Government, 2024). </a:t>
            </a:r>
            <a:endParaRPr lang="en-US" sz="2000"/>
          </a:p>
          <a:p>
            <a:endParaRPr lang="en-US" sz="1800">
              <a:latin typeface="Calibri"/>
              <a:ea typeface="Calibri"/>
              <a:cs typeface="Calibri"/>
            </a:endParaRPr>
          </a:p>
          <a:p>
            <a:endParaRPr lang="en-US" sz="1800"/>
          </a:p>
        </p:txBody>
      </p:sp>
      <p:pic>
        <p:nvPicPr>
          <p:cNvPr id="4" name="Picture 3" descr="This may contain: a man is throwing gears into the air">
            <a:extLst>
              <a:ext uri="{FF2B5EF4-FFF2-40B4-BE49-F238E27FC236}">
                <a16:creationId xmlns:a16="http://schemas.microsoft.com/office/drawing/2014/main" id="{77C05F15-EBD3-4464-C88E-A2536A5DABA1}"/>
              </a:ext>
            </a:extLst>
          </p:cNvPr>
          <p:cNvPicPr>
            <a:picLocks noChangeAspect="1"/>
          </p:cNvPicPr>
          <p:nvPr/>
        </p:nvPicPr>
        <p:blipFill>
          <a:blip r:embed="rId2"/>
          <a:stretch>
            <a:fillRect/>
          </a:stretch>
        </p:blipFill>
        <p:spPr>
          <a:xfrm>
            <a:off x="6839052" y="2386462"/>
            <a:ext cx="4290290" cy="4084629"/>
          </a:xfrm>
          <a:prstGeom prst="rect">
            <a:avLst/>
          </a:prstGeom>
        </p:spPr>
      </p:pic>
      <p:sp>
        <p:nvSpPr>
          <p:cNvPr id="5" name="Slide Number Placeholder 4">
            <a:extLst>
              <a:ext uri="{FF2B5EF4-FFF2-40B4-BE49-F238E27FC236}">
                <a16:creationId xmlns:a16="http://schemas.microsoft.com/office/drawing/2014/main" id="{5B6F5B48-CAB5-EA65-E382-1D7AD618524F}"/>
              </a:ext>
            </a:extLst>
          </p:cNvPr>
          <p:cNvSpPr>
            <a:spLocks noGrp="1"/>
          </p:cNvSpPr>
          <p:nvPr>
            <p:ph type="sldNum" sz="quarter" idx="12"/>
          </p:nvPr>
        </p:nvSpPr>
        <p:spPr/>
        <p:txBody>
          <a:bodyPr/>
          <a:lstStyle/>
          <a:p>
            <a:fld id="{330EA680-D336-4FF7-8B7A-9848BB0A1C32}" type="slidenum">
              <a:rPr lang="en-US" smtClean="0"/>
              <a:t>2</a:t>
            </a:fld>
            <a:endParaRPr lang="en-US"/>
          </a:p>
        </p:txBody>
      </p:sp>
    </p:spTree>
    <p:extLst>
      <p:ext uri="{BB962C8B-B14F-4D97-AF65-F5344CB8AC3E}">
        <p14:creationId xmlns:p14="http://schemas.microsoft.com/office/powerpoint/2010/main" val="3847954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50DF-A002-E93B-C227-6D2C5CA7A67C}"/>
              </a:ext>
            </a:extLst>
          </p:cNvPr>
          <p:cNvSpPr>
            <a:spLocks noGrp="1"/>
          </p:cNvSpPr>
          <p:nvPr>
            <p:ph type="title"/>
          </p:nvPr>
        </p:nvSpPr>
        <p:spPr>
          <a:xfrm>
            <a:off x="288365" y="112619"/>
            <a:ext cx="13082121" cy="1336768"/>
          </a:xfrm>
        </p:spPr>
        <p:txBody>
          <a:bodyPr>
            <a:noAutofit/>
          </a:bodyPr>
          <a:lstStyle/>
          <a:p>
            <a:r>
              <a:rPr lang="en-US" sz="5400"/>
              <a:t>Why do I think AFL is important?</a:t>
            </a:r>
          </a:p>
        </p:txBody>
      </p:sp>
      <p:sp>
        <p:nvSpPr>
          <p:cNvPr id="8" name="TextBox 7">
            <a:extLst>
              <a:ext uri="{FF2B5EF4-FFF2-40B4-BE49-F238E27FC236}">
                <a16:creationId xmlns:a16="http://schemas.microsoft.com/office/drawing/2014/main" id="{0A68E4A2-4C0E-629B-D77B-62E426E5D94E}"/>
              </a:ext>
            </a:extLst>
          </p:cNvPr>
          <p:cNvSpPr txBox="1"/>
          <p:nvPr/>
        </p:nvSpPr>
        <p:spPr>
          <a:xfrm>
            <a:off x="190613" y="1900869"/>
            <a:ext cx="5905942"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Calibri"/>
                <a:ea typeface="Calibri"/>
                <a:cs typeface="Calibri"/>
              </a:rPr>
              <a:t>Carefully considering and implementing AFL strategies will enable me to adjust my teaching in a way that supports pupil progress.</a:t>
            </a:r>
          </a:p>
          <a:p>
            <a:pPr marL="285750" indent="-285750">
              <a:buFont typeface="Arial"/>
              <a:buChar char="•"/>
            </a:pPr>
            <a:endParaRPr lang="en-US">
              <a:latin typeface="Calibri"/>
              <a:ea typeface="Calibri"/>
              <a:cs typeface="Calibri"/>
            </a:endParaRPr>
          </a:p>
          <a:p>
            <a:pPr marL="285750" indent="-285750">
              <a:buFont typeface="Arial"/>
              <a:buChar char="•"/>
            </a:pPr>
            <a:endParaRPr lang="en-US" sz="2000">
              <a:latin typeface="Calibri"/>
              <a:ea typeface="Calibri"/>
              <a:cs typeface="Calibri"/>
            </a:endParaRPr>
          </a:p>
          <a:p>
            <a:pPr marL="285750" indent="-285750" algn="l">
              <a:buFont typeface="Arial"/>
              <a:buChar char="•"/>
            </a:pPr>
            <a:endParaRPr lang="en-US" sz="2000">
              <a:latin typeface="Calibri"/>
              <a:ea typeface="Calibri"/>
              <a:cs typeface="Calibri"/>
            </a:endParaRPr>
          </a:p>
          <a:p>
            <a:pPr marL="342900" indent="-342900">
              <a:buFont typeface="Arial"/>
              <a:buChar char="•"/>
            </a:pPr>
            <a:endParaRPr lang="en-US" sz="2000">
              <a:latin typeface="Calibri"/>
              <a:ea typeface="Calibri"/>
              <a:cs typeface="Calibri"/>
            </a:endParaRPr>
          </a:p>
          <a:p>
            <a:pPr marL="285750" indent="-285750">
              <a:buFont typeface="Arial"/>
              <a:buChar char="•"/>
            </a:pPr>
            <a:endParaRPr lang="en-US">
              <a:latin typeface="Aptos" panose="020B0004020202020204"/>
              <a:ea typeface="Calibri"/>
              <a:cs typeface="Calibri"/>
            </a:endParaRPr>
          </a:p>
        </p:txBody>
      </p:sp>
      <p:sp>
        <p:nvSpPr>
          <p:cNvPr id="97" name="TextBox 96">
            <a:extLst>
              <a:ext uri="{FF2B5EF4-FFF2-40B4-BE49-F238E27FC236}">
                <a16:creationId xmlns:a16="http://schemas.microsoft.com/office/drawing/2014/main" id="{991A2020-4B12-52D8-C334-8903BEEC72D9}"/>
              </a:ext>
            </a:extLst>
          </p:cNvPr>
          <p:cNvSpPr txBox="1"/>
          <p:nvPr/>
        </p:nvSpPr>
        <p:spPr>
          <a:xfrm>
            <a:off x="6605539" y="1825528"/>
            <a:ext cx="521970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a:latin typeface="Calibri"/>
                <a:ea typeface="Calibri"/>
                <a:cs typeface="Calibri"/>
              </a:rPr>
              <a:t>By doing so, I uphold the core values outlined in the Qualified Teacher Status (QTS) standards.</a:t>
            </a:r>
          </a:p>
          <a:p>
            <a:pPr marL="342900" indent="-342900">
              <a:buFont typeface="Arial"/>
              <a:buChar char="•"/>
            </a:pPr>
            <a:endParaRPr lang="en-US" sz="2000">
              <a:latin typeface="Calibri"/>
              <a:ea typeface="Calibri"/>
              <a:cs typeface="Calibri"/>
            </a:endParaRPr>
          </a:p>
          <a:p>
            <a:pPr marL="228600" indent="-228600">
              <a:buFont typeface=""/>
              <a:buChar char="•"/>
            </a:pPr>
            <a:endParaRPr lang="en-US" sz="2000">
              <a:latin typeface="Calibri"/>
              <a:ea typeface="Calibri"/>
              <a:cs typeface="Calibri"/>
            </a:endParaRPr>
          </a:p>
          <a:p>
            <a:pPr marL="342900" indent="-342900">
              <a:buFont typeface="Arial"/>
              <a:buChar char="•"/>
            </a:pPr>
            <a:r>
              <a:rPr lang="en-US" sz="2000">
                <a:latin typeface="Calibri"/>
                <a:ea typeface="Calibri"/>
                <a:cs typeface="Calibri"/>
              </a:rPr>
              <a:t>Particularly those that emphasize placing the needs and rights of learners at the center of my teaching (Welsh Government, 2019).</a:t>
            </a:r>
          </a:p>
          <a:p>
            <a:pPr marL="228600" indent="-228600">
              <a:buFont typeface=""/>
              <a:buChar char="•"/>
            </a:pPr>
            <a:endParaRPr lang="en-US" sz="2000">
              <a:latin typeface="Calibri"/>
              <a:ea typeface="Calibri"/>
              <a:cs typeface="Calibri"/>
            </a:endParaRPr>
          </a:p>
          <a:p>
            <a:pPr lvl="0" rtl="0"/>
            <a:endParaRPr lang="en-US" sz="2000">
              <a:latin typeface="Calibri"/>
              <a:cs typeface="Arial"/>
            </a:endParaRPr>
          </a:p>
          <a:p>
            <a:pPr marL="228600" indent="-228600">
              <a:buFont typeface=""/>
              <a:buChar char="•"/>
            </a:pPr>
            <a:endParaRPr lang="en-US" sz="2000">
              <a:latin typeface="Calibri"/>
              <a:ea typeface="Calibri"/>
              <a:cs typeface="Arial"/>
            </a:endParaRPr>
          </a:p>
        </p:txBody>
      </p:sp>
      <p:pic>
        <p:nvPicPr>
          <p:cNvPr id="100" name="Content Placeholder 99" descr="This may contain: a drawing of a person in a paper boat">
            <a:extLst>
              <a:ext uri="{FF2B5EF4-FFF2-40B4-BE49-F238E27FC236}">
                <a16:creationId xmlns:a16="http://schemas.microsoft.com/office/drawing/2014/main" id="{00F44D4A-1090-E72C-355B-EE9A005ADE1D}"/>
              </a:ext>
            </a:extLst>
          </p:cNvPr>
          <p:cNvPicPr>
            <a:picLocks noGrp="1" noChangeAspect="1"/>
          </p:cNvPicPr>
          <p:nvPr>
            <p:ph idx="1"/>
          </p:nvPr>
        </p:nvPicPr>
        <p:blipFill>
          <a:blip r:embed="rId2"/>
          <a:stretch>
            <a:fillRect/>
          </a:stretch>
        </p:blipFill>
        <p:spPr>
          <a:xfrm>
            <a:off x="457585" y="3807523"/>
            <a:ext cx="4876800" cy="3048000"/>
          </a:xfrm>
        </p:spPr>
      </p:pic>
      <p:sp>
        <p:nvSpPr>
          <p:cNvPr id="3" name="Slide Number Placeholder 2">
            <a:extLst>
              <a:ext uri="{FF2B5EF4-FFF2-40B4-BE49-F238E27FC236}">
                <a16:creationId xmlns:a16="http://schemas.microsoft.com/office/drawing/2014/main" id="{5CD23C71-2663-7ADC-E29C-7AF1E135D8C6}"/>
              </a:ext>
            </a:extLst>
          </p:cNvPr>
          <p:cNvSpPr>
            <a:spLocks noGrp="1"/>
          </p:cNvSpPr>
          <p:nvPr>
            <p:ph type="sldNum" sz="quarter" idx="12"/>
          </p:nvPr>
        </p:nvSpPr>
        <p:spPr/>
        <p:txBody>
          <a:bodyPr/>
          <a:lstStyle/>
          <a:p>
            <a:fld id="{330EA680-D336-4FF7-8B7A-9848BB0A1C32}" type="slidenum">
              <a:rPr lang="en-US" smtClean="0"/>
              <a:t>3</a:t>
            </a:fld>
            <a:endParaRPr lang="en-US"/>
          </a:p>
        </p:txBody>
      </p:sp>
    </p:spTree>
    <p:extLst>
      <p:ext uri="{BB962C8B-B14F-4D97-AF65-F5344CB8AC3E}">
        <p14:creationId xmlns:p14="http://schemas.microsoft.com/office/powerpoint/2010/main" val="1886693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C3B6C-028E-F174-274C-6C3634144191}"/>
              </a:ext>
            </a:extLst>
          </p:cNvPr>
          <p:cNvSpPr>
            <a:spLocks noGrp="1"/>
          </p:cNvSpPr>
          <p:nvPr>
            <p:ph type="title"/>
          </p:nvPr>
        </p:nvSpPr>
        <p:spPr>
          <a:xfrm>
            <a:off x="308217" y="451105"/>
            <a:ext cx="4883059" cy="926775"/>
          </a:xfrm>
        </p:spPr>
        <p:txBody>
          <a:bodyPr anchor="b">
            <a:normAutofit/>
          </a:bodyPr>
          <a:lstStyle/>
          <a:p>
            <a:r>
              <a:rPr lang="en-US" sz="5400"/>
              <a:t>Lesson Outline</a:t>
            </a:r>
          </a:p>
        </p:txBody>
      </p:sp>
      <p:sp>
        <p:nvSpPr>
          <p:cNvPr id="3" name="Content Placeholder 2">
            <a:extLst>
              <a:ext uri="{FF2B5EF4-FFF2-40B4-BE49-F238E27FC236}">
                <a16:creationId xmlns:a16="http://schemas.microsoft.com/office/drawing/2014/main" id="{B614E376-88FE-1982-6CB3-E54F5E521294}"/>
              </a:ext>
            </a:extLst>
          </p:cNvPr>
          <p:cNvSpPr>
            <a:spLocks noGrp="1"/>
          </p:cNvSpPr>
          <p:nvPr>
            <p:ph idx="1"/>
          </p:nvPr>
        </p:nvSpPr>
        <p:spPr>
          <a:xfrm>
            <a:off x="477551" y="1375268"/>
            <a:ext cx="4544392" cy="5032307"/>
          </a:xfrm>
        </p:spPr>
        <p:txBody>
          <a:bodyPr vert="horz" lIns="91440" tIns="45720" rIns="91440" bIns="45720" rtlCol="0" anchor="t">
            <a:noAutofit/>
          </a:bodyPr>
          <a:lstStyle/>
          <a:p>
            <a:r>
              <a:rPr lang="en-US" sz="1800">
                <a:latin typeface="Calibri"/>
                <a:ea typeface="Calibri"/>
                <a:cs typeface="Calibri"/>
              </a:rPr>
              <a:t>Year 6 class</a:t>
            </a:r>
          </a:p>
          <a:p>
            <a:endParaRPr lang="en-US" sz="1800">
              <a:latin typeface="Calibri"/>
              <a:ea typeface="Calibri"/>
              <a:cs typeface="Calibri"/>
            </a:endParaRPr>
          </a:p>
          <a:p>
            <a:r>
              <a:rPr lang="en-US" sz="1800">
                <a:latin typeface="Calibri"/>
                <a:ea typeface="Calibri"/>
                <a:cs typeface="Calibri"/>
              </a:rPr>
              <a:t>31 pupils</a:t>
            </a:r>
          </a:p>
          <a:p>
            <a:endParaRPr lang="en-US" sz="1800">
              <a:latin typeface="Calibri"/>
              <a:ea typeface="Calibri"/>
              <a:cs typeface="Calibri"/>
            </a:endParaRPr>
          </a:p>
          <a:p>
            <a:r>
              <a:rPr lang="en-US" sz="1800">
                <a:latin typeface="Calibri"/>
                <a:ea typeface="Calibri"/>
                <a:cs typeface="Calibri"/>
              </a:rPr>
              <a:t>Languages, Literacy and Communication</a:t>
            </a:r>
          </a:p>
          <a:p>
            <a:endParaRPr lang="en-US" sz="1800">
              <a:latin typeface="Calibri"/>
              <a:ea typeface="Calibri"/>
              <a:cs typeface="Calibri"/>
            </a:endParaRPr>
          </a:p>
          <a:p>
            <a:r>
              <a:rPr lang="en-US" sz="1800">
                <a:latin typeface="Calibri"/>
                <a:ea typeface="Calibri"/>
                <a:cs typeface="Calibri"/>
              </a:rPr>
              <a:t>Aimed at progression steps 3 and 4</a:t>
            </a:r>
          </a:p>
          <a:p>
            <a:endParaRPr lang="en-US" sz="1800">
              <a:latin typeface="Calibri"/>
              <a:ea typeface="Calibri"/>
              <a:cs typeface="Calibri"/>
            </a:endParaRPr>
          </a:p>
          <a:p>
            <a:r>
              <a:rPr lang="en-US" sz="1800">
                <a:latin typeface="Calibri"/>
                <a:ea typeface="Calibri"/>
                <a:cs typeface="Calibri"/>
              </a:rPr>
              <a:t>The core of the lesson is planned at progression step 3</a:t>
            </a:r>
          </a:p>
          <a:p>
            <a:endParaRPr lang="en-US" sz="1800">
              <a:latin typeface="Calibri"/>
              <a:ea typeface="Calibri"/>
              <a:cs typeface="Calibri"/>
            </a:endParaRPr>
          </a:p>
          <a:p>
            <a:r>
              <a:rPr lang="en-US" sz="1800">
                <a:latin typeface="Calibri"/>
                <a:ea typeface="Calibri"/>
                <a:cs typeface="Calibri"/>
              </a:rPr>
              <a:t>To support individual progress, I have differentiated the activities throughout the lesson, allowing each student to progress at their own pace</a:t>
            </a:r>
            <a:endParaRPr lang="en-US" sz="1800"/>
          </a:p>
          <a:p>
            <a:endParaRPr lang="en-US" sz="1300"/>
          </a:p>
        </p:txBody>
      </p:sp>
      <p:pic>
        <p:nvPicPr>
          <p:cNvPr id="4" name="Picture 3" descr="This may contain: cartoon character set with different expressions and gestures for each individual to see on the screen">
            <a:extLst>
              <a:ext uri="{FF2B5EF4-FFF2-40B4-BE49-F238E27FC236}">
                <a16:creationId xmlns:a16="http://schemas.microsoft.com/office/drawing/2014/main" id="{B7BFFBCC-25DE-0853-0C13-3C9F3E8DA26B}"/>
              </a:ext>
            </a:extLst>
          </p:cNvPr>
          <p:cNvPicPr>
            <a:picLocks noChangeAspect="1"/>
          </p:cNvPicPr>
          <p:nvPr/>
        </p:nvPicPr>
        <p:blipFill>
          <a:blip r:embed="rId2"/>
          <a:stretch>
            <a:fillRect/>
          </a:stretch>
        </p:blipFill>
        <p:spPr>
          <a:xfrm>
            <a:off x="5967386" y="1828332"/>
            <a:ext cx="5409632" cy="2720789"/>
          </a:xfrm>
          <a:prstGeom prst="rect">
            <a:avLst/>
          </a:prstGeom>
        </p:spPr>
      </p:pic>
      <p:grpSp>
        <p:nvGrpSpPr>
          <p:cNvPr id="51" name="Group 50">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52" name="Rectangle 5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6958ACD1-79D5-5A96-5FE9-F8360101D9E5}"/>
              </a:ext>
            </a:extLst>
          </p:cNvPr>
          <p:cNvSpPr>
            <a:spLocks noGrp="1"/>
          </p:cNvSpPr>
          <p:nvPr>
            <p:ph type="sldNum" sz="quarter" idx="12"/>
          </p:nvPr>
        </p:nvSpPr>
        <p:spPr/>
        <p:txBody>
          <a:bodyPr/>
          <a:lstStyle/>
          <a:p>
            <a:fld id="{330EA680-D336-4FF7-8B7A-9848BB0A1C32}" type="slidenum">
              <a:rPr lang="en-US" smtClean="0"/>
              <a:t>4</a:t>
            </a:fld>
            <a:endParaRPr lang="en-US"/>
          </a:p>
        </p:txBody>
      </p:sp>
    </p:spTree>
    <p:extLst>
      <p:ext uri="{BB962C8B-B14F-4D97-AF65-F5344CB8AC3E}">
        <p14:creationId xmlns:p14="http://schemas.microsoft.com/office/powerpoint/2010/main" val="464644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9D6B2-0A71-BEF5-F677-A6034A322E79}"/>
              </a:ext>
            </a:extLst>
          </p:cNvPr>
          <p:cNvSpPr>
            <a:spLocks noGrp="1"/>
          </p:cNvSpPr>
          <p:nvPr>
            <p:ph type="title"/>
          </p:nvPr>
        </p:nvSpPr>
        <p:spPr>
          <a:xfrm>
            <a:off x="572493" y="238539"/>
            <a:ext cx="11018520" cy="1434415"/>
          </a:xfrm>
        </p:spPr>
        <p:txBody>
          <a:bodyPr anchor="b">
            <a:normAutofit/>
          </a:bodyPr>
          <a:lstStyle/>
          <a:p>
            <a:r>
              <a:rPr lang="en-US" sz="5400"/>
              <a:t>Assessment for Learning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7FCA32-AC65-A2A8-5879-D865DFC1FFE1}"/>
              </a:ext>
            </a:extLst>
          </p:cNvPr>
          <p:cNvSpPr>
            <a:spLocks noGrp="1"/>
          </p:cNvSpPr>
          <p:nvPr>
            <p:ph idx="1"/>
          </p:nvPr>
        </p:nvSpPr>
        <p:spPr>
          <a:xfrm>
            <a:off x="464736" y="2079012"/>
            <a:ext cx="6821309" cy="4265415"/>
          </a:xfrm>
        </p:spPr>
        <p:txBody>
          <a:bodyPr vert="horz" lIns="91440" tIns="45720" rIns="91440" bIns="45720" rtlCol="0" anchor="t">
            <a:normAutofit/>
          </a:bodyPr>
          <a:lstStyle/>
          <a:p>
            <a:r>
              <a:rPr lang="en-US" sz="1800">
                <a:latin typeface="Calibri"/>
                <a:ea typeface="Calibri"/>
                <a:cs typeface="Calibri"/>
              </a:rPr>
              <a:t>Black and Wiliam (Black and Wiliam, 2010) suggest that teachers need to be aware of their students' progress and learning  in order to adjust their teaching methods to better support students' needs, and believe that the use of AFL can support this.</a:t>
            </a:r>
          </a:p>
          <a:p>
            <a:endParaRPr lang="en-US" sz="1800">
              <a:latin typeface="Calibri"/>
              <a:ea typeface="Calibri"/>
              <a:cs typeface="Calibri"/>
            </a:endParaRPr>
          </a:p>
          <a:p>
            <a:r>
              <a:rPr lang="en-US" sz="1800">
                <a:latin typeface="Calibri"/>
                <a:ea typeface="Calibri"/>
                <a:cs typeface="Calibri"/>
              </a:rPr>
              <a:t>It focuses on tracking student progress to help teachers provide feedback that supports growth(Black &amp; Wiliam, 1998).</a:t>
            </a:r>
          </a:p>
          <a:p>
            <a:endParaRPr lang="en-US" sz="1800">
              <a:latin typeface="Calibri"/>
              <a:ea typeface="Calibri"/>
              <a:cs typeface="Calibri"/>
            </a:endParaRPr>
          </a:p>
          <a:p>
            <a:r>
              <a:rPr lang="en-US" sz="1800">
                <a:latin typeface="Calibri"/>
                <a:ea typeface="Calibri"/>
                <a:cs typeface="Calibri"/>
              </a:rPr>
              <a:t>Continuous feedback, as highlighted by Hattie and Timperley (2007), plays a crucial role in improving student performance by providing specific, actionable insights into their progress, thus fostering a deeper understanding and enabling progression.</a:t>
            </a:r>
          </a:p>
          <a:p>
            <a:pPr marL="0" indent="0">
              <a:buNone/>
            </a:pPr>
            <a:endParaRPr lang="en-US" sz="1900">
              <a:latin typeface="Calibri"/>
              <a:ea typeface="Calibri"/>
              <a:cs typeface="Calibri"/>
            </a:endParaRPr>
          </a:p>
          <a:p>
            <a:endParaRPr lang="en-US" sz="1900">
              <a:latin typeface="Calibri"/>
              <a:ea typeface="Calibri"/>
              <a:cs typeface="Calibri"/>
            </a:endParaRPr>
          </a:p>
          <a:p>
            <a:endParaRPr lang="en-US" sz="1900">
              <a:latin typeface="Calibri"/>
              <a:ea typeface="Calibri"/>
              <a:cs typeface="Calibri"/>
            </a:endParaRPr>
          </a:p>
          <a:p>
            <a:endParaRPr lang="en-US" sz="1900">
              <a:latin typeface="Calibri"/>
              <a:ea typeface="Calibri"/>
              <a:cs typeface="Calibri"/>
            </a:endParaRPr>
          </a:p>
          <a:p>
            <a:endParaRPr lang="en-US" sz="1900">
              <a:latin typeface="Calibri"/>
              <a:ea typeface="Calibri"/>
              <a:cs typeface="Calibri"/>
            </a:endParaRPr>
          </a:p>
          <a:p>
            <a:endParaRPr lang="en-US" sz="1900"/>
          </a:p>
        </p:txBody>
      </p:sp>
      <p:pic>
        <p:nvPicPr>
          <p:cNvPr id="4" name="Picture 3" descr="This may contain: cartoon stick figures with question marks and lightbulbs">
            <a:extLst>
              <a:ext uri="{FF2B5EF4-FFF2-40B4-BE49-F238E27FC236}">
                <a16:creationId xmlns:a16="http://schemas.microsoft.com/office/drawing/2014/main" id="{1D09816E-CFA6-4C7B-FC4A-B2CD5C101141}"/>
              </a:ext>
            </a:extLst>
          </p:cNvPr>
          <p:cNvPicPr>
            <a:picLocks noChangeAspect="1"/>
          </p:cNvPicPr>
          <p:nvPr/>
        </p:nvPicPr>
        <p:blipFill>
          <a:blip r:embed="rId2"/>
          <a:srcRect l="22390" t="-274" r="24179"/>
          <a:stretch/>
        </p:blipFill>
        <p:spPr>
          <a:xfrm>
            <a:off x="7783416" y="2082753"/>
            <a:ext cx="3547722" cy="4107781"/>
          </a:xfrm>
          <a:prstGeom prst="rect">
            <a:avLst/>
          </a:prstGeom>
        </p:spPr>
      </p:pic>
      <p:sp>
        <p:nvSpPr>
          <p:cNvPr id="5" name="Slide Number Placeholder 4">
            <a:extLst>
              <a:ext uri="{FF2B5EF4-FFF2-40B4-BE49-F238E27FC236}">
                <a16:creationId xmlns:a16="http://schemas.microsoft.com/office/drawing/2014/main" id="{8ACE7DA0-5604-D5E0-5FCB-F90EB31C4DF0}"/>
              </a:ext>
            </a:extLst>
          </p:cNvPr>
          <p:cNvSpPr>
            <a:spLocks noGrp="1"/>
          </p:cNvSpPr>
          <p:nvPr>
            <p:ph type="sldNum" sz="quarter" idx="12"/>
          </p:nvPr>
        </p:nvSpPr>
        <p:spPr/>
        <p:txBody>
          <a:bodyPr/>
          <a:lstStyle/>
          <a:p>
            <a:fld id="{330EA680-D336-4FF7-8B7A-9848BB0A1C32}" type="slidenum">
              <a:rPr lang="en-US" smtClean="0"/>
              <a:t>5</a:t>
            </a:fld>
            <a:endParaRPr lang="en-US"/>
          </a:p>
        </p:txBody>
      </p:sp>
    </p:spTree>
    <p:extLst>
      <p:ext uri="{BB962C8B-B14F-4D97-AF65-F5344CB8AC3E}">
        <p14:creationId xmlns:p14="http://schemas.microsoft.com/office/powerpoint/2010/main" val="3662178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02A2EB-62B2-A7CE-5055-77256655A0F2}"/>
              </a:ext>
            </a:extLst>
          </p:cNvPr>
          <p:cNvSpPr>
            <a:spLocks noGrp="1"/>
          </p:cNvSpPr>
          <p:nvPr>
            <p:ph idx="1"/>
          </p:nvPr>
        </p:nvSpPr>
        <p:spPr>
          <a:xfrm>
            <a:off x="160867" y="1426482"/>
            <a:ext cx="6983791" cy="5306862"/>
          </a:xfrm>
        </p:spPr>
        <p:txBody>
          <a:bodyPr vert="horz" lIns="91440" tIns="45720" rIns="91440" bIns="45720" rtlCol="0" anchor="t">
            <a:normAutofit/>
          </a:bodyPr>
          <a:lstStyle/>
          <a:p>
            <a:r>
              <a:rPr lang="en-US" sz="1800">
                <a:latin typeface="Calibri"/>
                <a:ea typeface="Calibri"/>
                <a:cs typeface="Calibri"/>
              </a:rPr>
              <a:t>Black and William consider AFL to be highly beneficial, with one of their key findings highlighting that assessment for learning is to be seen as on going process rather than a fixed outcome (Black and Wiliam, 2001), seeing learning as a journey where mistakes are a natural part of growth.</a:t>
            </a:r>
          </a:p>
          <a:p>
            <a:endParaRPr lang="en-US" sz="1800">
              <a:latin typeface="Calibri"/>
              <a:ea typeface="Calibri"/>
              <a:cs typeface="Calibri"/>
            </a:endParaRPr>
          </a:p>
          <a:p>
            <a:r>
              <a:rPr lang="en-US" sz="1800">
                <a:latin typeface="Calibri"/>
                <a:ea typeface="Calibri"/>
                <a:cs typeface="Calibri"/>
              </a:rPr>
              <a:t>This attitude </a:t>
            </a:r>
            <a:r>
              <a:rPr lang="en-US" sz="1800" err="1">
                <a:latin typeface="Calibri"/>
                <a:ea typeface="Calibri"/>
                <a:cs typeface="Calibri"/>
              </a:rPr>
              <a:t>emphasise</a:t>
            </a:r>
            <a:r>
              <a:rPr lang="en-US" sz="1800">
                <a:latin typeface="Calibri"/>
                <a:ea typeface="Calibri"/>
                <a:cs typeface="Calibri"/>
              </a:rPr>
              <a:t> the importance of a growth mindset, a concept created by Dweck (2010).</a:t>
            </a:r>
          </a:p>
          <a:p>
            <a:endParaRPr lang="en-US" sz="1800">
              <a:latin typeface="Calibri"/>
              <a:ea typeface="Calibri"/>
              <a:cs typeface="Calibri"/>
            </a:endParaRPr>
          </a:p>
          <a:p>
            <a:r>
              <a:rPr lang="en-US" sz="1800">
                <a:latin typeface="Calibri"/>
                <a:ea typeface="Calibri"/>
                <a:cs typeface="Calibri"/>
              </a:rPr>
              <a:t>When a growth mindset has been adopted, failures can be looked at positively as they provide learners with a learning opportunity (Dweck, 2010)</a:t>
            </a:r>
          </a:p>
          <a:p>
            <a:endParaRPr lang="en-US" sz="1800">
              <a:latin typeface="Calibri"/>
              <a:ea typeface="Calibri"/>
              <a:cs typeface="Calibri"/>
            </a:endParaRPr>
          </a:p>
          <a:p>
            <a:r>
              <a:rPr lang="en-US" sz="1800">
                <a:latin typeface="Calibri"/>
                <a:ea typeface="Calibri"/>
                <a:cs typeface="Calibri"/>
              </a:rPr>
              <a:t>Vygotsky suggests that the most effective learning takes place when pupils are working slightly beyond their current ability in the ZPD (Vygotsky, 1978). The use of AFL helps to determine what level the pupil needs to be working at so that they are being appropriately challenged and working in their ZPD.</a:t>
            </a:r>
            <a:endParaRPr lang="en-US" sz="1700">
              <a:latin typeface="Calibri"/>
              <a:ea typeface="Calibri"/>
              <a:cs typeface="Calibri"/>
            </a:endParaRPr>
          </a:p>
        </p:txBody>
      </p:sp>
      <p:sp>
        <p:nvSpPr>
          <p:cNvPr id="4" name="Slide Number Placeholder 3">
            <a:extLst>
              <a:ext uri="{FF2B5EF4-FFF2-40B4-BE49-F238E27FC236}">
                <a16:creationId xmlns:a16="http://schemas.microsoft.com/office/drawing/2014/main" id="{4D0590B0-9474-A9FF-9C73-FDACDAB70E9A}"/>
              </a:ext>
            </a:extLst>
          </p:cNvPr>
          <p:cNvSpPr>
            <a:spLocks noGrp="1"/>
          </p:cNvSpPr>
          <p:nvPr>
            <p:ph type="sldNum" sz="quarter" idx="12"/>
          </p:nvPr>
        </p:nvSpPr>
        <p:spPr/>
        <p:txBody>
          <a:bodyPr/>
          <a:lstStyle/>
          <a:p>
            <a:fld id="{330EA680-D336-4FF7-8B7A-9848BB0A1C32}" type="slidenum">
              <a:rPr lang="en-US" smtClean="0"/>
              <a:t>6</a:t>
            </a:fld>
            <a:endParaRPr lang="en-US"/>
          </a:p>
        </p:txBody>
      </p:sp>
      <p:sp>
        <p:nvSpPr>
          <p:cNvPr id="6" name="Title 1">
            <a:extLst>
              <a:ext uri="{FF2B5EF4-FFF2-40B4-BE49-F238E27FC236}">
                <a16:creationId xmlns:a16="http://schemas.microsoft.com/office/drawing/2014/main" id="{50B680B5-40AE-35FC-BDBB-713F90FE92B4}"/>
              </a:ext>
            </a:extLst>
          </p:cNvPr>
          <p:cNvSpPr txBox="1">
            <a:spLocks/>
          </p:cNvSpPr>
          <p:nvPr/>
        </p:nvSpPr>
        <p:spPr>
          <a:xfrm>
            <a:off x="306316" y="247534"/>
            <a:ext cx="7175507" cy="788601"/>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a:t>Why is AFL beneficial?</a:t>
            </a:r>
          </a:p>
        </p:txBody>
      </p:sp>
      <p:pic>
        <p:nvPicPr>
          <p:cNvPr id="9" name="Picture 8" descr="This may contain: a drawing of a man thinking with an empty thought bubble above his head on a white background">
            <a:extLst>
              <a:ext uri="{FF2B5EF4-FFF2-40B4-BE49-F238E27FC236}">
                <a16:creationId xmlns:a16="http://schemas.microsoft.com/office/drawing/2014/main" id="{15C52CE4-AF8F-6F20-7AE9-EC25CC63AADF}"/>
              </a:ext>
            </a:extLst>
          </p:cNvPr>
          <p:cNvPicPr>
            <a:picLocks noChangeAspect="1"/>
          </p:cNvPicPr>
          <p:nvPr/>
        </p:nvPicPr>
        <p:blipFill>
          <a:blip r:embed="rId2"/>
          <a:stretch>
            <a:fillRect/>
          </a:stretch>
        </p:blipFill>
        <p:spPr>
          <a:xfrm>
            <a:off x="8034099" y="2541472"/>
            <a:ext cx="3312774" cy="3075845"/>
          </a:xfrm>
          <a:prstGeom prst="rect">
            <a:avLst/>
          </a:prstGeom>
        </p:spPr>
      </p:pic>
    </p:spTree>
    <p:extLst>
      <p:ext uri="{BB962C8B-B14F-4D97-AF65-F5344CB8AC3E}">
        <p14:creationId xmlns:p14="http://schemas.microsoft.com/office/powerpoint/2010/main" val="4287604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4E1FC-159E-92F5-3469-AC6779DA28E6}"/>
              </a:ext>
            </a:extLst>
          </p:cNvPr>
          <p:cNvSpPr>
            <a:spLocks noGrp="1"/>
          </p:cNvSpPr>
          <p:nvPr>
            <p:ph type="title"/>
          </p:nvPr>
        </p:nvSpPr>
        <p:spPr>
          <a:xfrm>
            <a:off x="587887" y="-67"/>
            <a:ext cx="11018520" cy="1434415"/>
          </a:xfrm>
        </p:spPr>
        <p:txBody>
          <a:bodyPr anchor="b">
            <a:normAutofit/>
          </a:bodyPr>
          <a:lstStyle/>
          <a:p>
            <a:r>
              <a:rPr lang="en-US" sz="5400"/>
              <a:t>Challenges to AFL</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D861C0-4180-C8B2-F0C2-C62B86A74B2F}"/>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a:latin typeface="Calibri"/>
                <a:ea typeface="Calibri"/>
                <a:cs typeface="Calibri"/>
              </a:rPr>
              <a:t>Some teachers may see assessment as a tool for grading, rather than a process to enhance learning, therefore, they may be less inclined to engage in AFL practices that focus on ongoing feedback (Black and Wiliam, 1998).</a:t>
            </a:r>
          </a:p>
          <a:p>
            <a:endParaRPr lang="en-US" sz="2000">
              <a:latin typeface="Calibri"/>
              <a:ea typeface="Calibri"/>
              <a:cs typeface="Calibri"/>
            </a:endParaRPr>
          </a:p>
          <a:p>
            <a:endParaRPr lang="en-US" sz="2000">
              <a:latin typeface="Calibri"/>
              <a:ea typeface="Calibri"/>
              <a:cs typeface="Calibri"/>
            </a:endParaRPr>
          </a:p>
          <a:p>
            <a:r>
              <a:rPr lang="en-US" sz="2000">
                <a:latin typeface="Calibri"/>
                <a:ea typeface="Calibri"/>
                <a:cs typeface="Calibri"/>
              </a:rPr>
              <a:t>Cavendish et al (1990) supports this view, their research suggests that some teachers own pedagogy can often become a challenge when implementing AFL, finding that some teachers could not find time for observing and were not prepared to change classroom practices to give students more free responsibility. </a:t>
            </a:r>
          </a:p>
          <a:p>
            <a:pPr marL="0" indent="0">
              <a:buNone/>
            </a:pPr>
            <a:endParaRPr lang="en-US" sz="2000">
              <a:latin typeface="Calibri"/>
              <a:ea typeface="Calibri"/>
              <a:cs typeface="Calibri"/>
            </a:endParaRPr>
          </a:p>
          <a:p>
            <a:endParaRPr lang="en-US" sz="2000">
              <a:latin typeface="Calibri"/>
              <a:ea typeface="Calibri"/>
              <a:cs typeface="Calibri"/>
            </a:endParaRPr>
          </a:p>
          <a:p>
            <a:endParaRPr lang="en-US" sz="2000">
              <a:latin typeface="Calibri"/>
              <a:ea typeface="Calibri"/>
              <a:cs typeface="Calibri"/>
            </a:endParaRPr>
          </a:p>
          <a:p>
            <a:endParaRPr lang="en-US" sz="2000"/>
          </a:p>
        </p:txBody>
      </p:sp>
      <p:pic>
        <p:nvPicPr>
          <p:cNvPr id="5" name="Picture 4" descr="Strichfiguren / Strichmännchen: Kommunikation, Sprechblasen. (Nr. 450)">
            <a:extLst>
              <a:ext uri="{FF2B5EF4-FFF2-40B4-BE49-F238E27FC236}">
                <a16:creationId xmlns:a16="http://schemas.microsoft.com/office/drawing/2014/main" id="{5C15B4A1-FDBA-44F9-FFA8-CC8EF27418A3}"/>
              </a:ext>
            </a:extLst>
          </p:cNvPr>
          <p:cNvPicPr>
            <a:picLocks noChangeAspect="1"/>
          </p:cNvPicPr>
          <p:nvPr/>
        </p:nvPicPr>
        <p:blipFill>
          <a:blip r:embed="rId2"/>
          <a:srcRect l="79462" t="13240" r="-425" b="1045"/>
          <a:stretch/>
        </p:blipFill>
        <p:spPr>
          <a:xfrm>
            <a:off x="8896157" y="2268785"/>
            <a:ext cx="2240696" cy="3730992"/>
          </a:xfrm>
          <a:prstGeom prst="rect">
            <a:avLst/>
          </a:prstGeom>
        </p:spPr>
      </p:pic>
      <p:sp>
        <p:nvSpPr>
          <p:cNvPr id="4" name="Slide Number Placeholder 3">
            <a:extLst>
              <a:ext uri="{FF2B5EF4-FFF2-40B4-BE49-F238E27FC236}">
                <a16:creationId xmlns:a16="http://schemas.microsoft.com/office/drawing/2014/main" id="{0410EBF4-555E-38DB-2108-C698074DDEC0}"/>
              </a:ext>
            </a:extLst>
          </p:cNvPr>
          <p:cNvSpPr>
            <a:spLocks noGrp="1"/>
          </p:cNvSpPr>
          <p:nvPr>
            <p:ph type="sldNum" sz="quarter" idx="12"/>
          </p:nvPr>
        </p:nvSpPr>
        <p:spPr/>
        <p:txBody>
          <a:bodyPr/>
          <a:lstStyle/>
          <a:p>
            <a:fld id="{330EA680-D336-4FF7-8B7A-9848BB0A1C32}" type="slidenum">
              <a:rPr lang="en-US" smtClean="0"/>
              <a:t>7</a:t>
            </a:fld>
            <a:endParaRPr lang="en-US"/>
          </a:p>
        </p:txBody>
      </p:sp>
    </p:spTree>
    <p:extLst>
      <p:ext uri="{BB962C8B-B14F-4D97-AF65-F5344CB8AC3E}">
        <p14:creationId xmlns:p14="http://schemas.microsoft.com/office/powerpoint/2010/main" val="3733386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16386-3A73-6B75-ABD9-A7DCB99BB3AE}"/>
              </a:ext>
            </a:extLst>
          </p:cNvPr>
          <p:cNvSpPr>
            <a:spLocks noGrp="1"/>
          </p:cNvSpPr>
          <p:nvPr>
            <p:ph type="title"/>
          </p:nvPr>
        </p:nvSpPr>
        <p:spPr>
          <a:xfrm>
            <a:off x="720750" y="1234"/>
            <a:ext cx="10743398" cy="1333259"/>
          </a:xfrm>
        </p:spPr>
        <p:txBody>
          <a:bodyPr>
            <a:noAutofit/>
          </a:bodyPr>
          <a:lstStyle/>
          <a:p>
            <a:r>
              <a:rPr lang="en-US" sz="5400"/>
              <a:t>How does AFL aid pupil progression? </a:t>
            </a:r>
          </a:p>
        </p:txBody>
      </p:sp>
      <p:pic>
        <p:nvPicPr>
          <p:cNvPr id="4" name="Picture 3" descr="This may contain: three people standing on top of blocks with one holding the other's hand up">
            <a:extLst>
              <a:ext uri="{FF2B5EF4-FFF2-40B4-BE49-F238E27FC236}">
                <a16:creationId xmlns:a16="http://schemas.microsoft.com/office/drawing/2014/main" id="{4249F662-9E65-BB71-92BE-6DC1E00C4CF3}"/>
              </a:ext>
            </a:extLst>
          </p:cNvPr>
          <p:cNvPicPr>
            <a:picLocks noChangeAspect="1"/>
          </p:cNvPicPr>
          <p:nvPr/>
        </p:nvPicPr>
        <p:blipFill>
          <a:blip r:embed="rId2"/>
          <a:stretch>
            <a:fillRect/>
          </a:stretch>
        </p:blipFill>
        <p:spPr>
          <a:xfrm>
            <a:off x="1988" y="1822803"/>
            <a:ext cx="4184715" cy="371998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2BD917AD-9B2E-2E0A-2E5D-74A81AEB0D51}"/>
              </a:ext>
            </a:extLst>
          </p:cNvPr>
          <p:cNvSpPr>
            <a:spLocks noGrp="1"/>
          </p:cNvSpPr>
          <p:nvPr>
            <p:ph idx="1"/>
          </p:nvPr>
        </p:nvSpPr>
        <p:spPr>
          <a:xfrm>
            <a:off x="4097912" y="1422014"/>
            <a:ext cx="8094088" cy="5297420"/>
          </a:xfrm>
        </p:spPr>
        <p:txBody>
          <a:bodyPr vert="horz" lIns="91440" tIns="45720" rIns="91440" bIns="45720" rtlCol="0" anchor="t">
            <a:noAutofit/>
          </a:bodyPr>
          <a:lstStyle/>
          <a:p>
            <a:r>
              <a:rPr lang="en-US" sz="2000">
                <a:latin typeface="Calibri"/>
                <a:ea typeface="Calibri"/>
                <a:cs typeface="Calibri"/>
              </a:rPr>
              <a:t>Feedback is most impactful when it helps students answer three critical questions: Where am I going?, How am I going?, and Where to next? (Hattie and Timperley, 2007).</a:t>
            </a:r>
          </a:p>
          <a:p>
            <a:endParaRPr lang="en-US" sz="2000" i="1">
              <a:latin typeface="Calibri"/>
              <a:ea typeface="Calibri"/>
              <a:cs typeface="Calibri"/>
            </a:endParaRPr>
          </a:p>
          <a:p>
            <a:endParaRPr lang="en-US" sz="2000" i="1">
              <a:latin typeface="Calibri"/>
              <a:ea typeface="Calibri"/>
              <a:cs typeface="Calibri"/>
            </a:endParaRPr>
          </a:p>
          <a:p>
            <a:r>
              <a:rPr lang="en-US" sz="2000">
                <a:latin typeface="Calibri"/>
                <a:ea typeface="Calibri"/>
                <a:cs typeface="Calibri"/>
              </a:rPr>
              <a:t>Research further suggests that feedback should foster an ongoing dialogue between teachers and students to support continuous learning and development (Shute, 2008).</a:t>
            </a:r>
          </a:p>
          <a:p>
            <a:endParaRPr lang="en-US" sz="1600">
              <a:latin typeface="Calibri"/>
              <a:ea typeface="Calibri"/>
              <a:cs typeface="Calibri"/>
            </a:endParaRPr>
          </a:p>
          <a:p>
            <a:endParaRPr lang="en-US" sz="1600">
              <a:latin typeface="Calibri"/>
              <a:ea typeface="Calibri"/>
              <a:cs typeface="Calibri"/>
            </a:endParaRPr>
          </a:p>
          <a:p>
            <a:r>
              <a:rPr lang="en-US" sz="2000">
                <a:latin typeface="Calibri"/>
                <a:ea typeface="Calibri"/>
                <a:cs typeface="Calibri"/>
              </a:rPr>
              <a:t>This research emphasizes why it's crucial for me, as a teacher, to incorporate AFL into my practice. Considering this research when providing feedback will help me to deliver effective guidance, allowing both the learning and myself  track progress, making it easier to monitor development and set achievable goals for improvement.</a:t>
            </a:r>
          </a:p>
          <a:p>
            <a:endParaRPr lang="en-US" sz="1100">
              <a:latin typeface="Calibri"/>
              <a:ea typeface="Calibri"/>
              <a:cs typeface="Calibri"/>
            </a:endParaRPr>
          </a:p>
          <a:p>
            <a:endParaRPr lang="en-US" sz="1100"/>
          </a:p>
        </p:txBody>
      </p:sp>
      <p:sp>
        <p:nvSpPr>
          <p:cNvPr id="5" name="Slide Number Placeholder 4">
            <a:extLst>
              <a:ext uri="{FF2B5EF4-FFF2-40B4-BE49-F238E27FC236}">
                <a16:creationId xmlns:a16="http://schemas.microsoft.com/office/drawing/2014/main" id="{903B219F-82D9-27BD-9FDB-3936A8A0D043}"/>
              </a:ext>
            </a:extLst>
          </p:cNvPr>
          <p:cNvSpPr>
            <a:spLocks noGrp="1"/>
          </p:cNvSpPr>
          <p:nvPr>
            <p:ph type="sldNum" sz="quarter" idx="12"/>
          </p:nvPr>
        </p:nvSpPr>
        <p:spPr/>
        <p:txBody>
          <a:bodyPr/>
          <a:lstStyle/>
          <a:p>
            <a:fld id="{330EA680-D336-4FF7-8B7A-9848BB0A1C32}" type="slidenum">
              <a:rPr lang="en-US" smtClean="0"/>
              <a:t>8</a:t>
            </a:fld>
            <a:endParaRPr lang="en-US"/>
          </a:p>
        </p:txBody>
      </p:sp>
    </p:spTree>
    <p:extLst>
      <p:ext uri="{BB962C8B-B14F-4D97-AF65-F5344CB8AC3E}">
        <p14:creationId xmlns:p14="http://schemas.microsoft.com/office/powerpoint/2010/main" val="3312706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D4570-8A1C-BB44-CCA9-D0A5A3F698C3}"/>
              </a:ext>
            </a:extLst>
          </p:cNvPr>
          <p:cNvSpPr>
            <a:spLocks noGrp="1"/>
          </p:cNvSpPr>
          <p:nvPr>
            <p:ph type="title"/>
          </p:nvPr>
        </p:nvSpPr>
        <p:spPr>
          <a:xfrm>
            <a:off x="572493" y="238539"/>
            <a:ext cx="11018520" cy="1434415"/>
          </a:xfrm>
        </p:spPr>
        <p:txBody>
          <a:bodyPr anchor="b">
            <a:normAutofit/>
          </a:bodyPr>
          <a:lstStyle/>
          <a:p>
            <a:r>
              <a:rPr lang="en-US" sz="5400"/>
              <a:t>AFL in the new curriculum</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45C81C-8C49-3102-7865-C1E720FAEBA8}"/>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1800">
                <a:latin typeface="Calibri"/>
                <a:ea typeface="Calibri"/>
                <a:cs typeface="Calibri"/>
              </a:rPr>
              <a:t>The Curriculum for Wales highlights that assessment and progression are central within the curriculum (Welsh Government, 2020) . Progression steps for learners are provided within the Welsh Curriculum, and the effective use of AFL can assist in tracking pupil progression and how they progress through each of the steps.</a:t>
            </a:r>
            <a:endParaRPr lang="en-US" sz="1800">
              <a:latin typeface="Aptos" panose="020B0004020202020204"/>
              <a:ea typeface="Calibri"/>
              <a:cs typeface="Calibri"/>
            </a:endParaRPr>
          </a:p>
          <a:p>
            <a:endParaRPr lang="en-US" sz="1900">
              <a:latin typeface="Calibri"/>
              <a:ea typeface="Calibri"/>
              <a:cs typeface="Calibri"/>
            </a:endParaRPr>
          </a:p>
          <a:p>
            <a:r>
              <a:rPr lang="en-US" sz="1800">
                <a:latin typeface="Calibri"/>
                <a:ea typeface="Calibri"/>
                <a:cs typeface="Calibri"/>
              </a:rPr>
              <a:t>Through AFL, learners can become self-reflective (Dweck, 2010), providing them with a better vision of their learning and  the ability to set goals and seek improvement.</a:t>
            </a:r>
          </a:p>
          <a:p>
            <a:endParaRPr lang="en-US" sz="1800">
              <a:latin typeface="Calibri"/>
              <a:ea typeface="Calibri"/>
              <a:cs typeface="Calibri"/>
            </a:endParaRPr>
          </a:p>
          <a:p>
            <a:endParaRPr lang="en-US" sz="1800">
              <a:latin typeface="Calibri"/>
              <a:ea typeface="Calibri"/>
              <a:cs typeface="Calibri"/>
            </a:endParaRPr>
          </a:p>
          <a:p>
            <a:r>
              <a:rPr lang="en-US" sz="1800">
                <a:latin typeface="Calibri"/>
                <a:ea typeface="Calibri"/>
                <a:cs typeface="Calibri"/>
              </a:rPr>
              <a:t>This in turn, is supporting the four purposes as learners are becoming ambitious and capable learners. (Welsh Government , 2022)</a:t>
            </a:r>
          </a:p>
          <a:p>
            <a:endParaRPr lang="en-US" sz="1900">
              <a:latin typeface="Calibri"/>
              <a:ea typeface="Calibri"/>
              <a:cs typeface="Calibri"/>
            </a:endParaRPr>
          </a:p>
          <a:p>
            <a:endParaRPr lang="en-US" sz="1900">
              <a:latin typeface="Calibri"/>
              <a:ea typeface="Calibri"/>
              <a:cs typeface="Calibri"/>
            </a:endParaRPr>
          </a:p>
        </p:txBody>
      </p:sp>
      <p:pic>
        <p:nvPicPr>
          <p:cNvPr id="4" name="Picture 3" descr="This may contain: an open book with a smiling man sitting on top of it and the pages are spread out">
            <a:extLst>
              <a:ext uri="{FF2B5EF4-FFF2-40B4-BE49-F238E27FC236}">
                <a16:creationId xmlns:a16="http://schemas.microsoft.com/office/drawing/2014/main" id="{2A2ABDBD-67B3-0F37-C556-58CC959A7405}"/>
              </a:ext>
            </a:extLst>
          </p:cNvPr>
          <p:cNvPicPr>
            <a:picLocks noChangeAspect="1"/>
          </p:cNvPicPr>
          <p:nvPr/>
        </p:nvPicPr>
        <p:blipFill>
          <a:blip r:embed="rId2"/>
          <a:srcRect l="20288" r="11889" b="2"/>
          <a:stretch/>
        </p:blipFill>
        <p:spPr>
          <a:xfrm>
            <a:off x="7675658" y="2093976"/>
            <a:ext cx="3941064" cy="4096512"/>
          </a:xfrm>
          <a:prstGeom prst="rect">
            <a:avLst/>
          </a:prstGeom>
        </p:spPr>
      </p:pic>
      <p:sp>
        <p:nvSpPr>
          <p:cNvPr id="5" name="Slide Number Placeholder 4">
            <a:extLst>
              <a:ext uri="{FF2B5EF4-FFF2-40B4-BE49-F238E27FC236}">
                <a16:creationId xmlns:a16="http://schemas.microsoft.com/office/drawing/2014/main" id="{22A1B25C-AC3A-E692-30AF-32C44A548B75}"/>
              </a:ext>
            </a:extLst>
          </p:cNvPr>
          <p:cNvSpPr>
            <a:spLocks noGrp="1"/>
          </p:cNvSpPr>
          <p:nvPr>
            <p:ph type="sldNum" sz="quarter" idx="12"/>
          </p:nvPr>
        </p:nvSpPr>
        <p:spPr/>
        <p:txBody>
          <a:bodyPr/>
          <a:lstStyle/>
          <a:p>
            <a:fld id="{330EA680-D336-4FF7-8B7A-9848BB0A1C32}" type="slidenum">
              <a:rPr lang="en-US" smtClean="0"/>
              <a:t>9</a:t>
            </a:fld>
            <a:endParaRPr lang="en-US"/>
          </a:p>
        </p:txBody>
      </p:sp>
    </p:spTree>
    <p:extLst>
      <p:ext uri="{BB962C8B-B14F-4D97-AF65-F5344CB8AC3E}">
        <p14:creationId xmlns:p14="http://schemas.microsoft.com/office/powerpoint/2010/main" val="3227789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296D6-3348-9F48-8811-1DB596ED8B07}"/>
              </a:ext>
            </a:extLst>
          </p:cNvPr>
          <p:cNvSpPr>
            <a:spLocks noGrp="1"/>
          </p:cNvSpPr>
          <p:nvPr>
            <p:ph type="title"/>
          </p:nvPr>
        </p:nvSpPr>
        <p:spPr>
          <a:xfrm>
            <a:off x="197152" y="280458"/>
            <a:ext cx="3439886" cy="878039"/>
          </a:xfrm>
        </p:spPr>
        <p:txBody>
          <a:bodyPr>
            <a:normAutofit/>
          </a:bodyPr>
          <a:lstStyle/>
          <a:p>
            <a:r>
              <a:rPr lang="en-US" sz="5400"/>
              <a:t>The Lesson</a:t>
            </a:r>
          </a:p>
        </p:txBody>
      </p:sp>
      <p:sp>
        <p:nvSpPr>
          <p:cNvPr id="5" name="TextBox 4">
            <a:extLst>
              <a:ext uri="{FF2B5EF4-FFF2-40B4-BE49-F238E27FC236}">
                <a16:creationId xmlns:a16="http://schemas.microsoft.com/office/drawing/2014/main" id="{BAF7C787-8171-730F-A27F-0E06D99C918B}"/>
              </a:ext>
            </a:extLst>
          </p:cNvPr>
          <p:cNvSpPr txBox="1"/>
          <p:nvPr/>
        </p:nvSpPr>
        <p:spPr>
          <a:xfrm>
            <a:off x="199570" y="4257524"/>
            <a:ext cx="8369904" cy="16792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600">
                <a:latin typeface="Calibri"/>
                <a:ea typeface="Calibri"/>
                <a:cs typeface="Calibri"/>
              </a:rPr>
              <a:t>Statement of what matters 4, ' Literature fires imagination and inspires creativity' (Welsh Government, 2019). </a:t>
            </a:r>
          </a:p>
          <a:p>
            <a:pPr marL="285750" indent="-285750">
              <a:lnSpc>
                <a:spcPct val="90000"/>
              </a:lnSpc>
              <a:spcBef>
                <a:spcPts val="1000"/>
              </a:spcBef>
              <a:buFont typeface="Arial"/>
              <a:buChar char="•"/>
            </a:pPr>
            <a:endParaRPr lang="en-US" sz="1600">
              <a:latin typeface="Calibri"/>
              <a:ea typeface="Calibri"/>
              <a:cs typeface="Calibri"/>
            </a:endParaRPr>
          </a:p>
          <a:p>
            <a:pPr marL="285750" indent="-285750">
              <a:lnSpc>
                <a:spcPct val="90000"/>
              </a:lnSpc>
              <a:spcBef>
                <a:spcPts val="1000"/>
              </a:spcBef>
              <a:buFont typeface="Arial"/>
              <a:buChar char="•"/>
            </a:pPr>
            <a:r>
              <a:rPr lang="en-US" sz="1600">
                <a:latin typeface="Calibri"/>
                <a:ea typeface="Calibri"/>
                <a:cs typeface="Calibri"/>
              </a:rPr>
              <a:t>Progression steps 3 and 4, which focuses on the ability to apply knowledge of writing styles and the characteristics of various literary genres in creating original work (Welsh Government, 2019).</a:t>
            </a:r>
            <a:endParaRPr lang="en-US"/>
          </a:p>
        </p:txBody>
      </p:sp>
      <p:pic>
        <p:nvPicPr>
          <p:cNvPr id="3" name="Picture 2" descr="A black and white text&#10;&#10;Description automatically generated">
            <a:extLst>
              <a:ext uri="{FF2B5EF4-FFF2-40B4-BE49-F238E27FC236}">
                <a16:creationId xmlns:a16="http://schemas.microsoft.com/office/drawing/2014/main" id="{699C827C-2B78-1786-D5B6-13C822F0F0A0}"/>
              </a:ext>
            </a:extLst>
          </p:cNvPr>
          <p:cNvPicPr>
            <a:picLocks noChangeAspect="1"/>
          </p:cNvPicPr>
          <p:nvPr/>
        </p:nvPicPr>
        <p:blipFill>
          <a:blip r:embed="rId2"/>
          <a:stretch>
            <a:fillRect/>
          </a:stretch>
        </p:blipFill>
        <p:spPr>
          <a:xfrm>
            <a:off x="200672" y="1534794"/>
            <a:ext cx="10853276" cy="2181945"/>
          </a:xfrm>
          <a:prstGeom prst="rect">
            <a:avLst/>
          </a:prstGeom>
        </p:spPr>
      </p:pic>
      <p:sp>
        <p:nvSpPr>
          <p:cNvPr id="4" name="Slide Number Placeholder 3">
            <a:extLst>
              <a:ext uri="{FF2B5EF4-FFF2-40B4-BE49-F238E27FC236}">
                <a16:creationId xmlns:a16="http://schemas.microsoft.com/office/drawing/2014/main" id="{442D73CF-022E-9123-E3A8-174325A0382B}"/>
              </a:ext>
            </a:extLst>
          </p:cNvPr>
          <p:cNvSpPr>
            <a:spLocks noGrp="1"/>
          </p:cNvSpPr>
          <p:nvPr>
            <p:ph type="sldNum" sz="quarter" idx="12"/>
          </p:nvPr>
        </p:nvSpPr>
        <p:spPr/>
        <p:txBody>
          <a:bodyPr/>
          <a:lstStyle/>
          <a:p>
            <a:fld id="{330EA680-D336-4FF7-8B7A-9848BB0A1C32}" type="slidenum">
              <a:rPr lang="en-US" smtClean="0"/>
              <a:t>10</a:t>
            </a:fld>
            <a:endParaRPr lang="en-US"/>
          </a:p>
        </p:txBody>
      </p:sp>
    </p:spTree>
    <p:extLst>
      <p:ext uri="{BB962C8B-B14F-4D97-AF65-F5344CB8AC3E}">
        <p14:creationId xmlns:p14="http://schemas.microsoft.com/office/powerpoint/2010/main" val="3742602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619860D-218F-55B8-58A1-36902194C659}"/>
              </a:ext>
            </a:extLst>
          </p:cNvPr>
          <p:cNvSpPr>
            <a:spLocks noGrp="1"/>
          </p:cNvSpPr>
          <p:nvPr>
            <p:ph type="title"/>
          </p:nvPr>
        </p:nvSpPr>
        <p:spPr>
          <a:xfrm>
            <a:off x="112485" y="2267"/>
            <a:ext cx="3439886" cy="878039"/>
          </a:xfrm>
        </p:spPr>
        <p:txBody>
          <a:bodyPr>
            <a:normAutofit/>
          </a:bodyPr>
          <a:lstStyle/>
          <a:p>
            <a:r>
              <a:rPr lang="en-US" sz="5400"/>
              <a:t>The Lesson</a:t>
            </a:r>
          </a:p>
        </p:txBody>
      </p:sp>
      <p:pic>
        <p:nvPicPr>
          <p:cNvPr id="8" name="Picture 7" descr="A screenshot of a computer&#10;&#10;Description automatically generated">
            <a:extLst>
              <a:ext uri="{FF2B5EF4-FFF2-40B4-BE49-F238E27FC236}">
                <a16:creationId xmlns:a16="http://schemas.microsoft.com/office/drawing/2014/main" id="{26EF4B88-112F-5554-58DD-710A92A0B3D2}"/>
              </a:ext>
            </a:extLst>
          </p:cNvPr>
          <p:cNvPicPr>
            <a:picLocks noChangeAspect="1"/>
          </p:cNvPicPr>
          <p:nvPr/>
        </p:nvPicPr>
        <p:blipFill>
          <a:blip r:embed="rId2"/>
          <a:stretch>
            <a:fillRect/>
          </a:stretch>
        </p:blipFill>
        <p:spPr>
          <a:xfrm>
            <a:off x="760935" y="884366"/>
            <a:ext cx="8668051" cy="5619923"/>
          </a:xfrm>
          <a:prstGeom prst="rect">
            <a:avLst/>
          </a:prstGeom>
        </p:spPr>
      </p:pic>
      <p:sp>
        <p:nvSpPr>
          <p:cNvPr id="2" name="Slide Number Placeholder 1">
            <a:extLst>
              <a:ext uri="{FF2B5EF4-FFF2-40B4-BE49-F238E27FC236}">
                <a16:creationId xmlns:a16="http://schemas.microsoft.com/office/drawing/2014/main" id="{CD81D2DC-30BC-0A5D-BE6F-AB43F18802B6}"/>
              </a:ext>
            </a:extLst>
          </p:cNvPr>
          <p:cNvSpPr>
            <a:spLocks noGrp="1"/>
          </p:cNvSpPr>
          <p:nvPr>
            <p:ph type="sldNum" sz="quarter" idx="12"/>
          </p:nvPr>
        </p:nvSpPr>
        <p:spPr/>
        <p:txBody>
          <a:bodyPr/>
          <a:lstStyle/>
          <a:p>
            <a:fld id="{330EA680-D336-4FF7-8B7A-9848BB0A1C32}" type="slidenum">
              <a:rPr lang="en-US" smtClean="0"/>
              <a:t>11</a:t>
            </a:fld>
            <a:endParaRPr lang="en-US"/>
          </a:p>
        </p:txBody>
      </p:sp>
    </p:spTree>
    <p:extLst>
      <p:ext uri="{BB962C8B-B14F-4D97-AF65-F5344CB8AC3E}">
        <p14:creationId xmlns:p14="http://schemas.microsoft.com/office/powerpoint/2010/main" val="3839088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633D240C-2220-494F-90F6-2A8A57C05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5642B-01EC-943B-B370-C721506F1DC5}"/>
              </a:ext>
            </a:extLst>
          </p:cNvPr>
          <p:cNvSpPr>
            <a:spLocks noGrp="1"/>
          </p:cNvSpPr>
          <p:nvPr>
            <p:ph type="title"/>
          </p:nvPr>
        </p:nvSpPr>
        <p:spPr>
          <a:xfrm>
            <a:off x="105144" y="2903"/>
            <a:ext cx="5449939" cy="781889"/>
          </a:xfrm>
        </p:spPr>
        <p:txBody>
          <a:bodyPr anchor="b">
            <a:noAutofit/>
          </a:bodyPr>
          <a:lstStyle/>
          <a:p>
            <a:r>
              <a:rPr lang="en-US" sz="5400"/>
              <a:t>The lesson</a:t>
            </a:r>
          </a:p>
        </p:txBody>
      </p:sp>
      <p:sp>
        <p:nvSpPr>
          <p:cNvPr id="6" name="Content Placeholder 5">
            <a:extLst>
              <a:ext uri="{FF2B5EF4-FFF2-40B4-BE49-F238E27FC236}">
                <a16:creationId xmlns:a16="http://schemas.microsoft.com/office/drawing/2014/main" id="{45D991D1-3EA6-BC2A-EBDD-34565302C422}"/>
              </a:ext>
            </a:extLst>
          </p:cNvPr>
          <p:cNvSpPr>
            <a:spLocks noGrp="1"/>
          </p:cNvSpPr>
          <p:nvPr>
            <p:ph idx="1"/>
          </p:nvPr>
        </p:nvSpPr>
        <p:spPr>
          <a:xfrm>
            <a:off x="7782127" y="1187452"/>
            <a:ext cx="3570598" cy="5162073"/>
          </a:xfrm>
        </p:spPr>
        <p:txBody>
          <a:bodyPr vert="horz" lIns="91440" tIns="45720" rIns="91440" bIns="45720" rtlCol="0" anchor="t">
            <a:noAutofit/>
          </a:bodyPr>
          <a:lstStyle/>
          <a:p>
            <a:r>
              <a:rPr lang="en-US" sz="1600">
                <a:latin typeface="Calibri"/>
                <a:ea typeface="Calibri"/>
                <a:cs typeface="Times New Roman"/>
              </a:rPr>
              <a:t>I drew on the Gradual Release of Responsibility framework (Pearson &amp; Gallagher, 1983) as a guide for planning the lesson.</a:t>
            </a:r>
            <a:endParaRPr lang="en-US" sz="1600">
              <a:latin typeface="Calibri"/>
              <a:ea typeface="Calibri"/>
              <a:cs typeface="Calibri"/>
            </a:endParaRPr>
          </a:p>
          <a:p>
            <a:endParaRPr lang="en-US" sz="1600">
              <a:latin typeface="Calibri"/>
              <a:ea typeface="Calibri"/>
              <a:cs typeface="Times New Roman"/>
            </a:endParaRPr>
          </a:p>
          <a:p>
            <a:endParaRPr lang="en-US" sz="1600">
              <a:latin typeface="Calibri"/>
              <a:ea typeface="Calibri"/>
              <a:cs typeface="Times New Roman"/>
            </a:endParaRPr>
          </a:p>
          <a:p>
            <a:endParaRPr lang="en-US" sz="1600">
              <a:latin typeface="Calibri"/>
              <a:ea typeface="Calibri"/>
              <a:cs typeface="Times New Roman"/>
            </a:endParaRPr>
          </a:p>
          <a:p>
            <a:r>
              <a:rPr lang="en-US" sz="1600">
                <a:latin typeface="Calibri"/>
                <a:ea typeface="Calibri"/>
                <a:cs typeface="Calibri"/>
              </a:rPr>
              <a:t>Adopting this approach meant that learners were actively engaged in the learning process and applying their understanding in a meaningful way, which is beneficial in deepening understanding. (Bransford, Brown and Cocking, 2000). </a:t>
            </a:r>
          </a:p>
          <a:p>
            <a:endParaRPr lang="en-US" sz="1600">
              <a:latin typeface="Calibri"/>
              <a:ea typeface="Calibri"/>
              <a:cs typeface="Calibri"/>
            </a:endParaRPr>
          </a:p>
          <a:p>
            <a:endParaRPr lang="en-US" sz="1600">
              <a:latin typeface="Calibri"/>
              <a:ea typeface="Calibri"/>
              <a:cs typeface="Calibri"/>
            </a:endParaRPr>
          </a:p>
          <a:p>
            <a:endParaRPr lang="en-US" sz="1000">
              <a:latin typeface="-webkit-standard"/>
              <a:cs typeface="Times New Roman"/>
            </a:endParaRPr>
          </a:p>
          <a:p>
            <a:endParaRPr lang="en-US" sz="1000"/>
          </a:p>
          <a:p>
            <a:endParaRPr lang="en-US" sz="1000"/>
          </a:p>
          <a:p>
            <a:endParaRPr lang="en-US" sz="1000"/>
          </a:p>
        </p:txBody>
      </p:sp>
      <p:pic>
        <p:nvPicPr>
          <p:cNvPr id="3" name="Picture 2" descr="A white sheet of paper with black text&#10;&#10;Description automatically generated">
            <a:extLst>
              <a:ext uri="{FF2B5EF4-FFF2-40B4-BE49-F238E27FC236}">
                <a16:creationId xmlns:a16="http://schemas.microsoft.com/office/drawing/2014/main" id="{BEB505FF-276A-A196-FE6C-D674EB8AFBA4}"/>
              </a:ext>
            </a:extLst>
          </p:cNvPr>
          <p:cNvPicPr>
            <a:picLocks noChangeAspect="1"/>
          </p:cNvPicPr>
          <p:nvPr/>
        </p:nvPicPr>
        <p:blipFill>
          <a:blip r:embed="rId2"/>
          <a:stretch>
            <a:fillRect/>
          </a:stretch>
        </p:blipFill>
        <p:spPr>
          <a:xfrm>
            <a:off x="1" y="920348"/>
            <a:ext cx="6845904" cy="1872541"/>
          </a:xfrm>
          <a:prstGeom prst="rect">
            <a:avLst/>
          </a:prstGeom>
        </p:spPr>
      </p:pic>
      <p:pic>
        <p:nvPicPr>
          <p:cNvPr id="4" name="Picture 3">
            <a:extLst>
              <a:ext uri="{FF2B5EF4-FFF2-40B4-BE49-F238E27FC236}">
                <a16:creationId xmlns:a16="http://schemas.microsoft.com/office/drawing/2014/main" id="{2F071C4B-5FA7-6904-65A4-E901A4C8ACE8}"/>
              </a:ext>
            </a:extLst>
          </p:cNvPr>
          <p:cNvPicPr>
            <a:picLocks noChangeAspect="1"/>
          </p:cNvPicPr>
          <p:nvPr/>
        </p:nvPicPr>
        <p:blipFill>
          <a:blip r:embed="rId3"/>
          <a:stretch>
            <a:fillRect/>
          </a:stretch>
        </p:blipFill>
        <p:spPr>
          <a:xfrm>
            <a:off x="102810" y="2810976"/>
            <a:ext cx="6851952" cy="4048190"/>
          </a:xfrm>
          <a:prstGeom prst="rect">
            <a:avLst/>
          </a:prstGeom>
        </p:spPr>
      </p:pic>
      <p:sp>
        <p:nvSpPr>
          <p:cNvPr id="5" name="Slide Number Placeholder 4">
            <a:extLst>
              <a:ext uri="{FF2B5EF4-FFF2-40B4-BE49-F238E27FC236}">
                <a16:creationId xmlns:a16="http://schemas.microsoft.com/office/drawing/2014/main" id="{7D09FDDF-01B6-B0B2-150B-B3BAB139EEED}"/>
              </a:ext>
            </a:extLst>
          </p:cNvPr>
          <p:cNvSpPr>
            <a:spLocks noGrp="1"/>
          </p:cNvSpPr>
          <p:nvPr>
            <p:ph type="sldNum" sz="quarter" idx="12"/>
          </p:nvPr>
        </p:nvSpPr>
        <p:spPr/>
        <p:txBody>
          <a:bodyPr/>
          <a:lstStyle/>
          <a:p>
            <a:fld id="{330EA680-D336-4FF7-8B7A-9848BB0A1C32}" type="slidenum">
              <a:rPr lang="en-US" smtClean="0"/>
              <a:t>12</a:t>
            </a:fld>
            <a:endParaRPr lang="en-US"/>
          </a:p>
        </p:txBody>
      </p:sp>
    </p:spTree>
    <p:extLst>
      <p:ext uri="{BB962C8B-B14F-4D97-AF65-F5344CB8AC3E}">
        <p14:creationId xmlns:p14="http://schemas.microsoft.com/office/powerpoint/2010/main" val="2353629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4CD14-CF4D-0E36-1411-A6D0F3CB5160}"/>
              </a:ext>
            </a:extLst>
          </p:cNvPr>
          <p:cNvSpPr>
            <a:spLocks noGrp="1"/>
          </p:cNvSpPr>
          <p:nvPr>
            <p:ph type="title"/>
          </p:nvPr>
        </p:nvSpPr>
        <p:spPr>
          <a:xfrm>
            <a:off x="112486" y="123220"/>
            <a:ext cx="3887410" cy="1059468"/>
          </a:xfrm>
        </p:spPr>
        <p:txBody>
          <a:bodyPr>
            <a:normAutofit/>
          </a:bodyPr>
          <a:lstStyle/>
          <a:p>
            <a:r>
              <a:rPr lang="en-US" sz="5400"/>
              <a:t>The Lesson</a:t>
            </a:r>
          </a:p>
        </p:txBody>
      </p:sp>
      <p:pic>
        <p:nvPicPr>
          <p:cNvPr id="4" name="Picture 3" descr="A white rectangular box with black text&#10;&#10;Description automatically generated">
            <a:extLst>
              <a:ext uri="{FF2B5EF4-FFF2-40B4-BE49-F238E27FC236}">
                <a16:creationId xmlns:a16="http://schemas.microsoft.com/office/drawing/2014/main" id="{EA336565-9A1A-52CA-3263-D91C1E1E419E}"/>
              </a:ext>
            </a:extLst>
          </p:cNvPr>
          <p:cNvPicPr>
            <a:picLocks noChangeAspect="1"/>
          </p:cNvPicPr>
          <p:nvPr/>
        </p:nvPicPr>
        <p:blipFill>
          <a:blip r:embed="rId2"/>
          <a:stretch>
            <a:fillRect/>
          </a:stretch>
        </p:blipFill>
        <p:spPr>
          <a:xfrm>
            <a:off x="114355" y="1184496"/>
            <a:ext cx="8058728" cy="3472459"/>
          </a:xfrm>
          <a:prstGeom prst="rect">
            <a:avLst/>
          </a:prstGeom>
        </p:spPr>
      </p:pic>
      <p:sp>
        <p:nvSpPr>
          <p:cNvPr id="5" name="TextBox 4">
            <a:extLst>
              <a:ext uri="{FF2B5EF4-FFF2-40B4-BE49-F238E27FC236}">
                <a16:creationId xmlns:a16="http://schemas.microsoft.com/office/drawing/2014/main" id="{ADE5D46A-323D-DAC5-74CC-C8B3EB675B7E}"/>
              </a:ext>
            </a:extLst>
          </p:cNvPr>
          <p:cNvSpPr txBox="1"/>
          <p:nvPr/>
        </p:nvSpPr>
        <p:spPr>
          <a:xfrm>
            <a:off x="8587619" y="1003905"/>
            <a:ext cx="3604379" cy="6540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600">
                <a:latin typeface="Calibri"/>
                <a:ea typeface="Calibri"/>
                <a:cs typeface="Calibri"/>
              </a:rPr>
              <a:t>The lesson provides learners with essential tools for understanding and creating texts.</a:t>
            </a:r>
          </a:p>
          <a:p>
            <a:endParaRPr lang="en-US" sz="1600">
              <a:latin typeface="Calibri"/>
              <a:ea typeface="Calibri"/>
              <a:cs typeface="Calibri"/>
            </a:endParaRPr>
          </a:p>
          <a:p>
            <a:pPr marL="171450" indent="-171450">
              <a:buFont typeface="Arial"/>
              <a:buChar char="•"/>
            </a:pPr>
            <a:r>
              <a:rPr lang="en-US" sz="1600">
                <a:latin typeface="Calibri"/>
                <a:ea typeface="Calibri"/>
                <a:cs typeface="Calibri"/>
              </a:rPr>
              <a:t>This can contribute to developing learners ability to </a:t>
            </a:r>
            <a:r>
              <a:rPr lang="en-US" sz="1600" err="1">
                <a:latin typeface="Calibri"/>
                <a:ea typeface="Calibri"/>
                <a:cs typeface="Calibri"/>
              </a:rPr>
              <a:t>analyse</a:t>
            </a:r>
            <a:r>
              <a:rPr lang="en-US" sz="1600">
                <a:latin typeface="Calibri"/>
                <a:ea typeface="Calibri"/>
                <a:cs typeface="Calibri"/>
              </a:rPr>
              <a:t> and comprehend key information, and encourage critical thinking, which are fundamental to achieving the literacy outcomes outlined in the Curriculum. (Welsh Government, 2019). </a:t>
            </a:r>
          </a:p>
          <a:p>
            <a:pPr marL="171450" indent="-171450">
              <a:buFont typeface="Arial"/>
              <a:buChar char="•"/>
            </a:pPr>
            <a:endParaRPr lang="en-US" sz="1600">
              <a:latin typeface="Calibri"/>
              <a:ea typeface="Calibri"/>
              <a:cs typeface="Calibri"/>
            </a:endParaRPr>
          </a:p>
          <a:p>
            <a:pPr marL="171450" indent="-171450">
              <a:buFont typeface="Arial"/>
              <a:buChar char="•"/>
            </a:pPr>
            <a:r>
              <a:rPr lang="en-US" sz="1600">
                <a:latin typeface="Calibri"/>
                <a:ea typeface="Calibri"/>
                <a:cs typeface="Calibri"/>
              </a:rPr>
              <a:t>The engagement promotes the development of critical thinking and creativity (Donaldson, 2015).</a:t>
            </a:r>
          </a:p>
          <a:p>
            <a:pPr marL="171450" indent="-171450">
              <a:buFont typeface="Arial"/>
              <a:buChar char="•"/>
            </a:pPr>
            <a:endParaRPr lang="en-US" sz="1600">
              <a:latin typeface="Calibri"/>
              <a:ea typeface="Calibri"/>
              <a:cs typeface="Calibri"/>
            </a:endParaRPr>
          </a:p>
          <a:p>
            <a:pPr marL="285750" indent="-285750">
              <a:buFont typeface="Arial"/>
              <a:buChar char="•"/>
            </a:pPr>
            <a:r>
              <a:rPr lang="en-US" sz="1600">
                <a:latin typeface="Calibri"/>
                <a:ea typeface="Calibri"/>
                <a:cs typeface="Calibri"/>
              </a:rPr>
              <a:t>Also </a:t>
            </a:r>
            <a:r>
              <a:rPr lang="en-GB" sz="1600">
                <a:latin typeface="Calibri"/>
                <a:ea typeface="Calibri"/>
                <a:cs typeface="Calibri"/>
              </a:rPr>
              <a:t>aligns with the four purposes, specifically becoming ‘ambitious, capable learners’ and ‘enterprising and creative contributors’ (Welsh Government, 2022).</a:t>
            </a:r>
            <a:endParaRPr lang="en-US" sz="1600">
              <a:latin typeface="Calibri"/>
              <a:ea typeface="Calibri"/>
              <a:cs typeface="Calibri"/>
            </a:endParaRPr>
          </a:p>
          <a:p>
            <a:pPr marL="171450" indent="-171450">
              <a:buFont typeface="Arial"/>
              <a:buChar char="•"/>
            </a:pPr>
            <a:endParaRPr lang="en-US" sz="1600">
              <a:latin typeface="Calibri"/>
              <a:ea typeface="Calibri"/>
              <a:cs typeface="Calibri"/>
            </a:endParaRPr>
          </a:p>
          <a:p>
            <a:pPr marL="171450" indent="-171450">
              <a:buFont typeface="Arial"/>
              <a:buChar char="•"/>
            </a:pPr>
            <a:endParaRPr lang="en-US" sz="1100">
              <a:latin typeface="Calibri"/>
              <a:ea typeface="Calibri"/>
              <a:cs typeface="Calibri"/>
            </a:endParaRPr>
          </a:p>
          <a:p>
            <a:pPr marL="171450" indent="-171450">
              <a:buFont typeface="Arial"/>
              <a:buChar char="•"/>
            </a:pPr>
            <a:endParaRPr lang="en-US" sz="1100">
              <a:latin typeface="Calibri"/>
              <a:ea typeface="Calibri"/>
              <a:cs typeface="Calibri"/>
            </a:endParaRP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a:latin typeface="Aptos" panose="020B0004020202020204"/>
              <a:ea typeface="Calibri"/>
              <a:cs typeface="Calibri"/>
            </a:endParaRPr>
          </a:p>
        </p:txBody>
      </p:sp>
      <p:sp>
        <p:nvSpPr>
          <p:cNvPr id="3" name="Slide Number Placeholder 2">
            <a:extLst>
              <a:ext uri="{FF2B5EF4-FFF2-40B4-BE49-F238E27FC236}">
                <a16:creationId xmlns:a16="http://schemas.microsoft.com/office/drawing/2014/main" id="{4B5BCBEC-39C5-DB9C-93E1-5F767ADA1E67}"/>
              </a:ext>
            </a:extLst>
          </p:cNvPr>
          <p:cNvSpPr>
            <a:spLocks noGrp="1"/>
          </p:cNvSpPr>
          <p:nvPr>
            <p:ph type="sldNum" sz="quarter" idx="12"/>
          </p:nvPr>
        </p:nvSpPr>
        <p:spPr/>
        <p:txBody>
          <a:bodyPr/>
          <a:lstStyle/>
          <a:p>
            <a:fld id="{330EA680-D336-4FF7-8B7A-9848BB0A1C32}" type="slidenum">
              <a:rPr lang="en-US" smtClean="0"/>
              <a:t>13</a:t>
            </a:fld>
            <a:endParaRPr lang="en-US"/>
          </a:p>
        </p:txBody>
      </p:sp>
    </p:spTree>
    <p:extLst>
      <p:ext uri="{BB962C8B-B14F-4D97-AF65-F5344CB8AC3E}">
        <p14:creationId xmlns:p14="http://schemas.microsoft.com/office/powerpoint/2010/main" val="4025986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87F3E-5A94-7089-C481-3DAE051046F5}"/>
              </a:ext>
            </a:extLst>
          </p:cNvPr>
          <p:cNvSpPr>
            <a:spLocks noGrp="1"/>
          </p:cNvSpPr>
          <p:nvPr>
            <p:ph type="title"/>
          </p:nvPr>
        </p:nvSpPr>
        <p:spPr>
          <a:xfrm>
            <a:off x="198566" y="242760"/>
            <a:ext cx="5259012" cy="1137669"/>
          </a:xfrm>
        </p:spPr>
        <p:txBody>
          <a:bodyPr>
            <a:normAutofit/>
          </a:bodyPr>
          <a:lstStyle/>
          <a:p>
            <a:r>
              <a:rPr lang="en-US" sz="5400"/>
              <a:t>Self-Assessment</a:t>
            </a:r>
          </a:p>
        </p:txBody>
      </p:sp>
      <p:sp>
        <p:nvSpPr>
          <p:cNvPr id="6" name="Content Placeholder 5">
            <a:extLst>
              <a:ext uri="{FF2B5EF4-FFF2-40B4-BE49-F238E27FC236}">
                <a16:creationId xmlns:a16="http://schemas.microsoft.com/office/drawing/2014/main" id="{AAF0133C-BFE0-0958-06DE-E706048A2155}"/>
              </a:ext>
            </a:extLst>
          </p:cNvPr>
          <p:cNvSpPr>
            <a:spLocks noGrp="1"/>
          </p:cNvSpPr>
          <p:nvPr>
            <p:ph idx="1"/>
          </p:nvPr>
        </p:nvSpPr>
        <p:spPr>
          <a:xfrm>
            <a:off x="3894" y="1599108"/>
            <a:ext cx="6844437" cy="4577855"/>
          </a:xfrm>
        </p:spPr>
        <p:txBody>
          <a:bodyPr vert="horz" lIns="91440" tIns="45720" rIns="91440" bIns="45720" rtlCol="0" anchor="t">
            <a:noAutofit/>
          </a:bodyPr>
          <a:lstStyle/>
          <a:p>
            <a:r>
              <a:rPr lang="en-US" sz="1600">
                <a:latin typeface="Calibri"/>
                <a:ea typeface="Calibri"/>
                <a:cs typeface="Calibri"/>
              </a:rPr>
              <a:t>The first AFL approach I selected to use in the lesson to aid teaching and learning was self assessment, and I used it midway through the lesson.</a:t>
            </a:r>
          </a:p>
          <a:p>
            <a:endParaRPr lang="en-US" sz="1600">
              <a:latin typeface="Calibri"/>
              <a:ea typeface="Calibri"/>
              <a:cs typeface="Calibri"/>
            </a:endParaRPr>
          </a:p>
          <a:p>
            <a:r>
              <a:rPr lang="en-US" sz="1600">
                <a:latin typeface="Calibri"/>
                <a:ea typeface="Calibri"/>
                <a:cs typeface="Calibri"/>
              </a:rPr>
              <a:t>Hattie and Timperley (2007) argue that feedback must be immediate, clear, and relevant to be effective.</a:t>
            </a:r>
          </a:p>
          <a:p>
            <a:endParaRPr lang="en-US" sz="1600">
              <a:latin typeface="Calibri"/>
              <a:ea typeface="Calibri"/>
              <a:cs typeface="Calibri"/>
            </a:endParaRPr>
          </a:p>
          <a:p>
            <a:r>
              <a:rPr lang="en-US" sz="1600">
                <a:latin typeface="Calibri"/>
                <a:ea typeface="Calibri"/>
                <a:cs typeface="Calibri"/>
              </a:rPr>
              <a:t>Black &amp; Wiliam (1998) highlight the role of formative assessment in helping students monitor their progress. </a:t>
            </a:r>
          </a:p>
          <a:p>
            <a:endParaRPr lang="en-US" sz="1600">
              <a:latin typeface="Calibri"/>
              <a:ea typeface="Calibri"/>
              <a:cs typeface="Calibri"/>
            </a:endParaRPr>
          </a:p>
          <a:p>
            <a:r>
              <a:rPr lang="en-US" sz="1600" err="1">
                <a:latin typeface="Calibri"/>
                <a:ea typeface="Calibri"/>
                <a:cs typeface="Calibri"/>
              </a:rPr>
              <a:t>CfBT</a:t>
            </a:r>
            <a:r>
              <a:rPr lang="en-US" sz="1600">
                <a:latin typeface="Calibri"/>
                <a:ea typeface="Calibri"/>
                <a:cs typeface="Calibri"/>
              </a:rPr>
              <a:t> Trust (2013) further strengthens the case for mid-lesson self-assessment by stating that effective teachers 'teach students meta-cognitive strategies and give them opportunities to master them'.</a:t>
            </a:r>
          </a:p>
          <a:p>
            <a:endParaRPr lang="en-US" sz="1600">
              <a:latin typeface="Calibri"/>
              <a:ea typeface="Calibri"/>
              <a:cs typeface="Calibri"/>
            </a:endParaRPr>
          </a:p>
          <a:p>
            <a:r>
              <a:rPr lang="en-US" sz="1600">
                <a:latin typeface="Calibri"/>
                <a:ea typeface="Calibri"/>
                <a:cs typeface="Calibri"/>
              </a:rPr>
              <a:t>Together, these perspectives suggest that mid-lesson self-assessment can provide both timely feedback and an opportunity for students to reflect on their learning. </a:t>
            </a: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Aptos" panose="020B0004020202020204"/>
              <a:ea typeface="Calibri"/>
              <a:cs typeface="Calibri"/>
            </a:endParaRPr>
          </a:p>
          <a:p>
            <a:endParaRPr lang="en-US" sz="1100"/>
          </a:p>
        </p:txBody>
      </p:sp>
      <p:pic>
        <p:nvPicPr>
          <p:cNvPr id="7" name="Picture 6" descr="This may contain: a drawing of a person holding two pencils in their arms and standing on top of a lightbulb">
            <a:extLst>
              <a:ext uri="{FF2B5EF4-FFF2-40B4-BE49-F238E27FC236}">
                <a16:creationId xmlns:a16="http://schemas.microsoft.com/office/drawing/2014/main" id="{FDE055C3-AEEA-F909-087D-E937915EE88D}"/>
              </a:ext>
            </a:extLst>
          </p:cNvPr>
          <p:cNvPicPr>
            <a:picLocks noChangeAspect="1"/>
          </p:cNvPicPr>
          <p:nvPr/>
        </p:nvPicPr>
        <p:blipFill>
          <a:blip r:embed="rId2"/>
          <a:srcRect l="6302" r="6752"/>
          <a:stretch/>
        </p:blipFill>
        <p:spPr>
          <a:xfrm>
            <a:off x="7780813" y="325262"/>
            <a:ext cx="3104131" cy="3566821"/>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905CBCAD-4B0E-68E1-88AF-C9313C283AA2}"/>
              </a:ext>
            </a:extLst>
          </p:cNvPr>
          <p:cNvSpPr txBox="1"/>
          <p:nvPr/>
        </p:nvSpPr>
        <p:spPr>
          <a:xfrm>
            <a:off x="7968342" y="4430485"/>
            <a:ext cx="3744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FFFF00"/>
                </a:highlight>
              </a:rPr>
              <a:t>ADD E AND P EVIDNECE PICS </a:t>
            </a:r>
          </a:p>
        </p:txBody>
      </p:sp>
      <p:sp>
        <p:nvSpPr>
          <p:cNvPr id="4" name="Slide Number Placeholder 3">
            <a:extLst>
              <a:ext uri="{FF2B5EF4-FFF2-40B4-BE49-F238E27FC236}">
                <a16:creationId xmlns:a16="http://schemas.microsoft.com/office/drawing/2014/main" id="{7384AE37-E256-84A3-4743-98A04D816979}"/>
              </a:ext>
            </a:extLst>
          </p:cNvPr>
          <p:cNvSpPr>
            <a:spLocks noGrp="1"/>
          </p:cNvSpPr>
          <p:nvPr>
            <p:ph type="sldNum" sz="quarter" idx="12"/>
          </p:nvPr>
        </p:nvSpPr>
        <p:spPr/>
        <p:txBody>
          <a:bodyPr/>
          <a:lstStyle/>
          <a:p>
            <a:fld id="{330EA680-D336-4FF7-8B7A-9848BB0A1C32}" type="slidenum">
              <a:rPr lang="en-US" smtClean="0"/>
              <a:t>14</a:t>
            </a:fld>
            <a:endParaRPr lang="en-US"/>
          </a:p>
        </p:txBody>
      </p:sp>
    </p:spTree>
    <p:extLst>
      <p:ext uri="{BB962C8B-B14F-4D97-AF65-F5344CB8AC3E}">
        <p14:creationId xmlns:p14="http://schemas.microsoft.com/office/powerpoint/2010/main" val="489912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EABC2-F0D9-28E7-E202-7D53C30DF58B}"/>
              </a:ext>
            </a:extLst>
          </p:cNvPr>
          <p:cNvSpPr>
            <a:spLocks noGrp="1"/>
          </p:cNvSpPr>
          <p:nvPr>
            <p:ph type="title"/>
          </p:nvPr>
        </p:nvSpPr>
        <p:spPr>
          <a:xfrm>
            <a:off x="336158" y="261926"/>
            <a:ext cx="8094145" cy="813855"/>
          </a:xfrm>
        </p:spPr>
        <p:txBody>
          <a:bodyPr>
            <a:noAutofit/>
          </a:bodyPr>
          <a:lstStyle/>
          <a:p>
            <a:r>
              <a:rPr lang="en-US" sz="5400"/>
              <a:t>Benefits of Self-Assessment</a:t>
            </a:r>
          </a:p>
        </p:txBody>
      </p:sp>
      <p:sp>
        <p:nvSpPr>
          <p:cNvPr id="3" name="Content Placeholder 2">
            <a:extLst>
              <a:ext uri="{FF2B5EF4-FFF2-40B4-BE49-F238E27FC236}">
                <a16:creationId xmlns:a16="http://schemas.microsoft.com/office/drawing/2014/main" id="{99AD8A73-1800-6204-67AA-6DDE2F3134CC}"/>
              </a:ext>
            </a:extLst>
          </p:cNvPr>
          <p:cNvSpPr>
            <a:spLocks noGrp="1"/>
          </p:cNvSpPr>
          <p:nvPr>
            <p:ph idx="1"/>
          </p:nvPr>
        </p:nvSpPr>
        <p:spPr>
          <a:xfrm>
            <a:off x="159631" y="1191147"/>
            <a:ext cx="3791884" cy="5680876"/>
          </a:xfrm>
        </p:spPr>
        <p:txBody>
          <a:bodyPr vert="horz" lIns="91440" tIns="45720" rIns="91440" bIns="45720" rtlCol="0" anchor="t">
            <a:noAutofit/>
          </a:bodyPr>
          <a:lstStyle/>
          <a:p>
            <a:r>
              <a:rPr lang="en-US" sz="1600">
                <a:latin typeface="Calibri"/>
                <a:ea typeface="Calibri"/>
                <a:cs typeface="Calibri"/>
              </a:rPr>
              <a:t>Claxton and </a:t>
            </a:r>
            <a:r>
              <a:rPr lang="en-US" sz="1600" err="1">
                <a:latin typeface="Calibri"/>
                <a:ea typeface="Calibri"/>
                <a:cs typeface="Calibri"/>
              </a:rPr>
              <a:t>Hinnett</a:t>
            </a:r>
            <a:r>
              <a:rPr lang="en-US" sz="1600">
                <a:latin typeface="Calibri"/>
                <a:ea typeface="Calibri"/>
                <a:cs typeface="Calibri"/>
              </a:rPr>
              <a:t> (1997) state that it is essential for learners to become realistic judges of their own performance.</a:t>
            </a:r>
          </a:p>
          <a:p>
            <a:pPr marL="0" indent="0">
              <a:buNone/>
            </a:pPr>
            <a:endParaRPr lang="en-US" sz="1600">
              <a:latin typeface="Calibri"/>
              <a:ea typeface="Calibri"/>
              <a:cs typeface="Calibri"/>
            </a:endParaRPr>
          </a:p>
          <a:p>
            <a:r>
              <a:rPr lang="en-US" sz="1600">
                <a:latin typeface="Calibri"/>
                <a:ea typeface="Calibri"/>
                <a:cs typeface="Calibri"/>
              </a:rPr>
              <a:t>Weaver and Esposto (2012) support this view, asserting that self-assessment helps develop transferable skills highly valued by future workplaces</a:t>
            </a:r>
          </a:p>
          <a:p>
            <a:pPr marL="0" indent="0">
              <a:buNone/>
            </a:pPr>
            <a:endParaRPr lang="en-US" sz="1600">
              <a:latin typeface="Calibri"/>
              <a:ea typeface="Calibri"/>
              <a:cs typeface="Calibri"/>
            </a:endParaRPr>
          </a:p>
          <a:p>
            <a:r>
              <a:rPr lang="en-US" sz="1600">
                <a:latin typeface="Calibri"/>
                <a:ea typeface="Calibri"/>
                <a:cs typeface="Calibri"/>
              </a:rPr>
              <a:t>Actively involving learners in the learning process through self-assessment encourages learners to take ownership of their learning (Nicol and Macfarlane-Dick, 2006).</a:t>
            </a:r>
          </a:p>
          <a:p>
            <a:endParaRPr lang="en-US" sz="1600">
              <a:latin typeface="Calibri"/>
              <a:ea typeface="Calibri"/>
              <a:cs typeface="Calibri"/>
            </a:endParaRPr>
          </a:p>
          <a:p>
            <a:r>
              <a:rPr lang="en-US" sz="1600">
                <a:latin typeface="Calibri"/>
                <a:ea typeface="Calibri"/>
                <a:cs typeface="Calibri"/>
              </a:rPr>
              <a:t>The Welsh Government suggest that giving learners some responsibility in their learning builds their capacity to take ownership, which in turn aids in planning for further educational progression (2020).</a:t>
            </a:r>
            <a:endParaRPr lang="en-US"/>
          </a:p>
          <a:p>
            <a:endParaRPr lang="en-US" sz="1600">
              <a:latin typeface="Calibri"/>
              <a:ea typeface="Calibri"/>
              <a:cs typeface="Calibri"/>
            </a:endParaRPr>
          </a:p>
          <a:p>
            <a:endParaRPr lang="en-US" sz="16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a:latin typeface="Aptos" panose="020B0004020202020204"/>
              <a:ea typeface="Calibri"/>
              <a:cs typeface="Calibri"/>
            </a:endParaRPr>
          </a:p>
        </p:txBody>
      </p:sp>
      <p:sp>
        <p:nvSpPr>
          <p:cNvPr id="4" name="TextBox 3">
            <a:extLst>
              <a:ext uri="{FF2B5EF4-FFF2-40B4-BE49-F238E27FC236}">
                <a16:creationId xmlns:a16="http://schemas.microsoft.com/office/drawing/2014/main" id="{976543CF-E1B4-1D27-E290-B1529EF3F8C5}"/>
              </a:ext>
            </a:extLst>
          </p:cNvPr>
          <p:cNvSpPr txBox="1"/>
          <p:nvPr/>
        </p:nvSpPr>
        <p:spPr>
          <a:xfrm>
            <a:off x="7359952" y="1188962"/>
            <a:ext cx="4484913" cy="77846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600">
                <a:latin typeface="Calibri"/>
                <a:ea typeface="Calibri"/>
                <a:cs typeface="Calibri"/>
              </a:rPr>
              <a:t>Boud (2000) suggests that regular self-assessment promotes reflective learning and fosters deeper engagement.</a:t>
            </a:r>
          </a:p>
          <a:p>
            <a:pPr>
              <a:lnSpc>
                <a:spcPct val="90000"/>
              </a:lnSpc>
              <a:spcBef>
                <a:spcPts val="1000"/>
              </a:spcBef>
            </a:pPr>
            <a:endParaRPr lang="en-US" sz="1600">
              <a:latin typeface="Calibri"/>
              <a:ea typeface="Calibri"/>
              <a:cs typeface="Calibri"/>
            </a:endParaRPr>
          </a:p>
          <a:p>
            <a:pPr marL="285750" indent="-285750">
              <a:lnSpc>
                <a:spcPct val="90000"/>
              </a:lnSpc>
              <a:spcBef>
                <a:spcPts val="1000"/>
              </a:spcBef>
              <a:buFont typeface="Arial"/>
              <a:buChar char="•"/>
            </a:pPr>
            <a:r>
              <a:rPr lang="en-US" sz="1600">
                <a:latin typeface="Calibri"/>
                <a:ea typeface="Calibri"/>
                <a:cs typeface="Calibri"/>
              </a:rPr>
              <a:t> Self-assessment plays a crucial role in promoting student progression (Yan, 2022).</a:t>
            </a:r>
          </a:p>
          <a:p>
            <a:pPr marL="285750" indent="-285750">
              <a:lnSpc>
                <a:spcPct val="90000"/>
              </a:lnSpc>
              <a:spcBef>
                <a:spcPts val="1000"/>
              </a:spcBef>
              <a:buFont typeface="Arial"/>
              <a:buChar char="•"/>
            </a:pPr>
            <a:endParaRPr lang="en-US" sz="1600">
              <a:latin typeface="Calibri"/>
              <a:ea typeface="Calibri"/>
              <a:cs typeface="Calibri"/>
            </a:endParaRPr>
          </a:p>
          <a:p>
            <a:pPr marL="285750" indent="-285750">
              <a:lnSpc>
                <a:spcPct val="90000"/>
              </a:lnSpc>
              <a:spcBef>
                <a:spcPts val="1000"/>
              </a:spcBef>
              <a:buFont typeface="Arial"/>
              <a:buChar char="•"/>
            </a:pPr>
            <a:r>
              <a:rPr lang="en-US" sz="1600">
                <a:latin typeface="Calibri"/>
                <a:ea typeface="Calibri"/>
                <a:cs typeface="Calibri"/>
              </a:rPr>
              <a:t>Metacognition highlights how self-assessment can enhance learning suggesting that  metacognition involves an individual’s ability to reflect on and regulate their thinking processes, particularly in relation to their cognitive experiences (Flavell, 1979). </a:t>
            </a:r>
          </a:p>
          <a:p>
            <a:pPr marL="285750" indent="-285750">
              <a:lnSpc>
                <a:spcPct val="90000"/>
              </a:lnSpc>
              <a:spcBef>
                <a:spcPts val="1000"/>
              </a:spcBef>
              <a:buFont typeface="Arial"/>
              <a:buChar char="•"/>
            </a:pPr>
            <a:endParaRPr lang="en-US" sz="1600">
              <a:latin typeface="Calibri"/>
              <a:ea typeface="Calibri"/>
              <a:cs typeface="Calibri"/>
            </a:endParaRPr>
          </a:p>
          <a:p>
            <a:pPr marL="285750" indent="-285750">
              <a:lnSpc>
                <a:spcPct val="90000"/>
              </a:lnSpc>
              <a:spcBef>
                <a:spcPts val="1000"/>
              </a:spcBef>
              <a:buFont typeface="Arial"/>
              <a:buChar char="•"/>
            </a:pPr>
            <a:r>
              <a:rPr lang="en-US" sz="1600">
                <a:latin typeface="Calibri"/>
                <a:ea typeface="Calibri"/>
                <a:cs typeface="Calibri"/>
              </a:rPr>
              <a:t> Understanding and adjusting these thinking processes are crucial components of self-assessment (Goodrich, 1996).</a:t>
            </a: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100">
              <a:latin typeface="Calibri"/>
              <a:ea typeface="Calibri"/>
              <a:cs typeface="Calibri"/>
            </a:endParaRPr>
          </a:p>
          <a:p>
            <a:pPr marL="285750" indent="-285750">
              <a:lnSpc>
                <a:spcPct val="90000"/>
              </a:lnSpc>
              <a:spcBef>
                <a:spcPts val="1000"/>
              </a:spcBef>
              <a:buFont typeface="Arial"/>
              <a:buChar char="•"/>
            </a:pPr>
            <a:endParaRPr lang="en-US" sz="1600">
              <a:latin typeface="Calibri"/>
              <a:ea typeface="Calibri"/>
              <a:cs typeface="Calibri"/>
            </a:endParaRPr>
          </a:p>
        </p:txBody>
      </p:sp>
      <p:pic>
        <p:nvPicPr>
          <p:cNvPr id="6" name="Picture 5" descr="This may contain: a man holding up a yellow arrow in his hand">
            <a:extLst>
              <a:ext uri="{FF2B5EF4-FFF2-40B4-BE49-F238E27FC236}">
                <a16:creationId xmlns:a16="http://schemas.microsoft.com/office/drawing/2014/main" id="{AF682CC6-BACD-AA57-CE6A-139F97818D51}"/>
              </a:ext>
            </a:extLst>
          </p:cNvPr>
          <p:cNvPicPr>
            <a:picLocks noChangeAspect="1"/>
          </p:cNvPicPr>
          <p:nvPr/>
        </p:nvPicPr>
        <p:blipFill>
          <a:blip r:embed="rId2"/>
          <a:srcRect l="17748" t="4564" r="19621" b="-478"/>
          <a:stretch/>
        </p:blipFill>
        <p:spPr>
          <a:xfrm>
            <a:off x="4378037" y="2226461"/>
            <a:ext cx="2352381" cy="3150908"/>
          </a:xfrm>
          <a:prstGeom prst="rect">
            <a:avLst/>
          </a:prstGeom>
        </p:spPr>
      </p:pic>
      <p:sp>
        <p:nvSpPr>
          <p:cNvPr id="5" name="Slide Number Placeholder 4">
            <a:extLst>
              <a:ext uri="{FF2B5EF4-FFF2-40B4-BE49-F238E27FC236}">
                <a16:creationId xmlns:a16="http://schemas.microsoft.com/office/drawing/2014/main" id="{D7CEAA2F-3BFF-4E88-BC80-4D57D4D5E2FB}"/>
              </a:ext>
            </a:extLst>
          </p:cNvPr>
          <p:cNvSpPr>
            <a:spLocks noGrp="1"/>
          </p:cNvSpPr>
          <p:nvPr>
            <p:ph type="sldNum" sz="quarter" idx="12"/>
          </p:nvPr>
        </p:nvSpPr>
        <p:spPr/>
        <p:txBody>
          <a:bodyPr/>
          <a:lstStyle/>
          <a:p>
            <a:fld id="{330EA680-D336-4FF7-8B7A-9848BB0A1C32}" type="slidenum">
              <a:rPr lang="en-US" smtClean="0"/>
              <a:t>15</a:t>
            </a:fld>
            <a:endParaRPr lang="en-US"/>
          </a:p>
        </p:txBody>
      </p:sp>
    </p:spTree>
    <p:extLst>
      <p:ext uri="{BB962C8B-B14F-4D97-AF65-F5344CB8AC3E}">
        <p14:creationId xmlns:p14="http://schemas.microsoft.com/office/powerpoint/2010/main" val="3373961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69A6-1C36-E108-2274-70C9B5A3D3A9}"/>
              </a:ext>
            </a:extLst>
          </p:cNvPr>
          <p:cNvSpPr>
            <a:spLocks noGrp="1"/>
          </p:cNvSpPr>
          <p:nvPr>
            <p:ph type="title"/>
          </p:nvPr>
        </p:nvSpPr>
        <p:spPr>
          <a:xfrm>
            <a:off x="417017" y="189396"/>
            <a:ext cx="9626147" cy="972577"/>
          </a:xfrm>
        </p:spPr>
        <p:txBody>
          <a:bodyPr>
            <a:noAutofit/>
          </a:bodyPr>
          <a:lstStyle/>
          <a:p>
            <a:r>
              <a:rPr lang="en-US" sz="5400"/>
              <a:t>Challenges of Self-Assessment</a:t>
            </a:r>
          </a:p>
        </p:txBody>
      </p:sp>
      <p:sp>
        <p:nvSpPr>
          <p:cNvPr id="3" name="Content Placeholder 2">
            <a:extLst>
              <a:ext uri="{FF2B5EF4-FFF2-40B4-BE49-F238E27FC236}">
                <a16:creationId xmlns:a16="http://schemas.microsoft.com/office/drawing/2014/main" id="{D6B8C488-4658-5837-637D-13E1D323B975}"/>
              </a:ext>
            </a:extLst>
          </p:cNvPr>
          <p:cNvSpPr>
            <a:spLocks noGrp="1"/>
          </p:cNvSpPr>
          <p:nvPr>
            <p:ph idx="1"/>
          </p:nvPr>
        </p:nvSpPr>
        <p:spPr>
          <a:xfrm>
            <a:off x="21860" y="1435199"/>
            <a:ext cx="4034331" cy="5246383"/>
          </a:xfrm>
        </p:spPr>
        <p:txBody>
          <a:bodyPr vert="horz" lIns="91440" tIns="45720" rIns="91440" bIns="45720" rtlCol="0" anchor="t">
            <a:noAutofit/>
          </a:bodyPr>
          <a:lstStyle/>
          <a:p>
            <a:r>
              <a:rPr lang="en-US" sz="1600">
                <a:latin typeface="Calibri"/>
                <a:ea typeface="Calibri"/>
                <a:cs typeface="Calibri"/>
              </a:rPr>
              <a:t>Self-assessment skills may not come naturally to all learners (Brookhart, 2017), so they may require support from teachers to do so.</a:t>
            </a:r>
          </a:p>
          <a:p>
            <a:endParaRPr lang="en-US" sz="1600">
              <a:latin typeface="Calibri"/>
              <a:ea typeface="Calibri"/>
              <a:cs typeface="Calibri"/>
            </a:endParaRPr>
          </a:p>
          <a:p>
            <a:r>
              <a:rPr lang="en-US" sz="1600">
                <a:latin typeface="Calibri"/>
                <a:ea typeface="Calibri"/>
                <a:cs typeface="Calibri"/>
              </a:rPr>
              <a:t>Evidence suggests that learners need practice in self-assessment for it to be beneficial (Andrade and Du, 2007)</a:t>
            </a:r>
          </a:p>
          <a:p>
            <a:endParaRPr lang="en-US" sz="1600">
              <a:latin typeface="Calibri"/>
              <a:ea typeface="Calibri"/>
              <a:cs typeface="Calibri"/>
            </a:endParaRPr>
          </a:p>
          <a:p>
            <a:r>
              <a:rPr lang="en-US" sz="1600">
                <a:latin typeface="Calibri"/>
                <a:ea typeface="Calibri"/>
                <a:cs typeface="Calibri"/>
              </a:rPr>
              <a:t>For students to successfully self-assess their work, teachers must be proficient in guiding them through the process (Moss &amp; Brookhart, 2009).</a:t>
            </a:r>
          </a:p>
          <a:p>
            <a:endParaRPr lang="en-US" sz="1600">
              <a:latin typeface="Calibri"/>
              <a:ea typeface="Calibri"/>
              <a:cs typeface="Calibri"/>
            </a:endParaRPr>
          </a:p>
          <a:p>
            <a:r>
              <a:rPr lang="en-US" sz="1600">
                <a:latin typeface="Calibri"/>
                <a:ea typeface="Calibri"/>
                <a:cs typeface="Calibri"/>
              </a:rPr>
              <a:t>Black and Wiliam (1998) further reinforce this idea, arguing that in order for learners to understand the purpose of their learning and what they need to do to progress, they 'must be trained in self-assessment.'</a:t>
            </a:r>
          </a:p>
          <a:p>
            <a:endParaRPr lang="en-US" sz="16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sz="1100">
              <a:latin typeface="Calibri"/>
              <a:ea typeface="Calibri"/>
              <a:cs typeface="Calibri"/>
            </a:endParaRPr>
          </a:p>
          <a:p>
            <a:endParaRPr lang="en-US"/>
          </a:p>
        </p:txBody>
      </p:sp>
      <p:sp>
        <p:nvSpPr>
          <p:cNvPr id="4" name="TextBox 3">
            <a:extLst>
              <a:ext uri="{FF2B5EF4-FFF2-40B4-BE49-F238E27FC236}">
                <a16:creationId xmlns:a16="http://schemas.microsoft.com/office/drawing/2014/main" id="{523F2402-535B-A41E-5999-16C309F2D10A}"/>
              </a:ext>
            </a:extLst>
          </p:cNvPr>
          <p:cNvSpPr txBox="1"/>
          <p:nvPr/>
        </p:nvSpPr>
        <p:spPr>
          <a:xfrm>
            <a:off x="6985640" y="1433250"/>
            <a:ext cx="4926513"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1600">
                <a:ea typeface="+mn-lt"/>
                <a:cs typeface="+mn-lt"/>
              </a:rPr>
              <a:t>Is a reoccurring issue related to self-assessment, finding a correlation between higher achieving learners underestimating, and lower achieving learners overestimating their performance, in comparison to assessments made by the teacher (</a:t>
            </a:r>
            <a:r>
              <a:rPr lang="en-US" sz="1600" err="1">
                <a:ea typeface="+mn-lt"/>
                <a:cs typeface="+mn-lt"/>
              </a:rPr>
              <a:t>Falchikov</a:t>
            </a:r>
            <a:r>
              <a:rPr lang="en-US" sz="1600">
                <a:ea typeface="+mn-lt"/>
                <a:cs typeface="+mn-lt"/>
              </a:rPr>
              <a:t> and Boud, 198, cited in </a:t>
            </a:r>
            <a:r>
              <a:rPr lang="en-US" sz="1600">
                <a:latin typeface="Calibri"/>
                <a:ea typeface="Calibri"/>
                <a:cs typeface="Calibri"/>
              </a:rPr>
              <a:t>Brookhart, 2017).</a:t>
            </a:r>
            <a:endParaRPr lang="en-US" sz="1600"/>
          </a:p>
          <a:p>
            <a:pPr marL="285750" indent="-285750">
              <a:buFont typeface="Arial" panose="020B0604020202020204" pitchFamily="34" charset="0"/>
              <a:buChar char="•"/>
            </a:pPr>
            <a:endParaRPr lang="en-US" sz="1600">
              <a:latin typeface="Calibri"/>
              <a:ea typeface="+mn-lt"/>
              <a:cs typeface="+mn-lt"/>
            </a:endParaRPr>
          </a:p>
          <a:p>
            <a:pPr marL="285750" indent="-285750">
              <a:buFont typeface="Arial" panose="020B0604020202020204" pitchFamily="34" charset="0"/>
              <a:buChar char="•"/>
            </a:pPr>
            <a:endParaRPr lang="en-US" sz="1600">
              <a:latin typeface="Aptos"/>
              <a:ea typeface="Calibri"/>
              <a:cs typeface="Calibri"/>
            </a:endParaRPr>
          </a:p>
          <a:p>
            <a:pPr marL="285750" indent="-285750">
              <a:buFont typeface="Arial" panose="020B0604020202020204" pitchFamily="34" charset="0"/>
              <a:buChar char="•"/>
            </a:pPr>
            <a:endParaRPr lang="en-US" sz="1600">
              <a:latin typeface="Calibri"/>
              <a:ea typeface="Calibri"/>
              <a:cs typeface="Calibri"/>
            </a:endParaRPr>
          </a:p>
          <a:p>
            <a:pPr marL="285750" indent="-285750">
              <a:buFont typeface="Arial" panose="020B0604020202020204" pitchFamily="34" charset="0"/>
              <a:buChar char="•"/>
            </a:pPr>
            <a:r>
              <a:rPr lang="en-US" sz="1600">
                <a:latin typeface="Calibri"/>
                <a:ea typeface="Calibri"/>
                <a:cs typeface="Calibri"/>
              </a:rPr>
              <a:t>Inaccuracies could be related to the social environment in the classroom, where learners may overestimate their work to maintain their sense of self-esteem (Saavedra and Kwun, 1993, cited in Brown, Andrade and Chen, 2015). </a:t>
            </a:r>
          </a:p>
          <a:p>
            <a:pPr marL="285750" indent="-285750" algn="l">
              <a:buFont typeface="Arial" panose="020B0604020202020204" pitchFamily="34" charset="0"/>
              <a:buChar char="•"/>
            </a:pPr>
            <a:endParaRPr lang="en-US" sz="1600">
              <a:latin typeface="Calibri"/>
              <a:ea typeface="Calibri"/>
              <a:cs typeface="Calibri"/>
            </a:endParaRPr>
          </a:p>
          <a:p>
            <a:pPr marL="285750" indent="-285750">
              <a:buFont typeface="Arial" panose="020B0604020202020204" pitchFamily="34" charset="0"/>
              <a:buChar char="•"/>
            </a:pPr>
            <a:endParaRPr lang="en-US" sz="1600">
              <a:latin typeface="Calibri"/>
              <a:ea typeface="Calibri"/>
              <a:cs typeface="Calibri"/>
            </a:endParaRPr>
          </a:p>
          <a:p>
            <a:pPr marL="285750" indent="-285750">
              <a:buFont typeface="Arial" panose="020B0604020202020204" pitchFamily="34" charset="0"/>
              <a:buChar char="•"/>
            </a:pPr>
            <a:r>
              <a:rPr lang="en-US" sz="1600">
                <a:ea typeface="+mn-lt"/>
                <a:cs typeface="+mn-lt"/>
              </a:rPr>
              <a:t>These theories are further supported by some studies showing 'weak to moderate' levels of similarities between self and teacher assessment of work (</a:t>
            </a:r>
            <a:r>
              <a:rPr lang="en-US" sz="1600">
                <a:latin typeface="Calibri"/>
                <a:ea typeface="Calibri"/>
                <a:cs typeface="Calibri"/>
              </a:rPr>
              <a:t>Brown,  Andrade and Chen 2015)</a:t>
            </a:r>
            <a:r>
              <a:rPr lang="en-US" sz="1600">
                <a:ea typeface="+mn-lt"/>
                <a:cs typeface="+mn-lt"/>
              </a:rPr>
              <a:t>.</a:t>
            </a:r>
            <a:endParaRPr lang="en-US" sz="1600">
              <a:latin typeface="Aptos"/>
              <a:ea typeface="Calibri"/>
              <a:cs typeface="Calibri"/>
            </a:endParaRPr>
          </a:p>
          <a:p>
            <a:pPr marL="285750" indent="-285750">
              <a:buFont typeface="Arial" panose="020B0604020202020204" pitchFamily="34" charset="0"/>
              <a:buChar char="•"/>
            </a:pPr>
            <a:endParaRPr lang="en-US" sz="1600">
              <a:latin typeface="Aptos"/>
              <a:ea typeface="Calibri"/>
              <a:cs typeface="Calibri"/>
            </a:endParaRPr>
          </a:p>
          <a:p>
            <a:pPr marL="285750" indent="-285750">
              <a:buFont typeface="Arial" panose="020B0604020202020204" pitchFamily="34" charset="0"/>
              <a:buChar char="•"/>
            </a:pPr>
            <a:endParaRPr lang="en-US" sz="1100">
              <a:latin typeface="Aptos"/>
              <a:ea typeface="Calibri"/>
              <a:cs typeface="Calibri"/>
            </a:endParaRP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sz="1100"/>
          </a:p>
          <a:p>
            <a:pPr marL="285750" indent="-285750">
              <a:buFont typeface="Arial" panose="020B0604020202020204" pitchFamily="34" charset="0"/>
              <a:buChar char="•"/>
            </a:pPr>
            <a:endParaRPr lang="en-US" sz="1100"/>
          </a:p>
          <a:p>
            <a:pPr marL="285750" indent="-285750">
              <a:buFont typeface="Arial" panose="020B0604020202020204" pitchFamily="34" charset="0"/>
              <a:buChar char="•"/>
            </a:pPr>
            <a:endParaRPr lang="en-US"/>
          </a:p>
        </p:txBody>
      </p:sp>
      <p:pic>
        <p:nvPicPr>
          <p:cNvPr id="5" name="Picture 4" descr="This may contain: a drawing of a girl on an arrow">
            <a:extLst>
              <a:ext uri="{FF2B5EF4-FFF2-40B4-BE49-F238E27FC236}">
                <a16:creationId xmlns:a16="http://schemas.microsoft.com/office/drawing/2014/main" id="{6B2D74F1-1D9C-B20A-F49E-88DFC4E53CDF}"/>
              </a:ext>
            </a:extLst>
          </p:cNvPr>
          <p:cNvPicPr>
            <a:picLocks noChangeAspect="1"/>
          </p:cNvPicPr>
          <p:nvPr/>
        </p:nvPicPr>
        <p:blipFill>
          <a:blip r:embed="rId2"/>
          <a:stretch>
            <a:fillRect/>
          </a:stretch>
        </p:blipFill>
        <p:spPr>
          <a:xfrm>
            <a:off x="4055516" y="2001905"/>
            <a:ext cx="2936723" cy="2888342"/>
          </a:xfrm>
          <a:prstGeom prst="rect">
            <a:avLst/>
          </a:prstGeom>
        </p:spPr>
      </p:pic>
      <p:sp>
        <p:nvSpPr>
          <p:cNvPr id="6" name="Slide Number Placeholder 5">
            <a:extLst>
              <a:ext uri="{FF2B5EF4-FFF2-40B4-BE49-F238E27FC236}">
                <a16:creationId xmlns:a16="http://schemas.microsoft.com/office/drawing/2014/main" id="{09F26FC5-40FA-535C-CA8A-FD8BE544C6B5}"/>
              </a:ext>
            </a:extLst>
          </p:cNvPr>
          <p:cNvSpPr>
            <a:spLocks noGrp="1"/>
          </p:cNvSpPr>
          <p:nvPr>
            <p:ph type="sldNum" sz="quarter" idx="12"/>
          </p:nvPr>
        </p:nvSpPr>
        <p:spPr/>
        <p:txBody>
          <a:bodyPr/>
          <a:lstStyle/>
          <a:p>
            <a:fld id="{330EA680-D336-4FF7-8B7A-9848BB0A1C32}" type="slidenum">
              <a:rPr lang="en-US" smtClean="0"/>
              <a:t>16</a:t>
            </a:fld>
            <a:endParaRPr lang="en-US"/>
          </a:p>
        </p:txBody>
      </p:sp>
    </p:spTree>
    <p:extLst>
      <p:ext uri="{BB962C8B-B14F-4D97-AF65-F5344CB8AC3E}">
        <p14:creationId xmlns:p14="http://schemas.microsoft.com/office/powerpoint/2010/main" val="404683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9AE41-CCC8-FB99-662A-959883C47DEE}"/>
              </a:ext>
            </a:extLst>
          </p:cNvPr>
          <p:cNvSpPr>
            <a:spLocks noGrp="1"/>
          </p:cNvSpPr>
          <p:nvPr>
            <p:ph type="title"/>
          </p:nvPr>
        </p:nvSpPr>
        <p:spPr>
          <a:xfrm>
            <a:off x="572493" y="238539"/>
            <a:ext cx="11018520" cy="1434415"/>
          </a:xfrm>
        </p:spPr>
        <p:txBody>
          <a:bodyPr anchor="b">
            <a:normAutofit/>
          </a:bodyPr>
          <a:lstStyle/>
          <a:p>
            <a:r>
              <a:rPr lang="en-US" sz="5400"/>
              <a:t>Pit-Stop</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AC95A5-BF69-52E8-3858-3E97D789873E}"/>
              </a:ext>
            </a:extLst>
          </p:cNvPr>
          <p:cNvSpPr>
            <a:spLocks noGrp="1"/>
          </p:cNvSpPr>
          <p:nvPr>
            <p:ph idx="1"/>
          </p:nvPr>
        </p:nvSpPr>
        <p:spPr>
          <a:xfrm>
            <a:off x="572493" y="2071316"/>
            <a:ext cx="6713552" cy="4669505"/>
          </a:xfrm>
        </p:spPr>
        <p:txBody>
          <a:bodyPr vert="horz" lIns="91440" tIns="45720" rIns="91440" bIns="45720" rtlCol="0" anchor="t">
            <a:normAutofit/>
          </a:bodyPr>
          <a:lstStyle/>
          <a:p>
            <a:r>
              <a:rPr lang="en-US" sz="1600">
                <a:latin typeface="Calibri"/>
                <a:ea typeface="Calibri"/>
                <a:cs typeface="Calibri"/>
              </a:rPr>
              <a:t>The second </a:t>
            </a:r>
            <a:r>
              <a:rPr lang="en-US" sz="1600" err="1">
                <a:latin typeface="Calibri"/>
                <a:ea typeface="Calibri"/>
                <a:cs typeface="Calibri"/>
              </a:rPr>
              <a:t>AfL</a:t>
            </a:r>
            <a:r>
              <a:rPr lang="en-US" sz="1600">
                <a:latin typeface="Calibri"/>
                <a:ea typeface="Calibri"/>
                <a:cs typeface="Calibri"/>
              </a:rPr>
              <a:t> approach I used was a pit-stop, I again decided to use it mid-lesson.</a:t>
            </a:r>
          </a:p>
          <a:p>
            <a:endParaRPr lang="en-US" sz="1600">
              <a:latin typeface="Calibri"/>
              <a:ea typeface="Calibri"/>
              <a:cs typeface="Calibri"/>
            </a:endParaRPr>
          </a:p>
          <a:p>
            <a:r>
              <a:rPr lang="en-US" sz="1600">
                <a:latin typeface="Calibri"/>
                <a:ea typeface="Calibri"/>
                <a:cs typeface="Calibri"/>
              </a:rPr>
              <a:t>Using it mid-lesson allows me to assess progression and gives students the opportunity to ask questions and address any confusion.</a:t>
            </a:r>
          </a:p>
          <a:p>
            <a:endParaRPr lang="en-US" sz="1600">
              <a:latin typeface="Calibri"/>
              <a:ea typeface="Calibri"/>
              <a:cs typeface="Calibri"/>
            </a:endParaRPr>
          </a:p>
          <a:p>
            <a:endParaRPr lang="en-US" sz="1600">
              <a:latin typeface="Calibri"/>
              <a:ea typeface="Calibri"/>
              <a:cs typeface="Calibri"/>
            </a:endParaRPr>
          </a:p>
          <a:p>
            <a:r>
              <a:rPr lang="en-US" sz="1600">
                <a:latin typeface="Calibri"/>
                <a:ea typeface="Calibri"/>
                <a:cs typeface="Calibri"/>
              </a:rPr>
              <a:t>Hattie (2009) emphasizes the importance of feedback during the learning process, particularly when students are actively engaged in the task.</a:t>
            </a:r>
          </a:p>
          <a:p>
            <a:endParaRPr lang="en-US" sz="1600">
              <a:latin typeface="Calibri"/>
              <a:ea typeface="Calibri"/>
              <a:cs typeface="Calibri"/>
            </a:endParaRPr>
          </a:p>
          <a:p>
            <a:r>
              <a:rPr lang="en-US" sz="1600">
                <a:latin typeface="Calibri"/>
                <a:ea typeface="Calibri"/>
                <a:cs typeface="Calibri"/>
              </a:rPr>
              <a:t>In this context, the use of a pit stop mid-lesson is appropriate, as it aligns well with his theory by providing an opportunity for timely feedback and reflection.</a:t>
            </a:r>
          </a:p>
          <a:p>
            <a:endParaRPr lang="en-US" sz="2200">
              <a:latin typeface="Calibri"/>
              <a:ea typeface="Calibri"/>
              <a:cs typeface="Calibri"/>
            </a:endParaRPr>
          </a:p>
          <a:p>
            <a:endParaRPr lang="en-US" sz="2200">
              <a:latin typeface="Calibri"/>
              <a:ea typeface="Calibri"/>
              <a:cs typeface="Calibri"/>
            </a:endParaRPr>
          </a:p>
          <a:p>
            <a:endParaRPr lang="en-US" sz="2200">
              <a:latin typeface="Calibri"/>
              <a:ea typeface="Calibri"/>
              <a:cs typeface="Calibri"/>
            </a:endParaRPr>
          </a:p>
          <a:p>
            <a:endParaRPr lang="en-US" sz="2200">
              <a:latin typeface="Calibri"/>
              <a:ea typeface="Calibri"/>
              <a:cs typeface="Calibri"/>
            </a:endParaRPr>
          </a:p>
          <a:p>
            <a:endParaRPr lang="en-US" sz="2200">
              <a:latin typeface="Calibri"/>
              <a:ea typeface="Calibri"/>
              <a:cs typeface="Calibri"/>
            </a:endParaRPr>
          </a:p>
          <a:p>
            <a:endParaRPr lang="en-US" sz="2200">
              <a:latin typeface="Calibri"/>
              <a:ea typeface="Calibri"/>
              <a:cs typeface="Calibri"/>
            </a:endParaRPr>
          </a:p>
          <a:p>
            <a:endParaRPr lang="en-US" sz="2200">
              <a:latin typeface="Calibri"/>
              <a:ea typeface="Calibri"/>
              <a:cs typeface="Calibri"/>
            </a:endParaRPr>
          </a:p>
        </p:txBody>
      </p:sp>
      <p:pic>
        <p:nvPicPr>
          <p:cNvPr id="4" name="Picture 3" descr="Strichfiguren / Strichmännchen: Schreiben, malen. (Nr. 77)">
            <a:extLst>
              <a:ext uri="{FF2B5EF4-FFF2-40B4-BE49-F238E27FC236}">
                <a16:creationId xmlns:a16="http://schemas.microsoft.com/office/drawing/2014/main" id="{BCA0C1E4-A28A-C6F7-964F-598F2CD91AAF}"/>
              </a:ext>
            </a:extLst>
          </p:cNvPr>
          <p:cNvPicPr>
            <a:picLocks noChangeAspect="1"/>
          </p:cNvPicPr>
          <p:nvPr/>
        </p:nvPicPr>
        <p:blipFill>
          <a:blip r:embed="rId2"/>
          <a:srcRect l="11765" t="10119" r="11765" b="8036"/>
          <a:stretch/>
        </p:blipFill>
        <p:spPr>
          <a:xfrm>
            <a:off x="8449734" y="3416021"/>
            <a:ext cx="2490292" cy="2497564"/>
          </a:xfrm>
          <a:prstGeom prst="rect">
            <a:avLst/>
          </a:prstGeom>
        </p:spPr>
      </p:pic>
      <p:sp>
        <p:nvSpPr>
          <p:cNvPr id="5" name="Slide Number Placeholder 4">
            <a:extLst>
              <a:ext uri="{FF2B5EF4-FFF2-40B4-BE49-F238E27FC236}">
                <a16:creationId xmlns:a16="http://schemas.microsoft.com/office/drawing/2014/main" id="{C2CB5AF7-4890-61CD-DBE2-7FC09C6E64E2}"/>
              </a:ext>
            </a:extLst>
          </p:cNvPr>
          <p:cNvSpPr>
            <a:spLocks noGrp="1"/>
          </p:cNvSpPr>
          <p:nvPr>
            <p:ph type="sldNum" sz="quarter" idx="12"/>
          </p:nvPr>
        </p:nvSpPr>
        <p:spPr/>
        <p:txBody>
          <a:bodyPr/>
          <a:lstStyle/>
          <a:p>
            <a:fld id="{330EA680-D336-4FF7-8B7A-9848BB0A1C32}" type="slidenum">
              <a:rPr lang="en-US" smtClean="0"/>
              <a:t>17</a:t>
            </a:fld>
            <a:endParaRPr lang="en-US"/>
          </a:p>
        </p:txBody>
      </p:sp>
    </p:spTree>
    <p:extLst>
      <p:ext uri="{BB962C8B-B14F-4D97-AF65-F5344CB8AC3E}">
        <p14:creationId xmlns:p14="http://schemas.microsoft.com/office/powerpoint/2010/main" val="1302418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55EE8-5664-C481-B7BC-5041CB0B5F54}"/>
              </a:ext>
            </a:extLst>
          </p:cNvPr>
          <p:cNvSpPr>
            <a:spLocks noGrp="1"/>
          </p:cNvSpPr>
          <p:nvPr>
            <p:ph type="title"/>
          </p:nvPr>
        </p:nvSpPr>
        <p:spPr>
          <a:xfrm>
            <a:off x="2682175" y="248571"/>
            <a:ext cx="6259725" cy="853849"/>
          </a:xfrm>
        </p:spPr>
        <p:txBody>
          <a:bodyPr>
            <a:noAutofit/>
          </a:bodyPr>
          <a:lstStyle/>
          <a:p>
            <a:r>
              <a:rPr lang="en-US" sz="5400"/>
              <a:t>Benefits of a Pit-Stop</a:t>
            </a:r>
          </a:p>
        </p:txBody>
      </p:sp>
      <p:sp>
        <p:nvSpPr>
          <p:cNvPr id="3" name="Content Placeholder 2">
            <a:extLst>
              <a:ext uri="{FF2B5EF4-FFF2-40B4-BE49-F238E27FC236}">
                <a16:creationId xmlns:a16="http://schemas.microsoft.com/office/drawing/2014/main" id="{92A7EDEB-68AA-7709-F2CD-699FECD530EE}"/>
              </a:ext>
            </a:extLst>
          </p:cNvPr>
          <p:cNvSpPr>
            <a:spLocks noGrp="1"/>
          </p:cNvSpPr>
          <p:nvPr>
            <p:ph idx="1"/>
          </p:nvPr>
        </p:nvSpPr>
        <p:spPr>
          <a:xfrm>
            <a:off x="257629" y="1414387"/>
            <a:ext cx="4129316" cy="5113337"/>
          </a:xfrm>
        </p:spPr>
        <p:txBody>
          <a:bodyPr vert="horz" lIns="91440" tIns="45720" rIns="91440" bIns="45720" rtlCol="0" anchor="t">
            <a:normAutofit/>
          </a:bodyPr>
          <a:lstStyle/>
          <a:p>
            <a:r>
              <a:rPr lang="en-US" sz="1600">
                <a:latin typeface="Calibri"/>
                <a:ea typeface="Calibri"/>
                <a:cs typeface="Calibri"/>
              </a:rPr>
              <a:t>A form of monitoring, where the teacher is 'overviewing and </a:t>
            </a:r>
            <a:r>
              <a:rPr lang="en-US" sz="1600" err="1">
                <a:latin typeface="Calibri"/>
                <a:ea typeface="Calibri"/>
                <a:cs typeface="Calibri"/>
              </a:rPr>
              <a:t>analysing</a:t>
            </a:r>
            <a:r>
              <a:rPr lang="en-US" sz="1600">
                <a:latin typeface="Calibri"/>
                <a:ea typeface="Calibri"/>
                <a:cs typeface="Calibri"/>
              </a:rPr>
              <a:t> a learning situation Headington (2012)</a:t>
            </a:r>
          </a:p>
          <a:p>
            <a:endParaRPr lang="en-US" sz="1600">
              <a:latin typeface="Calibri"/>
              <a:ea typeface="Calibri"/>
              <a:cs typeface="Calibri"/>
            </a:endParaRPr>
          </a:p>
          <a:p>
            <a:r>
              <a:rPr lang="en-US" sz="1600">
                <a:latin typeface="Calibri"/>
                <a:ea typeface="Calibri"/>
                <a:cs typeface="Calibri"/>
              </a:rPr>
              <a:t>Effective teachers regularly monitor student understanding and offer effective feedback to support progress (</a:t>
            </a:r>
            <a:r>
              <a:rPr lang="en-US" sz="1600" err="1">
                <a:latin typeface="Calibri"/>
                <a:ea typeface="Calibri"/>
                <a:cs typeface="Calibri"/>
              </a:rPr>
              <a:t>CfBT</a:t>
            </a:r>
            <a:r>
              <a:rPr lang="en-US" sz="1600">
                <a:latin typeface="Calibri"/>
                <a:ea typeface="Calibri"/>
                <a:cs typeface="Calibri"/>
              </a:rPr>
              <a:t> Trust, 2013)</a:t>
            </a:r>
          </a:p>
          <a:p>
            <a:endParaRPr lang="en-US" sz="1600">
              <a:latin typeface="Calibri"/>
              <a:ea typeface="Calibri"/>
              <a:cs typeface="Calibri"/>
            </a:endParaRPr>
          </a:p>
          <a:p>
            <a:r>
              <a:rPr lang="en-US" sz="1600">
                <a:latin typeface="Calibri"/>
                <a:ea typeface="Calibri"/>
                <a:cs typeface="Calibri"/>
              </a:rPr>
              <a:t>Brin Best (2003) supports this emphasizing the importance of checking pupils are on task and making progress throughout the lesson. </a:t>
            </a:r>
          </a:p>
          <a:p>
            <a:endParaRPr lang="en-US" sz="1600">
              <a:latin typeface="Calibri"/>
              <a:ea typeface="Calibri"/>
              <a:cs typeface="Calibri"/>
            </a:endParaRPr>
          </a:p>
          <a:p>
            <a:r>
              <a:rPr lang="en-US" sz="1600">
                <a:latin typeface="Calibri"/>
                <a:ea typeface="Calibri"/>
                <a:cs typeface="Calibri"/>
              </a:rPr>
              <a:t>Black and Wiliam (1998) argue that regular formative checks improve student engagement, and ensure that learning objectives are met by maintaining focus and adapting instructions as needed.</a:t>
            </a:r>
          </a:p>
          <a:p>
            <a:endParaRPr lang="en-US" sz="1100">
              <a:latin typeface="Calibri"/>
              <a:ea typeface="Calibri"/>
              <a:cs typeface="Calibri"/>
            </a:endParaRPr>
          </a:p>
          <a:p>
            <a:endParaRPr lang="en-US" sz="1100">
              <a:latin typeface="Calibri"/>
              <a:ea typeface="Calibri"/>
              <a:cs typeface="Calibri"/>
            </a:endParaRPr>
          </a:p>
          <a:p>
            <a:endParaRPr lang="en-US"/>
          </a:p>
        </p:txBody>
      </p:sp>
      <p:sp>
        <p:nvSpPr>
          <p:cNvPr id="4" name="TextBox 3">
            <a:extLst>
              <a:ext uri="{FF2B5EF4-FFF2-40B4-BE49-F238E27FC236}">
                <a16:creationId xmlns:a16="http://schemas.microsoft.com/office/drawing/2014/main" id="{0006A9F1-A3C9-F9CF-678A-FEC70FC79A56}"/>
              </a:ext>
            </a:extLst>
          </p:cNvPr>
          <p:cNvSpPr txBox="1"/>
          <p:nvPr/>
        </p:nvSpPr>
        <p:spPr>
          <a:xfrm>
            <a:off x="7704666" y="1415142"/>
            <a:ext cx="4118428" cy="69711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1600">
                <a:latin typeface="Calibri"/>
                <a:ea typeface="Calibri"/>
                <a:cs typeface="Calibri"/>
              </a:rPr>
              <a:t>Hattie and Shirley (2018) highlight the effectiveness of verbal feedback when it is provided during the lesson, particularly when students are 'in flow', </a:t>
            </a:r>
            <a:r>
              <a:rPr lang="en-US" sz="1100">
                <a:latin typeface="Calibri"/>
                <a:ea typeface="Calibri"/>
                <a:cs typeface="Calibri"/>
              </a:rPr>
              <a:t>actively engaged in the learning process.</a:t>
            </a:r>
            <a:endParaRPr lang="en-US"/>
          </a:p>
          <a:p>
            <a:pPr marL="285750" indent="-285750">
              <a:buFont typeface="Arial" panose="020B0604020202020204" pitchFamily="34" charset="0"/>
              <a:buChar char="•"/>
            </a:pPr>
            <a:endParaRPr lang="en-US" sz="1600">
              <a:latin typeface="Calibri"/>
              <a:ea typeface="Calibri"/>
              <a:cs typeface="Calibri"/>
            </a:endParaRPr>
          </a:p>
          <a:p>
            <a:pPr marL="285750" indent="-285750" algn="l">
              <a:buFont typeface="Arial" panose="020B0604020202020204" pitchFamily="34" charset="0"/>
              <a:buChar char="•"/>
            </a:pPr>
            <a:endParaRPr lang="en-US" sz="1600">
              <a:latin typeface="Calibri"/>
              <a:ea typeface="Calibri"/>
              <a:cs typeface="Calibri"/>
            </a:endParaRPr>
          </a:p>
          <a:p>
            <a:pPr marL="285750" indent="-285750">
              <a:buFont typeface="Arial" panose="020B0604020202020204" pitchFamily="34" charset="0"/>
              <a:buChar char="•"/>
            </a:pPr>
            <a:r>
              <a:rPr lang="en-US" sz="1600">
                <a:latin typeface="Calibri"/>
                <a:ea typeface="Calibri"/>
                <a:cs typeface="Calibri"/>
              </a:rPr>
              <a:t>Aligning with Sadler's view that for students to make progress, they must be able to assess the quality of their work as it unfolds, reflecting on their progress in relation to the lesson's objectives (1989).</a:t>
            </a:r>
          </a:p>
          <a:p>
            <a:pPr marL="285750" indent="-285750">
              <a:buFont typeface="Arial" panose="020B0604020202020204" pitchFamily="34" charset="0"/>
              <a:buChar char="•"/>
            </a:pPr>
            <a:endParaRPr lang="en-US" sz="1600">
              <a:latin typeface="Calibri"/>
              <a:ea typeface="Calibri"/>
              <a:cs typeface="Calibri"/>
            </a:endParaRPr>
          </a:p>
          <a:p>
            <a:pPr marL="285750" indent="-285750">
              <a:buFont typeface="Arial" panose="020B0604020202020204" pitchFamily="34" charset="0"/>
              <a:buChar char="•"/>
            </a:pPr>
            <a:r>
              <a:rPr lang="en-US" sz="1600">
                <a:latin typeface="Calibri"/>
                <a:ea typeface="Calibri"/>
                <a:cs typeface="Calibri"/>
              </a:rPr>
              <a:t>Hattie and Clarke (2018) refer to 'pit stops' as 'powerful pauses' within lessons.</a:t>
            </a:r>
          </a:p>
          <a:p>
            <a:pPr marL="285750" indent="-285750">
              <a:buFont typeface="Arial" panose="020B0604020202020204" pitchFamily="34" charset="0"/>
              <a:buChar char="•"/>
            </a:pPr>
            <a:endParaRPr lang="en-US" sz="1600">
              <a:latin typeface="Calibri"/>
              <a:ea typeface="Calibri"/>
              <a:cs typeface="Calibri"/>
            </a:endParaRPr>
          </a:p>
          <a:p>
            <a:pPr marL="285750" indent="-285750">
              <a:buFont typeface="Arial" panose="020B0604020202020204" pitchFamily="34" charset="0"/>
              <a:buChar char="•"/>
            </a:pPr>
            <a:r>
              <a:rPr lang="en-US" sz="1600">
                <a:latin typeface="Calibri"/>
                <a:ea typeface="Calibri"/>
                <a:cs typeface="Calibri"/>
              </a:rPr>
              <a:t>Spiral curriculum and the concept of pit stop</a:t>
            </a:r>
            <a:r>
              <a:rPr lang="en-US" sz="1600" b="1">
                <a:latin typeface="Calibri"/>
                <a:ea typeface="Calibri"/>
                <a:cs typeface="Calibri"/>
              </a:rPr>
              <a:t>s</a:t>
            </a:r>
            <a:r>
              <a:rPr lang="en-US" sz="1600">
                <a:latin typeface="Calibri"/>
                <a:ea typeface="Calibri"/>
                <a:cs typeface="Calibri"/>
              </a:rPr>
              <a:t> during a lesson are closely linked as they both focus on reinforcing and revisiting key concepts at different stages of learning, increasing levels of complexity (Johnston, 2012).</a:t>
            </a: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sz="1100">
              <a:latin typeface="Calibri"/>
              <a:ea typeface="Calibri"/>
              <a:cs typeface="Calibri"/>
            </a:endParaRPr>
          </a:p>
          <a:p>
            <a:pPr marL="285750" indent="-285750">
              <a:buFont typeface="Arial" panose="020B0604020202020204" pitchFamily="34" charset="0"/>
              <a:buChar char="•"/>
            </a:pPr>
            <a:endParaRPr lang="en-US">
              <a:latin typeface="Aptos" panose="020B0004020202020204"/>
              <a:ea typeface="Calibri"/>
              <a:cs typeface="Calibri"/>
            </a:endParaRPr>
          </a:p>
        </p:txBody>
      </p:sp>
      <p:pic>
        <p:nvPicPr>
          <p:cNvPr id="5" name="Picture 4" descr="Strichfiguren / Strichmännchen: Pfeil unten. (Nr. 726)">
            <a:extLst>
              <a:ext uri="{FF2B5EF4-FFF2-40B4-BE49-F238E27FC236}">
                <a16:creationId xmlns:a16="http://schemas.microsoft.com/office/drawing/2014/main" id="{881360EE-49F5-25CD-0C66-5C0E23562746}"/>
              </a:ext>
            </a:extLst>
          </p:cNvPr>
          <p:cNvPicPr>
            <a:picLocks noChangeAspect="1"/>
          </p:cNvPicPr>
          <p:nvPr/>
        </p:nvPicPr>
        <p:blipFill>
          <a:blip r:embed="rId2"/>
          <a:srcRect l="25199" t="21932" r="19048" b="16029"/>
          <a:stretch/>
        </p:blipFill>
        <p:spPr>
          <a:xfrm>
            <a:off x="4784712" y="3117081"/>
            <a:ext cx="2065363" cy="2290642"/>
          </a:xfrm>
          <a:prstGeom prst="rect">
            <a:avLst/>
          </a:prstGeom>
        </p:spPr>
      </p:pic>
      <p:sp>
        <p:nvSpPr>
          <p:cNvPr id="6" name="Slide Number Placeholder 5">
            <a:extLst>
              <a:ext uri="{FF2B5EF4-FFF2-40B4-BE49-F238E27FC236}">
                <a16:creationId xmlns:a16="http://schemas.microsoft.com/office/drawing/2014/main" id="{D3899F72-91A2-4232-58A0-FB21234C30DD}"/>
              </a:ext>
            </a:extLst>
          </p:cNvPr>
          <p:cNvSpPr>
            <a:spLocks noGrp="1"/>
          </p:cNvSpPr>
          <p:nvPr>
            <p:ph type="sldNum" sz="quarter" idx="12"/>
          </p:nvPr>
        </p:nvSpPr>
        <p:spPr/>
        <p:txBody>
          <a:bodyPr/>
          <a:lstStyle/>
          <a:p>
            <a:fld id="{330EA680-D336-4FF7-8B7A-9848BB0A1C32}" type="slidenum">
              <a:rPr lang="en-US" smtClean="0"/>
              <a:t>18</a:t>
            </a:fld>
            <a:endParaRPr lang="en-US"/>
          </a:p>
        </p:txBody>
      </p:sp>
    </p:spTree>
    <p:extLst>
      <p:ext uri="{BB962C8B-B14F-4D97-AF65-F5344CB8AC3E}">
        <p14:creationId xmlns:p14="http://schemas.microsoft.com/office/powerpoint/2010/main" val="982491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A48C-C52E-AD79-231F-5FB513546047}"/>
              </a:ext>
            </a:extLst>
          </p:cNvPr>
          <p:cNvSpPr>
            <a:spLocks noGrp="1"/>
          </p:cNvSpPr>
          <p:nvPr>
            <p:ph type="title"/>
          </p:nvPr>
        </p:nvSpPr>
        <p:spPr>
          <a:xfrm>
            <a:off x="1392891" y="174625"/>
            <a:ext cx="10515600" cy="1325563"/>
          </a:xfrm>
        </p:spPr>
        <p:txBody>
          <a:bodyPr>
            <a:normAutofit/>
          </a:bodyPr>
          <a:lstStyle/>
          <a:p>
            <a:r>
              <a:rPr lang="en-US" sz="5400"/>
              <a:t>Challenges of a Pit-Stop</a:t>
            </a:r>
          </a:p>
        </p:txBody>
      </p:sp>
      <p:sp>
        <p:nvSpPr>
          <p:cNvPr id="3" name="Content Placeholder 2">
            <a:extLst>
              <a:ext uri="{FF2B5EF4-FFF2-40B4-BE49-F238E27FC236}">
                <a16:creationId xmlns:a16="http://schemas.microsoft.com/office/drawing/2014/main" id="{5F1FCAF0-6355-CEC2-7B72-386731D63836}"/>
              </a:ext>
            </a:extLst>
          </p:cNvPr>
          <p:cNvSpPr>
            <a:spLocks noGrp="1"/>
          </p:cNvSpPr>
          <p:nvPr>
            <p:ph idx="1"/>
          </p:nvPr>
        </p:nvSpPr>
        <p:spPr>
          <a:xfrm>
            <a:off x="838200" y="1825625"/>
            <a:ext cx="5810553" cy="4363433"/>
          </a:xfrm>
        </p:spPr>
        <p:txBody>
          <a:bodyPr vert="horz" lIns="91440" tIns="45720" rIns="91440" bIns="45720" rtlCol="0" anchor="t">
            <a:normAutofit fontScale="92500" lnSpcReduction="10000"/>
          </a:bodyPr>
          <a:lstStyle/>
          <a:p>
            <a:r>
              <a:rPr lang="en-US" sz="1600">
                <a:latin typeface="Calibri"/>
                <a:ea typeface="Calibri"/>
                <a:cs typeface="Calibri"/>
              </a:rPr>
              <a:t>Cognitive load theorists may challenge pit-stops arguing that they can contribute to cognitive overload. </a:t>
            </a:r>
          </a:p>
          <a:p>
            <a:endParaRPr lang="en-US" sz="1600">
              <a:latin typeface="Calibri"/>
              <a:ea typeface="Calibri"/>
              <a:cs typeface="Calibri"/>
            </a:endParaRPr>
          </a:p>
          <a:p>
            <a:r>
              <a:rPr lang="en-US" sz="1600">
                <a:latin typeface="Calibri"/>
                <a:ea typeface="Calibri"/>
                <a:cs typeface="Calibri"/>
              </a:rPr>
              <a:t>This assumption is since cognitive load theory focuses on improving the efficiency of learning complex tasks (Mostyn, 2012).</a:t>
            </a:r>
          </a:p>
          <a:p>
            <a:endParaRPr lang="en-US" sz="1600">
              <a:latin typeface="Calibri"/>
              <a:ea typeface="Calibri"/>
              <a:cs typeface="Calibri"/>
            </a:endParaRPr>
          </a:p>
          <a:p>
            <a:r>
              <a:rPr lang="en-US" sz="1600">
                <a:latin typeface="Calibri"/>
                <a:ea typeface="Calibri"/>
                <a:cs typeface="Calibri"/>
              </a:rPr>
              <a:t>These suggestions involving the idea that such interruptions can disrupt the cognitive flow of learning, and this is where optimal learning occurs, therefore affecting students' ability to engage deeply with the material (Nakamura and Csikszentmihalyi, 2009). </a:t>
            </a:r>
          </a:p>
          <a:p>
            <a:endParaRPr lang="en-US" sz="1600">
              <a:latin typeface="Calibri"/>
              <a:ea typeface="Calibri"/>
              <a:cs typeface="Calibri"/>
            </a:endParaRPr>
          </a:p>
          <a:p>
            <a:endParaRPr lang="en-US" sz="1600">
              <a:latin typeface="Calibri"/>
              <a:ea typeface="Calibri"/>
              <a:cs typeface="Calibri"/>
            </a:endParaRPr>
          </a:p>
          <a:p>
            <a:r>
              <a:rPr lang="en-US" sz="1600">
                <a:latin typeface="Calibri"/>
                <a:ea typeface="Calibri"/>
                <a:cs typeface="Calibri"/>
              </a:rPr>
              <a:t>Marzano and Pickering (2007) are likely to support the use of pit stops in teaching, as they recommend frequent pauses to check for understanding throughout the lesson. However, they would likely challenge the way I used pit stops in my lesson, as I only incorporated one.</a:t>
            </a:r>
            <a:endParaRPr lang="en-US" sz="1600"/>
          </a:p>
          <a:p>
            <a:endParaRPr lang="en-US" sz="1100">
              <a:latin typeface="Calibri"/>
              <a:ea typeface="Calibri"/>
              <a:cs typeface="Calibri"/>
            </a:endParaRPr>
          </a:p>
          <a:p>
            <a:endParaRPr lang="en-US"/>
          </a:p>
          <a:p>
            <a:endParaRPr lang="en-US"/>
          </a:p>
        </p:txBody>
      </p:sp>
      <p:pic>
        <p:nvPicPr>
          <p:cNvPr id="4" name="Picture 3" descr="Strichfiguren / Strichmännchen: Fragen, Fragezeichen. (Nr. 2)">
            <a:extLst>
              <a:ext uri="{FF2B5EF4-FFF2-40B4-BE49-F238E27FC236}">
                <a16:creationId xmlns:a16="http://schemas.microsoft.com/office/drawing/2014/main" id="{665AA78E-EF7A-B41B-4030-9EABF19842B7}"/>
              </a:ext>
            </a:extLst>
          </p:cNvPr>
          <p:cNvPicPr>
            <a:picLocks noChangeAspect="1"/>
          </p:cNvPicPr>
          <p:nvPr/>
        </p:nvPicPr>
        <p:blipFill>
          <a:blip r:embed="rId2"/>
          <a:srcRect l="21472" t="6402" r="24949" b="13647"/>
          <a:stretch/>
        </p:blipFill>
        <p:spPr>
          <a:xfrm>
            <a:off x="8993842" y="2314410"/>
            <a:ext cx="2097306" cy="2901577"/>
          </a:xfrm>
          <a:prstGeom prst="rect">
            <a:avLst/>
          </a:prstGeom>
        </p:spPr>
      </p:pic>
      <p:sp>
        <p:nvSpPr>
          <p:cNvPr id="5" name="Slide Number Placeholder 4">
            <a:extLst>
              <a:ext uri="{FF2B5EF4-FFF2-40B4-BE49-F238E27FC236}">
                <a16:creationId xmlns:a16="http://schemas.microsoft.com/office/drawing/2014/main" id="{ED795A16-C73C-CA22-0F20-760E61D023C5}"/>
              </a:ext>
            </a:extLst>
          </p:cNvPr>
          <p:cNvSpPr>
            <a:spLocks noGrp="1"/>
          </p:cNvSpPr>
          <p:nvPr>
            <p:ph type="sldNum" sz="quarter" idx="12"/>
          </p:nvPr>
        </p:nvSpPr>
        <p:spPr/>
        <p:txBody>
          <a:bodyPr/>
          <a:lstStyle/>
          <a:p>
            <a:fld id="{330EA680-D336-4FF7-8B7A-9848BB0A1C32}" type="slidenum">
              <a:rPr lang="en-US" smtClean="0"/>
              <a:t>19</a:t>
            </a:fld>
            <a:endParaRPr lang="en-US"/>
          </a:p>
        </p:txBody>
      </p:sp>
    </p:spTree>
    <p:extLst>
      <p:ext uri="{BB962C8B-B14F-4D97-AF65-F5344CB8AC3E}">
        <p14:creationId xmlns:p14="http://schemas.microsoft.com/office/powerpoint/2010/main" val="2170843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EFEBB-FB22-05BB-793D-8F592327AF75}"/>
              </a:ext>
            </a:extLst>
          </p:cNvPr>
          <p:cNvSpPr>
            <a:spLocks noGrp="1"/>
          </p:cNvSpPr>
          <p:nvPr>
            <p:ph type="title"/>
          </p:nvPr>
        </p:nvSpPr>
        <p:spPr>
          <a:xfrm>
            <a:off x="572493" y="238539"/>
            <a:ext cx="11018520" cy="1434415"/>
          </a:xfrm>
        </p:spPr>
        <p:txBody>
          <a:bodyPr anchor="b">
            <a:normAutofit/>
          </a:bodyPr>
          <a:lstStyle/>
          <a:p>
            <a:r>
              <a:rPr lang="en-US" sz="5400"/>
              <a:t>Conclusion</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B084F3-9015-E987-4C47-2328DB03BD58}"/>
              </a:ext>
            </a:extLst>
          </p:cNvPr>
          <p:cNvSpPr>
            <a:spLocks noGrp="1"/>
          </p:cNvSpPr>
          <p:nvPr>
            <p:ph idx="1"/>
          </p:nvPr>
        </p:nvSpPr>
        <p:spPr>
          <a:xfrm>
            <a:off x="572493" y="2071316"/>
            <a:ext cx="6713552" cy="4119172"/>
          </a:xfrm>
        </p:spPr>
        <p:txBody>
          <a:bodyPr vert="horz" lIns="91440" tIns="45720" rIns="91440" bIns="45720" rtlCol="0" anchor="t">
            <a:normAutofit fontScale="92500" lnSpcReduction="10000"/>
          </a:bodyPr>
          <a:lstStyle/>
          <a:p>
            <a:r>
              <a:rPr lang="en-US" sz="1800">
                <a:latin typeface="Calibri"/>
                <a:ea typeface="Calibri"/>
                <a:cs typeface="Calibri"/>
              </a:rPr>
              <a:t>Through self-assessment, students gained valuable opportunities to reflect on their effort and progress and identify areas for improvement,  fostering metacognitive skills and encouraging ownership of their learning.</a:t>
            </a:r>
          </a:p>
          <a:p>
            <a:endParaRPr lang="en-US" sz="1800">
              <a:latin typeface="Calibri"/>
              <a:ea typeface="Calibri"/>
              <a:cs typeface="Calibri"/>
            </a:endParaRPr>
          </a:p>
          <a:p>
            <a:r>
              <a:rPr lang="en-US" sz="1800">
                <a:latin typeface="Calibri"/>
                <a:ea typeface="Calibri"/>
                <a:cs typeface="Calibri"/>
              </a:rPr>
              <a:t>Similarly, the use of mid-lesson pit stops proved beneficial by offering timely feedback, enabling adjustments to teaching, and ensuring that students remained on track to meet learning objectives.</a:t>
            </a:r>
          </a:p>
          <a:p>
            <a:endParaRPr lang="en-US" sz="1800">
              <a:latin typeface="Calibri"/>
              <a:ea typeface="Calibri"/>
              <a:cs typeface="Calibri"/>
            </a:endParaRPr>
          </a:p>
          <a:p>
            <a:r>
              <a:rPr lang="en-US" sz="1800">
                <a:latin typeface="Calibri"/>
                <a:ea typeface="Calibri"/>
                <a:cs typeface="Calibri"/>
              </a:rPr>
              <a:t> Self-assessment requires careful scaffolding and support to ensure its effectiveness, as learners may struggle with accuracy or the skills to assess their own learning. </a:t>
            </a:r>
          </a:p>
          <a:p>
            <a:endParaRPr lang="en-US" sz="1800">
              <a:latin typeface="Calibri"/>
              <a:ea typeface="Calibri"/>
              <a:cs typeface="Calibri"/>
            </a:endParaRPr>
          </a:p>
          <a:p>
            <a:r>
              <a:rPr lang="en-US" sz="1800">
                <a:latin typeface="Calibri"/>
                <a:ea typeface="Calibri"/>
                <a:cs typeface="Calibri"/>
              </a:rPr>
              <a:t>Overuse or poorly timed pit stops may disrupt cognitive flow and effect deep engagement with the learning.</a:t>
            </a:r>
            <a:endParaRPr lang="en-US" sz="1800"/>
          </a:p>
          <a:p>
            <a:pPr marL="0" indent="0">
              <a:buNone/>
            </a:pPr>
            <a:endParaRPr lang="en-US" sz="1700">
              <a:latin typeface="Calibri"/>
              <a:ea typeface="Calibri"/>
              <a:cs typeface="Calibri"/>
            </a:endParaRPr>
          </a:p>
          <a:p>
            <a:endParaRPr lang="en-US" sz="1700">
              <a:latin typeface="Calibri"/>
              <a:ea typeface="Calibri"/>
              <a:cs typeface="Calibri"/>
            </a:endParaRPr>
          </a:p>
          <a:p>
            <a:endParaRPr lang="en-US" sz="1700">
              <a:latin typeface="Calibri"/>
              <a:ea typeface="Calibri"/>
              <a:cs typeface="Calibri"/>
            </a:endParaRPr>
          </a:p>
          <a:p>
            <a:endParaRPr lang="en-US" sz="1700">
              <a:latin typeface="Calibri"/>
              <a:ea typeface="Calibri"/>
              <a:cs typeface="Calibri"/>
            </a:endParaRPr>
          </a:p>
          <a:p>
            <a:endParaRPr lang="en-US" sz="1700"/>
          </a:p>
          <a:p>
            <a:endParaRPr lang="en-US" sz="1700"/>
          </a:p>
        </p:txBody>
      </p:sp>
      <p:pic>
        <p:nvPicPr>
          <p:cNvPr id="5" name="Picture 4" descr="Strichfiguren / Strichmännchen: Business, Idee. (Nr. 59)">
            <a:extLst>
              <a:ext uri="{FF2B5EF4-FFF2-40B4-BE49-F238E27FC236}">
                <a16:creationId xmlns:a16="http://schemas.microsoft.com/office/drawing/2014/main" id="{BC26D34F-4427-A007-BB0E-A421D24BC226}"/>
              </a:ext>
            </a:extLst>
          </p:cNvPr>
          <p:cNvPicPr>
            <a:picLocks noChangeAspect="1"/>
          </p:cNvPicPr>
          <p:nvPr/>
        </p:nvPicPr>
        <p:blipFill>
          <a:blip r:embed="rId2"/>
          <a:srcRect l="7566" r="11043" b="6460"/>
          <a:stretch/>
        </p:blipFill>
        <p:spPr>
          <a:xfrm>
            <a:off x="8730504" y="3757378"/>
            <a:ext cx="2686548" cy="2436148"/>
          </a:xfrm>
          <a:prstGeom prst="rect">
            <a:avLst/>
          </a:prstGeom>
        </p:spPr>
      </p:pic>
      <p:sp>
        <p:nvSpPr>
          <p:cNvPr id="4" name="Slide Number Placeholder 3">
            <a:extLst>
              <a:ext uri="{FF2B5EF4-FFF2-40B4-BE49-F238E27FC236}">
                <a16:creationId xmlns:a16="http://schemas.microsoft.com/office/drawing/2014/main" id="{9CACA8C2-D6A1-CB62-75E0-63E1603199F1}"/>
              </a:ext>
            </a:extLst>
          </p:cNvPr>
          <p:cNvSpPr>
            <a:spLocks noGrp="1"/>
          </p:cNvSpPr>
          <p:nvPr>
            <p:ph type="sldNum" sz="quarter" idx="12"/>
          </p:nvPr>
        </p:nvSpPr>
        <p:spPr/>
        <p:txBody>
          <a:bodyPr/>
          <a:lstStyle/>
          <a:p>
            <a:fld id="{330EA680-D336-4FF7-8B7A-9848BB0A1C32}" type="slidenum">
              <a:rPr lang="en-US" smtClean="0"/>
              <a:t>20</a:t>
            </a:fld>
            <a:endParaRPr lang="en-US"/>
          </a:p>
        </p:txBody>
      </p:sp>
    </p:spTree>
    <p:extLst>
      <p:ext uri="{BB962C8B-B14F-4D97-AF65-F5344CB8AC3E}">
        <p14:creationId xmlns:p14="http://schemas.microsoft.com/office/powerpoint/2010/main" val="3037062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942A1-6B5B-D788-B8C9-750E607F7527}"/>
              </a:ext>
            </a:extLst>
          </p:cNvPr>
          <p:cNvSpPr>
            <a:spLocks noGrp="1"/>
          </p:cNvSpPr>
          <p:nvPr>
            <p:ph type="title"/>
          </p:nvPr>
        </p:nvSpPr>
        <p:spPr>
          <a:xfrm>
            <a:off x="572493" y="238539"/>
            <a:ext cx="11018520" cy="1434415"/>
          </a:xfrm>
        </p:spPr>
        <p:txBody>
          <a:bodyPr anchor="b">
            <a:normAutofit/>
          </a:bodyPr>
          <a:lstStyle/>
          <a:p>
            <a:r>
              <a:rPr lang="en-US" sz="5400"/>
              <a:t>Conclusion</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516801-6A76-9C76-EE97-EADFC8BF1CAD}"/>
              </a:ext>
            </a:extLst>
          </p:cNvPr>
          <p:cNvSpPr>
            <a:spLocks noGrp="1"/>
          </p:cNvSpPr>
          <p:nvPr>
            <p:ph idx="1"/>
          </p:nvPr>
        </p:nvSpPr>
        <p:spPr>
          <a:xfrm>
            <a:off x="449229" y="2071316"/>
            <a:ext cx="6836816" cy="4304069"/>
          </a:xfrm>
        </p:spPr>
        <p:txBody>
          <a:bodyPr vert="horz" lIns="91440" tIns="45720" rIns="91440" bIns="45720" rtlCol="0" anchor="t">
            <a:normAutofit fontScale="92500" lnSpcReduction="10000"/>
          </a:bodyPr>
          <a:lstStyle/>
          <a:p>
            <a:r>
              <a:rPr lang="en-US" sz="1800">
                <a:latin typeface="Calibri"/>
                <a:ea typeface="Calibri"/>
                <a:cs typeface="Calibri"/>
              </a:rPr>
              <a:t>Moving forward, I recommend that teachers provide structured support for self-assessment and use the same or similar strategy across the curriculum when self-assessing.</a:t>
            </a:r>
          </a:p>
          <a:p>
            <a:endParaRPr lang="en-US" sz="1800">
              <a:latin typeface="Calibri"/>
              <a:ea typeface="Calibri"/>
              <a:cs typeface="Calibri"/>
            </a:endParaRPr>
          </a:p>
          <a:p>
            <a:r>
              <a:rPr lang="en-US" sz="1800">
                <a:latin typeface="Calibri"/>
                <a:ea typeface="Calibri"/>
                <a:cs typeface="Calibri"/>
              </a:rPr>
              <a:t>This could also be implemented across the school for more consistency, with each year group building on the previous one.</a:t>
            </a:r>
          </a:p>
          <a:p>
            <a:endParaRPr lang="en-US" sz="1800">
              <a:latin typeface="Calibri"/>
              <a:ea typeface="Calibri"/>
              <a:cs typeface="Calibri"/>
            </a:endParaRPr>
          </a:p>
          <a:p>
            <a:r>
              <a:rPr lang="en-US" sz="1800">
                <a:latin typeface="Calibri"/>
                <a:ea typeface="Calibri"/>
                <a:cs typeface="Calibri"/>
              </a:rPr>
              <a:t>I have found the importance of strategically placing  pit stops during the lesson.</a:t>
            </a:r>
          </a:p>
          <a:p>
            <a:endParaRPr lang="en-US" sz="1800">
              <a:latin typeface="Calibri"/>
              <a:ea typeface="Calibri"/>
              <a:cs typeface="Calibri"/>
            </a:endParaRPr>
          </a:p>
          <a:p>
            <a:r>
              <a:rPr lang="en-US" sz="1800">
                <a:latin typeface="Calibri"/>
                <a:ea typeface="Calibri"/>
                <a:cs typeface="Calibri"/>
              </a:rPr>
              <a:t>In terms of further research, I intend to explore and experiment with ways to adapt these strategies so that all students can benefit from </a:t>
            </a:r>
            <a:r>
              <a:rPr lang="en-US" sz="1800" err="1">
                <a:latin typeface="Calibri"/>
                <a:ea typeface="Calibri"/>
                <a:cs typeface="Calibri"/>
              </a:rPr>
              <a:t>AfL</a:t>
            </a:r>
            <a:r>
              <a:rPr lang="en-US" sz="1800">
                <a:latin typeface="Calibri"/>
                <a:ea typeface="Calibri"/>
                <a:cs typeface="Calibri"/>
              </a:rPr>
              <a:t>. </a:t>
            </a:r>
            <a:r>
              <a:rPr lang="en-US" sz="1100">
                <a:latin typeface="Calibri"/>
                <a:ea typeface="Calibri"/>
                <a:cs typeface="Calibri"/>
              </a:rPr>
              <a:t> </a:t>
            </a:r>
            <a:r>
              <a:rPr lang="en-US" sz="1800">
                <a:latin typeface="Calibri"/>
                <a:ea typeface="Calibri"/>
                <a:cs typeface="Calibri"/>
              </a:rPr>
              <a:t>This could involve adding my own approach to the strategies or using existing research to inform how I apply them in my teaching practice.</a:t>
            </a:r>
          </a:p>
          <a:p>
            <a:endParaRPr lang="en-US" sz="1800">
              <a:latin typeface="Calibri"/>
              <a:ea typeface="Calibri"/>
              <a:cs typeface="Calibri"/>
            </a:endParaRPr>
          </a:p>
          <a:p>
            <a:endParaRPr lang="en-US" sz="1800">
              <a:latin typeface="Calibri"/>
              <a:ea typeface="Calibri"/>
              <a:cs typeface="Calibri"/>
            </a:endParaRPr>
          </a:p>
          <a:p>
            <a:endParaRPr lang="en-US" sz="1800">
              <a:latin typeface="Calibri"/>
              <a:ea typeface="Calibri"/>
              <a:cs typeface="Calibri"/>
            </a:endParaRPr>
          </a:p>
          <a:p>
            <a:endParaRPr lang="en-US" sz="1700">
              <a:latin typeface="Calibri"/>
              <a:ea typeface="Calibri"/>
              <a:cs typeface="Calibri"/>
            </a:endParaRPr>
          </a:p>
          <a:p>
            <a:endParaRPr lang="en-US" sz="1700">
              <a:latin typeface="Calibri"/>
              <a:ea typeface="Calibri"/>
              <a:cs typeface="Calibri"/>
            </a:endParaRPr>
          </a:p>
          <a:p>
            <a:endParaRPr lang="en-US" sz="1700"/>
          </a:p>
        </p:txBody>
      </p:sp>
      <p:pic>
        <p:nvPicPr>
          <p:cNvPr id="4" name="Picture 3" descr="Strichfiguren / Strichmännchen: Business, Idee. (Nr. 59)">
            <a:extLst>
              <a:ext uri="{FF2B5EF4-FFF2-40B4-BE49-F238E27FC236}">
                <a16:creationId xmlns:a16="http://schemas.microsoft.com/office/drawing/2014/main" id="{686F16C1-71FF-6A4F-219A-A53793D53B7A}"/>
              </a:ext>
            </a:extLst>
          </p:cNvPr>
          <p:cNvPicPr>
            <a:picLocks noChangeAspect="1"/>
          </p:cNvPicPr>
          <p:nvPr/>
        </p:nvPicPr>
        <p:blipFill>
          <a:blip r:embed="rId2"/>
          <a:srcRect l="7566" r="11043" b="6460"/>
          <a:stretch/>
        </p:blipFill>
        <p:spPr>
          <a:xfrm>
            <a:off x="8730504" y="3757378"/>
            <a:ext cx="2686548" cy="2436148"/>
          </a:xfrm>
          <a:prstGeom prst="rect">
            <a:avLst/>
          </a:prstGeom>
        </p:spPr>
      </p:pic>
      <p:sp>
        <p:nvSpPr>
          <p:cNvPr id="5" name="Slide Number Placeholder 4">
            <a:extLst>
              <a:ext uri="{FF2B5EF4-FFF2-40B4-BE49-F238E27FC236}">
                <a16:creationId xmlns:a16="http://schemas.microsoft.com/office/drawing/2014/main" id="{5EFBF218-C067-1525-644D-FAA59FD1BD5E}"/>
              </a:ext>
            </a:extLst>
          </p:cNvPr>
          <p:cNvSpPr>
            <a:spLocks noGrp="1"/>
          </p:cNvSpPr>
          <p:nvPr>
            <p:ph type="sldNum" sz="quarter" idx="12"/>
          </p:nvPr>
        </p:nvSpPr>
        <p:spPr/>
        <p:txBody>
          <a:bodyPr/>
          <a:lstStyle/>
          <a:p>
            <a:fld id="{330EA680-D336-4FF7-8B7A-9848BB0A1C32}" type="slidenum">
              <a:rPr lang="en-US" smtClean="0"/>
              <a:t>21</a:t>
            </a:fld>
            <a:endParaRPr lang="en-US"/>
          </a:p>
        </p:txBody>
      </p:sp>
    </p:spTree>
    <p:extLst>
      <p:ext uri="{BB962C8B-B14F-4D97-AF65-F5344CB8AC3E}">
        <p14:creationId xmlns:p14="http://schemas.microsoft.com/office/powerpoint/2010/main" val="2091352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BF08-E357-5646-85C3-C2EFB39069C3}"/>
              </a:ext>
            </a:extLst>
          </p:cNvPr>
          <p:cNvSpPr>
            <a:spLocks noGrp="1"/>
          </p:cNvSpPr>
          <p:nvPr>
            <p:ph type="title"/>
          </p:nvPr>
        </p:nvSpPr>
        <p:spPr>
          <a:xfrm>
            <a:off x="367552" y="208243"/>
            <a:ext cx="4727762" cy="1017400"/>
          </a:xfrm>
        </p:spPr>
        <p:txBody>
          <a:bodyPr/>
          <a:lstStyle/>
          <a:p>
            <a:r>
              <a:rPr lang="en-US"/>
              <a:t>Image References</a:t>
            </a:r>
          </a:p>
        </p:txBody>
      </p:sp>
      <p:sp>
        <p:nvSpPr>
          <p:cNvPr id="3" name="Content Placeholder 2">
            <a:extLst>
              <a:ext uri="{FF2B5EF4-FFF2-40B4-BE49-F238E27FC236}">
                <a16:creationId xmlns:a16="http://schemas.microsoft.com/office/drawing/2014/main" id="{8830E87C-24B5-2A41-7938-90C13C0013D3}"/>
              </a:ext>
            </a:extLst>
          </p:cNvPr>
          <p:cNvSpPr>
            <a:spLocks noGrp="1"/>
          </p:cNvSpPr>
          <p:nvPr>
            <p:ph idx="1"/>
          </p:nvPr>
        </p:nvSpPr>
        <p:spPr>
          <a:xfrm>
            <a:off x="479612" y="1427817"/>
            <a:ext cx="10778937" cy="5074118"/>
          </a:xfrm>
        </p:spPr>
        <p:txBody>
          <a:bodyPr vert="horz" lIns="91440" tIns="45720" rIns="91440" bIns="45720" rtlCol="0" anchor="t">
            <a:normAutofit/>
          </a:bodyPr>
          <a:lstStyle/>
          <a:p>
            <a:pPr>
              <a:buNone/>
            </a:pPr>
            <a:r>
              <a:rPr lang="en-US" sz="1400">
                <a:latin typeface="Calibri"/>
                <a:ea typeface="Calibri"/>
                <a:cs typeface="Calibri"/>
              </a:rPr>
              <a:t>Slide 1: Pinterest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a:t>
            </a:r>
            <a:r>
              <a:rPr lang="en-US" sz="1400" i="1" err="1">
                <a:latin typeface="Calibri"/>
                <a:ea typeface="Calibri"/>
                <a:cs typeface="Calibri"/>
              </a:rPr>
              <a:t>Herausforderung</a:t>
            </a:r>
            <a:r>
              <a:rPr lang="en-US" sz="1400" i="1">
                <a:latin typeface="Calibri"/>
                <a:ea typeface="Calibri"/>
                <a:cs typeface="Calibri"/>
              </a:rPr>
              <a:t>, Ordnung, Plan Nr. 113</a:t>
            </a:r>
            <a:r>
              <a:rPr lang="en-US" sz="1400">
                <a:latin typeface="Calibri"/>
                <a:ea typeface="Calibri"/>
                <a:cs typeface="Calibri"/>
              </a:rPr>
              <a:t>. Pinterest. Available at: </a:t>
            </a:r>
            <a:r>
              <a:rPr lang="en-US" sz="1400">
                <a:latin typeface="Calibri"/>
                <a:ea typeface="Calibri"/>
                <a:cs typeface="Calibri"/>
                <a:hlinkClick r:id="rId2"/>
              </a:rPr>
              <a:t>https://uk.pinterest.com/pin/strichfiguren-strichmnnchen-herausforderung-ordnung-plan-nr-113--226798531227826751/</a:t>
            </a:r>
            <a:r>
              <a:rPr lang="en-US" sz="1400">
                <a:latin typeface="Calibri"/>
                <a:ea typeface="Calibri"/>
                <a:cs typeface="Calibri"/>
              </a:rPr>
              <a:t>(Accessed: 11 January 2025).</a:t>
            </a:r>
          </a:p>
          <a:p>
            <a:pPr>
              <a:buNone/>
            </a:pPr>
            <a:endParaRPr lang="en-US" sz="1400">
              <a:latin typeface="Calibri"/>
              <a:ea typeface="Calibri"/>
              <a:cs typeface="Calibri"/>
            </a:endParaRPr>
          </a:p>
          <a:p>
            <a:pPr>
              <a:buNone/>
            </a:pPr>
            <a:r>
              <a:rPr lang="en-US" sz="1400">
                <a:latin typeface="Calibri"/>
                <a:ea typeface="Calibri"/>
                <a:cs typeface="Calibri"/>
              </a:rPr>
              <a:t>Slide 2: Adobe Stock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a:t>
            </a:r>
            <a:r>
              <a:rPr lang="en-US" sz="1400" i="1" err="1">
                <a:latin typeface="Calibri"/>
                <a:ea typeface="Calibri"/>
                <a:cs typeface="Calibri"/>
              </a:rPr>
              <a:t>Planen</a:t>
            </a:r>
            <a:r>
              <a:rPr lang="en-US" sz="1400" i="1">
                <a:latin typeface="Calibri"/>
                <a:ea typeface="Calibri"/>
                <a:cs typeface="Calibri"/>
              </a:rPr>
              <a:t>, </a:t>
            </a:r>
            <a:r>
              <a:rPr lang="en-US" sz="1400" i="1" err="1">
                <a:latin typeface="Calibri"/>
                <a:ea typeface="Calibri"/>
                <a:cs typeface="Calibri"/>
              </a:rPr>
              <a:t>Planung</a:t>
            </a:r>
            <a:r>
              <a:rPr lang="en-US" sz="1400" i="1">
                <a:latin typeface="Calibri"/>
                <a:ea typeface="Calibri"/>
                <a:cs typeface="Calibri"/>
              </a:rPr>
              <a:t> Nr. 12</a:t>
            </a:r>
            <a:r>
              <a:rPr lang="en-US" sz="1400">
                <a:latin typeface="Calibri"/>
                <a:ea typeface="Calibri"/>
                <a:cs typeface="Calibri"/>
              </a:rPr>
              <a:t> [Photograph]. Adobe Stock. Available at: </a:t>
            </a:r>
            <a:r>
              <a:rPr lang="en-US" sz="1400">
                <a:latin typeface="Calibri"/>
                <a:ea typeface="Calibri"/>
                <a:cs typeface="Calibri"/>
                <a:hlinkClick r:id="rId3"/>
              </a:rPr>
              <a:t>https://stock.adobe.com/de/images/strichfiguren-strichmannchen-planen-planung-nr-12/163576497</a:t>
            </a:r>
            <a:r>
              <a:rPr lang="en-US" sz="1400">
                <a:latin typeface="Calibri"/>
                <a:ea typeface="Calibri"/>
                <a:cs typeface="Calibri"/>
              </a:rPr>
              <a:t> (Accessed: 11 January 2025).</a:t>
            </a:r>
          </a:p>
          <a:p>
            <a:pPr>
              <a:buNone/>
            </a:pPr>
            <a:endParaRPr lang="en-US" sz="1400">
              <a:latin typeface="Calibri"/>
              <a:ea typeface="Calibri"/>
              <a:cs typeface="Calibri"/>
            </a:endParaRPr>
          </a:p>
          <a:p>
            <a:pPr>
              <a:buNone/>
            </a:pPr>
            <a:r>
              <a:rPr lang="en-US" sz="1400">
                <a:latin typeface="Calibri"/>
                <a:ea typeface="Calibri"/>
                <a:cs typeface="Calibri"/>
              </a:rPr>
              <a:t>Slide 3: Pinterest (no date) </a:t>
            </a:r>
            <a:r>
              <a:rPr lang="en-US" sz="1400" i="1">
                <a:latin typeface="Calibri"/>
                <a:ea typeface="Calibri"/>
                <a:cs typeface="Calibri"/>
              </a:rPr>
              <a:t>841258405374728471</a:t>
            </a:r>
            <a:r>
              <a:rPr lang="en-US" sz="1400">
                <a:latin typeface="Calibri"/>
                <a:ea typeface="Calibri"/>
                <a:cs typeface="Calibri"/>
              </a:rPr>
              <a:t>. Pinterest. Available at: </a:t>
            </a:r>
            <a:r>
              <a:rPr lang="en-US" sz="1400">
                <a:latin typeface="Calibri"/>
                <a:ea typeface="Calibri"/>
                <a:cs typeface="Calibri"/>
                <a:hlinkClick r:id="rId4"/>
              </a:rPr>
              <a:t>https://uk.pinterest.com/pin/841258405374728471/</a:t>
            </a:r>
            <a:r>
              <a:rPr lang="en-US" sz="1400">
                <a:latin typeface="Calibri"/>
                <a:ea typeface="Calibri"/>
                <a:cs typeface="Calibri"/>
              </a:rPr>
              <a:t>(Accessed: 11 January 2025).</a:t>
            </a:r>
          </a:p>
          <a:p>
            <a:pPr>
              <a:buNone/>
            </a:pPr>
            <a:endParaRPr lang="en-US" sz="1400">
              <a:latin typeface="Calibri"/>
              <a:ea typeface="Calibri"/>
              <a:cs typeface="Calibri"/>
            </a:endParaRPr>
          </a:p>
          <a:p>
            <a:pPr>
              <a:buNone/>
            </a:pPr>
            <a:r>
              <a:rPr lang="en-US" sz="1400">
                <a:latin typeface="Calibri"/>
                <a:ea typeface="Calibri"/>
                <a:cs typeface="Calibri"/>
              </a:rPr>
              <a:t>Slide 4: Pinterest (no date) </a:t>
            </a:r>
            <a:r>
              <a:rPr lang="en-US" sz="1400" i="1">
                <a:latin typeface="Calibri"/>
                <a:ea typeface="Calibri"/>
                <a:cs typeface="Calibri"/>
              </a:rPr>
              <a:t>300967187613432745</a:t>
            </a:r>
            <a:r>
              <a:rPr lang="en-US" sz="1400">
                <a:latin typeface="Calibri"/>
                <a:ea typeface="Calibri"/>
                <a:cs typeface="Calibri"/>
              </a:rPr>
              <a:t>. Pinterest. Available at: </a:t>
            </a:r>
            <a:r>
              <a:rPr lang="en-US" sz="1400">
                <a:latin typeface="Calibri"/>
                <a:ea typeface="Calibri"/>
                <a:cs typeface="Calibri"/>
                <a:hlinkClick r:id="rId5"/>
              </a:rPr>
              <a:t>https://br.pinterest.com/pin/300967187613432745/</a:t>
            </a:r>
            <a:r>
              <a:rPr lang="en-US" sz="1400">
                <a:latin typeface="Calibri"/>
                <a:ea typeface="Calibri"/>
                <a:cs typeface="Calibri"/>
              </a:rPr>
              <a:t>(Accessed: 11 January 2025).</a:t>
            </a:r>
          </a:p>
          <a:p>
            <a:pPr>
              <a:buNone/>
            </a:pPr>
            <a:endParaRPr lang="en-US" sz="1400">
              <a:latin typeface="Calibri"/>
              <a:ea typeface="Calibri"/>
              <a:cs typeface="Calibri"/>
            </a:endParaRPr>
          </a:p>
          <a:p>
            <a:pPr>
              <a:buNone/>
            </a:pPr>
            <a:r>
              <a:rPr lang="en-US" sz="1400">
                <a:latin typeface="Calibri"/>
                <a:ea typeface="Calibri"/>
                <a:cs typeface="Calibri"/>
              </a:rPr>
              <a:t>Slide 5: Adobe Stock (no date) </a:t>
            </a:r>
            <a:r>
              <a:rPr lang="en-US" sz="1400" i="1" err="1">
                <a:latin typeface="Calibri"/>
                <a:ea typeface="Calibri"/>
                <a:cs typeface="Calibri"/>
              </a:rPr>
              <a:t>Strichmännchen</a:t>
            </a:r>
            <a:r>
              <a:rPr lang="en-US" sz="1400" i="1">
                <a:latin typeface="Calibri"/>
                <a:ea typeface="Calibri"/>
                <a:cs typeface="Calibri"/>
              </a:rPr>
              <a:t> Plan </a:t>
            </a:r>
            <a:r>
              <a:rPr lang="en-US" sz="1400" i="1" err="1">
                <a:latin typeface="Calibri"/>
                <a:ea typeface="Calibri"/>
                <a:cs typeface="Calibri"/>
              </a:rPr>
              <a:t>Organisation</a:t>
            </a:r>
            <a:r>
              <a:rPr lang="en-US" sz="1400" i="1">
                <a:latin typeface="Calibri"/>
                <a:ea typeface="Calibri"/>
                <a:cs typeface="Calibri"/>
              </a:rPr>
              <a:t> Brainstorming Bunt</a:t>
            </a:r>
            <a:r>
              <a:rPr lang="en-US" sz="1400">
                <a:latin typeface="Calibri"/>
                <a:ea typeface="Calibri"/>
                <a:cs typeface="Calibri"/>
              </a:rPr>
              <a:t> [Photograph]. Adobe Stock. Available at: </a:t>
            </a:r>
            <a:r>
              <a:rPr lang="en-US" sz="1400">
                <a:latin typeface="Calibri"/>
                <a:ea typeface="Calibri"/>
                <a:cs typeface="Calibri"/>
                <a:hlinkClick r:id="rId6"/>
              </a:rPr>
              <a:t>https://stock.adobe.com/br/images/strichmannchen-plan-organisation-brainstorming-bunt/159284246</a:t>
            </a:r>
            <a:r>
              <a:rPr lang="en-US" sz="1400">
                <a:latin typeface="Calibri"/>
                <a:ea typeface="Calibri"/>
                <a:cs typeface="Calibri"/>
              </a:rPr>
              <a:t> (Accessed: 11 January 2025).</a:t>
            </a:r>
          </a:p>
          <a:p>
            <a:pPr>
              <a:buNone/>
            </a:pPr>
            <a:endParaRPr lang="en-US" sz="1400">
              <a:latin typeface="Calibri"/>
              <a:ea typeface="Calibri"/>
              <a:cs typeface="Calibri"/>
            </a:endParaRPr>
          </a:p>
          <a:p>
            <a:pPr>
              <a:buNone/>
            </a:pPr>
            <a:r>
              <a:rPr lang="en-US" sz="1400">
                <a:latin typeface="Calibri"/>
                <a:ea typeface="Calibri"/>
                <a:cs typeface="Calibri"/>
              </a:rPr>
              <a:t>Slide 6: Adobe Stock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a:t>
            </a:r>
            <a:r>
              <a:rPr lang="en-US" sz="1400" i="1" err="1">
                <a:latin typeface="Calibri"/>
                <a:ea typeface="Calibri"/>
                <a:cs typeface="Calibri"/>
              </a:rPr>
              <a:t>Nachdenken</a:t>
            </a:r>
            <a:r>
              <a:rPr lang="en-US" sz="1400" i="1">
                <a:latin typeface="Calibri"/>
                <a:ea typeface="Calibri"/>
                <a:cs typeface="Calibri"/>
              </a:rPr>
              <a:t>, </a:t>
            </a:r>
            <a:r>
              <a:rPr lang="en-US" sz="1400" i="1" err="1">
                <a:latin typeface="Calibri"/>
                <a:ea typeface="Calibri"/>
                <a:cs typeface="Calibri"/>
              </a:rPr>
              <a:t>Strategie</a:t>
            </a:r>
            <a:r>
              <a:rPr lang="en-US" sz="1400" i="1">
                <a:latin typeface="Calibri"/>
                <a:ea typeface="Calibri"/>
                <a:cs typeface="Calibri"/>
              </a:rPr>
              <a:t> Nr. 55</a:t>
            </a:r>
            <a:r>
              <a:rPr lang="en-US" sz="1400">
                <a:latin typeface="Calibri"/>
                <a:ea typeface="Calibri"/>
                <a:cs typeface="Calibri"/>
              </a:rPr>
              <a:t> [Photograph]. Adobe Stock. Available at: </a:t>
            </a:r>
            <a:r>
              <a:rPr lang="en-US" sz="1400">
                <a:latin typeface="Calibri"/>
                <a:ea typeface="Calibri"/>
                <a:cs typeface="Calibri"/>
                <a:hlinkClick r:id="rId7"/>
              </a:rPr>
              <a:t>https://stock.adobe.com/images/strichfiguren-strichmannchen-nachdenken-strategie-nr-55/167588379</a:t>
            </a:r>
            <a:r>
              <a:rPr lang="en-US" sz="1400">
                <a:latin typeface="Calibri"/>
                <a:ea typeface="Calibri"/>
                <a:cs typeface="Calibri"/>
              </a:rPr>
              <a:t> (Accessed: 11 January 2025).</a:t>
            </a:r>
          </a:p>
          <a:p>
            <a:pPr>
              <a:buNone/>
            </a:pPr>
            <a:endParaRPr lang="en-US" sz="1200">
              <a:latin typeface="Calibri"/>
              <a:ea typeface="Calibri"/>
              <a:cs typeface="Calibri"/>
            </a:endParaRPr>
          </a:p>
          <a:p>
            <a:pPr>
              <a:buNone/>
            </a:pPr>
            <a:endParaRPr lang="en-US" sz="1200">
              <a:latin typeface="Calibri"/>
              <a:ea typeface="Calibri"/>
              <a:cs typeface="Calibri"/>
            </a:endParaRPr>
          </a:p>
          <a:p>
            <a:pPr marL="0" indent="0">
              <a:buNone/>
            </a:pPr>
            <a:endParaRPr lang="en-US"/>
          </a:p>
        </p:txBody>
      </p:sp>
      <p:sp>
        <p:nvSpPr>
          <p:cNvPr id="4" name="Slide Number Placeholder 3">
            <a:extLst>
              <a:ext uri="{FF2B5EF4-FFF2-40B4-BE49-F238E27FC236}">
                <a16:creationId xmlns:a16="http://schemas.microsoft.com/office/drawing/2014/main" id="{55617E32-028D-1704-D530-7715AD1868ED}"/>
              </a:ext>
            </a:extLst>
          </p:cNvPr>
          <p:cNvSpPr>
            <a:spLocks noGrp="1"/>
          </p:cNvSpPr>
          <p:nvPr>
            <p:ph type="sldNum" sz="quarter" idx="12"/>
          </p:nvPr>
        </p:nvSpPr>
        <p:spPr/>
        <p:txBody>
          <a:bodyPr/>
          <a:lstStyle/>
          <a:p>
            <a:fld id="{330EA680-D336-4FF7-8B7A-9848BB0A1C32}" type="slidenum">
              <a:rPr lang="en-US" smtClean="0"/>
              <a:t>22</a:t>
            </a:fld>
            <a:endParaRPr lang="en-US"/>
          </a:p>
        </p:txBody>
      </p:sp>
    </p:spTree>
    <p:extLst>
      <p:ext uri="{BB962C8B-B14F-4D97-AF65-F5344CB8AC3E}">
        <p14:creationId xmlns:p14="http://schemas.microsoft.com/office/powerpoint/2010/main" val="1423143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37B47-D95E-412C-2ABB-10DF1B21724F}"/>
              </a:ext>
            </a:extLst>
          </p:cNvPr>
          <p:cNvSpPr>
            <a:spLocks noGrp="1"/>
          </p:cNvSpPr>
          <p:nvPr>
            <p:ph type="title"/>
          </p:nvPr>
        </p:nvSpPr>
        <p:spPr>
          <a:xfrm>
            <a:off x="311524" y="202640"/>
            <a:ext cx="4638115" cy="955768"/>
          </a:xfrm>
        </p:spPr>
        <p:txBody>
          <a:bodyPr/>
          <a:lstStyle/>
          <a:p>
            <a:r>
              <a:rPr lang="en-US"/>
              <a:t>Image References</a:t>
            </a:r>
          </a:p>
        </p:txBody>
      </p:sp>
      <p:sp>
        <p:nvSpPr>
          <p:cNvPr id="3" name="Content Placeholder 2">
            <a:extLst>
              <a:ext uri="{FF2B5EF4-FFF2-40B4-BE49-F238E27FC236}">
                <a16:creationId xmlns:a16="http://schemas.microsoft.com/office/drawing/2014/main" id="{1068C165-F48B-BC0D-DB82-E92932B36CD2}"/>
              </a:ext>
            </a:extLst>
          </p:cNvPr>
          <p:cNvSpPr>
            <a:spLocks noGrp="1"/>
          </p:cNvSpPr>
          <p:nvPr>
            <p:ph idx="1"/>
          </p:nvPr>
        </p:nvSpPr>
        <p:spPr>
          <a:xfrm>
            <a:off x="311523" y="1158876"/>
            <a:ext cx="10717307" cy="2670453"/>
          </a:xfrm>
        </p:spPr>
        <p:txBody>
          <a:bodyPr vert="horz" lIns="91440" tIns="45720" rIns="91440" bIns="45720" rtlCol="0" anchor="t">
            <a:noAutofit/>
          </a:bodyPr>
          <a:lstStyle/>
          <a:p>
            <a:pPr>
              <a:buNone/>
            </a:pPr>
            <a:r>
              <a:rPr lang="en-US" sz="1400">
                <a:latin typeface="Calibri"/>
                <a:ea typeface="Calibri"/>
                <a:cs typeface="Calibri"/>
              </a:rPr>
              <a:t>Slide 7: Adobe Stock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Buch, </a:t>
            </a:r>
            <a:r>
              <a:rPr lang="en-US" sz="1400" i="1" err="1">
                <a:latin typeface="Calibri"/>
                <a:ea typeface="Calibri"/>
                <a:cs typeface="Calibri"/>
              </a:rPr>
              <a:t>Bildung</a:t>
            </a:r>
            <a:r>
              <a:rPr lang="en-US" sz="1400" i="1">
                <a:latin typeface="Calibri"/>
                <a:ea typeface="Calibri"/>
                <a:cs typeface="Calibri"/>
              </a:rPr>
              <a:t>, </a:t>
            </a:r>
            <a:r>
              <a:rPr lang="en-US" sz="1400" i="1" err="1">
                <a:latin typeface="Calibri"/>
                <a:ea typeface="Calibri"/>
                <a:cs typeface="Calibri"/>
              </a:rPr>
              <a:t>Ausbildung</a:t>
            </a:r>
            <a:r>
              <a:rPr lang="en-US" sz="1400" i="1">
                <a:latin typeface="Calibri"/>
                <a:ea typeface="Calibri"/>
                <a:cs typeface="Calibri"/>
              </a:rPr>
              <a:t>, </a:t>
            </a:r>
            <a:r>
              <a:rPr lang="en-US" sz="1400" i="1" err="1">
                <a:latin typeface="Calibri"/>
                <a:ea typeface="Calibri"/>
                <a:cs typeface="Calibri"/>
              </a:rPr>
              <a:t>Literatur</a:t>
            </a:r>
            <a:r>
              <a:rPr lang="en-US" sz="1400" i="1">
                <a:latin typeface="Calibri"/>
                <a:ea typeface="Calibri"/>
                <a:cs typeface="Calibri"/>
              </a:rPr>
              <a:t> Nr. 666</a:t>
            </a:r>
            <a:r>
              <a:rPr lang="en-US" sz="1400">
                <a:latin typeface="Calibri"/>
                <a:ea typeface="Calibri"/>
                <a:cs typeface="Calibri"/>
              </a:rPr>
              <a:t> [Photograph]. Adobe Stock. Available at: </a:t>
            </a:r>
            <a:r>
              <a:rPr lang="en-US" sz="1400">
                <a:latin typeface="Calibri"/>
                <a:ea typeface="Calibri"/>
                <a:cs typeface="Calibri"/>
                <a:hlinkClick r:id="rId2"/>
              </a:rPr>
              <a:t>https://stock.adobe.com/images/strichfiguren-strichmannchen-buch-bildung-ausbildung-literatur-nr-666/463418098</a:t>
            </a:r>
            <a:r>
              <a:rPr lang="en-US" sz="1400">
                <a:latin typeface="Calibri"/>
                <a:ea typeface="Calibri"/>
                <a:cs typeface="Calibri"/>
              </a:rPr>
              <a:t> (Accessed: 11 January 2025).</a:t>
            </a:r>
            <a:endParaRPr lang="en-US" sz="1200">
              <a:latin typeface="Calibri"/>
              <a:ea typeface="Calibri"/>
              <a:cs typeface="Calibri"/>
            </a:endParaRPr>
          </a:p>
          <a:p>
            <a:pPr>
              <a:buNone/>
            </a:pPr>
            <a:endParaRPr lang="en-US" sz="1400">
              <a:latin typeface="Calibri"/>
              <a:ea typeface="Calibri"/>
              <a:cs typeface="Calibri"/>
            </a:endParaRPr>
          </a:p>
          <a:p>
            <a:pPr>
              <a:buNone/>
            </a:pPr>
            <a:r>
              <a:rPr lang="en-US" sz="1400">
                <a:latin typeface="Calibri"/>
                <a:ea typeface="Calibri"/>
                <a:cs typeface="Calibri"/>
              </a:rPr>
              <a:t>Slide 8: Adobe Stock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a:t>
            </a:r>
            <a:r>
              <a:rPr lang="en-US" sz="1400" i="1" err="1">
                <a:latin typeface="Calibri"/>
                <a:ea typeface="Calibri"/>
                <a:cs typeface="Calibri"/>
              </a:rPr>
              <a:t>Wachstum</a:t>
            </a:r>
            <a:r>
              <a:rPr lang="en-US" sz="1400" i="1">
                <a:latin typeface="Calibri"/>
                <a:ea typeface="Calibri"/>
                <a:cs typeface="Calibri"/>
              </a:rPr>
              <a:t> Nr. 166</a:t>
            </a:r>
            <a:r>
              <a:rPr lang="en-US" sz="1400">
                <a:latin typeface="Calibri"/>
                <a:ea typeface="Calibri"/>
                <a:cs typeface="Calibri"/>
              </a:rPr>
              <a:t> [Photograph]. Adobe Stock. Available at: </a:t>
            </a:r>
            <a:r>
              <a:rPr lang="en-US" sz="1400">
                <a:latin typeface="Calibri"/>
                <a:ea typeface="Calibri"/>
                <a:cs typeface="Calibri"/>
                <a:hlinkClick r:id="rId3"/>
              </a:rPr>
              <a:t>https://stock.adobe.com/de/images/strichfiguren-strichmannchen-wachstum-nr-166/185832016</a:t>
            </a:r>
            <a:r>
              <a:rPr lang="en-US" sz="1400">
                <a:latin typeface="Calibri"/>
                <a:ea typeface="Calibri"/>
                <a:cs typeface="Calibri"/>
              </a:rPr>
              <a:t> (Accessed: 11 January 2025).</a:t>
            </a:r>
          </a:p>
          <a:p>
            <a:pPr>
              <a:buNone/>
            </a:pPr>
            <a:endParaRPr lang="en-US" sz="1400">
              <a:latin typeface="Calibri"/>
              <a:ea typeface="Calibri"/>
              <a:cs typeface="Calibri"/>
            </a:endParaRPr>
          </a:p>
          <a:p>
            <a:pPr>
              <a:buNone/>
            </a:pPr>
            <a:r>
              <a:rPr lang="en-US" sz="1400">
                <a:latin typeface="Calibri"/>
                <a:ea typeface="Calibri"/>
                <a:cs typeface="Calibri"/>
              </a:rPr>
              <a:t>Slide 9: Adobe Stock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Buch, </a:t>
            </a:r>
            <a:r>
              <a:rPr lang="en-US" sz="1400" i="1" err="1">
                <a:latin typeface="Calibri"/>
                <a:ea typeface="Calibri"/>
                <a:cs typeface="Calibri"/>
              </a:rPr>
              <a:t>Bildung</a:t>
            </a:r>
            <a:r>
              <a:rPr lang="en-US" sz="1400" i="1">
                <a:latin typeface="Calibri"/>
                <a:ea typeface="Calibri"/>
                <a:cs typeface="Calibri"/>
              </a:rPr>
              <a:t>, </a:t>
            </a:r>
            <a:r>
              <a:rPr lang="en-US" sz="1400" i="1" err="1">
                <a:latin typeface="Calibri"/>
                <a:ea typeface="Calibri"/>
                <a:cs typeface="Calibri"/>
              </a:rPr>
              <a:t>Ausbildung</a:t>
            </a:r>
            <a:r>
              <a:rPr lang="en-US" sz="1400" i="1">
                <a:latin typeface="Calibri"/>
                <a:ea typeface="Calibri"/>
                <a:cs typeface="Calibri"/>
              </a:rPr>
              <a:t>, </a:t>
            </a:r>
            <a:r>
              <a:rPr lang="en-US" sz="1400" i="1" err="1">
                <a:latin typeface="Calibri"/>
                <a:ea typeface="Calibri"/>
                <a:cs typeface="Calibri"/>
              </a:rPr>
              <a:t>Literatur</a:t>
            </a:r>
            <a:r>
              <a:rPr lang="en-US" sz="1400" i="1">
                <a:latin typeface="Calibri"/>
                <a:ea typeface="Calibri"/>
                <a:cs typeface="Calibri"/>
              </a:rPr>
              <a:t> Nr. 666</a:t>
            </a:r>
            <a:r>
              <a:rPr lang="en-US" sz="1400">
                <a:latin typeface="Calibri"/>
                <a:ea typeface="Calibri"/>
                <a:cs typeface="Calibri"/>
              </a:rPr>
              <a:t> [Photograph]. Adobe Stock. Available at: </a:t>
            </a:r>
            <a:r>
              <a:rPr lang="en-US" sz="1400">
                <a:latin typeface="Calibri"/>
                <a:ea typeface="Calibri"/>
                <a:cs typeface="Calibri"/>
                <a:hlinkClick r:id="rId2"/>
              </a:rPr>
              <a:t>https://stock.adobe.com/images/strichfiguren-strichmannchen-buch-bildung-ausbildung-literatur-nr-666/463418098</a:t>
            </a:r>
            <a:r>
              <a:rPr lang="en-US" sz="1400">
                <a:latin typeface="Calibri"/>
                <a:ea typeface="Calibri"/>
                <a:cs typeface="Calibri"/>
              </a:rPr>
              <a:t> (Accessed: 11 January 2025).</a:t>
            </a:r>
          </a:p>
          <a:p>
            <a:pPr>
              <a:buNone/>
            </a:pPr>
            <a:endParaRPr lang="en-US" sz="1400">
              <a:latin typeface="Calibri"/>
              <a:ea typeface="Calibri"/>
              <a:cs typeface="Calibri"/>
            </a:endParaRPr>
          </a:p>
          <a:p>
            <a:pPr>
              <a:buNone/>
            </a:pPr>
            <a:endParaRPr lang="en-US" sz="140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marL="0" indent="0">
              <a:buNone/>
            </a:pPr>
            <a:endParaRPr lang="en-US"/>
          </a:p>
        </p:txBody>
      </p:sp>
      <p:sp>
        <p:nvSpPr>
          <p:cNvPr id="4" name="TextBox 3">
            <a:extLst>
              <a:ext uri="{FF2B5EF4-FFF2-40B4-BE49-F238E27FC236}">
                <a16:creationId xmlns:a16="http://schemas.microsoft.com/office/drawing/2014/main" id="{FCC8E183-1BF3-4397-70A1-70DF4875F66E}"/>
              </a:ext>
            </a:extLst>
          </p:cNvPr>
          <p:cNvSpPr txBox="1"/>
          <p:nvPr/>
        </p:nvSpPr>
        <p:spPr>
          <a:xfrm>
            <a:off x="311630" y="3943136"/>
            <a:ext cx="9879851"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ea typeface="Calibri"/>
                <a:cs typeface="Calibri"/>
              </a:rPr>
              <a:t>Slide 14: Pinterest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Ideen, </a:t>
            </a:r>
            <a:r>
              <a:rPr lang="en-US" sz="1400" i="1" err="1">
                <a:latin typeface="Calibri"/>
                <a:ea typeface="Calibri"/>
                <a:cs typeface="Calibri"/>
              </a:rPr>
              <a:t>Spaß</a:t>
            </a:r>
            <a:r>
              <a:rPr lang="en-US" sz="1400" i="1">
                <a:latin typeface="Calibri"/>
                <a:ea typeface="Calibri"/>
                <a:cs typeface="Calibri"/>
              </a:rPr>
              <a:t> Nr. 333</a:t>
            </a:r>
            <a:r>
              <a:rPr lang="en-US" sz="1400">
                <a:latin typeface="Calibri"/>
                <a:ea typeface="Calibri"/>
                <a:cs typeface="Calibri"/>
              </a:rPr>
              <a:t> [Photograph]. Pinterest. Available at: </a:t>
            </a:r>
            <a:r>
              <a:rPr lang="en-US" sz="1400">
                <a:latin typeface="Calibri"/>
                <a:ea typeface="Calibri"/>
                <a:cs typeface="Calibri"/>
                <a:hlinkClick r:id="rId4"/>
              </a:rPr>
              <a:t>https://de.pinterest.com/pin/strichfiguren-strichmnnchen-ideen-spa-nr-333-kaufen-sie-diese-vektorgrafik-und-finden-sie-hnliche-vektorgrafi--254242341454558079/</a:t>
            </a:r>
            <a:r>
              <a:rPr lang="en-US" sz="1400">
                <a:latin typeface="Calibri"/>
                <a:ea typeface="Calibri"/>
                <a:cs typeface="Calibri"/>
              </a:rPr>
              <a:t> (Accessed: 11 January 2025).</a:t>
            </a:r>
          </a:p>
          <a:p>
            <a:endParaRPr lang="en-US" sz="1400">
              <a:latin typeface="Calibri"/>
              <a:ea typeface="Calibri"/>
              <a:cs typeface="Calibri"/>
            </a:endParaRPr>
          </a:p>
          <a:p>
            <a:endParaRPr lang="en-US" sz="1400">
              <a:latin typeface="Calibri"/>
              <a:ea typeface="Calibri"/>
              <a:cs typeface="Calibri"/>
            </a:endParaRPr>
          </a:p>
          <a:p>
            <a:r>
              <a:rPr lang="en-US" sz="1400">
                <a:latin typeface="Calibri"/>
                <a:ea typeface="Calibri"/>
                <a:cs typeface="Calibri"/>
              </a:rPr>
              <a:t>Slide 15: Adobe Stock (no date)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Pfeil </a:t>
            </a:r>
            <a:r>
              <a:rPr lang="en-US" sz="1400" i="1" err="1">
                <a:latin typeface="Calibri"/>
                <a:ea typeface="Calibri"/>
                <a:cs typeface="Calibri"/>
              </a:rPr>
              <a:t>oben</a:t>
            </a:r>
            <a:r>
              <a:rPr lang="en-US" sz="1400" i="1">
                <a:latin typeface="Calibri"/>
                <a:ea typeface="Calibri"/>
                <a:cs typeface="Calibri"/>
              </a:rPr>
              <a:t> Nr. 198</a:t>
            </a:r>
            <a:r>
              <a:rPr lang="en-US" sz="1400">
                <a:latin typeface="Calibri"/>
                <a:ea typeface="Calibri"/>
                <a:cs typeface="Calibri"/>
              </a:rPr>
              <a:t> [Photograph]. Adobe Stock. Available at: </a:t>
            </a:r>
            <a:r>
              <a:rPr lang="en-US" sz="1400">
                <a:latin typeface="Calibri"/>
                <a:ea typeface="Calibri"/>
                <a:cs typeface="Calibri"/>
                <a:hlinkClick r:id="rId5"/>
              </a:rPr>
              <a:t>https://stock.adobe.com/de/images/strichfiguren-strichmannchen-pfeil-oben-nr-198/192481055</a:t>
            </a:r>
            <a:r>
              <a:rPr lang="en-US" sz="1400">
                <a:latin typeface="Calibri"/>
                <a:ea typeface="Calibri"/>
                <a:cs typeface="Calibri"/>
              </a:rPr>
              <a:t> (Accessed: 11 January 2025).</a:t>
            </a:r>
          </a:p>
          <a:p>
            <a:endParaRPr lang="en-US" sz="1400">
              <a:latin typeface="Calibri"/>
              <a:ea typeface="Calibri"/>
              <a:cs typeface="Calibri"/>
            </a:endParaRPr>
          </a:p>
          <a:p>
            <a:endParaRPr lang="en-US" sz="1400">
              <a:latin typeface="Calibri"/>
              <a:ea typeface="Calibri"/>
              <a:cs typeface="Calibri"/>
            </a:endParaRPr>
          </a:p>
          <a:p>
            <a:r>
              <a:rPr lang="en-US" sz="1400">
                <a:latin typeface="Calibri"/>
                <a:ea typeface="Calibri"/>
                <a:cs typeface="Calibri"/>
              </a:rPr>
              <a:t>Slide 16: </a:t>
            </a:r>
            <a:r>
              <a:rPr lang="en-US" sz="1400" err="1">
                <a:latin typeface="Calibri"/>
                <a:ea typeface="Calibri"/>
                <a:cs typeface="Calibri"/>
              </a:rPr>
              <a:t>Redro</a:t>
            </a:r>
            <a:r>
              <a:rPr lang="en-US" sz="1400">
                <a:latin typeface="Calibri"/>
                <a:ea typeface="Calibri"/>
                <a:cs typeface="Calibri"/>
              </a:rPr>
              <a:t> (no date) </a:t>
            </a:r>
            <a:r>
              <a:rPr lang="en-US" sz="1400" i="1" err="1">
                <a:latin typeface="Calibri"/>
                <a:ea typeface="Calibri"/>
                <a:cs typeface="Calibri"/>
              </a:rPr>
              <a:t>Plakat</a:t>
            </a:r>
            <a:r>
              <a:rPr lang="en-US" sz="1400" i="1">
                <a:latin typeface="Calibri"/>
                <a:ea typeface="Calibri"/>
                <a:cs typeface="Calibri"/>
              </a:rPr>
              <a:t> </a:t>
            </a:r>
            <a:r>
              <a:rPr lang="en-US" sz="1400" i="1" err="1">
                <a:latin typeface="Calibri"/>
                <a:ea typeface="Calibri"/>
                <a:cs typeface="Calibri"/>
              </a:rPr>
              <a:t>Strichfiguren</a:t>
            </a:r>
            <a:r>
              <a:rPr lang="en-US" sz="1400" i="1">
                <a:latin typeface="Calibri"/>
                <a:ea typeface="Calibri"/>
                <a:cs typeface="Calibri"/>
              </a:rPr>
              <a:t>, </a:t>
            </a:r>
            <a:r>
              <a:rPr lang="en-US" sz="1400" i="1" err="1">
                <a:latin typeface="Calibri"/>
                <a:ea typeface="Calibri"/>
                <a:cs typeface="Calibri"/>
              </a:rPr>
              <a:t>Strichmännchen</a:t>
            </a:r>
            <a:r>
              <a:rPr lang="en-US" sz="1400" i="1">
                <a:latin typeface="Calibri"/>
                <a:ea typeface="Calibri"/>
                <a:cs typeface="Calibri"/>
              </a:rPr>
              <a:t>, Pfeil, </a:t>
            </a:r>
            <a:r>
              <a:rPr lang="en-US" sz="1400" i="1" err="1">
                <a:latin typeface="Calibri"/>
                <a:ea typeface="Calibri"/>
                <a:cs typeface="Calibri"/>
              </a:rPr>
              <a:t>Erfolglos</a:t>
            </a:r>
            <a:r>
              <a:rPr lang="en-US" sz="1400">
                <a:latin typeface="Calibri"/>
                <a:ea typeface="Calibri"/>
                <a:cs typeface="Calibri"/>
              </a:rPr>
              <a:t>. </a:t>
            </a:r>
            <a:r>
              <a:rPr lang="en-US" sz="1400" err="1">
                <a:latin typeface="Calibri"/>
                <a:ea typeface="Calibri"/>
                <a:cs typeface="Calibri"/>
              </a:rPr>
              <a:t>Redro</a:t>
            </a:r>
            <a:r>
              <a:rPr lang="en-US" sz="1400">
                <a:latin typeface="Calibri"/>
                <a:ea typeface="Calibri"/>
                <a:cs typeface="Calibri"/>
              </a:rPr>
              <a:t>. Available at: </a:t>
            </a:r>
            <a:r>
              <a:rPr lang="en-US" sz="1400">
                <a:latin typeface="Calibri"/>
                <a:ea typeface="Calibri"/>
                <a:cs typeface="Calibri"/>
                <a:hlinkClick r:id="rId6"/>
              </a:rPr>
              <a:t>https://redro.pl/plakat-strichfiguren-strichmannchen-f-pfeil-erfolglos-,284732242</a:t>
            </a:r>
            <a:r>
              <a:rPr lang="en-US" sz="1400">
                <a:latin typeface="Calibri"/>
                <a:ea typeface="Calibri"/>
                <a:cs typeface="Calibri"/>
              </a:rPr>
              <a:t> (Accessed: 11 January 2025).</a:t>
            </a:r>
            <a:endParaRPr lang="en-US" sz="1400"/>
          </a:p>
          <a:p>
            <a:pPr algn="l"/>
            <a:endParaRPr lang="en-US"/>
          </a:p>
        </p:txBody>
      </p:sp>
      <p:sp>
        <p:nvSpPr>
          <p:cNvPr id="5" name="Slide Number Placeholder 4">
            <a:extLst>
              <a:ext uri="{FF2B5EF4-FFF2-40B4-BE49-F238E27FC236}">
                <a16:creationId xmlns:a16="http://schemas.microsoft.com/office/drawing/2014/main" id="{2BB69D4B-4DC1-A8A3-18C9-CF83F8C0B019}"/>
              </a:ext>
            </a:extLst>
          </p:cNvPr>
          <p:cNvSpPr>
            <a:spLocks noGrp="1"/>
          </p:cNvSpPr>
          <p:nvPr>
            <p:ph type="sldNum" sz="quarter" idx="12"/>
          </p:nvPr>
        </p:nvSpPr>
        <p:spPr/>
        <p:txBody>
          <a:bodyPr/>
          <a:lstStyle/>
          <a:p>
            <a:fld id="{330EA680-D336-4FF7-8B7A-9848BB0A1C32}" type="slidenum">
              <a:rPr lang="en-US" smtClean="0"/>
              <a:t>23</a:t>
            </a:fld>
            <a:endParaRPr lang="en-US"/>
          </a:p>
        </p:txBody>
      </p:sp>
    </p:spTree>
    <p:extLst>
      <p:ext uri="{BB962C8B-B14F-4D97-AF65-F5344CB8AC3E}">
        <p14:creationId xmlns:p14="http://schemas.microsoft.com/office/powerpoint/2010/main" val="2229783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766D3-9FED-B740-3503-9509E6016196}"/>
              </a:ext>
            </a:extLst>
          </p:cNvPr>
          <p:cNvSpPr>
            <a:spLocks noGrp="1"/>
          </p:cNvSpPr>
          <p:nvPr>
            <p:ph type="title"/>
          </p:nvPr>
        </p:nvSpPr>
        <p:spPr>
          <a:xfrm>
            <a:off x="283509" y="309096"/>
            <a:ext cx="4699748" cy="961372"/>
          </a:xfrm>
        </p:spPr>
        <p:txBody>
          <a:bodyPr/>
          <a:lstStyle/>
          <a:p>
            <a:r>
              <a:rPr lang="en-US"/>
              <a:t>Image References</a:t>
            </a:r>
          </a:p>
        </p:txBody>
      </p:sp>
      <p:sp>
        <p:nvSpPr>
          <p:cNvPr id="3" name="Content Placeholder 2">
            <a:extLst>
              <a:ext uri="{FF2B5EF4-FFF2-40B4-BE49-F238E27FC236}">
                <a16:creationId xmlns:a16="http://schemas.microsoft.com/office/drawing/2014/main" id="{2D7732A1-BF09-301F-3D3D-15611B66BC62}"/>
              </a:ext>
            </a:extLst>
          </p:cNvPr>
          <p:cNvSpPr>
            <a:spLocks noGrp="1"/>
          </p:cNvSpPr>
          <p:nvPr>
            <p:ph idx="1"/>
          </p:nvPr>
        </p:nvSpPr>
        <p:spPr>
          <a:xfrm>
            <a:off x="322730" y="1674346"/>
            <a:ext cx="11031070" cy="4502617"/>
          </a:xfrm>
        </p:spPr>
        <p:txBody>
          <a:bodyPr vert="horz" lIns="91440" tIns="45720" rIns="91440" bIns="45720" rtlCol="0" anchor="t">
            <a:normAutofit/>
          </a:bodyPr>
          <a:lstStyle/>
          <a:p>
            <a:pPr>
              <a:buNone/>
            </a:pPr>
            <a:r>
              <a:rPr lang="en-US" sz="1400">
                <a:latin typeface="Calibri"/>
                <a:ea typeface="Calibri"/>
                <a:cs typeface="Calibri"/>
              </a:rPr>
              <a:t>Slide 17: Adobe Stock (n.d.). </a:t>
            </a:r>
            <a:r>
              <a:rPr lang="en-US" sz="1400" i="1" err="1">
                <a:latin typeface="Calibri"/>
                <a:ea typeface="Calibri"/>
                <a:cs typeface="Calibri"/>
              </a:rPr>
              <a:t>Strichfiguren</a:t>
            </a:r>
            <a:r>
              <a:rPr lang="en-US" sz="1400" i="1">
                <a:latin typeface="Calibri"/>
                <a:ea typeface="Calibri"/>
                <a:cs typeface="Calibri"/>
              </a:rPr>
              <a:t> / </a:t>
            </a:r>
            <a:r>
              <a:rPr lang="en-US" sz="1400" i="1" err="1">
                <a:latin typeface="Calibri"/>
                <a:ea typeface="Calibri"/>
                <a:cs typeface="Calibri"/>
              </a:rPr>
              <a:t>Strichmännchen</a:t>
            </a:r>
            <a:r>
              <a:rPr lang="en-US" sz="1400" i="1">
                <a:latin typeface="Calibri"/>
                <a:ea typeface="Calibri"/>
                <a:cs typeface="Calibri"/>
              </a:rPr>
              <a:t>: </a:t>
            </a:r>
            <a:r>
              <a:rPr lang="en-US" sz="1400" i="1" err="1">
                <a:latin typeface="Calibri"/>
                <a:ea typeface="Calibri"/>
                <a:cs typeface="Calibri"/>
              </a:rPr>
              <a:t>Schreiben</a:t>
            </a:r>
            <a:r>
              <a:rPr lang="en-US" sz="1400" i="1">
                <a:latin typeface="Calibri"/>
                <a:ea typeface="Calibri"/>
                <a:cs typeface="Calibri"/>
              </a:rPr>
              <a:t>, </a:t>
            </a:r>
            <a:r>
              <a:rPr lang="en-US" sz="1400" i="1" err="1">
                <a:latin typeface="Calibri"/>
                <a:ea typeface="Calibri"/>
                <a:cs typeface="Calibri"/>
              </a:rPr>
              <a:t>malen</a:t>
            </a:r>
            <a:r>
              <a:rPr lang="en-US" sz="1400" i="1">
                <a:latin typeface="Calibri"/>
                <a:ea typeface="Calibri"/>
                <a:cs typeface="Calibri"/>
              </a:rPr>
              <a:t> (Nr. 77)</a:t>
            </a:r>
            <a:r>
              <a:rPr lang="en-US" sz="1400">
                <a:latin typeface="Calibri"/>
                <a:ea typeface="Calibri"/>
                <a:cs typeface="Calibri"/>
              </a:rPr>
              <a:t> [Image]. Available at: </a:t>
            </a:r>
            <a:r>
              <a:rPr lang="en-US" sz="1400">
                <a:latin typeface="Calibri"/>
                <a:ea typeface="Calibri"/>
                <a:cs typeface="Calibri"/>
                <a:hlinkClick r:id="rId2"/>
              </a:rPr>
              <a:t>https://stock.adobe.com/de/images/strichfiguren-strichmannchen-schreiben-malen-nr-77/171280637</a:t>
            </a:r>
            <a:r>
              <a:rPr lang="en-US" sz="1400">
                <a:latin typeface="Calibri"/>
                <a:ea typeface="Calibri"/>
                <a:cs typeface="Calibri"/>
              </a:rPr>
              <a:t> (Accessed: 15 January 2025)</a:t>
            </a:r>
          </a:p>
          <a:p>
            <a:pPr>
              <a:buNone/>
            </a:pPr>
            <a:endParaRPr lang="en-US" sz="1400">
              <a:latin typeface="Calibri"/>
              <a:ea typeface="Calibri"/>
              <a:cs typeface="Calibri"/>
            </a:endParaRPr>
          </a:p>
          <a:p>
            <a:pPr>
              <a:buNone/>
            </a:pPr>
            <a:r>
              <a:rPr lang="en-US" sz="1400">
                <a:latin typeface="Calibri"/>
                <a:ea typeface="Calibri"/>
                <a:cs typeface="Calibri"/>
              </a:rPr>
              <a:t>Slide 18: Adobe Stock (n.d.) </a:t>
            </a:r>
            <a:r>
              <a:rPr lang="en-US" sz="1400" i="1" err="1">
                <a:latin typeface="Calibri"/>
                <a:ea typeface="Calibri"/>
                <a:cs typeface="Calibri"/>
              </a:rPr>
              <a:t>Strichfiguren</a:t>
            </a:r>
            <a:r>
              <a:rPr lang="en-US" sz="1400" i="1">
                <a:latin typeface="Calibri"/>
                <a:ea typeface="Calibri"/>
                <a:cs typeface="Calibri"/>
              </a:rPr>
              <a:t> / </a:t>
            </a:r>
            <a:r>
              <a:rPr lang="en-US" sz="1400" i="1" err="1">
                <a:latin typeface="Calibri"/>
                <a:ea typeface="Calibri"/>
                <a:cs typeface="Calibri"/>
              </a:rPr>
              <a:t>Strichmännchen</a:t>
            </a:r>
            <a:r>
              <a:rPr lang="en-US" sz="1400" i="1">
                <a:latin typeface="Calibri"/>
                <a:ea typeface="Calibri"/>
                <a:cs typeface="Calibri"/>
              </a:rPr>
              <a:t>: Pfeil </a:t>
            </a:r>
            <a:r>
              <a:rPr lang="en-US" sz="1400" i="1" err="1">
                <a:latin typeface="Calibri"/>
                <a:ea typeface="Calibri"/>
                <a:cs typeface="Calibri"/>
              </a:rPr>
              <a:t>unten</a:t>
            </a:r>
            <a:r>
              <a:rPr lang="en-US" sz="1400">
                <a:latin typeface="Calibri"/>
                <a:ea typeface="Calibri"/>
                <a:cs typeface="Calibri"/>
              </a:rPr>
              <a:t>. Adobe Stock. Available at: </a:t>
            </a:r>
            <a:r>
              <a:rPr lang="en-US" sz="1400">
                <a:latin typeface="Calibri"/>
                <a:ea typeface="Calibri"/>
                <a:cs typeface="Calibri"/>
                <a:hlinkClick r:id="rId3"/>
              </a:rPr>
              <a:t>https://stock.adobe.com/uk/images/strichfiguren-strichmannchen-pfeil-unten-nr-726/479377249</a:t>
            </a:r>
            <a:r>
              <a:rPr lang="en-US" sz="1400">
                <a:latin typeface="Calibri"/>
                <a:ea typeface="Calibri"/>
                <a:cs typeface="Calibri"/>
              </a:rPr>
              <a:t> (Accessed: 13 January 2025).</a:t>
            </a:r>
          </a:p>
          <a:p>
            <a:pPr>
              <a:buNone/>
            </a:pPr>
            <a:endParaRPr lang="en-US" sz="1400">
              <a:latin typeface="Calibri"/>
              <a:ea typeface="Calibri"/>
              <a:cs typeface="Calibri"/>
            </a:endParaRPr>
          </a:p>
          <a:p>
            <a:pPr>
              <a:buNone/>
            </a:pPr>
            <a:r>
              <a:rPr lang="en-US" sz="1400">
                <a:latin typeface="Calibri"/>
                <a:ea typeface="Calibri"/>
                <a:cs typeface="Calibri"/>
              </a:rPr>
              <a:t>Slide 19: Adobe Stock (n.d.). </a:t>
            </a:r>
            <a:r>
              <a:rPr lang="en-US" sz="1400" i="1" err="1">
                <a:latin typeface="Calibri"/>
                <a:ea typeface="Calibri"/>
                <a:cs typeface="Calibri"/>
              </a:rPr>
              <a:t>Strichfiguren</a:t>
            </a:r>
            <a:r>
              <a:rPr lang="en-US" sz="1400" i="1">
                <a:latin typeface="Calibri"/>
                <a:ea typeface="Calibri"/>
                <a:cs typeface="Calibri"/>
              </a:rPr>
              <a:t> / </a:t>
            </a:r>
            <a:r>
              <a:rPr lang="en-US" sz="1400" i="1" err="1">
                <a:latin typeface="Calibri"/>
                <a:ea typeface="Calibri"/>
                <a:cs typeface="Calibri"/>
              </a:rPr>
              <a:t>Strichmännchen</a:t>
            </a:r>
            <a:r>
              <a:rPr lang="en-US" sz="1400" i="1">
                <a:latin typeface="Calibri"/>
                <a:ea typeface="Calibri"/>
                <a:cs typeface="Calibri"/>
              </a:rPr>
              <a:t>: </a:t>
            </a:r>
            <a:r>
              <a:rPr lang="en-US" sz="1400" i="1" err="1">
                <a:latin typeface="Calibri"/>
                <a:ea typeface="Calibri"/>
                <a:cs typeface="Calibri"/>
              </a:rPr>
              <a:t>Fragen</a:t>
            </a:r>
            <a:r>
              <a:rPr lang="en-US" sz="1400" i="1">
                <a:latin typeface="Calibri"/>
                <a:ea typeface="Calibri"/>
                <a:cs typeface="Calibri"/>
              </a:rPr>
              <a:t>, </a:t>
            </a:r>
            <a:r>
              <a:rPr lang="en-US" sz="1400" i="1" err="1">
                <a:latin typeface="Calibri"/>
                <a:ea typeface="Calibri"/>
                <a:cs typeface="Calibri"/>
              </a:rPr>
              <a:t>Fragezeichen</a:t>
            </a:r>
            <a:r>
              <a:rPr lang="en-US" sz="1400" i="1">
                <a:latin typeface="Calibri"/>
                <a:ea typeface="Calibri"/>
                <a:cs typeface="Calibri"/>
              </a:rPr>
              <a:t> (Nr. 2)</a:t>
            </a:r>
            <a:r>
              <a:rPr lang="en-US" sz="1400">
                <a:latin typeface="Calibri"/>
                <a:ea typeface="Calibri"/>
                <a:cs typeface="Calibri"/>
              </a:rPr>
              <a:t> [Image]. Available at: </a:t>
            </a:r>
            <a:r>
              <a:rPr lang="en-US" sz="1400">
                <a:latin typeface="Calibri"/>
                <a:ea typeface="Calibri"/>
                <a:cs typeface="Calibri"/>
                <a:hlinkClick r:id="rId4"/>
              </a:rPr>
              <a:t>https://stock.adobe.com/de/images/strichfiguren-strichmannchen-fragen-fragezeichen-nr-2/163576364</a:t>
            </a:r>
            <a:r>
              <a:rPr lang="en-US" sz="1400">
                <a:latin typeface="Calibri"/>
                <a:ea typeface="Calibri"/>
                <a:cs typeface="Calibri"/>
              </a:rPr>
              <a:t> (Accessed: 15 January 2025).</a:t>
            </a:r>
          </a:p>
          <a:p>
            <a:pPr>
              <a:buNone/>
            </a:pPr>
            <a:endParaRPr lang="en-US" sz="1400">
              <a:latin typeface="Calibri"/>
              <a:ea typeface="Calibri"/>
              <a:cs typeface="Calibri"/>
            </a:endParaRPr>
          </a:p>
          <a:p>
            <a:pPr>
              <a:buNone/>
            </a:pPr>
            <a:r>
              <a:rPr lang="en-US" sz="1400">
                <a:latin typeface="Calibri"/>
                <a:ea typeface="Calibri"/>
                <a:cs typeface="Calibri"/>
              </a:rPr>
              <a:t>Slide 20: Adobe Stock (n.d.). </a:t>
            </a:r>
            <a:r>
              <a:rPr lang="en-US" sz="1400" i="1" err="1">
                <a:latin typeface="Calibri"/>
                <a:ea typeface="Calibri"/>
                <a:cs typeface="Calibri"/>
              </a:rPr>
              <a:t>Strichfiguren</a:t>
            </a:r>
            <a:r>
              <a:rPr lang="en-US" sz="1400" i="1">
                <a:latin typeface="Calibri"/>
                <a:ea typeface="Calibri"/>
                <a:cs typeface="Calibri"/>
              </a:rPr>
              <a:t> / </a:t>
            </a:r>
            <a:r>
              <a:rPr lang="en-US" sz="1400" i="1" err="1">
                <a:latin typeface="Calibri"/>
                <a:ea typeface="Calibri"/>
                <a:cs typeface="Calibri"/>
              </a:rPr>
              <a:t>Strichmännchen</a:t>
            </a:r>
            <a:r>
              <a:rPr lang="en-US" sz="1400" i="1">
                <a:latin typeface="Calibri"/>
                <a:ea typeface="Calibri"/>
                <a:cs typeface="Calibri"/>
              </a:rPr>
              <a:t>: Business Idee (Nr. 59)</a:t>
            </a:r>
            <a:r>
              <a:rPr lang="en-US" sz="1400">
                <a:latin typeface="Calibri"/>
                <a:ea typeface="Calibri"/>
                <a:cs typeface="Calibri"/>
              </a:rPr>
              <a:t> [Image]. Available at: </a:t>
            </a:r>
            <a:r>
              <a:rPr lang="en-US" sz="1400">
                <a:latin typeface="Calibri"/>
                <a:ea typeface="Calibri"/>
                <a:cs typeface="Calibri"/>
                <a:hlinkClick r:id="rId5"/>
              </a:rPr>
              <a:t>https://stock.adobe.com/images/strichfiguren-strichmannchen-business-idee-nr-59/170144696</a:t>
            </a:r>
            <a:r>
              <a:rPr lang="en-US" sz="1400">
                <a:latin typeface="Calibri"/>
                <a:ea typeface="Calibri"/>
                <a:cs typeface="Calibri"/>
              </a:rPr>
              <a:t> (Accessed: 15 January 2025).</a:t>
            </a:r>
          </a:p>
          <a:p>
            <a:pPr>
              <a:buNone/>
            </a:pPr>
            <a:endParaRPr lang="en-US" sz="1400">
              <a:latin typeface="Calibri"/>
              <a:ea typeface="Calibri"/>
              <a:cs typeface="Calibri"/>
            </a:endParaRPr>
          </a:p>
          <a:p>
            <a:pPr>
              <a:buNone/>
            </a:pPr>
            <a:r>
              <a:rPr lang="en-US" sz="1400">
                <a:latin typeface="Calibri"/>
                <a:ea typeface="Calibri"/>
                <a:cs typeface="Calibri"/>
              </a:rPr>
              <a:t>SLIDE 21: Adobe Stock (n.d.). </a:t>
            </a:r>
            <a:r>
              <a:rPr lang="en-US" sz="1400" i="1" err="1">
                <a:latin typeface="Calibri"/>
                <a:ea typeface="Calibri"/>
                <a:cs typeface="Calibri"/>
              </a:rPr>
              <a:t>Strichfiguren</a:t>
            </a:r>
            <a:r>
              <a:rPr lang="en-US" sz="1400" i="1">
                <a:latin typeface="Calibri"/>
                <a:ea typeface="Calibri"/>
                <a:cs typeface="Calibri"/>
              </a:rPr>
              <a:t> / </a:t>
            </a:r>
            <a:r>
              <a:rPr lang="en-US" sz="1400" i="1" err="1">
                <a:latin typeface="Calibri"/>
                <a:ea typeface="Calibri"/>
                <a:cs typeface="Calibri"/>
              </a:rPr>
              <a:t>Strichmännchen</a:t>
            </a:r>
            <a:r>
              <a:rPr lang="en-US" sz="1400" i="1">
                <a:latin typeface="Calibri"/>
                <a:ea typeface="Calibri"/>
                <a:cs typeface="Calibri"/>
              </a:rPr>
              <a:t>: Business Idee (Nr. 59)</a:t>
            </a:r>
            <a:r>
              <a:rPr lang="en-US" sz="1400">
                <a:latin typeface="Calibri"/>
                <a:ea typeface="Calibri"/>
                <a:cs typeface="Calibri"/>
              </a:rPr>
              <a:t> [Image]. Available at: </a:t>
            </a:r>
            <a:r>
              <a:rPr lang="en-US" sz="1400">
                <a:latin typeface="Calibri"/>
                <a:ea typeface="Calibri"/>
                <a:cs typeface="Calibri"/>
                <a:hlinkClick r:id="rId5"/>
              </a:rPr>
              <a:t>https://stock.adobe.com/images/strichfiguren-strichmannchen-business-idee-nr-59/170144696</a:t>
            </a:r>
            <a:r>
              <a:rPr lang="en-US" sz="1400">
                <a:latin typeface="Calibri"/>
                <a:ea typeface="Calibri"/>
                <a:cs typeface="Calibri"/>
              </a:rPr>
              <a:t> (Accessed: 15 January 2025).</a:t>
            </a:r>
            <a:endParaRPr lang="en-US" sz="1400"/>
          </a:p>
          <a:p>
            <a:pPr>
              <a:buNone/>
            </a:pPr>
            <a:endParaRPr lang="en-US" sz="1200">
              <a:latin typeface="Calibri"/>
              <a:ea typeface="Calibri"/>
              <a:cs typeface="Calibri"/>
            </a:endParaRPr>
          </a:p>
        </p:txBody>
      </p:sp>
      <p:sp>
        <p:nvSpPr>
          <p:cNvPr id="4" name="Slide Number Placeholder 3">
            <a:extLst>
              <a:ext uri="{FF2B5EF4-FFF2-40B4-BE49-F238E27FC236}">
                <a16:creationId xmlns:a16="http://schemas.microsoft.com/office/drawing/2014/main" id="{811C8D71-B53E-5F62-E01C-319303CF8D6A}"/>
              </a:ext>
            </a:extLst>
          </p:cNvPr>
          <p:cNvSpPr>
            <a:spLocks noGrp="1"/>
          </p:cNvSpPr>
          <p:nvPr>
            <p:ph type="sldNum" sz="quarter" idx="12"/>
          </p:nvPr>
        </p:nvSpPr>
        <p:spPr/>
        <p:txBody>
          <a:bodyPr/>
          <a:lstStyle/>
          <a:p>
            <a:fld id="{330EA680-D336-4FF7-8B7A-9848BB0A1C32}" type="slidenum">
              <a:rPr lang="en-US" smtClean="0"/>
              <a:t>24</a:t>
            </a:fld>
            <a:endParaRPr lang="en-US"/>
          </a:p>
        </p:txBody>
      </p:sp>
    </p:spTree>
    <p:extLst>
      <p:ext uri="{BB962C8B-B14F-4D97-AF65-F5344CB8AC3E}">
        <p14:creationId xmlns:p14="http://schemas.microsoft.com/office/powerpoint/2010/main" val="1788151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1FB9A-CB63-1DB9-B42F-1F5E43813CBE}"/>
              </a:ext>
            </a:extLst>
          </p:cNvPr>
          <p:cNvSpPr>
            <a:spLocks noGrp="1"/>
          </p:cNvSpPr>
          <p:nvPr>
            <p:ph type="title"/>
          </p:nvPr>
        </p:nvSpPr>
        <p:spPr>
          <a:xfrm>
            <a:off x="451597" y="197036"/>
            <a:ext cx="10515600" cy="793283"/>
          </a:xfrm>
        </p:spPr>
        <p:txBody>
          <a:bodyPr/>
          <a:lstStyle/>
          <a:p>
            <a:r>
              <a:rPr lang="en-US"/>
              <a:t>References</a:t>
            </a:r>
          </a:p>
        </p:txBody>
      </p:sp>
      <p:sp>
        <p:nvSpPr>
          <p:cNvPr id="3" name="Content Placeholder 2">
            <a:extLst>
              <a:ext uri="{FF2B5EF4-FFF2-40B4-BE49-F238E27FC236}">
                <a16:creationId xmlns:a16="http://schemas.microsoft.com/office/drawing/2014/main" id="{C328E3E2-D52B-31C2-9F99-A700A628A8A6}"/>
              </a:ext>
            </a:extLst>
          </p:cNvPr>
          <p:cNvSpPr>
            <a:spLocks noGrp="1"/>
          </p:cNvSpPr>
          <p:nvPr>
            <p:ph idx="1"/>
          </p:nvPr>
        </p:nvSpPr>
        <p:spPr>
          <a:xfrm>
            <a:off x="429186" y="990788"/>
            <a:ext cx="10560423" cy="5623204"/>
          </a:xfrm>
        </p:spPr>
        <p:txBody>
          <a:bodyPr vert="horz" lIns="91440" tIns="45720" rIns="91440" bIns="45720" rtlCol="0" anchor="t">
            <a:noAutofit/>
          </a:bodyPr>
          <a:lstStyle/>
          <a:p>
            <a:pPr>
              <a:lnSpc>
                <a:spcPct val="100000"/>
              </a:lnSpc>
              <a:buNone/>
            </a:pPr>
            <a:r>
              <a:rPr lang="en-US" sz="1200">
                <a:latin typeface="Calibri"/>
                <a:ea typeface="Calibri"/>
                <a:cs typeface="Calibri"/>
              </a:rPr>
              <a:t>Andrade, H. and Du, Y. (2007) ‘Student responses to criteria‐referenced self- assessment’, </a:t>
            </a:r>
            <a:r>
              <a:rPr lang="en-US" sz="1200" i="1">
                <a:latin typeface="Calibri"/>
                <a:ea typeface="Calibri"/>
                <a:cs typeface="Calibri"/>
              </a:rPr>
              <a:t>Assessment &amp; Evaluation in Higher Education</a:t>
            </a:r>
            <a:r>
              <a:rPr lang="en-US" sz="1200">
                <a:latin typeface="Calibri"/>
                <a:ea typeface="Calibri"/>
                <a:cs typeface="Calibri"/>
              </a:rPr>
              <a:t>, 32(2), pp. 159–181. </a:t>
            </a:r>
            <a:r>
              <a:rPr lang="en-US" sz="1200">
                <a:latin typeface="Calibri"/>
                <a:ea typeface="Calibri"/>
                <a:cs typeface="Calibri"/>
                <a:hlinkClick r:id="rId2"/>
              </a:rPr>
              <a:t>http://dx.doi.org/10.4324/9781003162605</a:t>
            </a:r>
            <a:r>
              <a:rPr lang="en-US" sz="1200">
                <a:latin typeface="Calibri"/>
                <a:ea typeface="Calibri"/>
                <a:cs typeface="Calibri"/>
              </a:rPr>
              <a:t> (Accessed: 11th January, 2025)</a:t>
            </a:r>
          </a:p>
          <a:p>
            <a:pPr>
              <a:lnSpc>
                <a:spcPct val="100000"/>
              </a:lnSpc>
              <a:buNone/>
            </a:pPr>
            <a:endParaRPr lang="en-US" sz="1200">
              <a:latin typeface="Calibri"/>
              <a:ea typeface="Calibri"/>
              <a:cs typeface="Calibri"/>
            </a:endParaRPr>
          </a:p>
          <a:p>
            <a:pPr>
              <a:lnSpc>
                <a:spcPct val="100000"/>
              </a:lnSpc>
              <a:buNone/>
            </a:pPr>
            <a:r>
              <a:rPr lang="en-US" sz="1200">
                <a:latin typeface="Calibri"/>
                <a:ea typeface="Calibri"/>
                <a:cs typeface="Calibri"/>
              </a:rPr>
              <a:t>Best, B. (2003) </a:t>
            </a:r>
            <a:r>
              <a:rPr lang="en-US" sz="1200" i="1">
                <a:latin typeface="Calibri"/>
                <a:ea typeface="Calibri"/>
                <a:cs typeface="Calibri"/>
              </a:rPr>
              <a:t>Accelerated Learning Pocketbook. </a:t>
            </a:r>
            <a:r>
              <a:rPr lang="en-US" sz="1200">
                <a:latin typeface="Calibri"/>
                <a:ea typeface="Calibri"/>
                <a:cs typeface="Calibri"/>
              </a:rPr>
              <a:t>Andover: Management Pocketbooks Ltd.</a:t>
            </a:r>
          </a:p>
          <a:p>
            <a:pPr>
              <a:lnSpc>
                <a:spcPct val="100000"/>
              </a:lnSpc>
              <a:buNone/>
            </a:pPr>
            <a:endParaRPr lang="en-US" sz="1200">
              <a:latin typeface="Calibri"/>
              <a:ea typeface="Calibri"/>
              <a:cs typeface="Calibri"/>
            </a:endParaRPr>
          </a:p>
          <a:p>
            <a:pPr>
              <a:lnSpc>
                <a:spcPct val="100000"/>
              </a:lnSpc>
              <a:buNone/>
            </a:pPr>
            <a:r>
              <a:rPr lang="en-US" sz="1200">
                <a:latin typeface="Calibri"/>
                <a:ea typeface="Calibri"/>
                <a:cs typeface="Calibri"/>
              </a:rPr>
              <a:t>Black, P. &amp; Wiliam, D. (1998) ‘Assessment and classroom learning’, </a:t>
            </a:r>
            <a:r>
              <a:rPr lang="en-US" sz="1200" i="1">
                <a:latin typeface="Calibri"/>
                <a:ea typeface="Calibri"/>
                <a:cs typeface="Calibri"/>
              </a:rPr>
              <a:t>Assessment in Education: Principles, Policy &amp; Practice</a:t>
            </a:r>
            <a:r>
              <a:rPr lang="en-US" sz="1200">
                <a:latin typeface="Calibri"/>
                <a:ea typeface="Calibri"/>
                <a:cs typeface="Calibri"/>
              </a:rPr>
              <a:t>, 5(1), pp. 7-74. Available at: </a:t>
            </a:r>
            <a:r>
              <a:rPr lang="en-US" sz="1200">
                <a:latin typeface="Calibri"/>
                <a:ea typeface="Calibri"/>
                <a:cs typeface="Calibri"/>
                <a:hlinkClick r:id="rId3"/>
              </a:rPr>
              <a:t>https://doi.org/10.1080/0969595980050102</a:t>
            </a:r>
            <a:r>
              <a:rPr lang="en-US" sz="1200">
                <a:latin typeface="Calibri"/>
                <a:ea typeface="Calibri"/>
                <a:cs typeface="Calibri"/>
              </a:rPr>
              <a:t>(Accessed: 6th January, 2025) </a:t>
            </a:r>
          </a:p>
          <a:p>
            <a:pPr>
              <a:lnSpc>
                <a:spcPct val="100000"/>
              </a:lnSpc>
              <a:buNone/>
            </a:pPr>
            <a:endParaRPr lang="en-US" sz="1200">
              <a:latin typeface="Calibri"/>
              <a:ea typeface="Calibri"/>
              <a:cs typeface="Calibri"/>
            </a:endParaRPr>
          </a:p>
          <a:p>
            <a:pPr>
              <a:lnSpc>
                <a:spcPct val="100000"/>
              </a:lnSpc>
              <a:buNone/>
            </a:pPr>
            <a:r>
              <a:rPr lang="en-US" sz="1200">
                <a:latin typeface="Calibri"/>
                <a:ea typeface="Calibri"/>
                <a:cs typeface="Calibri"/>
              </a:rPr>
              <a:t>Black, P. and Wiliam, D., (1998) '</a:t>
            </a:r>
            <a:r>
              <a:rPr lang="en-US" sz="1200" i="1">
                <a:latin typeface="Calibri"/>
                <a:ea typeface="Calibri"/>
                <a:cs typeface="Calibri"/>
              </a:rPr>
              <a:t>Inside the Black Box', Raising standards through classroom assessment</a:t>
            </a:r>
            <a:r>
              <a:rPr lang="en-US" sz="1200">
                <a:latin typeface="Calibri"/>
                <a:ea typeface="Calibri"/>
                <a:cs typeface="Calibri"/>
              </a:rPr>
              <a:t>. Available at: </a:t>
            </a:r>
            <a:r>
              <a:rPr lang="en-US" sz="1200">
                <a:latin typeface="Calibri"/>
                <a:ea typeface="Calibri"/>
                <a:cs typeface="Calibri"/>
                <a:hlinkClick r:id="rId4"/>
              </a:rPr>
              <a:t>https://weaeducation.typepad.co.uk/files/blackbox-1.pdf</a:t>
            </a:r>
            <a:r>
              <a:rPr lang="en-US" sz="1200">
                <a:latin typeface="Calibri"/>
                <a:ea typeface="Calibri"/>
                <a:cs typeface="Calibri"/>
              </a:rPr>
              <a:t> (Accessed 8 January 2025). </a:t>
            </a:r>
          </a:p>
          <a:p>
            <a:pPr>
              <a:lnSpc>
                <a:spcPct val="100000"/>
              </a:lnSpc>
              <a:buNone/>
            </a:pPr>
            <a:endParaRPr lang="en-US" sz="1200">
              <a:latin typeface="Calibri"/>
              <a:ea typeface="Calibri"/>
              <a:cs typeface="Calibri"/>
            </a:endParaRPr>
          </a:p>
          <a:p>
            <a:pPr>
              <a:lnSpc>
                <a:spcPct val="100000"/>
              </a:lnSpc>
              <a:buNone/>
            </a:pPr>
            <a:r>
              <a:rPr lang="en-US" sz="1200">
                <a:latin typeface="Calibri"/>
                <a:ea typeface="Calibri"/>
                <a:cs typeface="Calibri"/>
              </a:rPr>
              <a:t>Boud, D. (2000) ‘Sustainable Assessment: Rethinking assessment for the learning society’, </a:t>
            </a:r>
            <a:r>
              <a:rPr lang="en-US" sz="1200" i="1">
                <a:latin typeface="Calibri"/>
                <a:ea typeface="Calibri"/>
                <a:cs typeface="Calibri"/>
              </a:rPr>
              <a:t>Studies in Continuing Education</a:t>
            </a:r>
            <a:r>
              <a:rPr lang="en-US" sz="1200">
                <a:latin typeface="Calibri"/>
                <a:ea typeface="Calibri"/>
                <a:cs typeface="Calibri"/>
              </a:rPr>
              <a:t>, 22(2), pp. 151–167. </a:t>
            </a:r>
            <a:r>
              <a:rPr lang="en-US" sz="1200">
                <a:latin typeface="Calibri"/>
                <a:ea typeface="Calibri"/>
                <a:cs typeface="Calibri"/>
                <a:hlinkClick r:id="rId5"/>
              </a:rPr>
              <a:t>https://doi.org/10.1080/713695728</a:t>
            </a:r>
            <a:endParaRPr lang="en-US" sz="1200">
              <a:latin typeface="Calibri"/>
              <a:ea typeface="Calibri"/>
              <a:cs typeface="Calibri"/>
            </a:endParaRPr>
          </a:p>
          <a:p>
            <a:pPr>
              <a:lnSpc>
                <a:spcPct val="100000"/>
              </a:lnSpc>
              <a:buNone/>
            </a:pPr>
            <a:endParaRPr lang="en-US" sz="1200">
              <a:latin typeface="Calibri"/>
              <a:ea typeface="Calibri"/>
              <a:cs typeface="Calibri"/>
            </a:endParaRPr>
          </a:p>
          <a:p>
            <a:pPr>
              <a:lnSpc>
                <a:spcPct val="100000"/>
              </a:lnSpc>
              <a:buNone/>
            </a:pPr>
            <a:r>
              <a:rPr lang="en-US" sz="1200">
                <a:latin typeface="Calibri"/>
                <a:ea typeface="Calibri"/>
                <a:cs typeface="Calibri"/>
              </a:rPr>
              <a:t>Bransford, J. D., Brown, A. L., &amp; Cocking, R. R. (2000). </a:t>
            </a:r>
            <a:r>
              <a:rPr lang="en-US" sz="1200" i="1">
                <a:latin typeface="Calibri"/>
                <a:ea typeface="Calibri"/>
                <a:cs typeface="Calibri"/>
              </a:rPr>
              <a:t>How people learn: Brain, mind, experience, and school.</a:t>
            </a:r>
            <a:r>
              <a:rPr lang="en-US" sz="1200">
                <a:latin typeface="Calibri"/>
                <a:ea typeface="Calibri"/>
                <a:cs typeface="Calibri"/>
              </a:rPr>
              <a:t> National Academy Press.</a:t>
            </a:r>
          </a:p>
          <a:p>
            <a:pPr>
              <a:lnSpc>
                <a:spcPct val="100000"/>
              </a:lnSpc>
              <a:buNone/>
            </a:pPr>
            <a:endParaRPr lang="en-US" sz="1200">
              <a:latin typeface="Calibri"/>
              <a:ea typeface="Calibri"/>
              <a:cs typeface="Calibri"/>
            </a:endParaRPr>
          </a:p>
          <a:p>
            <a:pPr>
              <a:lnSpc>
                <a:spcPct val="100000"/>
              </a:lnSpc>
              <a:buNone/>
            </a:pPr>
            <a:r>
              <a:rPr lang="en-US" sz="1200">
                <a:latin typeface="Calibri"/>
                <a:ea typeface="Calibri"/>
                <a:cs typeface="Calibri"/>
              </a:rPr>
              <a:t>Brookhart, S.M., (2017) </a:t>
            </a:r>
            <a:r>
              <a:rPr lang="en-US" sz="1200" i="1">
                <a:latin typeface="Calibri"/>
                <a:ea typeface="Calibri"/>
                <a:cs typeface="Calibri"/>
              </a:rPr>
              <a:t>How to give effective feedback to your students</a:t>
            </a:r>
            <a:r>
              <a:rPr lang="en-US" sz="1200">
                <a:latin typeface="Calibri"/>
                <a:ea typeface="Calibri"/>
                <a:cs typeface="Calibri"/>
              </a:rPr>
              <a:t> (2nd ed.). Alexandria, VA: ASCD</a:t>
            </a:r>
          </a:p>
          <a:p>
            <a:pPr>
              <a:lnSpc>
                <a:spcPct val="100000"/>
              </a:lnSpc>
              <a:buNone/>
            </a:pPr>
            <a:endParaRPr lang="en-US" sz="1200">
              <a:latin typeface="Calibri"/>
              <a:ea typeface="Calibri"/>
              <a:cs typeface="Calibri"/>
            </a:endParaRPr>
          </a:p>
          <a:p>
            <a:pPr>
              <a:lnSpc>
                <a:spcPct val="100000"/>
              </a:lnSpc>
              <a:buNone/>
            </a:pPr>
            <a:r>
              <a:rPr lang="en-US" sz="1200">
                <a:latin typeface="Calibri"/>
                <a:ea typeface="Calibri"/>
                <a:cs typeface="Calibri"/>
              </a:rPr>
              <a:t>Brown, G. T. L., Andrade, H. L. and Chen, F. (2015) ‘Accuracy in student self-assessment: directions and cautions for research’, </a:t>
            </a:r>
            <a:r>
              <a:rPr lang="en-US" sz="1200" i="1">
                <a:solidFill>
                  <a:srgbClr val="333333"/>
                </a:solidFill>
                <a:latin typeface="Calibri"/>
                <a:ea typeface="Calibri"/>
                <a:cs typeface="Calibri"/>
              </a:rPr>
              <a:t>Assessment in Education: Principles, Policy &amp; Practice</a:t>
            </a:r>
            <a:r>
              <a:rPr lang="en-US" sz="1200">
                <a:latin typeface="Calibri"/>
                <a:ea typeface="Calibri"/>
                <a:cs typeface="Calibri"/>
              </a:rPr>
              <a:t>, 22(4), pp. 444–457. </a:t>
            </a:r>
            <a:r>
              <a:rPr lang="en-US" sz="1200">
                <a:latin typeface="Calibri"/>
                <a:ea typeface="Calibri"/>
                <a:cs typeface="Calibri"/>
                <a:hlinkClick r:id="rId6"/>
              </a:rPr>
              <a:t>https://doi.org/10.1080/0969594X.2014.996523</a:t>
            </a:r>
            <a:r>
              <a:rPr lang="en-US" sz="1200">
                <a:latin typeface="Calibri"/>
                <a:ea typeface="Calibri"/>
                <a:cs typeface="Calibri"/>
              </a:rPr>
              <a:t> (Accessed: 11th January, 2025).</a:t>
            </a:r>
            <a:endParaRPr lang="en-US" sz="1200"/>
          </a:p>
          <a:p>
            <a:pPr>
              <a:lnSpc>
                <a:spcPct val="100000"/>
              </a:lnSpc>
              <a:buNone/>
            </a:pPr>
            <a:endParaRPr lang="en-US" sz="1000"/>
          </a:p>
          <a:p>
            <a:pPr>
              <a:lnSpc>
                <a:spcPct val="100000"/>
              </a:lnSpc>
              <a:buNone/>
            </a:pPr>
            <a:endParaRPr lang="en-US" sz="1000">
              <a:latin typeface="Calibri"/>
              <a:ea typeface="Calibri"/>
              <a:cs typeface="Calibri"/>
            </a:endParaRPr>
          </a:p>
          <a:p>
            <a:pPr marL="0" indent="0">
              <a:buNone/>
            </a:pPr>
            <a:endParaRPr lang="en-US"/>
          </a:p>
        </p:txBody>
      </p:sp>
      <p:sp>
        <p:nvSpPr>
          <p:cNvPr id="4" name="Slide Number Placeholder 3">
            <a:extLst>
              <a:ext uri="{FF2B5EF4-FFF2-40B4-BE49-F238E27FC236}">
                <a16:creationId xmlns:a16="http://schemas.microsoft.com/office/drawing/2014/main" id="{7172E782-C262-4332-821D-5DFC84FFA147}"/>
              </a:ext>
            </a:extLst>
          </p:cNvPr>
          <p:cNvSpPr>
            <a:spLocks noGrp="1"/>
          </p:cNvSpPr>
          <p:nvPr>
            <p:ph type="sldNum" sz="quarter" idx="12"/>
          </p:nvPr>
        </p:nvSpPr>
        <p:spPr/>
        <p:txBody>
          <a:bodyPr/>
          <a:lstStyle/>
          <a:p>
            <a:fld id="{330EA680-D336-4FF7-8B7A-9848BB0A1C32}" type="slidenum">
              <a:rPr lang="en-US" smtClean="0"/>
              <a:t>25</a:t>
            </a:fld>
            <a:endParaRPr lang="en-US"/>
          </a:p>
        </p:txBody>
      </p:sp>
    </p:spTree>
    <p:extLst>
      <p:ext uri="{BB962C8B-B14F-4D97-AF65-F5344CB8AC3E}">
        <p14:creationId xmlns:p14="http://schemas.microsoft.com/office/powerpoint/2010/main" val="2295127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A22FB-92CC-1624-645E-2F11ADEBFEBD}"/>
              </a:ext>
            </a:extLst>
          </p:cNvPr>
          <p:cNvSpPr>
            <a:spLocks noGrp="1"/>
          </p:cNvSpPr>
          <p:nvPr>
            <p:ph type="title"/>
          </p:nvPr>
        </p:nvSpPr>
        <p:spPr>
          <a:xfrm>
            <a:off x="395568" y="325904"/>
            <a:ext cx="10515600" cy="731651"/>
          </a:xfrm>
        </p:spPr>
        <p:txBody>
          <a:bodyPr/>
          <a:lstStyle/>
          <a:p>
            <a:r>
              <a:rPr lang="en-US"/>
              <a:t>References</a:t>
            </a:r>
          </a:p>
        </p:txBody>
      </p:sp>
      <p:sp>
        <p:nvSpPr>
          <p:cNvPr id="3" name="Content Placeholder 2">
            <a:extLst>
              <a:ext uri="{FF2B5EF4-FFF2-40B4-BE49-F238E27FC236}">
                <a16:creationId xmlns:a16="http://schemas.microsoft.com/office/drawing/2014/main" id="{FA6C4895-530A-AAFD-FBFA-EDB2DC1E44B2}"/>
              </a:ext>
            </a:extLst>
          </p:cNvPr>
          <p:cNvSpPr>
            <a:spLocks noGrp="1"/>
          </p:cNvSpPr>
          <p:nvPr>
            <p:ph idx="1"/>
          </p:nvPr>
        </p:nvSpPr>
        <p:spPr>
          <a:xfrm>
            <a:off x="395568" y="1450228"/>
            <a:ext cx="10958232" cy="5135749"/>
          </a:xfrm>
        </p:spPr>
        <p:txBody>
          <a:bodyPr vert="horz" lIns="91440" tIns="45720" rIns="91440" bIns="45720" rtlCol="0" anchor="t">
            <a:noAutofit/>
          </a:bodyPr>
          <a:lstStyle/>
          <a:p>
            <a:pPr>
              <a:buNone/>
            </a:pPr>
            <a:r>
              <a:rPr lang="en-US" sz="1200">
                <a:latin typeface="Calibri"/>
                <a:ea typeface="Calibri"/>
                <a:cs typeface="Calibri"/>
              </a:rPr>
              <a:t>Cavendish, S. et al. (1990) </a:t>
            </a:r>
            <a:r>
              <a:rPr lang="en-US" sz="1200" i="1">
                <a:latin typeface="Calibri"/>
                <a:ea typeface="Calibri"/>
                <a:cs typeface="Calibri"/>
              </a:rPr>
              <a:t>Observing Activities</a:t>
            </a:r>
            <a:r>
              <a:rPr lang="en-US" sz="1200">
                <a:latin typeface="Calibri"/>
                <a:ea typeface="Calibri"/>
                <a:cs typeface="Calibri"/>
              </a:rPr>
              <a:t>. London: Paul Chapman.</a:t>
            </a:r>
          </a:p>
          <a:p>
            <a:pPr>
              <a:buNone/>
            </a:pPr>
            <a:endParaRPr lang="en-US" sz="1200">
              <a:latin typeface="Calibri"/>
              <a:ea typeface="Calibri"/>
              <a:cs typeface="Calibri"/>
            </a:endParaRPr>
          </a:p>
          <a:p>
            <a:pPr>
              <a:buNone/>
            </a:pPr>
            <a:r>
              <a:rPr lang="en-US" sz="1200" err="1">
                <a:latin typeface="Calibri"/>
                <a:ea typeface="Calibri"/>
                <a:cs typeface="Calibri"/>
              </a:rPr>
              <a:t>CfBT</a:t>
            </a:r>
            <a:r>
              <a:rPr lang="en-US" sz="1200">
                <a:latin typeface="Calibri"/>
                <a:ea typeface="Calibri"/>
                <a:cs typeface="Calibri"/>
              </a:rPr>
              <a:t> Education Trust (2013) </a:t>
            </a:r>
            <a:r>
              <a:rPr lang="en-US" sz="1200" i="1">
                <a:latin typeface="Calibri"/>
                <a:ea typeface="Calibri"/>
                <a:cs typeface="Calibri"/>
              </a:rPr>
              <a:t>Effective Teaching: A Review of Research and Evidence</a:t>
            </a:r>
            <a:r>
              <a:rPr lang="en-US" sz="1200">
                <a:latin typeface="Calibri"/>
                <a:ea typeface="Calibri"/>
                <a:cs typeface="Calibri"/>
              </a:rPr>
              <a:t>. </a:t>
            </a:r>
            <a:r>
              <a:rPr lang="en-US" sz="1200">
                <a:latin typeface="Calibri"/>
                <a:ea typeface="Calibri"/>
                <a:cs typeface="Calibri"/>
                <a:hlinkClick r:id="rId2"/>
              </a:rPr>
              <a:t>https://eric.ed.gov/?id=ED546794</a:t>
            </a:r>
            <a:r>
              <a:rPr lang="en-US" sz="1200">
                <a:latin typeface="Calibri"/>
                <a:ea typeface="Calibri"/>
                <a:cs typeface="Calibri"/>
              </a:rPr>
              <a:t>. (Accessed: 11th January, 2025)</a:t>
            </a:r>
          </a:p>
          <a:p>
            <a:pPr>
              <a:buNone/>
            </a:pPr>
            <a:endParaRPr lang="en-US" sz="1200">
              <a:latin typeface="Calibri"/>
              <a:ea typeface="Calibri"/>
              <a:cs typeface="Calibri"/>
            </a:endParaRPr>
          </a:p>
          <a:p>
            <a:pPr>
              <a:buNone/>
            </a:pPr>
            <a:r>
              <a:rPr lang="en-US" sz="1200">
                <a:latin typeface="Calibri"/>
                <a:ea typeface="Calibri"/>
                <a:cs typeface="Calibri"/>
              </a:rPr>
              <a:t>Claxton, G. and </a:t>
            </a:r>
            <a:r>
              <a:rPr lang="en-US" sz="1200" err="1">
                <a:latin typeface="Calibri"/>
                <a:ea typeface="Calibri"/>
                <a:cs typeface="Calibri"/>
              </a:rPr>
              <a:t>Hinett</a:t>
            </a:r>
            <a:r>
              <a:rPr lang="en-US" sz="1200">
                <a:latin typeface="Calibri"/>
                <a:ea typeface="Calibri"/>
                <a:cs typeface="Calibri"/>
              </a:rPr>
              <a:t>, K. (1997) 'Enhancing Learning Through Self-Assessment', </a:t>
            </a:r>
            <a:r>
              <a:rPr lang="en-US" sz="1200" i="1">
                <a:latin typeface="Calibri"/>
                <a:ea typeface="Calibri"/>
                <a:cs typeface="Calibri"/>
              </a:rPr>
              <a:t>Assessment in Education, </a:t>
            </a:r>
            <a:r>
              <a:rPr lang="en-US" sz="1200" b="1">
                <a:latin typeface="Calibri"/>
                <a:ea typeface="Calibri"/>
                <a:cs typeface="Calibri"/>
              </a:rPr>
              <a:t>4</a:t>
            </a:r>
            <a:r>
              <a:rPr lang="en-US" sz="1200">
                <a:latin typeface="Calibri"/>
                <a:ea typeface="Calibri"/>
                <a:cs typeface="Calibri"/>
              </a:rPr>
              <a:t>(2), pp. 319-323. Available at: </a:t>
            </a:r>
            <a:r>
              <a:rPr lang="en-US" sz="1200">
                <a:latin typeface="Calibri"/>
                <a:ea typeface="Calibri"/>
                <a:cs typeface="Calibri"/>
                <a:hlinkClick r:id="rId3"/>
              </a:rPr>
              <a:t>https://www.proquest.com/docview/204049874/17F8D10E19A148FDPQ/4?accountid=130472</a:t>
            </a:r>
            <a:r>
              <a:rPr lang="en-US" sz="1200">
                <a:latin typeface="Calibri"/>
                <a:ea typeface="Calibri"/>
                <a:cs typeface="Calibri"/>
              </a:rPr>
              <a:t> (Accessed: January 10th, 2025)</a:t>
            </a:r>
          </a:p>
          <a:p>
            <a:pPr>
              <a:buNone/>
            </a:pPr>
            <a:endParaRPr lang="en-US" sz="1200">
              <a:latin typeface="Calibri"/>
              <a:ea typeface="Calibri"/>
              <a:cs typeface="Calibri"/>
            </a:endParaRPr>
          </a:p>
          <a:p>
            <a:pPr>
              <a:buNone/>
            </a:pPr>
            <a:r>
              <a:rPr lang="en-US" sz="1200">
                <a:latin typeface="Calibri"/>
                <a:ea typeface="Calibri"/>
                <a:cs typeface="Calibri"/>
              </a:rPr>
              <a:t>Donaldson, G. (2015). </a:t>
            </a:r>
            <a:r>
              <a:rPr lang="en-US" sz="1200" i="1">
                <a:latin typeface="Calibri"/>
                <a:ea typeface="Calibri"/>
                <a:cs typeface="Calibri"/>
              </a:rPr>
              <a:t>Successful Futures: Independent Review of Curriculum and Assessment Arrangements in Wales</a:t>
            </a:r>
            <a:r>
              <a:rPr lang="en-US" sz="1200">
                <a:latin typeface="Calibri"/>
                <a:ea typeface="Calibri"/>
                <a:cs typeface="Calibri"/>
              </a:rPr>
              <a:t>. Available at: </a:t>
            </a:r>
            <a:r>
              <a:rPr lang="en-US" sz="1200">
                <a:latin typeface="Calibri"/>
                <a:ea typeface="Calibri"/>
                <a:cs typeface="Calibri"/>
                <a:hlinkClick r:id="rId4"/>
              </a:rPr>
              <a:t>https://gov.wales/sites/default/files/publications/2018-03/successful-futures.pdf</a:t>
            </a:r>
            <a:r>
              <a:rPr lang="en-US" sz="1200">
                <a:latin typeface="Calibri"/>
                <a:ea typeface="Calibri"/>
                <a:cs typeface="Calibri"/>
              </a:rPr>
              <a:t> (Accessed: 8th January, 2025)</a:t>
            </a:r>
          </a:p>
          <a:p>
            <a:pPr>
              <a:buNone/>
            </a:pPr>
            <a:endParaRPr lang="en-US" sz="1200">
              <a:latin typeface="Calibri"/>
              <a:ea typeface="Calibri"/>
              <a:cs typeface="Calibri"/>
            </a:endParaRPr>
          </a:p>
          <a:p>
            <a:pPr>
              <a:buNone/>
            </a:pPr>
            <a:r>
              <a:rPr lang="en-US" sz="1200">
                <a:latin typeface="Calibri"/>
                <a:ea typeface="Calibri"/>
                <a:cs typeface="Calibri"/>
              </a:rPr>
              <a:t>Dweck, C.S. (2010) 'Mind-sets' </a:t>
            </a:r>
            <a:r>
              <a:rPr lang="en-US" sz="1200" i="1">
                <a:latin typeface="Calibri"/>
                <a:ea typeface="Calibri"/>
                <a:cs typeface="Calibri"/>
              </a:rPr>
              <a:t>Principal Leadership</a:t>
            </a:r>
            <a:r>
              <a:rPr lang="en-US" sz="1200">
                <a:latin typeface="Calibri"/>
                <a:ea typeface="Calibri"/>
                <a:cs typeface="Calibri"/>
              </a:rPr>
              <a:t>, 10(5), pp. 26. Available at: </a:t>
            </a:r>
            <a:r>
              <a:rPr lang="en-US" sz="1200">
                <a:latin typeface="Calibri"/>
                <a:ea typeface="Calibri"/>
                <a:cs typeface="Calibri"/>
                <a:hlinkClick r:id="rId5"/>
              </a:rPr>
              <a:t>https://greatschoolspartnership.org/wp-content/uploads/2016/11/Mindsets-and-Equitable-Education.pdf</a:t>
            </a:r>
            <a:r>
              <a:rPr lang="en-US" sz="1200">
                <a:latin typeface="Calibri"/>
                <a:ea typeface="Calibri"/>
                <a:cs typeface="Calibri"/>
              </a:rPr>
              <a:t> (Accessed: January 5th, 2025).</a:t>
            </a:r>
          </a:p>
          <a:p>
            <a:pPr>
              <a:buNone/>
            </a:pPr>
            <a:endParaRPr lang="en-US" sz="1200">
              <a:latin typeface="Calibri"/>
              <a:ea typeface="Calibri"/>
              <a:cs typeface="Calibri"/>
            </a:endParaRPr>
          </a:p>
          <a:p>
            <a:pPr>
              <a:buNone/>
            </a:pPr>
            <a:r>
              <a:rPr lang="en-US" sz="1200">
                <a:latin typeface="Calibri"/>
                <a:ea typeface="Calibri"/>
                <a:cs typeface="Calibri"/>
              </a:rPr>
              <a:t>Flavell, J. (1979) Theories of learning in educational psychology. </a:t>
            </a:r>
            <a:r>
              <a:rPr lang="en-US" sz="1200" i="1">
                <a:solidFill>
                  <a:srgbClr val="222222"/>
                </a:solidFill>
                <a:latin typeface="Calibri"/>
                <a:ea typeface="Calibri"/>
                <a:cs typeface="Calibri"/>
              </a:rPr>
              <a:t>American Psychologist</a:t>
            </a:r>
            <a:r>
              <a:rPr lang="en-US" sz="1200">
                <a:latin typeface="Calibri"/>
                <a:ea typeface="Calibri"/>
                <a:cs typeface="Calibri"/>
              </a:rPr>
              <a:t>, </a:t>
            </a:r>
            <a:r>
              <a:rPr lang="en-US" sz="1200" i="1">
                <a:solidFill>
                  <a:srgbClr val="222222"/>
                </a:solidFill>
                <a:latin typeface="Calibri"/>
                <a:ea typeface="Calibri"/>
                <a:cs typeface="Calibri"/>
              </a:rPr>
              <a:t>34</a:t>
            </a:r>
            <a:r>
              <a:rPr lang="en-US" sz="1200">
                <a:latin typeface="Calibri"/>
                <a:ea typeface="Calibri"/>
                <a:cs typeface="Calibri"/>
              </a:rPr>
              <a:t>, pp.906-911</a:t>
            </a:r>
          </a:p>
          <a:p>
            <a:pPr>
              <a:buNone/>
            </a:pPr>
            <a:endParaRPr lang="en-US" sz="1200">
              <a:latin typeface="Calibri"/>
              <a:ea typeface="Calibri"/>
              <a:cs typeface="Calibri"/>
            </a:endParaRPr>
          </a:p>
          <a:p>
            <a:pPr>
              <a:buNone/>
            </a:pPr>
            <a:r>
              <a:rPr lang="en-US" sz="1200">
                <a:latin typeface="Calibri"/>
                <a:ea typeface="Calibri"/>
                <a:cs typeface="Calibri"/>
              </a:rPr>
              <a:t>Goodrich, H.W. (1996). </a:t>
            </a:r>
            <a:r>
              <a:rPr lang="en-US" sz="1200" i="1">
                <a:latin typeface="Calibri"/>
                <a:ea typeface="Calibri"/>
                <a:cs typeface="Calibri"/>
              </a:rPr>
              <a:t>Student self-assessment: At the intersection of metacognition and authentic assessment</a:t>
            </a:r>
            <a:r>
              <a:rPr lang="en-US" sz="1200">
                <a:latin typeface="Calibri"/>
                <a:ea typeface="Calibri"/>
                <a:cs typeface="Calibri"/>
              </a:rPr>
              <a:t>. Harvard University.</a:t>
            </a:r>
          </a:p>
          <a:p>
            <a:pPr>
              <a:buNone/>
            </a:pPr>
            <a:endParaRPr lang="en-US" sz="1200">
              <a:latin typeface="Calibri"/>
              <a:ea typeface="Calibri"/>
              <a:cs typeface="Calibri"/>
            </a:endParaRPr>
          </a:p>
          <a:p>
            <a:pPr>
              <a:buNone/>
            </a:pPr>
            <a:r>
              <a:rPr lang="en-US" sz="1200">
                <a:latin typeface="Calibri"/>
                <a:ea typeface="Calibri"/>
                <a:cs typeface="Calibri"/>
              </a:rPr>
              <a:t>Hattie, J. (2009) </a:t>
            </a:r>
            <a:r>
              <a:rPr lang="en-US" sz="1200" i="1">
                <a:latin typeface="Calibri"/>
                <a:ea typeface="Calibri"/>
                <a:cs typeface="Calibri"/>
              </a:rPr>
              <a:t>Visible learning : a synthesis of over 800 meta-analyses relating to achievement.</a:t>
            </a:r>
            <a:r>
              <a:rPr lang="en-US" sz="1200">
                <a:latin typeface="Calibri"/>
                <a:ea typeface="Calibri"/>
                <a:cs typeface="Calibri"/>
              </a:rPr>
              <a:t> London ; Routledge. </a:t>
            </a:r>
            <a:endParaRPr lang="en-US" sz="1200"/>
          </a:p>
          <a:p>
            <a:pPr>
              <a:buNone/>
            </a:pPr>
            <a:endParaRPr lang="en-US"/>
          </a:p>
          <a:p>
            <a:pPr marL="0" indent="0">
              <a:buNone/>
            </a:pPr>
            <a:endParaRPr lang="en-US"/>
          </a:p>
        </p:txBody>
      </p:sp>
      <p:sp>
        <p:nvSpPr>
          <p:cNvPr id="4" name="Slide Number Placeholder 3">
            <a:extLst>
              <a:ext uri="{FF2B5EF4-FFF2-40B4-BE49-F238E27FC236}">
                <a16:creationId xmlns:a16="http://schemas.microsoft.com/office/drawing/2014/main" id="{3A6D1882-0E42-A1E0-F882-9BACB84B8DC8}"/>
              </a:ext>
            </a:extLst>
          </p:cNvPr>
          <p:cNvSpPr>
            <a:spLocks noGrp="1"/>
          </p:cNvSpPr>
          <p:nvPr>
            <p:ph type="sldNum" sz="quarter" idx="12"/>
          </p:nvPr>
        </p:nvSpPr>
        <p:spPr/>
        <p:txBody>
          <a:bodyPr/>
          <a:lstStyle/>
          <a:p>
            <a:fld id="{330EA680-D336-4FF7-8B7A-9848BB0A1C32}" type="slidenum">
              <a:rPr lang="en-US" smtClean="0"/>
              <a:t>26</a:t>
            </a:fld>
            <a:endParaRPr lang="en-US"/>
          </a:p>
        </p:txBody>
      </p:sp>
    </p:spTree>
    <p:extLst>
      <p:ext uri="{BB962C8B-B14F-4D97-AF65-F5344CB8AC3E}">
        <p14:creationId xmlns:p14="http://schemas.microsoft.com/office/powerpoint/2010/main" val="328697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D52DE-7527-4116-AE0D-6512A045B600}"/>
              </a:ext>
            </a:extLst>
          </p:cNvPr>
          <p:cNvSpPr>
            <a:spLocks noGrp="1"/>
          </p:cNvSpPr>
          <p:nvPr>
            <p:ph type="title"/>
          </p:nvPr>
        </p:nvSpPr>
        <p:spPr>
          <a:xfrm>
            <a:off x="328332" y="292286"/>
            <a:ext cx="10515600" cy="871724"/>
          </a:xfrm>
        </p:spPr>
        <p:txBody>
          <a:bodyPr/>
          <a:lstStyle/>
          <a:p>
            <a:r>
              <a:rPr lang="en-US"/>
              <a:t>References</a:t>
            </a:r>
          </a:p>
        </p:txBody>
      </p:sp>
      <p:sp>
        <p:nvSpPr>
          <p:cNvPr id="3" name="Content Placeholder 2">
            <a:extLst>
              <a:ext uri="{FF2B5EF4-FFF2-40B4-BE49-F238E27FC236}">
                <a16:creationId xmlns:a16="http://schemas.microsoft.com/office/drawing/2014/main" id="{C11A0E8F-9E4E-67B1-DDC3-667EC823588E}"/>
              </a:ext>
            </a:extLst>
          </p:cNvPr>
          <p:cNvSpPr>
            <a:spLocks noGrp="1"/>
          </p:cNvSpPr>
          <p:nvPr>
            <p:ph idx="1"/>
          </p:nvPr>
        </p:nvSpPr>
        <p:spPr>
          <a:xfrm>
            <a:off x="328333" y="1332567"/>
            <a:ext cx="11003055" cy="5214189"/>
          </a:xfrm>
        </p:spPr>
        <p:txBody>
          <a:bodyPr vert="horz" lIns="91440" tIns="45720" rIns="91440" bIns="45720" rtlCol="0" anchor="t">
            <a:noAutofit/>
          </a:bodyPr>
          <a:lstStyle/>
          <a:p>
            <a:pPr>
              <a:buNone/>
            </a:pPr>
            <a:r>
              <a:rPr lang="en-US" sz="1200">
                <a:latin typeface="Calibri"/>
                <a:ea typeface="Calibri"/>
                <a:cs typeface="Calibri"/>
              </a:rPr>
              <a:t>Hattie, J. and Clarke, S. (2018) </a:t>
            </a:r>
            <a:r>
              <a:rPr lang="en-US" sz="1200" i="1">
                <a:latin typeface="Calibri"/>
                <a:ea typeface="Calibri"/>
                <a:cs typeface="Calibri"/>
              </a:rPr>
              <a:t>Visible Learning: Feedback</a:t>
            </a:r>
            <a:r>
              <a:rPr lang="en-US" sz="1200">
                <a:latin typeface="Calibri"/>
                <a:ea typeface="Calibri"/>
                <a:cs typeface="Calibri"/>
              </a:rPr>
              <a:t>. 1st edition. Boca Raton, FL: Routledge, an imprint of Taylor and Francis.</a:t>
            </a:r>
          </a:p>
          <a:p>
            <a:pPr>
              <a:buNone/>
            </a:pPr>
            <a:endParaRPr lang="en-US" sz="1200">
              <a:latin typeface="Calibri"/>
              <a:ea typeface="Calibri"/>
              <a:cs typeface="Calibri"/>
            </a:endParaRPr>
          </a:p>
          <a:p>
            <a:pPr>
              <a:buNone/>
            </a:pPr>
            <a:r>
              <a:rPr lang="en-US" sz="1200">
                <a:latin typeface="Calibri"/>
                <a:ea typeface="Calibri"/>
                <a:cs typeface="Calibri"/>
              </a:rPr>
              <a:t>Hattie, J. and Timperley, H. (2007) ‘The Power of Feedback’, </a:t>
            </a:r>
            <a:r>
              <a:rPr lang="en-US" sz="1200" i="1">
                <a:solidFill>
                  <a:srgbClr val="3A3A3A"/>
                </a:solidFill>
                <a:latin typeface="Calibri"/>
                <a:ea typeface="Calibri"/>
                <a:cs typeface="Calibri"/>
              </a:rPr>
              <a:t>Review of educational research</a:t>
            </a:r>
            <a:r>
              <a:rPr lang="en-US" sz="1200">
                <a:latin typeface="Calibri"/>
                <a:ea typeface="Calibri"/>
                <a:cs typeface="Calibri"/>
              </a:rPr>
              <a:t>, 77(1), pp. 81–112. Available at: </a:t>
            </a:r>
            <a:r>
              <a:rPr lang="en-US" sz="1200">
                <a:latin typeface="Calibri"/>
                <a:ea typeface="Calibri"/>
                <a:cs typeface="Calibri"/>
                <a:hlinkClick r:id="rId2"/>
              </a:rPr>
              <a:t>https://doi.org/10.3102/003465430298487</a:t>
            </a:r>
            <a:r>
              <a:rPr lang="en-US" sz="1200">
                <a:latin typeface="Calibri"/>
                <a:ea typeface="Calibri"/>
                <a:cs typeface="Calibri"/>
              </a:rPr>
              <a:t>. (Accessed: 7th January, 2025).</a:t>
            </a:r>
          </a:p>
          <a:p>
            <a:pPr>
              <a:buNone/>
            </a:pPr>
            <a:endParaRPr lang="en-US" sz="1200">
              <a:latin typeface="Calibri"/>
              <a:ea typeface="Calibri"/>
              <a:cs typeface="Calibri"/>
            </a:endParaRPr>
          </a:p>
          <a:p>
            <a:pPr>
              <a:buNone/>
            </a:pPr>
            <a:r>
              <a:rPr lang="en-US" sz="1200">
                <a:latin typeface="Calibri"/>
                <a:ea typeface="Calibri"/>
                <a:cs typeface="Calibri"/>
              </a:rPr>
              <a:t>Headington, R. (2012) </a:t>
            </a:r>
            <a:r>
              <a:rPr lang="en-US" sz="1200" i="1">
                <a:latin typeface="Calibri"/>
                <a:ea typeface="Calibri"/>
                <a:cs typeface="Calibri"/>
              </a:rPr>
              <a:t>Monitoring, assessment, recording, reporting and accountability : meeting the standards</a:t>
            </a:r>
            <a:r>
              <a:rPr lang="en-US" sz="1200">
                <a:latin typeface="Calibri"/>
                <a:ea typeface="Calibri"/>
                <a:cs typeface="Calibri"/>
              </a:rPr>
              <a:t>. Second Edition. London ; Routledge</a:t>
            </a:r>
          </a:p>
          <a:p>
            <a:pPr>
              <a:buNone/>
            </a:pPr>
            <a:endParaRPr lang="en-US" sz="1200">
              <a:latin typeface="Calibri"/>
              <a:ea typeface="Calibri"/>
              <a:cs typeface="Calibri"/>
            </a:endParaRPr>
          </a:p>
          <a:p>
            <a:pPr>
              <a:buNone/>
            </a:pPr>
            <a:r>
              <a:rPr lang="en-US" sz="1200">
                <a:latin typeface="Calibri"/>
                <a:ea typeface="Calibri"/>
                <a:cs typeface="Calibri"/>
              </a:rPr>
              <a:t>Johnston, H. (2012). The Spiral Curriculum. Research into Practice. </a:t>
            </a:r>
            <a:r>
              <a:rPr lang="en-US" sz="1200" i="1">
                <a:solidFill>
                  <a:srgbClr val="222222"/>
                </a:solidFill>
                <a:latin typeface="Calibri"/>
                <a:ea typeface="Calibri"/>
                <a:cs typeface="Calibri"/>
              </a:rPr>
              <a:t>Education Partnerships, Inc.</a:t>
            </a:r>
            <a:endParaRPr lang="en-US" sz="1200">
              <a:latin typeface="Calibri"/>
              <a:ea typeface="Calibri"/>
              <a:cs typeface="Calibri"/>
            </a:endParaRPr>
          </a:p>
          <a:p>
            <a:pPr>
              <a:buNone/>
            </a:pPr>
            <a:endParaRPr lang="en-US" sz="1200">
              <a:latin typeface="Calibri"/>
              <a:ea typeface="Calibri"/>
              <a:cs typeface="Calibri"/>
            </a:endParaRPr>
          </a:p>
          <a:p>
            <a:pPr>
              <a:buNone/>
            </a:pPr>
            <a:r>
              <a:rPr lang="en-US" sz="1200">
                <a:latin typeface="Calibri"/>
                <a:ea typeface="Calibri"/>
                <a:cs typeface="Calibri"/>
              </a:rPr>
              <a:t>Marzano, R. J., and Pickering, D. J. (2007). </a:t>
            </a:r>
            <a:r>
              <a:rPr lang="en-US" sz="1200" i="1">
                <a:latin typeface="Calibri"/>
                <a:ea typeface="Calibri"/>
                <a:cs typeface="Calibri"/>
              </a:rPr>
              <a:t>The Highly Engaged Classroom</a:t>
            </a:r>
            <a:r>
              <a:rPr lang="en-US" sz="1200">
                <a:latin typeface="Calibri"/>
                <a:ea typeface="Calibri"/>
                <a:cs typeface="Calibri"/>
              </a:rPr>
              <a:t>. Marzano Research Laboratory</a:t>
            </a:r>
          </a:p>
          <a:p>
            <a:pPr>
              <a:buNone/>
            </a:pPr>
            <a:endParaRPr lang="en-US" sz="1200">
              <a:latin typeface="Calibri"/>
              <a:ea typeface="Calibri"/>
              <a:cs typeface="Calibri"/>
            </a:endParaRPr>
          </a:p>
          <a:p>
            <a:pPr>
              <a:buNone/>
            </a:pPr>
            <a:r>
              <a:rPr lang="en-US" sz="1200">
                <a:latin typeface="Calibri"/>
                <a:ea typeface="Calibri"/>
                <a:cs typeface="Calibri"/>
              </a:rPr>
              <a:t>Moss, C.M. and Brookhart, S.M., (2019). </a:t>
            </a:r>
            <a:r>
              <a:rPr lang="en-US" sz="1200" i="1">
                <a:solidFill>
                  <a:srgbClr val="222222"/>
                </a:solidFill>
                <a:latin typeface="Calibri"/>
                <a:ea typeface="Calibri"/>
                <a:cs typeface="Calibri"/>
              </a:rPr>
              <a:t>Advancing formative assessment in every classroom: A guide for instructional leaders</a:t>
            </a:r>
            <a:r>
              <a:rPr lang="en-US" sz="1200">
                <a:latin typeface="Calibri"/>
                <a:ea typeface="Calibri"/>
                <a:cs typeface="Calibri"/>
              </a:rPr>
              <a:t>. ASCD.</a:t>
            </a:r>
          </a:p>
          <a:p>
            <a:pPr>
              <a:buNone/>
            </a:pPr>
            <a:endParaRPr lang="en-US" sz="1200">
              <a:latin typeface="Calibri"/>
              <a:ea typeface="Calibri"/>
              <a:cs typeface="Calibri"/>
            </a:endParaRPr>
          </a:p>
          <a:p>
            <a:pPr>
              <a:buNone/>
            </a:pPr>
            <a:r>
              <a:rPr lang="en-US" sz="1200">
                <a:latin typeface="Calibri"/>
                <a:ea typeface="Calibri"/>
                <a:cs typeface="Calibri"/>
              </a:rPr>
              <a:t>Mostyn, G.R. (2012) ‘Cognitive Load Theory: What It Is, Why It’s Important for Accounting Instruction and Research’, </a:t>
            </a:r>
            <a:r>
              <a:rPr lang="en-US" sz="1200" i="1">
                <a:solidFill>
                  <a:srgbClr val="3A3A3A"/>
                </a:solidFill>
                <a:latin typeface="Calibri"/>
                <a:ea typeface="Calibri"/>
                <a:cs typeface="Calibri"/>
              </a:rPr>
              <a:t>Issues in accounting education</a:t>
            </a:r>
            <a:r>
              <a:rPr lang="en-US" sz="1200">
                <a:latin typeface="Calibri"/>
                <a:ea typeface="Calibri"/>
                <a:cs typeface="Calibri"/>
              </a:rPr>
              <a:t>, 27(1), pp. 227–245. Available at: </a:t>
            </a:r>
            <a:r>
              <a:rPr lang="en-US" sz="1200">
                <a:latin typeface="Calibri"/>
                <a:ea typeface="Calibri"/>
                <a:cs typeface="Calibri"/>
                <a:hlinkClick r:id="rId3"/>
              </a:rPr>
              <a:t>https://doi.org/10.2308/iace-50099</a:t>
            </a:r>
            <a:r>
              <a:rPr lang="en-US" sz="1200">
                <a:latin typeface="Calibri"/>
                <a:ea typeface="Calibri"/>
                <a:cs typeface="Calibri"/>
              </a:rPr>
              <a:t>. (Accessed: 12th January, 2025)</a:t>
            </a:r>
          </a:p>
          <a:p>
            <a:pPr>
              <a:buNone/>
            </a:pPr>
            <a:endParaRPr lang="en-US" sz="1200">
              <a:latin typeface="Calibri"/>
              <a:ea typeface="Calibri"/>
              <a:cs typeface="Calibri"/>
            </a:endParaRPr>
          </a:p>
          <a:p>
            <a:pPr>
              <a:buNone/>
            </a:pPr>
            <a:r>
              <a:rPr lang="en-US" sz="1200">
                <a:latin typeface="Calibri"/>
                <a:ea typeface="Calibri"/>
                <a:cs typeface="Calibri"/>
              </a:rPr>
              <a:t>Nakamura, J. and Csikszentmihalyi, M. (2009) Flow theory and research. </a:t>
            </a:r>
            <a:r>
              <a:rPr lang="en-US" sz="1200" i="1">
                <a:solidFill>
                  <a:srgbClr val="222222"/>
                </a:solidFill>
                <a:latin typeface="Calibri"/>
                <a:ea typeface="Calibri"/>
                <a:cs typeface="Calibri"/>
              </a:rPr>
              <a:t>Handbook of positive psychology</a:t>
            </a:r>
            <a:r>
              <a:rPr lang="en-US" sz="1200">
                <a:latin typeface="Calibri"/>
                <a:ea typeface="Calibri"/>
                <a:cs typeface="Calibri"/>
              </a:rPr>
              <a:t>, </a:t>
            </a:r>
            <a:r>
              <a:rPr lang="en-US" sz="1200" i="1">
                <a:solidFill>
                  <a:srgbClr val="222222"/>
                </a:solidFill>
                <a:latin typeface="Calibri"/>
                <a:ea typeface="Calibri"/>
                <a:cs typeface="Calibri"/>
              </a:rPr>
              <a:t>195</a:t>
            </a:r>
            <a:r>
              <a:rPr lang="en-US" sz="1200">
                <a:latin typeface="Calibri"/>
                <a:ea typeface="Calibri"/>
                <a:cs typeface="Calibri"/>
              </a:rPr>
              <a:t>, p.206.</a:t>
            </a:r>
            <a:endParaRPr lang="en-US" sz="1200"/>
          </a:p>
          <a:p>
            <a:pPr>
              <a:buNone/>
            </a:pPr>
            <a:endParaRPr lang="en-US" sz="120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a:buNone/>
            </a:pPr>
            <a:endParaRPr lang="en-US"/>
          </a:p>
          <a:p>
            <a:pPr marL="0" indent="0">
              <a:buNone/>
            </a:pPr>
            <a:endParaRPr lang="en-US"/>
          </a:p>
        </p:txBody>
      </p:sp>
      <p:sp>
        <p:nvSpPr>
          <p:cNvPr id="4" name="Slide Number Placeholder 3">
            <a:extLst>
              <a:ext uri="{FF2B5EF4-FFF2-40B4-BE49-F238E27FC236}">
                <a16:creationId xmlns:a16="http://schemas.microsoft.com/office/drawing/2014/main" id="{0D1478DE-9FDE-2E16-86E9-A714F21446FC}"/>
              </a:ext>
            </a:extLst>
          </p:cNvPr>
          <p:cNvSpPr>
            <a:spLocks noGrp="1"/>
          </p:cNvSpPr>
          <p:nvPr>
            <p:ph type="sldNum" sz="quarter" idx="12"/>
          </p:nvPr>
        </p:nvSpPr>
        <p:spPr/>
        <p:txBody>
          <a:bodyPr/>
          <a:lstStyle/>
          <a:p>
            <a:fld id="{330EA680-D336-4FF7-8B7A-9848BB0A1C32}" type="slidenum">
              <a:rPr lang="en-US" smtClean="0"/>
              <a:t>27</a:t>
            </a:fld>
            <a:endParaRPr lang="en-US"/>
          </a:p>
        </p:txBody>
      </p:sp>
    </p:spTree>
    <p:extLst>
      <p:ext uri="{BB962C8B-B14F-4D97-AF65-F5344CB8AC3E}">
        <p14:creationId xmlns:p14="http://schemas.microsoft.com/office/powerpoint/2010/main" val="3758997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F329-1776-DA2B-17EA-EF60EACB25B4}"/>
              </a:ext>
            </a:extLst>
          </p:cNvPr>
          <p:cNvSpPr>
            <a:spLocks noGrp="1"/>
          </p:cNvSpPr>
          <p:nvPr>
            <p:ph type="title"/>
          </p:nvPr>
        </p:nvSpPr>
        <p:spPr>
          <a:xfrm>
            <a:off x="126626" y="107390"/>
            <a:ext cx="10515600" cy="866121"/>
          </a:xfrm>
        </p:spPr>
        <p:txBody>
          <a:bodyPr/>
          <a:lstStyle/>
          <a:p>
            <a:r>
              <a:rPr lang="en-US"/>
              <a:t>References</a:t>
            </a:r>
          </a:p>
        </p:txBody>
      </p:sp>
      <p:sp>
        <p:nvSpPr>
          <p:cNvPr id="3" name="Content Placeholder 2">
            <a:extLst>
              <a:ext uri="{FF2B5EF4-FFF2-40B4-BE49-F238E27FC236}">
                <a16:creationId xmlns:a16="http://schemas.microsoft.com/office/drawing/2014/main" id="{4D390975-C7E2-B138-D6B4-D40DE14EC208}"/>
              </a:ext>
            </a:extLst>
          </p:cNvPr>
          <p:cNvSpPr>
            <a:spLocks noGrp="1"/>
          </p:cNvSpPr>
          <p:nvPr>
            <p:ph idx="1"/>
          </p:nvPr>
        </p:nvSpPr>
        <p:spPr>
          <a:xfrm>
            <a:off x="238684" y="1411007"/>
            <a:ext cx="10509998" cy="5785690"/>
          </a:xfrm>
        </p:spPr>
        <p:txBody>
          <a:bodyPr vert="horz" lIns="91440" tIns="45720" rIns="91440" bIns="45720" rtlCol="0" anchor="t">
            <a:noAutofit/>
          </a:bodyPr>
          <a:lstStyle/>
          <a:p>
            <a:pPr>
              <a:buNone/>
            </a:pPr>
            <a:r>
              <a:rPr lang="en-US" sz="1200">
                <a:latin typeface="Calibri"/>
                <a:ea typeface="Calibri"/>
                <a:cs typeface="Calibri"/>
              </a:rPr>
              <a:t>Nicol, D.J. and Macfarlane-Dick, D. (2006) ‘Formative assessment and self-regulated learning: a model and seven principles of good feedback practice’, </a:t>
            </a:r>
            <a:r>
              <a:rPr lang="en-US" sz="1200" i="1">
                <a:latin typeface="Calibri"/>
                <a:ea typeface="Calibri"/>
                <a:cs typeface="Calibri"/>
              </a:rPr>
              <a:t>Studies in higher education (Dorchester-on-Thames)</a:t>
            </a:r>
            <a:r>
              <a:rPr lang="en-US" sz="1200">
                <a:latin typeface="Calibri"/>
                <a:ea typeface="Calibri"/>
                <a:cs typeface="Calibri"/>
              </a:rPr>
              <a:t>, 31(2), pp. 199–218. Available at: </a:t>
            </a:r>
            <a:r>
              <a:rPr lang="en-US" sz="1200">
                <a:latin typeface="Calibri"/>
                <a:ea typeface="Calibri"/>
                <a:cs typeface="Calibri"/>
                <a:hlinkClick r:id="rId2"/>
              </a:rPr>
              <a:t>https://doi.org/10.1080/03075070600572090</a:t>
            </a:r>
            <a:r>
              <a:rPr lang="en-US" sz="1200">
                <a:latin typeface="Calibri"/>
                <a:ea typeface="Calibri"/>
                <a:cs typeface="Calibri"/>
              </a:rPr>
              <a:t>. (Accessed: 8th January, 2025).</a:t>
            </a:r>
          </a:p>
          <a:p>
            <a:pPr>
              <a:buNone/>
            </a:pPr>
            <a:endParaRPr lang="en-US" sz="1200">
              <a:latin typeface="Calibri"/>
              <a:ea typeface="Calibri"/>
              <a:cs typeface="Calibri"/>
            </a:endParaRPr>
          </a:p>
          <a:p>
            <a:pPr>
              <a:buNone/>
            </a:pPr>
            <a:r>
              <a:rPr lang="en-US" sz="1200">
                <a:latin typeface="Calibri"/>
                <a:ea typeface="Calibri"/>
                <a:cs typeface="Calibri"/>
              </a:rPr>
              <a:t>Pearson, P.D. &amp; Gallagher, D.J. (1983) </a:t>
            </a:r>
            <a:r>
              <a:rPr lang="en-US" sz="1200" i="1">
                <a:latin typeface="Calibri"/>
                <a:ea typeface="Calibri"/>
                <a:cs typeface="Calibri"/>
              </a:rPr>
              <a:t>The instruction of reading comprehension</a:t>
            </a:r>
            <a:r>
              <a:rPr lang="en-US" sz="1200">
                <a:latin typeface="Calibri"/>
                <a:ea typeface="Calibri"/>
                <a:cs typeface="Calibri"/>
              </a:rPr>
              <a:t>. Available at: </a:t>
            </a:r>
            <a:r>
              <a:rPr lang="en-US" sz="1200">
                <a:latin typeface="Calibri"/>
                <a:ea typeface="Calibri"/>
                <a:cs typeface="Calibri"/>
                <a:hlinkClick r:id="rId3"/>
              </a:rPr>
              <a:t>https://files.eric.ed.gov/fulltext/ED236565.pdf</a:t>
            </a:r>
            <a:r>
              <a:rPr lang="en-US" sz="1200">
                <a:latin typeface="Calibri"/>
                <a:ea typeface="Calibri"/>
                <a:cs typeface="Calibri"/>
              </a:rPr>
              <a:t> (Accessed 9 January 2025).</a:t>
            </a:r>
          </a:p>
          <a:p>
            <a:pPr>
              <a:buNone/>
            </a:pPr>
            <a:endParaRPr lang="en-US" sz="1200">
              <a:latin typeface="Calibri"/>
              <a:ea typeface="Calibri"/>
              <a:cs typeface="Calibri"/>
            </a:endParaRPr>
          </a:p>
          <a:p>
            <a:pPr>
              <a:buNone/>
            </a:pPr>
            <a:r>
              <a:rPr lang="en-US" sz="1200">
                <a:latin typeface="Calibri"/>
                <a:ea typeface="Calibri"/>
                <a:cs typeface="Calibri"/>
              </a:rPr>
              <a:t>Sadler, D.R. (1989) 'Formative assessment and the design of instructional systems', </a:t>
            </a:r>
            <a:r>
              <a:rPr lang="en-US" sz="1200" i="1">
                <a:latin typeface="Calibri"/>
                <a:ea typeface="Calibri"/>
                <a:cs typeface="Calibri"/>
              </a:rPr>
              <a:t>Instructional science</a:t>
            </a:r>
            <a:r>
              <a:rPr lang="en-US" sz="1200">
                <a:latin typeface="Calibri"/>
                <a:ea typeface="Calibri"/>
                <a:cs typeface="Calibri"/>
              </a:rPr>
              <a:t>, </a:t>
            </a:r>
            <a:r>
              <a:rPr lang="en-US" sz="1200">
                <a:solidFill>
                  <a:srgbClr val="222222"/>
                </a:solidFill>
                <a:latin typeface="Calibri"/>
                <a:ea typeface="Calibri"/>
                <a:cs typeface="Calibri"/>
              </a:rPr>
              <a:t>18</a:t>
            </a:r>
            <a:r>
              <a:rPr lang="en-US" sz="1200">
                <a:latin typeface="Calibri"/>
                <a:ea typeface="Calibri"/>
                <a:cs typeface="Calibri"/>
              </a:rPr>
              <a:t>(2), pp.119-144. Available at: </a:t>
            </a:r>
            <a:r>
              <a:rPr lang="en-US" sz="1200">
                <a:latin typeface="Calibri"/>
                <a:ea typeface="Calibri"/>
                <a:cs typeface="Calibri"/>
                <a:hlinkClick r:id="rId4"/>
              </a:rPr>
              <a:t>https://scholar.google.com/scholar?hl=en&amp;as_sdt=0%2C5&amp;q=Formative+Assessment+and+the+Design+of+Instructional+Systems&amp;btnG=</a:t>
            </a:r>
            <a:r>
              <a:rPr lang="en-US" sz="1200">
                <a:latin typeface="Calibri"/>
                <a:ea typeface="Calibri"/>
                <a:cs typeface="Calibri"/>
              </a:rPr>
              <a:t> (Accessed: 6th January, 2025).</a:t>
            </a:r>
          </a:p>
          <a:p>
            <a:pPr>
              <a:buNone/>
            </a:pPr>
            <a:endParaRPr lang="en-US" sz="1200">
              <a:latin typeface="Calibri"/>
              <a:ea typeface="Calibri"/>
              <a:cs typeface="Calibri"/>
            </a:endParaRPr>
          </a:p>
          <a:p>
            <a:pPr>
              <a:buNone/>
            </a:pPr>
            <a:r>
              <a:rPr lang="en-US" sz="1200">
                <a:latin typeface="Calibri"/>
                <a:ea typeface="Calibri"/>
                <a:cs typeface="Calibri"/>
              </a:rPr>
              <a:t>Shute, V.J. (2008) ‘Focus on Formative Feedback’,</a:t>
            </a:r>
            <a:r>
              <a:rPr lang="en-US" sz="1200">
                <a:solidFill>
                  <a:srgbClr val="201F1E"/>
                </a:solidFill>
                <a:latin typeface="Calibri"/>
                <a:ea typeface="Calibri"/>
                <a:cs typeface="Calibri"/>
              </a:rPr>
              <a:t> </a:t>
            </a:r>
            <a:r>
              <a:rPr lang="en-US" sz="1200" i="1">
                <a:solidFill>
                  <a:srgbClr val="201F1E"/>
                </a:solidFill>
                <a:latin typeface="Calibri"/>
                <a:ea typeface="Calibri"/>
                <a:cs typeface="Calibri"/>
              </a:rPr>
              <a:t>Review of educational research</a:t>
            </a:r>
            <a:r>
              <a:rPr lang="en-US" sz="1200">
                <a:solidFill>
                  <a:srgbClr val="201F1E"/>
                </a:solidFill>
                <a:latin typeface="Calibri"/>
                <a:ea typeface="Calibri"/>
                <a:cs typeface="Calibri"/>
              </a:rPr>
              <a:t>,</a:t>
            </a:r>
            <a:r>
              <a:rPr lang="en-US" sz="1200">
                <a:latin typeface="Calibri"/>
                <a:ea typeface="Calibri"/>
                <a:cs typeface="Calibri"/>
              </a:rPr>
              <a:t> 78(1), pp. 153–189.  Available at: </a:t>
            </a:r>
            <a:r>
              <a:rPr lang="en-US" sz="1200">
                <a:latin typeface="Calibri"/>
                <a:ea typeface="Calibri"/>
                <a:cs typeface="Calibri"/>
                <a:hlinkClick r:id="rId5"/>
              </a:rPr>
              <a:t>https://doi.org/10.3102/0034654307313795</a:t>
            </a:r>
            <a:r>
              <a:rPr lang="en-US" sz="1200">
                <a:latin typeface="Calibri"/>
                <a:ea typeface="Calibri"/>
                <a:cs typeface="Calibri"/>
              </a:rPr>
              <a:t>. (Accessed: 5th January 2025).</a:t>
            </a:r>
          </a:p>
          <a:p>
            <a:pPr>
              <a:buNone/>
            </a:pPr>
            <a:endParaRPr lang="en-US" sz="1200">
              <a:latin typeface="Calibri"/>
              <a:ea typeface="Calibri"/>
              <a:cs typeface="Calibri"/>
            </a:endParaRPr>
          </a:p>
          <a:p>
            <a:pPr>
              <a:buNone/>
            </a:pPr>
            <a:r>
              <a:rPr lang="en-US" sz="1200">
                <a:latin typeface="Calibri"/>
                <a:ea typeface="Calibri"/>
                <a:cs typeface="Calibri"/>
              </a:rPr>
              <a:t>Vygotsky, L. (1978) </a:t>
            </a:r>
            <a:r>
              <a:rPr lang="en-US" sz="1200" i="1">
                <a:latin typeface="Calibri"/>
                <a:ea typeface="Calibri"/>
                <a:cs typeface="Calibri"/>
              </a:rPr>
              <a:t>Mind in Society: The Development of Higher Psychological Processes</a:t>
            </a:r>
            <a:r>
              <a:rPr lang="en-US" sz="1200">
                <a:latin typeface="Calibri"/>
                <a:ea typeface="Calibri"/>
                <a:cs typeface="Calibri"/>
              </a:rPr>
              <a:t>, Harvard University Press, Cambridge, MA</a:t>
            </a:r>
          </a:p>
          <a:p>
            <a:pPr>
              <a:buNone/>
            </a:pPr>
            <a:endParaRPr lang="en-US" sz="1200">
              <a:latin typeface="Calibri"/>
              <a:ea typeface="Calibri"/>
              <a:cs typeface="Calibri"/>
            </a:endParaRPr>
          </a:p>
          <a:p>
            <a:pPr>
              <a:buNone/>
            </a:pPr>
            <a:r>
              <a:rPr lang="en-US" sz="1200">
                <a:latin typeface="Calibri"/>
                <a:ea typeface="Calibri"/>
                <a:cs typeface="Calibri"/>
              </a:rPr>
              <a:t>Weaver, D. and Esposto, A. (2012) ‘Peer assessment as a method of improving student engagement’, </a:t>
            </a:r>
            <a:r>
              <a:rPr lang="en-US" sz="1200" i="1">
                <a:latin typeface="Calibri"/>
                <a:ea typeface="Calibri"/>
                <a:cs typeface="Calibri"/>
              </a:rPr>
              <a:t>Assessment and evaluation in higher education</a:t>
            </a:r>
            <a:r>
              <a:rPr lang="en-US" sz="1200">
                <a:latin typeface="Calibri"/>
                <a:ea typeface="Calibri"/>
                <a:cs typeface="Calibri"/>
              </a:rPr>
              <a:t>, 37(7), pp. 805–816. Available at: </a:t>
            </a:r>
            <a:r>
              <a:rPr lang="en-US" sz="1200">
                <a:latin typeface="Calibri"/>
                <a:ea typeface="Calibri"/>
                <a:cs typeface="Calibri"/>
                <a:hlinkClick r:id="rId6"/>
              </a:rPr>
              <a:t>https://doi.org/10.1080/02602938.2011.576309</a:t>
            </a:r>
            <a:r>
              <a:rPr lang="en-US" sz="1200">
                <a:latin typeface="Calibri"/>
                <a:ea typeface="Calibri"/>
                <a:cs typeface="Calibri"/>
              </a:rPr>
              <a:t>. (Accessed: 10th January, 2025)</a:t>
            </a:r>
          </a:p>
          <a:p>
            <a:pPr>
              <a:buNone/>
            </a:pPr>
            <a:endParaRPr lang="en-US" sz="1200">
              <a:latin typeface="Calibri"/>
              <a:ea typeface="Calibri"/>
              <a:cs typeface="Calibri"/>
            </a:endParaRPr>
          </a:p>
          <a:p>
            <a:pPr>
              <a:buNone/>
            </a:pPr>
            <a:r>
              <a:rPr lang="en-US" sz="1200">
                <a:latin typeface="Calibri"/>
                <a:ea typeface="Calibri"/>
                <a:cs typeface="Calibri"/>
              </a:rPr>
              <a:t>Welsh Government (2019). </a:t>
            </a:r>
            <a:r>
              <a:rPr lang="en-US" sz="1200" i="1">
                <a:latin typeface="Calibri"/>
                <a:ea typeface="Calibri"/>
                <a:cs typeface="Calibri"/>
              </a:rPr>
              <a:t>Languages, Literacy and Communication: Introduction</a:t>
            </a:r>
            <a:r>
              <a:rPr lang="en-US" sz="1200">
                <a:latin typeface="Calibri"/>
                <a:ea typeface="Calibri"/>
                <a:cs typeface="Calibri"/>
              </a:rPr>
              <a:t> Available at: </a:t>
            </a:r>
            <a:r>
              <a:rPr lang="en-US" sz="1200">
                <a:latin typeface="Calibri"/>
                <a:ea typeface="Calibri"/>
                <a:cs typeface="Calibri"/>
                <a:hlinkClick r:id="rId7"/>
              </a:rPr>
              <a:t>https://hwb.gov.wales/curriculum-for-wales/languages-literacy-and-communication/</a:t>
            </a:r>
            <a:r>
              <a:rPr lang="en-US" sz="1200">
                <a:latin typeface="Calibri"/>
                <a:ea typeface="Calibri"/>
                <a:cs typeface="Calibri"/>
              </a:rPr>
              <a:t>. (Accessed: 8th January, 2025)</a:t>
            </a:r>
          </a:p>
          <a:p>
            <a:pPr>
              <a:buNone/>
            </a:pPr>
            <a:endParaRPr lang="en-US" sz="120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marL="0" indent="0">
              <a:buNone/>
            </a:pPr>
            <a:endParaRPr lang="en-US"/>
          </a:p>
          <a:p>
            <a:endParaRPr lang="en-US"/>
          </a:p>
          <a:p>
            <a:endParaRPr lang="en-US"/>
          </a:p>
        </p:txBody>
      </p:sp>
      <p:sp>
        <p:nvSpPr>
          <p:cNvPr id="4" name="Slide Number Placeholder 3">
            <a:extLst>
              <a:ext uri="{FF2B5EF4-FFF2-40B4-BE49-F238E27FC236}">
                <a16:creationId xmlns:a16="http://schemas.microsoft.com/office/drawing/2014/main" id="{939530F1-38DD-967A-98A4-DE7E6A1BA2C7}"/>
              </a:ext>
            </a:extLst>
          </p:cNvPr>
          <p:cNvSpPr>
            <a:spLocks noGrp="1"/>
          </p:cNvSpPr>
          <p:nvPr>
            <p:ph type="sldNum" sz="quarter" idx="12"/>
          </p:nvPr>
        </p:nvSpPr>
        <p:spPr/>
        <p:txBody>
          <a:bodyPr/>
          <a:lstStyle/>
          <a:p>
            <a:fld id="{330EA680-D336-4FF7-8B7A-9848BB0A1C32}" type="slidenum">
              <a:rPr lang="en-US" smtClean="0"/>
              <a:t>28</a:t>
            </a:fld>
            <a:endParaRPr lang="en-US"/>
          </a:p>
        </p:txBody>
      </p:sp>
    </p:spTree>
    <p:extLst>
      <p:ext uri="{BB962C8B-B14F-4D97-AF65-F5344CB8AC3E}">
        <p14:creationId xmlns:p14="http://schemas.microsoft.com/office/powerpoint/2010/main" val="3257954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3E44E-2B0F-444C-2042-D4D8F04D5B3A}"/>
              </a:ext>
            </a:extLst>
          </p:cNvPr>
          <p:cNvSpPr>
            <a:spLocks noGrp="1"/>
          </p:cNvSpPr>
          <p:nvPr>
            <p:ph type="title"/>
          </p:nvPr>
        </p:nvSpPr>
        <p:spPr>
          <a:xfrm>
            <a:off x="429185" y="281081"/>
            <a:ext cx="10515600" cy="647608"/>
          </a:xfrm>
        </p:spPr>
        <p:txBody>
          <a:bodyPr>
            <a:normAutofit fontScale="90000"/>
          </a:bodyPr>
          <a:lstStyle/>
          <a:p>
            <a:r>
              <a:rPr lang="en-US"/>
              <a:t>References</a:t>
            </a:r>
          </a:p>
        </p:txBody>
      </p:sp>
      <p:sp>
        <p:nvSpPr>
          <p:cNvPr id="3" name="Content Placeholder 2">
            <a:extLst>
              <a:ext uri="{FF2B5EF4-FFF2-40B4-BE49-F238E27FC236}">
                <a16:creationId xmlns:a16="http://schemas.microsoft.com/office/drawing/2014/main" id="{A273867A-FAAE-2719-6361-D193E3D17E6F}"/>
              </a:ext>
            </a:extLst>
          </p:cNvPr>
          <p:cNvSpPr>
            <a:spLocks noGrp="1"/>
          </p:cNvSpPr>
          <p:nvPr>
            <p:ph idx="1"/>
          </p:nvPr>
        </p:nvSpPr>
        <p:spPr>
          <a:xfrm>
            <a:off x="244288" y="1170081"/>
            <a:ext cx="10515600" cy="5415896"/>
          </a:xfrm>
        </p:spPr>
        <p:txBody>
          <a:bodyPr vert="horz" lIns="91440" tIns="45720" rIns="91440" bIns="45720" rtlCol="0" anchor="t">
            <a:noAutofit/>
          </a:bodyPr>
          <a:lstStyle/>
          <a:p>
            <a:pPr>
              <a:buNone/>
            </a:pPr>
            <a:r>
              <a:rPr lang="en-US" sz="1200">
                <a:latin typeface="Calibri"/>
                <a:ea typeface="Calibri"/>
                <a:cs typeface="Calibri"/>
              </a:rPr>
              <a:t>Welsh Government (2019). </a:t>
            </a:r>
            <a:r>
              <a:rPr lang="en-US" sz="1200" i="1">
                <a:latin typeface="Calibri"/>
                <a:ea typeface="Calibri"/>
                <a:cs typeface="Calibri"/>
              </a:rPr>
              <a:t>Professional Standards for Teaching and Leadership</a:t>
            </a:r>
            <a:r>
              <a:rPr lang="en-US" sz="1200">
                <a:latin typeface="Calibri"/>
                <a:ea typeface="Calibri"/>
                <a:cs typeface="Calibri"/>
              </a:rPr>
              <a:t>. </a:t>
            </a:r>
            <a:r>
              <a:rPr lang="en-US" sz="1200" i="1">
                <a:latin typeface="Calibri"/>
                <a:ea typeface="Calibri"/>
                <a:cs typeface="Calibri"/>
              </a:rPr>
              <a:t>Hwb</a:t>
            </a:r>
            <a:r>
              <a:rPr lang="en-US" sz="1200">
                <a:latin typeface="Calibri"/>
                <a:ea typeface="Calibri"/>
                <a:cs typeface="Calibri"/>
              </a:rPr>
              <a:t>. Welsh Government. Available at: </a:t>
            </a:r>
            <a:r>
              <a:rPr lang="en-US" sz="1200">
                <a:latin typeface="Calibri"/>
                <a:ea typeface="Calibri"/>
                <a:cs typeface="Calibri"/>
                <a:hlinkClick r:id="rId2"/>
              </a:rPr>
              <a:t>https://hwb.gov.wales/api/storage/19bc948b-8a3f-41e0-944a-7bf2cadf7d18/professional-standards-for-teaching-and-leadership-interactive-pdf-for-pc.pdf</a:t>
            </a:r>
            <a:r>
              <a:rPr lang="en-US" sz="1200">
                <a:latin typeface="Calibri"/>
                <a:ea typeface="Calibri"/>
                <a:cs typeface="Calibri"/>
              </a:rPr>
              <a:t>. (Accessed: 10th January, 2025)</a:t>
            </a:r>
          </a:p>
          <a:p>
            <a:pPr>
              <a:buNone/>
            </a:pPr>
            <a:endParaRPr lang="en-US" sz="1200">
              <a:latin typeface="Calibri"/>
              <a:ea typeface="Calibri"/>
              <a:cs typeface="Calibri"/>
            </a:endParaRPr>
          </a:p>
          <a:p>
            <a:pPr>
              <a:buNone/>
            </a:pPr>
            <a:r>
              <a:rPr lang="en-US" sz="1200">
                <a:latin typeface="Calibri"/>
                <a:ea typeface="Calibri"/>
                <a:cs typeface="Calibri"/>
              </a:rPr>
              <a:t>Welsh Government (2020). </a:t>
            </a:r>
            <a:r>
              <a:rPr lang="en-US" sz="1200" i="1">
                <a:latin typeface="Calibri"/>
                <a:ea typeface="Calibri"/>
                <a:cs typeface="Calibri"/>
              </a:rPr>
              <a:t>Introduction to Curriculum for Wales guidance - Hwb</a:t>
            </a:r>
            <a:r>
              <a:rPr lang="en-US" sz="1200">
                <a:latin typeface="Calibri"/>
                <a:ea typeface="Calibri"/>
                <a:cs typeface="Calibri"/>
              </a:rPr>
              <a:t>. Available at: </a:t>
            </a:r>
            <a:r>
              <a:rPr lang="en-US" sz="1200">
                <a:latin typeface="Calibri"/>
                <a:ea typeface="Calibri"/>
                <a:cs typeface="Calibri"/>
                <a:hlinkClick r:id="rId3"/>
              </a:rPr>
              <a:t>https://hwb.gov.wales/curriculum-for-wales/introduction-to-curriculum-for-wales-guidance/</a:t>
            </a:r>
            <a:r>
              <a:rPr lang="en-US" sz="1200">
                <a:latin typeface="Calibri"/>
                <a:ea typeface="Calibri"/>
                <a:cs typeface="Calibri"/>
              </a:rPr>
              <a:t>. (Accessed: 3rd January, 2025) </a:t>
            </a:r>
          </a:p>
          <a:p>
            <a:pPr>
              <a:buNone/>
            </a:pPr>
            <a:endParaRPr lang="en-US" sz="1200">
              <a:latin typeface="Calibri"/>
              <a:ea typeface="Calibri"/>
              <a:cs typeface="Calibri"/>
            </a:endParaRPr>
          </a:p>
          <a:p>
            <a:pPr>
              <a:buNone/>
            </a:pPr>
            <a:r>
              <a:rPr lang="en-US" sz="1200">
                <a:latin typeface="Calibri"/>
                <a:ea typeface="Calibri"/>
                <a:cs typeface="Calibri"/>
              </a:rPr>
              <a:t>Welsh Government (2022). </a:t>
            </a:r>
            <a:r>
              <a:rPr lang="en-US" sz="1200" i="1">
                <a:latin typeface="Calibri"/>
                <a:ea typeface="Calibri"/>
                <a:cs typeface="Calibri"/>
              </a:rPr>
              <a:t>Developing a vision for curriculum design - Hwb</a:t>
            </a:r>
            <a:r>
              <a:rPr lang="en-US" sz="1200">
                <a:latin typeface="Calibri"/>
                <a:ea typeface="Calibri"/>
                <a:cs typeface="Calibri"/>
              </a:rPr>
              <a:t>. Available at: </a:t>
            </a:r>
            <a:r>
              <a:rPr lang="en-US" sz="1200">
                <a:latin typeface="Calibri"/>
                <a:ea typeface="Calibri"/>
                <a:cs typeface="Calibri"/>
                <a:hlinkClick r:id="rId4"/>
              </a:rPr>
              <a:t>https://hwb.gov.wales/curriculum-for-wales/designing-your-curriculum/developing-a-vision-for-curriculum-design</a:t>
            </a:r>
            <a:r>
              <a:rPr lang="en-US" sz="1200">
                <a:latin typeface="Calibri"/>
                <a:ea typeface="Calibri"/>
                <a:cs typeface="Calibri"/>
              </a:rPr>
              <a:t>. (Accessed: 3rd January, 2025). </a:t>
            </a:r>
          </a:p>
          <a:p>
            <a:pPr>
              <a:buNone/>
            </a:pPr>
            <a:endParaRPr lang="en-US" sz="1200">
              <a:latin typeface="Calibri"/>
              <a:ea typeface="Calibri"/>
              <a:cs typeface="Calibri"/>
            </a:endParaRPr>
          </a:p>
          <a:p>
            <a:pPr>
              <a:buNone/>
            </a:pPr>
            <a:r>
              <a:rPr lang="en-US" sz="1200">
                <a:latin typeface="Calibri"/>
                <a:ea typeface="Calibri"/>
                <a:cs typeface="Calibri"/>
              </a:rPr>
              <a:t>Welsh Government. (2019) </a:t>
            </a:r>
            <a:r>
              <a:rPr lang="en-US" sz="1200" i="1">
                <a:latin typeface="Calibri"/>
                <a:ea typeface="Calibri"/>
                <a:cs typeface="Calibri"/>
              </a:rPr>
              <a:t>Descriptions of learning</a:t>
            </a:r>
            <a:r>
              <a:rPr lang="en-US" sz="1200">
                <a:latin typeface="Calibri"/>
                <a:ea typeface="Calibri"/>
                <a:cs typeface="Calibri"/>
              </a:rPr>
              <a:t>. Available at: </a:t>
            </a:r>
            <a:r>
              <a:rPr lang="en-US" sz="1200">
                <a:latin typeface="Calibri"/>
                <a:ea typeface="Calibri"/>
                <a:cs typeface="Calibri"/>
                <a:hlinkClick r:id="rId5"/>
              </a:rPr>
              <a:t>https://hwb.gov.wales/curriculum-for-wales/languages-literacy-and-communication/descriptions-of-learning/</a:t>
            </a:r>
            <a:r>
              <a:rPr lang="en-US" sz="1200">
                <a:latin typeface="Calibri"/>
                <a:ea typeface="Calibri"/>
                <a:cs typeface="Calibri"/>
              </a:rPr>
              <a:t>. (Accessed: 9th January, 2025)</a:t>
            </a:r>
          </a:p>
          <a:p>
            <a:pPr>
              <a:buNone/>
            </a:pPr>
            <a:endParaRPr lang="en-US" sz="1200">
              <a:latin typeface="Calibri"/>
              <a:ea typeface="Calibri"/>
              <a:cs typeface="Calibri"/>
            </a:endParaRPr>
          </a:p>
          <a:p>
            <a:pPr>
              <a:buNone/>
            </a:pPr>
            <a:r>
              <a:rPr lang="en-US" sz="1200">
                <a:latin typeface="Calibri"/>
                <a:ea typeface="Calibri"/>
                <a:cs typeface="Calibri"/>
              </a:rPr>
              <a:t>Welsh Government. (2024). </a:t>
            </a:r>
            <a:r>
              <a:rPr lang="en-US" sz="1200" i="1">
                <a:latin typeface="Calibri"/>
                <a:ea typeface="Calibri"/>
                <a:cs typeface="Calibri"/>
              </a:rPr>
              <a:t>Supporting learner progression: Assessment guidance </a:t>
            </a:r>
            <a:r>
              <a:rPr lang="en-US" sz="1200">
                <a:latin typeface="Calibri"/>
                <a:ea typeface="Calibri"/>
                <a:cs typeface="Calibri"/>
              </a:rPr>
              <a:t>.Available at: </a:t>
            </a:r>
            <a:r>
              <a:rPr lang="en-US" sz="1200">
                <a:latin typeface="Calibri"/>
                <a:ea typeface="Calibri"/>
                <a:cs typeface="Calibri"/>
                <a:hlinkClick r:id="rId6"/>
              </a:rPr>
              <a:t>https://hwb.gov.wales/curriculum-for-wales/assessment-arrangements/supporting-learner-progression-assessment-guidance</a:t>
            </a:r>
            <a:r>
              <a:rPr lang="en-US" sz="1200">
                <a:latin typeface="Calibri"/>
                <a:ea typeface="Calibri"/>
                <a:cs typeface="Calibri"/>
              </a:rPr>
              <a:t>(Accessed: 3rd January 2025)</a:t>
            </a:r>
          </a:p>
          <a:p>
            <a:pPr>
              <a:buNone/>
            </a:pPr>
            <a:endParaRPr lang="en-US" sz="1200">
              <a:latin typeface="Calibri"/>
              <a:ea typeface="Calibri"/>
              <a:cs typeface="Calibri"/>
            </a:endParaRPr>
          </a:p>
          <a:p>
            <a:pPr>
              <a:buNone/>
            </a:pPr>
            <a:r>
              <a:rPr lang="en-US" sz="1200">
                <a:latin typeface="Calibri"/>
                <a:ea typeface="Calibri"/>
                <a:cs typeface="Calibri"/>
              </a:rPr>
              <a:t>Wiliam, D. (2017) </a:t>
            </a:r>
            <a:r>
              <a:rPr lang="en-US" sz="1200" i="1">
                <a:latin typeface="Calibri"/>
                <a:ea typeface="Calibri"/>
                <a:cs typeface="Calibri"/>
              </a:rPr>
              <a:t>Embedded Formative Assessment: Strategies for Classroom Assessment That Drives Student Engagement and Learning</a:t>
            </a:r>
            <a:r>
              <a:rPr lang="en-US" sz="1200">
                <a:latin typeface="Calibri"/>
                <a:ea typeface="Calibri"/>
                <a:cs typeface="Calibri"/>
              </a:rPr>
              <a:t>. 2nd </a:t>
            </a:r>
            <a:r>
              <a:rPr lang="en-US" sz="1200" err="1">
                <a:latin typeface="Calibri"/>
                <a:ea typeface="Calibri"/>
                <a:cs typeface="Calibri"/>
              </a:rPr>
              <a:t>edn</a:t>
            </a:r>
            <a:r>
              <a:rPr lang="en-US" sz="1200">
                <a:latin typeface="Calibri"/>
                <a:ea typeface="Calibri"/>
                <a:cs typeface="Calibri"/>
              </a:rPr>
              <a:t>. Bloomington, Indiana: Solution Tree Press.</a:t>
            </a:r>
          </a:p>
          <a:p>
            <a:pPr>
              <a:buNone/>
            </a:pPr>
            <a:endParaRPr lang="en-US" sz="1200">
              <a:latin typeface="Calibri"/>
              <a:ea typeface="Calibri"/>
              <a:cs typeface="Calibri"/>
            </a:endParaRPr>
          </a:p>
          <a:p>
            <a:pPr>
              <a:buNone/>
            </a:pPr>
            <a:r>
              <a:rPr lang="en-US" sz="1200">
                <a:latin typeface="Calibri"/>
                <a:ea typeface="Calibri"/>
                <a:cs typeface="Calibri"/>
              </a:rPr>
              <a:t>Yan, Z. (2022). Student Self-Assessment as a Process for Learning. </a:t>
            </a:r>
            <a:r>
              <a:rPr lang="en-US" sz="1200" i="1">
                <a:latin typeface="Calibri"/>
                <a:ea typeface="Calibri"/>
                <a:cs typeface="Calibri"/>
              </a:rPr>
              <a:t>Student Self-Assessment as a process for learning</a:t>
            </a:r>
            <a:r>
              <a:rPr lang="en-US" sz="1200">
                <a:latin typeface="Calibri"/>
                <a:ea typeface="Calibri"/>
                <a:cs typeface="Calibri"/>
              </a:rPr>
              <a:t>. </a:t>
            </a:r>
            <a:r>
              <a:rPr lang="en-US" sz="1200" err="1">
                <a:latin typeface="Calibri"/>
                <a:ea typeface="Calibri"/>
                <a:cs typeface="Calibri"/>
              </a:rPr>
              <a:t>doi</a:t>
            </a:r>
            <a:r>
              <a:rPr lang="en-US" sz="1200">
                <a:latin typeface="Calibri"/>
                <a:ea typeface="Calibri"/>
                <a:cs typeface="Calibri"/>
              </a:rPr>
              <a:t>: </a:t>
            </a:r>
            <a:r>
              <a:rPr lang="en-US" sz="1200">
                <a:latin typeface="Calibri"/>
                <a:ea typeface="Calibri"/>
                <a:cs typeface="Calibri"/>
                <a:hlinkClick r:id="rId7"/>
              </a:rPr>
              <a:t>https://doi.org/10.4324/9781003162605</a:t>
            </a:r>
            <a:r>
              <a:rPr lang="en-US" sz="1200">
                <a:latin typeface="Calibri"/>
                <a:ea typeface="Calibri"/>
                <a:cs typeface="Calibri"/>
              </a:rPr>
              <a:t> (Accessed: 10th January, 2025)</a:t>
            </a:r>
            <a:endParaRPr lang="en-US" sz="1200"/>
          </a:p>
          <a:p>
            <a:pPr>
              <a:buNone/>
            </a:pPr>
            <a:endParaRPr lang="en-US"/>
          </a:p>
          <a:p>
            <a:pPr marL="0" indent="0">
              <a:buNone/>
            </a:pPr>
            <a:endParaRPr lang="en-US"/>
          </a:p>
        </p:txBody>
      </p:sp>
      <p:sp>
        <p:nvSpPr>
          <p:cNvPr id="4" name="Slide Number Placeholder 3">
            <a:extLst>
              <a:ext uri="{FF2B5EF4-FFF2-40B4-BE49-F238E27FC236}">
                <a16:creationId xmlns:a16="http://schemas.microsoft.com/office/drawing/2014/main" id="{2A9BF176-98F4-A455-F53C-9EDCF5570CC8}"/>
              </a:ext>
            </a:extLst>
          </p:cNvPr>
          <p:cNvSpPr>
            <a:spLocks noGrp="1"/>
          </p:cNvSpPr>
          <p:nvPr>
            <p:ph type="sldNum" sz="quarter" idx="12"/>
          </p:nvPr>
        </p:nvSpPr>
        <p:spPr/>
        <p:txBody>
          <a:bodyPr/>
          <a:lstStyle/>
          <a:p>
            <a:fld id="{330EA680-D336-4FF7-8B7A-9848BB0A1C32}" type="slidenum">
              <a:rPr lang="en-US" smtClean="0"/>
              <a:t>29</a:t>
            </a:fld>
            <a:endParaRPr lang="en-US"/>
          </a:p>
        </p:txBody>
      </p:sp>
    </p:spTree>
    <p:extLst>
      <p:ext uri="{BB962C8B-B14F-4D97-AF65-F5344CB8AC3E}">
        <p14:creationId xmlns:p14="http://schemas.microsoft.com/office/powerpoint/2010/main" val="3170209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29</Slides>
  <Notes>0</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A critical evaluation of how assessment for learning can be utilised in a learning episode to aid progression across a chosen areas of learning and experience</vt:lpstr>
      <vt:lpstr>What is Assessment for Learning? </vt:lpstr>
      <vt:lpstr>Why do I think AFL is important?</vt:lpstr>
      <vt:lpstr>Lesson Outline</vt:lpstr>
      <vt:lpstr>Assessment for Learning</vt:lpstr>
      <vt:lpstr>PowerPoint Presentation</vt:lpstr>
      <vt:lpstr>Challenges to AFL</vt:lpstr>
      <vt:lpstr>How does AFL aid pupil progression? </vt:lpstr>
      <vt:lpstr>AFL in the new curriculum</vt:lpstr>
      <vt:lpstr>The Lesson</vt:lpstr>
      <vt:lpstr>The Lesson</vt:lpstr>
      <vt:lpstr>The lesson</vt:lpstr>
      <vt:lpstr>The Lesson</vt:lpstr>
      <vt:lpstr>Self-Assessment</vt:lpstr>
      <vt:lpstr>Benefits of Self-Assessment</vt:lpstr>
      <vt:lpstr>Challenges of Self-Assessment</vt:lpstr>
      <vt:lpstr>Pit-Stop</vt:lpstr>
      <vt:lpstr>Benefits of a Pit-Stop</vt:lpstr>
      <vt:lpstr>Challenges of a Pit-Stop</vt:lpstr>
      <vt:lpstr>Conclusion</vt:lpstr>
      <vt:lpstr>Conclusion</vt:lpstr>
      <vt:lpstr>Image References</vt:lpstr>
      <vt:lpstr>Image References</vt:lpstr>
      <vt:lpstr>Image 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2025-01-08T20:17:18Z</dcterms:created>
  <dcterms:modified xsi:type="dcterms:W3CDTF">2025-01-16T12:29:20Z</dcterms:modified>
</cp:coreProperties>
</file>