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2"/>
    <p:sldId id="261" r:id="rId3"/>
    <p:sldId id="260" r:id="rId4"/>
    <p:sldId id="258" r:id="rId5"/>
    <p:sldId id="259" r:id="rId6"/>
    <p:sldId id="262" r:id="rId7"/>
    <p:sldId id="269" r:id="rId8"/>
    <p:sldId id="284" r:id="rId9"/>
    <p:sldId id="285" r:id="rId10"/>
    <p:sldId id="286" r:id="rId11"/>
    <p:sldId id="272" r:id="rId12"/>
    <p:sldId id="287" r:id="rId13"/>
    <p:sldId id="288" r:id="rId14"/>
    <p:sldId id="275" r:id="rId15"/>
    <p:sldId id="282" r:id="rId16"/>
    <p:sldId id="283" r:id="rId17"/>
    <p:sldId id="276" r:id="rId18"/>
    <p:sldId id="289" r:id="rId19"/>
    <p:sldId id="292" r:id="rId20"/>
    <p:sldId id="291" r:id="rId21"/>
    <p:sldId id="293" r:id="rId22"/>
    <p:sldId id="294" r:id="rId23"/>
    <p:sldId id="295" r:id="rId24"/>
    <p:sldId id="270" r:id="rId2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125E5076-3810-47DD-B79F-674D7AD40C01}" styleName="深色样式 1 - 强调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7" d="100"/>
          <a:sy n="77" d="100"/>
        </p:scale>
        <p:origin x="51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10" Type="http://schemas.openxmlformats.org/officeDocument/2006/relationships/image" Target="../media/image23.svg"/><Relationship Id="rId4" Type="http://schemas.openxmlformats.org/officeDocument/2006/relationships/image" Target="../media/image17.svg"/><Relationship Id="rId9" Type="http://schemas.openxmlformats.org/officeDocument/2006/relationships/image" Target="../media/image2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3F6C69-CD8C-4152-A5BC-178D062E34E7}" type="doc">
      <dgm:prSet loTypeId="urn:microsoft.com/office/officeart/2018/2/layout/IconVerticalSolidList" loCatId="icon" qsTypeId="urn:microsoft.com/office/officeart/2005/8/quickstyle/simple1#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6304B5D-20C0-42F9-BD95-B722FEAF2997}">
      <dgm:prSet/>
      <dgm:spPr/>
      <dgm:t>
        <a:bodyPr/>
        <a:lstStyle/>
        <a:p>
          <a:r>
            <a:rPr lang="en-GB"/>
            <a:t>Teamwork Improves Productivity</a:t>
          </a:r>
          <a:endParaRPr lang="en-US"/>
        </a:p>
      </dgm:t>
    </dgm:pt>
    <dgm:pt modelId="{B063C36E-A8BA-4B25-8AC8-86FA74684C80}" type="parTrans" cxnId="{630420A8-DE49-4FFE-BC01-D2657180FC52}">
      <dgm:prSet/>
      <dgm:spPr/>
      <dgm:t>
        <a:bodyPr/>
        <a:lstStyle/>
        <a:p>
          <a:endParaRPr lang="en-US"/>
        </a:p>
      </dgm:t>
    </dgm:pt>
    <dgm:pt modelId="{9980E285-AB9C-47DF-915E-E6C05904EFDE}" type="sibTrans" cxnId="{630420A8-DE49-4FFE-BC01-D2657180FC52}">
      <dgm:prSet/>
      <dgm:spPr/>
      <dgm:t>
        <a:bodyPr/>
        <a:lstStyle/>
        <a:p>
          <a:endParaRPr lang="en-US"/>
        </a:p>
      </dgm:t>
    </dgm:pt>
    <dgm:pt modelId="{4033567C-66BF-4D13-8F6D-9353F1B4B241}">
      <dgm:prSet/>
      <dgm:spPr/>
      <dgm:t>
        <a:bodyPr/>
        <a:lstStyle/>
        <a:p>
          <a:r>
            <a:rPr lang="en-GB"/>
            <a:t>Greater Synergy</a:t>
          </a:r>
          <a:endParaRPr lang="en-US"/>
        </a:p>
      </dgm:t>
    </dgm:pt>
    <dgm:pt modelId="{47BD33E0-C85D-4C80-A614-C937EF5B416E}" type="parTrans" cxnId="{F8D60772-DDA4-4070-A7A5-F820E741BAB3}">
      <dgm:prSet/>
      <dgm:spPr/>
      <dgm:t>
        <a:bodyPr/>
        <a:lstStyle/>
        <a:p>
          <a:endParaRPr lang="en-US"/>
        </a:p>
      </dgm:t>
    </dgm:pt>
    <dgm:pt modelId="{A29FABD9-A8F6-4F2C-B5E4-DDF8973F86CF}" type="sibTrans" cxnId="{F8D60772-DDA4-4070-A7A5-F820E741BAB3}">
      <dgm:prSet/>
      <dgm:spPr/>
      <dgm:t>
        <a:bodyPr/>
        <a:lstStyle/>
        <a:p>
          <a:endParaRPr lang="en-US"/>
        </a:p>
      </dgm:t>
    </dgm:pt>
    <dgm:pt modelId="{E8F81FA2-AC24-4984-970A-970F045FC091}">
      <dgm:prSet/>
      <dgm:spPr/>
      <dgm:t>
        <a:bodyPr/>
        <a:lstStyle/>
        <a:p>
          <a:r>
            <a:rPr lang="en-GB"/>
            <a:t>It Increases Innovation</a:t>
          </a:r>
          <a:endParaRPr lang="en-US"/>
        </a:p>
      </dgm:t>
    </dgm:pt>
    <dgm:pt modelId="{61A2268C-BC6E-4423-AEF0-EFAFF8206BA0}" type="parTrans" cxnId="{55035AD5-BCAB-4E29-A2F4-3BDAF8B4BECF}">
      <dgm:prSet/>
      <dgm:spPr/>
      <dgm:t>
        <a:bodyPr/>
        <a:lstStyle/>
        <a:p>
          <a:endParaRPr lang="en-US"/>
        </a:p>
      </dgm:t>
    </dgm:pt>
    <dgm:pt modelId="{E0D8290B-F72A-4F4B-AECD-8E3DB029CD43}" type="sibTrans" cxnId="{55035AD5-BCAB-4E29-A2F4-3BDAF8B4BECF}">
      <dgm:prSet/>
      <dgm:spPr/>
      <dgm:t>
        <a:bodyPr/>
        <a:lstStyle/>
        <a:p>
          <a:endParaRPr lang="en-US"/>
        </a:p>
      </dgm:t>
    </dgm:pt>
    <dgm:pt modelId="{80AE2A6A-C946-44AA-8649-088C043C3351}">
      <dgm:prSet/>
      <dgm:spPr/>
      <dgm:t>
        <a:bodyPr/>
        <a:lstStyle/>
        <a:p>
          <a:r>
            <a:rPr lang="en-GB"/>
            <a:t>Overcomes Obstacles</a:t>
          </a:r>
          <a:endParaRPr lang="en-US"/>
        </a:p>
      </dgm:t>
    </dgm:pt>
    <dgm:pt modelId="{8D9035AF-7A1A-4834-8001-3DBC7E15B24D}" type="parTrans" cxnId="{7109E69D-FCD4-4114-8092-BE3E9DE4F63C}">
      <dgm:prSet/>
      <dgm:spPr/>
      <dgm:t>
        <a:bodyPr/>
        <a:lstStyle/>
        <a:p>
          <a:endParaRPr lang="en-US"/>
        </a:p>
      </dgm:t>
    </dgm:pt>
    <dgm:pt modelId="{B1E40CC4-DDD4-426F-8B6B-A6E9E1135F6D}" type="sibTrans" cxnId="{7109E69D-FCD4-4114-8092-BE3E9DE4F63C}">
      <dgm:prSet/>
      <dgm:spPr/>
      <dgm:t>
        <a:bodyPr/>
        <a:lstStyle/>
        <a:p>
          <a:endParaRPr lang="en-US"/>
        </a:p>
      </dgm:t>
    </dgm:pt>
    <dgm:pt modelId="{864A6D13-1CEA-4ADC-9CF6-788109A4E734}">
      <dgm:prSet/>
      <dgm:spPr/>
      <dgm:t>
        <a:bodyPr/>
        <a:lstStyle/>
        <a:p>
          <a:r>
            <a:rPr lang="en-GB"/>
            <a:t>Builds Trust </a:t>
          </a:r>
          <a:endParaRPr lang="en-US"/>
        </a:p>
      </dgm:t>
    </dgm:pt>
    <dgm:pt modelId="{6C5A3D21-17EF-4576-8B69-8DAA11DDBDF1}" type="parTrans" cxnId="{28CD0C0A-72D0-458D-B134-D1D3508436D9}">
      <dgm:prSet/>
      <dgm:spPr/>
      <dgm:t>
        <a:bodyPr/>
        <a:lstStyle/>
        <a:p>
          <a:endParaRPr lang="en-US"/>
        </a:p>
      </dgm:t>
    </dgm:pt>
    <dgm:pt modelId="{2CCA6CAF-E38C-4738-843C-F0D591BEF3CB}" type="sibTrans" cxnId="{28CD0C0A-72D0-458D-B134-D1D3508436D9}">
      <dgm:prSet/>
      <dgm:spPr/>
      <dgm:t>
        <a:bodyPr/>
        <a:lstStyle/>
        <a:p>
          <a:endParaRPr lang="en-US"/>
        </a:p>
      </dgm:t>
    </dgm:pt>
    <dgm:pt modelId="{FF7C4F8C-8C6B-4728-AF5A-820202119ED5}" type="pres">
      <dgm:prSet presAssocID="{193F6C69-CD8C-4152-A5BC-178D062E34E7}" presName="root" presStyleCnt="0">
        <dgm:presLayoutVars>
          <dgm:dir/>
          <dgm:resizeHandles val="exact"/>
        </dgm:presLayoutVars>
      </dgm:prSet>
      <dgm:spPr/>
    </dgm:pt>
    <dgm:pt modelId="{ED034BE5-039F-490D-84E2-93B8AF876A9C}" type="pres">
      <dgm:prSet presAssocID="{56304B5D-20C0-42F9-BD95-B722FEAF2997}" presName="compNode" presStyleCnt="0"/>
      <dgm:spPr/>
    </dgm:pt>
    <dgm:pt modelId="{27FA0EFF-B49D-4BE7-966D-3CC7F28D3B86}" type="pres">
      <dgm:prSet presAssocID="{56304B5D-20C0-42F9-BD95-B722FEAF2997}" presName="bgRect" presStyleLbl="bgShp" presStyleIdx="0" presStyleCnt="5"/>
      <dgm:spPr/>
    </dgm:pt>
    <dgm:pt modelId="{6DD6CAD2-8B0A-46C6-8BC0-42F85D4A5237}" type="pres">
      <dgm:prSet presAssocID="{56304B5D-20C0-42F9-BD95-B722FEAF299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</dgm:pt>
    <dgm:pt modelId="{80F9FA3B-0E40-442B-8D56-FEE585ED122A}" type="pres">
      <dgm:prSet presAssocID="{56304B5D-20C0-42F9-BD95-B722FEAF2997}" presName="spaceRect" presStyleCnt="0"/>
      <dgm:spPr/>
    </dgm:pt>
    <dgm:pt modelId="{2A303D60-1784-445F-B6F3-1279EE72FD1A}" type="pres">
      <dgm:prSet presAssocID="{56304B5D-20C0-42F9-BD95-B722FEAF2997}" presName="parTx" presStyleLbl="revTx" presStyleIdx="0" presStyleCnt="5">
        <dgm:presLayoutVars>
          <dgm:chMax val="0"/>
          <dgm:chPref val="0"/>
        </dgm:presLayoutVars>
      </dgm:prSet>
      <dgm:spPr/>
    </dgm:pt>
    <dgm:pt modelId="{4994F7EF-F5EC-44D0-9B44-6E5749139B93}" type="pres">
      <dgm:prSet presAssocID="{9980E285-AB9C-47DF-915E-E6C05904EFDE}" presName="sibTrans" presStyleCnt="0"/>
      <dgm:spPr/>
    </dgm:pt>
    <dgm:pt modelId="{526CA607-4081-4C25-AABB-81CCADE317B7}" type="pres">
      <dgm:prSet presAssocID="{4033567C-66BF-4D13-8F6D-9353F1B4B241}" presName="compNode" presStyleCnt="0"/>
      <dgm:spPr/>
    </dgm:pt>
    <dgm:pt modelId="{0F619682-201E-48EA-8267-C044DE3AD60F}" type="pres">
      <dgm:prSet presAssocID="{4033567C-66BF-4D13-8F6D-9353F1B4B241}" presName="bgRect" presStyleLbl="bgShp" presStyleIdx="1" presStyleCnt="5"/>
      <dgm:spPr/>
    </dgm:pt>
    <dgm:pt modelId="{3FB384DF-F2C7-4EAA-90A2-94DE1EC583BF}" type="pres">
      <dgm:prSet presAssocID="{4033567C-66BF-4D13-8F6D-9353F1B4B24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</dgm:pt>
    <dgm:pt modelId="{0C7F983D-5357-411E-AC65-3A5A9069AECD}" type="pres">
      <dgm:prSet presAssocID="{4033567C-66BF-4D13-8F6D-9353F1B4B241}" presName="spaceRect" presStyleCnt="0"/>
      <dgm:spPr/>
    </dgm:pt>
    <dgm:pt modelId="{50BD3ADD-BE30-4BA2-8E0E-E62D611BB02C}" type="pres">
      <dgm:prSet presAssocID="{4033567C-66BF-4D13-8F6D-9353F1B4B241}" presName="parTx" presStyleLbl="revTx" presStyleIdx="1" presStyleCnt="5">
        <dgm:presLayoutVars>
          <dgm:chMax val="0"/>
          <dgm:chPref val="0"/>
        </dgm:presLayoutVars>
      </dgm:prSet>
      <dgm:spPr/>
    </dgm:pt>
    <dgm:pt modelId="{DE1A4DF7-767B-4EC6-8D0F-73B674E61E5B}" type="pres">
      <dgm:prSet presAssocID="{A29FABD9-A8F6-4F2C-B5E4-DDF8973F86CF}" presName="sibTrans" presStyleCnt="0"/>
      <dgm:spPr/>
    </dgm:pt>
    <dgm:pt modelId="{9A39EFB3-2C76-400D-8000-4F452B8054FB}" type="pres">
      <dgm:prSet presAssocID="{E8F81FA2-AC24-4984-970A-970F045FC091}" presName="compNode" presStyleCnt="0"/>
      <dgm:spPr/>
    </dgm:pt>
    <dgm:pt modelId="{882A924C-DA48-4D84-93CB-127B6CD31D56}" type="pres">
      <dgm:prSet presAssocID="{E8F81FA2-AC24-4984-970A-970F045FC091}" presName="bgRect" presStyleLbl="bgShp" presStyleIdx="2" presStyleCnt="5"/>
      <dgm:spPr/>
    </dgm:pt>
    <dgm:pt modelId="{AE2E960D-514A-407B-A39E-FCB8F64589A4}" type="pres">
      <dgm:prSet presAssocID="{E8F81FA2-AC24-4984-970A-970F045FC09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</dgm:pt>
    <dgm:pt modelId="{B28EF8EB-7516-445B-AA85-D185D69D109B}" type="pres">
      <dgm:prSet presAssocID="{E8F81FA2-AC24-4984-970A-970F045FC091}" presName="spaceRect" presStyleCnt="0"/>
      <dgm:spPr/>
    </dgm:pt>
    <dgm:pt modelId="{4B6971AA-5DC1-4C2E-B827-E9E0D41BAA49}" type="pres">
      <dgm:prSet presAssocID="{E8F81FA2-AC24-4984-970A-970F045FC091}" presName="parTx" presStyleLbl="revTx" presStyleIdx="2" presStyleCnt="5">
        <dgm:presLayoutVars>
          <dgm:chMax val="0"/>
          <dgm:chPref val="0"/>
        </dgm:presLayoutVars>
      </dgm:prSet>
      <dgm:spPr/>
    </dgm:pt>
    <dgm:pt modelId="{FD1F5FB0-7B0F-44C2-B425-A049E535F4FE}" type="pres">
      <dgm:prSet presAssocID="{E0D8290B-F72A-4F4B-AECD-8E3DB029CD43}" presName="sibTrans" presStyleCnt="0"/>
      <dgm:spPr/>
    </dgm:pt>
    <dgm:pt modelId="{274B37C8-478E-4D83-B916-B88C81C47C5E}" type="pres">
      <dgm:prSet presAssocID="{80AE2A6A-C946-44AA-8649-088C043C3351}" presName="compNode" presStyleCnt="0"/>
      <dgm:spPr/>
    </dgm:pt>
    <dgm:pt modelId="{81675AC7-54A1-4620-8113-C629A18230DB}" type="pres">
      <dgm:prSet presAssocID="{80AE2A6A-C946-44AA-8649-088C043C3351}" presName="bgRect" presStyleLbl="bgShp" presStyleIdx="3" presStyleCnt="5"/>
      <dgm:spPr/>
    </dgm:pt>
    <dgm:pt modelId="{3B847B67-0D5D-49E9-91FE-8269AA0E8CD1}" type="pres">
      <dgm:prSet presAssocID="{80AE2A6A-C946-44AA-8649-088C043C335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</dgm:pt>
    <dgm:pt modelId="{AC077E68-1EE0-4D7C-987F-33132DE88176}" type="pres">
      <dgm:prSet presAssocID="{80AE2A6A-C946-44AA-8649-088C043C3351}" presName="spaceRect" presStyleCnt="0"/>
      <dgm:spPr/>
    </dgm:pt>
    <dgm:pt modelId="{81DD8596-D20F-4862-8F62-F696AE32D851}" type="pres">
      <dgm:prSet presAssocID="{80AE2A6A-C946-44AA-8649-088C043C3351}" presName="parTx" presStyleLbl="revTx" presStyleIdx="3" presStyleCnt="5">
        <dgm:presLayoutVars>
          <dgm:chMax val="0"/>
          <dgm:chPref val="0"/>
        </dgm:presLayoutVars>
      </dgm:prSet>
      <dgm:spPr/>
    </dgm:pt>
    <dgm:pt modelId="{D1E67E5D-3263-41B3-B3B0-541A26ABC09A}" type="pres">
      <dgm:prSet presAssocID="{B1E40CC4-DDD4-426F-8B6B-A6E9E1135F6D}" presName="sibTrans" presStyleCnt="0"/>
      <dgm:spPr/>
    </dgm:pt>
    <dgm:pt modelId="{60A9A518-2452-437C-B541-7093C8E5D6D4}" type="pres">
      <dgm:prSet presAssocID="{864A6D13-1CEA-4ADC-9CF6-788109A4E734}" presName="compNode" presStyleCnt="0"/>
      <dgm:spPr/>
    </dgm:pt>
    <dgm:pt modelId="{6CA579FA-60BB-4C2A-938B-6C1CF99BDDF0}" type="pres">
      <dgm:prSet presAssocID="{864A6D13-1CEA-4ADC-9CF6-788109A4E734}" presName="bgRect" presStyleLbl="bgShp" presStyleIdx="4" presStyleCnt="5"/>
      <dgm:spPr/>
    </dgm:pt>
    <dgm:pt modelId="{F1956A5F-9A0A-4B5A-9D27-70C96343E733}" type="pres">
      <dgm:prSet presAssocID="{864A6D13-1CEA-4ADC-9CF6-788109A4E73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</dgm:pt>
    <dgm:pt modelId="{2A1AA905-D2A7-4AE6-9102-F2EE2C8F6182}" type="pres">
      <dgm:prSet presAssocID="{864A6D13-1CEA-4ADC-9CF6-788109A4E734}" presName="spaceRect" presStyleCnt="0"/>
      <dgm:spPr/>
    </dgm:pt>
    <dgm:pt modelId="{BC4D409D-CE4E-491F-8F28-5D2F5C66B082}" type="pres">
      <dgm:prSet presAssocID="{864A6D13-1CEA-4ADC-9CF6-788109A4E73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8CD0C0A-72D0-458D-B134-D1D3508436D9}" srcId="{193F6C69-CD8C-4152-A5BC-178D062E34E7}" destId="{864A6D13-1CEA-4ADC-9CF6-788109A4E734}" srcOrd="4" destOrd="0" parTransId="{6C5A3D21-17EF-4576-8B69-8DAA11DDBDF1}" sibTransId="{2CCA6CAF-E38C-4738-843C-F0D591BEF3CB}"/>
    <dgm:cxn modelId="{21BA0715-61C1-4BA0-80B5-9B8979F7F3CB}" type="presOf" srcId="{80AE2A6A-C946-44AA-8649-088C043C3351}" destId="{81DD8596-D20F-4862-8F62-F696AE32D851}" srcOrd="0" destOrd="0" presId="urn:microsoft.com/office/officeart/2018/2/layout/IconVerticalSolidList"/>
    <dgm:cxn modelId="{5A800422-8AC8-4D09-9202-F6B3869A21AC}" type="presOf" srcId="{E8F81FA2-AC24-4984-970A-970F045FC091}" destId="{4B6971AA-5DC1-4C2E-B827-E9E0D41BAA49}" srcOrd="0" destOrd="0" presId="urn:microsoft.com/office/officeart/2018/2/layout/IconVerticalSolidList"/>
    <dgm:cxn modelId="{F8D60772-DDA4-4070-A7A5-F820E741BAB3}" srcId="{193F6C69-CD8C-4152-A5BC-178D062E34E7}" destId="{4033567C-66BF-4D13-8F6D-9353F1B4B241}" srcOrd="1" destOrd="0" parTransId="{47BD33E0-C85D-4C80-A614-C937EF5B416E}" sibTransId="{A29FABD9-A8F6-4F2C-B5E4-DDF8973F86CF}"/>
    <dgm:cxn modelId="{39C15E74-8D76-4E03-8B3B-D919EB6355A2}" type="presOf" srcId="{56304B5D-20C0-42F9-BD95-B722FEAF2997}" destId="{2A303D60-1784-445F-B6F3-1279EE72FD1A}" srcOrd="0" destOrd="0" presId="urn:microsoft.com/office/officeart/2018/2/layout/IconVerticalSolidList"/>
    <dgm:cxn modelId="{F978B398-139B-4F84-A5D7-6457CD5BC0FD}" type="presOf" srcId="{864A6D13-1CEA-4ADC-9CF6-788109A4E734}" destId="{BC4D409D-CE4E-491F-8F28-5D2F5C66B082}" srcOrd="0" destOrd="0" presId="urn:microsoft.com/office/officeart/2018/2/layout/IconVerticalSolidList"/>
    <dgm:cxn modelId="{7109E69D-FCD4-4114-8092-BE3E9DE4F63C}" srcId="{193F6C69-CD8C-4152-A5BC-178D062E34E7}" destId="{80AE2A6A-C946-44AA-8649-088C043C3351}" srcOrd="3" destOrd="0" parTransId="{8D9035AF-7A1A-4834-8001-3DBC7E15B24D}" sibTransId="{B1E40CC4-DDD4-426F-8B6B-A6E9E1135F6D}"/>
    <dgm:cxn modelId="{630420A8-DE49-4FFE-BC01-D2657180FC52}" srcId="{193F6C69-CD8C-4152-A5BC-178D062E34E7}" destId="{56304B5D-20C0-42F9-BD95-B722FEAF2997}" srcOrd="0" destOrd="0" parTransId="{B063C36E-A8BA-4B25-8AC8-86FA74684C80}" sibTransId="{9980E285-AB9C-47DF-915E-E6C05904EFDE}"/>
    <dgm:cxn modelId="{B6288FB6-D5EC-44C2-8BA5-C017946192E6}" type="presOf" srcId="{4033567C-66BF-4D13-8F6D-9353F1B4B241}" destId="{50BD3ADD-BE30-4BA2-8E0E-E62D611BB02C}" srcOrd="0" destOrd="0" presId="urn:microsoft.com/office/officeart/2018/2/layout/IconVerticalSolidList"/>
    <dgm:cxn modelId="{46B73CD1-5FD2-4D74-9656-23C708346329}" type="presOf" srcId="{193F6C69-CD8C-4152-A5BC-178D062E34E7}" destId="{FF7C4F8C-8C6B-4728-AF5A-820202119ED5}" srcOrd="0" destOrd="0" presId="urn:microsoft.com/office/officeart/2018/2/layout/IconVerticalSolidList"/>
    <dgm:cxn modelId="{55035AD5-BCAB-4E29-A2F4-3BDAF8B4BECF}" srcId="{193F6C69-CD8C-4152-A5BC-178D062E34E7}" destId="{E8F81FA2-AC24-4984-970A-970F045FC091}" srcOrd="2" destOrd="0" parTransId="{61A2268C-BC6E-4423-AEF0-EFAFF8206BA0}" sibTransId="{E0D8290B-F72A-4F4B-AECD-8E3DB029CD43}"/>
    <dgm:cxn modelId="{8C2CC8D0-09AA-4F28-A7A6-4824EF0C06AC}" type="presParOf" srcId="{FF7C4F8C-8C6B-4728-AF5A-820202119ED5}" destId="{ED034BE5-039F-490D-84E2-93B8AF876A9C}" srcOrd="0" destOrd="0" presId="urn:microsoft.com/office/officeart/2018/2/layout/IconVerticalSolidList"/>
    <dgm:cxn modelId="{ACF4DD56-2C67-4E87-8A00-99715C0FF460}" type="presParOf" srcId="{ED034BE5-039F-490D-84E2-93B8AF876A9C}" destId="{27FA0EFF-B49D-4BE7-966D-3CC7F28D3B86}" srcOrd="0" destOrd="0" presId="urn:microsoft.com/office/officeart/2018/2/layout/IconVerticalSolidList"/>
    <dgm:cxn modelId="{DE580A12-D8DB-4ADC-899A-3132AFEBAD76}" type="presParOf" srcId="{ED034BE5-039F-490D-84E2-93B8AF876A9C}" destId="{6DD6CAD2-8B0A-46C6-8BC0-42F85D4A5237}" srcOrd="1" destOrd="0" presId="urn:microsoft.com/office/officeart/2018/2/layout/IconVerticalSolidList"/>
    <dgm:cxn modelId="{FD1DB42E-2C95-4380-B259-18B11144F414}" type="presParOf" srcId="{ED034BE5-039F-490D-84E2-93B8AF876A9C}" destId="{80F9FA3B-0E40-442B-8D56-FEE585ED122A}" srcOrd="2" destOrd="0" presId="urn:microsoft.com/office/officeart/2018/2/layout/IconVerticalSolidList"/>
    <dgm:cxn modelId="{BE0967B3-5E58-4E57-9B67-3C2ADEA87175}" type="presParOf" srcId="{ED034BE5-039F-490D-84E2-93B8AF876A9C}" destId="{2A303D60-1784-445F-B6F3-1279EE72FD1A}" srcOrd="3" destOrd="0" presId="urn:microsoft.com/office/officeart/2018/2/layout/IconVerticalSolidList"/>
    <dgm:cxn modelId="{ED47228C-5018-4E62-921B-64A18FEF6236}" type="presParOf" srcId="{FF7C4F8C-8C6B-4728-AF5A-820202119ED5}" destId="{4994F7EF-F5EC-44D0-9B44-6E5749139B93}" srcOrd="1" destOrd="0" presId="urn:microsoft.com/office/officeart/2018/2/layout/IconVerticalSolidList"/>
    <dgm:cxn modelId="{D1C2E0E0-AC7A-46E8-83F4-B18D21001AFB}" type="presParOf" srcId="{FF7C4F8C-8C6B-4728-AF5A-820202119ED5}" destId="{526CA607-4081-4C25-AABB-81CCADE317B7}" srcOrd="2" destOrd="0" presId="urn:microsoft.com/office/officeart/2018/2/layout/IconVerticalSolidList"/>
    <dgm:cxn modelId="{CC151980-7993-4424-B758-B767F6A46A63}" type="presParOf" srcId="{526CA607-4081-4C25-AABB-81CCADE317B7}" destId="{0F619682-201E-48EA-8267-C044DE3AD60F}" srcOrd="0" destOrd="0" presId="urn:microsoft.com/office/officeart/2018/2/layout/IconVerticalSolidList"/>
    <dgm:cxn modelId="{36EFA121-1657-44E8-84B1-75214E5FC8B2}" type="presParOf" srcId="{526CA607-4081-4C25-AABB-81CCADE317B7}" destId="{3FB384DF-F2C7-4EAA-90A2-94DE1EC583BF}" srcOrd="1" destOrd="0" presId="urn:microsoft.com/office/officeart/2018/2/layout/IconVerticalSolidList"/>
    <dgm:cxn modelId="{116B9137-66FD-4029-93C0-016D01495898}" type="presParOf" srcId="{526CA607-4081-4C25-AABB-81CCADE317B7}" destId="{0C7F983D-5357-411E-AC65-3A5A9069AECD}" srcOrd="2" destOrd="0" presId="urn:microsoft.com/office/officeart/2018/2/layout/IconVerticalSolidList"/>
    <dgm:cxn modelId="{7B21A93E-C014-4B4B-8B67-342CE4BE122C}" type="presParOf" srcId="{526CA607-4081-4C25-AABB-81CCADE317B7}" destId="{50BD3ADD-BE30-4BA2-8E0E-E62D611BB02C}" srcOrd="3" destOrd="0" presId="urn:microsoft.com/office/officeart/2018/2/layout/IconVerticalSolidList"/>
    <dgm:cxn modelId="{FA4E3650-BA7E-4FDD-A62B-5EEE53BA7456}" type="presParOf" srcId="{FF7C4F8C-8C6B-4728-AF5A-820202119ED5}" destId="{DE1A4DF7-767B-4EC6-8D0F-73B674E61E5B}" srcOrd="3" destOrd="0" presId="urn:microsoft.com/office/officeart/2018/2/layout/IconVerticalSolidList"/>
    <dgm:cxn modelId="{1A3D6007-0FC0-4107-BD45-7F0053889901}" type="presParOf" srcId="{FF7C4F8C-8C6B-4728-AF5A-820202119ED5}" destId="{9A39EFB3-2C76-400D-8000-4F452B8054FB}" srcOrd="4" destOrd="0" presId="urn:microsoft.com/office/officeart/2018/2/layout/IconVerticalSolidList"/>
    <dgm:cxn modelId="{DDBB97AB-4934-45FB-93E3-57288A7A6170}" type="presParOf" srcId="{9A39EFB3-2C76-400D-8000-4F452B8054FB}" destId="{882A924C-DA48-4D84-93CB-127B6CD31D56}" srcOrd="0" destOrd="0" presId="urn:microsoft.com/office/officeart/2018/2/layout/IconVerticalSolidList"/>
    <dgm:cxn modelId="{1A82170C-FE64-41D6-9396-AC5A2881DBE6}" type="presParOf" srcId="{9A39EFB3-2C76-400D-8000-4F452B8054FB}" destId="{AE2E960D-514A-407B-A39E-FCB8F64589A4}" srcOrd="1" destOrd="0" presId="urn:microsoft.com/office/officeart/2018/2/layout/IconVerticalSolidList"/>
    <dgm:cxn modelId="{58A8B13A-66B4-431F-AB34-A3BA95F0244F}" type="presParOf" srcId="{9A39EFB3-2C76-400D-8000-4F452B8054FB}" destId="{B28EF8EB-7516-445B-AA85-D185D69D109B}" srcOrd="2" destOrd="0" presId="urn:microsoft.com/office/officeart/2018/2/layout/IconVerticalSolidList"/>
    <dgm:cxn modelId="{6A281FE2-1733-4C32-8B27-CCB85BABAA84}" type="presParOf" srcId="{9A39EFB3-2C76-400D-8000-4F452B8054FB}" destId="{4B6971AA-5DC1-4C2E-B827-E9E0D41BAA49}" srcOrd="3" destOrd="0" presId="urn:microsoft.com/office/officeart/2018/2/layout/IconVerticalSolidList"/>
    <dgm:cxn modelId="{F3A5B5B9-B1F0-44A4-9CA0-BC56AA92859A}" type="presParOf" srcId="{FF7C4F8C-8C6B-4728-AF5A-820202119ED5}" destId="{FD1F5FB0-7B0F-44C2-B425-A049E535F4FE}" srcOrd="5" destOrd="0" presId="urn:microsoft.com/office/officeart/2018/2/layout/IconVerticalSolidList"/>
    <dgm:cxn modelId="{6D615631-D1B8-4229-BF30-0CC75DAB5F9A}" type="presParOf" srcId="{FF7C4F8C-8C6B-4728-AF5A-820202119ED5}" destId="{274B37C8-478E-4D83-B916-B88C81C47C5E}" srcOrd="6" destOrd="0" presId="urn:microsoft.com/office/officeart/2018/2/layout/IconVerticalSolidList"/>
    <dgm:cxn modelId="{CBC2BB2E-7C69-4417-BF7E-2ACEC41E5399}" type="presParOf" srcId="{274B37C8-478E-4D83-B916-B88C81C47C5E}" destId="{81675AC7-54A1-4620-8113-C629A18230DB}" srcOrd="0" destOrd="0" presId="urn:microsoft.com/office/officeart/2018/2/layout/IconVerticalSolidList"/>
    <dgm:cxn modelId="{9C039A5C-4CAE-4A95-BAC6-143753C39465}" type="presParOf" srcId="{274B37C8-478E-4D83-B916-B88C81C47C5E}" destId="{3B847B67-0D5D-49E9-91FE-8269AA0E8CD1}" srcOrd="1" destOrd="0" presId="urn:microsoft.com/office/officeart/2018/2/layout/IconVerticalSolidList"/>
    <dgm:cxn modelId="{063A16E4-5217-4C9E-B5A4-65C686878BF0}" type="presParOf" srcId="{274B37C8-478E-4D83-B916-B88C81C47C5E}" destId="{AC077E68-1EE0-4D7C-987F-33132DE88176}" srcOrd="2" destOrd="0" presId="urn:microsoft.com/office/officeart/2018/2/layout/IconVerticalSolidList"/>
    <dgm:cxn modelId="{2638FE53-C24F-49EE-9182-59EB960A3C77}" type="presParOf" srcId="{274B37C8-478E-4D83-B916-B88C81C47C5E}" destId="{81DD8596-D20F-4862-8F62-F696AE32D851}" srcOrd="3" destOrd="0" presId="urn:microsoft.com/office/officeart/2018/2/layout/IconVerticalSolidList"/>
    <dgm:cxn modelId="{F18D46D9-BDF2-42C9-A27C-E60405345E47}" type="presParOf" srcId="{FF7C4F8C-8C6B-4728-AF5A-820202119ED5}" destId="{D1E67E5D-3263-41B3-B3B0-541A26ABC09A}" srcOrd="7" destOrd="0" presId="urn:microsoft.com/office/officeart/2018/2/layout/IconVerticalSolidList"/>
    <dgm:cxn modelId="{79A2DC50-CB82-46C9-83BC-C487D5E54238}" type="presParOf" srcId="{FF7C4F8C-8C6B-4728-AF5A-820202119ED5}" destId="{60A9A518-2452-437C-B541-7093C8E5D6D4}" srcOrd="8" destOrd="0" presId="urn:microsoft.com/office/officeart/2018/2/layout/IconVerticalSolidList"/>
    <dgm:cxn modelId="{8C12C185-3292-4481-8552-D0CE71E2A71C}" type="presParOf" srcId="{60A9A518-2452-437C-B541-7093C8E5D6D4}" destId="{6CA579FA-60BB-4C2A-938B-6C1CF99BDDF0}" srcOrd="0" destOrd="0" presId="urn:microsoft.com/office/officeart/2018/2/layout/IconVerticalSolidList"/>
    <dgm:cxn modelId="{1238189D-7E05-488C-A08C-F1DF91BA5A0B}" type="presParOf" srcId="{60A9A518-2452-437C-B541-7093C8E5D6D4}" destId="{F1956A5F-9A0A-4B5A-9D27-70C96343E733}" srcOrd="1" destOrd="0" presId="urn:microsoft.com/office/officeart/2018/2/layout/IconVerticalSolidList"/>
    <dgm:cxn modelId="{AF78737B-F13A-4BA5-B8F7-9244E1F5BCDC}" type="presParOf" srcId="{60A9A518-2452-437C-B541-7093C8E5D6D4}" destId="{2A1AA905-D2A7-4AE6-9102-F2EE2C8F6182}" srcOrd="2" destOrd="0" presId="urn:microsoft.com/office/officeart/2018/2/layout/IconVerticalSolidList"/>
    <dgm:cxn modelId="{4FC1784D-6367-4D50-8C40-7FCE72103555}" type="presParOf" srcId="{60A9A518-2452-437C-B541-7093C8E5D6D4}" destId="{BC4D409D-CE4E-491F-8F28-5D2F5C66B0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EB4582-1B0E-4E77-B4F2-7221CC8850D1}" type="doc">
      <dgm:prSet loTypeId="urn:microsoft.com/office/officeart/2018/2/layout/IconVerticalSolidList" loCatId="icon" qsTypeId="urn:microsoft.com/office/officeart/2005/8/quickstyle/simple1#2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79B02BB-F296-4200-87EC-45310D079E1F}">
      <dgm:prSet/>
      <dgm:spPr/>
      <dgm:t>
        <a:bodyPr/>
        <a:lstStyle/>
        <a:p>
          <a:r>
            <a:rPr lang="en-GB" b="1"/>
            <a:t>internal conflicts</a:t>
          </a:r>
          <a:endParaRPr lang="en-US"/>
        </a:p>
      </dgm:t>
    </dgm:pt>
    <dgm:pt modelId="{19D66E31-878D-4A8D-95F4-83BBDBD105E9}" type="parTrans" cxnId="{1A9649F1-8670-48B1-B0DA-EC5BA55161D5}">
      <dgm:prSet/>
      <dgm:spPr/>
      <dgm:t>
        <a:bodyPr/>
        <a:lstStyle/>
        <a:p>
          <a:endParaRPr lang="en-US"/>
        </a:p>
      </dgm:t>
    </dgm:pt>
    <dgm:pt modelId="{CCA577B6-82D0-444C-803C-DD7449DF7EBF}" type="sibTrans" cxnId="{1A9649F1-8670-48B1-B0DA-EC5BA55161D5}">
      <dgm:prSet/>
      <dgm:spPr/>
      <dgm:t>
        <a:bodyPr/>
        <a:lstStyle/>
        <a:p>
          <a:endParaRPr lang="en-US"/>
        </a:p>
      </dgm:t>
    </dgm:pt>
    <dgm:pt modelId="{C65C228F-632E-47F5-B22A-112D8A2CB909}">
      <dgm:prSet/>
      <dgm:spPr/>
      <dgm:t>
        <a:bodyPr/>
        <a:lstStyle/>
        <a:p>
          <a:r>
            <a:rPr lang="en-GB" b="1"/>
            <a:t>undesired feedback</a:t>
          </a:r>
          <a:endParaRPr lang="en-US"/>
        </a:p>
      </dgm:t>
    </dgm:pt>
    <dgm:pt modelId="{4A385DCB-C326-4E92-ACA0-97A277629F24}" type="parTrans" cxnId="{C67C5006-E539-47DA-ABF8-26122A837B7C}">
      <dgm:prSet/>
      <dgm:spPr/>
      <dgm:t>
        <a:bodyPr/>
        <a:lstStyle/>
        <a:p>
          <a:endParaRPr lang="en-US"/>
        </a:p>
      </dgm:t>
    </dgm:pt>
    <dgm:pt modelId="{B492F3A6-0D42-4D87-8314-EB0B5B439BFE}" type="sibTrans" cxnId="{C67C5006-E539-47DA-ABF8-26122A837B7C}">
      <dgm:prSet/>
      <dgm:spPr/>
      <dgm:t>
        <a:bodyPr/>
        <a:lstStyle/>
        <a:p>
          <a:endParaRPr lang="en-US"/>
        </a:p>
      </dgm:t>
    </dgm:pt>
    <dgm:pt modelId="{A2FA24AE-5E9B-4FC7-A1AE-E3BB1C08FB43}">
      <dgm:prSet/>
      <dgm:spPr/>
      <dgm:t>
        <a:bodyPr/>
        <a:lstStyle/>
        <a:p>
          <a:r>
            <a:rPr lang="en-GB" b="1"/>
            <a:t>Longer Project Timelines</a:t>
          </a:r>
          <a:endParaRPr lang="en-US"/>
        </a:p>
      </dgm:t>
    </dgm:pt>
    <dgm:pt modelId="{DF50D4CC-6232-4738-9085-3905DE87ADCC}" type="parTrans" cxnId="{7C3ED5F1-EFCA-4AB5-B295-669C0908C484}">
      <dgm:prSet/>
      <dgm:spPr/>
      <dgm:t>
        <a:bodyPr/>
        <a:lstStyle/>
        <a:p>
          <a:endParaRPr lang="en-US"/>
        </a:p>
      </dgm:t>
    </dgm:pt>
    <dgm:pt modelId="{82282345-4207-4D50-BAE7-DDAFB590A449}" type="sibTrans" cxnId="{7C3ED5F1-EFCA-4AB5-B295-669C0908C484}">
      <dgm:prSet/>
      <dgm:spPr/>
      <dgm:t>
        <a:bodyPr/>
        <a:lstStyle/>
        <a:p>
          <a:endParaRPr lang="en-US"/>
        </a:p>
      </dgm:t>
    </dgm:pt>
    <dgm:pt modelId="{D8030653-691E-47A7-ADA3-F738747D01CC}">
      <dgm:prSet/>
      <dgm:spPr/>
      <dgm:t>
        <a:bodyPr/>
        <a:lstStyle/>
        <a:p>
          <a:r>
            <a:rPr lang="en-GB" b="1"/>
            <a:t>Leadership Issues</a:t>
          </a:r>
          <a:endParaRPr lang="en-US"/>
        </a:p>
      </dgm:t>
    </dgm:pt>
    <dgm:pt modelId="{6C094426-AEF0-4B12-A297-FD0EC496700B}" type="parTrans" cxnId="{7875360E-4DAD-4CBB-B5E2-217855A3FDD5}">
      <dgm:prSet/>
      <dgm:spPr/>
      <dgm:t>
        <a:bodyPr/>
        <a:lstStyle/>
        <a:p>
          <a:endParaRPr lang="en-US"/>
        </a:p>
      </dgm:t>
    </dgm:pt>
    <dgm:pt modelId="{2506CE1B-73D1-454C-A4EB-73F47E1460B3}" type="sibTrans" cxnId="{7875360E-4DAD-4CBB-B5E2-217855A3FDD5}">
      <dgm:prSet/>
      <dgm:spPr/>
      <dgm:t>
        <a:bodyPr/>
        <a:lstStyle/>
        <a:p>
          <a:endParaRPr lang="en-US"/>
        </a:p>
      </dgm:t>
    </dgm:pt>
    <dgm:pt modelId="{77985BEF-3C99-40FF-AEEC-29CD5ED58D4F}">
      <dgm:prSet/>
      <dgm:spPr/>
      <dgm:t>
        <a:bodyPr/>
        <a:lstStyle/>
        <a:p>
          <a:r>
            <a:rPr lang="en-GB" b="1"/>
            <a:t>Responsibility Issues</a:t>
          </a:r>
          <a:endParaRPr lang="en-US"/>
        </a:p>
      </dgm:t>
    </dgm:pt>
    <dgm:pt modelId="{0F6981B0-72AB-4012-BE09-C2B47102C6AF}" type="parTrans" cxnId="{F6A03C2E-5D33-42D2-A613-41FA885AA334}">
      <dgm:prSet/>
      <dgm:spPr/>
      <dgm:t>
        <a:bodyPr/>
        <a:lstStyle/>
        <a:p>
          <a:endParaRPr lang="en-US"/>
        </a:p>
      </dgm:t>
    </dgm:pt>
    <dgm:pt modelId="{E6BE56EC-5380-4126-B72E-D1E8BB9268E8}" type="sibTrans" cxnId="{F6A03C2E-5D33-42D2-A613-41FA885AA334}">
      <dgm:prSet/>
      <dgm:spPr/>
      <dgm:t>
        <a:bodyPr/>
        <a:lstStyle/>
        <a:p>
          <a:endParaRPr lang="en-US"/>
        </a:p>
      </dgm:t>
    </dgm:pt>
    <dgm:pt modelId="{6FE29027-0BAF-439B-8BC2-12CD66FD4D2C}" type="pres">
      <dgm:prSet presAssocID="{7CEB4582-1B0E-4E77-B4F2-7221CC8850D1}" presName="root" presStyleCnt="0">
        <dgm:presLayoutVars>
          <dgm:dir/>
          <dgm:resizeHandles val="exact"/>
        </dgm:presLayoutVars>
      </dgm:prSet>
      <dgm:spPr/>
    </dgm:pt>
    <dgm:pt modelId="{7F1CC0EE-1107-4108-82F5-4A6D6179411B}" type="pres">
      <dgm:prSet presAssocID="{879B02BB-F296-4200-87EC-45310D079E1F}" presName="compNode" presStyleCnt="0"/>
      <dgm:spPr/>
    </dgm:pt>
    <dgm:pt modelId="{A1A077E2-3AA9-4B7A-B258-B4A53E2FDF93}" type="pres">
      <dgm:prSet presAssocID="{879B02BB-F296-4200-87EC-45310D079E1F}" presName="bgRect" presStyleLbl="bgShp" presStyleIdx="0" presStyleCnt="5"/>
      <dgm:spPr/>
    </dgm:pt>
    <dgm:pt modelId="{C343DD79-F996-4798-B488-5CB4822E4AAC}" type="pres">
      <dgm:prSet presAssocID="{879B02BB-F296-4200-87EC-45310D079E1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</dgm:pt>
    <dgm:pt modelId="{6A4D1FA7-9EDD-4A86-92BB-60F0C7D617EB}" type="pres">
      <dgm:prSet presAssocID="{879B02BB-F296-4200-87EC-45310D079E1F}" presName="spaceRect" presStyleCnt="0"/>
      <dgm:spPr/>
    </dgm:pt>
    <dgm:pt modelId="{E6C2BD5F-FBA6-4E7F-8BE4-4A0BEF54D7F5}" type="pres">
      <dgm:prSet presAssocID="{879B02BB-F296-4200-87EC-45310D079E1F}" presName="parTx" presStyleLbl="revTx" presStyleIdx="0" presStyleCnt="5">
        <dgm:presLayoutVars>
          <dgm:chMax val="0"/>
          <dgm:chPref val="0"/>
        </dgm:presLayoutVars>
      </dgm:prSet>
      <dgm:spPr/>
    </dgm:pt>
    <dgm:pt modelId="{60373D83-5958-48C5-B504-4FF95D6CD4ED}" type="pres">
      <dgm:prSet presAssocID="{CCA577B6-82D0-444C-803C-DD7449DF7EBF}" presName="sibTrans" presStyleCnt="0"/>
      <dgm:spPr/>
    </dgm:pt>
    <dgm:pt modelId="{C3C3009D-F360-4FBF-8325-68D617F6C72A}" type="pres">
      <dgm:prSet presAssocID="{C65C228F-632E-47F5-B22A-112D8A2CB909}" presName="compNode" presStyleCnt="0"/>
      <dgm:spPr/>
    </dgm:pt>
    <dgm:pt modelId="{4819D221-3914-47BB-95D1-2EF4F4C89FCC}" type="pres">
      <dgm:prSet presAssocID="{C65C228F-632E-47F5-B22A-112D8A2CB909}" presName="bgRect" presStyleLbl="bgShp" presStyleIdx="1" presStyleCnt="5"/>
      <dgm:spPr/>
    </dgm:pt>
    <dgm:pt modelId="{F8708B51-BC58-4E6F-B1DB-5E045A23EB22}" type="pres">
      <dgm:prSet presAssocID="{C65C228F-632E-47F5-B22A-112D8A2CB90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</dgm:pt>
    <dgm:pt modelId="{5BDADD63-6215-43F0-AC88-6C03C51C2DA5}" type="pres">
      <dgm:prSet presAssocID="{C65C228F-632E-47F5-B22A-112D8A2CB909}" presName="spaceRect" presStyleCnt="0"/>
      <dgm:spPr/>
    </dgm:pt>
    <dgm:pt modelId="{721ADD8C-837D-4339-B315-D33C1B61C989}" type="pres">
      <dgm:prSet presAssocID="{C65C228F-632E-47F5-B22A-112D8A2CB909}" presName="parTx" presStyleLbl="revTx" presStyleIdx="1" presStyleCnt="5">
        <dgm:presLayoutVars>
          <dgm:chMax val="0"/>
          <dgm:chPref val="0"/>
        </dgm:presLayoutVars>
      </dgm:prSet>
      <dgm:spPr/>
    </dgm:pt>
    <dgm:pt modelId="{551B89C9-3EE7-4006-92E2-EE38C0826756}" type="pres">
      <dgm:prSet presAssocID="{B492F3A6-0D42-4D87-8314-EB0B5B439BFE}" presName="sibTrans" presStyleCnt="0"/>
      <dgm:spPr/>
    </dgm:pt>
    <dgm:pt modelId="{46703950-1E9E-4284-B29C-70D311965BF5}" type="pres">
      <dgm:prSet presAssocID="{A2FA24AE-5E9B-4FC7-A1AE-E3BB1C08FB43}" presName="compNode" presStyleCnt="0"/>
      <dgm:spPr/>
    </dgm:pt>
    <dgm:pt modelId="{D9D0C4D0-0332-452A-83DA-DC113DBDCF85}" type="pres">
      <dgm:prSet presAssocID="{A2FA24AE-5E9B-4FC7-A1AE-E3BB1C08FB43}" presName="bgRect" presStyleLbl="bgShp" presStyleIdx="2" presStyleCnt="5"/>
      <dgm:spPr/>
    </dgm:pt>
    <dgm:pt modelId="{9DDA2E0A-73E4-438B-ADDF-A3E5DA9F04CB}" type="pres">
      <dgm:prSet presAssocID="{A2FA24AE-5E9B-4FC7-A1AE-E3BB1C08FB4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</dgm:pt>
    <dgm:pt modelId="{0041D8FA-3ADE-41E8-87F1-30D6F3F4D6F9}" type="pres">
      <dgm:prSet presAssocID="{A2FA24AE-5E9B-4FC7-A1AE-E3BB1C08FB43}" presName="spaceRect" presStyleCnt="0"/>
      <dgm:spPr/>
    </dgm:pt>
    <dgm:pt modelId="{EE46237F-AFD0-4B95-8ADF-1BCD025A36F1}" type="pres">
      <dgm:prSet presAssocID="{A2FA24AE-5E9B-4FC7-A1AE-E3BB1C08FB43}" presName="parTx" presStyleLbl="revTx" presStyleIdx="2" presStyleCnt="5">
        <dgm:presLayoutVars>
          <dgm:chMax val="0"/>
          <dgm:chPref val="0"/>
        </dgm:presLayoutVars>
      </dgm:prSet>
      <dgm:spPr/>
    </dgm:pt>
    <dgm:pt modelId="{1576A17B-7011-497C-9BC7-2C3FEB355C4A}" type="pres">
      <dgm:prSet presAssocID="{82282345-4207-4D50-BAE7-DDAFB590A449}" presName="sibTrans" presStyleCnt="0"/>
      <dgm:spPr/>
    </dgm:pt>
    <dgm:pt modelId="{4FC1621D-C5D3-4511-BFC4-1FC3AB2A67AB}" type="pres">
      <dgm:prSet presAssocID="{D8030653-691E-47A7-ADA3-F738747D01CC}" presName="compNode" presStyleCnt="0"/>
      <dgm:spPr/>
    </dgm:pt>
    <dgm:pt modelId="{327BA502-D604-4D35-98F7-334B37B4D850}" type="pres">
      <dgm:prSet presAssocID="{D8030653-691E-47A7-ADA3-F738747D01CC}" presName="bgRect" presStyleLbl="bgShp" presStyleIdx="3" presStyleCnt="5"/>
      <dgm:spPr/>
    </dgm:pt>
    <dgm:pt modelId="{CBC284CF-3EB2-4E9E-80AF-6DEB154DA10F}" type="pres">
      <dgm:prSet presAssocID="{D8030653-691E-47A7-ADA3-F738747D01C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</dgm:pt>
    <dgm:pt modelId="{24C98A2B-C687-4F68-963C-814F844A68B5}" type="pres">
      <dgm:prSet presAssocID="{D8030653-691E-47A7-ADA3-F738747D01CC}" presName="spaceRect" presStyleCnt="0"/>
      <dgm:spPr/>
    </dgm:pt>
    <dgm:pt modelId="{11570C07-0AA1-4BAC-BDE2-E18A42B35778}" type="pres">
      <dgm:prSet presAssocID="{D8030653-691E-47A7-ADA3-F738747D01CC}" presName="parTx" presStyleLbl="revTx" presStyleIdx="3" presStyleCnt="5">
        <dgm:presLayoutVars>
          <dgm:chMax val="0"/>
          <dgm:chPref val="0"/>
        </dgm:presLayoutVars>
      </dgm:prSet>
      <dgm:spPr/>
    </dgm:pt>
    <dgm:pt modelId="{9E487440-BF87-42ED-AF9B-BAB55E94B311}" type="pres">
      <dgm:prSet presAssocID="{2506CE1B-73D1-454C-A4EB-73F47E1460B3}" presName="sibTrans" presStyleCnt="0"/>
      <dgm:spPr/>
    </dgm:pt>
    <dgm:pt modelId="{E7EAB172-0479-4235-877F-A53DFB0FC013}" type="pres">
      <dgm:prSet presAssocID="{77985BEF-3C99-40FF-AEEC-29CD5ED58D4F}" presName="compNode" presStyleCnt="0"/>
      <dgm:spPr/>
    </dgm:pt>
    <dgm:pt modelId="{A95624D5-026F-48FC-B869-0A1E0D19280A}" type="pres">
      <dgm:prSet presAssocID="{77985BEF-3C99-40FF-AEEC-29CD5ED58D4F}" presName="bgRect" presStyleLbl="bgShp" presStyleIdx="4" presStyleCnt="5"/>
      <dgm:spPr/>
    </dgm:pt>
    <dgm:pt modelId="{F7DF9490-DA5A-4B35-A967-9EE45EF6B271}" type="pres">
      <dgm:prSet presAssocID="{77985BEF-3C99-40FF-AEEC-29CD5ED58D4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</dgm:pt>
    <dgm:pt modelId="{7C3C4AAD-D792-450F-A758-0721438B7E71}" type="pres">
      <dgm:prSet presAssocID="{77985BEF-3C99-40FF-AEEC-29CD5ED58D4F}" presName="spaceRect" presStyleCnt="0"/>
      <dgm:spPr/>
    </dgm:pt>
    <dgm:pt modelId="{255F82C6-1087-4FF9-B641-4EF40FED0184}" type="pres">
      <dgm:prSet presAssocID="{77985BEF-3C99-40FF-AEEC-29CD5ED58D4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67C5006-E539-47DA-ABF8-26122A837B7C}" srcId="{7CEB4582-1B0E-4E77-B4F2-7221CC8850D1}" destId="{C65C228F-632E-47F5-B22A-112D8A2CB909}" srcOrd="1" destOrd="0" parTransId="{4A385DCB-C326-4E92-ACA0-97A277629F24}" sibTransId="{B492F3A6-0D42-4D87-8314-EB0B5B439BFE}"/>
    <dgm:cxn modelId="{7875360E-4DAD-4CBB-B5E2-217855A3FDD5}" srcId="{7CEB4582-1B0E-4E77-B4F2-7221CC8850D1}" destId="{D8030653-691E-47A7-ADA3-F738747D01CC}" srcOrd="3" destOrd="0" parTransId="{6C094426-AEF0-4B12-A297-FD0EC496700B}" sibTransId="{2506CE1B-73D1-454C-A4EB-73F47E1460B3}"/>
    <dgm:cxn modelId="{7D76D81F-53D3-4856-A986-BA00C5D5A5C4}" type="presOf" srcId="{D8030653-691E-47A7-ADA3-F738747D01CC}" destId="{11570C07-0AA1-4BAC-BDE2-E18A42B35778}" srcOrd="0" destOrd="0" presId="urn:microsoft.com/office/officeart/2018/2/layout/IconVerticalSolidList"/>
    <dgm:cxn modelId="{55ADDE25-6A57-4361-BABC-CC367C39CCFD}" type="presOf" srcId="{77985BEF-3C99-40FF-AEEC-29CD5ED58D4F}" destId="{255F82C6-1087-4FF9-B641-4EF40FED0184}" srcOrd="0" destOrd="0" presId="urn:microsoft.com/office/officeart/2018/2/layout/IconVerticalSolidList"/>
    <dgm:cxn modelId="{F6A03C2E-5D33-42D2-A613-41FA885AA334}" srcId="{7CEB4582-1B0E-4E77-B4F2-7221CC8850D1}" destId="{77985BEF-3C99-40FF-AEEC-29CD5ED58D4F}" srcOrd="4" destOrd="0" parTransId="{0F6981B0-72AB-4012-BE09-C2B47102C6AF}" sibTransId="{E6BE56EC-5380-4126-B72E-D1E8BB9268E8}"/>
    <dgm:cxn modelId="{789E4F74-B844-47AB-89F8-3DB213EC9C08}" type="presOf" srcId="{A2FA24AE-5E9B-4FC7-A1AE-E3BB1C08FB43}" destId="{EE46237F-AFD0-4B95-8ADF-1BCD025A36F1}" srcOrd="0" destOrd="0" presId="urn:microsoft.com/office/officeart/2018/2/layout/IconVerticalSolidList"/>
    <dgm:cxn modelId="{CD5216A3-E401-47D7-98E7-576E170ED286}" type="presOf" srcId="{C65C228F-632E-47F5-B22A-112D8A2CB909}" destId="{721ADD8C-837D-4339-B315-D33C1B61C989}" srcOrd="0" destOrd="0" presId="urn:microsoft.com/office/officeart/2018/2/layout/IconVerticalSolidList"/>
    <dgm:cxn modelId="{7C484BA6-805C-43B6-8803-1CD050A1425A}" type="presOf" srcId="{7CEB4582-1B0E-4E77-B4F2-7221CC8850D1}" destId="{6FE29027-0BAF-439B-8BC2-12CD66FD4D2C}" srcOrd="0" destOrd="0" presId="urn:microsoft.com/office/officeart/2018/2/layout/IconVerticalSolidList"/>
    <dgm:cxn modelId="{1A9649F1-8670-48B1-B0DA-EC5BA55161D5}" srcId="{7CEB4582-1B0E-4E77-B4F2-7221CC8850D1}" destId="{879B02BB-F296-4200-87EC-45310D079E1F}" srcOrd="0" destOrd="0" parTransId="{19D66E31-878D-4A8D-95F4-83BBDBD105E9}" sibTransId="{CCA577B6-82D0-444C-803C-DD7449DF7EBF}"/>
    <dgm:cxn modelId="{7C3ED5F1-EFCA-4AB5-B295-669C0908C484}" srcId="{7CEB4582-1B0E-4E77-B4F2-7221CC8850D1}" destId="{A2FA24AE-5E9B-4FC7-A1AE-E3BB1C08FB43}" srcOrd="2" destOrd="0" parTransId="{DF50D4CC-6232-4738-9085-3905DE87ADCC}" sibTransId="{82282345-4207-4D50-BAE7-DDAFB590A449}"/>
    <dgm:cxn modelId="{2CD6BFF2-455E-4A3B-8DCB-C48996804D91}" type="presOf" srcId="{879B02BB-F296-4200-87EC-45310D079E1F}" destId="{E6C2BD5F-FBA6-4E7F-8BE4-4A0BEF54D7F5}" srcOrd="0" destOrd="0" presId="urn:microsoft.com/office/officeart/2018/2/layout/IconVerticalSolidList"/>
    <dgm:cxn modelId="{131A99CE-28FE-4A74-9A01-5138EF15F78F}" type="presParOf" srcId="{6FE29027-0BAF-439B-8BC2-12CD66FD4D2C}" destId="{7F1CC0EE-1107-4108-82F5-4A6D6179411B}" srcOrd="0" destOrd="0" presId="urn:microsoft.com/office/officeart/2018/2/layout/IconVerticalSolidList"/>
    <dgm:cxn modelId="{6CC53739-7584-4C6E-A207-3695A35EAAF4}" type="presParOf" srcId="{7F1CC0EE-1107-4108-82F5-4A6D6179411B}" destId="{A1A077E2-3AA9-4B7A-B258-B4A53E2FDF93}" srcOrd="0" destOrd="0" presId="urn:microsoft.com/office/officeart/2018/2/layout/IconVerticalSolidList"/>
    <dgm:cxn modelId="{C875C085-0192-49F3-ABB5-7FC8448D77A9}" type="presParOf" srcId="{7F1CC0EE-1107-4108-82F5-4A6D6179411B}" destId="{C343DD79-F996-4798-B488-5CB4822E4AAC}" srcOrd="1" destOrd="0" presId="urn:microsoft.com/office/officeart/2018/2/layout/IconVerticalSolidList"/>
    <dgm:cxn modelId="{36746307-C0B3-4036-ABB5-485EB985A996}" type="presParOf" srcId="{7F1CC0EE-1107-4108-82F5-4A6D6179411B}" destId="{6A4D1FA7-9EDD-4A86-92BB-60F0C7D617EB}" srcOrd="2" destOrd="0" presId="urn:microsoft.com/office/officeart/2018/2/layout/IconVerticalSolidList"/>
    <dgm:cxn modelId="{C4EFD281-580F-4E56-9575-27475843DB3E}" type="presParOf" srcId="{7F1CC0EE-1107-4108-82F5-4A6D6179411B}" destId="{E6C2BD5F-FBA6-4E7F-8BE4-4A0BEF54D7F5}" srcOrd="3" destOrd="0" presId="urn:microsoft.com/office/officeart/2018/2/layout/IconVerticalSolidList"/>
    <dgm:cxn modelId="{E206FB73-DEF2-4054-9B6C-4CEA457DA525}" type="presParOf" srcId="{6FE29027-0BAF-439B-8BC2-12CD66FD4D2C}" destId="{60373D83-5958-48C5-B504-4FF95D6CD4ED}" srcOrd="1" destOrd="0" presId="urn:microsoft.com/office/officeart/2018/2/layout/IconVerticalSolidList"/>
    <dgm:cxn modelId="{9F01F1C6-C651-4501-8058-05C54AD40801}" type="presParOf" srcId="{6FE29027-0BAF-439B-8BC2-12CD66FD4D2C}" destId="{C3C3009D-F360-4FBF-8325-68D617F6C72A}" srcOrd="2" destOrd="0" presId="urn:microsoft.com/office/officeart/2018/2/layout/IconVerticalSolidList"/>
    <dgm:cxn modelId="{9DA2F473-613F-46E1-BB9E-9130DBB2B09B}" type="presParOf" srcId="{C3C3009D-F360-4FBF-8325-68D617F6C72A}" destId="{4819D221-3914-47BB-95D1-2EF4F4C89FCC}" srcOrd="0" destOrd="0" presId="urn:microsoft.com/office/officeart/2018/2/layout/IconVerticalSolidList"/>
    <dgm:cxn modelId="{C01DAE82-EBFA-413B-8723-FBF69C550BA6}" type="presParOf" srcId="{C3C3009D-F360-4FBF-8325-68D617F6C72A}" destId="{F8708B51-BC58-4E6F-B1DB-5E045A23EB22}" srcOrd="1" destOrd="0" presId="urn:microsoft.com/office/officeart/2018/2/layout/IconVerticalSolidList"/>
    <dgm:cxn modelId="{04FFC790-520D-4B69-8201-F8615996B2DF}" type="presParOf" srcId="{C3C3009D-F360-4FBF-8325-68D617F6C72A}" destId="{5BDADD63-6215-43F0-AC88-6C03C51C2DA5}" srcOrd="2" destOrd="0" presId="urn:microsoft.com/office/officeart/2018/2/layout/IconVerticalSolidList"/>
    <dgm:cxn modelId="{1CA7B8C1-6361-48FF-8E09-701849CE4C34}" type="presParOf" srcId="{C3C3009D-F360-4FBF-8325-68D617F6C72A}" destId="{721ADD8C-837D-4339-B315-D33C1B61C989}" srcOrd="3" destOrd="0" presId="urn:microsoft.com/office/officeart/2018/2/layout/IconVerticalSolidList"/>
    <dgm:cxn modelId="{91B49373-CFC8-432E-8480-AABC848EE134}" type="presParOf" srcId="{6FE29027-0BAF-439B-8BC2-12CD66FD4D2C}" destId="{551B89C9-3EE7-4006-92E2-EE38C0826756}" srcOrd="3" destOrd="0" presId="urn:microsoft.com/office/officeart/2018/2/layout/IconVerticalSolidList"/>
    <dgm:cxn modelId="{FEEEBF69-EFA4-459D-ADEC-38D0201279A1}" type="presParOf" srcId="{6FE29027-0BAF-439B-8BC2-12CD66FD4D2C}" destId="{46703950-1E9E-4284-B29C-70D311965BF5}" srcOrd="4" destOrd="0" presId="urn:microsoft.com/office/officeart/2018/2/layout/IconVerticalSolidList"/>
    <dgm:cxn modelId="{20480F89-CE7F-4FF7-AF27-027DFFDAC922}" type="presParOf" srcId="{46703950-1E9E-4284-B29C-70D311965BF5}" destId="{D9D0C4D0-0332-452A-83DA-DC113DBDCF85}" srcOrd="0" destOrd="0" presId="urn:microsoft.com/office/officeart/2018/2/layout/IconVerticalSolidList"/>
    <dgm:cxn modelId="{B4D5D298-0841-4AD6-949D-EBE39423A1BD}" type="presParOf" srcId="{46703950-1E9E-4284-B29C-70D311965BF5}" destId="{9DDA2E0A-73E4-438B-ADDF-A3E5DA9F04CB}" srcOrd="1" destOrd="0" presId="urn:microsoft.com/office/officeart/2018/2/layout/IconVerticalSolidList"/>
    <dgm:cxn modelId="{FDAE4475-24B7-4FA6-8834-02E96965EBE3}" type="presParOf" srcId="{46703950-1E9E-4284-B29C-70D311965BF5}" destId="{0041D8FA-3ADE-41E8-87F1-30D6F3F4D6F9}" srcOrd="2" destOrd="0" presId="urn:microsoft.com/office/officeart/2018/2/layout/IconVerticalSolidList"/>
    <dgm:cxn modelId="{D15D77CB-9D06-449A-8869-2A77DEA3A31D}" type="presParOf" srcId="{46703950-1E9E-4284-B29C-70D311965BF5}" destId="{EE46237F-AFD0-4B95-8ADF-1BCD025A36F1}" srcOrd="3" destOrd="0" presId="urn:microsoft.com/office/officeart/2018/2/layout/IconVerticalSolidList"/>
    <dgm:cxn modelId="{3F81EB9F-39D2-4122-9E0B-3EB5938F5390}" type="presParOf" srcId="{6FE29027-0BAF-439B-8BC2-12CD66FD4D2C}" destId="{1576A17B-7011-497C-9BC7-2C3FEB355C4A}" srcOrd="5" destOrd="0" presId="urn:microsoft.com/office/officeart/2018/2/layout/IconVerticalSolidList"/>
    <dgm:cxn modelId="{08652CDB-F98A-4A36-9857-D15C2F4A839C}" type="presParOf" srcId="{6FE29027-0BAF-439B-8BC2-12CD66FD4D2C}" destId="{4FC1621D-C5D3-4511-BFC4-1FC3AB2A67AB}" srcOrd="6" destOrd="0" presId="urn:microsoft.com/office/officeart/2018/2/layout/IconVerticalSolidList"/>
    <dgm:cxn modelId="{733F281E-A86B-4FA9-8DB4-C7F8098A34F3}" type="presParOf" srcId="{4FC1621D-C5D3-4511-BFC4-1FC3AB2A67AB}" destId="{327BA502-D604-4D35-98F7-334B37B4D850}" srcOrd="0" destOrd="0" presId="urn:microsoft.com/office/officeart/2018/2/layout/IconVerticalSolidList"/>
    <dgm:cxn modelId="{937BDD0A-7567-40C2-8A6A-984DF55D7AB6}" type="presParOf" srcId="{4FC1621D-C5D3-4511-BFC4-1FC3AB2A67AB}" destId="{CBC284CF-3EB2-4E9E-80AF-6DEB154DA10F}" srcOrd="1" destOrd="0" presId="urn:microsoft.com/office/officeart/2018/2/layout/IconVerticalSolidList"/>
    <dgm:cxn modelId="{DC8E8B6F-178F-464E-AF90-1EF4C8428350}" type="presParOf" srcId="{4FC1621D-C5D3-4511-BFC4-1FC3AB2A67AB}" destId="{24C98A2B-C687-4F68-963C-814F844A68B5}" srcOrd="2" destOrd="0" presId="urn:microsoft.com/office/officeart/2018/2/layout/IconVerticalSolidList"/>
    <dgm:cxn modelId="{7458AA45-70FC-4784-9701-3CF749DF7396}" type="presParOf" srcId="{4FC1621D-C5D3-4511-BFC4-1FC3AB2A67AB}" destId="{11570C07-0AA1-4BAC-BDE2-E18A42B35778}" srcOrd="3" destOrd="0" presId="urn:microsoft.com/office/officeart/2018/2/layout/IconVerticalSolidList"/>
    <dgm:cxn modelId="{77B0D21E-C7A7-4540-8507-D2E0CE1A8E1A}" type="presParOf" srcId="{6FE29027-0BAF-439B-8BC2-12CD66FD4D2C}" destId="{9E487440-BF87-42ED-AF9B-BAB55E94B311}" srcOrd="7" destOrd="0" presId="urn:microsoft.com/office/officeart/2018/2/layout/IconVerticalSolidList"/>
    <dgm:cxn modelId="{A8F5575F-B52E-4826-A3AD-98A40147D5FE}" type="presParOf" srcId="{6FE29027-0BAF-439B-8BC2-12CD66FD4D2C}" destId="{E7EAB172-0479-4235-877F-A53DFB0FC013}" srcOrd="8" destOrd="0" presId="urn:microsoft.com/office/officeart/2018/2/layout/IconVerticalSolidList"/>
    <dgm:cxn modelId="{4DDD7ACA-0B4F-4250-B7E6-9719ACFC7DAB}" type="presParOf" srcId="{E7EAB172-0479-4235-877F-A53DFB0FC013}" destId="{A95624D5-026F-48FC-B869-0A1E0D19280A}" srcOrd="0" destOrd="0" presId="urn:microsoft.com/office/officeart/2018/2/layout/IconVerticalSolidList"/>
    <dgm:cxn modelId="{E6FBA3A2-70AE-4CF9-AA3F-98B2FD72C393}" type="presParOf" srcId="{E7EAB172-0479-4235-877F-A53DFB0FC013}" destId="{F7DF9490-DA5A-4B35-A967-9EE45EF6B271}" srcOrd="1" destOrd="0" presId="urn:microsoft.com/office/officeart/2018/2/layout/IconVerticalSolidList"/>
    <dgm:cxn modelId="{8BBE92A8-1D8E-4D3D-B206-0031F7CEEDDE}" type="presParOf" srcId="{E7EAB172-0479-4235-877F-A53DFB0FC013}" destId="{7C3C4AAD-D792-450F-A758-0721438B7E71}" srcOrd="2" destOrd="0" presId="urn:microsoft.com/office/officeart/2018/2/layout/IconVerticalSolidList"/>
    <dgm:cxn modelId="{57A5D740-556B-468A-AF92-EB3693C6DA53}" type="presParOf" srcId="{E7EAB172-0479-4235-877F-A53DFB0FC013}" destId="{255F82C6-1087-4FF9-B641-4EF40FED018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5D6F66B-90CA-46F8-9D1F-AE0206DCE641}" type="doc">
      <dgm:prSet loTypeId="urn:microsoft.com/office/officeart/2008/layout/LinedList" loCatId="list" qsTypeId="urn:microsoft.com/office/officeart/2005/8/quickstyle/simple1#3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25ABF706-E392-4950-9724-D03E00266F9F}">
      <dgm:prSet/>
      <dgm:spPr/>
      <dgm:t>
        <a:bodyPr/>
        <a:lstStyle/>
        <a:p>
          <a:r>
            <a:rPr lang="en-US"/>
            <a:t>Conflict may arise due to:</a:t>
          </a:r>
        </a:p>
      </dgm:t>
    </dgm:pt>
    <dgm:pt modelId="{1C2DAA29-4F58-4389-8ABC-70755F684C0D}" type="parTrans" cxnId="{C643CEA5-2A7A-489A-ACB5-D665F78D6207}">
      <dgm:prSet/>
      <dgm:spPr/>
      <dgm:t>
        <a:bodyPr/>
        <a:lstStyle/>
        <a:p>
          <a:endParaRPr lang="en-US"/>
        </a:p>
      </dgm:t>
    </dgm:pt>
    <dgm:pt modelId="{3FF470A5-E1EB-4F99-9E86-BFA9E33CF0DA}" type="sibTrans" cxnId="{C643CEA5-2A7A-489A-ACB5-D665F78D6207}">
      <dgm:prSet/>
      <dgm:spPr/>
      <dgm:t>
        <a:bodyPr/>
        <a:lstStyle/>
        <a:p>
          <a:endParaRPr lang="en-US"/>
        </a:p>
      </dgm:t>
    </dgm:pt>
    <dgm:pt modelId="{C910FC18-49F6-4867-B00B-A3E34116DEDB}">
      <dgm:prSet/>
      <dgm:spPr/>
      <dgm:t>
        <a:bodyPr/>
        <a:lstStyle/>
        <a:p>
          <a:r>
            <a:rPr lang="en-US"/>
            <a:t>Communication gaps</a:t>
          </a:r>
        </a:p>
      </dgm:t>
    </dgm:pt>
    <dgm:pt modelId="{13EEE30F-F705-4B6B-8D24-7DD913B40C21}" type="parTrans" cxnId="{3FDEB733-2A6D-42A1-BBCD-157E70F24620}">
      <dgm:prSet/>
      <dgm:spPr/>
      <dgm:t>
        <a:bodyPr/>
        <a:lstStyle/>
        <a:p>
          <a:endParaRPr lang="en-US"/>
        </a:p>
      </dgm:t>
    </dgm:pt>
    <dgm:pt modelId="{CB63164D-D6AA-4D0B-AA86-7FDEF493FDCA}" type="sibTrans" cxnId="{3FDEB733-2A6D-42A1-BBCD-157E70F24620}">
      <dgm:prSet/>
      <dgm:spPr/>
      <dgm:t>
        <a:bodyPr/>
        <a:lstStyle/>
        <a:p>
          <a:endParaRPr lang="en-US"/>
        </a:p>
      </dgm:t>
    </dgm:pt>
    <dgm:pt modelId="{CDF2063C-A652-4980-8D14-8331F62A2795}">
      <dgm:prSet/>
      <dgm:spPr/>
      <dgm:t>
        <a:bodyPr/>
        <a:lstStyle/>
        <a:p>
          <a:r>
            <a:rPr lang="en-US"/>
            <a:t>Personality differences</a:t>
          </a:r>
        </a:p>
      </dgm:t>
    </dgm:pt>
    <dgm:pt modelId="{FC2406F7-E0B4-4D3A-9DDF-9862C9A7CBCA}" type="parTrans" cxnId="{D7143E9E-6F29-4382-80A0-1A7F1C2DB4F3}">
      <dgm:prSet/>
      <dgm:spPr/>
      <dgm:t>
        <a:bodyPr/>
        <a:lstStyle/>
        <a:p>
          <a:endParaRPr lang="en-US"/>
        </a:p>
      </dgm:t>
    </dgm:pt>
    <dgm:pt modelId="{67900E60-0585-4B6D-8ACE-56729D7EB01C}" type="sibTrans" cxnId="{D7143E9E-6F29-4382-80A0-1A7F1C2DB4F3}">
      <dgm:prSet/>
      <dgm:spPr/>
      <dgm:t>
        <a:bodyPr/>
        <a:lstStyle/>
        <a:p>
          <a:endParaRPr lang="en-US"/>
        </a:p>
      </dgm:t>
    </dgm:pt>
    <dgm:pt modelId="{049F4E49-31A4-4AB3-8879-DEB5D5E065A8}">
      <dgm:prSet/>
      <dgm:spPr/>
      <dgm:t>
        <a:bodyPr/>
        <a:lstStyle/>
        <a:p>
          <a:r>
            <a:rPr lang="en-US"/>
            <a:t>Lack of cooperation</a:t>
          </a:r>
        </a:p>
      </dgm:t>
    </dgm:pt>
    <dgm:pt modelId="{7DF1669C-7494-4032-9BC8-B3599A4207C9}" type="parTrans" cxnId="{87403492-2BF8-48A4-96E3-D841C21A1729}">
      <dgm:prSet/>
      <dgm:spPr/>
      <dgm:t>
        <a:bodyPr/>
        <a:lstStyle/>
        <a:p>
          <a:endParaRPr lang="en-US"/>
        </a:p>
      </dgm:t>
    </dgm:pt>
    <dgm:pt modelId="{C9310818-6984-48D1-8058-1D076DEEA0E8}" type="sibTrans" cxnId="{87403492-2BF8-48A4-96E3-D841C21A1729}">
      <dgm:prSet/>
      <dgm:spPr/>
      <dgm:t>
        <a:bodyPr/>
        <a:lstStyle/>
        <a:p>
          <a:endParaRPr lang="en-US"/>
        </a:p>
      </dgm:t>
    </dgm:pt>
    <dgm:pt modelId="{698E87A0-417D-4324-9EAB-38425698C052}">
      <dgm:prSet/>
      <dgm:spPr/>
      <dgm:t>
        <a:bodyPr/>
        <a:lstStyle/>
        <a:p>
          <a:r>
            <a:rPr lang="en-US" dirty="0"/>
            <a:t>Lack of responsibility</a:t>
          </a:r>
        </a:p>
      </dgm:t>
    </dgm:pt>
    <dgm:pt modelId="{76ABF7FD-D096-4460-B562-E362826873F7}" type="parTrans" cxnId="{FBF7AE8B-11C9-4846-879E-827BBEE7E9A6}">
      <dgm:prSet/>
      <dgm:spPr/>
      <dgm:t>
        <a:bodyPr/>
        <a:lstStyle/>
        <a:p>
          <a:endParaRPr lang="en-US"/>
        </a:p>
      </dgm:t>
    </dgm:pt>
    <dgm:pt modelId="{C17FB2BB-33FF-48FE-9394-424AAF274DBA}" type="sibTrans" cxnId="{FBF7AE8B-11C9-4846-879E-827BBEE7E9A6}">
      <dgm:prSet/>
      <dgm:spPr/>
      <dgm:t>
        <a:bodyPr/>
        <a:lstStyle/>
        <a:p>
          <a:endParaRPr lang="en-US"/>
        </a:p>
      </dgm:t>
    </dgm:pt>
    <dgm:pt modelId="{AE303690-73A0-4721-99CE-DCE4B5B404D8}">
      <dgm:prSet/>
      <dgm:spPr/>
      <dgm:t>
        <a:bodyPr/>
        <a:lstStyle/>
        <a:p>
          <a:r>
            <a:rPr lang="en-US"/>
            <a:t>Unsatisfactory performance</a:t>
          </a:r>
        </a:p>
      </dgm:t>
    </dgm:pt>
    <dgm:pt modelId="{8D8CA062-1B0C-4F35-B74E-D349F7B0B6AD}" type="parTrans" cxnId="{3CBD5CF2-AA0F-40E2-B4A2-090D3EB4A200}">
      <dgm:prSet/>
      <dgm:spPr/>
      <dgm:t>
        <a:bodyPr/>
        <a:lstStyle/>
        <a:p>
          <a:endParaRPr lang="en-US"/>
        </a:p>
      </dgm:t>
    </dgm:pt>
    <dgm:pt modelId="{734CE89E-DCF4-4CE3-991A-F10C442BF4FA}" type="sibTrans" cxnId="{3CBD5CF2-AA0F-40E2-B4A2-090D3EB4A200}">
      <dgm:prSet/>
      <dgm:spPr/>
      <dgm:t>
        <a:bodyPr/>
        <a:lstStyle/>
        <a:p>
          <a:endParaRPr lang="en-US"/>
        </a:p>
      </dgm:t>
    </dgm:pt>
    <dgm:pt modelId="{210D4251-75B3-46EF-8ADD-EB92AF874CB2}">
      <dgm:prSet/>
      <dgm:spPr/>
      <dgm:t>
        <a:bodyPr/>
        <a:lstStyle/>
        <a:p>
          <a:r>
            <a:rPr lang="en-US"/>
            <a:t>Financial limitations</a:t>
          </a:r>
        </a:p>
      </dgm:t>
    </dgm:pt>
    <dgm:pt modelId="{DD7B7ACD-E78A-4EA1-AB01-A914A32DE583}" type="parTrans" cxnId="{18A3840F-1C75-4F4C-9FF5-B4502A531E98}">
      <dgm:prSet/>
      <dgm:spPr/>
      <dgm:t>
        <a:bodyPr/>
        <a:lstStyle/>
        <a:p>
          <a:endParaRPr lang="en-US"/>
        </a:p>
      </dgm:t>
    </dgm:pt>
    <dgm:pt modelId="{8810D3BD-30AE-47AF-8534-C3E2C12E612D}" type="sibTrans" cxnId="{18A3840F-1C75-4F4C-9FF5-B4502A531E98}">
      <dgm:prSet/>
      <dgm:spPr/>
      <dgm:t>
        <a:bodyPr/>
        <a:lstStyle/>
        <a:p>
          <a:endParaRPr lang="en-US"/>
        </a:p>
      </dgm:t>
    </dgm:pt>
    <dgm:pt modelId="{1169EE99-5E85-405F-909F-C535BC5F976E}">
      <dgm:prSet/>
      <dgm:spPr/>
      <dgm:t>
        <a:bodyPr/>
        <a:lstStyle/>
        <a:p>
          <a:r>
            <a:rPr lang="en-US"/>
            <a:t>Different viewpoints</a:t>
          </a:r>
        </a:p>
      </dgm:t>
    </dgm:pt>
    <dgm:pt modelId="{1D02EA60-92E7-475F-89A9-4AFAD02CC751}" type="parTrans" cxnId="{81068F4D-F45E-416A-A14B-DFA244FF15D6}">
      <dgm:prSet/>
      <dgm:spPr/>
      <dgm:t>
        <a:bodyPr/>
        <a:lstStyle/>
        <a:p>
          <a:endParaRPr lang="en-US"/>
        </a:p>
      </dgm:t>
    </dgm:pt>
    <dgm:pt modelId="{212E0E63-13AC-43F4-8303-71C519C66026}" type="sibTrans" cxnId="{81068F4D-F45E-416A-A14B-DFA244FF15D6}">
      <dgm:prSet/>
      <dgm:spPr/>
      <dgm:t>
        <a:bodyPr/>
        <a:lstStyle/>
        <a:p>
          <a:endParaRPr lang="en-US"/>
        </a:p>
      </dgm:t>
    </dgm:pt>
    <dgm:pt modelId="{FE0B4537-9BF6-4A10-B0EF-7A0863BE5DD0}" type="pres">
      <dgm:prSet presAssocID="{85D6F66B-90CA-46F8-9D1F-AE0206DCE641}" presName="vert0" presStyleCnt="0">
        <dgm:presLayoutVars>
          <dgm:dir/>
          <dgm:animOne val="branch"/>
          <dgm:animLvl val="lvl"/>
        </dgm:presLayoutVars>
      </dgm:prSet>
      <dgm:spPr/>
    </dgm:pt>
    <dgm:pt modelId="{7A09B7B0-1117-4437-A563-3C5B0E0922E8}" type="pres">
      <dgm:prSet presAssocID="{25ABF706-E392-4950-9724-D03E00266F9F}" presName="thickLine" presStyleLbl="alignNode1" presStyleIdx="0" presStyleCnt="8"/>
      <dgm:spPr/>
    </dgm:pt>
    <dgm:pt modelId="{8C6D5CC8-9AD4-4BCA-978F-3877AE58B493}" type="pres">
      <dgm:prSet presAssocID="{25ABF706-E392-4950-9724-D03E00266F9F}" presName="horz1" presStyleCnt="0"/>
      <dgm:spPr/>
    </dgm:pt>
    <dgm:pt modelId="{C6965507-2FF2-42C4-993E-81230A9866A8}" type="pres">
      <dgm:prSet presAssocID="{25ABF706-E392-4950-9724-D03E00266F9F}" presName="tx1" presStyleLbl="revTx" presStyleIdx="0" presStyleCnt="8"/>
      <dgm:spPr/>
    </dgm:pt>
    <dgm:pt modelId="{3E88CB6A-B12A-4B9E-AD5A-FD121E6F1E07}" type="pres">
      <dgm:prSet presAssocID="{25ABF706-E392-4950-9724-D03E00266F9F}" presName="vert1" presStyleCnt="0"/>
      <dgm:spPr/>
    </dgm:pt>
    <dgm:pt modelId="{A451CAA7-E910-40D0-B394-B688D8CECDEF}" type="pres">
      <dgm:prSet presAssocID="{C910FC18-49F6-4867-B00B-A3E34116DEDB}" presName="thickLine" presStyleLbl="alignNode1" presStyleIdx="1" presStyleCnt="8"/>
      <dgm:spPr/>
    </dgm:pt>
    <dgm:pt modelId="{9F9441B0-3137-49DE-8FF7-3BFD2B75CEC3}" type="pres">
      <dgm:prSet presAssocID="{C910FC18-49F6-4867-B00B-A3E34116DEDB}" presName="horz1" presStyleCnt="0"/>
      <dgm:spPr/>
    </dgm:pt>
    <dgm:pt modelId="{43835C45-4E13-48F4-87F2-58E7A61E4B08}" type="pres">
      <dgm:prSet presAssocID="{C910FC18-49F6-4867-B00B-A3E34116DEDB}" presName="tx1" presStyleLbl="revTx" presStyleIdx="1" presStyleCnt="8"/>
      <dgm:spPr/>
    </dgm:pt>
    <dgm:pt modelId="{902F6709-3161-4387-B06A-B25EDE182FAD}" type="pres">
      <dgm:prSet presAssocID="{C910FC18-49F6-4867-B00B-A3E34116DEDB}" presName="vert1" presStyleCnt="0"/>
      <dgm:spPr/>
    </dgm:pt>
    <dgm:pt modelId="{8D1C4F1B-40F7-4FDE-AF20-0FA2ED70ABAC}" type="pres">
      <dgm:prSet presAssocID="{CDF2063C-A652-4980-8D14-8331F62A2795}" presName="thickLine" presStyleLbl="alignNode1" presStyleIdx="2" presStyleCnt="8"/>
      <dgm:spPr/>
    </dgm:pt>
    <dgm:pt modelId="{03F4E59D-5205-4B44-8189-A3011876ED34}" type="pres">
      <dgm:prSet presAssocID="{CDF2063C-A652-4980-8D14-8331F62A2795}" presName="horz1" presStyleCnt="0"/>
      <dgm:spPr/>
    </dgm:pt>
    <dgm:pt modelId="{506315F0-AA0D-4357-89A3-F2252C01DD13}" type="pres">
      <dgm:prSet presAssocID="{CDF2063C-A652-4980-8D14-8331F62A2795}" presName="tx1" presStyleLbl="revTx" presStyleIdx="2" presStyleCnt="8"/>
      <dgm:spPr/>
    </dgm:pt>
    <dgm:pt modelId="{15E44894-DA5C-43F1-A14A-8653F9ACA7D7}" type="pres">
      <dgm:prSet presAssocID="{CDF2063C-A652-4980-8D14-8331F62A2795}" presName="vert1" presStyleCnt="0"/>
      <dgm:spPr/>
    </dgm:pt>
    <dgm:pt modelId="{B4C74D32-0FAD-4651-B194-18009D494450}" type="pres">
      <dgm:prSet presAssocID="{049F4E49-31A4-4AB3-8879-DEB5D5E065A8}" presName="thickLine" presStyleLbl="alignNode1" presStyleIdx="3" presStyleCnt="8"/>
      <dgm:spPr/>
    </dgm:pt>
    <dgm:pt modelId="{4EB9A5E7-2680-4A9A-ABC4-2C7DF9217FF3}" type="pres">
      <dgm:prSet presAssocID="{049F4E49-31A4-4AB3-8879-DEB5D5E065A8}" presName="horz1" presStyleCnt="0"/>
      <dgm:spPr/>
    </dgm:pt>
    <dgm:pt modelId="{A6617B68-58A8-4919-B057-54CAA3DAF3A3}" type="pres">
      <dgm:prSet presAssocID="{049F4E49-31A4-4AB3-8879-DEB5D5E065A8}" presName="tx1" presStyleLbl="revTx" presStyleIdx="3" presStyleCnt="8"/>
      <dgm:spPr/>
    </dgm:pt>
    <dgm:pt modelId="{33144B8C-D6AD-4F6B-90D6-0282838BFB07}" type="pres">
      <dgm:prSet presAssocID="{049F4E49-31A4-4AB3-8879-DEB5D5E065A8}" presName="vert1" presStyleCnt="0"/>
      <dgm:spPr/>
    </dgm:pt>
    <dgm:pt modelId="{09C9B02C-F45C-49B8-917D-E32E55C0E119}" type="pres">
      <dgm:prSet presAssocID="{698E87A0-417D-4324-9EAB-38425698C052}" presName="thickLine" presStyleLbl="alignNode1" presStyleIdx="4" presStyleCnt="8"/>
      <dgm:spPr/>
    </dgm:pt>
    <dgm:pt modelId="{FEF9F61B-8E5C-4529-BFF7-25CB55A9ACB7}" type="pres">
      <dgm:prSet presAssocID="{698E87A0-417D-4324-9EAB-38425698C052}" presName="horz1" presStyleCnt="0"/>
      <dgm:spPr/>
    </dgm:pt>
    <dgm:pt modelId="{D7CA04D5-107D-4CA2-AF1E-E1B796565FF0}" type="pres">
      <dgm:prSet presAssocID="{698E87A0-417D-4324-9EAB-38425698C052}" presName="tx1" presStyleLbl="revTx" presStyleIdx="4" presStyleCnt="8"/>
      <dgm:spPr/>
    </dgm:pt>
    <dgm:pt modelId="{45334718-C645-4011-871E-3B036AA3CBCC}" type="pres">
      <dgm:prSet presAssocID="{698E87A0-417D-4324-9EAB-38425698C052}" presName="vert1" presStyleCnt="0"/>
      <dgm:spPr/>
    </dgm:pt>
    <dgm:pt modelId="{E089F9FF-2FB6-4E59-8B12-ACEF33CA5305}" type="pres">
      <dgm:prSet presAssocID="{AE303690-73A0-4721-99CE-DCE4B5B404D8}" presName="thickLine" presStyleLbl="alignNode1" presStyleIdx="5" presStyleCnt="8"/>
      <dgm:spPr/>
    </dgm:pt>
    <dgm:pt modelId="{210E50DD-9E8B-4B49-A893-EED298CB3473}" type="pres">
      <dgm:prSet presAssocID="{AE303690-73A0-4721-99CE-DCE4B5B404D8}" presName="horz1" presStyleCnt="0"/>
      <dgm:spPr/>
    </dgm:pt>
    <dgm:pt modelId="{D8A4B84D-8E0C-43CF-87E7-FEA559281E8F}" type="pres">
      <dgm:prSet presAssocID="{AE303690-73A0-4721-99CE-DCE4B5B404D8}" presName="tx1" presStyleLbl="revTx" presStyleIdx="5" presStyleCnt="8"/>
      <dgm:spPr/>
    </dgm:pt>
    <dgm:pt modelId="{EE93F5C2-33DC-4C93-AD10-91F29A159B21}" type="pres">
      <dgm:prSet presAssocID="{AE303690-73A0-4721-99CE-DCE4B5B404D8}" presName="vert1" presStyleCnt="0"/>
      <dgm:spPr/>
    </dgm:pt>
    <dgm:pt modelId="{2880C6B9-EB1F-49CD-8E73-38A71E3CBD05}" type="pres">
      <dgm:prSet presAssocID="{210D4251-75B3-46EF-8ADD-EB92AF874CB2}" presName="thickLine" presStyleLbl="alignNode1" presStyleIdx="6" presStyleCnt="8"/>
      <dgm:spPr/>
    </dgm:pt>
    <dgm:pt modelId="{2E140C00-8061-46F7-B414-325608847C5A}" type="pres">
      <dgm:prSet presAssocID="{210D4251-75B3-46EF-8ADD-EB92AF874CB2}" presName="horz1" presStyleCnt="0"/>
      <dgm:spPr/>
    </dgm:pt>
    <dgm:pt modelId="{94679DB2-8637-4E29-8D8F-19232E20163A}" type="pres">
      <dgm:prSet presAssocID="{210D4251-75B3-46EF-8ADD-EB92AF874CB2}" presName="tx1" presStyleLbl="revTx" presStyleIdx="6" presStyleCnt="8"/>
      <dgm:spPr/>
    </dgm:pt>
    <dgm:pt modelId="{901AEA2D-FA92-4061-B817-F9FC99AF8C88}" type="pres">
      <dgm:prSet presAssocID="{210D4251-75B3-46EF-8ADD-EB92AF874CB2}" presName="vert1" presStyleCnt="0"/>
      <dgm:spPr/>
    </dgm:pt>
    <dgm:pt modelId="{4E3FB781-BFE9-42BA-B72E-3680B0165C48}" type="pres">
      <dgm:prSet presAssocID="{1169EE99-5E85-405F-909F-C535BC5F976E}" presName="thickLine" presStyleLbl="alignNode1" presStyleIdx="7" presStyleCnt="8"/>
      <dgm:spPr/>
    </dgm:pt>
    <dgm:pt modelId="{C94D88C8-CCDF-4BB8-90DA-B85799E12686}" type="pres">
      <dgm:prSet presAssocID="{1169EE99-5E85-405F-909F-C535BC5F976E}" presName="horz1" presStyleCnt="0"/>
      <dgm:spPr/>
    </dgm:pt>
    <dgm:pt modelId="{09EB869C-28E5-4AE7-8C3E-0ACAAF254F4B}" type="pres">
      <dgm:prSet presAssocID="{1169EE99-5E85-405F-909F-C535BC5F976E}" presName="tx1" presStyleLbl="revTx" presStyleIdx="7" presStyleCnt="8"/>
      <dgm:spPr/>
    </dgm:pt>
    <dgm:pt modelId="{EA686151-07D7-45EB-9E9F-1407F4462A56}" type="pres">
      <dgm:prSet presAssocID="{1169EE99-5E85-405F-909F-C535BC5F976E}" presName="vert1" presStyleCnt="0"/>
      <dgm:spPr/>
    </dgm:pt>
  </dgm:ptLst>
  <dgm:cxnLst>
    <dgm:cxn modelId="{18C0B707-41ED-4E86-9376-FC536C73A872}" type="presOf" srcId="{049F4E49-31A4-4AB3-8879-DEB5D5E065A8}" destId="{A6617B68-58A8-4919-B057-54CAA3DAF3A3}" srcOrd="0" destOrd="0" presId="urn:microsoft.com/office/officeart/2008/layout/LinedList"/>
    <dgm:cxn modelId="{B7AA1B0F-7FC6-45F1-8D81-807666482AEB}" type="presOf" srcId="{25ABF706-E392-4950-9724-D03E00266F9F}" destId="{C6965507-2FF2-42C4-993E-81230A9866A8}" srcOrd="0" destOrd="0" presId="urn:microsoft.com/office/officeart/2008/layout/LinedList"/>
    <dgm:cxn modelId="{18A3840F-1C75-4F4C-9FF5-B4502A531E98}" srcId="{85D6F66B-90CA-46F8-9D1F-AE0206DCE641}" destId="{210D4251-75B3-46EF-8ADD-EB92AF874CB2}" srcOrd="6" destOrd="0" parTransId="{DD7B7ACD-E78A-4EA1-AB01-A914A32DE583}" sibTransId="{8810D3BD-30AE-47AF-8534-C3E2C12E612D}"/>
    <dgm:cxn modelId="{3FDEB733-2A6D-42A1-BBCD-157E70F24620}" srcId="{85D6F66B-90CA-46F8-9D1F-AE0206DCE641}" destId="{C910FC18-49F6-4867-B00B-A3E34116DEDB}" srcOrd="1" destOrd="0" parTransId="{13EEE30F-F705-4B6B-8D24-7DD913B40C21}" sibTransId="{CB63164D-D6AA-4D0B-AA86-7FDEF493FDCA}"/>
    <dgm:cxn modelId="{48DAD15C-4176-46DD-9F8F-3CA4C91570A0}" type="presOf" srcId="{85D6F66B-90CA-46F8-9D1F-AE0206DCE641}" destId="{FE0B4537-9BF6-4A10-B0EF-7A0863BE5DD0}" srcOrd="0" destOrd="0" presId="urn:microsoft.com/office/officeart/2008/layout/LinedList"/>
    <dgm:cxn modelId="{1E65835E-793B-4C2F-8792-CB3EA2A00505}" type="presOf" srcId="{CDF2063C-A652-4980-8D14-8331F62A2795}" destId="{506315F0-AA0D-4357-89A3-F2252C01DD13}" srcOrd="0" destOrd="0" presId="urn:microsoft.com/office/officeart/2008/layout/LinedList"/>
    <dgm:cxn modelId="{81068F4D-F45E-416A-A14B-DFA244FF15D6}" srcId="{85D6F66B-90CA-46F8-9D1F-AE0206DCE641}" destId="{1169EE99-5E85-405F-909F-C535BC5F976E}" srcOrd="7" destOrd="0" parTransId="{1D02EA60-92E7-475F-89A9-4AFAD02CC751}" sibTransId="{212E0E63-13AC-43F4-8303-71C519C66026}"/>
    <dgm:cxn modelId="{FBF7AE8B-11C9-4846-879E-827BBEE7E9A6}" srcId="{85D6F66B-90CA-46F8-9D1F-AE0206DCE641}" destId="{698E87A0-417D-4324-9EAB-38425698C052}" srcOrd="4" destOrd="0" parTransId="{76ABF7FD-D096-4460-B562-E362826873F7}" sibTransId="{C17FB2BB-33FF-48FE-9394-424AAF274DBA}"/>
    <dgm:cxn modelId="{87403492-2BF8-48A4-96E3-D841C21A1729}" srcId="{85D6F66B-90CA-46F8-9D1F-AE0206DCE641}" destId="{049F4E49-31A4-4AB3-8879-DEB5D5E065A8}" srcOrd="3" destOrd="0" parTransId="{7DF1669C-7494-4032-9BC8-B3599A4207C9}" sibTransId="{C9310818-6984-48D1-8058-1D076DEEA0E8}"/>
    <dgm:cxn modelId="{D7143E9E-6F29-4382-80A0-1A7F1C2DB4F3}" srcId="{85D6F66B-90CA-46F8-9D1F-AE0206DCE641}" destId="{CDF2063C-A652-4980-8D14-8331F62A2795}" srcOrd="2" destOrd="0" parTransId="{FC2406F7-E0B4-4D3A-9DDF-9862C9A7CBCA}" sibTransId="{67900E60-0585-4B6D-8ACE-56729D7EB01C}"/>
    <dgm:cxn modelId="{C643CEA5-2A7A-489A-ACB5-D665F78D6207}" srcId="{85D6F66B-90CA-46F8-9D1F-AE0206DCE641}" destId="{25ABF706-E392-4950-9724-D03E00266F9F}" srcOrd="0" destOrd="0" parTransId="{1C2DAA29-4F58-4389-8ABC-70755F684C0D}" sibTransId="{3FF470A5-E1EB-4F99-9E86-BFA9E33CF0DA}"/>
    <dgm:cxn modelId="{7931A1C9-C15F-4724-9FE1-C9580EE97547}" type="presOf" srcId="{698E87A0-417D-4324-9EAB-38425698C052}" destId="{D7CA04D5-107D-4CA2-AF1E-E1B796565FF0}" srcOrd="0" destOrd="0" presId="urn:microsoft.com/office/officeart/2008/layout/LinedList"/>
    <dgm:cxn modelId="{947F3BCA-3E97-4E4C-868C-74E0C74B18E0}" type="presOf" srcId="{C910FC18-49F6-4867-B00B-A3E34116DEDB}" destId="{43835C45-4E13-48F4-87F2-58E7A61E4B08}" srcOrd="0" destOrd="0" presId="urn:microsoft.com/office/officeart/2008/layout/LinedList"/>
    <dgm:cxn modelId="{95B9BDDD-B78B-4A4C-B924-1CC57B5040F3}" type="presOf" srcId="{1169EE99-5E85-405F-909F-C535BC5F976E}" destId="{09EB869C-28E5-4AE7-8C3E-0ACAAF254F4B}" srcOrd="0" destOrd="0" presId="urn:microsoft.com/office/officeart/2008/layout/LinedList"/>
    <dgm:cxn modelId="{60BEB3E1-084E-4542-8F29-770BA9A00A2A}" type="presOf" srcId="{AE303690-73A0-4721-99CE-DCE4B5B404D8}" destId="{D8A4B84D-8E0C-43CF-87E7-FEA559281E8F}" srcOrd="0" destOrd="0" presId="urn:microsoft.com/office/officeart/2008/layout/LinedList"/>
    <dgm:cxn modelId="{FDDBAEE2-FD91-47F7-8230-DE7FB32E48AE}" type="presOf" srcId="{210D4251-75B3-46EF-8ADD-EB92AF874CB2}" destId="{94679DB2-8637-4E29-8D8F-19232E20163A}" srcOrd="0" destOrd="0" presId="urn:microsoft.com/office/officeart/2008/layout/LinedList"/>
    <dgm:cxn modelId="{3CBD5CF2-AA0F-40E2-B4A2-090D3EB4A200}" srcId="{85D6F66B-90CA-46F8-9D1F-AE0206DCE641}" destId="{AE303690-73A0-4721-99CE-DCE4B5B404D8}" srcOrd="5" destOrd="0" parTransId="{8D8CA062-1B0C-4F35-B74E-D349F7B0B6AD}" sibTransId="{734CE89E-DCF4-4CE3-991A-F10C442BF4FA}"/>
    <dgm:cxn modelId="{609DE48A-81C3-469A-B156-C1D78D7AC89B}" type="presParOf" srcId="{FE0B4537-9BF6-4A10-B0EF-7A0863BE5DD0}" destId="{7A09B7B0-1117-4437-A563-3C5B0E0922E8}" srcOrd="0" destOrd="0" presId="urn:microsoft.com/office/officeart/2008/layout/LinedList"/>
    <dgm:cxn modelId="{A1569AA0-EF50-4855-9E8D-93EE9A00F8F1}" type="presParOf" srcId="{FE0B4537-9BF6-4A10-B0EF-7A0863BE5DD0}" destId="{8C6D5CC8-9AD4-4BCA-978F-3877AE58B493}" srcOrd="1" destOrd="0" presId="urn:microsoft.com/office/officeart/2008/layout/LinedList"/>
    <dgm:cxn modelId="{53C07F41-5905-4D45-97F3-8A033A93B878}" type="presParOf" srcId="{8C6D5CC8-9AD4-4BCA-978F-3877AE58B493}" destId="{C6965507-2FF2-42C4-993E-81230A9866A8}" srcOrd="0" destOrd="0" presId="urn:microsoft.com/office/officeart/2008/layout/LinedList"/>
    <dgm:cxn modelId="{C9C9A87B-D62C-4209-955D-4D7D030BFC7E}" type="presParOf" srcId="{8C6D5CC8-9AD4-4BCA-978F-3877AE58B493}" destId="{3E88CB6A-B12A-4B9E-AD5A-FD121E6F1E07}" srcOrd="1" destOrd="0" presId="urn:microsoft.com/office/officeart/2008/layout/LinedList"/>
    <dgm:cxn modelId="{946B1936-F7B5-411E-8058-7062E435AB67}" type="presParOf" srcId="{FE0B4537-9BF6-4A10-B0EF-7A0863BE5DD0}" destId="{A451CAA7-E910-40D0-B394-B688D8CECDEF}" srcOrd="2" destOrd="0" presId="urn:microsoft.com/office/officeart/2008/layout/LinedList"/>
    <dgm:cxn modelId="{58B01225-9E28-428E-92FB-E0C83D33E2C7}" type="presParOf" srcId="{FE0B4537-9BF6-4A10-B0EF-7A0863BE5DD0}" destId="{9F9441B0-3137-49DE-8FF7-3BFD2B75CEC3}" srcOrd="3" destOrd="0" presId="urn:microsoft.com/office/officeart/2008/layout/LinedList"/>
    <dgm:cxn modelId="{898EB108-E778-460E-AFF2-D919F94A626F}" type="presParOf" srcId="{9F9441B0-3137-49DE-8FF7-3BFD2B75CEC3}" destId="{43835C45-4E13-48F4-87F2-58E7A61E4B08}" srcOrd="0" destOrd="0" presId="urn:microsoft.com/office/officeart/2008/layout/LinedList"/>
    <dgm:cxn modelId="{5ED759BE-6C13-439A-90AF-FA649D945D16}" type="presParOf" srcId="{9F9441B0-3137-49DE-8FF7-3BFD2B75CEC3}" destId="{902F6709-3161-4387-B06A-B25EDE182FAD}" srcOrd="1" destOrd="0" presId="urn:microsoft.com/office/officeart/2008/layout/LinedList"/>
    <dgm:cxn modelId="{5B4FD7E4-4E21-4B24-B25E-8B9446A96EF1}" type="presParOf" srcId="{FE0B4537-9BF6-4A10-B0EF-7A0863BE5DD0}" destId="{8D1C4F1B-40F7-4FDE-AF20-0FA2ED70ABAC}" srcOrd="4" destOrd="0" presId="urn:microsoft.com/office/officeart/2008/layout/LinedList"/>
    <dgm:cxn modelId="{1D3ED142-BA40-450F-B930-690401FF1ED4}" type="presParOf" srcId="{FE0B4537-9BF6-4A10-B0EF-7A0863BE5DD0}" destId="{03F4E59D-5205-4B44-8189-A3011876ED34}" srcOrd="5" destOrd="0" presId="urn:microsoft.com/office/officeart/2008/layout/LinedList"/>
    <dgm:cxn modelId="{103BE375-640E-45A0-BDC6-BD5ECC673B35}" type="presParOf" srcId="{03F4E59D-5205-4B44-8189-A3011876ED34}" destId="{506315F0-AA0D-4357-89A3-F2252C01DD13}" srcOrd="0" destOrd="0" presId="urn:microsoft.com/office/officeart/2008/layout/LinedList"/>
    <dgm:cxn modelId="{7C0A7FD4-9864-489E-8531-36166327098F}" type="presParOf" srcId="{03F4E59D-5205-4B44-8189-A3011876ED34}" destId="{15E44894-DA5C-43F1-A14A-8653F9ACA7D7}" srcOrd="1" destOrd="0" presId="urn:microsoft.com/office/officeart/2008/layout/LinedList"/>
    <dgm:cxn modelId="{C4D60C3A-AA0C-4985-B56F-E4D1CC499452}" type="presParOf" srcId="{FE0B4537-9BF6-4A10-B0EF-7A0863BE5DD0}" destId="{B4C74D32-0FAD-4651-B194-18009D494450}" srcOrd="6" destOrd="0" presId="urn:microsoft.com/office/officeart/2008/layout/LinedList"/>
    <dgm:cxn modelId="{7377170C-10FE-423A-B631-54F3386D742C}" type="presParOf" srcId="{FE0B4537-9BF6-4A10-B0EF-7A0863BE5DD0}" destId="{4EB9A5E7-2680-4A9A-ABC4-2C7DF9217FF3}" srcOrd="7" destOrd="0" presId="urn:microsoft.com/office/officeart/2008/layout/LinedList"/>
    <dgm:cxn modelId="{ADBEFE72-C91B-4C03-88E0-9CDF6E05DF20}" type="presParOf" srcId="{4EB9A5E7-2680-4A9A-ABC4-2C7DF9217FF3}" destId="{A6617B68-58A8-4919-B057-54CAA3DAF3A3}" srcOrd="0" destOrd="0" presId="urn:microsoft.com/office/officeart/2008/layout/LinedList"/>
    <dgm:cxn modelId="{0B8E5AFE-D459-4CCB-B16F-6492C7DD75EE}" type="presParOf" srcId="{4EB9A5E7-2680-4A9A-ABC4-2C7DF9217FF3}" destId="{33144B8C-D6AD-4F6B-90D6-0282838BFB07}" srcOrd="1" destOrd="0" presId="urn:microsoft.com/office/officeart/2008/layout/LinedList"/>
    <dgm:cxn modelId="{D8246439-EBB6-4D20-957A-EC7701C22F38}" type="presParOf" srcId="{FE0B4537-9BF6-4A10-B0EF-7A0863BE5DD0}" destId="{09C9B02C-F45C-49B8-917D-E32E55C0E119}" srcOrd="8" destOrd="0" presId="urn:microsoft.com/office/officeart/2008/layout/LinedList"/>
    <dgm:cxn modelId="{F7B4D357-B877-41DB-A5F0-4502E0D989CC}" type="presParOf" srcId="{FE0B4537-9BF6-4A10-B0EF-7A0863BE5DD0}" destId="{FEF9F61B-8E5C-4529-BFF7-25CB55A9ACB7}" srcOrd="9" destOrd="0" presId="urn:microsoft.com/office/officeart/2008/layout/LinedList"/>
    <dgm:cxn modelId="{B3DDD43F-92A8-4E49-9760-36F554C24150}" type="presParOf" srcId="{FEF9F61B-8E5C-4529-BFF7-25CB55A9ACB7}" destId="{D7CA04D5-107D-4CA2-AF1E-E1B796565FF0}" srcOrd="0" destOrd="0" presId="urn:microsoft.com/office/officeart/2008/layout/LinedList"/>
    <dgm:cxn modelId="{7BC2B081-78F6-44B1-ABF6-984F661812E9}" type="presParOf" srcId="{FEF9F61B-8E5C-4529-BFF7-25CB55A9ACB7}" destId="{45334718-C645-4011-871E-3B036AA3CBCC}" srcOrd="1" destOrd="0" presId="urn:microsoft.com/office/officeart/2008/layout/LinedList"/>
    <dgm:cxn modelId="{E101B936-8687-416C-853E-8748E1C4D16E}" type="presParOf" srcId="{FE0B4537-9BF6-4A10-B0EF-7A0863BE5DD0}" destId="{E089F9FF-2FB6-4E59-8B12-ACEF33CA5305}" srcOrd="10" destOrd="0" presId="urn:microsoft.com/office/officeart/2008/layout/LinedList"/>
    <dgm:cxn modelId="{BEE2CF7B-674F-41BB-B0EF-954ECBB65E00}" type="presParOf" srcId="{FE0B4537-9BF6-4A10-B0EF-7A0863BE5DD0}" destId="{210E50DD-9E8B-4B49-A893-EED298CB3473}" srcOrd="11" destOrd="0" presId="urn:microsoft.com/office/officeart/2008/layout/LinedList"/>
    <dgm:cxn modelId="{2D15CF39-4B66-4128-851A-AB750B1AD2E9}" type="presParOf" srcId="{210E50DD-9E8B-4B49-A893-EED298CB3473}" destId="{D8A4B84D-8E0C-43CF-87E7-FEA559281E8F}" srcOrd="0" destOrd="0" presId="urn:microsoft.com/office/officeart/2008/layout/LinedList"/>
    <dgm:cxn modelId="{D801272C-5719-4831-A166-612093D4BEF9}" type="presParOf" srcId="{210E50DD-9E8B-4B49-A893-EED298CB3473}" destId="{EE93F5C2-33DC-4C93-AD10-91F29A159B21}" srcOrd="1" destOrd="0" presId="urn:microsoft.com/office/officeart/2008/layout/LinedList"/>
    <dgm:cxn modelId="{2F91D60A-ABE2-42CC-8E90-06E419C78D55}" type="presParOf" srcId="{FE0B4537-9BF6-4A10-B0EF-7A0863BE5DD0}" destId="{2880C6B9-EB1F-49CD-8E73-38A71E3CBD05}" srcOrd="12" destOrd="0" presId="urn:microsoft.com/office/officeart/2008/layout/LinedList"/>
    <dgm:cxn modelId="{3F4D8F4F-2B4C-48F6-87B0-AFD07CAE8A55}" type="presParOf" srcId="{FE0B4537-9BF6-4A10-B0EF-7A0863BE5DD0}" destId="{2E140C00-8061-46F7-B414-325608847C5A}" srcOrd="13" destOrd="0" presId="urn:microsoft.com/office/officeart/2008/layout/LinedList"/>
    <dgm:cxn modelId="{D163B7EB-9F14-4281-BD5B-77EC30955314}" type="presParOf" srcId="{2E140C00-8061-46F7-B414-325608847C5A}" destId="{94679DB2-8637-4E29-8D8F-19232E20163A}" srcOrd="0" destOrd="0" presId="urn:microsoft.com/office/officeart/2008/layout/LinedList"/>
    <dgm:cxn modelId="{5405763D-9E2D-4B4A-ABD0-7B7DBD32D79C}" type="presParOf" srcId="{2E140C00-8061-46F7-B414-325608847C5A}" destId="{901AEA2D-FA92-4061-B817-F9FC99AF8C88}" srcOrd="1" destOrd="0" presId="urn:microsoft.com/office/officeart/2008/layout/LinedList"/>
    <dgm:cxn modelId="{68F421F4-FE5D-48B0-BFB1-70F3421F6AF8}" type="presParOf" srcId="{FE0B4537-9BF6-4A10-B0EF-7A0863BE5DD0}" destId="{4E3FB781-BFE9-42BA-B72E-3680B0165C48}" srcOrd="14" destOrd="0" presId="urn:microsoft.com/office/officeart/2008/layout/LinedList"/>
    <dgm:cxn modelId="{20F7422B-2BC1-41B5-A573-D701DF497E59}" type="presParOf" srcId="{FE0B4537-9BF6-4A10-B0EF-7A0863BE5DD0}" destId="{C94D88C8-CCDF-4BB8-90DA-B85799E12686}" srcOrd="15" destOrd="0" presId="urn:microsoft.com/office/officeart/2008/layout/LinedList"/>
    <dgm:cxn modelId="{93E75C6A-48F5-40C5-ADA6-3A45D82417A4}" type="presParOf" srcId="{C94D88C8-CCDF-4BB8-90DA-B85799E12686}" destId="{09EB869C-28E5-4AE7-8C3E-0ACAAF254F4B}" srcOrd="0" destOrd="0" presId="urn:microsoft.com/office/officeart/2008/layout/LinedList"/>
    <dgm:cxn modelId="{E00D348B-EB6D-4181-8634-FBFA550801D0}" type="presParOf" srcId="{C94D88C8-CCDF-4BB8-90DA-B85799E12686}" destId="{EA686151-07D7-45EB-9E9F-1407F4462A5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FA0EFF-B49D-4BE7-966D-3CC7F28D3B86}">
      <dsp:nvSpPr>
        <dsp:cNvPr id="0" name=""/>
        <dsp:cNvSpPr/>
      </dsp:nvSpPr>
      <dsp:spPr>
        <a:xfrm>
          <a:off x="0" y="4450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D6CAD2-8B0A-46C6-8BC0-42F85D4A5237}">
      <dsp:nvSpPr>
        <dsp:cNvPr id="0" name=""/>
        <dsp:cNvSpPr/>
      </dsp:nvSpPr>
      <dsp:spPr>
        <a:xfrm>
          <a:off x="286760" y="217743"/>
          <a:ext cx="521382" cy="5213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303D60-1784-445F-B6F3-1279EE72FD1A}">
      <dsp:nvSpPr>
        <dsp:cNvPr id="0" name=""/>
        <dsp:cNvSpPr/>
      </dsp:nvSpPr>
      <dsp:spPr>
        <a:xfrm>
          <a:off x="1094903" y="4450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Teamwork Improves Productivity</a:t>
          </a:r>
          <a:endParaRPr lang="en-US" sz="1900" kern="1200"/>
        </a:p>
      </dsp:txBody>
      <dsp:txXfrm>
        <a:off x="1094903" y="4450"/>
        <a:ext cx="5022432" cy="947968"/>
      </dsp:txXfrm>
    </dsp:sp>
    <dsp:sp modelId="{0F619682-201E-48EA-8267-C044DE3AD60F}">
      <dsp:nvSpPr>
        <dsp:cNvPr id="0" name=""/>
        <dsp:cNvSpPr/>
      </dsp:nvSpPr>
      <dsp:spPr>
        <a:xfrm>
          <a:off x="0" y="1189411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B384DF-F2C7-4EAA-90A2-94DE1EC583BF}">
      <dsp:nvSpPr>
        <dsp:cNvPr id="0" name=""/>
        <dsp:cNvSpPr/>
      </dsp:nvSpPr>
      <dsp:spPr>
        <a:xfrm>
          <a:off x="286760" y="1402704"/>
          <a:ext cx="521382" cy="5213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BD3ADD-BE30-4BA2-8E0E-E62D611BB02C}">
      <dsp:nvSpPr>
        <dsp:cNvPr id="0" name=""/>
        <dsp:cNvSpPr/>
      </dsp:nvSpPr>
      <dsp:spPr>
        <a:xfrm>
          <a:off x="1094903" y="1189411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Greater Synergy</a:t>
          </a:r>
          <a:endParaRPr lang="en-US" sz="1900" kern="1200"/>
        </a:p>
      </dsp:txBody>
      <dsp:txXfrm>
        <a:off x="1094903" y="1189411"/>
        <a:ext cx="5022432" cy="947968"/>
      </dsp:txXfrm>
    </dsp:sp>
    <dsp:sp modelId="{882A924C-DA48-4D84-93CB-127B6CD31D56}">
      <dsp:nvSpPr>
        <dsp:cNvPr id="0" name=""/>
        <dsp:cNvSpPr/>
      </dsp:nvSpPr>
      <dsp:spPr>
        <a:xfrm>
          <a:off x="0" y="2374371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2E960D-514A-407B-A39E-FCB8F64589A4}">
      <dsp:nvSpPr>
        <dsp:cNvPr id="0" name=""/>
        <dsp:cNvSpPr/>
      </dsp:nvSpPr>
      <dsp:spPr>
        <a:xfrm>
          <a:off x="286760" y="2587664"/>
          <a:ext cx="521382" cy="5213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6971AA-5DC1-4C2E-B827-E9E0D41BAA49}">
      <dsp:nvSpPr>
        <dsp:cNvPr id="0" name=""/>
        <dsp:cNvSpPr/>
      </dsp:nvSpPr>
      <dsp:spPr>
        <a:xfrm>
          <a:off x="1094903" y="2374371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Increases Innovation</a:t>
          </a:r>
          <a:endParaRPr lang="en-US" sz="1900" kern="1200"/>
        </a:p>
      </dsp:txBody>
      <dsp:txXfrm>
        <a:off x="1094903" y="2374371"/>
        <a:ext cx="5022432" cy="947968"/>
      </dsp:txXfrm>
    </dsp:sp>
    <dsp:sp modelId="{81675AC7-54A1-4620-8113-C629A18230DB}">
      <dsp:nvSpPr>
        <dsp:cNvPr id="0" name=""/>
        <dsp:cNvSpPr/>
      </dsp:nvSpPr>
      <dsp:spPr>
        <a:xfrm>
          <a:off x="0" y="3559332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847B67-0D5D-49E9-91FE-8269AA0E8CD1}">
      <dsp:nvSpPr>
        <dsp:cNvPr id="0" name=""/>
        <dsp:cNvSpPr/>
      </dsp:nvSpPr>
      <dsp:spPr>
        <a:xfrm>
          <a:off x="286760" y="3772625"/>
          <a:ext cx="521382" cy="5213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DD8596-D20F-4862-8F62-F696AE32D851}">
      <dsp:nvSpPr>
        <dsp:cNvPr id="0" name=""/>
        <dsp:cNvSpPr/>
      </dsp:nvSpPr>
      <dsp:spPr>
        <a:xfrm>
          <a:off x="1094903" y="3559332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Overcomes Obstacles</a:t>
          </a:r>
          <a:endParaRPr lang="en-US" sz="1900" kern="1200"/>
        </a:p>
      </dsp:txBody>
      <dsp:txXfrm>
        <a:off x="1094903" y="3559332"/>
        <a:ext cx="5022432" cy="947968"/>
      </dsp:txXfrm>
    </dsp:sp>
    <dsp:sp modelId="{6CA579FA-60BB-4C2A-938B-6C1CF99BDDF0}">
      <dsp:nvSpPr>
        <dsp:cNvPr id="0" name=""/>
        <dsp:cNvSpPr/>
      </dsp:nvSpPr>
      <dsp:spPr>
        <a:xfrm>
          <a:off x="0" y="4744292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956A5F-9A0A-4B5A-9D27-70C96343E733}">
      <dsp:nvSpPr>
        <dsp:cNvPr id="0" name=""/>
        <dsp:cNvSpPr/>
      </dsp:nvSpPr>
      <dsp:spPr>
        <a:xfrm>
          <a:off x="286760" y="4957585"/>
          <a:ext cx="521382" cy="52138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4D409D-CE4E-491F-8F28-5D2F5C66B082}">
      <dsp:nvSpPr>
        <dsp:cNvPr id="0" name=""/>
        <dsp:cNvSpPr/>
      </dsp:nvSpPr>
      <dsp:spPr>
        <a:xfrm>
          <a:off x="1094903" y="4744292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Builds Trust </a:t>
          </a:r>
          <a:endParaRPr lang="en-US" sz="1900" kern="1200"/>
        </a:p>
      </dsp:txBody>
      <dsp:txXfrm>
        <a:off x="1094903" y="4744292"/>
        <a:ext cx="5022432" cy="9479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A077E2-3AA9-4B7A-B258-B4A53E2FDF93}">
      <dsp:nvSpPr>
        <dsp:cNvPr id="0" name=""/>
        <dsp:cNvSpPr/>
      </dsp:nvSpPr>
      <dsp:spPr>
        <a:xfrm>
          <a:off x="0" y="4606"/>
          <a:ext cx="7242048" cy="981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43DD79-F996-4798-B488-5CB4822E4AAC}">
      <dsp:nvSpPr>
        <dsp:cNvPr id="0" name=""/>
        <dsp:cNvSpPr/>
      </dsp:nvSpPr>
      <dsp:spPr>
        <a:xfrm>
          <a:off x="296829" y="225389"/>
          <a:ext cx="539690" cy="5396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C2BD5F-FBA6-4E7F-8BE4-4A0BEF54D7F5}">
      <dsp:nvSpPr>
        <dsp:cNvPr id="0" name=""/>
        <dsp:cNvSpPr/>
      </dsp:nvSpPr>
      <dsp:spPr>
        <a:xfrm>
          <a:off x="1133349" y="4606"/>
          <a:ext cx="6108698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internal conflicts</a:t>
          </a:r>
          <a:endParaRPr lang="en-US" sz="1900" kern="1200"/>
        </a:p>
      </dsp:txBody>
      <dsp:txXfrm>
        <a:off x="1133349" y="4606"/>
        <a:ext cx="6108698" cy="981254"/>
      </dsp:txXfrm>
    </dsp:sp>
    <dsp:sp modelId="{4819D221-3914-47BB-95D1-2EF4F4C89FCC}">
      <dsp:nvSpPr>
        <dsp:cNvPr id="0" name=""/>
        <dsp:cNvSpPr/>
      </dsp:nvSpPr>
      <dsp:spPr>
        <a:xfrm>
          <a:off x="0" y="1231175"/>
          <a:ext cx="7242048" cy="981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708B51-BC58-4E6F-B1DB-5E045A23EB22}">
      <dsp:nvSpPr>
        <dsp:cNvPr id="0" name=""/>
        <dsp:cNvSpPr/>
      </dsp:nvSpPr>
      <dsp:spPr>
        <a:xfrm>
          <a:off x="296829" y="1451957"/>
          <a:ext cx="539690" cy="5396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ADD8C-837D-4339-B315-D33C1B61C989}">
      <dsp:nvSpPr>
        <dsp:cNvPr id="0" name=""/>
        <dsp:cNvSpPr/>
      </dsp:nvSpPr>
      <dsp:spPr>
        <a:xfrm>
          <a:off x="1133349" y="1231175"/>
          <a:ext cx="6108698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undesired feedback</a:t>
          </a:r>
          <a:endParaRPr lang="en-US" sz="1900" kern="1200"/>
        </a:p>
      </dsp:txBody>
      <dsp:txXfrm>
        <a:off x="1133349" y="1231175"/>
        <a:ext cx="6108698" cy="981254"/>
      </dsp:txXfrm>
    </dsp:sp>
    <dsp:sp modelId="{D9D0C4D0-0332-452A-83DA-DC113DBDCF85}">
      <dsp:nvSpPr>
        <dsp:cNvPr id="0" name=""/>
        <dsp:cNvSpPr/>
      </dsp:nvSpPr>
      <dsp:spPr>
        <a:xfrm>
          <a:off x="0" y="2457744"/>
          <a:ext cx="7242048" cy="981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DA2E0A-73E4-438B-ADDF-A3E5DA9F04CB}">
      <dsp:nvSpPr>
        <dsp:cNvPr id="0" name=""/>
        <dsp:cNvSpPr/>
      </dsp:nvSpPr>
      <dsp:spPr>
        <a:xfrm>
          <a:off x="296829" y="2678526"/>
          <a:ext cx="539690" cy="5396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46237F-AFD0-4B95-8ADF-1BCD025A36F1}">
      <dsp:nvSpPr>
        <dsp:cNvPr id="0" name=""/>
        <dsp:cNvSpPr/>
      </dsp:nvSpPr>
      <dsp:spPr>
        <a:xfrm>
          <a:off x="1133349" y="2457744"/>
          <a:ext cx="6108698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Longer Project Timelines</a:t>
          </a:r>
          <a:endParaRPr lang="en-US" sz="1900" kern="1200"/>
        </a:p>
      </dsp:txBody>
      <dsp:txXfrm>
        <a:off x="1133349" y="2457744"/>
        <a:ext cx="6108698" cy="981254"/>
      </dsp:txXfrm>
    </dsp:sp>
    <dsp:sp modelId="{327BA502-D604-4D35-98F7-334B37B4D850}">
      <dsp:nvSpPr>
        <dsp:cNvPr id="0" name=""/>
        <dsp:cNvSpPr/>
      </dsp:nvSpPr>
      <dsp:spPr>
        <a:xfrm>
          <a:off x="0" y="3684312"/>
          <a:ext cx="7242048" cy="981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C284CF-3EB2-4E9E-80AF-6DEB154DA10F}">
      <dsp:nvSpPr>
        <dsp:cNvPr id="0" name=""/>
        <dsp:cNvSpPr/>
      </dsp:nvSpPr>
      <dsp:spPr>
        <a:xfrm>
          <a:off x="296829" y="3905095"/>
          <a:ext cx="539690" cy="5396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570C07-0AA1-4BAC-BDE2-E18A42B35778}">
      <dsp:nvSpPr>
        <dsp:cNvPr id="0" name=""/>
        <dsp:cNvSpPr/>
      </dsp:nvSpPr>
      <dsp:spPr>
        <a:xfrm>
          <a:off x="1133349" y="3684312"/>
          <a:ext cx="6108698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Leadership Issues</a:t>
          </a:r>
          <a:endParaRPr lang="en-US" sz="1900" kern="1200"/>
        </a:p>
      </dsp:txBody>
      <dsp:txXfrm>
        <a:off x="1133349" y="3684312"/>
        <a:ext cx="6108698" cy="981254"/>
      </dsp:txXfrm>
    </dsp:sp>
    <dsp:sp modelId="{A95624D5-026F-48FC-B869-0A1E0D19280A}">
      <dsp:nvSpPr>
        <dsp:cNvPr id="0" name=""/>
        <dsp:cNvSpPr/>
      </dsp:nvSpPr>
      <dsp:spPr>
        <a:xfrm>
          <a:off x="0" y="4910881"/>
          <a:ext cx="7242048" cy="9812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DF9490-DA5A-4B35-A967-9EE45EF6B271}">
      <dsp:nvSpPr>
        <dsp:cNvPr id="0" name=""/>
        <dsp:cNvSpPr/>
      </dsp:nvSpPr>
      <dsp:spPr>
        <a:xfrm>
          <a:off x="296829" y="5131663"/>
          <a:ext cx="539690" cy="5396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5F82C6-1087-4FF9-B641-4EF40FED0184}">
      <dsp:nvSpPr>
        <dsp:cNvPr id="0" name=""/>
        <dsp:cNvSpPr/>
      </dsp:nvSpPr>
      <dsp:spPr>
        <a:xfrm>
          <a:off x="1133349" y="4910881"/>
          <a:ext cx="6108698" cy="981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849" tIns="103849" rIns="103849" bIns="103849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Responsibility Issues</a:t>
          </a:r>
          <a:endParaRPr lang="en-US" sz="1900" kern="1200"/>
        </a:p>
      </dsp:txBody>
      <dsp:txXfrm>
        <a:off x="1133349" y="4910881"/>
        <a:ext cx="6108698" cy="9812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09B7B0-1117-4437-A563-3C5B0E0922E8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965507-2FF2-42C4-993E-81230A9866A8}">
      <dsp:nvSpPr>
        <dsp:cNvPr id="0" name=""/>
        <dsp:cNvSpPr/>
      </dsp:nvSpPr>
      <dsp:spPr>
        <a:xfrm>
          <a:off x="0" y="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Conflict may arise due to:</a:t>
          </a:r>
        </a:p>
      </dsp:txBody>
      <dsp:txXfrm>
        <a:off x="0" y="0"/>
        <a:ext cx="6900512" cy="692017"/>
      </dsp:txXfrm>
    </dsp:sp>
    <dsp:sp modelId="{A451CAA7-E910-40D0-B394-B688D8CECDEF}">
      <dsp:nvSpPr>
        <dsp:cNvPr id="0" name=""/>
        <dsp:cNvSpPr/>
      </dsp:nvSpPr>
      <dsp:spPr>
        <a:xfrm>
          <a:off x="0" y="692017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35C45-4E13-48F4-87F2-58E7A61E4B08}">
      <dsp:nvSpPr>
        <dsp:cNvPr id="0" name=""/>
        <dsp:cNvSpPr/>
      </dsp:nvSpPr>
      <dsp:spPr>
        <a:xfrm>
          <a:off x="0" y="692017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Communication gaps</a:t>
          </a:r>
        </a:p>
      </dsp:txBody>
      <dsp:txXfrm>
        <a:off x="0" y="692017"/>
        <a:ext cx="6900512" cy="692017"/>
      </dsp:txXfrm>
    </dsp:sp>
    <dsp:sp modelId="{8D1C4F1B-40F7-4FDE-AF20-0FA2ED70ABAC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6315F0-AA0D-4357-89A3-F2252C01DD13}">
      <dsp:nvSpPr>
        <dsp:cNvPr id="0" name=""/>
        <dsp:cNvSpPr/>
      </dsp:nvSpPr>
      <dsp:spPr>
        <a:xfrm>
          <a:off x="0" y="138403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Personality differences</a:t>
          </a:r>
        </a:p>
      </dsp:txBody>
      <dsp:txXfrm>
        <a:off x="0" y="1384035"/>
        <a:ext cx="6900512" cy="692017"/>
      </dsp:txXfrm>
    </dsp:sp>
    <dsp:sp modelId="{B4C74D32-0FAD-4651-B194-18009D494450}">
      <dsp:nvSpPr>
        <dsp:cNvPr id="0" name=""/>
        <dsp:cNvSpPr/>
      </dsp:nvSpPr>
      <dsp:spPr>
        <a:xfrm>
          <a:off x="0" y="2076052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617B68-58A8-4919-B057-54CAA3DAF3A3}">
      <dsp:nvSpPr>
        <dsp:cNvPr id="0" name=""/>
        <dsp:cNvSpPr/>
      </dsp:nvSpPr>
      <dsp:spPr>
        <a:xfrm>
          <a:off x="0" y="2076052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Lack of cooperation</a:t>
          </a:r>
        </a:p>
      </dsp:txBody>
      <dsp:txXfrm>
        <a:off x="0" y="2076052"/>
        <a:ext cx="6900512" cy="692017"/>
      </dsp:txXfrm>
    </dsp:sp>
    <dsp:sp modelId="{09C9B02C-F45C-49B8-917D-E32E55C0E119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CA04D5-107D-4CA2-AF1E-E1B796565FF0}">
      <dsp:nvSpPr>
        <dsp:cNvPr id="0" name=""/>
        <dsp:cNvSpPr/>
      </dsp:nvSpPr>
      <dsp:spPr>
        <a:xfrm>
          <a:off x="0" y="276807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Lack of responsibility</a:t>
          </a:r>
        </a:p>
      </dsp:txBody>
      <dsp:txXfrm>
        <a:off x="0" y="2768070"/>
        <a:ext cx="6900512" cy="692017"/>
      </dsp:txXfrm>
    </dsp:sp>
    <dsp:sp modelId="{E089F9FF-2FB6-4E59-8B12-ACEF33CA5305}">
      <dsp:nvSpPr>
        <dsp:cNvPr id="0" name=""/>
        <dsp:cNvSpPr/>
      </dsp:nvSpPr>
      <dsp:spPr>
        <a:xfrm>
          <a:off x="0" y="3460088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4B84D-8E0C-43CF-87E7-FEA559281E8F}">
      <dsp:nvSpPr>
        <dsp:cNvPr id="0" name=""/>
        <dsp:cNvSpPr/>
      </dsp:nvSpPr>
      <dsp:spPr>
        <a:xfrm>
          <a:off x="0" y="3460088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Unsatisfactory performance</a:t>
          </a:r>
        </a:p>
      </dsp:txBody>
      <dsp:txXfrm>
        <a:off x="0" y="3460088"/>
        <a:ext cx="6900512" cy="692017"/>
      </dsp:txXfrm>
    </dsp:sp>
    <dsp:sp modelId="{2880C6B9-EB1F-49CD-8E73-38A71E3CBD05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679DB2-8637-4E29-8D8F-19232E20163A}">
      <dsp:nvSpPr>
        <dsp:cNvPr id="0" name=""/>
        <dsp:cNvSpPr/>
      </dsp:nvSpPr>
      <dsp:spPr>
        <a:xfrm>
          <a:off x="0" y="415210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Financial limitations</a:t>
          </a:r>
        </a:p>
      </dsp:txBody>
      <dsp:txXfrm>
        <a:off x="0" y="4152105"/>
        <a:ext cx="6900512" cy="692017"/>
      </dsp:txXfrm>
    </dsp:sp>
    <dsp:sp modelId="{4E3FB781-BFE9-42BA-B72E-3680B0165C48}">
      <dsp:nvSpPr>
        <dsp:cNvPr id="0" name=""/>
        <dsp:cNvSpPr/>
      </dsp:nvSpPr>
      <dsp:spPr>
        <a:xfrm>
          <a:off x="0" y="484412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EB869C-28E5-4AE7-8C3E-0ACAAF254F4B}">
      <dsp:nvSpPr>
        <dsp:cNvPr id="0" name=""/>
        <dsp:cNvSpPr/>
      </dsp:nvSpPr>
      <dsp:spPr>
        <a:xfrm>
          <a:off x="0" y="4844123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Different viewpoints</a:t>
          </a:r>
        </a:p>
      </dsp:txBody>
      <dsp:txXfrm>
        <a:off x="0" y="4844123"/>
        <a:ext cx="6900512" cy="6920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txAnchorVert" val="mid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parTxLTRAlign" val="l"/>
                <dgm:param type="parTxRTLAlign" val="r"/>
                <dgm:param type="shpTxLTRAlignCh" val="l"/>
                <dgm:param type="shpTxRTLAlignCh" val="r"/>
                <dgm:param type="stBulletLvl" val="0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parTxLTRAlign" val="l"/>
            <dgm:param type="parTxRTLAlign" val="r"/>
            <dgm:param type="shpTxLTRAlignCh" val="l"/>
            <dgm:param type="shpTxRTLAlignCh" val="r"/>
            <dgm:param type="txAnchorVert" val="mid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parTxLTRAlign" val="l"/>
                <dgm:param type="parTxRTLAlign" val="r"/>
                <dgm:param type="shpTxLTRAlignCh" val="l"/>
                <dgm:param type="shpTxRTLAlignCh" val="r"/>
                <dgm:param type="stBulletLvl" val="0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units="cm"/>
          <inkml:channel name="Y" type="integer" units="cm"/>
          <inkml:channel name="F" type="integer" max="1023" units="cm"/>
        </inkml:traceFormat>
        <inkml:channelProperties>
          <inkml:channelProperty channel="X" name="resolution" value="28.34646" units="1/cm"/>
          <inkml:channelProperty channel="Y" name="resolution" value="28.34646" units="1/cm"/>
          <inkml:channelProperty channel="F" name="resolution" value="2.84167" units="1/cm"/>
        </inkml:channelProperties>
      </inkml:inkSource>
      <inkml:timestamp xml:id="ts0" timeString="2021-12-01T13:34:23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7580 14407 16383,'0'0'-16383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units="cm"/>
          <inkml:channel name="Y" type="integer" units="cm"/>
          <inkml:channel name="F" type="integer" max="1023" units="cm"/>
        </inkml:traceFormat>
        <inkml:channelProperties>
          <inkml:channelProperty channel="X" name="resolution" value="28.34646" units="1/cm"/>
          <inkml:channelProperty channel="Y" name="resolution" value="28.34646" units="1/cm"/>
          <inkml:channelProperty channel="F" name="resolution" value="2.84167" units="1/cm"/>
        </inkml:channelProperties>
      </inkml:inkSource>
      <inkml:timestamp xml:id="ts0" timeString="2021-12-01T13:34:23"/>
    </inkml:context>
    <inkml:brush xml:id="br0">
      <inkml:brushProperty name="width" value="0.1" units="cm"/>
      <inkml:brushProperty name="height" value="0.1" units="cm"/>
      <inkml:brushProperty name="color" value="#F6630D"/>
    </inkml:brush>
  </inkml:definitions>
  <inkml:trace contextRef="#ctx0" brushRef="#br0">7580 14407 16383,'0'0'-16383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10/12/2021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10/12/2021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customXml" Target="../ink/ink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toughnickel.com/business/Disadvantages-of-Teamwork-in-the-Workplace" TargetMode="External"/><Relationship Id="rId2" Type="http://schemas.openxmlformats.org/officeDocument/2006/relationships/hyperlink" Target="https://blog.bit.ai/benefits-of-teamwor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tlassian.com/blog/teamwork/the-importance-of-teamwor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Focused</a:t>
            </a:r>
          </a:p>
        </p:txBody>
      </p:sp>
      <p:grpSp>
        <p:nvGrpSpPr>
          <p:cNvPr id="19" name="Group 18"/>
          <p:cNvGrpSpPr>
            <a:grpSpLocks noGrp="1" noUngrp="1" noRot="1" noChangeAspect="1" noMove="1" noResize="1"/>
          </p:cNvGrpSpPr>
          <p:nvPr/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0" name="Rectangle 19"/>
            <p:cNvSpPr/>
            <p:nvPr/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5922492" y="1286023"/>
          <a:ext cx="5536000" cy="4227201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34861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498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591770">
                <a:tc>
                  <a:txBody>
                    <a:bodyPr/>
                    <a:lstStyle/>
                    <a:p>
                      <a:pPr algn="l" fontAlgn="base"/>
                      <a:r>
                        <a:rPr lang="en-GB" sz="2800" b="1" cap="none" spc="0">
                          <a:solidFill>
                            <a:schemeClr val="bg1"/>
                          </a:solidFill>
                          <a:effectLst/>
                        </a:rPr>
                        <a:t>Gennarelli Francesco Pio​</a:t>
                      </a:r>
                      <a:endParaRPr lang="en-GB" sz="2800" b="1" i="0" cap="none" spc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marL="157675" marR="112625" marT="225250" marB="22525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800" b="1" cap="none" spc="0">
                          <a:solidFill>
                            <a:schemeClr val="bg1"/>
                          </a:solidFill>
                          <a:effectLst/>
                        </a:rPr>
                        <a:t>2027591</a:t>
                      </a:r>
                    </a:p>
                  </a:txBody>
                  <a:tcPr marL="157675" marR="112625" marT="225250" marB="22525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8477">
                <a:tc>
                  <a:txBody>
                    <a:bodyPr/>
                    <a:lstStyle/>
                    <a:p>
                      <a:pPr algn="l" fontAlgn="base"/>
                      <a:r>
                        <a:rPr lang="en-GB" sz="2800" cap="none" spc="0">
                          <a:solidFill>
                            <a:schemeClr val="tx1"/>
                          </a:solidFill>
                          <a:effectLst/>
                        </a:rPr>
                        <a:t>Javad Khorramipour​</a:t>
                      </a:r>
                      <a:endParaRPr lang="en-GB" sz="28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57675" marR="112625" marT="112625" marB="2252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800" cap="none" spc="0">
                          <a:solidFill>
                            <a:schemeClr val="tx1"/>
                          </a:solidFill>
                          <a:effectLst/>
                        </a:rPr>
                        <a:t>​</a:t>
                      </a:r>
                      <a:r>
                        <a:rPr lang="en-GB" sz="2800" b="0" i="0" u="none" strike="noStrike" cap="none" spc="0" noProof="0">
                          <a:effectLst/>
                          <a:latin typeface="Calibri" panose="020F0502020204030204"/>
                        </a:rPr>
                        <a:t>2030121</a:t>
                      </a:r>
                      <a:endParaRPr lang="en-GB" sz="2800" b="0" i="0" cap="none" spc="0">
                        <a:solidFill>
                          <a:schemeClr val="tx1"/>
                        </a:solidFill>
                        <a:effectLst/>
                        <a:latin typeface="Calibri" panose="020F0502020204030204"/>
                      </a:endParaRPr>
                    </a:p>
                  </a:txBody>
                  <a:tcPr marL="157675" marR="112625" marT="112625" marB="2252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8477">
                <a:tc>
                  <a:txBody>
                    <a:bodyPr/>
                    <a:lstStyle/>
                    <a:p>
                      <a:pPr algn="l" fontAlgn="base"/>
                      <a:r>
                        <a:rPr lang="en-GB" sz="2800" cap="none" spc="0">
                          <a:solidFill>
                            <a:schemeClr val="tx1"/>
                          </a:solidFill>
                          <a:effectLst/>
                        </a:rPr>
                        <a:t>Sana Ali​</a:t>
                      </a:r>
                      <a:endParaRPr lang="en-GB" sz="28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57675" marR="112625" marT="112625" marB="2252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800" cap="none" spc="0">
                          <a:solidFill>
                            <a:schemeClr val="tx1"/>
                          </a:solidFill>
                          <a:effectLst/>
                        </a:rPr>
                        <a:t>​</a:t>
                      </a:r>
                      <a:r>
                        <a:rPr lang="en-GB" sz="2800" b="0" i="0" u="none" strike="noStrike" cap="none" spc="0" noProof="0">
                          <a:effectLst/>
                          <a:latin typeface="Calibri" panose="020F0502020204030204"/>
                        </a:rPr>
                        <a:t>2030389</a:t>
                      </a:r>
                      <a:endParaRPr lang="en-GB" sz="2800" b="0" i="0" cap="none" spc="0">
                        <a:solidFill>
                          <a:schemeClr val="tx1"/>
                        </a:solidFill>
                        <a:effectLst/>
                        <a:latin typeface="Calibri" panose="020F0502020204030204"/>
                      </a:endParaRPr>
                    </a:p>
                  </a:txBody>
                  <a:tcPr marL="157675" marR="112625" marT="112625" marB="2252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8477">
                <a:tc>
                  <a:txBody>
                    <a:bodyPr/>
                    <a:lstStyle/>
                    <a:p>
                      <a:pPr algn="l" fontAlgn="base"/>
                      <a:r>
                        <a:rPr lang="en-GB" sz="2800" cap="none" spc="0">
                          <a:solidFill>
                            <a:schemeClr val="tx1"/>
                          </a:solidFill>
                          <a:effectLst/>
                        </a:rPr>
                        <a:t>Sara Almeida​</a:t>
                      </a:r>
                      <a:endParaRPr lang="en-GB" sz="2800" b="0" i="0" cap="none" spc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157675" marR="112625" marT="112625" marB="2252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800" cap="none" spc="0">
                          <a:solidFill>
                            <a:schemeClr val="tx1"/>
                          </a:solidFill>
                          <a:effectLst/>
                        </a:rPr>
                        <a:t>​</a:t>
                      </a:r>
                      <a:r>
                        <a:rPr lang="en-GB" sz="2800" b="0" i="0" u="none" strike="noStrike" cap="none" spc="0" noProof="0">
                          <a:effectLst/>
                          <a:latin typeface="Calibri" panose="020F0502020204030204"/>
                        </a:rPr>
                        <a:t>2030479</a:t>
                      </a:r>
                      <a:endParaRPr lang="en-GB" sz="2800" b="0" i="0" cap="none" spc="0">
                        <a:solidFill>
                          <a:schemeClr val="tx1"/>
                        </a:solidFill>
                        <a:effectLst/>
                        <a:latin typeface="Calibri" panose="020F0502020204030204"/>
                      </a:endParaRPr>
                    </a:p>
                  </a:txBody>
                  <a:tcPr marL="157675" marR="112625" marT="112625" marB="22525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325" y="553172"/>
            <a:ext cx="3657600" cy="209405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2" name="Rectangle 9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Table of content</a:t>
            </a:r>
          </a:p>
        </p:txBody>
      </p:sp>
      <p:sp>
        <p:nvSpPr>
          <p:cNvPr id="233" name="sketch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3" name="Table 223"/>
          <p:cNvGraphicFramePr>
            <a:graphicFrameLocks noGrp="1"/>
          </p:cNvGraphicFramePr>
          <p:nvPr/>
        </p:nvGraphicFramePr>
        <p:xfrm>
          <a:off x="4654296" y="917847"/>
          <a:ext cx="7214617" cy="4994874"/>
        </p:xfrm>
        <a:graphic>
          <a:graphicData uri="http://schemas.openxmlformats.org/drawingml/2006/table">
            <a:tbl>
              <a:tblPr firstRow="1" bandRow="1">
                <a:solidFill>
                  <a:schemeClr val="bg1"/>
                </a:solidFill>
                <a:tableStyleId>{5C22544A-7EE6-4342-B048-85BDC9FD1C3A}</a:tableStyleId>
              </a:tblPr>
              <a:tblGrid>
                <a:gridCol w="30633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512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467609">
                <a:tc>
                  <a:txBody>
                    <a:bodyPr/>
                    <a:lstStyle/>
                    <a:p>
                      <a:r>
                        <a:rPr lang="en-GB" sz="1900" b="0" cap="none" spc="0">
                          <a:solidFill>
                            <a:schemeClr val="bg1"/>
                          </a:solidFill>
                        </a:rPr>
                        <a:t>Gennarelli Francesco </a:t>
                      </a:r>
                      <a:r>
                        <a:rPr lang="en-GB" sz="1900" b="0" cap="none" spc="0" err="1">
                          <a:solidFill>
                            <a:schemeClr val="bg1"/>
                          </a:solidFill>
                        </a:rPr>
                        <a:t>pio</a:t>
                      </a:r>
                    </a:p>
                  </a:txBody>
                  <a:tcPr marL="162604" marR="125080" marT="125080" marB="125080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900" b="0" i="0" u="none" strike="noStrike" cap="none" spc="0" noProof="0">
                          <a:solidFill>
                            <a:schemeClr val="bg1"/>
                          </a:solidFill>
                          <a:latin typeface="Calibri" panose="020F0502020204030204"/>
                        </a:rPr>
                        <a:t>Benefit of team working and stage of team Development</a:t>
                      </a:r>
                      <a:endParaRPr lang="en-US" sz="1900" b="0" i="0" u="none" strike="noStrike" cap="none" spc="0" noProof="0">
                        <a:solidFill>
                          <a:schemeClr val="bg1"/>
                        </a:solidFill>
                        <a:latin typeface="Calibri" panose="020F0502020204030204"/>
                      </a:endParaRP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900" b="0" i="0" u="none" strike="noStrike" cap="none" spc="0" noProof="0">
                        <a:solidFill>
                          <a:schemeClr val="bg1"/>
                        </a:solidFill>
                        <a:latin typeface="Calibri" panose="020F0502020204030204"/>
                      </a:endParaRPr>
                    </a:p>
                    <a:p>
                      <a:pPr lvl="0">
                        <a:buNone/>
                      </a:pPr>
                      <a:endParaRPr lang="en-GB" sz="1900" b="0" cap="none" spc="0">
                        <a:solidFill>
                          <a:schemeClr val="bg1"/>
                        </a:solidFill>
                      </a:endParaRPr>
                    </a:p>
                  </a:txBody>
                  <a:tcPr marL="162604" marR="125080" marT="125080" marB="125080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38100" cmpd="sng">
                      <a:noFill/>
                    </a:lnB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575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900" b="0" i="0" u="none" strike="noStrike" cap="none" spc="0" noProof="0">
                          <a:solidFill>
                            <a:schemeClr val="tx1"/>
                          </a:solidFill>
                          <a:latin typeface="Calibri" panose="020F0502020204030204"/>
                        </a:rPr>
                        <a:t>Javad </a:t>
                      </a:r>
                      <a:r>
                        <a:rPr lang="en-GB" sz="1900" b="0" i="0" u="none" strike="noStrike" cap="none" spc="0" noProof="0" err="1">
                          <a:solidFill>
                            <a:schemeClr val="tx1"/>
                          </a:solidFill>
                          <a:latin typeface="Calibri" panose="020F0502020204030204"/>
                        </a:rPr>
                        <a:t>Khorramipour</a:t>
                      </a:r>
                      <a:r>
                        <a:rPr lang="en-GB" sz="1900" b="0" i="0" u="none" strike="noStrike" cap="none" spc="0" noProof="0">
                          <a:solidFill>
                            <a:schemeClr val="tx1"/>
                          </a:solidFill>
                          <a:latin typeface="Calibri" panose="020F0502020204030204"/>
                        </a:rPr>
                        <a:t> </a:t>
                      </a:r>
                    </a:p>
                    <a:p>
                      <a:pPr lvl="0">
                        <a:buNone/>
                      </a:pP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62604" marR="125080" marT="125080" marB="125080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900" b="0" i="0" u="none" strike="noStrike" cap="none" spc="0" noProof="0">
                          <a:solidFill>
                            <a:schemeClr val="tx1"/>
                          </a:solidFill>
                          <a:latin typeface="Calibri" panose="020F0502020204030204"/>
                        </a:rPr>
                        <a:t>Team roles and situational leadership role</a:t>
                      </a:r>
                    </a:p>
                    <a:p>
                      <a:pPr lvl="0">
                        <a:buNone/>
                      </a:pP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62604" marR="125080" marT="125080" marB="125080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38100" cmpd="sng">
                      <a:noFill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7575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900" b="0" i="0" u="none" strike="noStrike" cap="none" spc="0" noProof="0">
                          <a:solidFill>
                            <a:schemeClr val="tx1"/>
                          </a:solidFill>
                          <a:latin typeface="Calibri" panose="020F0502020204030204"/>
                        </a:rPr>
                        <a:t>Sana Ali </a:t>
                      </a:r>
                    </a:p>
                    <a:p>
                      <a:pPr lvl="0">
                        <a:buNone/>
                      </a:pP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62604" marR="125080" marT="125080" marB="125080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900" b="0" i="0" u="none" strike="noStrike" cap="none" spc="0" noProof="0">
                          <a:solidFill>
                            <a:schemeClr val="tx1"/>
                          </a:solidFill>
                          <a:latin typeface="Calibri" panose="020F0502020204030204"/>
                        </a:rPr>
                        <a:t>How to manage conflict in the team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900" b="0" i="0" u="none" strike="noStrike" cap="none" spc="0" noProof="0">
                        <a:solidFill>
                          <a:schemeClr val="tx1"/>
                        </a:solidFill>
                        <a:latin typeface="Calibri" panose="020F0502020204030204"/>
                      </a:endParaRPr>
                    </a:p>
                    <a:p>
                      <a:pPr lvl="0">
                        <a:buNone/>
                      </a:pP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62604" marR="125080" marT="125080" marB="125080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7575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900" b="0" i="0" u="none" strike="noStrike" cap="none" spc="0" noProof="0">
                          <a:solidFill>
                            <a:schemeClr val="tx1"/>
                          </a:solidFill>
                          <a:latin typeface="Calibri" panose="020F0502020204030204"/>
                        </a:rPr>
                        <a:t>Sara Almeida </a:t>
                      </a:r>
                    </a:p>
                    <a:p>
                      <a:pPr lvl="0">
                        <a:buNone/>
                      </a:pP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62604" marR="125080" marT="125080" marB="125080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900" b="0" i="0" u="none" strike="noStrike" cap="none" spc="0" noProof="0">
                          <a:solidFill>
                            <a:schemeClr val="tx1"/>
                          </a:solidFill>
                          <a:latin typeface="Calibri" panose="020F0502020204030204"/>
                        </a:rPr>
                        <a:t>Successful team development</a:t>
                      </a:r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en-GB" sz="1900" b="0" i="0" u="none" strike="noStrike" cap="none" spc="0" noProof="0">
                        <a:solidFill>
                          <a:schemeClr val="tx1"/>
                        </a:solidFill>
                        <a:latin typeface="Calibri" panose="020F0502020204030204"/>
                      </a:endParaRPr>
                    </a:p>
                    <a:p>
                      <a:pPr lvl="0">
                        <a:buNone/>
                      </a:pPr>
                      <a:endParaRPr lang="en-GB" sz="1900" cap="none" spc="0">
                        <a:solidFill>
                          <a:schemeClr val="tx1"/>
                        </a:solidFill>
                      </a:endParaRPr>
                    </a:p>
                  </a:txBody>
                  <a:tcPr marL="162604" marR="125080" marT="125080" marB="125080">
                    <a:lnL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3" name="Ink 2"/>
              <p14:cNvContentPartPr/>
              <p14:nvPr/>
            </p14:nvContentPartPr>
            <p14:xfrm>
              <a:off x="2328099" y="4433072"/>
              <a:ext cx="9524" cy="9524"/>
            </p14:xfrm>
          </p:contentPart>
        </mc:Choice>
        <mc:Fallback xmlns="">
          <p:pic>
            <p:nvPicPr>
              <p:cNvPr id="3" name="Ink 2"/>
            </p:nvPicPr>
            <p:blipFill>
              <a:blip r:embed="rId3"/>
            </p:blipFill>
            <p:spPr>
              <a:xfrm>
                <a:off x="2328099" y="4433072"/>
                <a:ext cx="9524" cy="9524"/>
              </a:xfrm>
              <a:prstGeom prst="rect"/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/>
              <p14:cNvContentPartPr/>
              <p14:nvPr/>
            </p14:nvContentPartPr>
            <p14:xfrm>
              <a:off x="2328099" y="4433072"/>
              <a:ext cx="9524" cy="9524"/>
            </p14:xfrm>
          </p:contentPart>
        </mc:Choice>
        <mc:Fallback xmlns="">
          <p:pic>
            <p:nvPicPr>
              <p:cNvPr id="4" name="Ink 3"/>
            </p:nvPicPr>
            <p:blipFill>
              <a:blip r:embed="rId3"/>
            </p:blipFill>
            <p:spPr>
              <a:xfrm>
                <a:off x="2328099" y="4433072"/>
                <a:ext cx="9524" cy="9524"/>
              </a:xfrm>
              <a:prstGeom prst="rect"/>
            </p:spPr>
          </p:pic>
        </mc:Fallback>
      </mc:AlternateContent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3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/>
              <a:t>What is  team working?</a:t>
            </a:r>
          </a:p>
        </p:txBody>
      </p:sp>
      <p:sp>
        <p:nvSpPr>
          <p:cNvPr id="33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7" descr="Hands holding each other's wrists and interlinked to form a circle"/>
          <p:cNvPicPr>
            <a:picLocks noChangeAspect="1"/>
          </p:cNvPicPr>
          <p:nvPr/>
        </p:nvPicPr>
        <p:blipFill rotWithShape="1">
          <a:blip r:embed="rId2"/>
          <a:srcRect l="18769" r="1427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5000">
                <a:cs typeface="Calibri Light" panose="020F0302020204030204"/>
              </a:rPr>
              <a:t>Benefit of team working</a:t>
            </a:r>
            <a:endParaRPr lang="en-GB" sz="5000"/>
          </a:p>
        </p:txBody>
      </p:sp>
      <p:grpSp>
        <p:nvGrpSpPr>
          <p:cNvPr id="34" name="Group 12"/>
          <p:cNvGrpSpPr>
            <a:grpSpLocks noGrp="1" noUngrp="1" noRot="1" noChangeAspect="1" noMove="1" noResize="1"/>
          </p:cNvGrpSpPr>
          <p:nvPr/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/>
            <p:cNvSpPr/>
            <p:nvPr/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/>
            <p:cNvSpPr/>
            <p:nvPr/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/>
            <p:cNvSpPr/>
            <p:nvPr/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/>
            <p:cNvSpPr/>
            <p:nvPr/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/>
            <p:cNvSpPr/>
            <p:nvPr/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/>
            <p:cNvSpPr/>
            <p:nvPr/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/>
            <p:cNvSpPr/>
            <p:nvPr/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/>
            <p:cNvSpPr/>
            <p:nvPr/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/>
            <p:cNvSpPr/>
            <p:nvPr/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/>
            <p:cNvSpPr/>
            <p:nvPr/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/>
            <p:cNvSpPr/>
            <p:nvPr/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/>
            <p:cNvSpPr/>
            <p:nvPr/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/>
            <p:cNvSpPr/>
            <p:nvPr/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/>
            <p:cNvSpPr/>
            <p:nvPr/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/>
            <p:cNvSpPr/>
            <p:nvPr/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/>
            <p:cNvSpPr/>
            <p:nvPr/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/>
            <p:cNvSpPr/>
            <p:nvPr/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/>
            <p:cNvSpPr/>
            <p:nvPr/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/>
            <p:cNvSpPr/>
            <p:nvPr/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/>
            <p:cNvSpPr/>
            <p:nvPr/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6" name="Rectangle 3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7" name="Content Placeholder 2"/>
          <p:cNvGraphicFramePr>
            <a:graphicFrameLocks noGrp="1"/>
          </p:cNvGraphicFramePr>
          <p:nvPr>
            <p:ph idx="1"/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7" name="Picture 77" descr="A picture containing people, group, several&#10;&#10;Description automatically generated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2450" y="279057"/>
            <a:ext cx="3686175" cy="211364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ltGray">
          <a:xfrm>
            <a:off x="338328" y="303591"/>
            <a:ext cx="3657600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4360" y="637125"/>
            <a:ext cx="3163824" cy="5256371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chemeClr val="bg1"/>
                </a:solidFill>
                <a:ea typeface="+mj-lt"/>
                <a:cs typeface="+mj-lt"/>
              </a:rPr>
              <a:t>Disadvantage of team working</a:t>
            </a:r>
            <a:endParaRPr lang="en-US" sz="4100">
              <a:solidFill>
                <a:schemeClr val="bg1"/>
              </a:solidFill>
            </a:endParaRPr>
          </a:p>
        </p:txBody>
      </p:sp>
      <p:graphicFrame>
        <p:nvGraphicFramePr>
          <p:cNvPr id="20" name="Content Placeholder 2"/>
          <p:cNvGraphicFramePr>
            <a:graphicFrameLocks noGrp="1"/>
          </p:cNvGraphicFramePr>
          <p:nvPr>
            <p:ph idx="1"/>
          </p:nvPr>
        </p:nvGraphicFramePr>
        <p:xfrm>
          <a:off x="4517136" y="303591"/>
          <a:ext cx="7242048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Bruce Tuckman theory (1965)</a:t>
            </a:r>
          </a:p>
        </p:txBody>
      </p:sp>
      <p:sp>
        <p:nvSpPr>
          <p:cNvPr id="19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718457" y="4542972"/>
            <a:ext cx="3860799" cy="2133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r>
              <a:rPr lang="en-GB" sz="4400">
                <a:latin typeface="Calibri Light" panose="020F0302020204030204"/>
                <a:cs typeface="Calibri Light" panose="020F0302020204030204"/>
              </a:rPr>
              <a:t>What are the stage of team development?</a:t>
            </a:r>
            <a:endParaRPr lang="en-US" sz="4400"/>
          </a:p>
        </p:txBody>
      </p:sp>
      <p:sp>
        <p:nvSpPr>
          <p:cNvPr id="16" name="Rectangle 15"/>
          <p:cNvSpPr/>
          <p:nvPr/>
        </p:nvSpPr>
        <p:spPr>
          <a:xfrm>
            <a:off x="5827485" y="1179286"/>
            <a:ext cx="2061029" cy="17489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 b="1" dirty="0">
                <a:solidFill>
                  <a:schemeClr val="tx1"/>
                </a:solidFill>
                <a:ea typeface="+mn-lt"/>
                <a:cs typeface="+mn-lt"/>
              </a:rPr>
              <a:t>forming</a:t>
            </a:r>
            <a:endParaRPr lang="en-GB" sz="2400" b="1" dirty="0">
              <a:solidFill>
                <a:schemeClr val="tx1"/>
              </a:solidFill>
              <a:cs typeface="Calibri" panose="020F0502020204030204"/>
            </a:endParaRPr>
          </a:p>
        </p:txBody>
      </p:sp>
      <p:sp>
        <p:nvSpPr>
          <p:cNvPr id="20" name="Arrow: Right 19"/>
          <p:cNvSpPr/>
          <p:nvPr/>
        </p:nvSpPr>
        <p:spPr>
          <a:xfrm>
            <a:off x="7939060" y="1781520"/>
            <a:ext cx="1299026" cy="537028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9316357" y="1177471"/>
            <a:ext cx="2119085" cy="1756228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  <a:cs typeface="Calibri" panose="020F0502020204030204"/>
              </a:rPr>
              <a:t>Storming</a:t>
            </a:r>
          </a:p>
        </p:txBody>
      </p:sp>
      <p:sp>
        <p:nvSpPr>
          <p:cNvPr id="23" name="Arrow: Down 22"/>
          <p:cNvSpPr/>
          <p:nvPr/>
        </p:nvSpPr>
        <p:spPr>
          <a:xfrm>
            <a:off x="10080516" y="3051828"/>
            <a:ext cx="587828" cy="1567542"/>
          </a:xfrm>
          <a:prstGeom prst="down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9311821" y="4670878"/>
            <a:ext cx="2126343" cy="179977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  <a:cs typeface="Calibri" panose="020F0502020204030204"/>
              </a:rPr>
              <a:t>Norming</a:t>
            </a:r>
          </a:p>
        </p:txBody>
      </p:sp>
      <p:sp>
        <p:nvSpPr>
          <p:cNvPr id="25" name="Rectangle 24"/>
          <p:cNvSpPr/>
          <p:nvPr/>
        </p:nvSpPr>
        <p:spPr>
          <a:xfrm>
            <a:off x="5826126" y="4675867"/>
            <a:ext cx="2061027" cy="1792514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solidFill>
                  <a:schemeClr val="tx1"/>
                </a:solidFill>
                <a:cs typeface="Calibri" panose="020F0502020204030204"/>
              </a:rPr>
              <a:t>Performing</a:t>
            </a:r>
          </a:p>
        </p:txBody>
      </p:sp>
      <p:sp>
        <p:nvSpPr>
          <p:cNvPr id="26" name="Arrow: Up 25"/>
          <p:cNvSpPr/>
          <p:nvPr/>
        </p:nvSpPr>
        <p:spPr>
          <a:xfrm>
            <a:off x="6539484" y="3052282"/>
            <a:ext cx="645884" cy="1574799"/>
          </a:xfrm>
          <a:prstGeom prst="up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Arrow: Left 26"/>
          <p:cNvSpPr/>
          <p:nvPr/>
        </p:nvSpPr>
        <p:spPr>
          <a:xfrm>
            <a:off x="7959471" y="5299873"/>
            <a:ext cx="1277256" cy="616856"/>
          </a:xfrm>
          <a:prstGeom prst="lef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: Shape 2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" name="Right Triangle 2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ctr"/>
            <a:r>
              <a:rPr lang="en-GB" sz="6100" dirty="0">
                <a:cs typeface="Calibri Light" panose="020F0302020204030204"/>
              </a:rPr>
              <a:t>Forming </a:t>
            </a:r>
            <a:br>
              <a:rPr lang="en-GB" sz="6100" dirty="0">
                <a:cs typeface="Calibri Light" panose="020F0302020204030204"/>
              </a:rPr>
            </a:br>
            <a:br>
              <a:rPr lang="en-GB" sz="6100" dirty="0">
                <a:cs typeface="Calibri Light" panose="020F0302020204030204"/>
              </a:rPr>
            </a:br>
            <a:r>
              <a:rPr lang="en-GB" sz="6100" dirty="0">
                <a:cs typeface="Calibri Light" panose="020F0302020204030204"/>
              </a:rPr>
              <a:t> </a:t>
            </a:r>
            <a:br>
              <a:rPr lang="en-GB" sz="6100" dirty="0">
                <a:cs typeface="Calibri Light" panose="020F0302020204030204"/>
              </a:rPr>
            </a:br>
            <a:br>
              <a:rPr lang="en-GB" sz="6100" dirty="0">
                <a:cs typeface="Calibri Light" panose="020F0302020204030204"/>
              </a:rPr>
            </a:br>
            <a:r>
              <a:rPr lang="en-GB" sz="6100" dirty="0">
                <a:cs typeface="Calibri Light" panose="020F0302020204030204"/>
              </a:rPr>
              <a:t>storming</a:t>
            </a:r>
            <a:endParaRPr lang="en-US" dirty="0"/>
          </a:p>
        </p:txBody>
      </p:sp>
      <p:cxnSp>
        <p:nvCxnSpPr>
          <p:cNvPr id="34" name="Straight Connector 33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8928" y="687940"/>
            <a:ext cx="6319583" cy="5383266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2400" dirty="0">
                <a:solidFill>
                  <a:srgbClr val="C00000"/>
                </a:solidFill>
                <a:ea typeface="+mn-lt"/>
                <a:cs typeface="+mn-lt"/>
              </a:rPr>
              <a:t>Stage one</a:t>
            </a:r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pPr marL="342900" indent="-342900"/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Little</a:t>
            </a:r>
            <a:r>
              <a:rPr lang="en-US" sz="2400" dirty="0">
                <a:ea typeface="+mn-lt"/>
                <a:cs typeface="+mn-lt"/>
              </a:rPr>
              <a:t> agreement</a:t>
            </a:r>
            <a:endParaRPr lang="en-US" dirty="0">
              <a:ea typeface="+mn-lt"/>
              <a:cs typeface="+mn-lt"/>
            </a:endParaRPr>
          </a:p>
          <a:p>
            <a:pPr marL="342900" indent="-342900"/>
            <a:r>
              <a:rPr lang="en-US" sz="2400" dirty="0">
                <a:ea typeface="+mn-lt"/>
                <a:cs typeface="+mn-lt"/>
              </a:rPr>
              <a:t>Unclear purpose</a:t>
            </a:r>
            <a:endParaRPr lang="en-US" dirty="0">
              <a:ea typeface="+mn-lt"/>
              <a:cs typeface="+mn-lt"/>
            </a:endParaRPr>
          </a:p>
          <a:p>
            <a:pPr marL="342900" indent="-342900"/>
            <a:r>
              <a:rPr lang="en-US" sz="2400" dirty="0">
                <a:ea typeface="+mn-lt"/>
                <a:cs typeface="+mn-lt"/>
              </a:rPr>
              <a:t>Guidance and direct</a:t>
            </a:r>
            <a:endParaRPr lang="en-US" dirty="0">
              <a:cs typeface="Calibri" panose="020F0502020204030204"/>
            </a:endParaRPr>
          </a:p>
          <a:p>
            <a:pPr marL="457200"/>
            <a:endParaRPr lang="en-US" sz="2400" dirty="0">
              <a:cs typeface="Calibri" panose="020F0502020204030204"/>
            </a:endParaRPr>
          </a:p>
          <a:p>
            <a:pPr indent="0">
              <a:buNone/>
            </a:pPr>
            <a:endParaRPr lang="en-US" sz="2400" dirty="0">
              <a:cs typeface="Calibri" panose="020F0502020204030204"/>
            </a:endParaRPr>
          </a:p>
          <a:p>
            <a:pPr indent="0">
              <a:buNone/>
            </a:pPr>
            <a:endParaRPr lang="en-US" sz="2400" dirty="0">
              <a:ea typeface="+mn-lt"/>
              <a:cs typeface="+mn-lt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400" dirty="0">
                <a:solidFill>
                  <a:srgbClr val="C00000"/>
                </a:solidFill>
                <a:ea typeface="+mn-lt"/>
                <a:cs typeface="+mn-lt"/>
              </a:rPr>
              <a:t>Stage two</a:t>
            </a:r>
          </a:p>
          <a:p>
            <a:pPr marL="285750"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400" dirty="0">
                <a:ea typeface="+mn-lt"/>
                <a:cs typeface="+mn-lt"/>
              </a:rPr>
              <a:t> Conflict</a:t>
            </a:r>
          </a:p>
          <a:p>
            <a:pPr marL="285750"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400" dirty="0">
                <a:ea typeface="+mn-lt"/>
                <a:cs typeface="+mn-lt"/>
              </a:rPr>
              <a:t> Power struggles</a:t>
            </a:r>
          </a:p>
          <a:p>
            <a:pPr marL="285750"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400" dirty="0">
                <a:ea typeface="+mn-lt"/>
                <a:cs typeface="+mn-lt"/>
              </a:rPr>
              <a:t> Coaching</a:t>
            </a:r>
          </a:p>
          <a:p>
            <a:pPr marL="285750">
              <a:spcBef>
                <a:spcPts val="0"/>
              </a:spcBef>
              <a:spcAft>
                <a:spcPts val="600"/>
              </a:spcAft>
              <a:buFont typeface="Arial,Sans-Serif" panose="020B0604020202020204" pitchFamily="34" charset="0"/>
            </a:pPr>
            <a:r>
              <a:rPr lang="en-US" sz="2400" dirty="0">
                <a:ea typeface="+mn-lt"/>
                <a:cs typeface="+mn-lt"/>
              </a:rPr>
              <a:t>Sub-group</a:t>
            </a:r>
            <a:endParaRPr lang="en-US" sz="2400" dirty="0"/>
          </a:p>
          <a:p>
            <a:pPr marL="457200"/>
            <a:endParaRPr lang="en-US" sz="1700" dirty="0"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Right Triangle 2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819" y="624505"/>
            <a:ext cx="4040765" cy="5604688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5400" dirty="0">
                <a:ea typeface="+mj-lt"/>
                <a:cs typeface="+mj-lt"/>
              </a:rPr>
              <a:t>Norming</a:t>
            </a:r>
            <a:br>
              <a:rPr lang="en-GB" sz="5400" dirty="0">
                <a:ea typeface="+mj-lt"/>
                <a:cs typeface="+mj-lt"/>
              </a:rPr>
            </a:br>
            <a:r>
              <a:rPr lang="en-GB" sz="5400" dirty="0">
                <a:ea typeface="+mj-lt"/>
                <a:cs typeface="+mj-lt"/>
              </a:rPr>
              <a:t> </a:t>
            </a:r>
            <a:br>
              <a:rPr lang="en-GB" sz="5400" dirty="0">
                <a:ea typeface="+mj-lt"/>
                <a:cs typeface="+mj-lt"/>
              </a:rPr>
            </a:br>
            <a:br>
              <a:rPr lang="en-GB" sz="5400" dirty="0">
                <a:ea typeface="+mj-lt"/>
                <a:cs typeface="+mj-lt"/>
              </a:rPr>
            </a:br>
            <a:br>
              <a:rPr lang="en-GB" sz="5400" dirty="0">
                <a:ea typeface="+mj-lt"/>
                <a:cs typeface="+mj-lt"/>
              </a:rPr>
            </a:br>
            <a:r>
              <a:rPr lang="en-GB" sz="5400" dirty="0">
                <a:ea typeface="+mj-lt"/>
                <a:cs typeface="+mj-lt"/>
              </a:rPr>
              <a:t> Performing</a:t>
            </a:r>
            <a:endParaRPr lang="en-US" dirty="0"/>
          </a:p>
        </p:txBody>
      </p:sp>
      <p:cxnSp>
        <p:nvCxnSpPr>
          <p:cNvPr id="27" name="Straight Connector 26"/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8928" y="707238"/>
            <a:ext cx="6260644" cy="546036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2000" dirty="0">
              <a:solidFill>
                <a:srgbClr val="C00000"/>
              </a:solidFill>
              <a:cs typeface="Calibri" panose="020F0502020204030204"/>
            </a:endParaRPr>
          </a:p>
          <a:p>
            <a:pPr marL="0" indent="0">
              <a:buNone/>
            </a:pPr>
            <a:endParaRPr lang="en-GB" sz="2000" dirty="0">
              <a:solidFill>
                <a:srgbClr val="C00000"/>
              </a:solidFill>
              <a:cs typeface="Calibri" panose="020F0502020204030204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C00000"/>
                </a:solidFill>
                <a:cs typeface="Calibri" panose="020F0502020204030204"/>
              </a:rPr>
              <a:t>Stage three</a:t>
            </a:r>
            <a:endParaRPr lang="en-GB" sz="2400" dirty="0">
              <a:cs typeface="Calibri" panose="020F0502020204030204"/>
            </a:endParaRPr>
          </a:p>
          <a:p>
            <a:r>
              <a:rPr lang="en-GB" sz="2400" dirty="0">
                <a:cs typeface="Calibri" panose="020F0502020204030204"/>
              </a:rPr>
              <a:t>Agreement and Consensus </a:t>
            </a:r>
          </a:p>
          <a:p>
            <a:r>
              <a:rPr lang="en-GB" sz="2400" dirty="0">
                <a:cs typeface="Calibri" panose="020F0502020204030204"/>
              </a:rPr>
              <a:t>Clear roles </a:t>
            </a:r>
          </a:p>
          <a:p>
            <a:r>
              <a:rPr lang="en-GB" sz="2400" dirty="0">
                <a:cs typeface="Calibri" panose="020F0502020204030204"/>
              </a:rPr>
              <a:t>And responsibility</a:t>
            </a:r>
          </a:p>
          <a:p>
            <a:r>
              <a:rPr lang="en-GB" sz="2400" dirty="0">
                <a:cs typeface="Calibri" panose="020F0502020204030204"/>
              </a:rPr>
              <a:t>Facilitation</a:t>
            </a:r>
          </a:p>
          <a:p>
            <a:pPr marL="0" indent="0">
              <a:buNone/>
            </a:pPr>
            <a:endParaRPr lang="en-GB" sz="2400" dirty="0">
              <a:cs typeface="Calibri" panose="020F0502020204030204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cs typeface="Calibri" panose="020F0502020204030204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C00000"/>
                </a:solidFill>
                <a:cs typeface="Calibri" panose="020F0502020204030204"/>
              </a:rPr>
              <a:t>Stage four</a:t>
            </a:r>
          </a:p>
          <a:p>
            <a:r>
              <a:rPr lang="en-GB" sz="2400" dirty="0">
                <a:cs typeface="Calibri" panose="020F0502020204030204"/>
              </a:rPr>
              <a:t>Clear vision and purpose </a:t>
            </a:r>
          </a:p>
          <a:p>
            <a:r>
              <a:rPr lang="en-GB" sz="2400" dirty="0">
                <a:cs typeface="Calibri" panose="020F0502020204030204"/>
              </a:rPr>
              <a:t>Focus on goal</a:t>
            </a:r>
          </a:p>
          <a:p>
            <a:r>
              <a:rPr lang="en-GB" sz="2400" dirty="0">
                <a:cs typeface="Calibri" panose="020F0502020204030204"/>
              </a:rPr>
              <a:t>Delegation</a:t>
            </a:r>
          </a:p>
          <a:p>
            <a:endParaRPr lang="en-GB" dirty="0">
              <a:cs typeface="Calibri" panose="020F0502020204030204"/>
            </a:endParaRPr>
          </a:p>
          <a:p>
            <a:pPr marL="0" indent="0">
              <a:buNone/>
            </a:pPr>
            <a:endParaRPr lang="en-GB" dirty="0">
              <a:cs typeface="Calibri" panose="020F0502020204030204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ndoor&#10;&#10;Description automatically generate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2963" y="719138"/>
            <a:ext cx="7213600" cy="5391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3573516"/>
          </a:xfrm>
        </p:spPr>
        <p:txBody>
          <a:bodyPr>
            <a:normAutofit/>
          </a:bodyPr>
          <a:lstStyle/>
          <a:p>
            <a:pPr algn="l"/>
            <a:r>
              <a:rPr lang="en-US" sz="4600" dirty="0"/>
              <a:t>TEAM ROLES AND WHAT ARE TEAM ROLES </a:t>
            </a:r>
            <a:br>
              <a:rPr lang="en-US" sz="4600" dirty="0"/>
            </a:br>
            <a:r>
              <a:rPr lang="en-US" sz="4600" dirty="0"/>
              <a:t>(BELBIN)?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8882" y="4631161"/>
            <a:ext cx="3571810" cy="1559327"/>
          </a:xfrm>
        </p:spPr>
        <p:txBody>
          <a:bodyPr>
            <a:noAutofit/>
          </a:bodyPr>
          <a:lstStyle/>
          <a:p>
            <a:pPr algn="l"/>
            <a:r>
              <a:rPr lang="en-US" sz="2000" dirty="0"/>
              <a:t>Definition</a:t>
            </a:r>
          </a:p>
          <a:p>
            <a:pPr algn="l"/>
            <a:r>
              <a:rPr lang="en-US" sz="2000" dirty="0"/>
              <a:t>The team roles describe a pattern of behavior that characterizes one person's behavior.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639520"/>
            <a:ext cx="3284761" cy="931183"/>
          </a:xfrm>
        </p:spPr>
        <p:txBody>
          <a:bodyPr anchor="b">
            <a:normAutofit fontScale="90000"/>
          </a:bodyPr>
          <a:lstStyle/>
          <a:p>
            <a:r>
              <a:rPr lang="en-US" sz="5400" dirty="0"/>
              <a:t>BELBIN 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2263877"/>
            <a:ext cx="4516252" cy="4254909"/>
          </a:xfrm>
        </p:spPr>
        <p:txBody>
          <a:bodyPr anchor="t"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sz="2200" dirty="0"/>
              <a:t>Action Oriented Roles:</a:t>
            </a:r>
          </a:p>
          <a:p>
            <a:r>
              <a:rPr lang="en-US" sz="2200" dirty="0"/>
              <a:t>Shaper (SH)</a:t>
            </a:r>
          </a:p>
          <a:p>
            <a:r>
              <a:rPr lang="en-US" sz="2200" dirty="0"/>
              <a:t>Implementer (IMD)</a:t>
            </a:r>
          </a:p>
          <a:p>
            <a:r>
              <a:rPr lang="en-US" sz="2200" dirty="0"/>
              <a:t>Completer (CF)</a:t>
            </a:r>
          </a:p>
          <a:p>
            <a:pPr marL="457200" indent="-457200">
              <a:buAutoNum type="arabicPeriod" startAt="2"/>
            </a:pPr>
            <a:r>
              <a:rPr lang="en-US" sz="2200" dirty="0"/>
              <a:t>People Oriented Roles</a:t>
            </a:r>
          </a:p>
          <a:p>
            <a:r>
              <a:rPr lang="en-US" sz="2200" dirty="0"/>
              <a:t>Coordinator (CO)</a:t>
            </a:r>
          </a:p>
          <a:p>
            <a:r>
              <a:rPr lang="en-US" sz="2200" dirty="0"/>
              <a:t>Team Worker (TW)</a:t>
            </a:r>
          </a:p>
          <a:p>
            <a:r>
              <a:rPr lang="en-US" sz="2200" dirty="0"/>
              <a:t>Resource Investigator (RI)</a:t>
            </a:r>
          </a:p>
          <a:p>
            <a:pPr marL="457200" indent="-457200">
              <a:buAutoNum type="arabicPeriod" startAt="3"/>
            </a:pPr>
            <a:r>
              <a:rPr lang="en-US" sz="2200" dirty="0"/>
              <a:t>Thought Oriented Roles</a:t>
            </a:r>
          </a:p>
          <a:p>
            <a:r>
              <a:rPr lang="en-US" sz="2200" dirty="0"/>
              <a:t>Plant (PL)</a:t>
            </a:r>
          </a:p>
          <a:p>
            <a:r>
              <a:rPr lang="en-US" sz="2200" dirty="0" err="1"/>
              <a:t>Monitor_Evaluator</a:t>
            </a:r>
            <a:r>
              <a:rPr lang="en-US" sz="2200" dirty="0"/>
              <a:t> (ME)</a:t>
            </a:r>
          </a:p>
          <a:p>
            <a:r>
              <a:rPr lang="en-US" sz="2200" dirty="0"/>
              <a:t>Specialist (SP)</a:t>
            </a:r>
          </a:p>
          <a:p>
            <a:pPr marL="0" indent="0">
              <a:buNone/>
            </a:pPr>
            <a:endParaRPr lang="en-US" sz="1000" dirty="0"/>
          </a:p>
          <a:p>
            <a:endParaRPr lang="en-US" sz="1000" dirty="0"/>
          </a:p>
          <a:p>
            <a:pPr marL="0" indent="0">
              <a:buNone/>
            </a:pPr>
            <a:endParaRPr lang="en-US" sz="1000" dirty="0"/>
          </a:p>
        </p:txBody>
      </p:sp>
      <p:pic>
        <p:nvPicPr>
          <p:cNvPr id="8" name="Picture 7" descr="A picture containing indoor&#10;&#10;Description automatically generate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08762" y="840105"/>
            <a:ext cx="5949253" cy="446194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2600"/>
              <a:t>SITUATIONAL LEADERSHIP ROLE AND WHAT ARE LEADERSHIP ROLES (HERSEY AND BLANCHARD)?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Definition</a:t>
            </a: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Leadership</a:t>
            </a:r>
            <a:r>
              <a:rPr lang="en-US" sz="2000" dirty="0"/>
              <a:t> is the ability to </a:t>
            </a:r>
            <a:r>
              <a:rPr lang="en-US" sz="2000" dirty="0" err="1"/>
              <a:t>mobilise</a:t>
            </a:r>
            <a:r>
              <a:rPr lang="en-US" sz="2000" dirty="0"/>
              <a:t> the various talents within a group or organization in order to achieve goals and ambitious.</a:t>
            </a: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Situational leadership </a:t>
            </a:r>
            <a:r>
              <a:rPr lang="en-US" sz="2000" dirty="0">
                <a:cs typeface="Aharoni" panose="02010803020104030203" pitchFamily="2" charset="-79"/>
              </a:rPr>
              <a:t>is when a leader is able to adapt to the situation as quickly as possible, so that everyone will benefit in the end.</a:t>
            </a:r>
            <a:endParaRPr lang="en-US" sz="20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5" name="Picture 4" descr="A picture containing indoor&#10;&#10;Description automatically generated"/>
          <p:cNvPicPr>
            <a:picLocks noChangeAspect="1"/>
          </p:cNvPicPr>
          <p:nvPr/>
        </p:nvPicPr>
        <p:blipFill rotWithShape="1">
          <a:blip r:embed="rId2"/>
          <a:srcRect l="16408" r="836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/>
          <p:cNvSpPr txBox="1"/>
          <p:nvPr/>
        </p:nvSpPr>
        <p:spPr>
          <a:xfrm>
            <a:off x="12007269" y="6657945"/>
            <a:ext cx="18473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US" sz="7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3000" dirty="0"/>
              <a:t>SITUATIONAL LEADERSHIP STYLES AND LEVELS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US" dirty="0"/>
              <a:t>S1. Telling</a:t>
            </a:r>
          </a:p>
          <a:p>
            <a:r>
              <a:rPr lang="en-US" dirty="0"/>
              <a:t>S2. Selling</a:t>
            </a:r>
          </a:p>
          <a:p>
            <a:r>
              <a:rPr lang="en-US" dirty="0"/>
              <a:t>S3. Participating</a:t>
            </a:r>
          </a:p>
          <a:p>
            <a:r>
              <a:rPr lang="en-US" dirty="0"/>
              <a:t>S4. Delegating</a:t>
            </a:r>
          </a:p>
        </p:txBody>
      </p:sp>
      <p:pic>
        <p:nvPicPr>
          <p:cNvPr id="5" name="Picture 4" descr="A picture containing indoor&#10;&#10;Description automatically generate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840105"/>
            <a:ext cx="6903720" cy="517779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US" sz="3000" dirty="0"/>
              <a:t>SITUATIONAL LEADERSHIP LEVELS ( MATURITY 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US" dirty="0"/>
              <a:t>M1 (Telling)</a:t>
            </a:r>
          </a:p>
          <a:p>
            <a:r>
              <a:rPr lang="en-US" dirty="0"/>
              <a:t>M2 (Selling)</a:t>
            </a:r>
          </a:p>
          <a:p>
            <a:r>
              <a:rPr lang="en-US" dirty="0"/>
              <a:t>M3 (Participating)</a:t>
            </a:r>
          </a:p>
          <a:p>
            <a:r>
              <a:rPr lang="en-US" dirty="0"/>
              <a:t>M4 (Delegating)</a:t>
            </a:r>
          </a:p>
        </p:txBody>
      </p:sp>
      <p:pic>
        <p:nvPicPr>
          <p:cNvPr id="5" name="Picture 4" descr="A picture containing indoor&#10;&#10;Description automatically generated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840105"/>
            <a:ext cx="6903720" cy="517779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60730" y="659130"/>
            <a:ext cx="4876165" cy="28244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Thomas Kilmann Conflict Model (1974)</a:t>
            </a:r>
          </a:p>
        </p:txBody>
      </p:sp>
      <p:sp>
        <p:nvSpPr>
          <p:cNvPr id="19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1019878" y="386824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890542" y="4151812"/>
            <a:ext cx="3860799" cy="21228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spAutoFit/>
          </a:bodyPr>
          <a:lstStyle/>
          <a:p>
            <a:r>
              <a:rPr lang="en-US" altLang="en-GB" sz="4400">
                <a:latin typeface="Calibri Light" panose="020F0302020204030204"/>
                <a:cs typeface="Calibri Light" panose="020F0302020204030204"/>
              </a:rPr>
              <a:t>How to manage conflict in a team?</a:t>
            </a:r>
          </a:p>
        </p:txBody>
      </p:sp>
      <p:pic>
        <p:nvPicPr>
          <p:cNvPr id="100" name="Content Placeholder 99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05450" y="790575"/>
            <a:ext cx="6126480" cy="538670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3775587" cy="6293772"/>
          </a:xfrm>
        </p:spPr>
        <p:txBody>
          <a:bodyPr/>
          <a:lstStyle/>
          <a:p>
            <a:r>
              <a:rPr lang="it-IT" dirty="0"/>
              <a:t>Competing</a:t>
            </a:r>
            <a:br>
              <a:rPr lang="it-IT" dirty="0"/>
            </a:br>
            <a:br>
              <a:rPr lang="it-IT" dirty="0"/>
            </a:br>
            <a:br>
              <a:rPr lang="it-IT" dirty="0"/>
            </a:br>
            <a:r>
              <a:rPr lang="it-IT" dirty="0"/>
              <a:t>collaborating</a:t>
            </a:r>
            <a:br>
              <a:rPr lang="it-IT" dirty="0"/>
            </a:br>
            <a:br>
              <a:rPr lang="it-IT" dirty="0"/>
            </a:br>
            <a:br>
              <a:rPr lang="it-IT" dirty="0"/>
            </a:br>
            <a:r>
              <a:rPr lang="it-IT" dirty="0"/>
              <a:t>compromising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3135" y="751205"/>
            <a:ext cx="6995795" cy="5781675"/>
          </a:xfrm>
        </p:spPr>
        <p:txBody>
          <a:bodyPr/>
          <a:lstStyle/>
          <a:p>
            <a:r>
              <a:rPr lang="en-US" altLang="it-IT" dirty="0"/>
              <a:t>Assertive </a:t>
            </a:r>
          </a:p>
          <a:p>
            <a:r>
              <a:rPr lang="en-US" altLang="it-IT" dirty="0"/>
              <a:t>Uncooperative</a:t>
            </a:r>
          </a:p>
          <a:p>
            <a:endParaRPr lang="en-US" altLang="it-IT" dirty="0"/>
          </a:p>
          <a:p>
            <a:endParaRPr lang="en-US" altLang="it-IT" dirty="0"/>
          </a:p>
          <a:p>
            <a:endParaRPr lang="en-US" altLang="it-IT" dirty="0"/>
          </a:p>
          <a:p>
            <a:r>
              <a:rPr lang="en-US" altLang="it-IT" dirty="0"/>
              <a:t>Assertive</a:t>
            </a:r>
          </a:p>
          <a:p>
            <a:r>
              <a:rPr lang="en-US" altLang="it-IT" dirty="0"/>
              <a:t>Cooperative</a:t>
            </a:r>
          </a:p>
          <a:p>
            <a:endParaRPr lang="en-US" altLang="it-IT" dirty="0"/>
          </a:p>
          <a:p>
            <a:endParaRPr lang="en-US" altLang="it-IT" dirty="0"/>
          </a:p>
          <a:p>
            <a:r>
              <a:rPr lang="en-US" altLang="it-IT" dirty="0"/>
              <a:t>Moderately Assertive</a:t>
            </a:r>
          </a:p>
          <a:p>
            <a:r>
              <a:rPr lang="en-US" altLang="it-IT" dirty="0"/>
              <a:t>Moderately Cooperative</a:t>
            </a:r>
          </a:p>
        </p:txBody>
      </p:sp>
      <p:sp>
        <p:nvSpPr>
          <p:cNvPr id="5" name="Text Box 4"/>
          <p:cNvSpPr txBox="1"/>
          <p:nvPr/>
        </p:nvSpPr>
        <p:spPr>
          <a:xfrm>
            <a:off x="7725410" y="840105"/>
            <a:ext cx="4187825" cy="5262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/>
              <a:t>Prompt 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/>
              <a:t>Selfish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/>
              <a:t>Collaborative Decision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/>
              <a:t>Equality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/>
              <a:t>Reasonable Solution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/>
              <a:t>Conflict disruption</a:t>
            </a:r>
          </a:p>
        </p:txBody>
      </p:sp>
      <p:sp>
        <p:nvSpPr>
          <p:cNvPr id="19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1746318" y="380601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5978593" y="380601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5472" y="365125"/>
            <a:ext cx="3856702" cy="5630094"/>
          </a:xfrm>
        </p:spPr>
        <p:txBody>
          <a:bodyPr/>
          <a:lstStyle/>
          <a:p>
            <a:r>
              <a:rPr lang="it-IT" dirty="0"/>
              <a:t>Avoiding</a:t>
            </a:r>
            <a:br>
              <a:rPr lang="it-IT" dirty="0"/>
            </a:br>
            <a:br>
              <a:rPr lang="it-IT" dirty="0"/>
            </a:br>
            <a:br>
              <a:rPr lang="it-IT" dirty="0"/>
            </a:br>
            <a:br>
              <a:rPr lang="it-IT" dirty="0"/>
            </a:br>
            <a:r>
              <a:rPr lang="it-IT" dirty="0"/>
              <a:t>accommodating</a:t>
            </a:r>
            <a:br>
              <a:rPr lang="it-IT" dirty="0"/>
            </a:br>
            <a:endParaRPr lang="it-IT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24090" y="0"/>
            <a:ext cx="4029710" cy="6177280"/>
          </a:xfrm>
        </p:spPr>
        <p:txBody>
          <a:bodyPr/>
          <a:lstStyle/>
          <a:p>
            <a:endParaRPr lang="it-IT" dirty="0"/>
          </a:p>
          <a:p>
            <a:endParaRPr lang="it-IT" dirty="0"/>
          </a:p>
          <a:p>
            <a:endParaRPr lang="en-US" altLang="it-IT" dirty="0"/>
          </a:p>
          <a:p>
            <a:r>
              <a:rPr lang="en-US" altLang="it-IT" dirty="0"/>
              <a:t>Goal Achievement</a:t>
            </a:r>
          </a:p>
          <a:p>
            <a:r>
              <a:rPr lang="en-US" altLang="it-IT" dirty="0"/>
              <a:t>Conflict Cost</a:t>
            </a:r>
          </a:p>
          <a:p>
            <a:endParaRPr lang="en-US" altLang="it-IT" dirty="0"/>
          </a:p>
          <a:p>
            <a:endParaRPr lang="en-US" altLang="it-IT" dirty="0"/>
          </a:p>
          <a:p>
            <a:endParaRPr lang="en-US" altLang="it-IT" dirty="0"/>
          </a:p>
          <a:p>
            <a:r>
              <a:rPr lang="en-US" altLang="it-IT" dirty="0"/>
              <a:t>Resolving Conflict</a:t>
            </a:r>
          </a:p>
          <a:p>
            <a:r>
              <a:rPr lang="en-US" altLang="it-IT" dirty="0"/>
              <a:t>Creating Goodwill</a:t>
            </a:r>
          </a:p>
        </p:txBody>
      </p:sp>
      <p:sp>
        <p:nvSpPr>
          <p:cNvPr id="4" name="Content Placeholder 2"/>
          <p:cNvSpPr>
            <a:spLocks noGrp="1"/>
          </p:cNvSpPr>
          <p:nvPr/>
        </p:nvSpPr>
        <p:spPr>
          <a:xfrm>
            <a:off x="4218940" y="508000"/>
            <a:ext cx="4199255" cy="5981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it-IT" dirty="0"/>
          </a:p>
          <a:p>
            <a:endParaRPr lang="en-US" altLang="it-IT" dirty="0"/>
          </a:p>
          <a:p>
            <a:r>
              <a:rPr lang="en-US" altLang="it-IT" dirty="0"/>
              <a:t>Unassertive</a:t>
            </a:r>
          </a:p>
          <a:p>
            <a:r>
              <a:rPr lang="en-US" altLang="it-IT" dirty="0"/>
              <a:t>Uncooperative</a:t>
            </a:r>
          </a:p>
          <a:p>
            <a:endParaRPr lang="en-US" altLang="it-IT" dirty="0"/>
          </a:p>
          <a:p>
            <a:endParaRPr lang="en-US" altLang="it-IT" dirty="0"/>
          </a:p>
          <a:p>
            <a:pPr marL="0" indent="0">
              <a:buNone/>
            </a:pPr>
            <a:endParaRPr lang="en-US" altLang="it-IT" dirty="0"/>
          </a:p>
          <a:p>
            <a:pPr marL="0" indent="0">
              <a:buNone/>
            </a:pPr>
            <a:endParaRPr lang="en-US" altLang="it-IT" dirty="0"/>
          </a:p>
          <a:p>
            <a:r>
              <a:rPr lang="en-US" altLang="it-IT" dirty="0"/>
              <a:t>Unassertive</a:t>
            </a:r>
          </a:p>
          <a:p>
            <a:r>
              <a:rPr lang="en-US" altLang="it-IT" dirty="0"/>
              <a:t>Cooperative</a:t>
            </a:r>
          </a:p>
          <a:p>
            <a:endParaRPr lang="en-US" altLang="it-IT" dirty="0"/>
          </a:p>
          <a:p>
            <a:endParaRPr lang="en-US" altLang="it-IT" dirty="0"/>
          </a:p>
          <a:p>
            <a:pPr marL="0" indent="0">
              <a:buNone/>
            </a:pPr>
            <a:endParaRPr lang="en-US" altLang="it-IT" dirty="0"/>
          </a:p>
        </p:txBody>
      </p:sp>
      <p:sp>
        <p:nvSpPr>
          <p:cNvPr id="19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2490538" y="317101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ketchy line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5595688" y="317101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Why Conflicts happen?</a:t>
            </a:r>
            <a:br>
              <a:rPr lang="en-US" sz="5400"/>
            </a:br>
            <a:endParaRPr lang="en-US" sz="5400"/>
          </a:p>
        </p:txBody>
      </p:sp>
      <p:graphicFrame>
        <p:nvGraphicFramePr>
          <p:cNvPr id="8" name="Content Placeholder 2"/>
          <p:cNvGraphicFramePr>
            <a:graphicFrameLocks noGrp="1"/>
          </p:cNvGraphicFramePr>
          <p:nvPr>
            <p:ph idx="1"/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79" y="325370"/>
            <a:ext cx="4507107" cy="1451812"/>
          </a:xfrm>
        </p:spPr>
        <p:txBody>
          <a:bodyPr anchor="b">
            <a:normAutofit fontScale="90000"/>
          </a:bodyPr>
          <a:lstStyle/>
          <a:p>
            <a:r>
              <a:rPr lang="en-US" sz="4200" dirty="0"/>
              <a:t>How to manage conflict?</a:t>
            </a:r>
            <a:br>
              <a:rPr lang="en-US" sz="4200" dirty="0"/>
            </a:br>
            <a:endParaRPr lang="en-US" sz="4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467" y="1641409"/>
            <a:ext cx="4337501" cy="351315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200" dirty="0"/>
              <a:t>Conflict can be managed by:</a:t>
            </a:r>
          </a:p>
          <a:p>
            <a:r>
              <a:rPr lang="en-US" sz="2200" dirty="0"/>
              <a:t>Anger management</a:t>
            </a:r>
            <a:endParaRPr lang="en-US" sz="2200" dirty="0">
              <a:cs typeface="Calibri" panose="020F0502020204030204"/>
            </a:endParaRPr>
          </a:p>
          <a:p>
            <a:endParaRPr lang="en-US" sz="2200" dirty="0">
              <a:cs typeface="Calibri" panose="020F0502020204030204"/>
            </a:endParaRPr>
          </a:p>
          <a:p>
            <a:r>
              <a:rPr lang="en-US" sz="2200" dirty="0"/>
              <a:t>Actively Listening to all team members</a:t>
            </a:r>
            <a:endParaRPr lang="en-US" sz="2200" dirty="0">
              <a:cs typeface="Calibri" panose="020F0502020204030204"/>
            </a:endParaRPr>
          </a:p>
          <a:p>
            <a:endParaRPr lang="en-US" sz="2200" dirty="0">
              <a:cs typeface="Calibri" panose="020F0502020204030204"/>
            </a:endParaRPr>
          </a:p>
          <a:p>
            <a:r>
              <a:rPr lang="en-US" sz="2200" dirty="0"/>
              <a:t>Finding a common ground</a:t>
            </a:r>
            <a:endParaRPr lang="en-US" sz="2200" dirty="0">
              <a:cs typeface="Calibri" panose="020F0502020204030204"/>
            </a:endParaRPr>
          </a:p>
          <a:p>
            <a:endParaRPr lang="en-US" sz="2200" dirty="0">
              <a:cs typeface="Calibri" panose="020F0502020204030204"/>
            </a:endParaRPr>
          </a:p>
          <a:p>
            <a:r>
              <a:rPr lang="en-US" sz="2200" dirty="0"/>
              <a:t>Negotiating and compromising</a:t>
            </a:r>
            <a:endParaRPr lang="en-US" sz="2200" dirty="0">
              <a:cs typeface="Calibri" panose="020F0502020204030204"/>
            </a:endParaRPr>
          </a:p>
          <a:p>
            <a:pPr marL="0" indent="0">
              <a:buNone/>
            </a:pPr>
            <a:endParaRPr lang="en-US" sz="2200" dirty="0">
              <a:cs typeface="Calibri" panose="020F0502020204030204"/>
            </a:endParaRPr>
          </a:p>
          <a:p>
            <a:r>
              <a:rPr lang="en-US" sz="2200" dirty="0"/>
              <a:t>Avoiding assumptions about each other</a:t>
            </a:r>
          </a:p>
        </p:txBody>
      </p:sp>
      <p:pic>
        <p:nvPicPr>
          <p:cNvPr id="5" name="Picture 4" descr="Close up image of hands applauding"/>
          <p:cNvPicPr>
            <a:picLocks noChangeAspect="1"/>
          </p:cNvPicPr>
          <p:nvPr/>
        </p:nvPicPr>
        <p:blipFill rotWithShape="1">
          <a:blip r:embed="rId2"/>
          <a:srcRect l="23425" r="9627" b="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icture containing toy, person, doll&#10;&#10;Description automatically generated">
            <a:extLst>
              <a:ext uri="{FF2B5EF4-FFF2-40B4-BE49-F238E27FC236}">
                <a16:creationId xmlns:a16="http://schemas.microsoft.com/office/drawing/2014/main" id="{FEE0FC06-0F5C-4093-A9DA-3D27FED78FA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4" b="877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B9C1CE1-25C8-4D84-8CCE-07A2E9819E6D}"/>
              </a:ext>
            </a:extLst>
          </p:cNvPr>
          <p:cNvSpPr txBox="1"/>
          <p:nvPr/>
        </p:nvSpPr>
        <p:spPr>
          <a:xfrm>
            <a:off x="1524000" y="1122362"/>
            <a:ext cx="9144000" cy="29005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spc="-5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Successful Team Development</a:t>
            </a:r>
          </a:p>
        </p:txBody>
      </p:sp>
    </p:spTree>
    <p:extLst>
      <p:ext uri="{BB962C8B-B14F-4D97-AF65-F5344CB8AC3E}">
        <p14:creationId xmlns:p14="http://schemas.microsoft.com/office/powerpoint/2010/main" val="20900851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3385A7B-902C-4999-9487-4FF4D80DAF60}"/>
              </a:ext>
            </a:extLst>
          </p:cNvPr>
          <p:cNvSpPr txBox="1"/>
          <p:nvPr/>
        </p:nvSpPr>
        <p:spPr>
          <a:xfrm>
            <a:off x="7859485" y="634946"/>
            <a:ext cx="3690257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b="1" i="0" kern="1200" spc="-50" baseline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How to Build a Successful Work Team?</a:t>
            </a:r>
          </a:p>
        </p:txBody>
      </p:sp>
      <p:pic>
        <p:nvPicPr>
          <p:cNvPr id="17" name="Picture 16" descr="Diagram&#10;&#10;Description automatically generated">
            <a:extLst>
              <a:ext uri="{FF2B5EF4-FFF2-40B4-BE49-F238E27FC236}">
                <a16:creationId xmlns:a16="http://schemas.microsoft.com/office/drawing/2014/main" id="{53F8174F-F94C-4275-B3CD-8A01A6BD0C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10" r="3901" b="-1"/>
          <a:stretch/>
        </p:blipFill>
        <p:spPr>
          <a:xfrm>
            <a:off x="633999" y="640081"/>
            <a:ext cx="6909801" cy="531440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0B89B52-8D57-4F55-A9D9-DC69BF8329DC}"/>
              </a:ext>
            </a:extLst>
          </p:cNvPr>
          <p:cNvSpPr txBox="1"/>
          <p:nvPr/>
        </p:nvSpPr>
        <p:spPr>
          <a:xfrm>
            <a:off x="7859485" y="2198913"/>
            <a:ext cx="3690257" cy="3755565"/>
          </a:xfrm>
          <a:prstGeom prst="rect">
            <a:avLst/>
          </a:prstGeom>
        </p:spPr>
        <p:txBody>
          <a:bodyPr vert="horz" lIns="0" tIns="45720" rIns="0" bIns="45720" rtlCol="0" anchor="t">
            <a:normAutofit fontScale="92500" lnSpcReduction="10000"/>
          </a:bodyPr>
          <a:lstStyle/>
          <a:p>
            <a:pPr marL="457200" indent="-457200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600" spc="5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Arial"/>
              </a:rPr>
              <a:t>First, it's important to understand the purpose of the team. This can have a variety of applications. </a:t>
            </a:r>
            <a:endParaRPr lang="en-US" sz="2600" b="1" spc="50" dirty="0">
              <a:solidFill>
                <a:schemeClr val="tx1">
                  <a:lumMod val="75000"/>
                  <a:lumOff val="25000"/>
                </a:schemeClr>
              </a:solidFill>
              <a:cs typeface="Arial"/>
            </a:endParaRPr>
          </a:p>
          <a:p>
            <a:pPr marL="457200" indent="-457200" defTabSz="914400">
              <a:lnSpc>
                <a:spcPct val="90000"/>
              </a:lnSpc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US" sz="2600" spc="5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cs typeface="Arial"/>
              </a:rPr>
              <a:t>Teams might be brought together for short-term projects, or as permanent or long-term approaches to achieving specific goals.</a:t>
            </a:r>
            <a:endParaRPr lang="en-US" b="1" spc="50" dirty="0">
              <a:solidFill>
                <a:schemeClr val="tx1">
                  <a:lumMod val="75000"/>
                  <a:lumOff val="2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671444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6EB0F51-9A4D-40EC-AB46-C908A63C0E8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 txBox="1"/>
          <p:nvPr/>
        </p:nvSpPr>
        <p:spPr>
          <a:xfrm>
            <a:off x="1397498" y="1164012"/>
            <a:ext cx="5352617" cy="531951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>
                <a:latin typeface="Calibri "/>
                <a:cs typeface="Arial" panose="020B0604020202020204" pitchFamily="34" charset="0"/>
              </a:rPr>
              <a:t>Clear expectations.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b="0" i="0" dirty="0">
                <a:latin typeface="Calibri "/>
                <a:cs typeface="Arial" panose="020B0604020202020204" pitchFamily="34" charset="0"/>
              </a:rPr>
              <a:t>Create </a:t>
            </a:r>
            <a:r>
              <a:rPr lang="en-US" sz="2400" dirty="0">
                <a:latin typeface="Calibri "/>
                <a:cs typeface="Arial" panose="020B0604020202020204" pitchFamily="34" charset="0"/>
              </a:rPr>
              <a:t>ap</a:t>
            </a:r>
            <a:r>
              <a:rPr lang="en-US" sz="2400" b="0" i="0" dirty="0">
                <a:latin typeface="Calibri "/>
                <a:cs typeface="Arial" panose="020B0604020202020204" pitchFamily="34" charset="0"/>
              </a:rPr>
              <a:t>propriate methods for collaboration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b="0" i="0" dirty="0">
                <a:latin typeface="Calibri "/>
                <a:cs typeface="Arial" panose="020B0604020202020204" pitchFamily="34" charset="0"/>
              </a:rPr>
              <a:t> and communication.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>
                <a:latin typeface="Calibri "/>
                <a:cs typeface="Arial" panose="020B0604020202020204" pitchFamily="34" charset="0"/>
              </a:rPr>
              <a:t>Build a successful team.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>
                <a:latin typeface="Calibri "/>
                <a:cs typeface="Arial" panose="020B0604020202020204" pitchFamily="34" charset="0"/>
              </a:rPr>
              <a:t>Encourage teamwork and collaboration.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>
                <a:latin typeface="Calibri "/>
                <a:cs typeface="Arial" panose="020B0604020202020204" pitchFamily="34" charset="0"/>
              </a:rPr>
              <a:t>Effective. 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>
                <a:latin typeface="Calibri "/>
                <a:cs typeface="Arial" panose="020B0604020202020204" pitchFamily="34" charset="0"/>
              </a:rPr>
              <a:t>Tracking progress.</a:t>
            </a:r>
          </a:p>
          <a:p>
            <a:pPr marL="342900"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B4EEDFD6-D44D-4B4A-8798-65ED11E774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03" r="15511" b="-2"/>
          <a:stretch/>
        </p:blipFill>
        <p:spPr>
          <a:xfrm>
            <a:off x="6750115" y="791570"/>
            <a:ext cx="4987175" cy="471735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</p:pic>
    </p:spTree>
    <p:extLst>
      <p:ext uri="{BB962C8B-B14F-4D97-AF65-F5344CB8AC3E}">
        <p14:creationId xmlns:p14="http://schemas.microsoft.com/office/powerpoint/2010/main" val="25669963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6FFD7-8E62-40FD-B270-4CBB7B6A3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4701" y="764275"/>
            <a:ext cx="10058400" cy="702303"/>
          </a:xfrm>
        </p:spPr>
        <p:txBody>
          <a:bodyPr>
            <a:noAutofit/>
          </a:bodyPr>
          <a:lstStyle/>
          <a:p>
            <a:pPr algn="l"/>
            <a:br>
              <a:rPr lang="en-GB" sz="3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br>
              <a:rPr lang="en-GB" sz="3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br>
              <a:rPr lang="en-GB" sz="3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br>
              <a:rPr lang="en-GB" sz="3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</a:br>
            <a:r>
              <a:rPr lang="en-GB" sz="32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Importance of Team Building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44912-F60C-4CBB-9ADE-8597BF00B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695609"/>
            <a:ext cx="10058400" cy="4023360"/>
          </a:xfrm>
        </p:spPr>
        <p:txBody>
          <a:bodyPr>
            <a:normAutofit/>
          </a:bodyPr>
          <a:lstStyle/>
          <a:p>
            <a:endParaRPr lang="en-GB" sz="24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sz="2400" dirty="0">
              <a:solidFill>
                <a:srgbClr val="000000"/>
              </a:solidFill>
              <a:latin typeface="Calibri "/>
            </a:endParaRPr>
          </a:p>
          <a:p>
            <a:pPr marL="0" indent="0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 "/>
              </a:rPr>
              <a:t>The main objective of these team building exercises is to understand and improve team dynamics, increase communication and flexibility.</a:t>
            </a:r>
          </a:p>
          <a:p>
            <a:pPr marL="0" indent="0">
              <a:buNone/>
            </a:pPr>
            <a:r>
              <a:rPr lang="en-GB" sz="2400" b="0" i="0" dirty="0">
                <a:solidFill>
                  <a:srgbClr val="000000"/>
                </a:solidFill>
                <a:effectLst/>
                <a:latin typeface="Calibri "/>
              </a:rPr>
              <a:t>Team building is an important aspect of team management which is important for the success for any business or organization.</a:t>
            </a:r>
            <a:endParaRPr lang="en-GB" sz="24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32370948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87055-6652-4241-ACAF-6D895F5DD0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9444" y="2085881"/>
            <a:ext cx="4999396" cy="2162554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3200" b="1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US" sz="3600" b="1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Process &amp; Strategy</a:t>
            </a:r>
            <a:br>
              <a:rPr lang="en-US" sz="3200" b="1" i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Chart, bubble chart&#10;&#10;Description automatically generated">
            <a:extLst>
              <a:ext uri="{FF2B5EF4-FFF2-40B4-BE49-F238E27FC236}">
                <a16:creationId xmlns:a16="http://schemas.microsoft.com/office/drawing/2014/main" id="{A14F29FD-C307-47F7-B056-0ABBE3081A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330" y="258414"/>
            <a:ext cx="5932784" cy="587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1868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it-IT" sz="54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49286"/>
            <a:ext cx="10515600" cy="49096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it-IT" sz="2200" b="0" i="0" dirty="0">
                <a:solidFill>
                  <a:srgbClr val="333333"/>
                </a:solidFill>
                <a:effectLst/>
              </a:rPr>
              <a:t>Duck, Steve, (2021) </a:t>
            </a:r>
            <a:r>
              <a:rPr lang="en-US" sz="2200" b="0" i="0" dirty="0">
                <a:solidFill>
                  <a:srgbClr val="333333"/>
                </a:solidFill>
                <a:effectLst/>
                <a:latin typeface="Source Sans Pro" panose="020B0503030403020204" pitchFamily="34" charset="0"/>
              </a:rPr>
              <a:t>Communication in everyday life : a survey of communication</a:t>
            </a:r>
            <a:endParaRPr lang="it-IT" sz="2200" dirty="0"/>
          </a:p>
          <a:p>
            <a:pPr marL="0" indent="0">
              <a:buNone/>
            </a:pPr>
            <a:r>
              <a:rPr lang="it-IT" sz="2200" dirty="0"/>
              <a:t>Editorial team (2020) </a:t>
            </a:r>
            <a:r>
              <a:rPr lang="en-US" sz="2200" dirty="0"/>
              <a:t>Top 10 Benefits of Teamwork You Must Know! Available at: </a:t>
            </a:r>
            <a:r>
              <a:rPr lang="en-US" sz="2200" dirty="0">
                <a:hlinkClick r:id="rId2"/>
              </a:rPr>
              <a:t>https://blog.bit.ai/benefits-of-teamwork/</a:t>
            </a:r>
            <a:r>
              <a:rPr lang="en-US" sz="2200" dirty="0"/>
              <a:t> on 30/11/2021</a:t>
            </a:r>
          </a:p>
          <a:p>
            <a:pPr marL="0" indent="0">
              <a:buNone/>
            </a:pPr>
            <a:r>
              <a:rPr lang="en-US" sz="2200" b="0" i="0" dirty="0">
                <a:solidFill>
                  <a:srgbClr val="333333"/>
                </a:solidFill>
                <a:effectLst/>
              </a:rPr>
              <a:t>Griffith, Brian A. (2015)Working in teams : moving from high potential to high performance</a:t>
            </a:r>
            <a:endParaRPr lang="en-US" sz="2200" dirty="0"/>
          </a:p>
          <a:p>
            <a:pPr marL="0" indent="0">
              <a:buNone/>
            </a:pPr>
            <a:r>
              <a:rPr lang="en-US" sz="2200" dirty="0"/>
              <a:t>Goodman P. (2018) 12 Disadvantages of Teamwork in the Workplace </a:t>
            </a:r>
          </a:p>
          <a:p>
            <a:pPr marL="0" indent="0">
              <a:buNone/>
            </a:pPr>
            <a:r>
              <a:rPr lang="en-US" sz="2200" dirty="0"/>
              <a:t>Available at: </a:t>
            </a:r>
            <a:r>
              <a:rPr lang="en-US" sz="2200" dirty="0">
                <a:hlinkClick r:id="rId3"/>
              </a:rPr>
              <a:t>https://toughnickel.com/business/Disadvantages-of-Teamwork-in-the-Workplace</a:t>
            </a:r>
            <a:r>
              <a:rPr lang="en-US" sz="2200" dirty="0"/>
              <a:t> on 30/11/2021</a:t>
            </a:r>
          </a:p>
          <a:p>
            <a:pPr marL="0" indent="0">
              <a:buNone/>
            </a:pPr>
            <a:r>
              <a:rPr lang="en-US" sz="2200" dirty="0"/>
              <a:t>Hersey, P . And Blanchard, K.H . (1969).</a:t>
            </a:r>
          </a:p>
          <a:p>
            <a:pPr marL="0" indent="0">
              <a:buNone/>
            </a:pPr>
            <a:r>
              <a:rPr lang="en-US" sz="2200" dirty="0"/>
              <a:t>Middleton T.  (2021) The importance of teamwork Available at: </a:t>
            </a:r>
            <a:r>
              <a:rPr lang="en-US" sz="2200" dirty="0">
                <a:hlinkClick r:id="rId4"/>
              </a:rPr>
              <a:t>https://www.atlassian.com/blog/teamwork/the-importance-of-teamwork</a:t>
            </a:r>
            <a:r>
              <a:rPr lang="en-US" sz="2200" dirty="0"/>
              <a:t> on 30/11/2021</a:t>
            </a:r>
          </a:p>
          <a:p>
            <a:pPr marL="0" indent="0">
              <a:buNone/>
            </a:pPr>
            <a:r>
              <a:rPr lang="en-US" sz="2200" dirty="0"/>
              <a:t>Quintanilla, Kelly M. (2020</a:t>
            </a:r>
            <a:r>
              <a:rPr lang="en-US" sz="2200" dirty="0">
                <a:latin typeface="Calibri  "/>
              </a:rPr>
              <a:t>) </a:t>
            </a:r>
            <a:r>
              <a:rPr lang="en-US" sz="2400" i="0" dirty="0">
                <a:solidFill>
                  <a:srgbClr val="333333"/>
                </a:solidFill>
                <a:effectLst/>
                <a:latin typeface="Calibri  "/>
              </a:rPr>
              <a:t>Business and professional communication : KEYS for workplace excellence</a:t>
            </a:r>
          </a:p>
          <a:p>
            <a:pPr marL="0" indent="0">
              <a:buNone/>
            </a:pPr>
            <a:endParaRPr lang="en-US" sz="2400" i="0" dirty="0">
              <a:solidFill>
                <a:srgbClr val="333333"/>
              </a:solidFill>
              <a:effectLst/>
              <a:latin typeface="Calibri  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</TotalTime>
  <Words>751</Words>
  <Application>Microsoft Office PowerPoint</Application>
  <PresentationFormat>Widescreen</PresentationFormat>
  <Paragraphs>191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Aharoni</vt:lpstr>
      <vt:lpstr>Arial</vt:lpstr>
      <vt:lpstr>Arial,Sans-Serif</vt:lpstr>
      <vt:lpstr>Calibri</vt:lpstr>
      <vt:lpstr>Calibri </vt:lpstr>
      <vt:lpstr>Calibri  </vt:lpstr>
      <vt:lpstr>Calibri Light</vt:lpstr>
      <vt:lpstr>Source Sans Pro</vt:lpstr>
      <vt:lpstr>Wingdings</vt:lpstr>
      <vt:lpstr>office theme</vt:lpstr>
      <vt:lpstr>Focused</vt:lpstr>
      <vt:lpstr>Table of content</vt:lpstr>
      <vt:lpstr>What is  team working?</vt:lpstr>
      <vt:lpstr>Benefit of team working</vt:lpstr>
      <vt:lpstr>Disadvantage of team working</vt:lpstr>
      <vt:lpstr>Bruce Tuckman theory (1965)</vt:lpstr>
      <vt:lpstr>Forming      storming</vt:lpstr>
      <vt:lpstr>Norming      Performing</vt:lpstr>
      <vt:lpstr>TEAM ROLES AND WHAT ARE TEAM ROLES  (BELBIN)?</vt:lpstr>
      <vt:lpstr>BELBIN ROLES</vt:lpstr>
      <vt:lpstr>SITUATIONAL LEADERSHIP ROLE AND WHAT ARE LEADERSHIP ROLES (HERSEY AND BLANCHARD)?</vt:lpstr>
      <vt:lpstr>SITUATIONAL LEADERSHIP STYLES AND LEVELS </vt:lpstr>
      <vt:lpstr>SITUATIONAL LEADERSHIP LEVELS ( MATURITY )</vt:lpstr>
      <vt:lpstr>Thomas Kilmann Conflict Model (1974)</vt:lpstr>
      <vt:lpstr>Competing   collaborating   compromising</vt:lpstr>
      <vt:lpstr>Avoiding    accommodating </vt:lpstr>
      <vt:lpstr>Why Conflicts happen? </vt:lpstr>
      <vt:lpstr>How to manage conflict? </vt:lpstr>
      <vt:lpstr>PowerPoint Presentation</vt:lpstr>
      <vt:lpstr>PowerPoint Presentation</vt:lpstr>
      <vt:lpstr>PowerPoint Presentation</vt:lpstr>
      <vt:lpstr>    Importance of Team Building</vt:lpstr>
      <vt:lpstr>      Process &amp; Strategy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Francesco Pio Gennarelli (2027591)</cp:lastModifiedBy>
  <cp:revision>134</cp:revision>
  <dcterms:created xsi:type="dcterms:W3CDTF">2021-11-24T09:30:00Z</dcterms:created>
  <dcterms:modified xsi:type="dcterms:W3CDTF">2021-12-10T18:34:13Z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002708F0CABC489EBBE4115CF7265D05</vt:lpwstr>
  </property>
  <property fmtid="{D5CDD505-2E9C-101B-9397-08002B2CF9AE}" pid="3" name="KSOProductBuildVer">
    <vt:lpwstr>1033-11.2.0.10382</vt:lpwstr>
  </property>
</Properties>
</file>