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0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DFF271-885C-4042-B35F-4F703943D0B3}" v="14" dt="2025-03-02T14:12:34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9"/>
  </p:normalViewPr>
  <p:slideViewPr>
    <p:cSldViewPr snapToGrid="0">
      <p:cViewPr varScale="1">
        <p:scale>
          <a:sx n="73" d="100"/>
          <a:sy n="73" d="100"/>
        </p:scale>
        <p:origin x="18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ana Tomyn (2428865)" userId="e382aa67-da33-4588-9146-6cbf43eddc69" providerId="ADAL" clId="{1DDFF271-885C-4042-B35F-4F703943D0B3}"/>
    <pc:docChg chg="undo custSel modSld">
      <pc:chgData name="Diana Tomyn (2428865)" userId="e382aa67-da33-4588-9146-6cbf43eddc69" providerId="ADAL" clId="{1DDFF271-885C-4042-B35F-4F703943D0B3}" dt="2025-03-02T14:13:15.543" v="401" actId="1076"/>
      <pc:docMkLst>
        <pc:docMk/>
      </pc:docMkLst>
      <pc:sldChg chg="addSp delSp modSp mod">
        <pc:chgData name="Diana Tomyn (2428865)" userId="e382aa67-da33-4588-9146-6cbf43eddc69" providerId="ADAL" clId="{1DDFF271-885C-4042-B35F-4F703943D0B3}" dt="2025-03-02T14:13:15.543" v="401" actId="1076"/>
        <pc:sldMkLst>
          <pc:docMk/>
          <pc:sldMk cId="3617022471" sldId="256"/>
        </pc:sldMkLst>
        <pc:spChg chg="mod">
          <ac:chgData name="Diana Tomyn (2428865)" userId="e382aa67-da33-4588-9146-6cbf43eddc69" providerId="ADAL" clId="{1DDFF271-885C-4042-B35F-4F703943D0B3}" dt="2025-03-02T12:26:08.353" v="52" actId="255"/>
          <ac:spMkLst>
            <pc:docMk/>
            <pc:sldMk cId="3617022471" sldId="256"/>
            <ac:spMk id="2" creationId="{D3BB2FE4-2F6D-9872-4159-6FE533C702ED}"/>
          </ac:spMkLst>
        </pc:spChg>
        <pc:spChg chg="mod">
          <ac:chgData name="Diana Tomyn (2428865)" userId="e382aa67-da33-4588-9146-6cbf43eddc69" providerId="ADAL" clId="{1DDFF271-885C-4042-B35F-4F703943D0B3}" dt="2025-03-02T14:01:59.341" v="371" actId="1076"/>
          <ac:spMkLst>
            <pc:docMk/>
            <pc:sldMk cId="3617022471" sldId="256"/>
            <ac:spMk id="3" creationId="{10A57FA5-455F-D5AC-AEDA-BB5EB085DFE9}"/>
          </ac:spMkLst>
        </pc:spChg>
        <pc:spChg chg="add mod">
          <ac:chgData name="Diana Tomyn (2428865)" userId="e382aa67-da33-4588-9146-6cbf43eddc69" providerId="ADAL" clId="{1DDFF271-885C-4042-B35F-4F703943D0B3}" dt="2025-03-02T14:13:15.543" v="401" actId="1076"/>
          <ac:spMkLst>
            <pc:docMk/>
            <pc:sldMk cId="3617022471" sldId="256"/>
            <ac:spMk id="5" creationId="{7E2C0F0F-20D9-E7DB-54FF-918B1137845A}"/>
          </ac:spMkLst>
        </pc:spChg>
        <pc:spChg chg="add mod">
          <ac:chgData name="Diana Tomyn (2428865)" userId="e382aa67-da33-4588-9146-6cbf43eddc69" providerId="ADAL" clId="{1DDFF271-885C-4042-B35F-4F703943D0B3}" dt="2025-03-02T14:02:11.609" v="374" actId="113"/>
          <ac:spMkLst>
            <pc:docMk/>
            <pc:sldMk cId="3617022471" sldId="256"/>
            <ac:spMk id="6" creationId="{6C368E17-C176-2103-89BB-BCCD3169A0A0}"/>
          </ac:spMkLst>
        </pc:spChg>
        <pc:spChg chg="add del mod">
          <ac:chgData name="Diana Tomyn (2428865)" userId="e382aa67-da33-4588-9146-6cbf43eddc69" providerId="ADAL" clId="{1DDFF271-885C-4042-B35F-4F703943D0B3}" dt="2025-03-02T12:33:21.821" v="80"/>
          <ac:spMkLst>
            <pc:docMk/>
            <pc:sldMk cId="3617022471" sldId="256"/>
            <ac:spMk id="7" creationId="{89F273E7-4F99-FD88-0C5C-91D4E228593C}"/>
          </ac:spMkLst>
        </pc:spChg>
        <pc:spChg chg="add mod">
          <ac:chgData name="Diana Tomyn (2428865)" userId="e382aa67-da33-4588-9146-6cbf43eddc69" providerId="ADAL" clId="{1DDFF271-885C-4042-B35F-4F703943D0B3}" dt="2025-03-02T14:00:36.136" v="367" actId="122"/>
          <ac:spMkLst>
            <pc:docMk/>
            <pc:sldMk cId="3617022471" sldId="256"/>
            <ac:spMk id="8" creationId="{3274B369-8F49-A808-F240-787609381D65}"/>
          </ac:spMkLst>
        </pc:spChg>
        <pc:spChg chg="add del mod">
          <ac:chgData name="Diana Tomyn (2428865)" userId="e382aa67-da33-4588-9146-6cbf43eddc69" providerId="ADAL" clId="{1DDFF271-885C-4042-B35F-4F703943D0B3}" dt="2025-03-02T14:03:01.023" v="381"/>
          <ac:spMkLst>
            <pc:docMk/>
            <pc:sldMk cId="3617022471" sldId="256"/>
            <ac:spMk id="12" creationId="{01BE578F-270F-6310-4D91-298745137055}"/>
          </ac:spMkLst>
        </pc:spChg>
        <pc:spChg chg="add del mod">
          <ac:chgData name="Diana Tomyn (2428865)" userId="e382aa67-da33-4588-9146-6cbf43eddc69" providerId="ADAL" clId="{1DDFF271-885C-4042-B35F-4F703943D0B3}" dt="2025-03-02T14:03:03.141" v="385"/>
          <ac:spMkLst>
            <pc:docMk/>
            <pc:sldMk cId="3617022471" sldId="256"/>
            <ac:spMk id="50" creationId="{F699A121-C34C-6218-76B3-3F0CBD9BECAF}"/>
          </ac:spMkLst>
        </pc:spChg>
        <pc:spChg chg="add mod">
          <ac:chgData name="Diana Tomyn (2428865)" userId="e382aa67-da33-4588-9146-6cbf43eddc69" providerId="ADAL" clId="{1DDFF271-885C-4042-B35F-4F703943D0B3}" dt="2025-03-02T12:42:59.560" v="215"/>
          <ac:spMkLst>
            <pc:docMk/>
            <pc:sldMk cId="3617022471" sldId="256"/>
            <ac:spMk id="51" creationId="{61731068-85C6-7B48-C3B7-4660A36FB1AC}"/>
          </ac:spMkLst>
        </pc:spChg>
        <pc:spChg chg="add del mod">
          <ac:chgData name="Diana Tomyn (2428865)" userId="e382aa67-da33-4588-9146-6cbf43eddc69" providerId="ADAL" clId="{1DDFF271-885C-4042-B35F-4F703943D0B3}" dt="2025-03-02T14:03:03.138" v="383"/>
          <ac:spMkLst>
            <pc:docMk/>
            <pc:sldMk cId="3617022471" sldId="256"/>
            <ac:spMk id="52" creationId="{0B28E255-C85E-A01E-4580-71460378121D}"/>
          </ac:spMkLst>
        </pc:spChg>
        <pc:spChg chg="add mod">
          <ac:chgData name="Diana Tomyn (2428865)" userId="e382aa67-da33-4588-9146-6cbf43eddc69" providerId="ADAL" clId="{1DDFF271-885C-4042-B35F-4F703943D0B3}" dt="2025-03-02T12:49:30.420" v="360" actId="1076"/>
          <ac:spMkLst>
            <pc:docMk/>
            <pc:sldMk cId="3617022471" sldId="256"/>
            <ac:spMk id="53" creationId="{2EE9CF86-56A9-047A-A93E-8031F7FEFBE5}"/>
          </ac:spMkLst>
        </pc:spChg>
        <pc:spChg chg="add mod">
          <ac:chgData name="Diana Tomyn (2428865)" userId="e382aa67-da33-4588-9146-6cbf43eddc69" providerId="ADAL" clId="{1DDFF271-885C-4042-B35F-4F703943D0B3}" dt="2025-03-02T12:46:06.064" v="260" actId="108"/>
          <ac:spMkLst>
            <pc:docMk/>
            <pc:sldMk cId="3617022471" sldId="256"/>
            <ac:spMk id="54" creationId="{452BEE64-D688-5954-E415-77563B5A7F6A}"/>
          </ac:spMkLst>
        </pc:spChg>
        <pc:spChg chg="add mod">
          <ac:chgData name="Diana Tomyn (2428865)" userId="e382aa67-da33-4588-9146-6cbf43eddc69" providerId="ADAL" clId="{1DDFF271-885C-4042-B35F-4F703943D0B3}" dt="2025-03-02T14:01:27.111" v="370" actId="1076"/>
          <ac:spMkLst>
            <pc:docMk/>
            <pc:sldMk cId="3617022471" sldId="256"/>
            <ac:spMk id="55" creationId="{E5543143-1587-6B88-64C5-B07326EB87F4}"/>
          </ac:spMkLst>
        </pc:spChg>
        <pc:spChg chg="add del">
          <ac:chgData name="Diana Tomyn (2428865)" userId="e382aa67-da33-4588-9146-6cbf43eddc69" providerId="ADAL" clId="{1DDFF271-885C-4042-B35F-4F703943D0B3}" dt="2025-03-02T14:02:29.047" v="376" actId="11529"/>
          <ac:spMkLst>
            <pc:docMk/>
            <pc:sldMk cId="3617022471" sldId="256"/>
            <ac:spMk id="56" creationId="{543968EF-11B9-5024-18A0-7F29D411FD4E}"/>
          </ac:spMkLst>
        </pc:spChg>
        <pc:spChg chg="add mod">
          <ac:chgData name="Diana Tomyn (2428865)" userId="e382aa67-da33-4588-9146-6cbf43eddc69" providerId="ADAL" clId="{1DDFF271-885C-4042-B35F-4F703943D0B3}" dt="2025-03-02T14:03:06.874" v="386" actId="1076"/>
          <ac:spMkLst>
            <pc:docMk/>
            <pc:sldMk cId="3617022471" sldId="256"/>
            <ac:spMk id="57" creationId="{74F38496-6AC4-6C71-586D-01A30AE5E5E7}"/>
          </ac:spMkLst>
        </pc:spChg>
        <pc:picChg chg="add del mod">
          <ac:chgData name="Diana Tomyn (2428865)" userId="e382aa67-da33-4588-9146-6cbf43eddc69" providerId="ADAL" clId="{1DDFF271-885C-4042-B35F-4F703943D0B3}" dt="2025-03-02T14:09:45.651" v="392" actId="478"/>
          <ac:picMkLst>
            <pc:docMk/>
            <pc:sldMk cId="3617022471" sldId="256"/>
            <ac:picMk id="7" creationId="{D175E520-8F26-E2DF-8BC5-F7A44D113B7A}"/>
          </ac:picMkLst>
        </pc:picChg>
        <pc:picChg chg="add mod">
          <ac:chgData name="Diana Tomyn (2428865)" userId="e382aa67-da33-4588-9146-6cbf43eddc69" providerId="ADAL" clId="{1DDFF271-885C-4042-B35F-4F703943D0B3}" dt="2025-03-02T14:11:33.526" v="396" actId="1076"/>
          <ac:picMkLst>
            <pc:docMk/>
            <pc:sldMk cId="3617022471" sldId="256"/>
            <ac:picMk id="10" creationId="{86E69257-7A2E-D18B-54B0-4392ED4EDE1E}"/>
          </ac:picMkLst>
        </pc:picChg>
        <pc:picChg chg="mod">
          <ac:chgData name="Diana Tomyn (2428865)" userId="e382aa67-da33-4588-9146-6cbf43eddc69" providerId="ADAL" clId="{1DDFF271-885C-4042-B35F-4F703943D0B3}" dt="2025-03-02T12:33:01.167" v="77" actId="1076"/>
          <ac:picMkLst>
            <pc:docMk/>
            <pc:sldMk cId="3617022471" sldId="256"/>
            <ac:picMk id="46" creationId="{BF2EA7F4-205C-F4ED-FE90-0FBC6F84C029}"/>
          </ac:picMkLst>
        </pc:picChg>
        <pc:picChg chg="add del mod">
          <ac:chgData name="Diana Tomyn (2428865)" userId="e382aa67-da33-4588-9146-6cbf43eddc69" providerId="ADAL" clId="{1DDFF271-885C-4042-B35F-4F703943D0B3}" dt="2025-03-02T14:07:39.843" v="387" actId="478"/>
          <ac:picMkLst>
            <pc:docMk/>
            <pc:sldMk cId="3617022471" sldId="256"/>
            <ac:picMk id="49" creationId="{8D7D62BB-74FF-C75D-2239-4ECFB34DCB8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F4BAE6-921D-4843-ADD9-8515B6B2198C}" type="datetimeFigureOut">
              <a:rPr lang="en-US" smtClean="0"/>
              <a:t>3/2/25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FFD898-95E8-FB43-99EA-F819ADEC12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442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1075334" rtl="0" eaLnBrk="1" latinLnBrk="0" hangingPunct="1">
      <a:defRPr sz="1411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3/2/25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385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3/2/25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09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3/2/25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39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3/2/25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051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3/2/25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362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3/2/25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84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3/2/25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154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3/2/25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63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3/2/25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124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3/2/25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388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3/2/25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304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3/2/25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14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9" r:id="rId6"/>
    <p:sldLayoutId id="2147483744" r:id="rId7"/>
    <p:sldLayoutId id="2147483745" r:id="rId8"/>
    <p:sldLayoutId id="2147483746" r:id="rId9"/>
    <p:sldLayoutId id="2147483748" r:id="rId10"/>
    <p:sldLayoutId id="214748374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798399" cy="9601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798399" cy="960120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BF2EA7F4-205C-F4ED-FE90-0FBC6F84C02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l="9145" r="1878" b="1"/>
          <a:stretch/>
        </p:blipFill>
        <p:spPr>
          <a:xfrm>
            <a:off x="-27169" y="-2"/>
            <a:ext cx="12798379" cy="9601190"/>
          </a:xfrm>
          <a:prstGeom prst="rect">
            <a:avLst/>
          </a:prstGeom>
        </p:spPr>
      </p:pic>
      <p:grpSp>
        <p:nvGrpSpPr>
          <p:cNvPr id="47" name="Group 46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524" y="-1"/>
            <a:ext cx="12825568" cy="6858000"/>
            <a:chOff x="-6214" y="-1"/>
            <a:chExt cx="12214827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3BB2FE4-2F6D-9872-4159-6FE533C702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96296" y="460775"/>
            <a:ext cx="8373455" cy="641077"/>
          </a:xfrm>
        </p:spPr>
        <p:txBody>
          <a:bodyPr anchor="t">
            <a:normAutofit/>
          </a:bodyPr>
          <a:lstStyle/>
          <a:p>
            <a:r>
              <a:rPr lang="en-US" sz="2400" dirty="0">
                <a:solidFill>
                  <a:schemeClr val="tx2"/>
                </a:solidFill>
              </a:rPr>
              <a:t>Creating a Hyperlink in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57FA5-455F-D5AC-AEDA-BB5EB085D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018" y="1463545"/>
            <a:ext cx="2305652" cy="1867065"/>
          </a:xfrm>
        </p:spPr>
        <p:txBody>
          <a:bodyPr anchor="b">
            <a:noAutofit/>
          </a:bodyPr>
          <a:lstStyle/>
          <a:p>
            <a:r>
              <a:rPr lang="en-US" dirty="0">
                <a:solidFill>
                  <a:srgbClr val="7030A0"/>
                </a:solidFill>
              </a:rPr>
              <a:t>Step 1</a:t>
            </a:r>
            <a:r>
              <a:rPr lang="en-US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dirty="0">
                <a:solidFill>
                  <a:schemeClr val="tx2"/>
                </a:solidFill>
              </a:rPr>
              <a:t>: Load </a:t>
            </a:r>
            <a:r>
              <a:rPr lang="en-US" dirty="0" err="1">
                <a:solidFill>
                  <a:schemeClr val="tx2"/>
                </a:solidFill>
              </a:rPr>
              <a:t>PowerPaoint</a:t>
            </a:r>
            <a:r>
              <a:rPr lang="en-US" dirty="0">
                <a:solidFill>
                  <a:schemeClr val="tx2"/>
                </a:solidFill>
              </a:rPr>
              <a:t> and type the content you want</a:t>
            </a:r>
          </a:p>
        </p:txBody>
      </p: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94D786EB-944C-47D5-B631-899F4029B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6200262" y="-397803"/>
            <a:ext cx="596704" cy="795604"/>
          </a:xfrm>
          <a:prstGeom prst="rtTriangle">
            <a:avLst/>
          </a:prstGeom>
          <a:solidFill>
            <a:schemeClr val="bg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2C0F0F-20D9-E7DB-54FF-918B1137845A}"/>
              </a:ext>
            </a:extLst>
          </p:cNvPr>
          <p:cNvSpPr txBox="1"/>
          <p:nvPr/>
        </p:nvSpPr>
        <p:spPr>
          <a:xfrm>
            <a:off x="2167118" y="4127601"/>
            <a:ext cx="24128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Please </a:t>
            </a:r>
            <a:r>
              <a:rPr lang="en-US" dirty="0">
                <a:hlinkClick r:id="rId3"/>
              </a:rPr>
              <a:t>Clisk</a:t>
            </a:r>
            <a:r>
              <a:rPr lang="en-US" dirty="0"/>
              <a:t> this link to load UWTSD Website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6C368E17-C176-2103-89BB-BCCD3169A0A0}"/>
              </a:ext>
            </a:extLst>
          </p:cNvPr>
          <p:cNvSpPr/>
          <p:nvPr/>
        </p:nvSpPr>
        <p:spPr>
          <a:xfrm>
            <a:off x="3350385" y="1723980"/>
            <a:ext cx="1626061" cy="624088"/>
          </a:xfrm>
          <a:prstGeom prst="rightArrow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74B369-8F49-A808-F240-787609381D65}"/>
              </a:ext>
            </a:extLst>
          </p:cNvPr>
          <p:cNvSpPr txBox="1"/>
          <p:nvPr/>
        </p:nvSpPr>
        <p:spPr>
          <a:xfrm>
            <a:off x="5363227" y="1233690"/>
            <a:ext cx="246191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7030A0"/>
                </a:solidFill>
              </a:rPr>
              <a:t>Step 2</a:t>
            </a:r>
            <a:r>
              <a:rPr lang="en-US" sz="2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>
                <a:solidFill>
                  <a:schemeClr val="tx2"/>
                </a:solidFill>
              </a:rPr>
              <a:t>: Open your web browser and type UWTSD website </a:t>
            </a:r>
            <a:r>
              <a:rPr lang="en-US" sz="2400" dirty="0" err="1">
                <a:solidFill>
                  <a:schemeClr val="tx2"/>
                </a:solidFill>
              </a:rPr>
              <a:t>addraess</a:t>
            </a:r>
            <a:endParaRPr lang="en-US" sz="2400" dirty="0">
              <a:solidFill>
                <a:schemeClr val="tx2"/>
              </a:solidFill>
            </a:endParaRPr>
          </a:p>
          <a:p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1731068-85C6-7B48-C3B7-4660A36FB1AC}"/>
              </a:ext>
            </a:extLst>
          </p:cNvPr>
          <p:cNvSpPr txBox="1"/>
          <p:nvPr/>
        </p:nvSpPr>
        <p:spPr>
          <a:xfrm>
            <a:off x="8100646" y="1930752"/>
            <a:ext cx="1934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2EE9CF86-56A9-047A-A93E-8031F7FEFBE5}"/>
              </a:ext>
            </a:extLst>
          </p:cNvPr>
          <p:cNvSpPr txBox="1"/>
          <p:nvPr/>
        </p:nvSpPr>
        <p:spPr>
          <a:xfrm>
            <a:off x="8679690" y="1339485"/>
            <a:ext cx="1934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452BEE64-D688-5954-E415-77563B5A7F6A}"/>
              </a:ext>
            </a:extLst>
          </p:cNvPr>
          <p:cNvSpPr txBox="1"/>
          <p:nvPr/>
        </p:nvSpPr>
        <p:spPr>
          <a:xfrm>
            <a:off x="8557846" y="2387952"/>
            <a:ext cx="1934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</a:lstStyle>
          <a:p>
            <a:endParaRPr lang="en-US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5543143-1587-6B88-64C5-B07326EB87F4}"/>
              </a:ext>
            </a:extLst>
          </p:cNvPr>
          <p:cNvSpPr txBox="1"/>
          <p:nvPr/>
        </p:nvSpPr>
        <p:spPr>
          <a:xfrm>
            <a:off x="9740964" y="1231532"/>
            <a:ext cx="22662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rgbClr val="7030A0"/>
                </a:solidFill>
              </a:rPr>
              <a:t>Step 3 </a:t>
            </a:r>
            <a:r>
              <a:rPr lang="en-US" sz="2400" dirty="0"/>
              <a:t>: Highlight the word </a:t>
            </a:r>
            <a:r>
              <a:rPr lang="en-US" sz="2400" dirty="0" err="1"/>
              <a:t>callet</a:t>
            </a:r>
            <a:r>
              <a:rPr lang="en-US" sz="2400" dirty="0"/>
              <a:t> ”LINK” and </a:t>
            </a:r>
            <a:r>
              <a:rPr lang="en-US" sz="2400" dirty="0" err="1"/>
              <a:t>clickinsert</a:t>
            </a:r>
            <a:r>
              <a:rPr lang="en-US" sz="2400" dirty="0"/>
              <a:t> from menu bar</a:t>
            </a:r>
          </a:p>
        </p:txBody>
      </p:sp>
      <p:sp>
        <p:nvSpPr>
          <p:cNvPr id="57" name="Right Arrow 56">
            <a:extLst>
              <a:ext uri="{FF2B5EF4-FFF2-40B4-BE49-F238E27FC236}">
                <a16:creationId xmlns:a16="http://schemas.microsoft.com/office/drawing/2014/main" id="{74F38496-6AC4-6C71-586D-01A30AE5E5E7}"/>
              </a:ext>
            </a:extLst>
          </p:cNvPr>
          <p:cNvSpPr/>
          <p:nvPr/>
        </p:nvSpPr>
        <p:spPr>
          <a:xfrm>
            <a:off x="7944291" y="1708817"/>
            <a:ext cx="1592573" cy="632006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6E69257-7A2E-D18B-54B0-4392ED4EDE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652" y="4719866"/>
            <a:ext cx="4890163" cy="268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022471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Custom 51">
      <a:dk1>
        <a:sysClr val="windowText" lastClr="000000"/>
      </a:dk1>
      <a:lt1>
        <a:sysClr val="window" lastClr="FFFFFF"/>
      </a:lt1>
      <a:dk2>
        <a:srgbClr val="12154E"/>
      </a:dk2>
      <a:lt2>
        <a:srgbClr val="EEEEEE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EF08F7"/>
      </a:hlink>
      <a:folHlink>
        <a:srgbClr val="8477FE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120</TotalTime>
  <Words>51</Words>
  <Application>Microsoft Macintosh PowerPoint</Application>
  <PresentationFormat>A3 Paper (297x420 mm)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Avenir Next LT Pro</vt:lpstr>
      <vt:lpstr>Posterama</vt:lpstr>
      <vt:lpstr>SineVTI</vt:lpstr>
      <vt:lpstr>Creating a Hyperlink in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Diana Tomyn (2428865)</dc:creator>
  <cp:lastModifiedBy>Diana Tomyn (2428865)</cp:lastModifiedBy>
  <cp:revision>1</cp:revision>
  <dcterms:created xsi:type="dcterms:W3CDTF">2025-03-02T12:11:29Z</dcterms:created>
  <dcterms:modified xsi:type="dcterms:W3CDTF">2025-03-02T14:13:25Z</dcterms:modified>
</cp:coreProperties>
</file>