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4"/>
  </p:notesMasterIdLst>
  <p:sldIdLst>
    <p:sldId id="260" r:id="rId5"/>
    <p:sldId id="257" r:id="rId6"/>
    <p:sldId id="261" r:id="rId7"/>
    <p:sldId id="262" r:id="rId8"/>
    <p:sldId id="263" r:id="rId9"/>
    <p:sldId id="265" r:id="rId10"/>
    <p:sldId id="264"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0B4717-30FE-431C-8B74-CDB351FBB818}" type="doc">
      <dgm:prSet loTypeId="urn:microsoft.com/office/officeart/2016/7/layout/LinearBlockProcessNumbered" loCatId="process" qsTypeId="urn:microsoft.com/office/officeart/2005/8/quickstyle/simple1" qsCatId="simple" csTypeId="urn:microsoft.com/office/officeart/2005/8/colors/colorful2" csCatId="colorful" phldr="1"/>
      <dgm:spPr/>
      <dgm:t>
        <a:bodyPr/>
        <a:lstStyle/>
        <a:p>
          <a:endParaRPr lang="en-US"/>
        </a:p>
      </dgm:t>
    </dgm:pt>
    <dgm:pt modelId="{A91D5CBA-CD16-4F0F-AC6F-C20A4DC1769D}">
      <dgm:prSet/>
      <dgm:spPr/>
      <dgm:t>
        <a:bodyPr/>
        <a:lstStyle/>
        <a:p>
          <a:r>
            <a:rPr lang="en-US" dirty="0"/>
            <a:t>BENEFIT OF EFFECTIVE COMUNICATION</a:t>
          </a:r>
        </a:p>
      </dgm:t>
    </dgm:pt>
    <dgm:pt modelId="{32965805-CB22-4811-8AFC-1ED4297937D9}" type="parTrans" cxnId="{78CE04BB-2FAD-432E-92C7-113B9B3078E6}">
      <dgm:prSet/>
      <dgm:spPr/>
      <dgm:t>
        <a:bodyPr/>
        <a:lstStyle/>
        <a:p>
          <a:endParaRPr lang="en-US"/>
        </a:p>
      </dgm:t>
    </dgm:pt>
    <dgm:pt modelId="{17C254B4-23F0-4F0F-9A73-7ED0CF144164}" type="sibTrans" cxnId="{78CE04BB-2FAD-432E-92C7-113B9B3078E6}">
      <dgm:prSet phldrT="01" phldr="0"/>
      <dgm:spPr/>
      <dgm:t>
        <a:bodyPr/>
        <a:lstStyle/>
        <a:p>
          <a:r>
            <a:rPr lang="en-US"/>
            <a:t>01</a:t>
          </a:r>
          <a:endParaRPr lang="en-US" dirty="0"/>
        </a:p>
      </dgm:t>
    </dgm:pt>
    <dgm:pt modelId="{8705C5AF-84E6-4D7D-944D-14DBACA0B934}">
      <dgm:prSet/>
      <dgm:spPr/>
      <dgm:t>
        <a:bodyPr/>
        <a:lstStyle/>
        <a:p>
          <a:r>
            <a:rPr lang="en-US" dirty="0"/>
            <a:t>MODEL OF COMUNICATION</a:t>
          </a:r>
        </a:p>
      </dgm:t>
    </dgm:pt>
    <dgm:pt modelId="{1B9A8040-357C-4BD7-8E0F-E6DDCEB5E636}" type="parTrans" cxnId="{BCC881B8-8092-4135-93B6-4B7B5E26EEB2}">
      <dgm:prSet/>
      <dgm:spPr/>
      <dgm:t>
        <a:bodyPr/>
        <a:lstStyle/>
        <a:p>
          <a:endParaRPr lang="en-US"/>
        </a:p>
      </dgm:t>
    </dgm:pt>
    <dgm:pt modelId="{4940D8B4-FF43-4555-BDAB-5D26DFC87CA0}" type="sibTrans" cxnId="{BCC881B8-8092-4135-93B6-4B7B5E26EEB2}">
      <dgm:prSet phldrT="02" phldr="0"/>
      <dgm:spPr/>
      <dgm:t>
        <a:bodyPr/>
        <a:lstStyle/>
        <a:p>
          <a:r>
            <a:rPr lang="en-US"/>
            <a:t>02</a:t>
          </a:r>
          <a:endParaRPr lang="en-US" dirty="0"/>
        </a:p>
      </dgm:t>
    </dgm:pt>
    <dgm:pt modelId="{6E13B09D-B2DC-4D3D-9D4B-B67C8B686749}">
      <dgm:prSet/>
      <dgm:spPr/>
      <dgm:t>
        <a:bodyPr/>
        <a:lstStyle/>
        <a:p>
          <a:r>
            <a:rPr lang="en-GB" dirty="0"/>
            <a:t>COMUNICATION BARRIERS </a:t>
          </a:r>
        </a:p>
      </dgm:t>
    </dgm:pt>
    <dgm:pt modelId="{76B7ACF3-06D8-4BDE-AA84-7F5C9F69AA13}" type="parTrans" cxnId="{5020DF63-9108-448C-84F9-4CA2A4394750}">
      <dgm:prSet/>
      <dgm:spPr/>
      <dgm:t>
        <a:bodyPr/>
        <a:lstStyle/>
        <a:p>
          <a:endParaRPr lang="en-GB"/>
        </a:p>
      </dgm:t>
    </dgm:pt>
    <dgm:pt modelId="{EA94F17C-7CC1-4414-A4BB-223CF78EF3CC}" type="sibTrans" cxnId="{5020DF63-9108-448C-84F9-4CA2A4394750}">
      <dgm:prSet phldrT="03" phldr="0"/>
      <dgm:spPr/>
      <dgm:t>
        <a:bodyPr/>
        <a:lstStyle/>
        <a:p>
          <a:r>
            <a:rPr lang="en-GB"/>
            <a:t>03</a:t>
          </a:r>
        </a:p>
      </dgm:t>
    </dgm:pt>
    <dgm:pt modelId="{C78B1E66-0C33-4429-9CFB-7B631EC8BA5F}">
      <dgm:prSet/>
      <dgm:spPr/>
      <dgm:t>
        <a:bodyPr/>
        <a:lstStyle/>
        <a:p>
          <a:r>
            <a:rPr lang="en-GB" dirty="0"/>
            <a:t>CHANNELS OF COMUNICATION </a:t>
          </a:r>
        </a:p>
      </dgm:t>
    </dgm:pt>
    <dgm:pt modelId="{DE40292E-3C09-49E5-8B0D-20EB5F15E3C9}" type="parTrans" cxnId="{E5291EC2-1A01-40CA-AD7B-E77CE64E1A29}">
      <dgm:prSet/>
      <dgm:spPr/>
      <dgm:t>
        <a:bodyPr/>
        <a:lstStyle/>
        <a:p>
          <a:endParaRPr lang="en-GB"/>
        </a:p>
      </dgm:t>
    </dgm:pt>
    <dgm:pt modelId="{D5263BF4-8E57-423F-B3DE-F745A0794768}" type="sibTrans" cxnId="{E5291EC2-1A01-40CA-AD7B-E77CE64E1A29}">
      <dgm:prSet phldrT="04" phldr="0"/>
      <dgm:spPr/>
      <dgm:t>
        <a:bodyPr/>
        <a:lstStyle/>
        <a:p>
          <a:r>
            <a:rPr lang="en-GB"/>
            <a:t>04</a:t>
          </a:r>
        </a:p>
      </dgm:t>
    </dgm:pt>
    <dgm:pt modelId="{7EEE61F6-D263-4B7D-8524-E7A50E84B4A0}" type="pres">
      <dgm:prSet presAssocID="{7D0B4717-30FE-431C-8B74-CDB351FBB818}" presName="Name0" presStyleCnt="0">
        <dgm:presLayoutVars>
          <dgm:animLvl val="lvl"/>
          <dgm:resizeHandles val="exact"/>
        </dgm:presLayoutVars>
      </dgm:prSet>
      <dgm:spPr/>
    </dgm:pt>
    <dgm:pt modelId="{6F9723D0-8E80-4034-96AA-B412A2060366}" type="pres">
      <dgm:prSet presAssocID="{A91D5CBA-CD16-4F0F-AC6F-C20A4DC1769D}" presName="compositeNode" presStyleCnt="0">
        <dgm:presLayoutVars>
          <dgm:bulletEnabled val="1"/>
        </dgm:presLayoutVars>
      </dgm:prSet>
      <dgm:spPr/>
    </dgm:pt>
    <dgm:pt modelId="{983D0A98-3C91-4465-88FB-75040DA9B3F8}" type="pres">
      <dgm:prSet presAssocID="{A91D5CBA-CD16-4F0F-AC6F-C20A4DC1769D}" presName="bgRect" presStyleLbl="alignNode1" presStyleIdx="0" presStyleCnt="4"/>
      <dgm:spPr/>
    </dgm:pt>
    <dgm:pt modelId="{07F946DF-DD83-4094-A782-9D30A3D60BB6}" type="pres">
      <dgm:prSet presAssocID="{17C254B4-23F0-4F0F-9A73-7ED0CF144164}" presName="sibTransNodeRect" presStyleLbl="alignNode1" presStyleIdx="0" presStyleCnt="4">
        <dgm:presLayoutVars>
          <dgm:chMax val="0"/>
          <dgm:bulletEnabled val="1"/>
        </dgm:presLayoutVars>
      </dgm:prSet>
      <dgm:spPr/>
    </dgm:pt>
    <dgm:pt modelId="{2DEF4AD3-8C4D-4A22-A5A9-BFE14C9574EC}" type="pres">
      <dgm:prSet presAssocID="{A91D5CBA-CD16-4F0F-AC6F-C20A4DC1769D}" presName="nodeRect" presStyleLbl="alignNode1" presStyleIdx="0" presStyleCnt="4">
        <dgm:presLayoutVars>
          <dgm:bulletEnabled val="1"/>
        </dgm:presLayoutVars>
      </dgm:prSet>
      <dgm:spPr/>
    </dgm:pt>
    <dgm:pt modelId="{75D51D93-EB1A-48F7-8959-6B1C0AB8B21C}" type="pres">
      <dgm:prSet presAssocID="{17C254B4-23F0-4F0F-9A73-7ED0CF144164}" presName="sibTrans" presStyleCnt="0"/>
      <dgm:spPr/>
    </dgm:pt>
    <dgm:pt modelId="{4F25DC9B-048B-42ED-A4A2-BF37AF100183}" type="pres">
      <dgm:prSet presAssocID="{8705C5AF-84E6-4D7D-944D-14DBACA0B934}" presName="compositeNode" presStyleCnt="0">
        <dgm:presLayoutVars>
          <dgm:bulletEnabled val="1"/>
        </dgm:presLayoutVars>
      </dgm:prSet>
      <dgm:spPr/>
    </dgm:pt>
    <dgm:pt modelId="{EAE80155-84E7-4436-AEB7-921E3F0DE8C7}" type="pres">
      <dgm:prSet presAssocID="{8705C5AF-84E6-4D7D-944D-14DBACA0B934}" presName="bgRect" presStyleLbl="alignNode1" presStyleIdx="1" presStyleCnt="4"/>
      <dgm:spPr/>
    </dgm:pt>
    <dgm:pt modelId="{B22073EB-C3A4-4FD1-ACAC-A9C8399831DC}" type="pres">
      <dgm:prSet presAssocID="{4940D8B4-FF43-4555-BDAB-5D26DFC87CA0}" presName="sibTransNodeRect" presStyleLbl="alignNode1" presStyleIdx="1" presStyleCnt="4">
        <dgm:presLayoutVars>
          <dgm:chMax val="0"/>
          <dgm:bulletEnabled val="1"/>
        </dgm:presLayoutVars>
      </dgm:prSet>
      <dgm:spPr/>
    </dgm:pt>
    <dgm:pt modelId="{47CBEC3D-2F42-4644-845B-D23B5943CABB}" type="pres">
      <dgm:prSet presAssocID="{8705C5AF-84E6-4D7D-944D-14DBACA0B934}" presName="nodeRect" presStyleLbl="alignNode1" presStyleIdx="1" presStyleCnt="4">
        <dgm:presLayoutVars>
          <dgm:bulletEnabled val="1"/>
        </dgm:presLayoutVars>
      </dgm:prSet>
      <dgm:spPr/>
    </dgm:pt>
    <dgm:pt modelId="{82B87AE2-555D-4A90-AE58-1574EFDC4E5F}" type="pres">
      <dgm:prSet presAssocID="{4940D8B4-FF43-4555-BDAB-5D26DFC87CA0}" presName="sibTrans" presStyleCnt="0"/>
      <dgm:spPr/>
    </dgm:pt>
    <dgm:pt modelId="{81866E5B-C674-49C2-A3BA-1E5BEDD7867C}" type="pres">
      <dgm:prSet presAssocID="{6E13B09D-B2DC-4D3D-9D4B-B67C8B686749}" presName="compositeNode" presStyleCnt="0">
        <dgm:presLayoutVars>
          <dgm:bulletEnabled val="1"/>
        </dgm:presLayoutVars>
      </dgm:prSet>
      <dgm:spPr/>
    </dgm:pt>
    <dgm:pt modelId="{1CC34C5B-2049-4FAB-A1D2-38329BAAE85F}" type="pres">
      <dgm:prSet presAssocID="{6E13B09D-B2DC-4D3D-9D4B-B67C8B686749}" presName="bgRect" presStyleLbl="alignNode1" presStyleIdx="2" presStyleCnt="4"/>
      <dgm:spPr/>
    </dgm:pt>
    <dgm:pt modelId="{641A587A-B135-4881-A22F-4692C7B340B7}" type="pres">
      <dgm:prSet presAssocID="{EA94F17C-7CC1-4414-A4BB-223CF78EF3CC}" presName="sibTransNodeRect" presStyleLbl="alignNode1" presStyleIdx="2" presStyleCnt="4">
        <dgm:presLayoutVars>
          <dgm:chMax val="0"/>
          <dgm:bulletEnabled val="1"/>
        </dgm:presLayoutVars>
      </dgm:prSet>
      <dgm:spPr/>
    </dgm:pt>
    <dgm:pt modelId="{DA59C190-C207-47D6-9E30-6FA464D1E1C8}" type="pres">
      <dgm:prSet presAssocID="{6E13B09D-B2DC-4D3D-9D4B-B67C8B686749}" presName="nodeRect" presStyleLbl="alignNode1" presStyleIdx="2" presStyleCnt="4">
        <dgm:presLayoutVars>
          <dgm:bulletEnabled val="1"/>
        </dgm:presLayoutVars>
      </dgm:prSet>
      <dgm:spPr/>
    </dgm:pt>
    <dgm:pt modelId="{2B4D0B04-85E5-4224-96DE-616DBDCC4CC3}" type="pres">
      <dgm:prSet presAssocID="{EA94F17C-7CC1-4414-A4BB-223CF78EF3CC}" presName="sibTrans" presStyleCnt="0"/>
      <dgm:spPr/>
    </dgm:pt>
    <dgm:pt modelId="{8B6C5182-FC74-49EE-88FA-537DAD231841}" type="pres">
      <dgm:prSet presAssocID="{C78B1E66-0C33-4429-9CFB-7B631EC8BA5F}" presName="compositeNode" presStyleCnt="0">
        <dgm:presLayoutVars>
          <dgm:bulletEnabled val="1"/>
        </dgm:presLayoutVars>
      </dgm:prSet>
      <dgm:spPr/>
    </dgm:pt>
    <dgm:pt modelId="{C601C5FD-4892-4D20-84A0-EAA47673BC0A}" type="pres">
      <dgm:prSet presAssocID="{C78B1E66-0C33-4429-9CFB-7B631EC8BA5F}" presName="bgRect" presStyleLbl="alignNode1" presStyleIdx="3" presStyleCnt="4"/>
      <dgm:spPr/>
    </dgm:pt>
    <dgm:pt modelId="{18BA19F9-B713-4F7B-8325-3ECCC52CED64}" type="pres">
      <dgm:prSet presAssocID="{D5263BF4-8E57-423F-B3DE-F745A0794768}" presName="sibTransNodeRect" presStyleLbl="alignNode1" presStyleIdx="3" presStyleCnt="4">
        <dgm:presLayoutVars>
          <dgm:chMax val="0"/>
          <dgm:bulletEnabled val="1"/>
        </dgm:presLayoutVars>
      </dgm:prSet>
      <dgm:spPr/>
    </dgm:pt>
    <dgm:pt modelId="{34E3AEA9-6C80-4DF0-BE48-183EBC8F9270}" type="pres">
      <dgm:prSet presAssocID="{C78B1E66-0C33-4429-9CFB-7B631EC8BA5F}" presName="nodeRect" presStyleLbl="alignNode1" presStyleIdx="3" presStyleCnt="4">
        <dgm:presLayoutVars>
          <dgm:bulletEnabled val="1"/>
        </dgm:presLayoutVars>
      </dgm:prSet>
      <dgm:spPr/>
    </dgm:pt>
  </dgm:ptLst>
  <dgm:cxnLst>
    <dgm:cxn modelId="{5020DF63-9108-448C-84F9-4CA2A4394750}" srcId="{7D0B4717-30FE-431C-8B74-CDB351FBB818}" destId="{6E13B09D-B2DC-4D3D-9D4B-B67C8B686749}" srcOrd="2" destOrd="0" parTransId="{76B7ACF3-06D8-4BDE-AA84-7F5C9F69AA13}" sibTransId="{EA94F17C-7CC1-4414-A4BB-223CF78EF3CC}"/>
    <dgm:cxn modelId="{7294E446-0A2C-486D-A209-430BC3D87692}" type="presOf" srcId="{D5263BF4-8E57-423F-B3DE-F745A0794768}" destId="{18BA19F9-B713-4F7B-8325-3ECCC52CED64}" srcOrd="0" destOrd="0" presId="urn:microsoft.com/office/officeart/2016/7/layout/LinearBlockProcessNumbered"/>
    <dgm:cxn modelId="{BD18BF4F-5976-4170-BA20-AC7E461751AD}" type="presOf" srcId="{8705C5AF-84E6-4D7D-944D-14DBACA0B934}" destId="{47CBEC3D-2F42-4644-845B-D23B5943CABB}" srcOrd="1" destOrd="0" presId="urn:microsoft.com/office/officeart/2016/7/layout/LinearBlockProcessNumbered"/>
    <dgm:cxn modelId="{9EB92256-BEFD-442A-832F-CE6305A7FDCD}" type="presOf" srcId="{17C254B4-23F0-4F0F-9A73-7ED0CF144164}" destId="{07F946DF-DD83-4094-A782-9D30A3D60BB6}" srcOrd="0" destOrd="0" presId="urn:microsoft.com/office/officeart/2016/7/layout/LinearBlockProcessNumbered"/>
    <dgm:cxn modelId="{A682DD7A-A4DE-4E15-A7B0-6C3E2EAB0A5C}" type="presOf" srcId="{6E13B09D-B2DC-4D3D-9D4B-B67C8B686749}" destId="{DA59C190-C207-47D6-9E30-6FA464D1E1C8}" srcOrd="1" destOrd="0" presId="urn:microsoft.com/office/officeart/2016/7/layout/LinearBlockProcessNumbered"/>
    <dgm:cxn modelId="{900BB083-9BF3-44F4-831C-651DFAC262E0}" type="presOf" srcId="{A91D5CBA-CD16-4F0F-AC6F-C20A4DC1769D}" destId="{2DEF4AD3-8C4D-4A22-A5A9-BFE14C9574EC}" srcOrd="1" destOrd="0" presId="urn:microsoft.com/office/officeart/2016/7/layout/LinearBlockProcessNumbered"/>
    <dgm:cxn modelId="{1D8A998E-D73C-4E71-994B-04F3F7333326}" type="presOf" srcId="{4940D8B4-FF43-4555-BDAB-5D26DFC87CA0}" destId="{B22073EB-C3A4-4FD1-ACAC-A9C8399831DC}" srcOrd="0" destOrd="0" presId="urn:microsoft.com/office/officeart/2016/7/layout/LinearBlockProcessNumbered"/>
    <dgm:cxn modelId="{E508689A-445D-4707-9731-A197D4A113F5}" type="presOf" srcId="{7D0B4717-30FE-431C-8B74-CDB351FBB818}" destId="{7EEE61F6-D263-4B7D-8524-E7A50E84B4A0}" srcOrd="0" destOrd="0" presId="urn:microsoft.com/office/officeart/2016/7/layout/LinearBlockProcessNumbered"/>
    <dgm:cxn modelId="{87550FA0-F877-40BE-ADC7-FC76B53A735D}" type="presOf" srcId="{C78B1E66-0C33-4429-9CFB-7B631EC8BA5F}" destId="{C601C5FD-4892-4D20-84A0-EAA47673BC0A}" srcOrd="0" destOrd="0" presId="urn:microsoft.com/office/officeart/2016/7/layout/LinearBlockProcessNumbered"/>
    <dgm:cxn modelId="{BCC881B8-8092-4135-93B6-4B7B5E26EEB2}" srcId="{7D0B4717-30FE-431C-8B74-CDB351FBB818}" destId="{8705C5AF-84E6-4D7D-944D-14DBACA0B934}" srcOrd="1" destOrd="0" parTransId="{1B9A8040-357C-4BD7-8E0F-E6DDCEB5E636}" sibTransId="{4940D8B4-FF43-4555-BDAB-5D26DFC87CA0}"/>
    <dgm:cxn modelId="{78CE04BB-2FAD-432E-92C7-113B9B3078E6}" srcId="{7D0B4717-30FE-431C-8B74-CDB351FBB818}" destId="{A91D5CBA-CD16-4F0F-AC6F-C20A4DC1769D}" srcOrd="0" destOrd="0" parTransId="{32965805-CB22-4811-8AFC-1ED4297937D9}" sibTransId="{17C254B4-23F0-4F0F-9A73-7ED0CF144164}"/>
    <dgm:cxn modelId="{616068C0-4135-458D-B845-8547BAB3BEAA}" type="presOf" srcId="{8705C5AF-84E6-4D7D-944D-14DBACA0B934}" destId="{EAE80155-84E7-4436-AEB7-921E3F0DE8C7}" srcOrd="0" destOrd="0" presId="urn:microsoft.com/office/officeart/2016/7/layout/LinearBlockProcessNumbered"/>
    <dgm:cxn modelId="{E5291EC2-1A01-40CA-AD7B-E77CE64E1A29}" srcId="{7D0B4717-30FE-431C-8B74-CDB351FBB818}" destId="{C78B1E66-0C33-4429-9CFB-7B631EC8BA5F}" srcOrd="3" destOrd="0" parTransId="{DE40292E-3C09-49E5-8B0D-20EB5F15E3C9}" sibTransId="{D5263BF4-8E57-423F-B3DE-F745A0794768}"/>
    <dgm:cxn modelId="{36BA80C3-DDCA-40BA-814D-A06A438C4923}" type="presOf" srcId="{EA94F17C-7CC1-4414-A4BB-223CF78EF3CC}" destId="{641A587A-B135-4881-A22F-4692C7B340B7}" srcOrd="0" destOrd="0" presId="urn:microsoft.com/office/officeart/2016/7/layout/LinearBlockProcessNumbered"/>
    <dgm:cxn modelId="{C8AE67CD-4C52-4177-A0A2-B1785BD7C48E}" type="presOf" srcId="{A91D5CBA-CD16-4F0F-AC6F-C20A4DC1769D}" destId="{983D0A98-3C91-4465-88FB-75040DA9B3F8}" srcOrd="0" destOrd="0" presId="urn:microsoft.com/office/officeart/2016/7/layout/LinearBlockProcessNumbered"/>
    <dgm:cxn modelId="{674DB0E7-D26C-4486-9E6F-D8129A28A1DB}" type="presOf" srcId="{C78B1E66-0C33-4429-9CFB-7B631EC8BA5F}" destId="{34E3AEA9-6C80-4DF0-BE48-183EBC8F9270}" srcOrd="1" destOrd="0" presId="urn:microsoft.com/office/officeart/2016/7/layout/LinearBlockProcessNumbered"/>
    <dgm:cxn modelId="{E2AC05FA-9808-4C54-A184-789D5CFC6DC1}" type="presOf" srcId="{6E13B09D-B2DC-4D3D-9D4B-B67C8B686749}" destId="{1CC34C5B-2049-4FAB-A1D2-38329BAAE85F}" srcOrd="0" destOrd="0" presId="urn:microsoft.com/office/officeart/2016/7/layout/LinearBlockProcessNumbered"/>
    <dgm:cxn modelId="{C3E9F38B-18EA-46AE-B997-F1E3D0C96797}" type="presParOf" srcId="{7EEE61F6-D263-4B7D-8524-E7A50E84B4A0}" destId="{6F9723D0-8E80-4034-96AA-B412A2060366}" srcOrd="0" destOrd="0" presId="urn:microsoft.com/office/officeart/2016/7/layout/LinearBlockProcessNumbered"/>
    <dgm:cxn modelId="{0CC69E86-683C-489B-B3C4-DAEDF44FA104}" type="presParOf" srcId="{6F9723D0-8E80-4034-96AA-B412A2060366}" destId="{983D0A98-3C91-4465-88FB-75040DA9B3F8}" srcOrd="0" destOrd="0" presId="urn:microsoft.com/office/officeart/2016/7/layout/LinearBlockProcessNumbered"/>
    <dgm:cxn modelId="{5456F982-D274-476F-9058-08EB6BEF8784}" type="presParOf" srcId="{6F9723D0-8E80-4034-96AA-B412A2060366}" destId="{07F946DF-DD83-4094-A782-9D30A3D60BB6}" srcOrd="1" destOrd="0" presId="urn:microsoft.com/office/officeart/2016/7/layout/LinearBlockProcessNumbered"/>
    <dgm:cxn modelId="{2058D0E1-34E4-458E-B91A-D8735A70E8B8}" type="presParOf" srcId="{6F9723D0-8E80-4034-96AA-B412A2060366}" destId="{2DEF4AD3-8C4D-4A22-A5A9-BFE14C9574EC}" srcOrd="2" destOrd="0" presId="urn:microsoft.com/office/officeart/2016/7/layout/LinearBlockProcessNumbered"/>
    <dgm:cxn modelId="{A9D05560-CC6A-46C9-812A-B96439DCC39E}" type="presParOf" srcId="{7EEE61F6-D263-4B7D-8524-E7A50E84B4A0}" destId="{75D51D93-EB1A-48F7-8959-6B1C0AB8B21C}" srcOrd="1" destOrd="0" presId="urn:microsoft.com/office/officeart/2016/7/layout/LinearBlockProcessNumbered"/>
    <dgm:cxn modelId="{812EF228-D30E-4F76-93B7-63786473664A}" type="presParOf" srcId="{7EEE61F6-D263-4B7D-8524-E7A50E84B4A0}" destId="{4F25DC9B-048B-42ED-A4A2-BF37AF100183}" srcOrd="2" destOrd="0" presId="urn:microsoft.com/office/officeart/2016/7/layout/LinearBlockProcessNumbered"/>
    <dgm:cxn modelId="{C7324D19-834E-4731-A504-0C8E8D96F6BA}" type="presParOf" srcId="{4F25DC9B-048B-42ED-A4A2-BF37AF100183}" destId="{EAE80155-84E7-4436-AEB7-921E3F0DE8C7}" srcOrd="0" destOrd="0" presId="urn:microsoft.com/office/officeart/2016/7/layout/LinearBlockProcessNumbered"/>
    <dgm:cxn modelId="{A83D1523-EF43-4FEC-97F5-A5BEA82B1337}" type="presParOf" srcId="{4F25DC9B-048B-42ED-A4A2-BF37AF100183}" destId="{B22073EB-C3A4-4FD1-ACAC-A9C8399831DC}" srcOrd="1" destOrd="0" presId="urn:microsoft.com/office/officeart/2016/7/layout/LinearBlockProcessNumbered"/>
    <dgm:cxn modelId="{D1E7FEB2-9E42-4376-99B9-2BC98B2E9577}" type="presParOf" srcId="{4F25DC9B-048B-42ED-A4A2-BF37AF100183}" destId="{47CBEC3D-2F42-4644-845B-D23B5943CABB}" srcOrd="2" destOrd="0" presId="urn:microsoft.com/office/officeart/2016/7/layout/LinearBlockProcessNumbered"/>
    <dgm:cxn modelId="{36D05EAE-866D-47CD-BD14-295F61D2BDA6}" type="presParOf" srcId="{7EEE61F6-D263-4B7D-8524-E7A50E84B4A0}" destId="{82B87AE2-555D-4A90-AE58-1574EFDC4E5F}" srcOrd="3" destOrd="0" presId="urn:microsoft.com/office/officeart/2016/7/layout/LinearBlockProcessNumbered"/>
    <dgm:cxn modelId="{80536EF3-5793-4D0B-82E0-FB0D43B3D3D5}" type="presParOf" srcId="{7EEE61F6-D263-4B7D-8524-E7A50E84B4A0}" destId="{81866E5B-C674-49C2-A3BA-1E5BEDD7867C}" srcOrd="4" destOrd="0" presId="urn:microsoft.com/office/officeart/2016/7/layout/LinearBlockProcessNumbered"/>
    <dgm:cxn modelId="{6E8F111C-4063-4860-B30D-0A8B24352E4D}" type="presParOf" srcId="{81866E5B-C674-49C2-A3BA-1E5BEDD7867C}" destId="{1CC34C5B-2049-4FAB-A1D2-38329BAAE85F}" srcOrd="0" destOrd="0" presId="urn:microsoft.com/office/officeart/2016/7/layout/LinearBlockProcessNumbered"/>
    <dgm:cxn modelId="{165F2238-98D2-46A2-955A-38C26EDF7935}" type="presParOf" srcId="{81866E5B-C674-49C2-A3BA-1E5BEDD7867C}" destId="{641A587A-B135-4881-A22F-4692C7B340B7}" srcOrd="1" destOrd="0" presId="urn:microsoft.com/office/officeart/2016/7/layout/LinearBlockProcessNumbered"/>
    <dgm:cxn modelId="{1283F9D1-40D9-499F-8523-25E893EE4E1A}" type="presParOf" srcId="{81866E5B-C674-49C2-A3BA-1E5BEDD7867C}" destId="{DA59C190-C207-47D6-9E30-6FA464D1E1C8}" srcOrd="2" destOrd="0" presId="urn:microsoft.com/office/officeart/2016/7/layout/LinearBlockProcessNumbered"/>
    <dgm:cxn modelId="{70FF2725-0D1D-4D4B-8ACF-64473591C8E0}" type="presParOf" srcId="{7EEE61F6-D263-4B7D-8524-E7A50E84B4A0}" destId="{2B4D0B04-85E5-4224-96DE-616DBDCC4CC3}" srcOrd="5" destOrd="0" presId="urn:microsoft.com/office/officeart/2016/7/layout/LinearBlockProcessNumbered"/>
    <dgm:cxn modelId="{93143C75-8A85-4AD8-A6E8-9E299D520C8C}" type="presParOf" srcId="{7EEE61F6-D263-4B7D-8524-E7A50E84B4A0}" destId="{8B6C5182-FC74-49EE-88FA-537DAD231841}" srcOrd="6" destOrd="0" presId="urn:microsoft.com/office/officeart/2016/7/layout/LinearBlockProcessNumbered"/>
    <dgm:cxn modelId="{2655B4D1-1276-484F-A77F-03BA15B65BCB}" type="presParOf" srcId="{8B6C5182-FC74-49EE-88FA-537DAD231841}" destId="{C601C5FD-4892-4D20-84A0-EAA47673BC0A}" srcOrd="0" destOrd="0" presId="urn:microsoft.com/office/officeart/2016/7/layout/LinearBlockProcessNumbered"/>
    <dgm:cxn modelId="{20E6E89C-0D2F-44BC-9838-E3BE60A71C45}" type="presParOf" srcId="{8B6C5182-FC74-49EE-88FA-537DAD231841}" destId="{18BA19F9-B713-4F7B-8325-3ECCC52CED64}" srcOrd="1" destOrd="0" presId="urn:microsoft.com/office/officeart/2016/7/layout/LinearBlockProcessNumbered"/>
    <dgm:cxn modelId="{039C6AE1-1FE7-4671-9729-1D43F0625907}" type="presParOf" srcId="{8B6C5182-FC74-49EE-88FA-537DAD231841}" destId="{34E3AEA9-6C80-4DF0-BE48-183EBC8F9270}"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C251741-EFD6-45DF-A105-1670B2AF98DF}" type="doc">
      <dgm:prSet loTypeId="urn:microsoft.com/office/officeart/2008/layout/LinedList" loCatId="list" qsTypeId="urn:microsoft.com/office/officeart/2005/8/quickstyle/simple4" qsCatId="simple" csTypeId="urn:microsoft.com/office/officeart/2005/8/colors/colorful5" csCatId="colorful"/>
      <dgm:spPr/>
      <dgm:t>
        <a:bodyPr/>
        <a:lstStyle/>
        <a:p>
          <a:endParaRPr lang="en-US"/>
        </a:p>
      </dgm:t>
    </dgm:pt>
    <dgm:pt modelId="{F5E127F0-59E6-4FFB-83AB-431F25882DDE}">
      <dgm:prSet/>
      <dgm:spPr/>
      <dgm:t>
        <a:bodyPr/>
        <a:lstStyle/>
        <a:p>
          <a:r>
            <a:rPr lang="en-GB"/>
            <a:t>1- PROVIDES CLARITY </a:t>
          </a:r>
          <a:endParaRPr lang="en-US"/>
        </a:p>
      </dgm:t>
    </dgm:pt>
    <dgm:pt modelId="{7BC615B1-ED42-496D-B57C-679B482298D5}" type="parTrans" cxnId="{E86D590A-C600-4D1F-8CCF-19069E1B612D}">
      <dgm:prSet/>
      <dgm:spPr/>
      <dgm:t>
        <a:bodyPr/>
        <a:lstStyle/>
        <a:p>
          <a:endParaRPr lang="en-US"/>
        </a:p>
      </dgm:t>
    </dgm:pt>
    <dgm:pt modelId="{C9FB94FF-C379-472A-8BF9-A4306A295532}" type="sibTrans" cxnId="{E86D590A-C600-4D1F-8CCF-19069E1B612D}">
      <dgm:prSet/>
      <dgm:spPr/>
      <dgm:t>
        <a:bodyPr/>
        <a:lstStyle/>
        <a:p>
          <a:endParaRPr lang="en-US"/>
        </a:p>
      </dgm:t>
    </dgm:pt>
    <dgm:pt modelId="{062B77D4-00F6-48D5-97C0-1682C42EE610}">
      <dgm:prSet/>
      <dgm:spPr/>
      <dgm:t>
        <a:bodyPr/>
        <a:lstStyle/>
        <a:p>
          <a:r>
            <a:rPr lang="en-GB"/>
            <a:t>2-BUILDS RELATIONSHIPS</a:t>
          </a:r>
          <a:endParaRPr lang="en-US"/>
        </a:p>
      </dgm:t>
    </dgm:pt>
    <dgm:pt modelId="{3F05BF1F-E0A8-4931-BA84-0632251E4A65}" type="parTrans" cxnId="{4FB7F98A-F885-4392-9846-4486297CFB59}">
      <dgm:prSet/>
      <dgm:spPr/>
      <dgm:t>
        <a:bodyPr/>
        <a:lstStyle/>
        <a:p>
          <a:endParaRPr lang="en-US"/>
        </a:p>
      </dgm:t>
    </dgm:pt>
    <dgm:pt modelId="{83924819-6292-4BA1-97A6-2EC367D28213}" type="sibTrans" cxnId="{4FB7F98A-F885-4392-9846-4486297CFB59}">
      <dgm:prSet/>
      <dgm:spPr/>
      <dgm:t>
        <a:bodyPr/>
        <a:lstStyle/>
        <a:p>
          <a:endParaRPr lang="en-US"/>
        </a:p>
      </dgm:t>
    </dgm:pt>
    <dgm:pt modelId="{B8616CD3-1BA7-4DCB-8539-33329EAFAE9E}">
      <dgm:prSet/>
      <dgm:spPr/>
      <dgm:t>
        <a:bodyPr/>
        <a:lstStyle/>
        <a:p>
          <a:r>
            <a:rPr lang="en-GB"/>
            <a:t>3-DEFINE EXPECTATIONS</a:t>
          </a:r>
          <a:endParaRPr lang="en-US"/>
        </a:p>
      </dgm:t>
    </dgm:pt>
    <dgm:pt modelId="{7BFBE0AB-0003-44E3-B5F1-899B56A9F009}" type="parTrans" cxnId="{ACEB3744-157E-4DE2-9859-3C3239E21605}">
      <dgm:prSet/>
      <dgm:spPr/>
      <dgm:t>
        <a:bodyPr/>
        <a:lstStyle/>
        <a:p>
          <a:endParaRPr lang="en-US"/>
        </a:p>
      </dgm:t>
    </dgm:pt>
    <dgm:pt modelId="{8BDB5931-7621-4B49-93C3-3C6D85CC43C0}" type="sibTrans" cxnId="{ACEB3744-157E-4DE2-9859-3C3239E21605}">
      <dgm:prSet/>
      <dgm:spPr/>
      <dgm:t>
        <a:bodyPr/>
        <a:lstStyle/>
        <a:p>
          <a:endParaRPr lang="en-US"/>
        </a:p>
      </dgm:t>
    </dgm:pt>
    <dgm:pt modelId="{87870771-DBE5-47B5-9FCA-F24179A92629}">
      <dgm:prSet/>
      <dgm:spPr/>
      <dgm:t>
        <a:bodyPr/>
        <a:lstStyle/>
        <a:p>
          <a:r>
            <a:rPr lang="en-GB"/>
            <a:t>4-BETTER PERFORMANCE WITH GOOD COMUNICATION </a:t>
          </a:r>
          <a:endParaRPr lang="en-US"/>
        </a:p>
      </dgm:t>
    </dgm:pt>
    <dgm:pt modelId="{F4C5039B-A8A4-47B5-B754-FBCE24BF98CC}" type="parTrans" cxnId="{5F804D27-5425-4406-A2CE-6C8F2C83A6A8}">
      <dgm:prSet/>
      <dgm:spPr/>
      <dgm:t>
        <a:bodyPr/>
        <a:lstStyle/>
        <a:p>
          <a:endParaRPr lang="en-US"/>
        </a:p>
      </dgm:t>
    </dgm:pt>
    <dgm:pt modelId="{8CEF1553-CCA8-4FC7-9115-B70FAE0DF09B}" type="sibTrans" cxnId="{5F804D27-5425-4406-A2CE-6C8F2C83A6A8}">
      <dgm:prSet/>
      <dgm:spPr/>
      <dgm:t>
        <a:bodyPr/>
        <a:lstStyle/>
        <a:p>
          <a:endParaRPr lang="en-US"/>
        </a:p>
      </dgm:t>
    </dgm:pt>
    <dgm:pt modelId="{B6132D90-4AB1-402E-80EC-823795C2500C}" type="pres">
      <dgm:prSet presAssocID="{6C251741-EFD6-45DF-A105-1670B2AF98DF}" presName="vert0" presStyleCnt="0">
        <dgm:presLayoutVars>
          <dgm:dir/>
          <dgm:animOne val="branch"/>
          <dgm:animLvl val="lvl"/>
        </dgm:presLayoutVars>
      </dgm:prSet>
      <dgm:spPr/>
    </dgm:pt>
    <dgm:pt modelId="{037A3D78-E292-4073-981F-ECE6390BB0AB}" type="pres">
      <dgm:prSet presAssocID="{F5E127F0-59E6-4FFB-83AB-431F25882DDE}" presName="thickLine" presStyleLbl="alignNode1" presStyleIdx="0" presStyleCnt="4"/>
      <dgm:spPr/>
    </dgm:pt>
    <dgm:pt modelId="{70963DFF-E279-48F6-90ED-6CE40AB9FE79}" type="pres">
      <dgm:prSet presAssocID="{F5E127F0-59E6-4FFB-83AB-431F25882DDE}" presName="horz1" presStyleCnt="0"/>
      <dgm:spPr/>
    </dgm:pt>
    <dgm:pt modelId="{DAB0B8FE-F7A5-4C2D-B9B3-6A19507964A2}" type="pres">
      <dgm:prSet presAssocID="{F5E127F0-59E6-4FFB-83AB-431F25882DDE}" presName="tx1" presStyleLbl="revTx" presStyleIdx="0" presStyleCnt="4"/>
      <dgm:spPr/>
    </dgm:pt>
    <dgm:pt modelId="{3F6BAA3F-9726-4039-85DB-D8F7A24EE01B}" type="pres">
      <dgm:prSet presAssocID="{F5E127F0-59E6-4FFB-83AB-431F25882DDE}" presName="vert1" presStyleCnt="0"/>
      <dgm:spPr/>
    </dgm:pt>
    <dgm:pt modelId="{F3C28EC2-9D4A-4DE4-B1A6-43E96050D33B}" type="pres">
      <dgm:prSet presAssocID="{062B77D4-00F6-48D5-97C0-1682C42EE610}" presName="thickLine" presStyleLbl="alignNode1" presStyleIdx="1" presStyleCnt="4"/>
      <dgm:spPr/>
    </dgm:pt>
    <dgm:pt modelId="{E89F2F20-7824-402A-9064-E6B007F8721D}" type="pres">
      <dgm:prSet presAssocID="{062B77D4-00F6-48D5-97C0-1682C42EE610}" presName="horz1" presStyleCnt="0"/>
      <dgm:spPr/>
    </dgm:pt>
    <dgm:pt modelId="{F5B8C45C-3C3A-4962-86C0-D8FD7B43634C}" type="pres">
      <dgm:prSet presAssocID="{062B77D4-00F6-48D5-97C0-1682C42EE610}" presName="tx1" presStyleLbl="revTx" presStyleIdx="1" presStyleCnt="4"/>
      <dgm:spPr/>
    </dgm:pt>
    <dgm:pt modelId="{A2995B86-77AC-4A09-B0D6-13A49C2A4259}" type="pres">
      <dgm:prSet presAssocID="{062B77D4-00F6-48D5-97C0-1682C42EE610}" presName="vert1" presStyleCnt="0"/>
      <dgm:spPr/>
    </dgm:pt>
    <dgm:pt modelId="{2A34FE78-D528-4BC9-8A50-63D5F25401D9}" type="pres">
      <dgm:prSet presAssocID="{B8616CD3-1BA7-4DCB-8539-33329EAFAE9E}" presName="thickLine" presStyleLbl="alignNode1" presStyleIdx="2" presStyleCnt="4"/>
      <dgm:spPr/>
    </dgm:pt>
    <dgm:pt modelId="{69B6EF48-DDCB-4BD4-B942-A89ACC9658E5}" type="pres">
      <dgm:prSet presAssocID="{B8616CD3-1BA7-4DCB-8539-33329EAFAE9E}" presName="horz1" presStyleCnt="0"/>
      <dgm:spPr/>
    </dgm:pt>
    <dgm:pt modelId="{17C452BD-D64A-4476-B0C3-C3AB5F321797}" type="pres">
      <dgm:prSet presAssocID="{B8616CD3-1BA7-4DCB-8539-33329EAFAE9E}" presName="tx1" presStyleLbl="revTx" presStyleIdx="2" presStyleCnt="4"/>
      <dgm:spPr/>
    </dgm:pt>
    <dgm:pt modelId="{4AEF1B22-CE2A-4F40-88A7-87E2DD46A696}" type="pres">
      <dgm:prSet presAssocID="{B8616CD3-1BA7-4DCB-8539-33329EAFAE9E}" presName="vert1" presStyleCnt="0"/>
      <dgm:spPr/>
    </dgm:pt>
    <dgm:pt modelId="{8F396820-1CF4-4615-AA9F-EE62D84E0BCE}" type="pres">
      <dgm:prSet presAssocID="{87870771-DBE5-47B5-9FCA-F24179A92629}" presName="thickLine" presStyleLbl="alignNode1" presStyleIdx="3" presStyleCnt="4"/>
      <dgm:spPr/>
    </dgm:pt>
    <dgm:pt modelId="{36554293-90C4-4430-9AC9-26BCC5E09604}" type="pres">
      <dgm:prSet presAssocID="{87870771-DBE5-47B5-9FCA-F24179A92629}" presName="horz1" presStyleCnt="0"/>
      <dgm:spPr/>
    </dgm:pt>
    <dgm:pt modelId="{787E5D58-E317-4A95-8F5F-4F675142DA49}" type="pres">
      <dgm:prSet presAssocID="{87870771-DBE5-47B5-9FCA-F24179A92629}" presName="tx1" presStyleLbl="revTx" presStyleIdx="3" presStyleCnt="4"/>
      <dgm:spPr/>
    </dgm:pt>
    <dgm:pt modelId="{602B2503-019E-4120-A0CE-6D0308B9023E}" type="pres">
      <dgm:prSet presAssocID="{87870771-DBE5-47B5-9FCA-F24179A92629}" presName="vert1" presStyleCnt="0"/>
      <dgm:spPr/>
    </dgm:pt>
  </dgm:ptLst>
  <dgm:cxnLst>
    <dgm:cxn modelId="{E86D590A-C600-4D1F-8CCF-19069E1B612D}" srcId="{6C251741-EFD6-45DF-A105-1670B2AF98DF}" destId="{F5E127F0-59E6-4FFB-83AB-431F25882DDE}" srcOrd="0" destOrd="0" parTransId="{7BC615B1-ED42-496D-B57C-679B482298D5}" sibTransId="{C9FB94FF-C379-472A-8BF9-A4306A295532}"/>
    <dgm:cxn modelId="{DED5F21A-63CF-4413-B630-52A64B75633A}" type="presOf" srcId="{F5E127F0-59E6-4FFB-83AB-431F25882DDE}" destId="{DAB0B8FE-F7A5-4C2D-B9B3-6A19507964A2}" srcOrd="0" destOrd="0" presId="urn:microsoft.com/office/officeart/2008/layout/LinedList"/>
    <dgm:cxn modelId="{5F804D27-5425-4406-A2CE-6C8F2C83A6A8}" srcId="{6C251741-EFD6-45DF-A105-1670B2AF98DF}" destId="{87870771-DBE5-47B5-9FCA-F24179A92629}" srcOrd="3" destOrd="0" parTransId="{F4C5039B-A8A4-47B5-B754-FBCE24BF98CC}" sibTransId="{8CEF1553-CCA8-4FC7-9115-B70FAE0DF09B}"/>
    <dgm:cxn modelId="{ACEB3744-157E-4DE2-9859-3C3239E21605}" srcId="{6C251741-EFD6-45DF-A105-1670B2AF98DF}" destId="{B8616CD3-1BA7-4DCB-8539-33329EAFAE9E}" srcOrd="2" destOrd="0" parTransId="{7BFBE0AB-0003-44E3-B5F1-899B56A9F009}" sibTransId="{8BDB5931-7621-4B49-93C3-3C6D85CC43C0}"/>
    <dgm:cxn modelId="{0FBE4A48-190C-48E7-A901-01EBC1BC59EE}" type="presOf" srcId="{87870771-DBE5-47B5-9FCA-F24179A92629}" destId="{787E5D58-E317-4A95-8F5F-4F675142DA49}" srcOrd="0" destOrd="0" presId="urn:microsoft.com/office/officeart/2008/layout/LinedList"/>
    <dgm:cxn modelId="{BB74D07B-A638-4A5C-A954-3BFA51CA7010}" type="presOf" srcId="{062B77D4-00F6-48D5-97C0-1682C42EE610}" destId="{F5B8C45C-3C3A-4962-86C0-D8FD7B43634C}" srcOrd="0" destOrd="0" presId="urn:microsoft.com/office/officeart/2008/layout/LinedList"/>
    <dgm:cxn modelId="{4FB7F98A-F885-4392-9846-4486297CFB59}" srcId="{6C251741-EFD6-45DF-A105-1670B2AF98DF}" destId="{062B77D4-00F6-48D5-97C0-1682C42EE610}" srcOrd="1" destOrd="0" parTransId="{3F05BF1F-E0A8-4931-BA84-0632251E4A65}" sibTransId="{83924819-6292-4BA1-97A6-2EC367D28213}"/>
    <dgm:cxn modelId="{6BD766D6-56C3-4136-B7CE-CCEF4A256253}" type="presOf" srcId="{6C251741-EFD6-45DF-A105-1670B2AF98DF}" destId="{B6132D90-4AB1-402E-80EC-823795C2500C}" srcOrd="0" destOrd="0" presId="urn:microsoft.com/office/officeart/2008/layout/LinedList"/>
    <dgm:cxn modelId="{6E3B13EE-3851-48C7-ABA7-540967694B64}" type="presOf" srcId="{B8616CD3-1BA7-4DCB-8539-33329EAFAE9E}" destId="{17C452BD-D64A-4476-B0C3-C3AB5F321797}" srcOrd="0" destOrd="0" presId="urn:microsoft.com/office/officeart/2008/layout/LinedList"/>
    <dgm:cxn modelId="{93FDFA9D-4456-4539-8F4E-0266189AF2DA}" type="presParOf" srcId="{B6132D90-4AB1-402E-80EC-823795C2500C}" destId="{037A3D78-E292-4073-981F-ECE6390BB0AB}" srcOrd="0" destOrd="0" presId="urn:microsoft.com/office/officeart/2008/layout/LinedList"/>
    <dgm:cxn modelId="{691AC414-A1B1-4555-939C-4BC4EF9EF7BB}" type="presParOf" srcId="{B6132D90-4AB1-402E-80EC-823795C2500C}" destId="{70963DFF-E279-48F6-90ED-6CE40AB9FE79}" srcOrd="1" destOrd="0" presId="urn:microsoft.com/office/officeart/2008/layout/LinedList"/>
    <dgm:cxn modelId="{44C79364-FCD4-4991-AC4C-DA703AD50A25}" type="presParOf" srcId="{70963DFF-E279-48F6-90ED-6CE40AB9FE79}" destId="{DAB0B8FE-F7A5-4C2D-B9B3-6A19507964A2}" srcOrd="0" destOrd="0" presId="urn:microsoft.com/office/officeart/2008/layout/LinedList"/>
    <dgm:cxn modelId="{D976CB98-6DD8-4B9F-A6E8-9D8E5C80EE54}" type="presParOf" srcId="{70963DFF-E279-48F6-90ED-6CE40AB9FE79}" destId="{3F6BAA3F-9726-4039-85DB-D8F7A24EE01B}" srcOrd="1" destOrd="0" presId="urn:microsoft.com/office/officeart/2008/layout/LinedList"/>
    <dgm:cxn modelId="{9B464A04-2ED1-4615-A572-B1B51CCE8AD1}" type="presParOf" srcId="{B6132D90-4AB1-402E-80EC-823795C2500C}" destId="{F3C28EC2-9D4A-4DE4-B1A6-43E96050D33B}" srcOrd="2" destOrd="0" presId="urn:microsoft.com/office/officeart/2008/layout/LinedList"/>
    <dgm:cxn modelId="{3FA2F9B3-2027-4EC4-A4D3-277483D5E063}" type="presParOf" srcId="{B6132D90-4AB1-402E-80EC-823795C2500C}" destId="{E89F2F20-7824-402A-9064-E6B007F8721D}" srcOrd="3" destOrd="0" presId="urn:microsoft.com/office/officeart/2008/layout/LinedList"/>
    <dgm:cxn modelId="{C471907D-B76C-4AA3-8A1D-39158D8437E9}" type="presParOf" srcId="{E89F2F20-7824-402A-9064-E6B007F8721D}" destId="{F5B8C45C-3C3A-4962-86C0-D8FD7B43634C}" srcOrd="0" destOrd="0" presId="urn:microsoft.com/office/officeart/2008/layout/LinedList"/>
    <dgm:cxn modelId="{373DB009-5124-4A79-9DE8-7790428FAA44}" type="presParOf" srcId="{E89F2F20-7824-402A-9064-E6B007F8721D}" destId="{A2995B86-77AC-4A09-B0D6-13A49C2A4259}" srcOrd="1" destOrd="0" presId="urn:microsoft.com/office/officeart/2008/layout/LinedList"/>
    <dgm:cxn modelId="{0E25C82A-4D38-4BCE-B994-2B2FBA2F95D5}" type="presParOf" srcId="{B6132D90-4AB1-402E-80EC-823795C2500C}" destId="{2A34FE78-D528-4BC9-8A50-63D5F25401D9}" srcOrd="4" destOrd="0" presId="urn:microsoft.com/office/officeart/2008/layout/LinedList"/>
    <dgm:cxn modelId="{F21C08B5-E91D-4F20-A6F3-A26A797FC388}" type="presParOf" srcId="{B6132D90-4AB1-402E-80EC-823795C2500C}" destId="{69B6EF48-DDCB-4BD4-B942-A89ACC9658E5}" srcOrd="5" destOrd="0" presId="urn:microsoft.com/office/officeart/2008/layout/LinedList"/>
    <dgm:cxn modelId="{802E3885-1D89-4D2B-86FD-894916469301}" type="presParOf" srcId="{69B6EF48-DDCB-4BD4-B942-A89ACC9658E5}" destId="{17C452BD-D64A-4476-B0C3-C3AB5F321797}" srcOrd="0" destOrd="0" presId="urn:microsoft.com/office/officeart/2008/layout/LinedList"/>
    <dgm:cxn modelId="{FC288182-8247-4294-8DEF-D25F03263504}" type="presParOf" srcId="{69B6EF48-DDCB-4BD4-B942-A89ACC9658E5}" destId="{4AEF1B22-CE2A-4F40-88A7-87E2DD46A696}" srcOrd="1" destOrd="0" presId="urn:microsoft.com/office/officeart/2008/layout/LinedList"/>
    <dgm:cxn modelId="{65A829E6-5B0E-4152-8D02-35E600BC0259}" type="presParOf" srcId="{B6132D90-4AB1-402E-80EC-823795C2500C}" destId="{8F396820-1CF4-4615-AA9F-EE62D84E0BCE}" srcOrd="6" destOrd="0" presId="urn:microsoft.com/office/officeart/2008/layout/LinedList"/>
    <dgm:cxn modelId="{51501047-3B13-4845-A5A9-3C2F705DA7A5}" type="presParOf" srcId="{B6132D90-4AB1-402E-80EC-823795C2500C}" destId="{36554293-90C4-4430-9AC9-26BCC5E09604}" srcOrd="7" destOrd="0" presId="urn:microsoft.com/office/officeart/2008/layout/LinedList"/>
    <dgm:cxn modelId="{E01DD81B-EEA0-41EA-ACCF-17D63A7276C3}" type="presParOf" srcId="{36554293-90C4-4430-9AC9-26BCC5E09604}" destId="{787E5D58-E317-4A95-8F5F-4F675142DA49}" srcOrd="0" destOrd="0" presId="urn:microsoft.com/office/officeart/2008/layout/LinedList"/>
    <dgm:cxn modelId="{D5308ED5-B02F-4BDE-8BD6-2FBF7FA035A7}" type="presParOf" srcId="{36554293-90C4-4430-9AC9-26BCC5E09604}" destId="{602B2503-019E-4120-A0CE-6D0308B9023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6766914-A8F7-4C84-8752-296885DD7D22}"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7762C0B-3EFD-4CCF-AF21-24B25BD445B6}">
      <dgm:prSet/>
      <dgm:spPr/>
      <dgm:t>
        <a:bodyPr/>
        <a:lstStyle/>
        <a:p>
          <a:r>
            <a:rPr lang="en-GB"/>
            <a:t>1-Everyone has access to the knowledge they need to do their duties and comprehend their contributions to the organisation when roles, responsibilities, and relationships are made apparent. Conflicts, misunderstandings, and errors are less expensive when there is effective communication between parties.</a:t>
          </a:r>
          <a:endParaRPr lang="en-US"/>
        </a:p>
      </dgm:t>
    </dgm:pt>
    <dgm:pt modelId="{4987E4EE-3F14-4C04-AACD-C2E87A0AB177}" type="parTrans" cxnId="{39A3BB95-2540-4D1C-BE8E-618A39E2DA24}">
      <dgm:prSet/>
      <dgm:spPr/>
      <dgm:t>
        <a:bodyPr/>
        <a:lstStyle/>
        <a:p>
          <a:endParaRPr lang="en-US"/>
        </a:p>
      </dgm:t>
    </dgm:pt>
    <dgm:pt modelId="{E71CB49A-3401-459A-9FDB-DCE73F9F1FFE}" type="sibTrans" cxnId="{39A3BB95-2540-4D1C-BE8E-618A39E2DA24}">
      <dgm:prSet/>
      <dgm:spPr/>
      <dgm:t>
        <a:bodyPr/>
        <a:lstStyle/>
        <a:p>
          <a:endParaRPr lang="en-US"/>
        </a:p>
      </dgm:t>
    </dgm:pt>
    <dgm:pt modelId="{2030D202-A7B5-449E-B844-0FBA1C688D63}">
      <dgm:prSet/>
      <dgm:spPr/>
      <dgm:t>
        <a:bodyPr/>
        <a:lstStyle/>
        <a:p>
          <a:r>
            <a:rPr lang="en-GB"/>
            <a:t>2-A culture that encourages open communication decreases professional and social stress between hierarchical levels of personnel. People are more inclined to ask for assistance with difficulties and to offer suggestions for improvements in a culture that values trust and cooperation. Collegiality is fostered and cooperation is encouraged via effective communication.</a:t>
          </a:r>
          <a:endParaRPr lang="en-US"/>
        </a:p>
      </dgm:t>
    </dgm:pt>
    <dgm:pt modelId="{45A30F44-F9F5-44C9-AE59-30DBA327B4FB}" type="parTrans" cxnId="{CBACB865-0080-4F9B-B6C4-0083A18FCEA3}">
      <dgm:prSet/>
      <dgm:spPr/>
      <dgm:t>
        <a:bodyPr/>
        <a:lstStyle/>
        <a:p>
          <a:endParaRPr lang="en-US"/>
        </a:p>
      </dgm:t>
    </dgm:pt>
    <dgm:pt modelId="{27173E58-0F20-4647-B186-554A1CEAB6BA}" type="sibTrans" cxnId="{CBACB865-0080-4F9B-B6C4-0083A18FCEA3}">
      <dgm:prSet/>
      <dgm:spPr/>
      <dgm:t>
        <a:bodyPr/>
        <a:lstStyle/>
        <a:p>
          <a:endParaRPr lang="en-US"/>
        </a:p>
      </dgm:t>
    </dgm:pt>
    <dgm:pt modelId="{1E288CA9-8D12-4F8F-A88A-32805073EE24}">
      <dgm:prSet/>
      <dgm:spPr/>
      <dgm:t>
        <a:bodyPr/>
        <a:lstStyle/>
        <a:p>
          <a:r>
            <a:rPr lang="en-GB"/>
            <a:t>3-Uncertainty about expectations and evaluation methods prevents employees from performing their jobs effectively. When the employee is unaware of the performance standards they are required to follow, performance reviews can be challenging.</a:t>
          </a:r>
          <a:endParaRPr lang="en-US"/>
        </a:p>
      </dgm:t>
    </dgm:pt>
    <dgm:pt modelId="{25F29A62-CA9F-4B60-BCE7-23A1AB6F1F53}" type="parTrans" cxnId="{DACF4DF9-2D7E-46C6-A7DF-3477AD8DF5AA}">
      <dgm:prSet/>
      <dgm:spPr/>
      <dgm:t>
        <a:bodyPr/>
        <a:lstStyle/>
        <a:p>
          <a:endParaRPr lang="en-US"/>
        </a:p>
      </dgm:t>
    </dgm:pt>
    <dgm:pt modelId="{A1B9E3F7-4B0B-4520-875D-35E49169335A}" type="sibTrans" cxnId="{DACF4DF9-2D7E-46C6-A7DF-3477AD8DF5AA}">
      <dgm:prSet/>
      <dgm:spPr/>
      <dgm:t>
        <a:bodyPr/>
        <a:lstStyle/>
        <a:p>
          <a:endParaRPr lang="en-US"/>
        </a:p>
      </dgm:t>
    </dgm:pt>
    <dgm:pt modelId="{F054A65B-73B2-4198-BE70-A1CD02B9A581}">
      <dgm:prSet/>
      <dgm:spPr/>
      <dgm:t>
        <a:bodyPr/>
        <a:lstStyle/>
        <a:p>
          <a:r>
            <a:rPr lang="en-GB"/>
            <a:t>4-These are only a handful of the many benefits of good communication.Managers can only accomplish organisational goals when all of the organization's personnel are committed to them. People perform noticeably better when they are informed and involved.</a:t>
          </a:r>
          <a:endParaRPr lang="en-US"/>
        </a:p>
      </dgm:t>
    </dgm:pt>
    <dgm:pt modelId="{15718CE5-26F9-418D-952C-32F907D410CF}" type="parTrans" cxnId="{9E7C6D4B-3B90-497D-93D3-5F790EBBF746}">
      <dgm:prSet/>
      <dgm:spPr/>
      <dgm:t>
        <a:bodyPr/>
        <a:lstStyle/>
        <a:p>
          <a:endParaRPr lang="en-US"/>
        </a:p>
      </dgm:t>
    </dgm:pt>
    <dgm:pt modelId="{8713A8C2-E2D4-4045-BE1D-AE5BA465B71C}" type="sibTrans" cxnId="{9E7C6D4B-3B90-497D-93D3-5F790EBBF746}">
      <dgm:prSet/>
      <dgm:spPr/>
      <dgm:t>
        <a:bodyPr/>
        <a:lstStyle/>
        <a:p>
          <a:endParaRPr lang="en-US"/>
        </a:p>
      </dgm:t>
    </dgm:pt>
    <dgm:pt modelId="{4C326AF5-7625-4614-A8DD-F636778AB6B4}" type="pres">
      <dgm:prSet presAssocID="{C6766914-A8F7-4C84-8752-296885DD7D22}" presName="linear" presStyleCnt="0">
        <dgm:presLayoutVars>
          <dgm:animLvl val="lvl"/>
          <dgm:resizeHandles val="exact"/>
        </dgm:presLayoutVars>
      </dgm:prSet>
      <dgm:spPr/>
    </dgm:pt>
    <dgm:pt modelId="{943852D1-2492-4010-8420-FED847CCC482}" type="pres">
      <dgm:prSet presAssocID="{97762C0B-3EFD-4CCF-AF21-24B25BD445B6}" presName="parentText" presStyleLbl="node1" presStyleIdx="0" presStyleCnt="4">
        <dgm:presLayoutVars>
          <dgm:chMax val="0"/>
          <dgm:bulletEnabled val="1"/>
        </dgm:presLayoutVars>
      </dgm:prSet>
      <dgm:spPr/>
    </dgm:pt>
    <dgm:pt modelId="{7850FC91-C4FE-4E41-8887-A7804BA3F58E}" type="pres">
      <dgm:prSet presAssocID="{E71CB49A-3401-459A-9FDB-DCE73F9F1FFE}" presName="spacer" presStyleCnt="0"/>
      <dgm:spPr/>
    </dgm:pt>
    <dgm:pt modelId="{1CC6A5B8-48C3-4F55-AC08-719765B09625}" type="pres">
      <dgm:prSet presAssocID="{2030D202-A7B5-449E-B844-0FBA1C688D63}" presName="parentText" presStyleLbl="node1" presStyleIdx="1" presStyleCnt="4">
        <dgm:presLayoutVars>
          <dgm:chMax val="0"/>
          <dgm:bulletEnabled val="1"/>
        </dgm:presLayoutVars>
      </dgm:prSet>
      <dgm:spPr/>
    </dgm:pt>
    <dgm:pt modelId="{8F0D6D5F-4008-45CC-AAFF-935BB1B35A44}" type="pres">
      <dgm:prSet presAssocID="{27173E58-0F20-4647-B186-554A1CEAB6BA}" presName="spacer" presStyleCnt="0"/>
      <dgm:spPr/>
    </dgm:pt>
    <dgm:pt modelId="{8B6DBB6C-F934-478C-9A43-C8713D404B99}" type="pres">
      <dgm:prSet presAssocID="{1E288CA9-8D12-4F8F-A88A-32805073EE24}" presName="parentText" presStyleLbl="node1" presStyleIdx="2" presStyleCnt="4">
        <dgm:presLayoutVars>
          <dgm:chMax val="0"/>
          <dgm:bulletEnabled val="1"/>
        </dgm:presLayoutVars>
      </dgm:prSet>
      <dgm:spPr/>
    </dgm:pt>
    <dgm:pt modelId="{8E9C31C4-17DA-4C4C-A9D1-4DF0916161A4}" type="pres">
      <dgm:prSet presAssocID="{A1B9E3F7-4B0B-4520-875D-35E49169335A}" presName="spacer" presStyleCnt="0"/>
      <dgm:spPr/>
    </dgm:pt>
    <dgm:pt modelId="{70AA635D-9485-4C02-BC6A-4F08B47975E6}" type="pres">
      <dgm:prSet presAssocID="{F054A65B-73B2-4198-BE70-A1CD02B9A581}" presName="parentText" presStyleLbl="node1" presStyleIdx="3" presStyleCnt="4">
        <dgm:presLayoutVars>
          <dgm:chMax val="0"/>
          <dgm:bulletEnabled val="1"/>
        </dgm:presLayoutVars>
      </dgm:prSet>
      <dgm:spPr/>
    </dgm:pt>
  </dgm:ptLst>
  <dgm:cxnLst>
    <dgm:cxn modelId="{CB16FE2F-8073-4416-9E92-EF64CE59A96A}" type="presOf" srcId="{97762C0B-3EFD-4CCF-AF21-24B25BD445B6}" destId="{943852D1-2492-4010-8420-FED847CCC482}" srcOrd="0" destOrd="0" presId="urn:microsoft.com/office/officeart/2005/8/layout/vList2"/>
    <dgm:cxn modelId="{CBACB865-0080-4F9B-B6C4-0083A18FCEA3}" srcId="{C6766914-A8F7-4C84-8752-296885DD7D22}" destId="{2030D202-A7B5-449E-B844-0FBA1C688D63}" srcOrd="1" destOrd="0" parTransId="{45A30F44-F9F5-44C9-AE59-30DBA327B4FB}" sibTransId="{27173E58-0F20-4647-B186-554A1CEAB6BA}"/>
    <dgm:cxn modelId="{9E7C6D4B-3B90-497D-93D3-5F790EBBF746}" srcId="{C6766914-A8F7-4C84-8752-296885DD7D22}" destId="{F054A65B-73B2-4198-BE70-A1CD02B9A581}" srcOrd="3" destOrd="0" parTransId="{15718CE5-26F9-418D-952C-32F907D410CF}" sibTransId="{8713A8C2-E2D4-4045-BE1D-AE5BA465B71C}"/>
    <dgm:cxn modelId="{BA15D55A-C66D-45FA-B695-727CE6463B6A}" type="presOf" srcId="{2030D202-A7B5-449E-B844-0FBA1C688D63}" destId="{1CC6A5B8-48C3-4F55-AC08-719765B09625}" srcOrd="0" destOrd="0" presId="urn:microsoft.com/office/officeart/2005/8/layout/vList2"/>
    <dgm:cxn modelId="{CD12407C-D714-4DDD-91D4-9BA2C0762238}" type="presOf" srcId="{1E288CA9-8D12-4F8F-A88A-32805073EE24}" destId="{8B6DBB6C-F934-478C-9A43-C8713D404B99}" srcOrd="0" destOrd="0" presId="urn:microsoft.com/office/officeart/2005/8/layout/vList2"/>
    <dgm:cxn modelId="{39A3BB95-2540-4D1C-BE8E-618A39E2DA24}" srcId="{C6766914-A8F7-4C84-8752-296885DD7D22}" destId="{97762C0B-3EFD-4CCF-AF21-24B25BD445B6}" srcOrd="0" destOrd="0" parTransId="{4987E4EE-3F14-4C04-AACD-C2E87A0AB177}" sibTransId="{E71CB49A-3401-459A-9FDB-DCE73F9F1FFE}"/>
    <dgm:cxn modelId="{C24300A8-68F8-4447-BD7E-D8F5E71C2EC3}" type="presOf" srcId="{C6766914-A8F7-4C84-8752-296885DD7D22}" destId="{4C326AF5-7625-4614-A8DD-F636778AB6B4}" srcOrd="0" destOrd="0" presId="urn:microsoft.com/office/officeart/2005/8/layout/vList2"/>
    <dgm:cxn modelId="{C363CCD5-3043-49FF-B5C8-0AD56503DD6C}" type="presOf" srcId="{F054A65B-73B2-4198-BE70-A1CD02B9A581}" destId="{70AA635D-9485-4C02-BC6A-4F08B47975E6}" srcOrd="0" destOrd="0" presId="urn:microsoft.com/office/officeart/2005/8/layout/vList2"/>
    <dgm:cxn modelId="{DACF4DF9-2D7E-46C6-A7DF-3477AD8DF5AA}" srcId="{C6766914-A8F7-4C84-8752-296885DD7D22}" destId="{1E288CA9-8D12-4F8F-A88A-32805073EE24}" srcOrd="2" destOrd="0" parTransId="{25F29A62-CA9F-4B60-BCE7-23A1AB6F1F53}" sibTransId="{A1B9E3F7-4B0B-4520-875D-35E49169335A}"/>
    <dgm:cxn modelId="{204DC55A-C5A6-42BB-A1DF-192A7619618C}" type="presParOf" srcId="{4C326AF5-7625-4614-A8DD-F636778AB6B4}" destId="{943852D1-2492-4010-8420-FED847CCC482}" srcOrd="0" destOrd="0" presId="urn:microsoft.com/office/officeart/2005/8/layout/vList2"/>
    <dgm:cxn modelId="{9B7F6ACD-271B-483B-85D0-9700F48A81F9}" type="presParOf" srcId="{4C326AF5-7625-4614-A8DD-F636778AB6B4}" destId="{7850FC91-C4FE-4E41-8887-A7804BA3F58E}" srcOrd="1" destOrd="0" presId="urn:microsoft.com/office/officeart/2005/8/layout/vList2"/>
    <dgm:cxn modelId="{65B69F44-43B9-4FD9-9AD4-38883FAB31FA}" type="presParOf" srcId="{4C326AF5-7625-4614-A8DD-F636778AB6B4}" destId="{1CC6A5B8-48C3-4F55-AC08-719765B09625}" srcOrd="2" destOrd="0" presId="urn:microsoft.com/office/officeart/2005/8/layout/vList2"/>
    <dgm:cxn modelId="{26B78D2A-6A18-40E0-A175-45F00E977053}" type="presParOf" srcId="{4C326AF5-7625-4614-A8DD-F636778AB6B4}" destId="{8F0D6D5F-4008-45CC-AAFF-935BB1B35A44}" srcOrd="3" destOrd="0" presId="urn:microsoft.com/office/officeart/2005/8/layout/vList2"/>
    <dgm:cxn modelId="{91A6F748-958D-454E-8031-8691BFBB791B}" type="presParOf" srcId="{4C326AF5-7625-4614-A8DD-F636778AB6B4}" destId="{8B6DBB6C-F934-478C-9A43-C8713D404B99}" srcOrd="4" destOrd="0" presId="urn:microsoft.com/office/officeart/2005/8/layout/vList2"/>
    <dgm:cxn modelId="{F3276333-E54D-4C89-9E06-7132ACE305EE}" type="presParOf" srcId="{4C326AF5-7625-4614-A8DD-F636778AB6B4}" destId="{8E9C31C4-17DA-4C4C-A9D1-4DF0916161A4}" srcOrd="5" destOrd="0" presId="urn:microsoft.com/office/officeart/2005/8/layout/vList2"/>
    <dgm:cxn modelId="{794DA16E-0EFB-40D8-8978-7B211A9DC4E6}" type="presParOf" srcId="{4C326AF5-7625-4614-A8DD-F636778AB6B4}" destId="{70AA635D-9485-4C02-BC6A-4F08B47975E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91225FD-3815-47C3-B94B-DAE0C5218B57}" type="doc">
      <dgm:prSet loTypeId="urn:microsoft.com/office/officeart/2005/8/layout/list1" loCatId="list" qsTypeId="urn:microsoft.com/office/officeart/2005/8/quickstyle/simple4" qsCatId="simple" csTypeId="urn:microsoft.com/office/officeart/2005/8/colors/accent1_2" csCatId="accent1"/>
      <dgm:spPr/>
      <dgm:t>
        <a:bodyPr/>
        <a:lstStyle/>
        <a:p>
          <a:endParaRPr lang="en-US"/>
        </a:p>
      </dgm:t>
    </dgm:pt>
    <dgm:pt modelId="{B0CD4872-D4AE-4972-86BD-D50CF235738F}">
      <dgm:prSet/>
      <dgm:spPr/>
      <dgm:t>
        <a:bodyPr/>
        <a:lstStyle/>
        <a:p>
          <a:r>
            <a:rPr lang="en-GB"/>
            <a:t>1 WORK ENVIRONMENT </a:t>
          </a:r>
          <a:endParaRPr lang="en-US"/>
        </a:p>
      </dgm:t>
    </dgm:pt>
    <dgm:pt modelId="{EB96DCCD-F352-40A7-8C92-8BB07D51A4A0}" type="parTrans" cxnId="{74CD9259-C262-4327-A6B4-A57D7821B1CD}">
      <dgm:prSet/>
      <dgm:spPr/>
      <dgm:t>
        <a:bodyPr/>
        <a:lstStyle/>
        <a:p>
          <a:endParaRPr lang="en-US"/>
        </a:p>
      </dgm:t>
    </dgm:pt>
    <dgm:pt modelId="{7933C15E-A961-4A89-AB21-644F7ECA9CB2}" type="sibTrans" cxnId="{74CD9259-C262-4327-A6B4-A57D7821B1CD}">
      <dgm:prSet/>
      <dgm:spPr/>
      <dgm:t>
        <a:bodyPr/>
        <a:lstStyle/>
        <a:p>
          <a:endParaRPr lang="en-US"/>
        </a:p>
      </dgm:t>
    </dgm:pt>
    <dgm:pt modelId="{0FF5B947-9C86-49B0-90C4-3DBD4BC172FF}">
      <dgm:prSet/>
      <dgm:spPr/>
      <dgm:t>
        <a:bodyPr/>
        <a:lstStyle/>
        <a:p>
          <a:r>
            <a:rPr lang="en-GB"/>
            <a:t>2 PEOPLE’S ATTITUDES AND EMOTIONAL STATE </a:t>
          </a:r>
          <a:endParaRPr lang="en-US"/>
        </a:p>
      </dgm:t>
    </dgm:pt>
    <dgm:pt modelId="{19FCAA6E-9869-4D06-AA53-007BF34041FC}" type="parTrans" cxnId="{C09CAD4D-9BFC-4D0B-BD4B-4958C7BFC681}">
      <dgm:prSet/>
      <dgm:spPr/>
      <dgm:t>
        <a:bodyPr/>
        <a:lstStyle/>
        <a:p>
          <a:endParaRPr lang="en-US"/>
        </a:p>
      </dgm:t>
    </dgm:pt>
    <dgm:pt modelId="{A2290605-A283-4D58-BF72-3DAD6D32CB66}" type="sibTrans" cxnId="{C09CAD4D-9BFC-4D0B-BD4B-4958C7BFC681}">
      <dgm:prSet/>
      <dgm:spPr/>
      <dgm:t>
        <a:bodyPr/>
        <a:lstStyle/>
        <a:p>
          <a:endParaRPr lang="en-US"/>
        </a:p>
      </dgm:t>
    </dgm:pt>
    <dgm:pt modelId="{F13B3AC2-502C-4168-A05D-1417F83E2E53}">
      <dgm:prSet/>
      <dgm:spPr/>
      <dgm:t>
        <a:bodyPr/>
        <a:lstStyle/>
        <a:p>
          <a:r>
            <a:rPr lang="en-GB"/>
            <a:t>3 DISTRACTIONS OR OTHER PRIORITIES</a:t>
          </a:r>
          <a:endParaRPr lang="en-US"/>
        </a:p>
      </dgm:t>
    </dgm:pt>
    <dgm:pt modelId="{8C12C59E-CF83-404E-8786-4CE55C2F67B7}" type="parTrans" cxnId="{CB782592-8C75-46F7-BCE9-29DB76E792D4}">
      <dgm:prSet/>
      <dgm:spPr/>
      <dgm:t>
        <a:bodyPr/>
        <a:lstStyle/>
        <a:p>
          <a:endParaRPr lang="en-US"/>
        </a:p>
      </dgm:t>
    </dgm:pt>
    <dgm:pt modelId="{088877E8-AF30-42AE-BDB1-EA9372165609}" type="sibTrans" cxnId="{CB782592-8C75-46F7-BCE9-29DB76E792D4}">
      <dgm:prSet/>
      <dgm:spPr/>
      <dgm:t>
        <a:bodyPr/>
        <a:lstStyle/>
        <a:p>
          <a:endParaRPr lang="en-US"/>
        </a:p>
      </dgm:t>
    </dgm:pt>
    <dgm:pt modelId="{38433E5F-1DF1-4213-BC0C-63B9483BFE35}">
      <dgm:prSet/>
      <dgm:spPr/>
      <dgm:t>
        <a:bodyPr/>
        <a:lstStyle/>
        <a:p>
          <a:r>
            <a:rPr lang="en-GB"/>
            <a:t>4 CULTURES AND LANGUAGES </a:t>
          </a:r>
          <a:endParaRPr lang="en-US"/>
        </a:p>
      </dgm:t>
    </dgm:pt>
    <dgm:pt modelId="{56E4725B-7247-481C-83A2-CD5DCF002822}" type="parTrans" cxnId="{A3B85993-C154-480D-B768-3E775A054953}">
      <dgm:prSet/>
      <dgm:spPr/>
      <dgm:t>
        <a:bodyPr/>
        <a:lstStyle/>
        <a:p>
          <a:endParaRPr lang="en-US"/>
        </a:p>
      </dgm:t>
    </dgm:pt>
    <dgm:pt modelId="{6346A373-A9CC-4D74-BA81-96A3007F3DE9}" type="sibTrans" cxnId="{A3B85993-C154-480D-B768-3E775A054953}">
      <dgm:prSet/>
      <dgm:spPr/>
      <dgm:t>
        <a:bodyPr/>
        <a:lstStyle/>
        <a:p>
          <a:endParaRPr lang="en-US"/>
        </a:p>
      </dgm:t>
    </dgm:pt>
    <dgm:pt modelId="{534A16CD-9601-492B-88B8-C1DF5719B24A}">
      <dgm:prSet/>
      <dgm:spPr/>
      <dgm:t>
        <a:bodyPr/>
        <a:lstStyle/>
        <a:p>
          <a:r>
            <a:rPr lang="en-GB"/>
            <a:t>5 INFORMATION OVERLOADED </a:t>
          </a:r>
          <a:endParaRPr lang="en-US"/>
        </a:p>
      </dgm:t>
    </dgm:pt>
    <dgm:pt modelId="{601CAF5B-0852-4F13-8971-A0626E030550}" type="parTrans" cxnId="{E25EBD16-34EF-4B8B-A86F-0EA92221FF71}">
      <dgm:prSet/>
      <dgm:spPr/>
      <dgm:t>
        <a:bodyPr/>
        <a:lstStyle/>
        <a:p>
          <a:endParaRPr lang="en-US"/>
        </a:p>
      </dgm:t>
    </dgm:pt>
    <dgm:pt modelId="{25FEBF05-9683-4FE3-8200-21293780BFAE}" type="sibTrans" cxnId="{E25EBD16-34EF-4B8B-A86F-0EA92221FF71}">
      <dgm:prSet/>
      <dgm:spPr/>
      <dgm:t>
        <a:bodyPr/>
        <a:lstStyle/>
        <a:p>
          <a:endParaRPr lang="en-US"/>
        </a:p>
      </dgm:t>
    </dgm:pt>
    <dgm:pt modelId="{2FB7FF93-9FDE-455B-B9CD-63CAA518BB8B}">
      <dgm:prSet/>
      <dgm:spPr/>
      <dgm:t>
        <a:bodyPr/>
        <a:lstStyle/>
        <a:p>
          <a:r>
            <a:rPr lang="en-GB"/>
            <a:t>6 DEFENSIVNESS </a:t>
          </a:r>
          <a:endParaRPr lang="en-US"/>
        </a:p>
      </dgm:t>
    </dgm:pt>
    <dgm:pt modelId="{D9C37FDE-C46A-4E96-8558-1363D5D052ED}" type="parTrans" cxnId="{9D9D7BBA-F3A7-4DA5-ABE8-9056B5D33CF3}">
      <dgm:prSet/>
      <dgm:spPr/>
      <dgm:t>
        <a:bodyPr/>
        <a:lstStyle/>
        <a:p>
          <a:endParaRPr lang="en-US"/>
        </a:p>
      </dgm:t>
    </dgm:pt>
    <dgm:pt modelId="{15AC9EE6-E586-4B94-973D-A32AFB73015E}" type="sibTrans" cxnId="{9D9D7BBA-F3A7-4DA5-ABE8-9056B5D33CF3}">
      <dgm:prSet/>
      <dgm:spPr/>
      <dgm:t>
        <a:bodyPr/>
        <a:lstStyle/>
        <a:p>
          <a:endParaRPr lang="en-US"/>
        </a:p>
      </dgm:t>
    </dgm:pt>
    <dgm:pt modelId="{1ED456C7-C0F0-452D-8811-C666689BAD22}" type="pres">
      <dgm:prSet presAssocID="{991225FD-3815-47C3-B94B-DAE0C5218B57}" presName="linear" presStyleCnt="0">
        <dgm:presLayoutVars>
          <dgm:dir/>
          <dgm:animLvl val="lvl"/>
          <dgm:resizeHandles val="exact"/>
        </dgm:presLayoutVars>
      </dgm:prSet>
      <dgm:spPr/>
    </dgm:pt>
    <dgm:pt modelId="{EB7E886A-FE67-4E67-AD4F-79F94BB4C0D6}" type="pres">
      <dgm:prSet presAssocID="{B0CD4872-D4AE-4972-86BD-D50CF235738F}" presName="parentLin" presStyleCnt="0"/>
      <dgm:spPr/>
    </dgm:pt>
    <dgm:pt modelId="{33985011-91D9-4366-87E9-19254AA34CA7}" type="pres">
      <dgm:prSet presAssocID="{B0CD4872-D4AE-4972-86BD-D50CF235738F}" presName="parentLeftMargin" presStyleLbl="node1" presStyleIdx="0" presStyleCnt="6"/>
      <dgm:spPr/>
    </dgm:pt>
    <dgm:pt modelId="{5A257668-E5E7-4C5A-A69A-005D2784FE68}" type="pres">
      <dgm:prSet presAssocID="{B0CD4872-D4AE-4972-86BD-D50CF235738F}" presName="parentText" presStyleLbl="node1" presStyleIdx="0" presStyleCnt="6">
        <dgm:presLayoutVars>
          <dgm:chMax val="0"/>
          <dgm:bulletEnabled val="1"/>
        </dgm:presLayoutVars>
      </dgm:prSet>
      <dgm:spPr/>
    </dgm:pt>
    <dgm:pt modelId="{E3369CB0-DC30-49C6-855A-8197FF4A359C}" type="pres">
      <dgm:prSet presAssocID="{B0CD4872-D4AE-4972-86BD-D50CF235738F}" presName="negativeSpace" presStyleCnt="0"/>
      <dgm:spPr/>
    </dgm:pt>
    <dgm:pt modelId="{74C58023-0DF8-4D7B-B4AD-FC77329EBBBC}" type="pres">
      <dgm:prSet presAssocID="{B0CD4872-D4AE-4972-86BD-D50CF235738F}" presName="childText" presStyleLbl="conFgAcc1" presStyleIdx="0" presStyleCnt="6">
        <dgm:presLayoutVars>
          <dgm:bulletEnabled val="1"/>
        </dgm:presLayoutVars>
      </dgm:prSet>
      <dgm:spPr/>
    </dgm:pt>
    <dgm:pt modelId="{78F15909-1746-41C8-A520-2499E0879A70}" type="pres">
      <dgm:prSet presAssocID="{7933C15E-A961-4A89-AB21-644F7ECA9CB2}" presName="spaceBetweenRectangles" presStyleCnt="0"/>
      <dgm:spPr/>
    </dgm:pt>
    <dgm:pt modelId="{30F30E6F-E16B-42EF-83B6-DEFC1F260FCC}" type="pres">
      <dgm:prSet presAssocID="{0FF5B947-9C86-49B0-90C4-3DBD4BC172FF}" presName="parentLin" presStyleCnt="0"/>
      <dgm:spPr/>
    </dgm:pt>
    <dgm:pt modelId="{242E76FA-EC75-4EA7-B641-70561DAE7DCA}" type="pres">
      <dgm:prSet presAssocID="{0FF5B947-9C86-49B0-90C4-3DBD4BC172FF}" presName="parentLeftMargin" presStyleLbl="node1" presStyleIdx="0" presStyleCnt="6"/>
      <dgm:spPr/>
    </dgm:pt>
    <dgm:pt modelId="{69401FBC-BD12-44DC-B3DA-9EE6C657AEEA}" type="pres">
      <dgm:prSet presAssocID="{0FF5B947-9C86-49B0-90C4-3DBD4BC172FF}" presName="parentText" presStyleLbl="node1" presStyleIdx="1" presStyleCnt="6">
        <dgm:presLayoutVars>
          <dgm:chMax val="0"/>
          <dgm:bulletEnabled val="1"/>
        </dgm:presLayoutVars>
      </dgm:prSet>
      <dgm:spPr/>
    </dgm:pt>
    <dgm:pt modelId="{13B20811-27CC-4500-8CAB-C5F62F0C46C0}" type="pres">
      <dgm:prSet presAssocID="{0FF5B947-9C86-49B0-90C4-3DBD4BC172FF}" presName="negativeSpace" presStyleCnt="0"/>
      <dgm:spPr/>
    </dgm:pt>
    <dgm:pt modelId="{B8830E5A-750D-4C3A-9EE3-1D3F4C2B8D98}" type="pres">
      <dgm:prSet presAssocID="{0FF5B947-9C86-49B0-90C4-3DBD4BC172FF}" presName="childText" presStyleLbl="conFgAcc1" presStyleIdx="1" presStyleCnt="6">
        <dgm:presLayoutVars>
          <dgm:bulletEnabled val="1"/>
        </dgm:presLayoutVars>
      </dgm:prSet>
      <dgm:spPr/>
    </dgm:pt>
    <dgm:pt modelId="{84FCCCE7-E4FC-4BC3-B893-B6AE2AF5560F}" type="pres">
      <dgm:prSet presAssocID="{A2290605-A283-4D58-BF72-3DAD6D32CB66}" presName="spaceBetweenRectangles" presStyleCnt="0"/>
      <dgm:spPr/>
    </dgm:pt>
    <dgm:pt modelId="{011EB775-2132-4092-852F-6167C76ECE83}" type="pres">
      <dgm:prSet presAssocID="{F13B3AC2-502C-4168-A05D-1417F83E2E53}" presName="parentLin" presStyleCnt="0"/>
      <dgm:spPr/>
    </dgm:pt>
    <dgm:pt modelId="{F7A1D8DF-3090-4B07-BA6C-AF84601C8A9C}" type="pres">
      <dgm:prSet presAssocID="{F13B3AC2-502C-4168-A05D-1417F83E2E53}" presName="parentLeftMargin" presStyleLbl="node1" presStyleIdx="1" presStyleCnt="6"/>
      <dgm:spPr/>
    </dgm:pt>
    <dgm:pt modelId="{D753B18E-F6F4-41C2-987B-7610D240DBA9}" type="pres">
      <dgm:prSet presAssocID="{F13B3AC2-502C-4168-A05D-1417F83E2E53}" presName="parentText" presStyleLbl="node1" presStyleIdx="2" presStyleCnt="6">
        <dgm:presLayoutVars>
          <dgm:chMax val="0"/>
          <dgm:bulletEnabled val="1"/>
        </dgm:presLayoutVars>
      </dgm:prSet>
      <dgm:spPr/>
    </dgm:pt>
    <dgm:pt modelId="{059F55E9-3C6E-4475-BF83-AC1A39330323}" type="pres">
      <dgm:prSet presAssocID="{F13B3AC2-502C-4168-A05D-1417F83E2E53}" presName="negativeSpace" presStyleCnt="0"/>
      <dgm:spPr/>
    </dgm:pt>
    <dgm:pt modelId="{065BD22B-26D9-42C7-9B6C-E83630B5B6A8}" type="pres">
      <dgm:prSet presAssocID="{F13B3AC2-502C-4168-A05D-1417F83E2E53}" presName="childText" presStyleLbl="conFgAcc1" presStyleIdx="2" presStyleCnt="6">
        <dgm:presLayoutVars>
          <dgm:bulletEnabled val="1"/>
        </dgm:presLayoutVars>
      </dgm:prSet>
      <dgm:spPr/>
    </dgm:pt>
    <dgm:pt modelId="{417A159A-CC39-45B8-A82C-821CD82B49F1}" type="pres">
      <dgm:prSet presAssocID="{088877E8-AF30-42AE-BDB1-EA9372165609}" presName="spaceBetweenRectangles" presStyleCnt="0"/>
      <dgm:spPr/>
    </dgm:pt>
    <dgm:pt modelId="{92F20663-2270-48DC-81F4-9AA7DE336113}" type="pres">
      <dgm:prSet presAssocID="{38433E5F-1DF1-4213-BC0C-63B9483BFE35}" presName="parentLin" presStyleCnt="0"/>
      <dgm:spPr/>
    </dgm:pt>
    <dgm:pt modelId="{C52ED832-4463-4FEA-83C4-0E08D0176819}" type="pres">
      <dgm:prSet presAssocID="{38433E5F-1DF1-4213-BC0C-63B9483BFE35}" presName="parentLeftMargin" presStyleLbl="node1" presStyleIdx="2" presStyleCnt="6"/>
      <dgm:spPr/>
    </dgm:pt>
    <dgm:pt modelId="{B10A23C8-B30C-4ADE-BBA5-F8A9AA4A24CC}" type="pres">
      <dgm:prSet presAssocID="{38433E5F-1DF1-4213-BC0C-63B9483BFE35}" presName="parentText" presStyleLbl="node1" presStyleIdx="3" presStyleCnt="6">
        <dgm:presLayoutVars>
          <dgm:chMax val="0"/>
          <dgm:bulletEnabled val="1"/>
        </dgm:presLayoutVars>
      </dgm:prSet>
      <dgm:spPr/>
    </dgm:pt>
    <dgm:pt modelId="{87AD13FC-63C8-4C1C-8898-52D56F819ED2}" type="pres">
      <dgm:prSet presAssocID="{38433E5F-1DF1-4213-BC0C-63B9483BFE35}" presName="negativeSpace" presStyleCnt="0"/>
      <dgm:spPr/>
    </dgm:pt>
    <dgm:pt modelId="{EF1525C9-3DD5-4439-BB1F-A8B0EE85AF45}" type="pres">
      <dgm:prSet presAssocID="{38433E5F-1DF1-4213-BC0C-63B9483BFE35}" presName="childText" presStyleLbl="conFgAcc1" presStyleIdx="3" presStyleCnt="6">
        <dgm:presLayoutVars>
          <dgm:bulletEnabled val="1"/>
        </dgm:presLayoutVars>
      </dgm:prSet>
      <dgm:spPr/>
    </dgm:pt>
    <dgm:pt modelId="{B4E2DE97-FF44-495E-8E6C-6785466DB558}" type="pres">
      <dgm:prSet presAssocID="{6346A373-A9CC-4D74-BA81-96A3007F3DE9}" presName="spaceBetweenRectangles" presStyleCnt="0"/>
      <dgm:spPr/>
    </dgm:pt>
    <dgm:pt modelId="{B52DB9F4-19F5-46A9-9E41-34C6982F412C}" type="pres">
      <dgm:prSet presAssocID="{534A16CD-9601-492B-88B8-C1DF5719B24A}" presName="parentLin" presStyleCnt="0"/>
      <dgm:spPr/>
    </dgm:pt>
    <dgm:pt modelId="{5B3CB169-F711-434F-91C0-5A61B758521B}" type="pres">
      <dgm:prSet presAssocID="{534A16CD-9601-492B-88B8-C1DF5719B24A}" presName="parentLeftMargin" presStyleLbl="node1" presStyleIdx="3" presStyleCnt="6"/>
      <dgm:spPr/>
    </dgm:pt>
    <dgm:pt modelId="{7986B80E-EC6B-4628-9DDD-47F5AC616A58}" type="pres">
      <dgm:prSet presAssocID="{534A16CD-9601-492B-88B8-C1DF5719B24A}" presName="parentText" presStyleLbl="node1" presStyleIdx="4" presStyleCnt="6">
        <dgm:presLayoutVars>
          <dgm:chMax val="0"/>
          <dgm:bulletEnabled val="1"/>
        </dgm:presLayoutVars>
      </dgm:prSet>
      <dgm:spPr/>
    </dgm:pt>
    <dgm:pt modelId="{D0FFD9B2-5DF8-4E76-B7B9-2FFF1EA2CD4B}" type="pres">
      <dgm:prSet presAssocID="{534A16CD-9601-492B-88B8-C1DF5719B24A}" presName="negativeSpace" presStyleCnt="0"/>
      <dgm:spPr/>
    </dgm:pt>
    <dgm:pt modelId="{DAC03746-BC13-4F9C-90F4-CA8A6DF4754A}" type="pres">
      <dgm:prSet presAssocID="{534A16CD-9601-492B-88B8-C1DF5719B24A}" presName="childText" presStyleLbl="conFgAcc1" presStyleIdx="4" presStyleCnt="6">
        <dgm:presLayoutVars>
          <dgm:bulletEnabled val="1"/>
        </dgm:presLayoutVars>
      </dgm:prSet>
      <dgm:spPr/>
    </dgm:pt>
    <dgm:pt modelId="{6BAEE92C-118B-4A8C-8925-DC8E85DA6212}" type="pres">
      <dgm:prSet presAssocID="{25FEBF05-9683-4FE3-8200-21293780BFAE}" presName="spaceBetweenRectangles" presStyleCnt="0"/>
      <dgm:spPr/>
    </dgm:pt>
    <dgm:pt modelId="{0138574A-7375-4FF8-964E-815040865CF8}" type="pres">
      <dgm:prSet presAssocID="{2FB7FF93-9FDE-455B-B9CD-63CAA518BB8B}" presName="parentLin" presStyleCnt="0"/>
      <dgm:spPr/>
    </dgm:pt>
    <dgm:pt modelId="{F9214AD7-E767-4C46-ADC3-2D81A5E537F0}" type="pres">
      <dgm:prSet presAssocID="{2FB7FF93-9FDE-455B-B9CD-63CAA518BB8B}" presName="parentLeftMargin" presStyleLbl="node1" presStyleIdx="4" presStyleCnt="6"/>
      <dgm:spPr/>
    </dgm:pt>
    <dgm:pt modelId="{D290CB20-85F6-47ED-9FF6-8F13B99778DE}" type="pres">
      <dgm:prSet presAssocID="{2FB7FF93-9FDE-455B-B9CD-63CAA518BB8B}" presName="parentText" presStyleLbl="node1" presStyleIdx="5" presStyleCnt="6">
        <dgm:presLayoutVars>
          <dgm:chMax val="0"/>
          <dgm:bulletEnabled val="1"/>
        </dgm:presLayoutVars>
      </dgm:prSet>
      <dgm:spPr/>
    </dgm:pt>
    <dgm:pt modelId="{1CC291C1-9065-48B7-BC62-6664668A563E}" type="pres">
      <dgm:prSet presAssocID="{2FB7FF93-9FDE-455B-B9CD-63CAA518BB8B}" presName="negativeSpace" presStyleCnt="0"/>
      <dgm:spPr/>
    </dgm:pt>
    <dgm:pt modelId="{64271B7C-373C-47CD-BDE3-0EAF5EA298AD}" type="pres">
      <dgm:prSet presAssocID="{2FB7FF93-9FDE-455B-B9CD-63CAA518BB8B}" presName="childText" presStyleLbl="conFgAcc1" presStyleIdx="5" presStyleCnt="6">
        <dgm:presLayoutVars>
          <dgm:bulletEnabled val="1"/>
        </dgm:presLayoutVars>
      </dgm:prSet>
      <dgm:spPr/>
    </dgm:pt>
  </dgm:ptLst>
  <dgm:cxnLst>
    <dgm:cxn modelId="{44812C05-DF4E-4898-A0E9-448DA5B2E6BB}" type="presOf" srcId="{534A16CD-9601-492B-88B8-C1DF5719B24A}" destId="{5B3CB169-F711-434F-91C0-5A61B758521B}" srcOrd="0" destOrd="0" presId="urn:microsoft.com/office/officeart/2005/8/layout/list1"/>
    <dgm:cxn modelId="{B54B990B-C7DC-430D-BC72-BAE05002067E}" type="presOf" srcId="{534A16CD-9601-492B-88B8-C1DF5719B24A}" destId="{7986B80E-EC6B-4628-9DDD-47F5AC616A58}" srcOrd="1" destOrd="0" presId="urn:microsoft.com/office/officeart/2005/8/layout/list1"/>
    <dgm:cxn modelId="{B1E7010D-A2FA-4C57-BBDE-606F13E26264}" type="presOf" srcId="{B0CD4872-D4AE-4972-86BD-D50CF235738F}" destId="{5A257668-E5E7-4C5A-A69A-005D2784FE68}" srcOrd="1" destOrd="0" presId="urn:microsoft.com/office/officeart/2005/8/layout/list1"/>
    <dgm:cxn modelId="{E25EBD16-34EF-4B8B-A86F-0EA92221FF71}" srcId="{991225FD-3815-47C3-B94B-DAE0C5218B57}" destId="{534A16CD-9601-492B-88B8-C1DF5719B24A}" srcOrd="4" destOrd="0" parTransId="{601CAF5B-0852-4F13-8971-A0626E030550}" sibTransId="{25FEBF05-9683-4FE3-8200-21293780BFAE}"/>
    <dgm:cxn modelId="{009EB025-0ED1-4786-BEDD-39A57DC4105A}" type="presOf" srcId="{0FF5B947-9C86-49B0-90C4-3DBD4BC172FF}" destId="{242E76FA-EC75-4EA7-B641-70561DAE7DCA}" srcOrd="0" destOrd="0" presId="urn:microsoft.com/office/officeart/2005/8/layout/list1"/>
    <dgm:cxn modelId="{E20F7E28-5956-4BF1-9E0D-304676357157}" type="presOf" srcId="{B0CD4872-D4AE-4972-86BD-D50CF235738F}" destId="{33985011-91D9-4366-87E9-19254AA34CA7}" srcOrd="0" destOrd="0" presId="urn:microsoft.com/office/officeart/2005/8/layout/list1"/>
    <dgm:cxn modelId="{14AFF646-B2C6-45B9-901E-93F1B3AAC0AE}" type="presOf" srcId="{2FB7FF93-9FDE-455B-B9CD-63CAA518BB8B}" destId="{D290CB20-85F6-47ED-9FF6-8F13B99778DE}" srcOrd="1" destOrd="0" presId="urn:microsoft.com/office/officeart/2005/8/layout/list1"/>
    <dgm:cxn modelId="{D99A2D67-9D77-4807-8622-ADCFA313D805}" type="presOf" srcId="{38433E5F-1DF1-4213-BC0C-63B9483BFE35}" destId="{B10A23C8-B30C-4ADE-BBA5-F8A9AA4A24CC}" srcOrd="1" destOrd="0" presId="urn:microsoft.com/office/officeart/2005/8/layout/list1"/>
    <dgm:cxn modelId="{3B329968-082C-4652-9C90-7191DC09B387}" type="presOf" srcId="{38433E5F-1DF1-4213-BC0C-63B9483BFE35}" destId="{C52ED832-4463-4FEA-83C4-0E08D0176819}" srcOrd="0" destOrd="0" presId="urn:microsoft.com/office/officeart/2005/8/layout/list1"/>
    <dgm:cxn modelId="{C09CAD4D-9BFC-4D0B-BD4B-4958C7BFC681}" srcId="{991225FD-3815-47C3-B94B-DAE0C5218B57}" destId="{0FF5B947-9C86-49B0-90C4-3DBD4BC172FF}" srcOrd="1" destOrd="0" parTransId="{19FCAA6E-9869-4D06-AA53-007BF34041FC}" sibTransId="{A2290605-A283-4D58-BF72-3DAD6D32CB66}"/>
    <dgm:cxn modelId="{F4DEC753-F971-42BD-AB72-F030110F6D9C}" type="presOf" srcId="{0FF5B947-9C86-49B0-90C4-3DBD4BC172FF}" destId="{69401FBC-BD12-44DC-B3DA-9EE6C657AEEA}" srcOrd="1" destOrd="0" presId="urn:microsoft.com/office/officeart/2005/8/layout/list1"/>
    <dgm:cxn modelId="{74CD9259-C262-4327-A6B4-A57D7821B1CD}" srcId="{991225FD-3815-47C3-B94B-DAE0C5218B57}" destId="{B0CD4872-D4AE-4972-86BD-D50CF235738F}" srcOrd="0" destOrd="0" parTransId="{EB96DCCD-F352-40A7-8C92-8BB07D51A4A0}" sibTransId="{7933C15E-A961-4A89-AB21-644F7ECA9CB2}"/>
    <dgm:cxn modelId="{DCFD3C81-84F1-4F15-A370-C957D238E97C}" type="presOf" srcId="{991225FD-3815-47C3-B94B-DAE0C5218B57}" destId="{1ED456C7-C0F0-452D-8811-C666689BAD22}" srcOrd="0" destOrd="0" presId="urn:microsoft.com/office/officeart/2005/8/layout/list1"/>
    <dgm:cxn modelId="{CB782592-8C75-46F7-BCE9-29DB76E792D4}" srcId="{991225FD-3815-47C3-B94B-DAE0C5218B57}" destId="{F13B3AC2-502C-4168-A05D-1417F83E2E53}" srcOrd="2" destOrd="0" parTransId="{8C12C59E-CF83-404E-8786-4CE55C2F67B7}" sibTransId="{088877E8-AF30-42AE-BDB1-EA9372165609}"/>
    <dgm:cxn modelId="{A3B85993-C154-480D-B768-3E775A054953}" srcId="{991225FD-3815-47C3-B94B-DAE0C5218B57}" destId="{38433E5F-1DF1-4213-BC0C-63B9483BFE35}" srcOrd="3" destOrd="0" parTransId="{56E4725B-7247-481C-83A2-CD5DCF002822}" sibTransId="{6346A373-A9CC-4D74-BA81-96A3007F3DE9}"/>
    <dgm:cxn modelId="{6159B4A1-9E54-4D2A-A63A-2D5536EF7CE1}" type="presOf" srcId="{2FB7FF93-9FDE-455B-B9CD-63CAA518BB8B}" destId="{F9214AD7-E767-4C46-ADC3-2D81A5E537F0}" srcOrd="0" destOrd="0" presId="urn:microsoft.com/office/officeart/2005/8/layout/list1"/>
    <dgm:cxn modelId="{DB06A2A9-46E2-4F8C-B695-04D8713577EA}" type="presOf" srcId="{F13B3AC2-502C-4168-A05D-1417F83E2E53}" destId="{F7A1D8DF-3090-4B07-BA6C-AF84601C8A9C}" srcOrd="0" destOrd="0" presId="urn:microsoft.com/office/officeart/2005/8/layout/list1"/>
    <dgm:cxn modelId="{9D9D7BBA-F3A7-4DA5-ABE8-9056B5D33CF3}" srcId="{991225FD-3815-47C3-B94B-DAE0C5218B57}" destId="{2FB7FF93-9FDE-455B-B9CD-63CAA518BB8B}" srcOrd="5" destOrd="0" parTransId="{D9C37FDE-C46A-4E96-8558-1363D5D052ED}" sibTransId="{15AC9EE6-E586-4B94-973D-A32AFB73015E}"/>
    <dgm:cxn modelId="{9D5E5ADE-E731-48D2-90A6-C1A542AD2489}" type="presOf" srcId="{F13B3AC2-502C-4168-A05D-1417F83E2E53}" destId="{D753B18E-F6F4-41C2-987B-7610D240DBA9}" srcOrd="1" destOrd="0" presId="urn:microsoft.com/office/officeart/2005/8/layout/list1"/>
    <dgm:cxn modelId="{D6F57786-8CAC-4376-A653-C86A39FD2DFD}" type="presParOf" srcId="{1ED456C7-C0F0-452D-8811-C666689BAD22}" destId="{EB7E886A-FE67-4E67-AD4F-79F94BB4C0D6}" srcOrd="0" destOrd="0" presId="urn:microsoft.com/office/officeart/2005/8/layout/list1"/>
    <dgm:cxn modelId="{FA24766D-9460-40FF-98C9-CF08769F86BF}" type="presParOf" srcId="{EB7E886A-FE67-4E67-AD4F-79F94BB4C0D6}" destId="{33985011-91D9-4366-87E9-19254AA34CA7}" srcOrd="0" destOrd="0" presId="urn:microsoft.com/office/officeart/2005/8/layout/list1"/>
    <dgm:cxn modelId="{573FC391-C5DD-4A65-908B-50B86C7628B8}" type="presParOf" srcId="{EB7E886A-FE67-4E67-AD4F-79F94BB4C0D6}" destId="{5A257668-E5E7-4C5A-A69A-005D2784FE68}" srcOrd="1" destOrd="0" presId="urn:microsoft.com/office/officeart/2005/8/layout/list1"/>
    <dgm:cxn modelId="{DB8CF727-89FE-40F4-AE0C-C80B0F531E64}" type="presParOf" srcId="{1ED456C7-C0F0-452D-8811-C666689BAD22}" destId="{E3369CB0-DC30-49C6-855A-8197FF4A359C}" srcOrd="1" destOrd="0" presId="urn:microsoft.com/office/officeart/2005/8/layout/list1"/>
    <dgm:cxn modelId="{CA960B95-8DF3-4AC9-BE7D-8FA89A52ABEC}" type="presParOf" srcId="{1ED456C7-C0F0-452D-8811-C666689BAD22}" destId="{74C58023-0DF8-4D7B-B4AD-FC77329EBBBC}" srcOrd="2" destOrd="0" presId="urn:microsoft.com/office/officeart/2005/8/layout/list1"/>
    <dgm:cxn modelId="{EADFAE1E-325B-4622-8A56-B58BEB526DF7}" type="presParOf" srcId="{1ED456C7-C0F0-452D-8811-C666689BAD22}" destId="{78F15909-1746-41C8-A520-2499E0879A70}" srcOrd="3" destOrd="0" presId="urn:microsoft.com/office/officeart/2005/8/layout/list1"/>
    <dgm:cxn modelId="{D9B25594-0348-43B2-88DC-93127182C5B5}" type="presParOf" srcId="{1ED456C7-C0F0-452D-8811-C666689BAD22}" destId="{30F30E6F-E16B-42EF-83B6-DEFC1F260FCC}" srcOrd="4" destOrd="0" presId="urn:microsoft.com/office/officeart/2005/8/layout/list1"/>
    <dgm:cxn modelId="{B2EB5E38-7806-48F6-AC25-11B3A75D5426}" type="presParOf" srcId="{30F30E6F-E16B-42EF-83B6-DEFC1F260FCC}" destId="{242E76FA-EC75-4EA7-B641-70561DAE7DCA}" srcOrd="0" destOrd="0" presId="urn:microsoft.com/office/officeart/2005/8/layout/list1"/>
    <dgm:cxn modelId="{AA472AC9-148C-4598-BE90-171706BB01DA}" type="presParOf" srcId="{30F30E6F-E16B-42EF-83B6-DEFC1F260FCC}" destId="{69401FBC-BD12-44DC-B3DA-9EE6C657AEEA}" srcOrd="1" destOrd="0" presId="urn:microsoft.com/office/officeart/2005/8/layout/list1"/>
    <dgm:cxn modelId="{A93A1B24-8DB0-403A-B0DA-70DBED8AAF7C}" type="presParOf" srcId="{1ED456C7-C0F0-452D-8811-C666689BAD22}" destId="{13B20811-27CC-4500-8CAB-C5F62F0C46C0}" srcOrd="5" destOrd="0" presId="urn:microsoft.com/office/officeart/2005/8/layout/list1"/>
    <dgm:cxn modelId="{0892FC22-CD66-414B-B3DF-CE4040E093FA}" type="presParOf" srcId="{1ED456C7-C0F0-452D-8811-C666689BAD22}" destId="{B8830E5A-750D-4C3A-9EE3-1D3F4C2B8D98}" srcOrd="6" destOrd="0" presId="urn:microsoft.com/office/officeart/2005/8/layout/list1"/>
    <dgm:cxn modelId="{CB0BFA9F-0266-4DDF-905B-BD657D269645}" type="presParOf" srcId="{1ED456C7-C0F0-452D-8811-C666689BAD22}" destId="{84FCCCE7-E4FC-4BC3-B893-B6AE2AF5560F}" srcOrd="7" destOrd="0" presId="urn:microsoft.com/office/officeart/2005/8/layout/list1"/>
    <dgm:cxn modelId="{A37B69B4-8679-420C-B3DE-969EE6FB77C1}" type="presParOf" srcId="{1ED456C7-C0F0-452D-8811-C666689BAD22}" destId="{011EB775-2132-4092-852F-6167C76ECE83}" srcOrd="8" destOrd="0" presId="urn:microsoft.com/office/officeart/2005/8/layout/list1"/>
    <dgm:cxn modelId="{4A896753-47E6-4E37-A83C-84443DBC389E}" type="presParOf" srcId="{011EB775-2132-4092-852F-6167C76ECE83}" destId="{F7A1D8DF-3090-4B07-BA6C-AF84601C8A9C}" srcOrd="0" destOrd="0" presId="urn:microsoft.com/office/officeart/2005/8/layout/list1"/>
    <dgm:cxn modelId="{F71D523E-B546-451A-B864-C5F4A16A6B40}" type="presParOf" srcId="{011EB775-2132-4092-852F-6167C76ECE83}" destId="{D753B18E-F6F4-41C2-987B-7610D240DBA9}" srcOrd="1" destOrd="0" presId="urn:microsoft.com/office/officeart/2005/8/layout/list1"/>
    <dgm:cxn modelId="{B81A5986-6F97-4D35-843A-162D1BB82A9D}" type="presParOf" srcId="{1ED456C7-C0F0-452D-8811-C666689BAD22}" destId="{059F55E9-3C6E-4475-BF83-AC1A39330323}" srcOrd="9" destOrd="0" presId="urn:microsoft.com/office/officeart/2005/8/layout/list1"/>
    <dgm:cxn modelId="{7430CC5C-51F9-4F30-8059-2D72D45A642B}" type="presParOf" srcId="{1ED456C7-C0F0-452D-8811-C666689BAD22}" destId="{065BD22B-26D9-42C7-9B6C-E83630B5B6A8}" srcOrd="10" destOrd="0" presId="urn:microsoft.com/office/officeart/2005/8/layout/list1"/>
    <dgm:cxn modelId="{1472B192-DE56-4FAB-A131-F4EA825E0B27}" type="presParOf" srcId="{1ED456C7-C0F0-452D-8811-C666689BAD22}" destId="{417A159A-CC39-45B8-A82C-821CD82B49F1}" srcOrd="11" destOrd="0" presId="urn:microsoft.com/office/officeart/2005/8/layout/list1"/>
    <dgm:cxn modelId="{C1230EA5-7799-44A0-935B-74061BF52400}" type="presParOf" srcId="{1ED456C7-C0F0-452D-8811-C666689BAD22}" destId="{92F20663-2270-48DC-81F4-9AA7DE336113}" srcOrd="12" destOrd="0" presId="urn:microsoft.com/office/officeart/2005/8/layout/list1"/>
    <dgm:cxn modelId="{8DFB9A2F-B2E9-4E6E-9126-4AE907450868}" type="presParOf" srcId="{92F20663-2270-48DC-81F4-9AA7DE336113}" destId="{C52ED832-4463-4FEA-83C4-0E08D0176819}" srcOrd="0" destOrd="0" presId="urn:microsoft.com/office/officeart/2005/8/layout/list1"/>
    <dgm:cxn modelId="{777EBB7C-B095-4F8D-9CCE-8F3793FF542B}" type="presParOf" srcId="{92F20663-2270-48DC-81F4-9AA7DE336113}" destId="{B10A23C8-B30C-4ADE-BBA5-F8A9AA4A24CC}" srcOrd="1" destOrd="0" presId="urn:microsoft.com/office/officeart/2005/8/layout/list1"/>
    <dgm:cxn modelId="{FFFB377D-1835-48E7-8C90-0D4EC7C65214}" type="presParOf" srcId="{1ED456C7-C0F0-452D-8811-C666689BAD22}" destId="{87AD13FC-63C8-4C1C-8898-52D56F819ED2}" srcOrd="13" destOrd="0" presId="urn:microsoft.com/office/officeart/2005/8/layout/list1"/>
    <dgm:cxn modelId="{C6FF5595-1FE3-4B03-A37B-35E4E2073125}" type="presParOf" srcId="{1ED456C7-C0F0-452D-8811-C666689BAD22}" destId="{EF1525C9-3DD5-4439-BB1F-A8B0EE85AF45}" srcOrd="14" destOrd="0" presId="urn:microsoft.com/office/officeart/2005/8/layout/list1"/>
    <dgm:cxn modelId="{536D2C95-13EC-4DA4-B0A3-ED58E9D91A16}" type="presParOf" srcId="{1ED456C7-C0F0-452D-8811-C666689BAD22}" destId="{B4E2DE97-FF44-495E-8E6C-6785466DB558}" srcOrd="15" destOrd="0" presId="urn:microsoft.com/office/officeart/2005/8/layout/list1"/>
    <dgm:cxn modelId="{FA9A9C28-8C04-4116-B3D6-E607AABC3420}" type="presParOf" srcId="{1ED456C7-C0F0-452D-8811-C666689BAD22}" destId="{B52DB9F4-19F5-46A9-9E41-34C6982F412C}" srcOrd="16" destOrd="0" presId="urn:microsoft.com/office/officeart/2005/8/layout/list1"/>
    <dgm:cxn modelId="{DEB4D8C4-2AD8-4111-9E32-A131C247F7DD}" type="presParOf" srcId="{B52DB9F4-19F5-46A9-9E41-34C6982F412C}" destId="{5B3CB169-F711-434F-91C0-5A61B758521B}" srcOrd="0" destOrd="0" presId="urn:microsoft.com/office/officeart/2005/8/layout/list1"/>
    <dgm:cxn modelId="{176322AE-37F6-4CE8-B145-421A1C0F5F0A}" type="presParOf" srcId="{B52DB9F4-19F5-46A9-9E41-34C6982F412C}" destId="{7986B80E-EC6B-4628-9DDD-47F5AC616A58}" srcOrd="1" destOrd="0" presId="urn:microsoft.com/office/officeart/2005/8/layout/list1"/>
    <dgm:cxn modelId="{B774FD96-14FF-4C90-9050-CD784DF87125}" type="presParOf" srcId="{1ED456C7-C0F0-452D-8811-C666689BAD22}" destId="{D0FFD9B2-5DF8-4E76-B7B9-2FFF1EA2CD4B}" srcOrd="17" destOrd="0" presId="urn:microsoft.com/office/officeart/2005/8/layout/list1"/>
    <dgm:cxn modelId="{DDEF3BFC-018A-4225-A16B-CF91C2AF719C}" type="presParOf" srcId="{1ED456C7-C0F0-452D-8811-C666689BAD22}" destId="{DAC03746-BC13-4F9C-90F4-CA8A6DF4754A}" srcOrd="18" destOrd="0" presId="urn:microsoft.com/office/officeart/2005/8/layout/list1"/>
    <dgm:cxn modelId="{DC18C851-418B-4C8B-8774-F991920131C9}" type="presParOf" srcId="{1ED456C7-C0F0-452D-8811-C666689BAD22}" destId="{6BAEE92C-118B-4A8C-8925-DC8E85DA6212}" srcOrd="19" destOrd="0" presId="urn:microsoft.com/office/officeart/2005/8/layout/list1"/>
    <dgm:cxn modelId="{D9DF644B-C397-498E-BF6A-033F36673AEE}" type="presParOf" srcId="{1ED456C7-C0F0-452D-8811-C666689BAD22}" destId="{0138574A-7375-4FF8-964E-815040865CF8}" srcOrd="20" destOrd="0" presId="urn:microsoft.com/office/officeart/2005/8/layout/list1"/>
    <dgm:cxn modelId="{ED3CDDA5-8FDD-481E-8B36-42705B1685A3}" type="presParOf" srcId="{0138574A-7375-4FF8-964E-815040865CF8}" destId="{F9214AD7-E767-4C46-ADC3-2D81A5E537F0}" srcOrd="0" destOrd="0" presId="urn:microsoft.com/office/officeart/2005/8/layout/list1"/>
    <dgm:cxn modelId="{D6F6128F-4422-4EF5-9FE7-21077C6BF1C2}" type="presParOf" srcId="{0138574A-7375-4FF8-964E-815040865CF8}" destId="{D290CB20-85F6-47ED-9FF6-8F13B99778DE}" srcOrd="1" destOrd="0" presId="urn:microsoft.com/office/officeart/2005/8/layout/list1"/>
    <dgm:cxn modelId="{39939420-E0EF-48D6-BBA1-F8E39B1EE1B0}" type="presParOf" srcId="{1ED456C7-C0F0-452D-8811-C666689BAD22}" destId="{1CC291C1-9065-48B7-BC62-6664668A563E}" srcOrd="21" destOrd="0" presId="urn:microsoft.com/office/officeart/2005/8/layout/list1"/>
    <dgm:cxn modelId="{DABD9146-C656-4887-B532-3848A0E95567}" type="presParOf" srcId="{1ED456C7-C0F0-452D-8811-C666689BAD22}" destId="{64271B7C-373C-47CD-BDE3-0EAF5EA298AD}"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5B06514-739A-41DB-9568-9DFE809EFB55}"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08C6957C-6B94-4B7D-9856-A1D983A1D35A}">
      <dgm:prSet/>
      <dgm:spPr/>
      <dgm:t>
        <a:bodyPr/>
        <a:lstStyle/>
        <a:p>
          <a:r>
            <a:rPr lang="en-GB"/>
            <a:t>1 IN PERSON </a:t>
          </a:r>
          <a:endParaRPr lang="en-US"/>
        </a:p>
      </dgm:t>
    </dgm:pt>
    <dgm:pt modelId="{0661E1C1-7D26-4F3C-862A-FC8F6B6F9E4F}" type="parTrans" cxnId="{8F9E1684-5A1D-413B-8208-C2D3E24BE47E}">
      <dgm:prSet/>
      <dgm:spPr/>
      <dgm:t>
        <a:bodyPr/>
        <a:lstStyle/>
        <a:p>
          <a:endParaRPr lang="en-US"/>
        </a:p>
      </dgm:t>
    </dgm:pt>
    <dgm:pt modelId="{CF52ACB3-8237-4E3F-A6E1-6DBBC4D9715D}" type="sibTrans" cxnId="{8F9E1684-5A1D-413B-8208-C2D3E24BE47E}">
      <dgm:prSet/>
      <dgm:spPr/>
      <dgm:t>
        <a:bodyPr/>
        <a:lstStyle/>
        <a:p>
          <a:endParaRPr lang="en-US"/>
        </a:p>
      </dgm:t>
    </dgm:pt>
    <dgm:pt modelId="{98D79FB4-E336-4EC6-AF3C-C57B269DCF11}">
      <dgm:prSet/>
      <dgm:spPr/>
      <dgm:t>
        <a:bodyPr/>
        <a:lstStyle/>
        <a:p>
          <a:r>
            <a:rPr lang="en-GB"/>
            <a:t>2 DOCUMENTS </a:t>
          </a:r>
          <a:endParaRPr lang="en-US"/>
        </a:p>
      </dgm:t>
    </dgm:pt>
    <dgm:pt modelId="{9B76C8CB-FE35-4376-A1CF-68A037B3AA5E}" type="parTrans" cxnId="{BAFAB688-CA34-4D2E-92D6-F9B799990E47}">
      <dgm:prSet/>
      <dgm:spPr/>
      <dgm:t>
        <a:bodyPr/>
        <a:lstStyle/>
        <a:p>
          <a:endParaRPr lang="en-US"/>
        </a:p>
      </dgm:t>
    </dgm:pt>
    <dgm:pt modelId="{F0E81D1D-B1C6-4F94-A86B-17D12B7DB986}" type="sibTrans" cxnId="{BAFAB688-CA34-4D2E-92D6-F9B799990E47}">
      <dgm:prSet/>
      <dgm:spPr/>
      <dgm:t>
        <a:bodyPr/>
        <a:lstStyle/>
        <a:p>
          <a:endParaRPr lang="en-US"/>
        </a:p>
      </dgm:t>
    </dgm:pt>
    <dgm:pt modelId="{287D2466-CFC6-4A62-BDC6-3AAF8B425477}">
      <dgm:prSet/>
      <dgm:spPr/>
      <dgm:t>
        <a:bodyPr/>
        <a:lstStyle/>
        <a:p>
          <a:r>
            <a:rPr lang="en-GB"/>
            <a:t>3 EMAILS </a:t>
          </a:r>
          <a:endParaRPr lang="en-US"/>
        </a:p>
      </dgm:t>
    </dgm:pt>
    <dgm:pt modelId="{98A6B392-31A3-4F36-B293-622EB5FB2431}" type="parTrans" cxnId="{8E8408AC-565F-4149-A3B4-F4C2A139CA99}">
      <dgm:prSet/>
      <dgm:spPr/>
      <dgm:t>
        <a:bodyPr/>
        <a:lstStyle/>
        <a:p>
          <a:endParaRPr lang="en-US"/>
        </a:p>
      </dgm:t>
    </dgm:pt>
    <dgm:pt modelId="{408BC16A-B074-4364-AA7B-4425F74DF2E1}" type="sibTrans" cxnId="{8E8408AC-565F-4149-A3B4-F4C2A139CA99}">
      <dgm:prSet/>
      <dgm:spPr/>
      <dgm:t>
        <a:bodyPr/>
        <a:lstStyle/>
        <a:p>
          <a:endParaRPr lang="en-US"/>
        </a:p>
      </dgm:t>
    </dgm:pt>
    <dgm:pt modelId="{8E650B98-FA25-4C19-9794-E113D3ABC392}">
      <dgm:prSet/>
      <dgm:spPr/>
      <dgm:t>
        <a:bodyPr/>
        <a:lstStyle/>
        <a:p>
          <a:r>
            <a:rPr lang="en-GB"/>
            <a:t>4 INSTANT MESSAGING PLATFORMS </a:t>
          </a:r>
          <a:endParaRPr lang="en-US"/>
        </a:p>
      </dgm:t>
    </dgm:pt>
    <dgm:pt modelId="{06B85324-CB2E-49FB-9CB1-17201DBB5AB8}" type="parTrans" cxnId="{29D7FD1D-0FFB-43BE-8A19-1F509DFD7CD1}">
      <dgm:prSet/>
      <dgm:spPr/>
      <dgm:t>
        <a:bodyPr/>
        <a:lstStyle/>
        <a:p>
          <a:endParaRPr lang="en-US"/>
        </a:p>
      </dgm:t>
    </dgm:pt>
    <dgm:pt modelId="{A57874F1-5D30-44C3-AEB8-E33A22987438}" type="sibTrans" cxnId="{29D7FD1D-0FFB-43BE-8A19-1F509DFD7CD1}">
      <dgm:prSet/>
      <dgm:spPr/>
      <dgm:t>
        <a:bodyPr/>
        <a:lstStyle/>
        <a:p>
          <a:endParaRPr lang="en-US"/>
        </a:p>
      </dgm:t>
    </dgm:pt>
    <dgm:pt modelId="{DDA20D00-A8A8-44BA-82AE-E275ECD284A2}">
      <dgm:prSet/>
      <dgm:spPr/>
      <dgm:t>
        <a:bodyPr/>
        <a:lstStyle/>
        <a:p>
          <a:r>
            <a:rPr lang="en-GB"/>
            <a:t>5 VIDEO CONFERENCE </a:t>
          </a:r>
          <a:endParaRPr lang="en-US"/>
        </a:p>
      </dgm:t>
    </dgm:pt>
    <dgm:pt modelId="{4395A95C-665D-43EA-ACC1-EAC9F6DB760F}" type="parTrans" cxnId="{231395BF-91FC-4F42-9DAF-6C5F6A5A50B7}">
      <dgm:prSet/>
      <dgm:spPr/>
      <dgm:t>
        <a:bodyPr/>
        <a:lstStyle/>
        <a:p>
          <a:endParaRPr lang="en-US"/>
        </a:p>
      </dgm:t>
    </dgm:pt>
    <dgm:pt modelId="{0DF9B96E-DD62-46EC-B01B-CE287D720A75}" type="sibTrans" cxnId="{231395BF-91FC-4F42-9DAF-6C5F6A5A50B7}">
      <dgm:prSet/>
      <dgm:spPr/>
      <dgm:t>
        <a:bodyPr/>
        <a:lstStyle/>
        <a:p>
          <a:endParaRPr lang="en-US"/>
        </a:p>
      </dgm:t>
    </dgm:pt>
    <dgm:pt modelId="{E22AD590-D7B7-43FF-AEAE-CFFE952242F6}">
      <dgm:prSet/>
      <dgm:spPr/>
      <dgm:t>
        <a:bodyPr/>
        <a:lstStyle/>
        <a:p>
          <a:r>
            <a:rPr lang="en-GB"/>
            <a:t>6 PHONE CALLS </a:t>
          </a:r>
          <a:endParaRPr lang="en-US"/>
        </a:p>
      </dgm:t>
    </dgm:pt>
    <dgm:pt modelId="{28BEEE8A-BC5E-4E0E-B6B7-F43B13D10E3F}" type="parTrans" cxnId="{B1386CDA-472C-4B2D-A02A-E19D43EFCD1F}">
      <dgm:prSet/>
      <dgm:spPr/>
      <dgm:t>
        <a:bodyPr/>
        <a:lstStyle/>
        <a:p>
          <a:endParaRPr lang="en-US"/>
        </a:p>
      </dgm:t>
    </dgm:pt>
    <dgm:pt modelId="{99FEBE00-DE29-4E17-B87A-14C1CD169532}" type="sibTrans" cxnId="{B1386CDA-472C-4B2D-A02A-E19D43EFCD1F}">
      <dgm:prSet/>
      <dgm:spPr/>
      <dgm:t>
        <a:bodyPr/>
        <a:lstStyle/>
        <a:p>
          <a:endParaRPr lang="en-US"/>
        </a:p>
      </dgm:t>
    </dgm:pt>
    <dgm:pt modelId="{350AA169-C850-4F28-9146-6CF72A98656D}">
      <dgm:prSet/>
      <dgm:spPr/>
      <dgm:t>
        <a:bodyPr/>
        <a:lstStyle/>
        <a:p>
          <a:r>
            <a:rPr lang="en-GB"/>
            <a:t>7 SOCIAL MEDIA </a:t>
          </a:r>
          <a:endParaRPr lang="en-US"/>
        </a:p>
      </dgm:t>
    </dgm:pt>
    <dgm:pt modelId="{06070228-3519-48ED-AEE9-B2F4D5381EBF}" type="parTrans" cxnId="{EC0AC5A0-9F9A-4BF7-920B-64A059B1B8DC}">
      <dgm:prSet/>
      <dgm:spPr/>
      <dgm:t>
        <a:bodyPr/>
        <a:lstStyle/>
        <a:p>
          <a:endParaRPr lang="en-US"/>
        </a:p>
      </dgm:t>
    </dgm:pt>
    <dgm:pt modelId="{DCABA6E8-D66E-4B19-9F39-200CD25ADE61}" type="sibTrans" cxnId="{EC0AC5A0-9F9A-4BF7-920B-64A059B1B8DC}">
      <dgm:prSet/>
      <dgm:spPr/>
      <dgm:t>
        <a:bodyPr/>
        <a:lstStyle/>
        <a:p>
          <a:endParaRPr lang="en-US"/>
        </a:p>
      </dgm:t>
    </dgm:pt>
    <dgm:pt modelId="{A4B94C98-6982-43E0-948A-CC0FBF254609}" type="pres">
      <dgm:prSet presAssocID="{95B06514-739A-41DB-9568-9DFE809EFB55}" presName="hierChild1" presStyleCnt="0">
        <dgm:presLayoutVars>
          <dgm:chPref val="1"/>
          <dgm:dir/>
          <dgm:animOne val="branch"/>
          <dgm:animLvl val="lvl"/>
          <dgm:resizeHandles/>
        </dgm:presLayoutVars>
      </dgm:prSet>
      <dgm:spPr/>
    </dgm:pt>
    <dgm:pt modelId="{ED22399F-AFA4-4394-97B2-E95196CCA5D5}" type="pres">
      <dgm:prSet presAssocID="{08C6957C-6B94-4B7D-9856-A1D983A1D35A}" presName="hierRoot1" presStyleCnt="0"/>
      <dgm:spPr/>
    </dgm:pt>
    <dgm:pt modelId="{8277A649-EDF8-4848-A9CD-506424D14CEF}" type="pres">
      <dgm:prSet presAssocID="{08C6957C-6B94-4B7D-9856-A1D983A1D35A}" presName="composite" presStyleCnt="0"/>
      <dgm:spPr/>
    </dgm:pt>
    <dgm:pt modelId="{F6112063-050C-4151-AB02-D643F9D43F33}" type="pres">
      <dgm:prSet presAssocID="{08C6957C-6B94-4B7D-9856-A1D983A1D35A}" presName="background" presStyleLbl="node0" presStyleIdx="0" presStyleCnt="7"/>
      <dgm:spPr/>
    </dgm:pt>
    <dgm:pt modelId="{F48CAE7D-EB69-44F9-B4DE-23B9984FB451}" type="pres">
      <dgm:prSet presAssocID="{08C6957C-6B94-4B7D-9856-A1D983A1D35A}" presName="text" presStyleLbl="fgAcc0" presStyleIdx="0" presStyleCnt="7">
        <dgm:presLayoutVars>
          <dgm:chPref val="3"/>
        </dgm:presLayoutVars>
      </dgm:prSet>
      <dgm:spPr/>
    </dgm:pt>
    <dgm:pt modelId="{FD25F532-D5B6-4CF9-B99D-84A20964B8CD}" type="pres">
      <dgm:prSet presAssocID="{08C6957C-6B94-4B7D-9856-A1D983A1D35A}" presName="hierChild2" presStyleCnt="0"/>
      <dgm:spPr/>
    </dgm:pt>
    <dgm:pt modelId="{2757A0A0-7C68-4F61-BB20-5C9CA0360EFE}" type="pres">
      <dgm:prSet presAssocID="{98D79FB4-E336-4EC6-AF3C-C57B269DCF11}" presName="hierRoot1" presStyleCnt="0"/>
      <dgm:spPr/>
    </dgm:pt>
    <dgm:pt modelId="{C125BEFB-FBB4-4D79-99DE-C4A38F512F31}" type="pres">
      <dgm:prSet presAssocID="{98D79FB4-E336-4EC6-AF3C-C57B269DCF11}" presName="composite" presStyleCnt="0"/>
      <dgm:spPr/>
    </dgm:pt>
    <dgm:pt modelId="{CE0E7119-3CF9-4599-A5DC-0F343FEEF362}" type="pres">
      <dgm:prSet presAssocID="{98D79FB4-E336-4EC6-AF3C-C57B269DCF11}" presName="background" presStyleLbl="node0" presStyleIdx="1" presStyleCnt="7"/>
      <dgm:spPr/>
    </dgm:pt>
    <dgm:pt modelId="{01D65C03-B1C5-4BB3-85F7-E90B1A1A110B}" type="pres">
      <dgm:prSet presAssocID="{98D79FB4-E336-4EC6-AF3C-C57B269DCF11}" presName="text" presStyleLbl="fgAcc0" presStyleIdx="1" presStyleCnt="7">
        <dgm:presLayoutVars>
          <dgm:chPref val="3"/>
        </dgm:presLayoutVars>
      </dgm:prSet>
      <dgm:spPr/>
    </dgm:pt>
    <dgm:pt modelId="{1BB6B8C4-7CF4-4CC8-A0B4-146523565A5D}" type="pres">
      <dgm:prSet presAssocID="{98D79FB4-E336-4EC6-AF3C-C57B269DCF11}" presName="hierChild2" presStyleCnt="0"/>
      <dgm:spPr/>
    </dgm:pt>
    <dgm:pt modelId="{414B590E-BE14-42DA-9371-9A61349B9030}" type="pres">
      <dgm:prSet presAssocID="{287D2466-CFC6-4A62-BDC6-3AAF8B425477}" presName="hierRoot1" presStyleCnt="0"/>
      <dgm:spPr/>
    </dgm:pt>
    <dgm:pt modelId="{C2CA7DF3-1370-43F0-ACAC-5C3B3033D317}" type="pres">
      <dgm:prSet presAssocID="{287D2466-CFC6-4A62-BDC6-3AAF8B425477}" presName="composite" presStyleCnt="0"/>
      <dgm:spPr/>
    </dgm:pt>
    <dgm:pt modelId="{79E8FD45-9710-4E75-B5F0-7C1ECC8FFA9B}" type="pres">
      <dgm:prSet presAssocID="{287D2466-CFC6-4A62-BDC6-3AAF8B425477}" presName="background" presStyleLbl="node0" presStyleIdx="2" presStyleCnt="7"/>
      <dgm:spPr/>
    </dgm:pt>
    <dgm:pt modelId="{98C4EB5D-3DDC-4328-8E0C-0FF9F53EBF9D}" type="pres">
      <dgm:prSet presAssocID="{287D2466-CFC6-4A62-BDC6-3AAF8B425477}" presName="text" presStyleLbl="fgAcc0" presStyleIdx="2" presStyleCnt="7">
        <dgm:presLayoutVars>
          <dgm:chPref val="3"/>
        </dgm:presLayoutVars>
      </dgm:prSet>
      <dgm:spPr/>
    </dgm:pt>
    <dgm:pt modelId="{D8BF9EDF-625F-4886-B275-F973239BBB27}" type="pres">
      <dgm:prSet presAssocID="{287D2466-CFC6-4A62-BDC6-3AAF8B425477}" presName="hierChild2" presStyleCnt="0"/>
      <dgm:spPr/>
    </dgm:pt>
    <dgm:pt modelId="{7B7834C0-E4E3-4EA4-8E7C-A5EB9AE924F5}" type="pres">
      <dgm:prSet presAssocID="{8E650B98-FA25-4C19-9794-E113D3ABC392}" presName="hierRoot1" presStyleCnt="0"/>
      <dgm:spPr/>
    </dgm:pt>
    <dgm:pt modelId="{22C5DCCB-DF32-4FB7-947C-3FADDBC7298E}" type="pres">
      <dgm:prSet presAssocID="{8E650B98-FA25-4C19-9794-E113D3ABC392}" presName="composite" presStyleCnt="0"/>
      <dgm:spPr/>
    </dgm:pt>
    <dgm:pt modelId="{0AAD7C5C-DA8C-4A23-84B3-498900639CDD}" type="pres">
      <dgm:prSet presAssocID="{8E650B98-FA25-4C19-9794-E113D3ABC392}" presName="background" presStyleLbl="node0" presStyleIdx="3" presStyleCnt="7"/>
      <dgm:spPr/>
    </dgm:pt>
    <dgm:pt modelId="{22A465FB-14CE-4A07-8EAE-B1ACA2EB7D0E}" type="pres">
      <dgm:prSet presAssocID="{8E650B98-FA25-4C19-9794-E113D3ABC392}" presName="text" presStyleLbl="fgAcc0" presStyleIdx="3" presStyleCnt="7">
        <dgm:presLayoutVars>
          <dgm:chPref val="3"/>
        </dgm:presLayoutVars>
      </dgm:prSet>
      <dgm:spPr/>
    </dgm:pt>
    <dgm:pt modelId="{C56F79E3-B86E-4022-99B8-785E0C4F9E25}" type="pres">
      <dgm:prSet presAssocID="{8E650B98-FA25-4C19-9794-E113D3ABC392}" presName="hierChild2" presStyleCnt="0"/>
      <dgm:spPr/>
    </dgm:pt>
    <dgm:pt modelId="{DC77F114-3A52-459A-A516-EC7338A8CDE5}" type="pres">
      <dgm:prSet presAssocID="{DDA20D00-A8A8-44BA-82AE-E275ECD284A2}" presName="hierRoot1" presStyleCnt="0"/>
      <dgm:spPr/>
    </dgm:pt>
    <dgm:pt modelId="{E4D64702-9605-4688-A27A-AC86FD322ED9}" type="pres">
      <dgm:prSet presAssocID="{DDA20D00-A8A8-44BA-82AE-E275ECD284A2}" presName="composite" presStyleCnt="0"/>
      <dgm:spPr/>
    </dgm:pt>
    <dgm:pt modelId="{005A1FED-F1F0-4A5F-811E-B6595EB58812}" type="pres">
      <dgm:prSet presAssocID="{DDA20D00-A8A8-44BA-82AE-E275ECD284A2}" presName="background" presStyleLbl="node0" presStyleIdx="4" presStyleCnt="7"/>
      <dgm:spPr/>
    </dgm:pt>
    <dgm:pt modelId="{84D97E7F-FCF1-4702-A08D-FA225FFD14F9}" type="pres">
      <dgm:prSet presAssocID="{DDA20D00-A8A8-44BA-82AE-E275ECD284A2}" presName="text" presStyleLbl="fgAcc0" presStyleIdx="4" presStyleCnt="7">
        <dgm:presLayoutVars>
          <dgm:chPref val="3"/>
        </dgm:presLayoutVars>
      </dgm:prSet>
      <dgm:spPr/>
    </dgm:pt>
    <dgm:pt modelId="{FFF47E52-C02B-4E14-AFCA-8400A3C06217}" type="pres">
      <dgm:prSet presAssocID="{DDA20D00-A8A8-44BA-82AE-E275ECD284A2}" presName="hierChild2" presStyleCnt="0"/>
      <dgm:spPr/>
    </dgm:pt>
    <dgm:pt modelId="{1E471962-01BB-419D-9FAB-82000D88E2AC}" type="pres">
      <dgm:prSet presAssocID="{E22AD590-D7B7-43FF-AEAE-CFFE952242F6}" presName="hierRoot1" presStyleCnt="0"/>
      <dgm:spPr/>
    </dgm:pt>
    <dgm:pt modelId="{7B9BA82F-548E-4D56-A48B-4551EFD67223}" type="pres">
      <dgm:prSet presAssocID="{E22AD590-D7B7-43FF-AEAE-CFFE952242F6}" presName="composite" presStyleCnt="0"/>
      <dgm:spPr/>
    </dgm:pt>
    <dgm:pt modelId="{D300ED9D-A75F-4D16-947D-9FD77DCFC824}" type="pres">
      <dgm:prSet presAssocID="{E22AD590-D7B7-43FF-AEAE-CFFE952242F6}" presName="background" presStyleLbl="node0" presStyleIdx="5" presStyleCnt="7"/>
      <dgm:spPr/>
    </dgm:pt>
    <dgm:pt modelId="{E5AFF02D-C0B0-495A-9E73-6299726EB863}" type="pres">
      <dgm:prSet presAssocID="{E22AD590-D7B7-43FF-AEAE-CFFE952242F6}" presName="text" presStyleLbl="fgAcc0" presStyleIdx="5" presStyleCnt="7">
        <dgm:presLayoutVars>
          <dgm:chPref val="3"/>
        </dgm:presLayoutVars>
      </dgm:prSet>
      <dgm:spPr/>
    </dgm:pt>
    <dgm:pt modelId="{3FF1D1E9-225A-433C-AEBC-DBCA63D55A49}" type="pres">
      <dgm:prSet presAssocID="{E22AD590-D7B7-43FF-AEAE-CFFE952242F6}" presName="hierChild2" presStyleCnt="0"/>
      <dgm:spPr/>
    </dgm:pt>
    <dgm:pt modelId="{0180043A-92A7-40C7-853E-FFDE34737C63}" type="pres">
      <dgm:prSet presAssocID="{350AA169-C850-4F28-9146-6CF72A98656D}" presName="hierRoot1" presStyleCnt="0"/>
      <dgm:spPr/>
    </dgm:pt>
    <dgm:pt modelId="{13B36351-7F88-47C6-A8D6-A639BF93611E}" type="pres">
      <dgm:prSet presAssocID="{350AA169-C850-4F28-9146-6CF72A98656D}" presName="composite" presStyleCnt="0"/>
      <dgm:spPr/>
    </dgm:pt>
    <dgm:pt modelId="{AC108E00-5ABB-4108-927B-9D510832F13F}" type="pres">
      <dgm:prSet presAssocID="{350AA169-C850-4F28-9146-6CF72A98656D}" presName="background" presStyleLbl="node0" presStyleIdx="6" presStyleCnt="7"/>
      <dgm:spPr/>
    </dgm:pt>
    <dgm:pt modelId="{02123AC9-13DA-4BD6-97E2-5C556C6CCD86}" type="pres">
      <dgm:prSet presAssocID="{350AA169-C850-4F28-9146-6CF72A98656D}" presName="text" presStyleLbl="fgAcc0" presStyleIdx="6" presStyleCnt="7">
        <dgm:presLayoutVars>
          <dgm:chPref val="3"/>
        </dgm:presLayoutVars>
      </dgm:prSet>
      <dgm:spPr/>
    </dgm:pt>
    <dgm:pt modelId="{AB8DB21F-F599-49AC-9308-976AC5A8A5ED}" type="pres">
      <dgm:prSet presAssocID="{350AA169-C850-4F28-9146-6CF72A98656D}" presName="hierChild2" presStyleCnt="0"/>
      <dgm:spPr/>
    </dgm:pt>
  </dgm:ptLst>
  <dgm:cxnLst>
    <dgm:cxn modelId="{EC01031A-B089-4158-A1BD-C0C054A71481}" type="presOf" srcId="{95B06514-739A-41DB-9568-9DFE809EFB55}" destId="{A4B94C98-6982-43E0-948A-CC0FBF254609}" srcOrd="0" destOrd="0" presId="urn:microsoft.com/office/officeart/2005/8/layout/hierarchy1"/>
    <dgm:cxn modelId="{29D7FD1D-0FFB-43BE-8A19-1F509DFD7CD1}" srcId="{95B06514-739A-41DB-9568-9DFE809EFB55}" destId="{8E650B98-FA25-4C19-9794-E113D3ABC392}" srcOrd="3" destOrd="0" parTransId="{06B85324-CB2E-49FB-9CB1-17201DBB5AB8}" sibTransId="{A57874F1-5D30-44C3-AEB8-E33A22987438}"/>
    <dgm:cxn modelId="{1ABEF333-8495-4139-B49C-C344F2884ED1}" type="presOf" srcId="{08C6957C-6B94-4B7D-9856-A1D983A1D35A}" destId="{F48CAE7D-EB69-44F9-B4DE-23B9984FB451}" srcOrd="0" destOrd="0" presId="urn:microsoft.com/office/officeart/2005/8/layout/hierarchy1"/>
    <dgm:cxn modelId="{60117A65-7468-4A6E-9772-5B824E5D356E}" type="presOf" srcId="{350AA169-C850-4F28-9146-6CF72A98656D}" destId="{02123AC9-13DA-4BD6-97E2-5C556C6CCD86}" srcOrd="0" destOrd="0" presId="urn:microsoft.com/office/officeart/2005/8/layout/hierarchy1"/>
    <dgm:cxn modelId="{FB6B7B4D-ED83-46B7-9EA7-95EFB2A742EE}" type="presOf" srcId="{E22AD590-D7B7-43FF-AEAE-CFFE952242F6}" destId="{E5AFF02D-C0B0-495A-9E73-6299726EB863}" srcOrd="0" destOrd="0" presId="urn:microsoft.com/office/officeart/2005/8/layout/hierarchy1"/>
    <dgm:cxn modelId="{90D2B575-4D78-42CF-9B0F-72F95DCDB9D4}" type="presOf" srcId="{98D79FB4-E336-4EC6-AF3C-C57B269DCF11}" destId="{01D65C03-B1C5-4BB3-85F7-E90B1A1A110B}" srcOrd="0" destOrd="0" presId="urn:microsoft.com/office/officeart/2005/8/layout/hierarchy1"/>
    <dgm:cxn modelId="{7F3C7F58-9066-4BD2-8A74-1067EE6133F7}" type="presOf" srcId="{DDA20D00-A8A8-44BA-82AE-E275ECD284A2}" destId="{84D97E7F-FCF1-4702-A08D-FA225FFD14F9}" srcOrd="0" destOrd="0" presId="urn:microsoft.com/office/officeart/2005/8/layout/hierarchy1"/>
    <dgm:cxn modelId="{8F9E1684-5A1D-413B-8208-C2D3E24BE47E}" srcId="{95B06514-739A-41DB-9568-9DFE809EFB55}" destId="{08C6957C-6B94-4B7D-9856-A1D983A1D35A}" srcOrd="0" destOrd="0" parTransId="{0661E1C1-7D26-4F3C-862A-FC8F6B6F9E4F}" sibTransId="{CF52ACB3-8237-4E3F-A6E1-6DBBC4D9715D}"/>
    <dgm:cxn modelId="{BAFAB688-CA34-4D2E-92D6-F9B799990E47}" srcId="{95B06514-739A-41DB-9568-9DFE809EFB55}" destId="{98D79FB4-E336-4EC6-AF3C-C57B269DCF11}" srcOrd="1" destOrd="0" parTransId="{9B76C8CB-FE35-4376-A1CF-68A037B3AA5E}" sibTransId="{F0E81D1D-B1C6-4F94-A86B-17D12B7DB986}"/>
    <dgm:cxn modelId="{836B519E-ED00-43F5-8566-1A8D6EDF07D6}" type="presOf" srcId="{8E650B98-FA25-4C19-9794-E113D3ABC392}" destId="{22A465FB-14CE-4A07-8EAE-B1ACA2EB7D0E}" srcOrd="0" destOrd="0" presId="urn:microsoft.com/office/officeart/2005/8/layout/hierarchy1"/>
    <dgm:cxn modelId="{EC0AC5A0-9F9A-4BF7-920B-64A059B1B8DC}" srcId="{95B06514-739A-41DB-9568-9DFE809EFB55}" destId="{350AA169-C850-4F28-9146-6CF72A98656D}" srcOrd="6" destOrd="0" parTransId="{06070228-3519-48ED-AEE9-B2F4D5381EBF}" sibTransId="{DCABA6E8-D66E-4B19-9F39-200CD25ADE61}"/>
    <dgm:cxn modelId="{8E8408AC-565F-4149-A3B4-F4C2A139CA99}" srcId="{95B06514-739A-41DB-9568-9DFE809EFB55}" destId="{287D2466-CFC6-4A62-BDC6-3AAF8B425477}" srcOrd="2" destOrd="0" parTransId="{98A6B392-31A3-4F36-B293-622EB5FB2431}" sibTransId="{408BC16A-B074-4364-AA7B-4425F74DF2E1}"/>
    <dgm:cxn modelId="{231395BF-91FC-4F42-9DAF-6C5F6A5A50B7}" srcId="{95B06514-739A-41DB-9568-9DFE809EFB55}" destId="{DDA20D00-A8A8-44BA-82AE-E275ECD284A2}" srcOrd="4" destOrd="0" parTransId="{4395A95C-665D-43EA-ACC1-EAC9F6DB760F}" sibTransId="{0DF9B96E-DD62-46EC-B01B-CE287D720A75}"/>
    <dgm:cxn modelId="{D9805FCB-C5B9-4A2E-93C2-56E628D28389}" type="presOf" srcId="{287D2466-CFC6-4A62-BDC6-3AAF8B425477}" destId="{98C4EB5D-3DDC-4328-8E0C-0FF9F53EBF9D}" srcOrd="0" destOrd="0" presId="urn:microsoft.com/office/officeart/2005/8/layout/hierarchy1"/>
    <dgm:cxn modelId="{B1386CDA-472C-4B2D-A02A-E19D43EFCD1F}" srcId="{95B06514-739A-41DB-9568-9DFE809EFB55}" destId="{E22AD590-D7B7-43FF-AEAE-CFFE952242F6}" srcOrd="5" destOrd="0" parTransId="{28BEEE8A-BC5E-4E0E-B6B7-F43B13D10E3F}" sibTransId="{99FEBE00-DE29-4E17-B87A-14C1CD169532}"/>
    <dgm:cxn modelId="{D75B8FC9-DBF7-4653-990C-6855B467F4A3}" type="presParOf" srcId="{A4B94C98-6982-43E0-948A-CC0FBF254609}" destId="{ED22399F-AFA4-4394-97B2-E95196CCA5D5}" srcOrd="0" destOrd="0" presId="urn:microsoft.com/office/officeart/2005/8/layout/hierarchy1"/>
    <dgm:cxn modelId="{A9D3BBA0-AA91-4E4D-ACE0-EDA4DF1A6B03}" type="presParOf" srcId="{ED22399F-AFA4-4394-97B2-E95196CCA5D5}" destId="{8277A649-EDF8-4848-A9CD-506424D14CEF}" srcOrd="0" destOrd="0" presId="urn:microsoft.com/office/officeart/2005/8/layout/hierarchy1"/>
    <dgm:cxn modelId="{ED8F9483-1205-4DAF-B25A-3CAABF262DF6}" type="presParOf" srcId="{8277A649-EDF8-4848-A9CD-506424D14CEF}" destId="{F6112063-050C-4151-AB02-D643F9D43F33}" srcOrd="0" destOrd="0" presId="urn:microsoft.com/office/officeart/2005/8/layout/hierarchy1"/>
    <dgm:cxn modelId="{E65CA093-3DA2-4971-A104-EA011323819C}" type="presParOf" srcId="{8277A649-EDF8-4848-A9CD-506424D14CEF}" destId="{F48CAE7D-EB69-44F9-B4DE-23B9984FB451}" srcOrd="1" destOrd="0" presId="urn:microsoft.com/office/officeart/2005/8/layout/hierarchy1"/>
    <dgm:cxn modelId="{86664E52-293C-41B1-9858-571F56D5003A}" type="presParOf" srcId="{ED22399F-AFA4-4394-97B2-E95196CCA5D5}" destId="{FD25F532-D5B6-4CF9-B99D-84A20964B8CD}" srcOrd="1" destOrd="0" presId="urn:microsoft.com/office/officeart/2005/8/layout/hierarchy1"/>
    <dgm:cxn modelId="{86F2756F-92C6-4669-ABB3-1726286EB507}" type="presParOf" srcId="{A4B94C98-6982-43E0-948A-CC0FBF254609}" destId="{2757A0A0-7C68-4F61-BB20-5C9CA0360EFE}" srcOrd="1" destOrd="0" presId="urn:microsoft.com/office/officeart/2005/8/layout/hierarchy1"/>
    <dgm:cxn modelId="{36DC9345-8CEB-42CB-878E-7ED7075F8F64}" type="presParOf" srcId="{2757A0A0-7C68-4F61-BB20-5C9CA0360EFE}" destId="{C125BEFB-FBB4-4D79-99DE-C4A38F512F31}" srcOrd="0" destOrd="0" presId="urn:microsoft.com/office/officeart/2005/8/layout/hierarchy1"/>
    <dgm:cxn modelId="{1678B7AA-FE37-414D-8A42-7CA38CAF0A18}" type="presParOf" srcId="{C125BEFB-FBB4-4D79-99DE-C4A38F512F31}" destId="{CE0E7119-3CF9-4599-A5DC-0F343FEEF362}" srcOrd="0" destOrd="0" presId="urn:microsoft.com/office/officeart/2005/8/layout/hierarchy1"/>
    <dgm:cxn modelId="{965C8810-147C-47A8-8313-F9E7D6FD6A5C}" type="presParOf" srcId="{C125BEFB-FBB4-4D79-99DE-C4A38F512F31}" destId="{01D65C03-B1C5-4BB3-85F7-E90B1A1A110B}" srcOrd="1" destOrd="0" presId="urn:microsoft.com/office/officeart/2005/8/layout/hierarchy1"/>
    <dgm:cxn modelId="{042B8D69-4DEB-4FA0-9767-54F3202E241E}" type="presParOf" srcId="{2757A0A0-7C68-4F61-BB20-5C9CA0360EFE}" destId="{1BB6B8C4-7CF4-4CC8-A0B4-146523565A5D}" srcOrd="1" destOrd="0" presId="urn:microsoft.com/office/officeart/2005/8/layout/hierarchy1"/>
    <dgm:cxn modelId="{5720D048-7542-49CC-AFDA-47387012A661}" type="presParOf" srcId="{A4B94C98-6982-43E0-948A-CC0FBF254609}" destId="{414B590E-BE14-42DA-9371-9A61349B9030}" srcOrd="2" destOrd="0" presId="urn:microsoft.com/office/officeart/2005/8/layout/hierarchy1"/>
    <dgm:cxn modelId="{C7F1C816-283A-44BF-BC87-5F2C604565A3}" type="presParOf" srcId="{414B590E-BE14-42DA-9371-9A61349B9030}" destId="{C2CA7DF3-1370-43F0-ACAC-5C3B3033D317}" srcOrd="0" destOrd="0" presId="urn:microsoft.com/office/officeart/2005/8/layout/hierarchy1"/>
    <dgm:cxn modelId="{F8EE9799-DB16-4AF4-BDBB-A16B997CB789}" type="presParOf" srcId="{C2CA7DF3-1370-43F0-ACAC-5C3B3033D317}" destId="{79E8FD45-9710-4E75-B5F0-7C1ECC8FFA9B}" srcOrd="0" destOrd="0" presId="urn:microsoft.com/office/officeart/2005/8/layout/hierarchy1"/>
    <dgm:cxn modelId="{380DE72E-ACEA-4909-8EA7-F54683B11ADB}" type="presParOf" srcId="{C2CA7DF3-1370-43F0-ACAC-5C3B3033D317}" destId="{98C4EB5D-3DDC-4328-8E0C-0FF9F53EBF9D}" srcOrd="1" destOrd="0" presId="urn:microsoft.com/office/officeart/2005/8/layout/hierarchy1"/>
    <dgm:cxn modelId="{8CF26CD3-0355-4CCC-9C8F-284F912DD635}" type="presParOf" srcId="{414B590E-BE14-42DA-9371-9A61349B9030}" destId="{D8BF9EDF-625F-4886-B275-F973239BBB27}" srcOrd="1" destOrd="0" presId="urn:microsoft.com/office/officeart/2005/8/layout/hierarchy1"/>
    <dgm:cxn modelId="{5A558D8C-A407-4BF2-B028-0F14FECD9484}" type="presParOf" srcId="{A4B94C98-6982-43E0-948A-CC0FBF254609}" destId="{7B7834C0-E4E3-4EA4-8E7C-A5EB9AE924F5}" srcOrd="3" destOrd="0" presId="urn:microsoft.com/office/officeart/2005/8/layout/hierarchy1"/>
    <dgm:cxn modelId="{8D048972-5FAD-4783-A540-D6B98CB40006}" type="presParOf" srcId="{7B7834C0-E4E3-4EA4-8E7C-A5EB9AE924F5}" destId="{22C5DCCB-DF32-4FB7-947C-3FADDBC7298E}" srcOrd="0" destOrd="0" presId="urn:microsoft.com/office/officeart/2005/8/layout/hierarchy1"/>
    <dgm:cxn modelId="{3CD25319-E2E2-4301-9A2D-260471447DC5}" type="presParOf" srcId="{22C5DCCB-DF32-4FB7-947C-3FADDBC7298E}" destId="{0AAD7C5C-DA8C-4A23-84B3-498900639CDD}" srcOrd="0" destOrd="0" presId="urn:microsoft.com/office/officeart/2005/8/layout/hierarchy1"/>
    <dgm:cxn modelId="{7281FFEE-6373-4612-8565-18EDF9A48630}" type="presParOf" srcId="{22C5DCCB-DF32-4FB7-947C-3FADDBC7298E}" destId="{22A465FB-14CE-4A07-8EAE-B1ACA2EB7D0E}" srcOrd="1" destOrd="0" presId="urn:microsoft.com/office/officeart/2005/8/layout/hierarchy1"/>
    <dgm:cxn modelId="{247AAC2E-A8BE-4C2E-87AB-291385A6A8C9}" type="presParOf" srcId="{7B7834C0-E4E3-4EA4-8E7C-A5EB9AE924F5}" destId="{C56F79E3-B86E-4022-99B8-785E0C4F9E25}" srcOrd="1" destOrd="0" presId="urn:microsoft.com/office/officeart/2005/8/layout/hierarchy1"/>
    <dgm:cxn modelId="{390ECA05-8186-49FB-A461-99322FF9B3C7}" type="presParOf" srcId="{A4B94C98-6982-43E0-948A-CC0FBF254609}" destId="{DC77F114-3A52-459A-A516-EC7338A8CDE5}" srcOrd="4" destOrd="0" presId="urn:microsoft.com/office/officeart/2005/8/layout/hierarchy1"/>
    <dgm:cxn modelId="{5774D98E-1291-4995-9617-0807227975F4}" type="presParOf" srcId="{DC77F114-3A52-459A-A516-EC7338A8CDE5}" destId="{E4D64702-9605-4688-A27A-AC86FD322ED9}" srcOrd="0" destOrd="0" presId="urn:microsoft.com/office/officeart/2005/8/layout/hierarchy1"/>
    <dgm:cxn modelId="{35303ABE-C162-478D-A03D-F4757906E481}" type="presParOf" srcId="{E4D64702-9605-4688-A27A-AC86FD322ED9}" destId="{005A1FED-F1F0-4A5F-811E-B6595EB58812}" srcOrd="0" destOrd="0" presId="urn:microsoft.com/office/officeart/2005/8/layout/hierarchy1"/>
    <dgm:cxn modelId="{F69EF70A-82A5-4778-B630-8CFFD762B9F6}" type="presParOf" srcId="{E4D64702-9605-4688-A27A-AC86FD322ED9}" destId="{84D97E7F-FCF1-4702-A08D-FA225FFD14F9}" srcOrd="1" destOrd="0" presId="urn:microsoft.com/office/officeart/2005/8/layout/hierarchy1"/>
    <dgm:cxn modelId="{D0BDEFC0-D6E3-491C-B737-FBB754E856B0}" type="presParOf" srcId="{DC77F114-3A52-459A-A516-EC7338A8CDE5}" destId="{FFF47E52-C02B-4E14-AFCA-8400A3C06217}" srcOrd="1" destOrd="0" presId="urn:microsoft.com/office/officeart/2005/8/layout/hierarchy1"/>
    <dgm:cxn modelId="{1693B370-8F1C-416F-923B-83376BEBCACF}" type="presParOf" srcId="{A4B94C98-6982-43E0-948A-CC0FBF254609}" destId="{1E471962-01BB-419D-9FAB-82000D88E2AC}" srcOrd="5" destOrd="0" presId="urn:microsoft.com/office/officeart/2005/8/layout/hierarchy1"/>
    <dgm:cxn modelId="{9A2ED461-411C-4452-ABFE-4EC396AF868C}" type="presParOf" srcId="{1E471962-01BB-419D-9FAB-82000D88E2AC}" destId="{7B9BA82F-548E-4D56-A48B-4551EFD67223}" srcOrd="0" destOrd="0" presId="urn:microsoft.com/office/officeart/2005/8/layout/hierarchy1"/>
    <dgm:cxn modelId="{8A3DC159-3FC3-4373-B7BD-7048F00E1270}" type="presParOf" srcId="{7B9BA82F-548E-4D56-A48B-4551EFD67223}" destId="{D300ED9D-A75F-4D16-947D-9FD77DCFC824}" srcOrd="0" destOrd="0" presId="urn:microsoft.com/office/officeart/2005/8/layout/hierarchy1"/>
    <dgm:cxn modelId="{D82E5016-A723-4F3A-8ACA-D49FEAC1433D}" type="presParOf" srcId="{7B9BA82F-548E-4D56-A48B-4551EFD67223}" destId="{E5AFF02D-C0B0-495A-9E73-6299726EB863}" srcOrd="1" destOrd="0" presId="urn:microsoft.com/office/officeart/2005/8/layout/hierarchy1"/>
    <dgm:cxn modelId="{8D88EE98-8025-4A72-8DE8-8AC428863626}" type="presParOf" srcId="{1E471962-01BB-419D-9FAB-82000D88E2AC}" destId="{3FF1D1E9-225A-433C-AEBC-DBCA63D55A49}" srcOrd="1" destOrd="0" presId="urn:microsoft.com/office/officeart/2005/8/layout/hierarchy1"/>
    <dgm:cxn modelId="{D67EC633-1672-4E41-9A92-46C07A7D84B0}" type="presParOf" srcId="{A4B94C98-6982-43E0-948A-CC0FBF254609}" destId="{0180043A-92A7-40C7-853E-FFDE34737C63}" srcOrd="6" destOrd="0" presId="urn:microsoft.com/office/officeart/2005/8/layout/hierarchy1"/>
    <dgm:cxn modelId="{45DDF7A4-C9EF-4B64-8479-A1FF984FF0A6}" type="presParOf" srcId="{0180043A-92A7-40C7-853E-FFDE34737C63}" destId="{13B36351-7F88-47C6-A8D6-A639BF93611E}" srcOrd="0" destOrd="0" presId="urn:microsoft.com/office/officeart/2005/8/layout/hierarchy1"/>
    <dgm:cxn modelId="{8884BC11-807A-45E8-B5A2-1D5540F51F65}" type="presParOf" srcId="{13B36351-7F88-47C6-A8D6-A639BF93611E}" destId="{AC108E00-5ABB-4108-927B-9D510832F13F}" srcOrd="0" destOrd="0" presId="urn:microsoft.com/office/officeart/2005/8/layout/hierarchy1"/>
    <dgm:cxn modelId="{061F70B9-99E2-4CD1-A260-0299458CFA85}" type="presParOf" srcId="{13B36351-7F88-47C6-A8D6-A639BF93611E}" destId="{02123AC9-13DA-4BD6-97E2-5C556C6CCD86}" srcOrd="1" destOrd="0" presId="urn:microsoft.com/office/officeart/2005/8/layout/hierarchy1"/>
    <dgm:cxn modelId="{F6B225CE-BBB7-45C4-910A-89AB9E184AEB}" type="presParOf" srcId="{0180043A-92A7-40C7-853E-FFDE34737C63}" destId="{AB8DB21F-F599-49AC-9308-976AC5A8A5E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3D0A98-3C91-4465-88FB-75040DA9B3F8}">
      <dsp:nvSpPr>
        <dsp:cNvPr id="0" name=""/>
        <dsp:cNvSpPr/>
      </dsp:nvSpPr>
      <dsp:spPr>
        <a:xfrm>
          <a:off x="193" y="160363"/>
          <a:ext cx="2336229" cy="2803474"/>
        </a:xfrm>
        <a:prstGeom prst="rect">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0768" tIns="0" rIns="230768" bIns="330200" numCol="1" spcCol="1270" anchor="t" anchorCtr="0">
          <a:noAutofit/>
        </a:bodyPr>
        <a:lstStyle/>
        <a:p>
          <a:pPr marL="0" lvl="0" indent="0" algn="l" defTabSz="800100">
            <a:lnSpc>
              <a:spcPct val="90000"/>
            </a:lnSpc>
            <a:spcBef>
              <a:spcPct val="0"/>
            </a:spcBef>
            <a:spcAft>
              <a:spcPct val="35000"/>
            </a:spcAft>
            <a:buNone/>
          </a:pPr>
          <a:r>
            <a:rPr lang="en-US" sz="1800" kern="1200" dirty="0"/>
            <a:t>BENEFIT OF EFFECTIVE COMUNICATION</a:t>
          </a:r>
        </a:p>
      </dsp:txBody>
      <dsp:txXfrm>
        <a:off x="193" y="1281753"/>
        <a:ext cx="2336229" cy="1682084"/>
      </dsp:txXfrm>
    </dsp:sp>
    <dsp:sp modelId="{07F946DF-DD83-4094-A782-9D30A3D60BB6}">
      <dsp:nvSpPr>
        <dsp:cNvPr id="0" name=""/>
        <dsp:cNvSpPr/>
      </dsp:nvSpPr>
      <dsp:spPr>
        <a:xfrm>
          <a:off x="193" y="160363"/>
          <a:ext cx="2336229" cy="1121389"/>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30768" tIns="165100" rIns="230768" bIns="165100" numCol="1" spcCol="1270" anchor="ctr" anchorCtr="0">
          <a:noAutofit/>
        </a:bodyPr>
        <a:lstStyle/>
        <a:p>
          <a:pPr marL="0" lvl="0" indent="0" algn="l" defTabSz="2489200">
            <a:lnSpc>
              <a:spcPct val="90000"/>
            </a:lnSpc>
            <a:spcBef>
              <a:spcPct val="0"/>
            </a:spcBef>
            <a:spcAft>
              <a:spcPct val="35000"/>
            </a:spcAft>
            <a:buNone/>
          </a:pPr>
          <a:r>
            <a:rPr lang="en-US" sz="5600" kern="1200"/>
            <a:t>01</a:t>
          </a:r>
          <a:endParaRPr lang="en-US" sz="5600" kern="1200" dirty="0"/>
        </a:p>
      </dsp:txBody>
      <dsp:txXfrm>
        <a:off x="193" y="160363"/>
        <a:ext cx="2336229" cy="1121389"/>
      </dsp:txXfrm>
    </dsp:sp>
    <dsp:sp modelId="{EAE80155-84E7-4436-AEB7-921E3F0DE8C7}">
      <dsp:nvSpPr>
        <dsp:cNvPr id="0" name=""/>
        <dsp:cNvSpPr/>
      </dsp:nvSpPr>
      <dsp:spPr>
        <a:xfrm>
          <a:off x="2523320" y="160363"/>
          <a:ext cx="2336229" cy="2803474"/>
        </a:xfrm>
        <a:prstGeom prst="rect">
          <a:avLst/>
        </a:prstGeom>
        <a:solidFill>
          <a:schemeClr val="accent2">
            <a:hueOff val="-163625"/>
            <a:satOff val="12937"/>
            <a:lumOff val="-261"/>
            <a:alphaOff val="0"/>
          </a:schemeClr>
        </a:solidFill>
        <a:ln w="19050" cap="rnd" cmpd="sng" algn="ctr">
          <a:solidFill>
            <a:schemeClr val="accent2">
              <a:hueOff val="-163625"/>
              <a:satOff val="12937"/>
              <a:lumOff val="-261"/>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0768" tIns="0" rIns="230768" bIns="330200" numCol="1" spcCol="1270" anchor="t" anchorCtr="0">
          <a:noAutofit/>
        </a:bodyPr>
        <a:lstStyle/>
        <a:p>
          <a:pPr marL="0" lvl="0" indent="0" algn="l" defTabSz="800100">
            <a:lnSpc>
              <a:spcPct val="90000"/>
            </a:lnSpc>
            <a:spcBef>
              <a:spcPct val="0"/>
            </a:spcBef>
            <a:spcAft>
              <a:spcPct val="35000"/>
            </a:spcAft>
            <a:buNone/>
          </a:pPr>
          <a:r>
            <a:rPr lang="en-US" sz="1800" kern="1200" dirty="0"/>
            <a:t>MODEL OF COMUNICATION</a:t>
          </a:r>
        </a:p>
      </dsp:txBody>
      <dsp:txXfrm>
        <a:off x="2523320" y="1281753"/>
        <a:ext cx="2336229" cy="1682084"/>
      </dsp:txXfrm>
    </dsp:sp>
    <dsp:sp modelId="{B22073EB-C3A4-4FD1-ACAC-A9C8399831DC}">
      <dsp:nvSpPr>
        <dsp:cNvPr id="0" name=""/>
        <dsp:cNvSpPr/>
      </dsp:nvSpPr>
      <dsp:spPr>
        <a:xfrm>
          <a:off x="2523320" y="160363"/>
          <a:ext cx="2336229" cy="1121389"/>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30768" tIns="165100" rIns="230768" bIns="165100" numCol="1" spcCol="1270" anchor="ctr" anchorCtr="0">
          <a:noAutofit/>
        </a:bodyPr>
        <a:lstStyle/>
        <a:p>
          <a:pPr marL="0" lvl="0" indent="0" algn="l" defTabSz="2489200">
            <a:lnSpc>
              <a:spcPct val="90000"/>
            </a:lnSpc>
            <a:spcBef>
              <a:spcPct val="0"/>
            </a:spcBef>
            <a:spcAft>
              <a:spcPct val="35000"/>
            </a:spcAft>
            <a:buNone/>
          </a:pPr>
          <a:r>
            <a:rPr lang="en-US" sz="5600" kern="1200"/>
            <a:t>02</a:t>
          </a:r>
          <a:endParaRPr lang="en-US" sz="5600" kern="1200" dirty="0"/>
        </a:p>
      </dsp:txBody>
      <dsp:txXfrm>
        <a:off x="2523320" y="160363"/>
        <a:ext cx="2336229" cy="1121389"/>
      </dsp:txXfrm>
    </dsp:sp>
    <dsp:sp modelId="{1CC34C5B-2049-4FAB-A1D2-38329BAAE85F}">
      <dsp:nvSpPr>
        <dsp:cNvPr id="0" name=""/>
        <dsp:cNvSpPr/>
      </dsp:nvSpPr>
      <dsp:spPr>
        <a:xfrm>
          <a:off x="5046448" y="160363"/>
          <a:ext cx="2336229" cy="2803474"/>
        </a:xfrm>
        <a:prstGeom prst="rect">
          <a:avLst/>
        </a:prstGeom>
        <a:solidFill>
          <a:schemeClr val="accent2">
            <a:hueOff val="-327250"/>
            <a:satOff val="25875"/>
            <a:lumOff val="-523"/>
            <a:alphaOff val="0"/>
          </a:schemeClr>
        </a:solidFill>
        <a:ln w="19050" cap="rnd" cmpd="sng" algn="ctr">
          <a:solidFill>
            <a:schemeClr val="accent2">
              <a:hueOff val="-327250"/>
              <a:satOff val="25875"/>
              <a:lumOff val="-52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0768" tIns="0" rIns="230768" bIns="330200" numCol="1" spcCol="1270" anchor="t" anchorCtr="0">
          <a:noAutofit/>
        </a:bodyPr>
        <a:lstStyle/>
        <a:p>
          <a:pPr marL="0" lvl="0" indent="0" algn="l" defTabSz="800100">
            <a:lnSpc>
              <a:spcPct val="90000"/>
            </a:lnSpc>
            <a:spcBef>
              <a:spcPct val="0"/>
            </a:spcBef>
            <a:spcAft>
              <a:spcPct val="35000"/>
            </a:spcAft>
            <a:buNone/>
          </a:pPr>
          <a:r>
            <a:rPr lang="en-GB" sz="1800" kern="1200" dirty="0"/>
            <a:t>COMUNICATION BARRIERS </a:t>
          </a:r>
        </a:p>
      </dsp:txBody>
      <dsp:txXfrm>
        <a:off x="5046448" y="1281753"/>
        <a:ext cx="2336229" cy="1682084"/>
      </dsp:txXfrm>
    </dsp:sp>
    <dsp:sp modelId="{641A587A-B135-4881-A22F-4692C7B340B7}">
      <dsp:nvSpPr>
        <dsp:cNvPr id="0" name=""/>
        <dsp:cNvSpPr/>
      </dsp:nvSpPr>
      <dsp:spPr>
        <a:xfrm>
          <a:off x="5046448" y="160363"/>
          <a:ext cx="2336229" cy="1121389"/>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30768" tIns="165100" rIns="230768" bIns="165100" numCol="1" spcCol="1270" anchor="ctr" anchorCtr="0">
          <a:noAutofit/>
        </a:bodyPr>
        <a:lstStyle/>
        <a:p>
          <a:pPr marL="0" lvl="0" indent="0" algn="l" defTabSz="2489200">
            <a:lnSpc>
              <a:spcPct val="90000"/>
            </a:lnSpc>
            <a:spcBef>
              <a:spcPct val="0"/>
            </a:spcBef>
            <a:spcAft>
              <a:spcPct val="35000"/>
            </a:spcAft>
            <a:buNone/>
          </a:pPr>
          <a:r>
            <a:rPr lang="en-GB" sz="5600" kern="1200"/>
            <a:t>03</a:t>
          </a:r>
        </a:p>
      </dsp:txBody>
      <dsp:txXfrm>
        <a:off x="5046448" y="160363"/>
        <a:ext cx="2336229" cy="1121389"/>
      </dsp:txXfrm>
    </dsp:sp>
    <dsp:sp modelId="{C601C5FD-4892-4D20-84A0-EAA47673BC0A}">
      <dsp:nvSpPr>
        <dsp:cNvPr id="0" name=""/>
        <dsp:cNvSpPr/>
      </dsp:nvSpPr>
      <dsp:spPr>
        <a:xfrm>
          <a:off x="7569575" y="160363"/>
          <a:ext cx="2336229" cy="2803474"/>
        </a:xfrm>
        <a:prstGeom prst="rect">
          <a:avLst/>
        </a:prstGeom>
        <a:solidFill>
          <a:schemeClr val="accent2">
            <a:hueOff val="-490875"/>
            <a:satOff val="38812"/>
            <a:lumOff val="-784"/>
            <a:alphaOff val="0"/>
          </a:schemeClr>
        </a:solidFill>
        <a:ln w="19050" cap="rnd" cmpd="sng" algn="ctr">
          <a:solidFill>
            <a:schemeClr val="accent2">
              <a:hueOff val="-490875"/>
              <a:satOff val="38812"/>
              <a:lumOff val="-78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0768" tIns="0" rIns="230768" bIns="330200" numCol="1" spcCol="1270" anchor="t" anchorCtr="0">
          <a:noAutofit/>
        </a:bodyPr>
        <a:lstStyle/>
        <a:p>
          <a:pPr marL="0" lvl="0" indent="0" algn="l" defTabSz="800100">
            <a:lnSpc>
              <a:spcPct val="90000"/>
            </a:lnSpc>
            <a:spcBef>
              <a:spcPct val="0"/>
            </a:spcBef>
            <a:spcAft>
              <a:spcPct val="35000"/>
            </a:spcAft>
            <a:buNone/>
          </a:pPr>
          <a:r>
            <a:rPr lang="en-GB" sz="1800" kern="1200" dirty="0"/>
            <a:t>CHANNELS OF COMUNICATION </a:t>
          </a:r>
        </a:p>
      </dsp:txBody>
      <dsp:txXfrm>
        <a:off x="7569575" y="1281753"/>
        <a:ext cx="2336229" cy="1682084"/>
      </dsp:txXfrm>
    </dsp:sp>
    <dsp:sp modelId="{18BA19F9-B713-4F7B-8325-3ECCC52CED64}">
      <dsp:nvSpPr>
        <dsp:cNvPr id="0" name=""/>
        <dsp:cNvSpPr/>
      </dsp:nvSpPr>
      <dsp:spPr>
        <a:xfrm>
          <a:off x="7569575" y="160363"/>
          <a:ext cx="2336229" cy="1121389"/>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30768" tIns="165100" rIns="230768" bIns="165100" numCol="1" spcCol="1270" anchor="ctr" anchorCtr="0">
          <a:noAutofit/>
        </a:bodyPr>
        <a:lstStyle/>
        <a:p>
          <a:pPr marL="0" lvl="0" indent="0" algn="l" defTabSz="2489200">
            <a:lnSpc>
              <a:spcPct val="90000"/>
            </a:lnSpc>
            <a:spcBef>
              <a:spcPct val="0"/>
            </a:spcBef>
            <a:spcAft>
              <a:spcPct val="35000"/>
            </a:spcAft>
            <a:buNone/>
          </a:pPr>
          <a:r>
            <a:rPr lang="en-GB" sz="5600" kern="1200"/>
            <a:t>04</a:t>
          </a:r>
        </a:p>
      </dsp:txBody>
      <dsp:txXfrm>
        <a:off x="7569575" y="160363"/>
        <a:ext cx="2336229" cy="11213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7A3D78-E292-4073-981F-ECE6390BB0AB}">
      <dsp:nvSpPr>
        <dsp:cNvPr id="0" name=""/>
        <dsp:cNvSpPr/>
      </dsp:nvSpPr>
      <dsp:spPr>
        <a:xfrm>
          <a:off x="0" y="0"/>
          <a:ext cx="6046132" cy="0"/>
        </a:xfrm>
        <a:prstGeom prst="line">
          <a:avLst/>
        </a:prstGeom>
        <a:gradFill rotWithShape="0">
          <a:gsLst>
            <a:gs pos="0">
              <a:schemeClr val="accent5">
                <a:hueOff val="0"/>
                <a:satOff val="0"/>
                <a:lumOff val="0"/>
                <a:alphaOff val="0"/>
                <a:tint val="96000"/>
                <a:lumMod val="104000"/>
              </a:schemeClr>
            </a:gs>
            <a:gs pos="100000">
              <a:schemeClr val="accent5">
                <a:hueOff val="0"/>
                <a:satOff val="0"/>
                <a:lumOff val="0"/>
                <a:alphaOff val="0"/>
                <a:shade val="84000"/>
                <a:lumMod val="84000"/>
              </a:schemeClr>
            </a:gs>
          </a:gsLst>
          <a:lin ang="5400000" scaled="0"/>
        </a:gradFill>
        <a:ln w="9525" cap="rnd" cmpd="sng" algn="ctr">
          <a:solidFill>
            <a:schemeClr val="accent5">
              <a:hueOff val="0"/>
              <a:satOff val="0"/>
              <a:lumOff val="0"/>
              <a:alphaOff val="0"/>
            </a:schemeClr>
          </a:solidFill>
          <a:prstDash val="solid"/>
        </a:ln>
        <a:effectLst>
          <a:innerShdw blurRad="50800" dist="25400" dir="13500000">
            <a:srgbClr val="000000">
              <a:alpha val="55000"/>
            </a:srgbClr>
          </a:innerShdw>
        </a:effectLst>
      </dsp:spPr>
      <dsp:style>
        <a:lnRef idx="1">
          <a:scrgbClr r="0" g="0" b="0"/>
        </a:lnRef>
        <a:fillRef idx="3">
          <a:scrgbClr r="0" g="0" b="0"/>
        </a:fillRef>
        <a:effectRef idx="2">
          <a:scrgbClr r="0" g="0" b="0"/>
        </a:effectRef>
        <a:fontRef idx="minor">
          <a:schemeClr val="lt1"/>
        </a:fontRef>
      </dsp:style>
    </dsp:sp>
    <dsp:sp modelId="{DAB0B8FE-F7A5-4C2D-B9B3-6A19507964A2}">
      <dsp:nvSpPr>
        <dsp:cNvPr id="0" name=""/>
        <dsp:cNvSpPr/>
      </dsp:nvSpPr>
      <dsp:spPr>
        <a:xfrm>
          <a:off x="0" y="0"/>
          <a:ext cx="6046132" cy="1151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1- PROVIDES CLARITY </a:t>
          </a:r>
          <a:endParaRPr lang="en-US" sz="3200" kern="1200"/>
        </a:p>
      </dsp:txBody>
      <dsp:txXfrm>
        <a:off x="0" y="0"/>
        <a:ext cx="6046132" cy="1151466"/>
      </dsp:txXfrm>
    </dsp:sp>
    <dsp:sp modelId="{F3C28EC2-9D4A-4DE4-B1A6-43E96050D33B}">
      <dsp:nvSpPr>
        <dsp:cNvPr id="0" name=""/>
        <dsp:cNvSpPr/>
      </dsp:nvSpPr>
      <dsp:spPr>
        <a:xfrm>
          <a:off x="0" y="1151466"/>
          <a:ext cx="6046132" cy="0"/>
        </a:xfrm>
        <a:prstGeom prst="line">
          <a:avLst/>
        </a:prstGeom>
        <a:gradFill rotWithShape="0">
          <a:gsLst>
            <a:gs pos="0">
              <a:schemeClr val="accent5">
                <a:hueOff val="-225322"/>
                <a:satOff val="-6032"/>
                <a:lumOff val="-2092"/>
                <a:alphaOff val="0"/>
                <a:tint val="96000"/>
                <a:lumMod val="104000"/>
              </a:schemeClr>
            </a:gs>
            <a:gs pos="100000">
              <a:schemeClr val="accent5">
                <a:hueOff val="-225322"/>
                <a:satOff val="-6032"/>
                <a:lumOff val="-2092"/>
                <a:alphaOff val="0"/>
                <a:shade val="84000"/>
                <a:lumMod val="84000"/>
              </a:schemeClr>
            </a:gs>
          </a:gsLst>
          <a:lin ang="5400000" scaled="0"/>
        </a:gradFill>
        <a:ln w="9525" cap="rnd" cmpd="sng" algn="ctr">
          <a:solidFill>
            <a:schemeClr val="accent5">
              <a:hueOff val="-225322"/>
              <a:satOff val="-6032"/>
              <a:lumOff val="-2092"/>
              <a:alphaOff val="0"/>
            </a:schemeClr>
          </a:solidFill>
          <a:prstDash val="solid"/>
        </a:ln>
        <a:effectLst>
          <a:innerShdw blurRad="50800" dist="25400" dir="13500000">
            <a:srgbClr val="000000">
              <a:alpha val="55000"/>
            </a:srgbClr>
          </a:innerShdw>
        </a:effectLst>
      </dsp:spPr>
      <dsp:style>
        <a:lnRef idx="1">
          <a:scrgbClr r="0" g="0" b="0"/>
        </a:lnRef>
        <a:fillRef idx="3">
          <a:scrgbClr r="0" g="0" b="0"/>
        </a:fillRef>
        <a:effectRef idx="2">
          <a:scrgbClr r="0" g="0" b="0"/>
        </a:effectRef>
        <a:fontRef idx="minor">
          <a:schemeClr val="lt1"/>
        </a:fontRef>
      </dsp:style>
    </dsp:sp>
    <dsp:sp modelId="{F5B8C45C-3C3A-4962-86C0-D8FD7B43634C}">
      <dsp:nvSpPr>
        <dsp:cNvPr id="0" name=""/>
        <dsp:cNvSpPr/>
      </dsp:nvSpPr>
      <dsp:spPr>
        <a:xfrm>
          <a:off x="0" y="1151466"/>
          <a:ext cx="6046132" cy="1151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2-BUILDS RELATIONSHIPS</a:t>
          </a:r>
          <a:endParaRPr lang="en-US" sz="3200" kern="1200"/>
        </a:p>
      </dsp:txBody>
      <dsp:txXfrm>
        <a:off x="0" y="1151466"/>
        <a:ext cx="6046132" cy="1151466"/>
      </dsp:txXfrm>
    </dsp:sp>
    <dsp:sp modelId="{2A34FE78-D528-4BC9-8A50-63D5F25401D9}">
      <dsp:nvSpPr>
        <dsp:cNvPr id="0" name=""/>
        <dsp:cNvSpPr/>
      </dsp:nvSpPr>
      <dsp:spPr>
        <a:xfrm>
          <a:off x="0" y="2302933"/>
          <a:ext cx="6046132" cy="0"/>
        </a:xfrm>
        <a:prstGeom prst="line">
          <a:avLst/>
        </a:prstGeom>
        <a:gradFill rotWithShape="0">
          <a:gsLst>
            <a:gs pos="0">
              <a:schemeClr val="accent5">
                <a:hueOff val="-450643"/>
                <a:satOff val="-12063"/>
                <a:lumOff val="-4185"/>
                <a:alphaOff val="0"/>
                <a:tint val="96000"/>
                <a:lumMod val="104000"/>
              </a:schemeClr>
            </a:gs>
            <a:gs pos="100000">
              <a:schemeClr val="accent5">
                <a:hueOff val="-450643"/>
                <a:satOff val="-12063"/>
                <a:lumOff val="-4185"/>
                <a:alphaOff val="0"/>
                <a:shade val="84000"/>
                <a:lumMod val="84000"/>
              </a:schemeClr>
            </a:gs>
          </a:gsLst>
          <a:lin ang="5400000" scaled="0"/>
        </a:gradFill>
        <a:ln w="9525" cap="rnd" cmpd="sng" algn="ctr">
          <a:solidFill>
            <a:schemeClr val="accent5">
              <a:hueOff val="-450643"/>
              <a:satOff val="-12063"/>
              <a:lumOff val="-4185"/>
              <a:alphaOff val="0"/>
            </a:schemeClr>
          </a:solidFill>
          <a:prstDash val="solid"/>
        </a:ln>
        <a:effectLst>
          <a:innerShdw blurRad="50800" dist="25400" dir="13500000">
            <a:srgbClr val="000000">
              <a:alpha val="55000"/>
            </a:srgbClr>
          </a:innerShdw>
        </a:effectLst>
      </dsp:spPr>
      <dsp:style>
        <a:lnRef idx="1">
          <a:scrgbClr r="0" g="0" b="0"/>
        </a:lnRef>
        <a:fillRef idx="3">
          <a:scrgbClr r="0" g="0" b="0"/>
        </a:fillRef>
        <a:effectRef idx="2">
          <a:scrgbClr r="0" g="0" b="0"/>
        </a:effectRef>
        <a:fontRef idx="minor">
          <a:schemeClr val="lt1"/>
        </a:fontRef>
      </dsp:style>
    </dsp:sp>
    <dsp:sp modelId="{17C452BD-D64A-4476-B0C3-C3AB5F321797}">
      <dsp:nvSpPr>
        <dsp:cNvPr id="0" name=""/>
        <dsp:cNvSpPr/>
      </dsp:nvSpPr>
      <dsp:spPr>
        <a:xfrm>
          <a:off x="0" y="2302933"/>
          <a:ext cx="6046132" cy="1151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3-DEFINE EXPECTATIONS</a:t>
          </a:r>
          <a:endParaRPr lang="en-US" sz="3200" kern="1200"/>
        </a:p>
      </dsp:txBody>
      <dsp:txXfrm>
        <a:off x="0" y="2302933"/>
        <a:ext cx="6046132" cy="1151466"/>
      </dsp:txXfrm>
    </dsp:sp>
    <dsp:sp modelId="{8F396820-1CF4-4615-AA9F-EE62D84E0BCE}">
      <dsp:nvSpPr>
        <dsp:cNvPr id="0" name=""/>
        <dsp:cNvSpPr/>
      </dsp:nvSpPr>
      <dsp:spPr>
        <a:xfrm>
          <a:off x="0" y="3454399"/>
          <a:ext cx="6046132" cy="0"/>
        </a:xfrm>
        <a:prstGeom prst="line">
          <a:avLst/>
        </a:prstGeom>
        <a:gradFill rotWithShape="0">
          <a:gsLst>
            <a:gs pos="0">
              <a:schemeClr val="accent5">
                <a:hueOff val="-675965"/>
                <a:satOff val="-18095"/>
                <a:lumOff val="-6277"/>
                <a:alphaOff val="0"/>
                <a:tint val="96000"/>
                <a:lumMod val="104000"/>
              </a:schemeClr>
            </a:gs>
            <a:gs pos="100000">
              <a:schemeClr val="accent5">
                <a:hueOff val="-675965"/>
                <a:satOff val="-18095"/>
                <a:lumOff val="-6277"/>
                <a:alphaOff val="0"/>
                <a:shade val="84000"/>
                <a:lumMod val="84000"/>
              </a:schemeClr>
            </a:gs>
          </a:gsLst>
          <a:lin ang="5400000" scaled="0"/>
        </a:gradFill>
        <a:ln w="9525" cap="rnd" cmpd="sng" algn="ctr">
          <a:solidFill>
            <a:schemeClr val="accent5">
              <a:hueOff val="-675965"/>
              <a:satOff val="-18095"/>
              <a:lumOff val="-6277"/>
              <a:alphaOff val="0"/>
            </a:schemeClr>
          </a:solidFill>
          <a:prstDash val="solid"/>
        </a:ln>
        <a:effectLst>
          <a:innerShdw blurRad="50800" dist="25400" dir="13500000">
            <a:srgbClr val="000000">
              <a:alpha val="55000"/>
            </a:srgbClr>
          </a:innerShdw>
        </a:effectLst>
      </dsp:spPr>
      <dsp:style>
        <a:lnRef idx="1">
          <a:scrgbClr r="0" g="0" b="0"/>
        </a:lnRef>
        <a:fillRef idx="3">
          <a:scrgbClr r="0" g="0" b="0"/>
        </a:fillRef>
        <a:effectRef idx="2">
          <a:scrgbClr r="0" g="0" b="0"/>
        </a:effectRef>
        <a:fontRef idx="minor">
          <a:schemeClr val="lt1"/>
        </a:fontRef>
      </dsp:style>
    </dsp:sp>
    <dsp:sp modelId="{787E5D58-E317-4A95-8F5F-4F675142DA49}">
      <dsp:nvSpPr>
        <dsp:cNvPr id="0" name=""/>
        <dsp:cNvSpPr/>
      </dsp:nvSpPr>
      <dsp:spPr>
        <a:xfrm>
          <a:off x="0" y="3454399"/>
          <a:ext cx="6046132" cy="1151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4-BETTER PERFORMANCE WITH GOOD COMUNICATION </a:t>
          </a:r>
          <a:endParaRPr lang="en-US" sz="3200" kern="1200"/>
        </a:p>
      </dsp:txBody>
      <dsp:txXfrm>
        <a:off x="0" y="3454399"/>
        <a:ext cx="6046132" cy="11514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3852D1-2492-4010-8420-FED847CCC482}">
      <dsp:nvSpPr>
        <dsp:cNvPr id="0" name=""/>
        <dsp:cNvSpPr/>
      </dsp:nvSpPr>
      <dsp:spPr>
        <a:xfrm>
          <a:off x="0" y="177636"/>
          <a:ext cx="10744200" cy="121328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1-Everyone has access to the knowledge they need to do their duties and comprehend their contributions to the organisation when roles, responsibilities, and relationships are made apparent. Conflicts, misunderstandings, and errors are less expensive when there is effective communication between parties.</a:t>
          </a:r>
          <a:endParaRPr lang="en-US" sz="1700" kern="1200"/>
        </a:p>
      </dsp:txBody>
      <dsp:txXfrm>
        <a:off x="59228" y="236864"/>
        <a:ext cx="10625744" cy="1094833"/>
      </dsp:txXfrm>
    </dsp:sp>
    <dsp:sp modelId="{1CC6A5B8-48C3-4F55-AC08-719765B09625}">
      <dsp:nvSpPr>
        <dsp:cNvPr id="0" name=""/>
        <dsp:cNvSpPr/>
      </dsp:nvSpPr>
      <dsp:spPr>
        <a:xfrm>
          <a:off x="0" y="1439886"/>
          <a:ext cx="10744200" cy="121328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2-A culture that encourages open communication decreases professional and social stress between hierarchical levels of personnel. People are more inclined to ask for assistance with difficulties and to offer suggestions for improvements in a culture that values trust and cooperation. Collegiality is fostered and cooperation is encouraged via effective communication.</a:t>
          </a:r>
          <a:endParaRPr lang="en-US" sz="1700" kern="1200"/>
        </a:p>
      </dsp:txBody>
      <dsp:txXfrm>
        <a:off x="59228" y="1499114"/>
        <a:ext cx="10625744" cy="1094833"/>
      </dsp:txXfrm>
    </dsp:sp>
    <dsp:sp modelId="{8B6DBB6C-F934-478C-9A43-C8713D404B99}">
      <dsp:nvSpPr>
        <dsp:cNvPr id="0" name=""/>
        <dsp:cNvSpPr/>
      </dsp:nvSpPr>
      <dsp:spPr>
        <a:xfrm>
          <a:off x="0" y="2702135"/>
          <a:ext cx="10744200" cy="121328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3-Uncertainty about expectations and evaluation methods prevents employees from performing their jobs effectively. When the employee is unaware of the performance standards they are required to follow, performance reviews can be challenging.</a:t>
          </a:r>
          <a:endParaRPr lang="en-US" sz="1700" kern="1200"/>
        </a:p>
      </dsp:txBody>
      <dsp:txXfrm>
        <a:off x="59228" y="2761363"/>
        <a:ext cx="10625744" cy="1094833"/>
      </dsp:txXfrm>
    </dsp:sp>
    <dsp:sp modelId="{70AA635D-9485-4C02-BC6A-4F08B47975E6}">
      <dsp:nvSpPr>
        <dsp:cNvPr id="0" name=""/>
        <dsp:cNvSpPr/>
      </dsp:nvSpPr>
      <dsp:spPr>
        <a:xfrm>
          <a:off x="0" y="3964386"/>
          <a:ext cx="10744200" cy="121328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4-These are only a handful of the many benefits of good communication.Managers can only accomplish organisational goals when all of the organization's personnel are committed to them. People perform noticeably better when they are informed and involved.</a:t>
          </a:r>
          <a:endParaRPr lang="en-US" sz="1700" kern="1200"/>
        </a:p>
      </dsp:txBody>
      <dsp:txXfrm>
        <a:off x="59228" y="4023614"/>
        <a:ext cx="10625744" cy="109483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58023-0DF8-4D7B-B4AD-FC77329EBBBC}">
      <dsp:nvSpPr>
        <dsp:cNvPr id="0" name=""/>
        <dsp:cNvSpPr/>
      </dsp:nvSpPr>
      <dsp:spPr>
        <a:xfrm>
          <a:off x="0" y="1124852"/>
          <a:ext cx="6243991" cy="352800"/>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5A257668-E5E7-4C5A-A69A-005D2784FE68}">
      <dsp:nvSpPr>
        <dsp:cNvPr id="0" name=""/>
        <dsp:cNvSpPr/>
      </dsp:nvSpPr>
      <dsp:spPr>
        <a:xfrm>
          <a:off x="312199" y="918212"/>
          <a:ext cx="4370794" cy="413280"/>
        </a:xfrm>
        <a:prstGeom prst="roundRec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65206" tIns="0" rIns="165206" bIns="0" numCol="1" spcCol="1270" anchor="ctr" anchorCtr="0">
          <a:noAutofit/>
        </a:bodyPr>
        <a:lstStyle/>
        <a:p>
          <a:pPr marL="0" lvl="0" indent="0" algn="l" defTabSz="622300">
            <a:lnSpc>
              <a:spcPct val="90000"/>
            </a:lnSpc>
            <a:spcBef>
              <a:spcPct val="0"/>
            </a:spcBef>
            <a:spcAft>
              <a:spcPct val="35000"/>
            </a:spcAft>
            <a:buNone/>
          </a:pPr>
          <a:r>
            <a:rPr lang="en-GB" sz="1400" kern="1200"/>
            <a:t>1 WORK ENVIRONMENT </a:t>
          </a:r>
          <a:endParaRPr lang="en-US" sz="1400" kern="1200"/>
        </a:p>
      </dsp:txBody>
      <dsp:txXfrm>
        <a:off x="332374" y="938387"/>
        <a:ext cx="4330444" cy="372930"/>
      </dsp:txXfrm>
    </dsp:sp>
    <dsp:sp modelId="{B8830E5A-750D-4C3A-9EE3-1D3F4C2B8D98}">
      <dsp:nvSpPr>
        <dsp:cNvPr id="0" name=""/>
        <dsp:cNvSpPr/>
      </dsp:nvSpPr>
      <dsp:spPr>
        <a:xfrm>
          <a:off x="0" y="1759892"/>
          <a:ext cx="6243991" cy="352800"/>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69401FBC-BD12-44DC-B3DA-9EE6C657AEEA}">
      <dsp:nvSpPr>
        <dsp:cNvPr id="0" name=""/>
        <dsp:cNvSpPr/>
      </dsp:nvSpPr>
      <dsp:spPr>
        <a:xfrm>
          <a:off x="312199" y="1553252"/>
          <a:ext cx="4370794" cy="413280"/>
        </a:xfrm>
        <a:prstGeom prst="roundRec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65206" tIns="0" rIns="165206" bIns="0" numCol="1" spcCol="1270" anchor="ctr" anchorCtr="0">
          <a:noAutofit/>
        </a:bodyPr>
        <a:lstStyle/>
        <a:p>
          <a:pPr marL="0" lvl="0" indent="0" algn="l" defTabSz="622300">
            <a:lnSpc>
              <a:spcPct val="90000"/>
            </a:lnSpc>
            <a:spcBef>
              <a:spcPct val="0"/>
            </a:spcBef>
            <a:spcAft>
              <a:spcPct val="35000"/>
            </a:spcAft>
            <a:buNone/>
          </a:pPr>
          <a:r>
            <a:rPr lang="en-GB" sz="1400" kern="1200"/>
            <a:t>2 PEOPLE’S ATTITUDES AND EMOTIONAL STATE </a:t>
          </a:r>
          <a:endParaRPr lang="en-US" sz="1400" kern="1200"/>
        </a:p>
      </dsp:txBody>
      <dsp:txXfrm>
        <a:off x="332374" y="1573427"/>
        <a:ext cx="4330444" cy="372930"/>
      </dsp:txXfrm>
    </dsp:sp>
    <dsp:sp modelId="{065BD22B-26D9-42C7-9B6C-E83630B5B6A8}">
      <dsp:nvSpPr>
        <dsp:cNvPr id="0" name=""/>
        <dsp:cNvSpPr/>
      </dsp:nvSpPr>
      <dsp:spPr>
        <a:xfrm>
          <a:off x="0" y="2394932"/>
          <a:ext cx="6243991" cy="352800"/>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D753B18E-F6F4-41C2-987B-7610D240DBA9}">
      <dsp:nvSpPr>
        <dsp:cNvPr id="0" name=""/>
        <dsp:cNvSpPr/>
      </dsp:nvSpPr>
      <dsp:spPr>
        <a:xfrm>
          <a:off x="312199" y="2188292"/>
          <a:ext cx="4370794" cy="413280"/>
        </a:xfrm>
        <a:prstGeom prst="roundRec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65206" tIns="0" rIns="165206" bIns="0" numCol="1" spcCol="1270" anchor="ctr" anchorCtr="0">
          <a:noAutofit/>
        </a:bodyPr>
        <a:lstStyle/>
        <a:p>
          <a:pPr marL="0" lvl="0" indent="0" algn="l" defTabSz="622300">
            <a:lnSpc>
              <a:spcPct val="90000"/>
            </a:lnSpc>
            <a:spcBef>
              <a:spcPct val="0"/>
            </a:spcBef>
            <a:spcAft>
              <a:spcPct val="35000"/>
            </a:spcAft>
            <a:buNone/>
          </a:pPr>
          <a:r>
            <a:rPr lang="en-GB" sz="1400" kern="1200"/>
            <a:t>3 DISTRACTIONS OR OTHER PRIORITIES</a:t>
          </a:r>
          <a:endParaRPr lang="en-US" sz="1400" kern="1200"/>
        </a:p>
      </dsp:txBody>
      <dsp:txXfrm>
        <a:off x="332374" y="2208467"/>
        <a:ext cx="4330444" cy="372930"/>
      </dsp:txXfrm>
    </dsp:sp>
    <dsp:sp modelId="{EF1525C9-3DD5-4439-BB1F-A8B0EE85AF45}">
      <dsp:nvSpPr>
        <dsp:cNvPr id="0" name=""/>
        <dsp:cNvSpPr/>
      </dsp:nvSpPr>
      <dsp:spPr>
        <a:xfrm>
          <a:off x="0" y="3029972"/>
          <a:ext cx="6243991" cy="352800"/>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B10A23C8-B30C-4ADE-BBA5-F8A9AA4A24CC}">
      <dsp:nvSpPr>
        <dsp:cNvPr id="0" name=""/>
        <dsp:cNvSpPr/>
      </dsp:nvSpPr>
      <dsp:spPr>
        <a:xfrm>
          <a:off x="312199" y="2823332"/>
          <a:ext cx="4370794" cy="413280"/>
        </a:xfrm>
        <a:prstGeom prst="roundRec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65206" tIns="0" rIns="165206" bIns="0" numCol="1" spcCol="1270" anchor="ctr" anchorCtr="0">
          <a:noAutofit/>
        </a:bodyPr>
        <a:lstStyle/>
        <a:p>
          <a:pPr marL="0" lvl="0" indent="0" algn="l" defTabSz="622300">
            <a:lnSpc>
              <a:spcPct val="90000"/>
            </a:lnSpc>
            <a:spcBef>
              <a:spcPct val="0"/>
            </a:spcBef>
            <a:spcAft>
              <a:spcPct val="35000"/>
            </a:spcAft>
            <a:buNone/>
          </a:pPr>
          <a:r>
            <a:rPr lang="en-GB" sz="1400" kern="1200"/>
            <a:t>4 CULTURES AND LANGUAGES </a:t>
          </a:r>
          <a:endParaRPr lang="en-US" sz="1400" kern="1200"/>
        </a:p>
      </dsp:txBody>
      <dsp:txXfrm>
        <a:off x="332374" y="2843507"/>
        <a:ext cx="4330444" cy="372930"/>
      </dsp:txXfrm>
    </dsp:sp>
    <dsp:sp modelId="{DAC03746-BC13-4F9C-90F4-CA8A6DF4754A}">
      <dsp:nvSpPr>
        <dsp:cNvPr id="0" name=""/>
        <dsp:cNvSpPr/>
      </dsp:nvSpPr>
      <dsp:spPr>
        <a:xfrm>
          <a:off x="0" y="3665012"/>
          <a:ext cx="6243991" cy="352800"/>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7986B80E-EC6B-4628-9DDD-47F5AC616A58}">
      <dsp:nvSpPr>
        <dsp:cNvPr id="0" name=""/>
        <dsp:cNvSpPr/>
      </dsp:nvSpPr>
      <dsp:spPr>
        <a:xfrm>
          <a:off x="312199" y="3458372"/>
          <a:ext cx="4370794" cy="413280"/>
        </a:xfrm>
        <a:prstGeom prst="roundRec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65206" tIns="0" rIns="165206" bIns="0" numCol="1" spcCol="1270" anchor="ctr" anchorCtr="0">
          <a:noAutofit/>
        </a:bodyPr>
        <a:lstStyle/>
        <a:p>
          <a:pPr marL="0" lvl="0" indent="0" algn="l" defTabSz="622300">
            <a:lnSpc>
              <a:spcPct val="90000"/>
            </a:lnSpc>
            <a:spcBef>
              <a:spcPct val="0"/>
            </a:spcBef>
            <a:spcAft>
              <a:spcPct val="35000"/>
            </a:spcAft>
            <a:buNone/>
          </a:pPr>
          <a:r>
            <a:rPr lang="en-GB" sz="1400" kern="1200"/>
            <a:t>5 INFORMATION OVERLOADED </a:t>
          </a:r>
          <a:endParaRPr lang="en-US" sz="1400" kern="1200"/>
        </a:p>
      </dsp:txBody>
      <dsp:txXfrm>
        <a:off x="332374" y="3478547"/>
        <a:ext cx="4330444" cy="372930"/>
      </dsp:txXfrm>
    </dsp:sp>
    <dsp:sp modelId="{64271B7C-373C-47CD-BDE3-0EAF5EA298AD}">
      <dsp:nvSpPr>
        <dsp:cNvPr id="0" name=""/>
        <dsp:cNvSpPr/>
      </dsp:nvSpPr>
      <dsp:spPr>
        <a:xfrm>
          <a:off x="0" y="4300052"/>
          <a:ext cx="6243991" cy="352800"/>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D290CB20-85F6-47ED-9FF6-8F13B99778DE}">
      <dsp:nvSpPr>
        <dsp:cNvPr id="0" name=""/>
        <dsp:cNvSpPr/>
      </dsp:nvSpPr>
      <dsp:spPr>
        <a:xfrm>
          <a:off x="312199" y="4093412"/>
          <a:ext cx="4370794" cy="413280"/>
        </a:xfrm>
        <a:prstGeom prst="roundRect">
          <a:avLst/>
        </a:prstGeom>
        <a:gradFill rotWithShape="0">
          <a:gsLst>
            <a:gs pos="0">
              <a:schemeClr val="accent1">
                <a:hueOff val="0"/>
                <a:satOff val="0"/>
                <a:lumOff val="0"/>
                <a:alphaOff val="0"/>
                <a:tint val="96000"/>
                <a:lumMod val="104000"/>
              </a:schemeClr>
            </a:gs>
            <a:gs pos="100000">
              <a:schemeClr val="accent1">
                <a:hueOff val="0"/>
                <a:satOff val="0"/>
                <a:lumOff val="0"/>
                <a:alphaOff val="0"/>
                <a:shade val="84000"/>
                <a:lumMod val="84000"/>
              </a:schemeClr>
            </a:gs>
          </a:gsLst>
          <a:lin ang="5400000" scaled="0"/>
        </a:gradFill>
        <a:ln>
          <a:noFill/>
        </a:ln>
        <a:effectLst>
          <a:innerShdw blurRad="50800" dist="25400" dir="13500000">
            <a:srgbClr val="000000">
              <a:alpha val="5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65206" tIns="0" rIns="165206" bIns="0" numCol="1" spcCol="1270" anchor="ctr" anchorCtr="0">
          <a:noAutofit/>
        </a:bodyPr>
        <a:lstStyle/>
        <a:p>
          <a:pPr marL="0" lvl="0" indent="0" algn="l" defTabSz="622300">
            <a:lnSpc>
              <a:spcPct val="90000"/>
            </a:lnSpc>
            <a:spcBef>
              <a:spcPct val="0"/>
            </a:spcBef>
            <a:spcAft>
              <a:spcPct val="35000"/>
            </a:spcAft>
            <a:buNone/>
          </a:pPr>
          <a:r>
            <a:rPr lang="en-GB" sz="1400" kern="1200"/>
            <a:t>6 DEFENSIVNESS </a:t>
          </a:r>
          <a:endParaRPr lang="en-US" sz="1400" kern="1200"/>
        </a:p>
      </dsp:txBody>
      <dsp:txXfrm>
        <a:off x="332374" y="4113587"/>
        <a:ext cx="4330444" cy="37293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112063-050C-4151-AB02-D643F9D43F33}">
      <dsp:nvSpPr>
        <dsp:cNvPr id="0" name=""/>
        <dsp:cNvSpPr/>
      </dsp:nvSpPr>
      <dsp:spPr>
        <a:xfrm>
          <a:off x="10201" y="1338590"/>
          <a:ext cx="1372130" cy="87130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8CAE7D-EB69-44F9-B4DE-23B9984FB451}">
      <dsp:nvSpPr>
        <dsp:cNvPr id="0" name=""/>
        <dsp:cNvSpPr/>
      </dsp:nvSpPr>
      <dsp:spPr>
        <a:xfrm>
          <a:off x="162660" y="1483426"/>
          <a:ext cx="1372130" cy="87130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1 IN PERSON </a:t>
          </a:r>
          <a:endParaRPr lang="en-US" sz="1400" kern="1200"/>
        </a:p>
      </dsp:txBody>
      <dsp:txXfrm>
        <a:off x="188180" y="1508946"/>
        <a:ext cx="1321090" cy="820262"/>
      </dsp:txXfrm>
    </dsp:sp>
    <dsp:sp modelId="{CE0E7119-3CF9-4599-A5DC-0F343FEEF362}">
      <dsp:nvSpPr>
        <dsp:cNvPr id="0" name=""/>
        <dsp:cNvSpPr/>
      </dsp:nvSpPr>
      <dsp:spPr>
        <a:xfrm>
          <a:off x="1687249" y="1338590"/>
          <a:ext cx="1372130" cy="87130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D65C03-B1C5-4BB3-85F7-E90B1A1A110B}">
      <dsp:nvSpPr>
        <dsp:cNvPr id="0" name=""/>
        <dsp:cNvSpPr/>
      </dsp:nvSpPr>
      <dsp:spPr>
        <a:xfrm>
          <a:off x="1839708" y="1483426"/>
          <a:ext cx="1372130" cy="87130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2 DOCUMENTS </a:t>
          </a:r>
          <a:endParaRPr lang="en-US" sz="1400" kern="1200"/>
        </a:p>
      </dsp:txBody>
      <dsp:txXfrm>
        <a:off x="1865228" y="1508946"/>
        <a:ext cx="1321090" cy="820262"/>
      </dsp:txXfrm>
    </dsp:sp>
    <dsp:sp modelId="{79E8FD45-9710-4E75-B5F0-7C1ECC8FFA9B}">
      <dsp:nvSpPr>
        <dsp:cNvPr id="0" name=""/>
        <dsp:cNvSpPr/>
      </dsp:nvSpPr>
      <dsp:spPr>
        <a:xfrm>
          <a:off x="3364297" y="1338590"/>
          <a:ext cx="1372130" cy="87130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C4EB5D-3DDC-4328-8E0C-0FF9F53EBF9D}">
      <dsp:nvSpPr>
        <dsp:cNvPr id="0" name=""/>
        <dsp:cNvSpPr/>
      </dsp:nvSpPr>
      <dsp:spPr>
        <a:xfrm>
          <a:off x="3516756" y="1483426"/>
          <a:ext cx="1372130" cy="87130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3 EMAILS </a:t>
          </a:r>
          <a:endParaRPr lang="en-US" sz="1400" kern="1200"/>
        </a:p>
      </dsp:txBody>
      <dsp:txXfrm>
        <a:off x="3542276" y="1508946"/>
        <a:ext cx="1321090" cy="820262"/>
      </dsp:txXfrm>
    </dsp:sp>
    <dsp:sp modelId="{0AAD7C5C-DA8C-4A23-84B3-498900639CDD}">
      <dsp:nvSpPr>
        <dsp:cNvPr id="0" name=""/>
        <dsp:cNvSpPr/>
      </dsp:nvSpPr>
      <dsp:spPr>
        <a:xfrm>
          <a:off x="5041345" y="1338590"/>
          <a:ext cx="1372130" cy="87130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2A465FB-14CE-4A07-8EAE-B1ACA2EB7D0E}">
      <dsp:nvSpPr>
        <dsp:cNvPr id="0" name=""/>
        <dsp:cNvSpPr/>
      </dsp:nvSpPr>
      <dsp:spPr>
        <a:xfrm>
          <a:off x="5193804" y="1483426"/>
          <a:ext cx="1372130" cy="87130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4 INSTANT MESSAGING PLATFORMS </a:t>
          </a:r>
          <a:endParaRPr lang="en-US" sz="1400" kern="1200"/>
        </a:p>
      </dsp:txBody>
      <dsp:txXfrm>
        <a:off x="5219324" y="1508946"/>
        <a:ext cx="1321090" cy="820262"/>
      </dsp:txXfrm>
    </dsp:sp>
    <dsp:sp modelId="{005A1FED-F1F0-4A5F-811E-B6595EB58812}">
      <dsp:nvSpPr>
        <dsp:cNvPr id="0" name=""/>
        <dsp:cNvSpPr/>
      </dsp:nvSpPr>
      <dsp:spPr>
        <a:xfrm>
          <a:off x="6718393" y="1338590"/>
          <a:ext cx="1372130" cy="87130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D97E7F-FCF1-4702-A08D-FA225FFD14F9}">
      <dsp:nvSpPr>
        <dsp:cNvPr id="0" name=""/>
        <dsp:cNvSpPr/>
      </dsp:nvSpPr>
      <dsp:spPr>
        <a:xfrm>
          <a:off x="6870852" y="1483426"/>
          <a:ext cx="1372130" cy="87130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5 VIDEO CONFERENCE </a:t>
          </a:r>
          <a:endParaRPr lang="en-US" sz="1400" kern="1200"/>
        </a:p>
      </dsp:txBody>
      <dsp:txXfrm>
        <a:off x="6896372" y="1508946"/>
        <a:ext cx="1321090" cy="820262"/>
      </dsp:txXfrm>
    </dsp:sp>
    <dsp:sp modelId="{D300ED9D-A75F-4D16-947D-9FD77DCFC824}">
      <dsp:nvSpPr>
        <dsp:cNvPr id="0" name=""/>
        <dsp:cNvSpPr/>
      </dsp:nvSpPr>
      <dsp:spPr>
        <a:xfrm>
          <a:off x="8395442" y="1338590"/>
          <a:ext cx="1372130" cy="87130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5AFF02D-C0B0-495A-9E73-6299726EB863}">
      <dsp:nvSpPr>
        <dsp:cNvPr id="0" name=""/>
        <dsp:cNvSpPr/>
      </dsp:nvSpPr>
      <dsp:spPr>
        <a:xfrm>
          <a:off x="8547900" y="1483426"/>
          <a:ext cx="1372130" cy="87130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6 PHONE CALLS </a:t>
          </a:r>
          <a:endParaRPr lang="en-US" sz="1400" kern="1200"/>
        </a:p>
      </dsp:txBody>
      <dsp:txXfrm>
        <a:off x="8573420" y="1508946"/>
        <a:ext cx="1321090" cy="820262"/>
      </dsp:txXfrm>
    </dsp:sp>
    <dsp:sp modelId="{AC108E00-5ABB-4108-927B-9D510832F13F}">
      <dsp:nvSpPr>
        <dsp:cNvPr id="0" name=""/>
        <dsp:cNvSpPr/>
      </dsp:nvSpPr>
      <dsp:spPr>
        <a:xfrm>
          <a:off x="10072490" y="1338590"/>
          <a:ext cx="1372130" cy="87130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123AC9-13DA-4BD6-97E2-5C556C6CCD86}">
      <dsp:nvSpPr>
        <dsp:cNvPr id="0" name=""/>
        <dsp:cNvSpPr/>
      </dsp:nvSpPr>
      <dsp:spPr>
        <a:xfrm>
          <a:off x="10224949" y="1483426"/>
          <a:ext cx="1372130" cy="87130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7 SOCIAL MEDIA </a:t>
          </a:r>
          <a:endParaRPr lang="en-US" sz="1400" kern="1200"/>
        </a:p>
      </dsp:txBody>
      <dsp:txXfrm>
        <a:off x="10250469" y="1508946"/>
        <a:ext cx="1321090" cy="820262"/>
      </dsp:txXfrm>
    </dsp:sp>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EE7906-C82D-4E43-8C26-875A34EBFAB9}" type="datetimeFigureOut">
              <a:rPr lang="en-US" smtClean="0"/>
              <a:t>4/5/2023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EBF4EA-66C0-4CFE-81BD-02CDB9148D34}" type="slidenum">
              <a:rPr lang="en-US" smtClean="0"/>
              <a:t>‹#›</a:t>
            </a:fld>
            <a:endParaRPr lang="en-US" dirty="0"/>
          </a:p>
        </p:txBody>
      </p:sp>
    </p:spTree>
    <p:extLst>
      <p:ext uri="{BB962C8B-B14F-4D97-AF65-F5344CB8AC3E}">
        <p14:creationId xmlns:p14="http://schemas.microsoft.com/office/powerpoint/2010/main" val="31471266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C68F7FD2-78F3-4025-8C40-D6E2BBEFF8E3}" type="datetime1">
              <a:rPr lang="en-US" smtClean="0"/>
              <a:t>4/5/2023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57C79D3-0911-48A2-825D-B5F84FE4AE39}" type="datetime1">
              <a:rPr lang="en-US" smtClean="0"/>
              <a:t>4/5/2023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a:t>Click to edit Master title style</a:t>
            </a:r>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F57E870-A198-4702-9BFA-BD2904A155CD}" type="datetime1">
              <a:rPr lang="en-US" smtClean="0"/>
              <a:t>4/5/2023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366B435-25C5-4918-AFE5-17599C217023}" type="datetime1">
              <a:rPr lang="en-US" smtClean="0"/>
              <a:t>4/5/2023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0F2A300-4063-4776-9C3D-A8FF3A4D491F}" type="datetime1">
              <a:rPr lang="en-US" smtClean="0"/>
              <a:t>4/5/2023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1C55BF7-25C8-4169-AC89-A4623E500252}" type="datetime1">
              <a:rPr lang="en-US" smtClean="0"/>
              <a:t>4/5/2023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0B1BB5-38A7-471B-8DB3-E4DCD9DB702C}" type="datetime1">
              <a:rPr lang="en-US" smtClean="0"/>
              <a:t>4/5/2023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a:t>Click to edit Master title style</a:t>
            </a:r>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091F70-D7D4-4DF3-9CC1-02F6964320B0}" type="datetime1">
              <a:rPr lang="en-US" smtClean="0"/>
              <a:t>4/5/2023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a:t>Click to edit Master title style</a:t>
            </a:r>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0AF86A95-6C90-4294-B505-E59AA6B971B5}" type="datetime1">
              <a:rPr lang="en-US" smtClean="0"/>
              <a:t>4/5/2023</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7776998-F2E3-470B-85E3-144435E0AF88}" type="datetime1">
              <a:rPr lang="en-US" smtClean="0"/>
              <a:t>4/5/2023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FAF3A83-32E0-4C68-A4B1-45A1A98A891C}" type="datetime1">
              <a:rPr lang="en-US" smtClean="0"/>
              <a:t>4/5/2023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E011ED9A-B46E-48BC-AD1D-9469A1E586B7}" type="datetime1">
              <a:rPr lang="en-US" smtClean="0"/>
              <a:t>4/5/2023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28064C2E-5AA0-4CF4-9C97-3C6939270543}" type="datetime1">
              <a:rPr lang="en-US" smtClean="0"/>
              <a:t>4/5/2023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a:t>Click to edit Master title style</a:t>
            </a:r>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5E9173-068B-4694-999E-1E58247E45AF}" type="datetime1">
              <a:rPr lang="en-US" smtClean="0"/>
              <a:t>4/5/2023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2EE311-14F4-45AB-A0B7-1DAFD090F206}" type="datetime1">
              <a:rPr lang="en-US" smtClean="0"/>
              <a:t>4/5/2023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7599C16-F9EE-4636-80C2-7384C6C78ADF}" type="datetime1">
              <a:rPr lang="en-US" smtClean="0"/>
              <a:t>4/5/2023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0F9CB28-F02B-4485-B3AC-3EDF57A974AC}" type="datetime1">
              <a:rPr lang="en-US" smtClean="0"/>
              <a:t>4/5/2023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C1A52284-D8C1-49FC-9977-61CBDF7BBE24}" type="datetime1">
              <a:rPr lang="en-US" smtClean="0"/>
              <a:t>4/5/2023</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1"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hf sldNum="0" hdr="0" ftr="0" dt="0"/>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076F00-C11C-4B8C-A42D-26907935F28E}"/>
              </a:ext>
              <a:ext uri="{C183D7F6-B498-43B3-948B-1728B52AA6E4}">
                <adec:decorative xmlns:adec="http://schemas.microsoft.com/office/drawing/2017/decorative" val="1"/>
              </a:ext>
            </a:extLst>
          </p:cNvPr>
          <p:cNvPicPr>
            <a:picLocks noChangeAspect="1"/>
          </p:cNvPicPr>
          <p:nvPr/>
        </p:nvPicPr>
        <p:blipFill rotWithShape="1">
          <a:blip r:embed="rId3"/>
          <a:srcRect b="25000"/>
          <a:stretch/>
        </p:blipFill>
        <p:spPr>
          <a:xfrm>
            <a:off x="20" y="10"/>
            <a:ext cx="12191980" cy="6857990"/>
          </a:xfrm>
          <a:prstGeom prst="rect">
            <a:avLst/>
          </a:prstGeom>
        </p:spPr>
      </p:pic>
      <p:sp useBgFill="1">
        <p:nvSpPr>
          <p:cNvPr id="29" name="Rounded Rectangle 9">
            <a:extLst>
              <a:ext uri="{FF2B5EF4-FFF2-40B4-BE49-F238E27FC236}">
                <a16:creationId xmlns:a16="http://schemas.microsoft.com/office/drawing/2014/main" id="{377641A3-0AD1-47C4-888F-5D557BC9C0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96889" y="1846512"/>
            <a:ext cx="8998224" cy="3164976"/>
          </a:xfrm>
          <a:prstGeom prst="roundRect">
            <a:avLst>
              <a:gd name="adj" fmla="val 4629"/>
            </a:avLst>
          </a:prstGeom>
          <a:ln w="44450">
            <a:gradFill>
              <a:gsLst>
                <a:gs pos="0">
                  <a:schemeClr val="bg2">
                    <a:alpha val="65000"/>
                  </a:schemeClr>
                </a:gs>
                <a:gs pos="98000">
                  <a:schemeClr val="bg2">
                    <a:lumMod val="75000"/>
                    <a:alpha val="55000"/>
                  </a:schemeClr>
                </a:gs>
              </a:gsLst>
              <a:lin ang="5400000" scaled="1"/>
            </a:gradFill>
          </a:ln>
          <a:effectLst>
            <a:innerShdw blurRad="63500" dist="50800" dir="14460000">
              <a:prstClr val="black">
                <a:alpha val="70000"/>
              </a:prstClr>
            </a:inn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807B440-1575-45E1-ADD8-03747A5B725F}"/>
              </a:ext>
            </a:extLst>
          </p:cNvPr>
          <p:cNvSpPr>
            <a:spLocks noGrp="1"/>
          </p:cNvSpPr>
          <p:nvPr>
            <p:ph type="ctrTitle"/>
          </p:nvPr>
        </p:nvSpPr>
        <p:spPr>
          <a:xfrm>
            <a:off x="1751012" y="2007703"/>
            <a:ext cx="8676222" cy="1802297"/>
          </a:xfrm>
        </p:spPr>
        <p:txBody>
          <a:bodyPr>
            <a:normAutofit fontScale="90000"/>
          </a:bodyPr>
          <a:lstStyle/>
          <a:p>
            <a:r>
              <a:rPr lang="en-US" dirty="0"/>
              <a:t>Strategies for effective communication in a business setting </a:t>
            </a:r>
          </a:p>
        </p:txBody>
      </p:sp>
      <p:sp>
        <p:nvSpPr>
          <p:cNvPr id="3" name="Subtitle 2">
            <a:extLst>
              <a:ext uri="{FF2B5EF4-FFF2-40B4-BE49-F238E27FC236}">
                <a16:creationId xmlns:a16="http://schemas.microsoft.com/office/drawing/2014/main" id="{E26292E0-6095-4F56-8D59-35C313153FE0}"/>
              </a:ext>
            </a:extLst>
          </p:cNvPr>
          <p:cNvSpPr>
            <a:spLocks noGrp="1"/>
          </p:cNvSpPr>
          <p:nvPr>
            <p:ph type="subTitle" idx="1"/>
          </p:nvPr>
        </p:nvSpPr>
        <p:spPr>
          <a:xfrm>
            <a:off x="1596887" y="4012950"/>
            <a:ext cx="8676222" cy="795587"/>
          </a:xfrm>
        </p:spPr>
        <p:txBody>
          <a:bodyPr>
            <a:normAutofit/>
          </a:bodyPr>
          <a:lstStyle/>
          <a:p>
            <a:r>
              <a:rPr lang="en-US" dirty="0"/>
              <a:t>BERFIN SAHIN </a:t>
            </a:r>
          </a:p>
        </p:txBody>
      </p:sp>
    </p:spTree>
    <p:extLst>
      <p:ext uri="{BB962C8B-B14F-4D97-AF65-F5344CB8AC3E}">
        <p14:creationId xmlns:p14="http://schemas.microsoft.com/office/powerpoint/2010/main" val="30658750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A06AF09-4165-0DE9-9BD8-297EC914B8F3}"/>
              </a:ext>
            </a:extLst>
          </p:cNvPr>
          <p:cNvSpPr>
            <a:spLocks noGrp="1"/>
          </p:cNvSpPr>
          <p:nvPr>
            <p:ph type="title"/>
          </p:nvPr>
        </p:nvSpPr>
        <p:spPr>
          <a:xfrm>
            <a:off x="1141413" y="609600"/>
            <a:ext cx="9905998" cy="1905000"/>
          </a:xfrm>
        </p:spPr>
        <p:txBody>
          <a:bodyPr>
            <a:normAutofit/>
          </a:bodyPr>
          <a:lstStyle/>
          <a:p>
            <a:r>
              <a:rPr lang="en-GB" dirty="0"/>
              <a:t>INTRODUCTION </a:t>
            </a:r>
          </a:p>
        </p:txBody>
      </p:sp>
      <p:graphicFrame>
        <p:nvGraphicFramePr>
          <p:cNvPr id="5" name="Content Placeholder 2" descr="Linear block process numbered SmartArt">
            <a:extLst>
              <a:ext uri="{FF2B5EF4-FFF2-40B4-BE49-F238E27FC236}">
                <a16:creationId xmlns:a16="http://schemas.microsoft.com/office/drawing/2014/main" id="{9FC21ECF-53A9-434C-8CAC-B993956A17A4}"/>
              </a:ext>
            </a:extLst>
          </p:cNvPr>
          <p:cNvGraphicFramePr>
            <a:graphicFrameLocks noGrp="1"/>
          </p:cNvGraphicFramePr>
          <p:nvPr>
            <p:ph idx="1"/>
            <p:extLst>
              <p:ext uri="{D42A27DB-BD31-4B8C-83A1-F6EECF244321}">
                <p14:modId xmlns:p14="http://schemas.microsoft.com/office/powerpoint/2010/main" val="1207196852"/>
              </p:ext>
            </p:extLst>
          </p:nvPr>
        </p:nvGraphicFramePr>
        <p:xfrm>
          <a:off x="1141413" y="2666999"/>
          <a:ext cx="9905998" cy="31242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16494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6E6E5DD-84EF-B1CD-967A-60EA14A137B1}"/>
              </a:ext>
            </a:extLst>
          </p:cNvPr>
          <p:cNvSpPr txBox="1"/>
          <p:nvPr/>
        </p:nvSpPr>
        <p:spPr>
          <a:xfrm>
            <a:off x="231397" y="1239308"/>
            <a:ext cx="3838574" cy="4057650"/>
          </a:xfrm>
          <a:prstGeom prst="rect">
            <a:avLst/>
          </a:prstGeom>
        </p:spPr>
        <p:txBody>
          <a:bodyPr vert="horz" lIns="91440" tIns="45720" rIns="91440" bIns="45720" rtlCol="0" anchor="ctr">
            <a:normAutofit/>
          </a:bodyPr>
          <a:lstStyle/>
          <a:p>
            <a:pPr marL="342900" lvl="0" indent="-342900">
              <a:lnSpc>
                <a:spcPct val="90000"/>
              </a:lnSpc>
              <a:spcBef>
                <a:spcPct val="0"/>
              </a:spcBef>
              <a:spcAft>
                <a:spcPts val="600"/>
              </a:spcAft>
              <a:buSzPts val="1200"/>
              <a:tabLst>
                <a:tab pos="673100" algn="l"/>
                <a:tab pos="673735" algn="l"/>
              </a:tabLst>
            </a:pPr>
            <a:r>
              <a:rPr lang="en-US" sz="28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The</a:t>
            </a:r>
            <a:r>
              <a:rPr lang="en-US" sz="2800" b="1" kern="1200" cap="all" spc="-10"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28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benefits of</a:t>
            </a:r>
            <a:r>
              <a:rPr lang="en-US" sz="2800" b="1" kern="1200" cap="all" spc="-15"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28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effective</a:t>
            </a:r>
            <a:r>
              <a:rPr lang="en-US" sz="2800" b="1" kern="1200" cap="all" spc="-15"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28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communication</a:t>
            </a:r>
            <a:r>
              <a:rPr lang="en-US" sz="2800" b="1" kern="1200" cap="all" spc="-5"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28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to</a:t>
            </a:r>
            <a:r>
              <a:rPr lang="en-US" sz="2800" b="1" kern="1200" cap="all" spc="-5"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28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Tom,</a:t>
            </a:r>
            <a:r>
              <a:rPr lang="en-US" sz="2800" b="1" kern="1200" cap="all" spc="-5"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28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his</a:t>
            </a:r>
            <a:r>
              <a:rPr lang="en-US" sz="2800" b="1" kern="1200" cap="all" spc="-5"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28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project</a:t>
            </a:r>
            <a:r>
              <a:rPr lang="en-US" sz="2800" b="1" kern="1200" cap="all" spc="-5"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28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team</a:t>
            </a:r>
            <a:r>
              <a:rPr lang="en-US" sz="2800" b="1" kern="1200" cap="all" spc="-15"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28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and</a:t>
            </a:r>
            <a:r>
              <a:rPr lang="en-US" sz="2800" b="1" kern="1200" cap="all" spc="-5"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28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to</a:t>
            </a:r>
            <a:r>
              <a:rPr lang="en-US" sz="2800" b="1" kern="1200" cap="all" spc="-10"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Amazon?</a:t>
            </a:r>
            <a:endParaRPr lang="en-US" sz="2800"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endParaRPr>
          </a:p>
        </p:txBody>
      </p:sp>
      <p:sp>
        <p:nvSpPr>
          <p:cNvPr id="9" name="Rectangle 8">
            <a:extLst>
              <a:ext uri="{FF2B5EF4-FFF2-40B4-BE49-F238E27FC236}">
                <a16:creationId xmlns:a16="http://schemas.microsoft.com/office/drawing/2014/main" id="{7E475056-B0EB-44BE-8568-61ABEFB2E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9934" y="0"/>
            <a:ext cx="8132066" cy="6858000"/>
          </a:xfrm>
          <a:prstGeom prst="rect">
            <a:avLst/>
          </a:prstGeom>
          <a:solidFill>
            <a:schemeClr val="bg2"/>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F2C8E2EC-73A4-48C2-B4D7-D7726BD908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9971" y="0"/>
            <a:ext cx="0" cy="685800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sp>
        <p:nvSpPr>
          <p:cNvPr id="13" name="Rectangle 12">
            <a:extLst>
              <a:ext uri="{FF2B5EF4-FFF2-40B4-BE49-F238E27FC236}">
                <a16:creationId xmlns:a16="http://schemas.microsoft.com/office/drawing/2014/main" id="{E82ABBDC-7A44-4AE8-A04F-B5495481B9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94952" y="3195797"/>
            <a:ext cx="6858000" cy="466406"/>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aphicFrame>
        <p:nvGraphicFramePr>
          <p:cNvPr id="5" name="TextBox 2">
            <a:extLst>
              <a:ext uri="{FF2B5EF4-FFF2-40B4-BE49-F238E27FC236}">
                <a16:creationId xmlns:a16="http://schemas.microsoft.com/office/drawing/2014/main" id="{EBF80B6C-F95C-7B79-8572-160CA1FE2FCB}"/>
              </a:ext>
            </a:extLst>
          </p:cNvPr>
          <p:cNvGraphicFramePr/>
          <p:nvPr>
            <p:extLst>
              <p:ext uri="{D42A27DB-BD31-4B8C-83A1-F6EECF244321}">
                <p14:modId xmlns:p14="http://schemas.microsoft.com/office/powerpoint/2010/main" val="1413086731"/>
              </p:ext>
            </p:extLst>
          </p:nvPr>
        </p:nvGraphicFramePr>
        <p:xfrm>
          <a:off x="5054375" y="965200"/>
          <a:ext cx="6046133" cy="46058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04567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extBox 1">
            <a:extLst>
              <a:ext uri="{FF2B5EF4-FFF2-40B4-BE49-F238E27FC236}">
                <a16:creationId xmlns:a16="http://schemas.microsoft.com/office/drawing/2014/main" id="{66620D70-F157-336F-D716-22AFB903310B}"/>
              </a:ext>
            </a:extLst>
          </p:cNvPr>
          <p:cNvGraphicFramePr/>
          <p:nvPr/>
        </p:nvGraphicFramePr>
        <p:xfrm>
          <a:off x="723900" y="751344"/>
          <a:ext cx="10744200" cy="53553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1428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63728FB-D77D-CDEB-D377-43A37DD90698}"/>
              </a:ext>
            </a:extLst>
          </p:cNvPr>
          <p:cNvSpPr txBox="1"/>
          <p:nvPr/>
        </p:nvSpPr>
        <p:spPr>
          <a:xfrm>
            <a:off x="519403" y="0"/>
            <a:ext cx="11467323" cy="1200329"/>
          </a:xfrm>
          <a:prstGeom prst="rect">
            <a:avLst/>
          </a:prstGeom>
          <a:noFill/>
        </p:spPr>
        <p:txBody>
          <a:bodyPr wrap="square" rtlCol="0">
            <a:spAutoFit/>
          </a:bodyPr>
          <a:lstStyle/>
          <a:p>
            <a:r>
              <a:rPr lang="en-GB" dirty="0"/>
              <a:t>BELBINS MODEL </a:t>
            </a:r>
          </a:p>
          <a:p>
            <a:endParaRPr lang="en-GB" dirty="0"/>
          </a:p>
          <a:p>
            <a:r>
              <a:rPr lang="en-GB" dirty="0"/>
              <a:t>Belbin came up with the theory that for a team to be effective, there needs to be a balance of personalities and roles. There are three divisions and nine jobs.</a:t>
            </a:r>
          </a:p>
        </p:txBody>
      </p:sp>
      <p:sp>
        <p:nvSpPr>
          <p:cNvPr id="4" name="TextBox 3">
            <a:extLst>
              <a:ext uri="{FF2B5EF4-FFF2-40B4-BE49-F238E27FC236}">
                <a16:creationId xmlns:a16="http://schemas.microsoft.com/office/drawing/2014/main" id="{B2306B87-108B-B55C-67D1-6187C763E8CB}"/>
              </a:ext>
            </a:extLst>
          </p:cNvPr>
          <p:cNvSpPr txBox="1"/>
          <p:nvPr/>
        </p:nvSpPr>
        <p:spPr>
          <a:xfrm>
            <a:off x="519403" y="1238110"/>
            <a:ext cx="11321143" cy="5355312"/>
          </a:xfrm>
          <a:prstGeom prst="rect">
            <a:avLst/>
          </a:prstGeom>
          <a:noFill/>
        </p:spPr>
        <p:txBody>
          <a:bodyPr wrap="square" rtlCol="0">
            <a:spAutoFit/>
          </a:bodyPr>
          <a:lstStyle/>
          <a:p>
            <a:r>
              <a:rPr lang="en-GB" dirty="0"/>
              <a:t>1-COORDINATOR </a:t>
            </a:r>
          </a:p>
          <a:p>
            <a:endParaRPr lang="en-GB" dirty="0"/>
          </a:p>
          <a:p>
            <a:r>
              <a:rPr lang="en-GB" dirty="0"/>
              <a:t>Natural leaders on a team. Clever but not brilliant; not truly a person of "ideas. Creates jobs and work boundaries based on individual capabilities and concentrates workers on their strongest skills. Oversees the team and organizes efforts to reach goals. If a choice must be made, it is made decisively after everyone has had a chance to speak.</a:t>
            </a:r>
          </a:p>
          <a:p>
            <a:endParaRPr lang="en-GB" dirty="0"/>
          </a:p>
          <a:p>
            <a:r>
              <a:rPr lang="en-GB" dirty="0"/>
              <a:t>2-TEAM-WORK </a:t>
            </a:r>
          </a:p>
          <a:p>
            <a:r>
              <a:rPr lang="en-GB" dirty="0"/>
              <a:t>Most sensitive to the team's emotional undercurrents and individual requirements. Most vocal internal speaker. The foundation of the team is someone likable, popular, and unaggressive. Diplomats devoted to the group, building upon ideas rather than destroying them. dislikes conflict, steers clear of it, and supports others by calming them down. Excellent team player, especially under pressure</a:t>
            </a:r>
          </a:p>
          <a:p>
            <a:endParaRPr lang="en-GB" dirty="0"/>
          </a:p>
          <a:p>
            <a:r>
              <a:rPr lang="en-GB" dirty="0"/>
              <a:t>3-RESOURCE INVESTIGATOR </a:t>
            </a:r>
          </a:p>
          <a:p>
            <a:r>
              <a:rPr lang="en-GB" dirty="0"/>
              <a:t>kind, upbeat, and passionate. goes beyond the group and returns with knowledge, concepts, etc. The liaison officer, or diplomat, is constantly searching for fresh opportunities in the larger outside world. Requires social stimulation; becomes uninterested in quiet </a:t>
            </a:r>
            <a:r>
              <a:rPr lang="en-GB" dirty="0" err="1"/>
              <a:t>labor</a:t>
            </a:r>
            <a:r>
              <a:rPr lang="en-GB" dirty="0"/>
              <a:t>. Yet, there is a strong improviser and active under pressure inside the team. keeps the team's sense of realism intact.</a:t>
            </a:r>
          </a:p>
        </p:txBody>
      </p:sp>
    </p:spTree>
    <p:extLst>
      <p:ext uri="{BB962C8B-B14F-4D97-AF65-F5344CB8AC3E}">
        <p14:creationId xmlns:p14="http://schemas.microsoft.com/office/powerpoint/2010/main" val="37730143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F3C6F3-1E85-EA49-A406-F4B1BC10050F}"/>
              </a:ext>
            </a:extLst>
          </p:cNvPr>
          <p:cNvSpPr txBox="1"/>
          <p:nvPr/>
        </p:nvSpPr>
        <p:spPr>
          <a:xfrm>
            <a:off x="6420465" y="609600"/>
            <a:ext cx="5122606" cy="1905000"/>
          </a:xfrm>
          <a:prstGeom prst="rect">
            <a:avLst/>
          </a:prstGeom>
        </p:spPr>
        <p:txBody>
          <a:bodyPr vert="horz" lIns="91440" tIns="45720" rIns="91440" bIns="45720" rtlCol="0" anchor="ctr">
            <a:normAutofit/>
          </a:bodyPr>
          <a:lstStyle/>
          <a:p>
            <a:pPr marL="342900" lvl="0" indent="-342900">
              <a:lnSpc>
                <a:spcPct val="90000"/>
              </a:lnSpc>
              <a:spcBef>
                <a:spcPct val="0"/>
              </a:spcBef>
              <a:spcAft>
                <a:spcPts val="600"/>
              </a:spcAft>
              <a:buSzPts val="1200"/>
              <a:tabLst>
                <a:tab pos="673100" algn="l"/>
                <a:tab pos="673735" algn="l"/>
              </a:tabLst>
            </a:pPr>
            <a:r>
              <a:rPr lang="en-US" sz="3000" b="1"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Which</a:t>
            </a:r>
            <a:r>
              <a:rPr lang="en-US" sz="3000" b="1" cap="all" spc="-15">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000" b="1"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communication</a:t>
            </a:r>
            <a:r>
              <a:rPr lang="en-US" sz="3000" b="1" cap="all" spc="-5">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000" b="1"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barriers</a:t>
            </a:r>
            <a:r>
              <a:rPr lang="en-US" sz="3000" b="1" cap="all" spc="-1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000" b="1"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have or</a:t>
            </a:r>
            <a:r>
              <a:rPr lang="en-US" sz="3000" b="1" cap="all" spc="-2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000" b="1"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can</a:t>
            </a:r>
            <a:r>
              <a:rPr lang="en-US" sz="3000" b="1" cap="all" spc="-15">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000" b="1"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negatively</a:t>
            </a:r>
            <a:r>
              <a:rPr lang="en-US" sz="3000" b="1" cap="all" spc="-5">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000" b="1"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impact</a:t>
            </a:r>
            <a:r>
              <a:rPr lang="en-US" sz="3000" b="1" cap="all" spc="-1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000" b="1"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the</a:t>
            </a:r>
            <a:r>
              <a:rPr lang="en-US" sz="3000" b="1" cap="all" spc="-1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000" b="1"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project</a:t>
            </a:r>
            <a:r>
              <a:rPr lang="en-US" sz="3000" b="1" cap="all" spc="-1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team?</a:t>
            </a:r>
            <a:endParaRPr lang="en-US" sz="30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endParaRPr>
          </a:p>
        </p:txBody>
      </p:sp>
      <p:sp>
        <p:nvSpPr>
          <p:cNvPr id="5" name="TextBox 4">
            <a:extLst>
              <a:ext uri="{FF2B5EF4-FFF2-40B4-BE49-F238E27FC236}">
                <a16:creationId xmlns:a16="http://schemas.microsoft.com/office/drawing/2014/main" id="{D3ACD02E-214F-3CA8-67CC-1F2CC3334501}"/>
              </a:ext>
            </a:extLst>
          </p:cNvPr>
          <p:cNvSpPr txBox="1"/>
          <p:nvPr/>
        </p:nvSpPr>
        <p:spPr>
          <a:xfrm>
            <a:off x="6420465" y="2666999"/>
            <a:ext cx="5122606" cy="3216276"/>
          </a:xfrm>
          <a:prstGeom prst="rect">
            <a:avLst/>
          </a:prstGeom>
        </p:spPr>
        <p:txBody>
          <a:bodyPr vert="horz" lIns="91440" tIns="45720" rIns="91440" bIns="45720" rtlCol="0" anchor="t">
            <a:normAutofit/>
          </a:bodyPr>
          <a:lstStyle/>
          <a:p>
            <a:pPr>
              <a:spcBef>
                <a:spcPct val="20000"/>
              </a:spcBef>
              <a:spcAft>
                <a:spcPts val="600"/>
              </a:spcAft>
              <a:buClr>
                <a:schemeClr val="tx1"/>
              </a:buClr>
              <a:buSzPct val="100000"/>
              <a:buFont typeface="Arial"/>
              <a:buChar char="•"/>
            </a:pPr>
            <a:r>
              <a:rPr lang="en-US"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rPr>
              <a:t>The six steps in Berlo's model of communication are: the communications source, the message, the message's encoding, its delivery mechanism, its decoding, and the message receiver.</a:t>
            </a:r>
          </a:p>
        </p:txBody>
      </p:sp>
      <p:pic>
        <p:nvPicPr>
          <p:cNvPr id="4" name="Picture 3">
            <a:extLst>
              <a:ext uri="{FF2B5EF4-FFF2-40B4-BE49-F238E27FC236}">
                <a16:creationId xmlns:a16="http://schemas.microsoft.com/office/drawing/2014/main" id="{1B92C3D6-2132-80EE-5C4F-3E3D231FC4C9}"/>
              </a:ext>
            </a:extLst>
          </p:cNvPr>
          <p:cNvPicPr>
            <a:picLocks noChangeAspect="1"/>
          </p:cNvPicPr>
          <p:nvPr/>
        </p:nvPicPr>
        <p:blipFill>
          <a:blip r:embed="rId3"/>
          <a:stretch>
            <a:fillRect/>
          </a:stretch>
        </p:blipFill>
        <p:spPr>
          <a:xfrm>
            <a:off x="18837" y="1279524"/>
            <a:ext cx="6401628" cy="3216276"/>
          </a:xfrm>
          <a:prstGeom prst="roundRect">
            <a:avLst>
              <a:gd name="adj" fmla="val 3517"/>
            </a:avLst>
          </a:prstGeom>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1714734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DB7AFC-3759-C41D-16DB-668221BE88E9}"/>
              </a:ext>
            </a:extLst>
          </p:cNvPr>
          <p:cNvSpPr txBox="1"/>
          <p:nvPr/>
        </p:nvSpPr>
        <p:spPr>
          <a:xfrm>
            <a:off x="7530926" y="457199"/>
            <a:ext cx="4614877" cy="5943600"/>
          </a:xfrm>
          <a:prstGeom prst="rect">
            <a:avLst/>
          </a:prstGeom>
        </p:spPr>
        <p:txBody>
          <a:bodyPr vert="horz" lIns="91440" tIns="45720" rIns="91440" bIns="45720" rtlCol="0" anchor="ctr">
            <a:normAutofit/>
          </a:bodyPr>
          <a:lstStyle/>
          <a:p>
            <a:pPr marL="342900" lvl="0" indent="-342900">
              <a:lnSpc>
                <a:spcPct val="90000"/>
              </a:lnSpc>
              <a:spcBef>
                <a:spcPct val="0"/>
              </a:spcBef>
              <a:spcAft>
                <a:spcPts val="600"/>
              </a:spcAft>
              <a:buSzPts val="1200"/>
              <a:tabLst>
                <a:tab pos="673100" algn="l"/>
                <a:tab pos="673735" algn="l"/>
              </a:tabLst>
            </a:pPr>
            <a:r>
              <a:rPr lang="en-US" sz="36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Which</a:t>
            </a:r>
            <a:r>
              <a:rPr lang="en-US" sz="3600" b="1" kern="1200" cap="all" spc="-15"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6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communication</a:t>
            </a:r>
            <a:r>
              <a:rPr lang="en-US" sz="3600" b="1" kern="1200" cap="all" spc="-5"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6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barriers</a:t>
            </a:r>
            <a:r>
              <a:rPr lang="en-US" sz="3600" b="1" kern="1200" cap="all" spc="-10"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6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have or</a:t>
            </a:r>
            <a:r>
              <a:rPr lang="en-US" sz="3600" b="1" kern="1200" cap="all" spc="-20"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6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can</a:t>
            </a:r>
            <a:r>
              <a:rPr lang="en-US" sz="3600" b="1" kern="1200" cap="all" spc="-15"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6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negatively</a:t>
            </a:r>
            <a:r>
              <a:rPr lang="en-US" sz="3600" b="1" kern="1200" cap="all" spc="-5"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6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impact</a:t>
            </a:r>
            <a:r>
              <a:rPr lang="en-US" sz="3600" b="1" kern="1200" cap="all" spc="-10"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6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the</a:t>
            </a:r>
            <a:r>
              <a:rPr lang="en-US" sz="3600" b="1" kern="1200" cap="all" spc="-10"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a:t>
            </a:r>
            <a:r>
              <a:rPr lang="en-US" sz="3600" b="1"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project</a:t>
            </a:r>
            <a:r>
              <a:rPr lang="en-US" sz="3600" b="1" kern="1200" cap="all" spc="-10"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rPr>
              <a:t> team.</a:t>
            </a:r>
            <a:endParaRPr lang="en-US" sz="3600" kern="1200" cap="all" dirty="0">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endParaRPr>
          </a:p>
        </p:txBody>
      </p:sp>
      <p:sp>
        <p:nvSpPr>
          <p:cNvPr id="10" name="Rectangle 9">
            <a:extLst>
              <a:ext uri="{FF2B5EF4-FFF2-40B4-BE49-F238E27FC236}">
                <a16:creationId xmlns:a16="http://schemas.microsoft.com/office/drawing/2014/main" id="{D0672142-94D6-400E-B188-309B101D8B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32169" cy="685800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127259A-B804-4AD2-9BC6-66F7BB2185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908066" y="3195797"/>
            <a:ext cx="6858000" cy="466406"/>
          </a:xfrm>
          <a:prstGeom prst="rect">
            <a:avLst/>
          </a:prstGeom>
          <a:gradFill>
            <a:gsLst>
              <a:gs pos="0">
                <a:srgbClr val="363D46">
                  <a:alpha val="0"/>
                </a:srgbClr>
              </a:gs>
              <a:gs pos="100000">
                <a:srgbClr val="363D46">
                  <a:lumMod val="75000"/>
                </a:srgbClr>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cxnSp>
        <p:nvCxnSpPr>
          <p:cNvPr id="14" name="Straight Connector 13">
            <a:extLst>
              <a:ext uri="{FF2B5EF4-FFF2-40B4-BE49-F238E27FC236}">
                <a16:creationId xmlns:a16="http://schemas.microsoft.com/office/drawing/2014/main" id="{39B4E8A7-8505-4752-9B81-C739116CE02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5400000">
            <a:off x="4150420" y="3429000"/>
            <a:ext cx="6858000" cy="0"/>
          </a:xfrm>
          <a:prstGeom prst="line">
            <a:avLst/>
          </a:prstGeom>
          <a:solidFill>
            <a:srgbClr val="FFFFFF"/>
          </a:solidFill>
          <a:ln w="38100" cap="flat">
            <a:gradFill flip="none" rotWithShape="1">
              <a:gsLst>
                <a:gs pos="0">
                  <a:srgbClr val="363D46"/>
                </a:gs>
                <a:gs pos="100000">
                  <a:srgbClr val="363D46">
                    <a:lumMod val="75000"/>
                  </a:srgbClr>
                </a:gs>
              </a:gsLst>
              <a:lin ang="5400000" scaled="0"/>
              <a:tileRect/>
            </a:gradFill>
            <a:miter lim="800000"/>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cxnSp>
      <p:graphicFrame>
        <p:nvGraphicFramePr>
          <p:cNvPr id="5" name="TextBox 2">
            <a:extLst>
              <a:ext uri="{FF2B5EF4-FFF2-40B4-BE49-F238E27FC236}">
                <a16:creationId xmlns:a16="http://schemas.microsoft.com/office/drawing/2014/main" id="{E0EE7DDB-082A-A8F8-CFEC-7EA3DEC09249}"/>
              </a:ext>
            </a:extLst>
          </p:cNvPr>
          <p:cNvGraphicFramePr/>
          <p:nvPr>
            <p:extLst>
              <p:ext uri="{D42A27DB-BD31-4B8C-83A1-F6EECF244321}">
                <p14:modId xmlns:p14="http://schemas.microsoft.com/office/powerpoint/2010/main" val="2667972704"/>
              </p:ext>
            </p:extLst>
          </p:nvPr>
        </p:nvGraphicFramePr>
        <p:xfrm>
          <a:off x="643467" y="643467"/>
          <a:ext cx="6243992" cy="55710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706448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45B1870-CC52-3548-9861-4AABDC84B9C2}"/>
              </a:ext>
            </a:extLst>
          </p:cNvPr>
          <p:cNvSpPr txBox="1"/>
          <p:nvPr/>
        </p:nvSpPr>
        <p:spPr>
          <a:xfrm>
            <a:off x="2722206" y="335616"/>
            <a:ext cx="6097554" cy="830997"/>
          </a:xfrm>
          <a:prstGeom prst="rect">
            <a:avLst/>
          </a:prstGeom>
          <a:noFill/>
        </p:spPr>
        <p:txBody>
          <a:bodyPr wrap="square">
            <a:spAutoFit/>
          </a:bodyPr>
          <a:lstStyle/>
          <a:p>
            <a:pPr marL="342900" lvl="0" indent="-342900">
              <a:spcBef>
                <a:spcPts val="680"/>
              </a:spcBef>
              <a:buSzPts val="1200"/>
              <a:buFont typeface="Symbol" panose="05050102010706020507" pitchFamily="18" charset="2"/>
              <a:buChar char=""/>
              <a:tabLst>
                <a:tab pos="673100" algn="l"/>
                <a:tab pos="673735" algn="l"/>
              </a:tabLst>
            </a:pPr>
            <a:r>
              <a:rPr lang="en-US" sz="1800" b="1" dirty="0">
                <a:effectLst/>
                <a:latin typeface="Arial" panose="020B0604020202020204" pitchFamily="34" charset="0"/>
                <a:ea typeface="Symbol" panose="05050102010706020507" pitchFamily="18" charset="2"/>
                <a:cs typeface="Symbol" panose="05050102010706020507" pitchFamily="18" charset="2"/>
              </a:rPr>
              <a:t>Discuss</a:t>
            </a:r>
            <a:r>
              <a:rPr lang="en-US" sz="1800" b="1" spc="-55" dirty="0">
                <a:effectLst/>
                <a:latin typeface="Arial" panose="020B0604020202020204" pitchFamily="34" charset="0"/>
                <a:ea typeface="Symbol" panose="05050102010706020507" pitchFamily="18" charset="2"/>
                <a:cs typeface="Symbol" panose="05050102010706020507" pitchFamily="18" charset="2"/>
              </a:rPr>
              <a:t> </a:t>
            </a:r>
            <a:r>
              <a:rPr lang="en-US" sz="1800" b="1" dirty="0">
                <a:effectLst/>
                <a:latin typeface="Arial" panose="020B0604020202020204" pitchFamily="34" charset="0"/>
                <a:ea typeface="Symbol" panose="05050102010706020507" pitchFamily="18" charset="2"/>
                <a:cs typeface="Symbol" panose="05050102010706020507" pitchFamily="18" charset="2"/>
              </a:rPr>
              <a:t>the</a:t>
            </a:r>
            <a:r>
              <a:rPr lang="en-US" sz="1800" b="1" spc="-50" dirty="0">
                <a:effectLst/>
                <a:latin typeface="Arial" panose="020B0604020202020204" pitchFamily="34" charset="0"/>
                <a:ea typeface="Symbol" panose="05050102010706020507" pitchFamily="18" charset="2"/>
                <a:cs typeface="Symbol" panose="05050102010706020507" pitchFamily="18" charset="2"/>
              </a:rPr>
              <a:t> </a:t>
            </a:r>
            <a:r>
              <a:rPr lang="en-US" sz="1800" b="1" dirty="0">
                <a:effectLst/>
                <a:latin typeface="Arial" panose="020B0604020202020204" pitchFamily="34" charset="0"/>
                <a:ea typeface="Symbol" panose="05050102010706020507" pitchFamily="18" charset="2"/>
                <a:cs typeface="Symbol" panose="05050102010706020507" pitchFamily="18" charset="2"/>
              </a:rPr>
              <a:t>channels</a:t>
            </a:r>
            <a:r>
              <a:rPr lang="en-US" sz="1800" b="1" spc="-50" dirty="0">
                <a:effectLst/>
                <a:latin typeface="Arial" panose="020B0604020202020204" pitchFamily="34" charset="0"/>
                <a:ea typeface="Symbol" panose="05050102010706020507" pitchFamily="18" charset="2"/>
                <a:cs typeface="Symbol" panose="05050102010706020507" pitchFamily="18" charset="2"/>
              </a:rPr>
              <a:t> </a:t>
            </a:r>
            <a:r>
              <a:rPr lang="en-US" sz="1800" b="1" dirty="0">
                <a:effectLst/>
                <a:latin typeface="Arial" panose="020B0604020202020204" pitchFamily="34" charset="0"/>
                <a:ea typeface="Symbol" panose="05050102010706020507" pitchFamily="18" charset="2"/>
                <a:cs typeface="Symbol" panose="05050102010706020507" pitchFamily="18" charset="2"/>
              </a:rPr>
              <a:t>of</a:t>
            </a:r>
            <a:r>
              <a:rPr lang="en-US" sz="1800" b="1" spc="-45" dirty="0">
                <a:effectLst/>
                <a:latin typeface="Arial" panose="020B0604020202020204" pitchFamily="34" charset="0"/>
                <a:ea typeface="Symbol" panose="05050102010706020507" pitchFamily="18" charset="2"/>
                <a:cs typeface="Symbol" panose="05050102010706020507" pitchFamily="18" charset="2"/>
              </a:rPr>
              <a:t> </a:t>
            </a:r>
            <a:r>
              <a:rPr lang="en-US" sz="1800" b="1" dirty="0">
                <a:effectLst/>
                <a:latin typeface="Arial" panose="020B0604020202020204" pitchFamily="34" charset="0"/>
                <a:ea typeface="Symbol" panose="05050102010706020507" pitchFamily="18" charset="2"/>
                <a:cs typeface="Symbol" panose="05050102010706020507" pitchFamily="18" charset="2"/>
              </a:rPr>
              <a:t>communication</a:t>
            </a:r>
            <a:r>
              <a:rPr lang="en-US" sz="1800" b="1" spc="-45" dirty="0">
                <a:effectLst/>
                <a:latin typeface="Arial" panose="020B0604020202020204" pitchFamily="34" charset="0"/>
                <a:ea typeface="Symbol" panose="05050102010706020507" pitchFamily="18" charset="2"/>
                <a:cs typeface="Symbol" panose="05050102010706020507" pitchFamily="18" charset="2"/>
              </a:rPr>
              <a:t> </a:t>
            </a:r>
            <a:r>
              <a:rPr lang="en-US" sz="1800" b="1" dirty="0">
                <a:effectLst/>
                <a:latin typeface="Arial" panose="020B0604020202020204" pitchFamily="34" charset="0"/>
                <a:ea typeface="Symbol" panose="05050102010706020507" pitchFamily="18" charset="2"/>
                <a:cs typeface="Symbol" panose="05050102010706020507" pitchFamily="18" charset="2"/>
              </a:rPr>
              <a:t>to</a:t>
            </a:r>
            <a:r>
              <a:rPr lang="en-US" sz="1800" b="1" spc="-55" dirty="0">
                <a:effectLst/>
                <a:latin typeface="Arial" panose="020B0604020202020204" pitchFamily="34" charset="0"/>
                <a:ea typeface="Symbol" panose="05050102010706020507" pitchFamily="18" charset="2"/>
                <a:cs typeface="Symbol" panose="05050102010706020507" pitchFamily="18" charset="2"/>
              </a:rPr>
              <a:t> </a:t>
            </a:r>
            <a:r>
              <a:rPr lang="en-US" sz="1800" b="1" dirty="0">
                <a:effectLst/>
                <a:latin typeface="Arial" panose="020B0604020202020204" pitchFamily="34" charset="0"/>
                <a:ea typeface="Symbol" panose="05050102010706020507" pitchFamily="18" charset="2"/>
                <a:cs typeface="Symbol" panose="05050102010706020507" pitchFamily="18" charset="2"/>
              </a:rPr>
              <a:t>be</a:t>
            </a:r>
            <a:r>
              <a:rPr lang="en-US" sz="1800" b="1" spc="-45" dirty="0">
                <a:effectLst/>
                <a:latin typeface="Arial" panose="020B0604020202020204" pitchFamily="34" charset="0"/>
                <a:ea typeface="Symbol" panose="05050102010706020507" pitchFamily="18" charset="2"/>
                <a:cs typeface="Symbol" panose="05050102010706020507" pitchFamily="18" charset="2"/>
              </a:rPr>
              <a:t> </a:t>
            </a:r>
            <a:r>
              <a:rPr lang="en-US" sz="1800" b="1" dirty="0">
                <a:effectLst/>
                <a:latin typeface="Arial" panose="020B0604020202020204" pitchFamily="34" charset="0"/>
                <a:ea typeface="Symbol" panose="05050102010706020507" pitchFamily="18" charset="2"/>
                <a:cs typeface="Symbol" panose="05050102010706020507" pitchFamily="18" charset="2"/>
              </a:rPr>
              <a:t>used</a:t>
            </a:r>
            <a:r>
              <a:rPr lang="en-US" sz="1800" b="1" spc="-40" dirty="0">
                <a:effectLst/>
                <a:latin typeface="Arial" panose="020B0604020202020204" pitchFamily="34" charset="0"/>
                <a:ea typeface="Symbol" panose="05050102010706020507" pitchFamily="18" charset="2"/>
                <a:cs typeface="Symbol" panose="05050102010706020507" pitchFamily="18" charset="2"/>
              </a:rPr>
              <a:t> </a:t>
            </a:r>
            <a:r>
              <a:rPr lang="en-US" sz="1800" b="1" dirty="0">
                <a:effectLst/>
                <a:latin typeface="Arial" panose="020B0604020202020204" pitchFamily="34" charset="0"/>
                <a:ea typeface="Symbol" panose="05050102010706020507" pitchFamily="18" charset="2"/>
                <a:cs typeface="Symbol" panose="05050102010706020507" pitchFamily="18" charset="2"/>
              </a:rPr>
              <a:t>by</a:t>
            </a:r>
            <a:r>
              <a:rPr lang="en-US" sz="1800" b="1" spc="-55" dirty="0">
                <a:effectLst/>
                <a:latin typeface="Arial" panose="020B0604020202020204" pitchFamily="34" charset="0"/>
                <a:ea typeface="Symbol" panose="05050102010706020507" pitchFamily="18" charset="2"/>
                <a:cs typeface="Symbol" panose="05050102010706020507" pitchFamily="18" charset="2"/>
              </a:rPr>
              <a:t> </a:t>
            </a:r>
            <a:r>
              <a:rPr lang="en-US" sz="1800" b="1" dirty="0">
                <a:effectLst/>
                <a:latin typeface="Arial" panose="020B0604020202020204" pitchFamily="34" charset="0"/>
                <a:ea typeface="Symbol" panose="05050102010706020507" pitchFamily="18" charset="2"/>
                <a:cs typeface="Symbol" panose="05050102010706020507" pitchFamily="18" charset="2"/>
              </a:rPr>
              <a:t>Tom</a:t>
            </a:r>
            <a:r>
              <a:rPr lang="en-US" sz="1800" b="1" spc="-55" dirty="0">
                <a:effectLst/>
                <a:latin typeface="Arial" panose="020B0604020202020204" pitchFamily="34" charset="0"/>
                <a:ea typeface="Symbol" panose="05050102010706020507" pitchFamily="18" charset="2"/>
                <a:cs typeface="Symbol" panose="05050102010706020507" pitchFamily="18" charset="2"/>
              </a:rPr>
              <a:t> </a:t>
            </a:r>
            <a:r>
              <a:rPr lang="en-US" sz="1800" b="1" dirty="0">
                <a:effectLst/>
                <a:latin typeface="Arial" panose="020B0604020202020204" pitchFamily="34" charset="0"/>
                <a:ea typeface="Symbol" panose="05050102010706020507" pitchFamily="18" charset="2"/>
                <a:cs typeface="Symbol" panose="05050102010706020507" pitchFamily="18" charset="2"/>
              </a:rPr>
              <a:t>to</a:t>
            </a:r>
            <a:r>
              <a:rPr lang="en-US" sz="1800" b="1" spc="-50" dirty="0">
                <a:effectLst/>
                <a:latin typeface="Arial" panose="020B0604020202020204" pitchFamily="34" charset="0"/>
                <a:ea typeface="Symbol" panose="05050102010706020507" pitchFamily="18" charset="2"/>
                <a:cs typeface="Symbol" panose="05050102010706020507" pitchFamily="18" charset="2"/>
              </a:rPr>
              <a:t> </a:t>
            </a:r>
            <a:r>
              <a:rPr lang="en-US" sz="1800" b="1" dirty="0">
                <a:effectLst/>
                <a:latin typeface="Arial" panose="020B0604020202020204" pitchFamily="34" charset="0"/>
                <a:ea typeface="Symbol" panose="05050102010706020507" pitchFamily="18" charset="2"/>
                <a:cs typeface="Symbol" panose="05050102010706020507" pitchFamily="18" charset="2"/>
              </a:rPr>
              <a:t>improve</a:t>
            </a:r>
            <a:r>
              <a:rPr lang="en-US" sz="1800" b="1" spc="-50" dirty="0">
                <a:effectLst/>
                <a:latin typeface="Arial" panose="020B0604020202020204" pitchFamily="34" charset="0"/>
                <a:ea typeface="Symbol" panose="05050102010706020507" pitchFamily="18" charset="2"/>
                <a:cs typeface="Symbol" panose="05050102010706020507" pitchFamily="18" charset="2"/>
              </a:rPr>
              <a:t> </a:t>
            </a:r>
            <a:r>
              <a:rPr lang="en-US" sz="1800" b="1" spc="-10" dirty="0">
                <a:effectLst/>
                <a:latin typeface="Arial" panose="020B0604020202020204" pitchFamily="34" charset="0"/>
                <a:ea typeface="Symbol" panose="05050102010706020507" pitchFamily="18" charset="2"/>
                <a:cs typeface="Symbol" panose="05050102010706020507" pitchFamily="18" charset="2"/>
              </a:rPr>
              <a:t>communication?</a:t>
            </a:r>
            <a:endParaRPr lang="en-GB" sz="1600" dirty="0">
              <a:effectLst/>
              <a:latin typeface="Arial" panose="020B0604020202020204" pitchFamily="34" charset="0"/>
              <a:ea typeface="Symbol" panose="05050102010706020507" pitchFamily="18" charset="2"/>
              <a:cs typeface="Symbol" panose="05050102010706020507" pitchFamily="18" charset="2"/>
            </a:endParaRPr>
          </a:p>
          <a:p>
            <a:r>
              <a:rPr lang="en-US" sz="1200" b="1" dirty="0">
                <a:effectLst/>
                <a:latin typeface="Arial" panose="020B0604020202020204" pitchFamily="34" charset="0"/>
                <a:ea typeface="Arial" panose="020B0604020202020204" pitchFamily="34" charset="0"/>
              </a:rPr>
              <a:t> </a:t>
            </a:r>
            <a:endParaRPr lang="en-GB" sz="1600" dirty="0">
              <a:effectLst/>
              <a:latin typeface="Arial" panose="020B0604020202020204" pitchFamily="34" charset="0"/>
              <a:ea typeface="Arial" panose="020B0604020202020204" pitchFamily="34" charset="0"/>
            </a:endParaRPr>
          </a:p>
        </p:txBody>
      </p:sp>
      <p:graphicFrame>
        <p:nvGraphicFramePr>
          <p:cNvPr id="7" name="TextBox 3">
            <a:extLst>
              <a:ext uri="{FF2B5EF4-FFF2-40B4-BE49-F238E27FC236}">
                <a16:creationId xmlns:a16="http://schemas.microsoft.com/office/drawing/2014/main" id="{F67C555A-33E9-D45F-ABCE-67C4AC4467F7}"/>
              </a:ext>
            </a:extLst>
          </p:cNvPr>
          <p:cNvGraphicFramePr/>
          <p:nvPr>
            <p:extLst>
              <p:ext uri="{D42A27DB-BD31-4B8C-83A1-F6EECF244321}">
                <p14:modId xmlns:p14="http://schemas.microsoft.com/office/powerpoint/2010/main" val="3891972548"/>
              </p:ext>
            </p:extLst>
          </p:nvPr>
        </p:nvGraphicFramePr>
        <p:xfrm>
          <a:off x="149679" y="335616"/>
          <a:ext cx="11607281" cy="36933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a:extLst>
              <a:ext uri="{FF2B5EF4-FFF2-40B4-BE49-F238E27FC236}">
                <a16:creationId xmlns:a16="http://schemas.microsoft.com/office/drawing/2014/main" id="{85BA4A7E-BFDF-671E-3A21-4185408DBC7E}"/>
              </a:ext>
            </a:extLst>
          </p:cNvPr>
          <p:cNvSpPr txBox="1"/>
          <p:nvPr/>
        </p:nvSpPr>
        <p:spPr>
          <a:xfrm>
            <a:off x="717097" y="3303636"/>
            <a:ext cx="10757806" cy="1754326"/>
          </a:xfrm>
          <a:prstGeom prst="rect">
            <a:avLst/>
          </a:prstGeom>
          <a:noFill/>
        </p:spPr>
        <p:txBody>
          <a:bodyPr wrap="square">
            <a:spAutoFit/>
          </a:bodyPr>
          <a:lstStyle/>
          <a:p>
            <a:r>
              <a:rPr lang="en-GB" dirty="0"/>
              <a:t>The following ways that open lines of communication can benefit the workplace. People can: Provide information quickly or in a timely manner to ensure that everyone on the team is informed. This will increase productivity because team members will know what is expected of them. Promote group dialogue and criticism provide workers a channel to express their worries or inquiries Inspire more collaboration within the team strengthen the bonds between </a:t>
            </a:r>
            <a:r>
              <a:rPr lang="en-GB" dirty="0" err="1"/>
              <a:t>coworkers</a:t>
            </a:r>
            <a:endParaRPr lang="en-GB" dirty="0"/>
          </a:p>
        </p:txBody>
      </p:sp>
    </p:spTree>
    <p:extLst>
      <p:ext uri="{BB962C8B-B14F-4D97-AF65-F5344CB8AC3E}">
        <p14:creationId xmlns:p14="http://schemas.microsoft.com/office/powerpoint/2010/main" val="1488394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0211C95-43DE-04DE-F013-2D5A1530E7E0}"/>
              </a:ext>
            </a:extLst>
          </p:cNvPr>
          <p:cNvSpPr txBox="1"/>
          <p:nvPr/>
        </p:nvSpPr>
        <p:spPr>
          <a:xfrm>
            <a:off x="1716832" y="531845"/>
            <a:ext cx="9069355" cy="369332"/>
          </a:xfrm>
          <a:prstGeom prst="rect">
            <a:avLst/>
          </a:prstGeom>
          <a:noFill/>
        </p:spPr>
        <p:txBody>
          <a:bodyPr wrap="square" rtlCol="0">
            <a:spAutoFit/>
          </a:bodyPr>
          <a:lstStyle/>
          <a:p>
            <a:r>
              <a:rPr lang="en-GB" dirty="0"/>
              <a:t>REFERENCE LIST </a:t>
            </a:r>
          </a:p>
        </p:txBody>
      </p:sp>
      <p:sp>
        <p:nvSpPr>
          <p:cNvPr id="4" name="TextBox 3">
            <a:extLst>
              <a:ext uri="{FF2B5EF4-FFF2-40B4-BE49-F238E27FC236}">
                <a16:creationId xmlns:a16="http://schemas.microsoft.com/office/drawing/2014/main" id="{44ABB9DB-D836-E1E6-050C-28F96B300CBC}"/>
              </a:ext>
            </a:extLst>
          </p:cNvPr>
          <p:cNvSpPr txBox="1"/>
          <p:nvPr/>
        </p:nvSpPr>
        <p:spPr>
          <a:xfrm>
            <a:off x="485192" y="1413833"/>
            <a:ext cx="10692882" cy="5244449"/>
          </a:xfrm>
          <a:prstGeom prst="rect">
            <a:avLst/>
          </a:prstGeom>
          <a:noFill/>
        </p:spPr>
        <p:txBody>
          <a:bodyPr wrap="square" rtlCol="0">
            <a:spAutoFit/>
          </a:bodyPr>
          <a:lstStyle/>
          <a:p>
            <a:pPr>
              <a:lnSpc>
                <a:spcPct val="170000"/>
              </a:lnSpc>
            </a:pPr>
            <a:r>
              <a:rPr lang="en-GB" sz="2000" dirty="0"/>
              <a:t>Boddy, D 2016, </a:t>
            </a:r>
            <a:r>
              <a:rPr lang="en-GB" sz="2000" i="1" dirty="0"/>
              <a:t>Management : An Introduction</a:t>
            </a:r>
            <a:r>
              <a:rPr lang="en-GB" sz="2000" dirty="0"/>
              <a:t>, Pearson Education Limited, Harlow, United Kingdom.</a:t>
            </a:r>
          </a:p>
          <a:p>
            <a:pPr>
              <a:lnSpc>
                <a:spcPct val="170000"/>
              </a:lnSpc>
            </a:pPr>
            <a:r>
              <a:rPr lang="en-GB" sz="1800" dirty="0">
                <a:latin typeface="Arial" panose="020B0604020202020204" pitchFamily="34" charset="0"/>
              </a:rPr>
              <a:t>Griffith, B., and Dunham, E., (2015), Working in Teams: moving from high potential to high performance, Los Angeles, SAGE Publications. </a:t>
            </a:r>
          </a:p>
          <a:p>
            <a:pPr>
              <a:lnSpc>
                <a:spcPct val="170000"/>
              </a:lnSpc>
            </a:pPr>
            <a:r>
              <a:rPr lang="en-GB" sz="1800" dirty="0"/>
              <a:t>Rayudu, C., 2009, Communication, Global Media, Mumbai. Available from: ProQuest </a:t>
            </a:r>
            <a:r>
              <a:rPr lang="en-GB" sz="1800" dirty="0" err="1"/>
              <a:t>Ebook</a:t>
            </a:r>
            <a:r>
              <a:rPr lang="en-GB" sz="1800" dirty="0"/>
              <a:t> Central. [16 May 2020</a:t>
            </a:r>
          </a:p>
          <a:p>
            <a:pPr>
              <a:lnSpc>
                <a:spcPct val="170000"/>
              </a:lnSpc>
            </a:pPr>
            <a:r>
              <a:rPr lang="en-GB" sz="1800" dirty="0"/>
              <a:t>Belbin, M., (2010), </a:t>
            </a:r>
            <a:r>
              <a:rPr lang="en-GB" sz="1800" i="1" dirty="0"/>
              <a:t>Team Roles at Work</a:t>
            </a:r>
            <a:r>
              <a:rPr lang="en-GB" sz="1800" dirty="0"/>
              <a:t>, eBook Collection (EBSCOhost), Routledge</a:t>
            </a:r>
          </a:p>
          <a:p>
            <a:r>
              <a:rPr lang="en-GB" sz="1800" dirty="0">
                <a:latin typeface="Arial" panose="020B0604020202020204" pitchFamily="34" charset="0"/>
                <a:cs typeface="Arial" panose="020B0604020202020204" pitchFamily="34" charset="0"/>
              </a:rPr>
              <a:t>Robbins, SP, &amp; Coulter, MA 2017, Management, Global Edition, Pearson Education Limited, Harlow, United Kingdom. Available from: ProQuest </a:t>
            </a:r>
            <a:r>
              <a:rPr lang="en-GB" sz="1800" dirty="0" err="1">
                <a:latin typeface="Arial" panose="020B0604020202020204" pitchFamily="34" charset="0"/>
                <a:cs typeface="Arial" panose="020B0604020202020204" pitchFamily="34" charset="0"/>
              </a:rPr>
              <a:t>Ebook</a:t>
            </a:r>
            <a:r>
              <a:rPr lang="en-GB" sz="1800" dirty="0">
                <a:latin typeface="Arial" panose="020B0604020202020204" pitchFamily="34" charset="0"/>
                <a:cs typeface="Arial" panose="020B0604020202020204" pitchFamily="34" charset="0"/>
              </a:rPr>
              <a:t> Central. [7 May 2020].</a:t>
            </a:r>
            <a:endParaRPr lang="es-ES" sz="1800" dirty="0">
              <a:latin typeface="Arial" panose="020B0604020202020204" pitchFamily="34" charset="0"/>
              <a:cs typeface="Arial" panose="020B0604020202020204" pitchFamily="34" charset="0"/>
            </a:endParaRPr>
          </a:p>
          <a:p>
            <a:endParaRPr lang="es-ES" sz="1800">
              <a:latin typeface="Arial" panose="020B0604020202020204" pitchFamily="34" charset="0"/>
              <a:cs typeface="Arial" panose="020B0604020202020204" pitchFamily="34" charset="0"/>
            </a:endParaRPr>
          </a:p>
          <a:p>
            <a:pPr>
              <a:lnSpc>
                <a:spcPct val="170000"/>
              </a:lnSpc>
            </a:pPr>
            <a:endParaRPr lang="en-GB">
              <a:latin typeface="Arial" panose="020B0604020202020204" pitchFamily="34" charset="0"/>
            </a:endParaRPr>
          </a:p>
          <a:p>
            <a:pPr>
              <a:lnSpc>
                <a:spcPct val="170000"/>
              </a:lnSpc>
            </a:pPr>
            <a:endParaRPr lang="en-GB" sz="2000" dirty="0"/>
          </a:p>
        </p:txBody>
      </p:sp>
    </p:spTree>
    <p:extLst>
      <p:ext uri="{BB962C8B-B14F-4D97-AF65-F5344CB8AC3E}">
        <p14:creationId xmlns:p14="http://schemas.microsoft.com/office/powerpoint/2010/main" val="1717979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0e7fbce4-8ae7-4085-8b0a-9efa4c7cae6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BC82BA29BF39F489C170C211ED5E0A2" ma:contentTypeVersion="8" ma:contentTypeDescription="Create a new document." ma:contentTypeScope="" ma:versionID="eef067d7a043f69889a67cdea5edfbad">
  <xsd:schema xmlns:xsd="http://www.w3.org/2001/XMLSchema" xmlns:xs="http://www.w3.org/2001/XMLSchema" xmlns:p="http://schemas.microsoft.com/office/2006/metadata/properties" xmlns:ns3="0e7fbce4-8ae7-4085-8b0a-9efa4c7cae6d" xmlns:ns4="4eb0a523-77d0-454a-93a8-50ca111d3c44" targetNamespace="http://schemas.microsoft.com/office/2006/metadata/properties" ma:root="true" ma:fieldsID="6d4b0e2098887fa5f37cba0b6b5bccf7" ns3:_="" ns4:_="">
    <xsd:import namespace="0e7fbce4-8ae7-4085-8b0a-9efa4c7cae6d"/>
    <xsd:import namespace="4eb0a523-77d0-454a-93a8-50ca111d3c44"/>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7fbce4-8ae7-4085-8b0a-9efa4c7cae6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eb0a523-77d0-454a-93a8-50ca111d3c44"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137551-CD8F-4200-B612-C4D85FD83077}">
  <ds:schemaRefs>
    <ds:schemaRef ds:uri="http://schemas.openxmlformats.org/package/2006/metadata/core-properties"/>
    <ds:schemaRef ds:uri="http://www.w3.org/XML/1998/namespace"/>
    <ds:schemaRef ds:uri="http://schemas.microsoft.com/office/2006/documentManagement/types"/>
    <ds:schemaRef ds:uri="http://purl.org/dc/elements/1.1/"/>
    <ds:schemaRef ds:uri="http://purl.org/dc/dcmitype/"/>
    <ds:schemaRef ds:uri="http://schemas.microsoft.com/office/infopath/2007/PartnerControls"/>
    <ds:schemaRef ds:uri="http://purl.org/dc/terms/"/>
    <ds:schemaRef ds:uri="http://schemas.microsoft.com/office/2006/metadata/properties"/>
    <ds:schemaRef ds:uri="4eb0a523-77d0-454a-93a8-50ca111d3c44"/>
    <ds:schemaRef ds:uri="0e7fbce4-8ae7-4085-8b0a-9efa4c7cae6d"/>
  </ds:schemaRefs>
</ds:datastoreItem>
</file>

<file path=customXml/itemProps2.xml><?xml version="1.0" encoding="utf-8"?>
<ds:datastoreItem xmlns:ds="http://schemas.openxmlformats.org/officeDocument/2006/customXml" ds:itemID="{ED05A9AC-14F2-42E4-904B-43004658B98B}">
  <ds:schemaRefs>
    <ds:schemaRef ds:uri="http://schemas.microsoft.com/sharepoint/v3/contenttype/forms"/>
  </ds:schemaRefs>
</ds:datastoreItem>
</file>

<file path=customXml/itemProps3.xml><?xml version="1.0" encoding="utf-8"?>
<ds:datastoreItem xmlns:ds="http://schemas.openxmlformats.org/officeDocument/2006/customXml" ds:itemID="{73E518CF-02AB-4789-A76A-4A5EA93B02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7fbce4-8ae7-4085-8b0a-9efa4c7cae6d"/>
    <ds:schemaRef ds:uri="4eb0a523-77d0-454a-93a8-50ca111d3c4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Mesh design</Template>
  <TotalTime>125</TotalTime>
  <Words>793</Words>
  <Application>Microsoft Office PowerPoint</Application>
  <PresentationFormat>Widescreen</PresentationFormat>
  <Paragraphs>58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Century Gothic</vt:lpstr>
      <vt:lpstr>Symbol</vt:lpstr>
      <vt:lpstr>Mesh</vt:lpstr>
      <vt:lpstr>Strategies for effective communication in a business setting </vt:lpstr>
      <vt:lpstr>INTRODUCTION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Strategies for effective communication in a business setting </dc:title>
  <dc:creator>Berfin Sahin (2120511)</dc:creator>
  <cp:lastModifiedBy>berfin sahin</cp:lastModifiedBy>
  <cp:revision>1</cp:revision>
  <dcterms:created xsi:type="dcterms:W3CDTF">2023-04-05T18:22:38Z</dcterms:created>
  <dcterms:modified xsi:type="dcterms:W3CDTF">2023-04-05T20:34:14Z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0x0101002BC82BA29BF39F489C170C211ED5E0A2</vt:lpwstr>
  </property>
</Properties>
</file>