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9" r:id="rId4"/>
    <p:sldId id="258" r:id="rId5"/>
    <p:sldId id="278" r:id="rId6"/>
    <p:sldId id="259" r:id="rId7"/>
    <p:sldId id="269" r:id="rId8"/>
    <p:sldId id="260" r:id="rId9"/>
    <p:sldId id="277" r:id="rId10"/>
    <p:sldId id="261" r:id="rId11"/>
    <p:sldId id="276" r:id="rId12"/>
    <p:sldId id="262" r:id="rId13"/>
    <p:sldId id="275" r:id="rId14"/>
    <p:sldId id="263" r:id="rId15"/>
    <p:sldId id="264" r:id="rId16"/>
    <p:sldId id="265"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0" d="100"/>
          <a:sy n="70" d="100"/>
        </p:scale>
        <p:origin x="44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2/11/2019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2/11/2019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MpVyEizLXKE" TargetMode="External"/><Relationship Id="rId2" Type="http://schemas.openxmlformats.org/officeDocument/2006/relationships/slideLayout" Target="../slideLayouts/slideLayout2.xml"/><Relationship Id="rId1" Type="http://schemas.openxmlformats.org/officeDocument/2006/relationships/video" Target="https://www.youtube.com/embed/MpVyEizLXKE" TargetMode="Externa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h4wuHplQO58" TargetMode="External"/><Relationship Id="rId2" Type="http://schemas.openxmlformats.org/officeDocument/2006/relationships/slideLayout" Target="../slideLayouts/slideLayout2.xml"/><Relationship Id="rId1" Type="http://schemas.openxmlformats.org/officeDocument/2006/relationships/video" Target="https://www.youtube.com/embed/h4wuHplQO58"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uxJ-EvKLurw" TargetMode="External"/><Relationship Id="rId2" Type="http://schemas.openxmlformats.org/officeDocument/2006/relationships/slideLayout" Target="../slideLayouts/slideLayout2.xml"/><Relationship Id="rId1" Type="http://schemas.openxmlformats.org/officeDocument/2006/relationships/video" Target="https://www.youtube.com/embed/uxJ-EvKLurw"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YMm8DyFs59Q" TargetMode="External"/><Relationship Id="rId2" Type="http://schemas.openxmlformats.org/officeDocument/2006/relationships/slideLayout" Target="../slideLayouts/slideLayout2.xml"/><Relationship Id="rId1" Type="http://schemas.openxmlformats.org/officeDocument/2006/relationships/video" Target="https://www.youtube.com/embed/YMm8DyFs59Q"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mti_qkUKwtk" TargetMode="External"/><Relationship Id="rId2" Type="http://schemas.openxmlformats.org/officeDocument/2006/relationships/slideLayout" Target="../slideLayouts/slideLayout2.xml"/><Relationship Id="rId1" Type="http://schemas.openxmlformats.org/officeDocument/2006/relationships/video" Target="https://www.youtube.com/embed/mti_qkUKwtk"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54RNTE4JSx8" TargetMode="External"/><Relationship Id="rId2" Type="http://schemas.openxmlformats.org/officeDocument/2006/relationships/slideLayout" Target="../slideLayouts/slideLayout2.xml"/><Relationship Id="rId1" Type="http://schemas.openxmlformats.org/officeDocument/2006/relationships/video" Target="https://www.youtube.com/embed/54RNTE4JSx8" TargetMode="Externa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0AC29-9506-49E8-9E6D-337EFE09921F}"/>
              </a:ext>
            </a:extLst>
          </p:cNvPr>
          <p:cNvSpPr>
            <a:spLocks noGrp="1"/>
          </p:cNvSpPr>
          <p:nvPr>
            <p:ph type="ctrTitle"/>
          </p:nvPr>
        </p:nvSpPr>
        <p:spPr/>
        <p:txBody>
          <a:bodyPr/>
          <a:lstStyle/>
          <a:p>
            <a:r>
              <a:rPr lang="en-GB" dirty="0"/>
              <a:t>Curating exhibitions</a:t>
            </a:r>
          </a:p>
        </p:txBody>
      </p:sp>
      <p:sp>
        <p:nvSpPr>
          <p:cNvPr id="3" name="Subtitle 2">
            <a:extLst>
              <a:ext uri="{FF2B5EF4-FFF2-40B4-BE49-F238E27FC236}">
                <a16:creationId xmlns:a16="http://schemas.microsoft.com/office/drawing/2014/main" id="{AD9B08ED-C9F3-489E-8571-4388C023A55A}"/>
              </a:ext>
            </a:extLst>
          </p:cNvPr>
          <p:cNvSpPr>
            <a:spLocks noGrp="1"/>
          </p:cNvSpPr>
          <p:nvPr>
            <p:ph type="subTitle" idx="1"/>
          </p:nvPr>
        </p:nvSpPr>
        <p:spPr/>
        <p:txBody>
          <a:bodyPr/>
          <a:lstStyle/>
          <a:p>
            <a:r>
              <a:rPr lang="en-GB" dirty="0"/>
              <a:t>Some ideas, examples, general links to various approaches for exhibitions or festivals</a:t>
            </a:r>
          </a:p>
        </p:txBody>
      </p:sp>
    </p:spTree>
    <p:extLst>
      <p:ext uri="{BB962C8B-B14F-4D97-AF65-F5344CB8AC3E}">
        <p14:creationId xmlns:p14="http://schemas.microsoft.com/office/powerpoint/2010/main" val="3020785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5F769-7C0A-423F-9896-AA040700BFE8}"/>
              </a:ext>
            </a:extLst>
          </p:cNvPr>
          <p:cNvSpPr>
            <a:spLocks noGrp="1"/>
          </p:cNvSpPr>
          <p:nvPr>
            <p:ph type="title"/>
          </p:nvPr>
        </p:nvSpPr>
        <p:spPr/>
        <p:txBody>
          <a:bodyPr>
            <a:normAutofit fontScale="90000"/>
          </a:bodyPr>
          <a:lstStyle/>
          <a:p>
            <a:r>
              <a:rPr lang="en-GB" dirty="0"/>
              <a:t>The T shirt, curating a fashion exhibition</a:t>
            </a:r>
            <a:br>
              <a:rPr lang="en-GB" dirty="0"/>
            </a:br>
            <a:r>
              <a:rPr lang="en-GB" dirty="0">
                <a:hlinkClick r:id="rId3"/>
              </a:rPr>
              <a:t>https://www.youtube.com/watch?v=MpVyEizLXKE</a:t>
            </a:r>
            <a:br>
              <a:rPr lang="en-GB" dirty="0"/>
            </a:br>
            <a:endParaRPr lang="en-GB" dirty="0"/>
          </a:p>
        </p:txBody>
      </p:sp>
      <p:pic>
        <p:nvPicPr>
          <p:cNvPr id="4" name="Online Media 3" title="The T-shirt: curating a fashion exhibition">
            <a:hlinkClick r:id="" action="ppaction://media"/>
            <a:extLst>
              <a:ext uri="{FF2B5EF4-FFF2-40B4-BE49-F238E27FC236}">
                <a16:creationId xmlns:a16="http://schemas.microsoft.com/office/drawing/2014/main" id="{C999FE51-7C45-4161-B877-578487F3358A}"/>
              </a:ext>
            </a:extLst>
          </p:cNvPr>
          <p:cNvPicPr>
            <a:picLocks noGrp="1" noRot="1" noChangeAspect="1"/>
          </p:cNvPicPr>
          <p:nvPr>
            <p:ph idx="1"/>
            <a:videoFile r:link="rId1"/>
          </p:nvPr>
        </p:nvPicPr>
        <p:blipFill>
          <a:blip r:embed="rId4"/>
          <a:stretch>
            <a:fillRect/>
          </a:stretch>
        </p:blipFill>
        <p:spPr>
          <a:xfrm>
            <a:off x="4424363" y="2711450"/>
            <a:ext cx="3657600" cy="2057400"/>
          </a:xfrm>
          <a:prstGeom prst="rect">
            <a:avLst/>
          </a:prstGeom>
        </p:spPr>
      </p:pic>
    </p:spTree>
    <p:extLst>
      <p:ext uri="{BB962C8B-B14F-4D97-AF65-F5344CB8AC3E}">
        <p14:creationId xmlns:p14="http://schemas.microsoft.com/office/powerpoint/2010/main" val="2967847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0E60A-8CCB-469F-B02A-17C7E97D371C}"/>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D5CA0DA7-B317-4F0A-9B92-2AB5A6E25929}"/>
              </a:ext>
            </a:extLst>
          </p:cNvPr>
          <p:cNvSpPr>
            <a:spLocks noGrp="1"/>
          </p:cNvSpPr>
          <p:nvPr>
            <p:ph idx="1"/>
          </p:nvPr>
        </p:nvSpPr>
        <p:spPr/>
        <p:txBody>
          <a:bodyPr/>
          <a:lstStyle/>
          <a:p>
            <a:r>
              <a:rPr lang="en-GB" dirty="0"/>
              <a:t>What did you notice or pick up on from this example?</a:t>
            </a:r>
          </a:p>
          <a:p>
            <a:r>
              <a:rPr lang="en-GB" dirty="0"/>
              <a:t>Anything relevant to what you might be doing?</a:t>
            </a:r>
          </a:p>
          <a:p>
            <a:r>
              <a:rPr lang="en-GB" dirty="0"/>
              <a:t>Does it seem like an effective communication to the audience of the exhibition?</a:t>
            </a:r>
          </a:p>
          <a:p>
            <a:r>
              <a:rPr lang="en-GB" dirty="0"/>
              <a:t>What is it trying to get across?</a:t>
            </a:r>
          </a:p>
          <a:p>
            <a:r>
              <a:rPr lang="en-GB" dirty="0"/>
              <a:t>What was the space/place like for this show?</a:t>
            </a:r>
          </a:p>
          <a:p>
            <a:r>
              <a:rPr lang="en-GB" dirty="0"/>
              <a:t>How were exhibits arranged and was this effective?</a:t>
            </a:r>
          </a:p>
        </p:txBody>
      </p:sp>
    </p:spTree>
    <p:extLst>
      <p:ext uri="{BB962C8B-B14F-4D97-AF65-F5344CB8AC3E}">
        <p14:creationId xmlns:p14="http://schemas.microsoft.com/office/powerpoint/2010/main" val="2719984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A53C5-8AA4-4DB1-889E-DE767BEF4FB2}"/>
              </a:ext>
            </a:extLst>
          </p:cNvPr>
          <p:cNvSpPr>
            <a:spLocks noGrp="1"/>
          </p:cNvSpPr>
          <p:nvPr>
            <p:ph type="title"/>
          </p:nvPr>
        </p:nvSpPr>
        <p:spPr>
          <a:xfrm>
            <a:off x="1451579" y="575918"/>
            <a:ext cx="9603275" cy="1049235"/>
          </a:xfrm>
        </p:spPr>
        <p:txBody>
          <a:bodyPr>
            <a:normAutofit fontScale="90000"/>
          </a:bodyPr>
          <a:lstStyle/>
          <a:p>
            <a:r>
              <a:rPr lang="en-GB" dirty="0"/>
              <a:t>Curator’s tour of graphic design </a:t>
            </a:r>
            <a:br>
              <a:rPr lang="en-GB" dirty="0"/>
            </a:br>
            <a:r>
              <a:rPr lang="en-GB" dirty="0">
                <a:hlinkClick r:id="rId3"/>
              </a:rPr>
              <a:t>https://www.youtube.com/watch?v=h4wuHplQO58</a:t>
            </a:r>
            <a:br>
              <a:rPr lang="en-GB" dirty="0"/>
            </a:br>
            <a:endParaRPr lang="en-GB" dirty="0"/>
          </a:p>
        </p:txBody>
      </p:sp>
      <p:pic>
        <p:nvPicPr>
          <p:cNvPr id="4" name="Online Media 3" title="Curator's Tour of Graphic Design—Now in Production">
            <a:hlinkClick r:id="" action="ppaction://media"/>
            <a:extLst>
              <a:ext uri="{FF2B5EF4-FFF2-40B4-BE49-F238E27FC236}">
                <a16:creationId xmlns:a16="http://schemas.microsoft.com/office/drawing/2014/main" id="{60ECCE7B-0271-48F6-9830-95E70290DECC}"/>
              </a:ext>
            </a:extLst>
          </p:cNvPr>
          <p:cNvPicPr>
            <a:picLocks noGrp="1" noRot="1" noChangeAspect="1"/>
          </p:cNvPicPr>
          <p:nvPr>
            <p:ph idx="1"/>
            <a:videoFile r:link="rId1"/>
          </p:nvPr>
        </p:nvPicPr>
        <p:blipFill>
          <a:blip r:embed="rId4"/>
          <a:stretch>
            <a:fillRect/>
          </a:stretch>
        </p:blipFill>
        <p:spPr>
          <a:xfrm>
            <a:off x="4424363" y="2711450"/>
            <a:ext cx="3657600" cy="2057400"/>
          </a:xfrm>
          <a:prstGeom prst="rect">
            <a:avLst/>
          </a:prstGeom>
        </p:spPr>
      </p:pic>
    </p:spTree>
    <p:extLst>
      <p:ext uri="{BB962C8B-B14F-4D97-AF65-F5344CB8AC3E}">
        <p14:creationId xmlns:p14="http://schemas.microsoft.com/office/powerpoint/2010/main" val="188450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0E60A-8CCB-469F-B02A-17C7E97D371C}"/>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D5CA0DA7-B317-4F0A-9B92-2AB5A6E25929}"/>
              </a:ext>
            </a:extLst>
          </p:cNvPr>
          <p:cNvSpPr>
            <a:spLocks noGrp="1"/>
          </p:cNvSpPr>
          <p:nvPr>
            <p:ph idx="1"/>
          </p:nvPr>
        </p:nvSpPr>
        <p:spPr/>
        <p:txBody>
          <a:bodyPr/>
          <a:lstStyle/>
          <a:p>
            <a:r>
              <a:rPr lang="en-GB" dirty="0"/>
              <a:t>What did you notice or pick up on from this example?</a:t>
            </a:r>
          </a:p>
          <a:p>
            <a:r>
              <a:rPr lang="en-GB" dirty="0"/>
              <a:t>Anything relevant to what you might be doing?</a:t>
            </a:r>
          </a:p>
          <a:p>
            <a:r>
              <a:rPr lang="en-GB" dirty="0"/>
              <a:t>Does it seem like an effective communication to the audience of the exhibition?</a:t>
            </a:r>
          </a:p>
          <a:p>
            <a:r>
              <a:rPr lang="en-GB" dirty="0"/>
              <a:t>What is it trying to get across?</a:t>
            </a:r>
          </a:p>
          <a:p>
            <a:r>
              <a:rPr lang="en-GB" dirty="0"/>
              <a:t>What was the space/place like for this show?</a:t>
            </a:r>
          </a:p>
          <a:p>
            <a:r>
              <a:rPr lang="en-GB" dirty="0"/>
              <a:t>How were exhibits arranged and was this effective?</a:t>
            </a:r>
          </a:p>
        </p:txBody>
      </p:sp>
    </p:spTree>
    <p:extLst>
      <p:ext uri="{BB962C8B-B14F-4D97-AF65-F5344CB8AC3E}">
        <p14:creationId xmlns:p14="http://schemas.microsoft.com/office/powerpoint/2010/main" val="1870527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1F7BB-295D-4812-ABD1-F9BCD9FD8288}"/>
              </a:ext>
            </a:extLst>
          </p:cNvPr>
          <p:cNvSpPr>
            <a:spLocks noGrp="1"/>
          </p:cNvSpPr>
          <p:nvPr>
            <p:ph type="title"/>
          </p:nvPr>
        </p:nvSpPr>
        <p:spPr>
          <a:xfrm>
            <a:off x="1451579" y="543262"/>
            <a:ext cx="9603275" cy="1049235"/>
          </a:xfrm>
        </p:spPr>
        <p:txBody>
          <a:bodyPr>
            <a:normAutofit fontScale="90000"/>
          </a:bodyPr>
          <a:lstStyle/>
          <a:p>
            <a:r>
              <a:rPr lang="en-GB" dirty="0"/>
              <a:t>The 41</a:t>
            </a:r>
            <a:r>
              <a:rPr lang="en-GB" baseline="30000" dirty="0"/>
              <a:t>st</a:t>
            </a:r>
            <a:r>
              <a:rPr lang="en-GB" dirty="0"/>
              <a:t> Humboldt film festival (animation)</a:t>
            </a:r>
            <a:br>
              <a:rPr lang="en-GB" dirty="0"/>
            </a:br>
            <a:r>
              <a:rPr lang="en-GB" dirty="0">
                <a:hlinkClick r:id="rId3"/>
              </a:rPr>
              <a:t>https://www.youtube.com/watch?v=uxJ-EvKLurw</a:t>
            </a:r>
            <a:br>
              <a:rPr lang="en-GB" dirty="0"/>
            </a:br>
            <a:endParaRPr lang="en-GB" dirty="0"/>
          </a:p>
        </p:txBody>
      </p:sp>
      <p:pic>
        <p:nvPicPr>
          <p:cNvPr id="4" name="Online Media 3" title="The 41st Humboldt Film Festival:  Behind The Scenes">
            <a:hlinkClick r:id="" action="ppaction://media"/>
            <a:extLst>
              <a:ext uri="{FF2B5EF4-FFF2-40B4-BE49-F238E27FC236}">
                <a16:creationId xmlns:a16="http://schemas.microsoft.com/office/drawing/2014/main" id="{6D25ABBD-1DB9-423C-8212-3A567C78DD3B}"/>
              </a:ext>
            </a:extLst>
          </p:cNvPr>
          <p:cNvPicPr>
            <a:picLocks noGrp="1" noRot="1" noChangeAspect="1"/>
          </p:cNvPicPr>
          <p:nvPr>
            <p:ph idx="1"/>
            <a:videoFile r:link="rId1"/>
          </p:nvPr>
        </p:nvPicPr>
        <p:blipFill>
          <a:blip r:embed="rId4"/>
          <a:stretch>
            <a:fillRect/>
          </a:stretch>
        </p:blipFill>
        <p:spPr>
          <a:xfrm>
            <a:off x="4424363" y="2711450"/>
            <a:ext cx="3657600" cy="2057400"/>
          </a:xfrm>
          <a:prstGeom prst="rect">
            <a:avLst/>
          </a:prstGeom>
        </p:spPr>
      </p:pic>
    </p:spTree>
    <p:extLst>
      <p:ext uri="{BB962C8B-B14F-4D97-AF65-F5344CB8AC3E}">
        <p14:creationId xmlns:p14="http://schemas.microsoft.com/office/powerpoint/2010/main" val="185191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0E60A-8CCB-469F-B02A-17C7E97D371C}"/>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D5CA0DA7-B317-4F0A-9B92-2AB5A6E25929}"/>
              </a:ext>
            </a:extLst>
          </p:cNvPr>
          <p:cNvSpPr>
            <a:spLocks noGrp="1"/>
          </p:cNvSpPr>
          <p:nvPr>
            <p:ph idx="1"/>
          </p:nvPr>
        </p:nvSpPr>
        <p:spPr/>
        <p:txBody>
          <a:bodyPr/>
          <a:lstStyle/>
          <a:p>
            <a:r>
              <a:rPr lang="en-GB" dirty="0"/>
              <a:t>What did you notice or pick up on from this example?</a:t>
            </a:r>
          </a:p>
          <a:p>
            <a:r>
              <a:rPr lang="en-GB" dirty="0"/>
              <a:t>Anything relevant to what you might be doing?</a:t>
            </a:r>
          </a:p>
          <a:p>
            <a:r>
              <a:rPr lang="en-GB" dirty="0"/>
              <a:t>Does it seem like an effective communication to the audience of the exhibition?</a:t>
            </a:r>
          </a:p>
          <a:p>
            <a:r>
              <a:rPr lang="en-GB" dirty="0"/>
              <a:t>What is it trying to get across?</a:t>
            </a:r>
          </a:p>
        </p:txBody>
      </p:sp>
    </p:spTree>
    <p:extLst>
      <p:ext uri="{BB962C8B-B14F-4D97-AF65-F5344CB8AC3E}">
        <p14:creationId xmlns:p14="http://schemas.microsoft.com/office/powerpoint/2010/main" val="1215245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0428-9BC4-432B-9D86-6CFB2609C94B}"/>
              </a:ext>
            </a:extLst>
          </p:cNvPr>
          <p:cNvSpPr>
            <a:spLocks noGrp="1"/>
          </p:cNvSpPr>
          <p:nvPr>
            <p:ph type="title"/>
          </p:nvPr>
        </p:nvSpPr>
        <p:spPr>
          <a:xfrm>
            <a:off x="1451579" y="227573"/>
            <a:ext cx="9603275" cy="1049235"/>
          </a:xfrm>
        </p:spPr>
        <p:txBody>
          <a:bodyPr>
            <a:normAutofit fontScale="90000"/>
          </a:bodyPr>
          <a:lstStyle/>
          <a:p>
            <a:r>
              <a:rPr lang="en-GB" dirty="0"/>
              <a:t>Victoria and albert museum opens exhibition on video game art</a:t>
            </a:r>
            <a:br>
              <a:rPr lang="en-GB" dirty="0"/>
            </a:br>
            <a:r>
              <a:rPr lang="en-GB" dirty="0">
                <a:hlinkClick r:id="rId3"/>
              </a:rPr>
              <a:t>https://www.youtube.com/watch?v=YMm8DyFs59Q</a:t>
            </a:r>
            <a:br>
              <a:rPr lang="en-GB" dirty="0"/>
            </a:br>
            <a:endParaRPr lang="en-GB" dirty="0"/>
          </a:p>
        </p:txBody>
      </p:sp>
      <p:pic>
        <p:nvPicPr>
          <p:cNvPr id="4" name="Online Media 3" title="Victoria &amp; Albert Museum opens exhibition on video game art">
            <a:hlinkClick r:id="" action="ppaction://media"/>
            <a:extLst>
              <a:ext uri="{FF2B5EF4-FFF2-40B4-BE49-F238E27FC236}">
                <a16:creationId xmlns:a16="http://schemas.microsoft.com/office/drawing/2014/main" id="{D6941F61-7797-42FB-8193-460654246954}"/>
              </a:ext>
            </a:extLst>
          </p:cNvPr>
          <p:cNvPicPr>
            <a:picLocks noGrp="1" noRot="1" noChangeAspect="1"/>
          </p:cNvPicPr>
          <p:nvPr>
            <p:ph idx="1"/>
            <a:videoFile r:link="rId1"/>
          </p:nvPr>
        </p:nvPicPr>
        <p:blipFill>
          <a:blip r:embed="rId4"/>
          <a:stretch>
            <a:fillRect/>
          </a:stretch>
        </p:blipFill>
        <p:spPr>
          <a:xfrm>
            <a:off x="4424363" y="2711450"/>
            <a:ext cx="3657600" cy="2057400"/>
          </a:xfrm>
          <a:prstGeom prst="rect">
            <a:avLst/>
          </a:prstGeom>
        </p:spPr>
      </p:pic>
    </p:spTree>
    <p:extLst>
      <p:ext uri="{BB962C8B-B14F-4D97-AF65-F5344CB8AC3E}">
        <p14:creationId xmlns:p14="http://schemas.microsoft.com/office/powerpoint/2010/main" val="467084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0E60A-8CCB-469F-B02A-17C7E97D371C}"/>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D5CA0DA7-B317-4F0A-9B92-2AB5A6E25929}"/>
              </a:ext>
            </a:extLst>
          </p:cNvPr>
          <p:cNvSpPr>
            <a:spLocks noGrp="1"/>
          </p:cNvSpPr>
          <p:nvPr>
            <p:ph idx="1"/>
          </p:nvPr>
        </p:nvSpPr>
        <p:spPr/>
        <p:txBody>
          <a:bodyPr/>
          <a:lstStyle/>
          <a:p>
            <a:r>
              <a:rPr lang="en-GB" dirty="0"/>
              <a:t>What did you notice or pick up on from this example?</a:t>
            </a:r>
          </a:p>
          <a:p>
            <a:r>
              <a:rPr lang="en-GB" dirty="0"/>
              <a:t>Anything relevant to what you might be doing?</a:t>
            </a:r>
          </a:p>
          <a:p>
            <a:r>
              <a:rPr lang="en-GB" dirty="0"/>
              <a:t>Does it seem like an effective communication to the audience of the exhibition?</a:t>
            </a:r>
          </a:p>
          <a:p>
            <a:r>
              <a:rPr lang="en-GB" dirty="0"/>
              <a:t>What is it trying to get across?</a:t>
            </a:r>
          </a:p>
          <a:p>
            <a:r>
              <a:rPr lang="en-GB" dirty="0"/>
              <a:t>What was the space/place like for this show?</a:t>
            </a:r>
          </a:p>
          <a:p>
            <a:r>
              <a:rPr lang="en-GB" dirty="0"/>
              <a:t>How were exhibits arranged and was this effective?</a:t>
            </a:r>
          </a:p>
        </p:txBody>
      </p:sp>
    </p:spTree>
    <p:extLst>
      <p:ext uri="{BB962C8B-B14F-4D97-AF65-F5344CB8AC3E}">
        <p14:creationId xmlns:p14="http://schemas.microsoft.com/office/powerpoint/2010/main" val="4159432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A9035-6AA8-44BA-AAD4-19F567A061B5}"/>
              </a:ext>
            </a:extLst>
          </p:cNvPr>
          <p:cNvSpPr>
            <a:spLocks noGrp="1"/>
          </p:cNvSpPr>
          <p:nvPr>
            <p:ph type="title"/>
          </p:nvPr>
        </p:nvSpPr>
        <p:spPr>
          <a:xfrm>
            <a:off x="1451579" y="608571"/>
            <a:ext cx="9603275" cy="1049235"/>
          </a:xfrm>
        </p:spPr>
        <p:txBody>
          <a:bodyPr>
            <a:normAutofit fontScale="90000"/>
          </a:bodyPr>
          <a:lstStyle/>
          <a:p>
            <a:r>
              <a:rPr lang="en-GB" dirty="0"/>
              <a:t>Exhibition for luxury brand </a:t>
            </a:r>
            <a:r>
              <a:rPr lang="en-GB" dirty="0" err="1"/>
              <a:t>cartier</a:t>
            </a:r>
            <a:r>
              <a:rPr lang="en-GB" dirty="0"/>
              <a:t> in </a:t>
            </a:r>
            <a:r>
              <a:rPr lang="en-GB" dirty="0" err="1"/>
              <a:t>paris</a:t>
            </a:r>
            <a:br>
              <a:rPr lang="en-GB" dirty="0"/>
            </a:br>
            <a:r>
              <a:rPr lang="en-GB" dirty="0">
                <a:hlinkClick r:id="rId3"/>
              </a:rPr>
              <a:t>https://www.youtube.com/watch?v=mti_qkUKwtk</a:t>
            </a:r>
            <a:br>
              <a:rPr lang="en-GB" dirty="0"/>
            </a:br>
            <a:endParaRPr lang="en-GB" dirty="0"/>
          </a:p>
        </p:txBody>
      </p:sp>
      <p:pic>
        <p:nvPicPr>
          <p:cNvPr id="4" name="Online Media 3" title="Exhibition dedicated to luxury brand Cartier opens in Paris">
            <a:hlinkClick r:id="" action="ppaction://media"/>
            <a:extLst>
              <a:ext uri="{FF2B5EF4-FFF2-40B4-BE49-F238E27FC236}">
                <a16:creationId xmlns:a16="http://schemas.microsoft.com/office/drawing/2014/main" id="{0CBF8D4A-8FBE-42F3-B6DB-756D738FC6A1}"/>
              </a:ext>
            </a:extLst>
          </p:cNvPr>
          <p:cNvPicPr>
            <a:picLocks noGrp="1" noRot="1" noChangeAspect="1"/>
          </p:cNvPicPr>
          <p:nvPr>
            <p:ph idx="1"/>
            <a:videoFile r:link="rId1"/>
          </p:nvPr>
        </p:nvPicPr>
        <p:blipFill>
          <a:blip r:embed="rId4"/>
          <a:stretch>
            <a:fillRect/>
          </a:stretch>
        </p:blipFill>
        <p:spPr>
          <a:xfrm>
            <a:off x="4424363" y="2711450"/>
            <a:ext cx="3657600" cy="2057400"/>
          </a:xfrm>
          <a:prstGeom prst="rect">
            <a:avLst/>
          </a:prstGeom>
        </p:spPr>
      </p:pic>
    </p:spTree>
    <p:extLst>
      <p:ext uri="{BB962C8B-B14F-4D97-AF65-F5344CB8AC3E}">
        <p14:creationId xmlns:p14="http://schemas.microsoft.com/office/powerpoint/2010/main" val="2501376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0E60A-8CCB-469F-B02A-17C7E97D371C}"/>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D5CA0DA7-B317-4F0A-9B92-2AB5A6E25929}"/>
              </a:ext>
            </a:extLst>
          </p:cNvPr>
          <p:cNvSpPr>
            <a:spLocks noGrp="1"/>
          </p:cNvSpPr>
          <p:nvPr>
            <p:ph idx="1"/>
          </p:nvPr>
        </p:nvSpPr>
        <p:spPr/>
        <p:txBody>
          <a:bodyPr/>
          <a:lstStyle/>
          <a:p>
            <a:r>
              <a:rPr lang="en-GB" dirty="0"/>
              <a:t>What did you notice or pick up on from this example?</a:t>
            </a:r>
          </a:p>
          <a:p>
            <a:r>
              <a:rPr lang="en-GB" dirty="0"/>
              <a:t>Anything relevant to what you might be doing?</a:t>
            </a:r>
          </a:p>
          <a:p>
            <a:r>
              <a:rPr lang="en-GB" dirty="0"/>
              <a:t>Does it seem like an effective communication to the audience of the exhibition?</a:t>
            </a:r>
          </a:p>
          <a:p>
            <a:r>
              <a:rPr lang="en-GB" dirty="0"/>
              <a:t>What is it trying to get across?</a:t>
            </a:r>
          </a:p>
          <a:p>
            <a:r>
              <a:rPr lang="en-GB" dirty="0"/>
              <a:t>What was the space/place like for this show?</a:t>
            </a:r>
          </a:p>
          <a:p>
            <a:r>
              <a:rPr lang="en-GB" dirty="0"/>
              <a:t>How were exhibits arranged and was this effective?</a:t>
            </a:r>
          </a:p>
        </p:txBody>
      </p:sp>
    </p:spTree>
    <p:extLst>
      <p:ext uri="{BB962C8B-B14F-4D97-AF65-F5344CB8AC3E}">
        <p14:creationId xmlns:p14="http://schemas.microsoft.com/office/powerpoint/2010/main" val="1583842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C5EF7-B74D-4205-8C28-E20CA013D731}"/>
              </a:ext>
            </a:extLst>
          </p:cNvPr>
          <p:cNvSpPr>
            <a:spLocks noGrp="1"/>
          </p:cNvSpPr>
          <p:nvPr>
            <p:ph type="title"/>
          </p:nvPr>
        </p:nvSpPr>
        <p:spPr>
          <a:xfrm>
            <a:off x="1451579" y="510609"/>
            <a:ext cx="9603275" cy="1049235"/>
          </a:xfrm>
        </p:spPr>
        <p:txBody>
          <a:bodyPr>
            <a:normAutofit fontScale="90000"/>
          </a:bodyPr>
          <a:lstStyle/>
          <a:p>
            <a:r>
              <a:rPr lang="en-GB" dirty="0"/>
              <a:t>Hugh Thomson Illustration collection: online exhibition</a:t>
            </a:r>
            <a:br>
              <a:rPr lang="en-GB" dirty="0"/>
            </a:br>
            <a:r>
              <a:rPr lang="en-GB" dirty="0">
                <a:hlinkClick r:id="rId3"/>
              </a:rPr>
              <a:t>https://www.youtube.com/watch?v=54RNTE4JSx8</a:t>
            </a:r>
            <a:br>
              <a:rPr lang="en-GB" dirty="0"/>
            </a:br>
            <a:endParaRPr lang="en-GB" dirty="0"/>
          </a:p>
        </p:txBody>
      </p:sp>
      <p:pic>
        <p:nvPicPr>
          <p:cNvPr id="4" name="Online Media 3" title="Hugh Thomson Illustration Collection: Online Exhibition">
            <a:hlinkClick r:id="" action="ppaction://media"/>
            <a:extLst>
              <a:ext uri="{FF2B5EF4-FFF2-40B4-BE49-F238E27FC236}">
                <a16:creationId xmlns:a16="http://schemas.microsoft.com/office/drawing/2014/main" id="{6CFBBCAF-6448-4FD2-B724-F21ECFF6A2A8}"/>
              </a:ext>
            </a:extLst>
          </p:cNvPr>
          <p:cNvPicPr>
            <a:picLocks noGrp="1" noRot="1" noChangeAspect="1"/>
          </p:cNvPicPr>
          <p:nvPr>
            <p:ph idx="1"/>
            <a:videoFile r:link="rId1"/>
          </p:nvPr>
        </p:nvPicPr>
        <p:blipFill>
          <a:blip r:embed="rId4"/>
          <a:stretch>
            <a:fillRect/>
          </a:stretch>
        </p:blipFill>
        <p:spPr>
          <a:xfrm>
            <a:off x="4424363" y="2711450"/>
            <a:ext cx="3657600" cy="2057400"/>
          </a:xfrm>
          <a:prstGeom prst="rect">
            <a:avLst/>
          </a:prstGeom>
        </p:spPr>
      </p:pic>
    </p:spTree>
    <p:extLst>
      <p:ext uri="{BB962C8B-B14F-4D97-AF65-F5344CB8AC3E}">
        <p14:creationId xmlns:p14="http://schemas.microsoft.com/office/powerpoint/2010/main" val="29971553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0E60A-8CCB-469F-B02A-17C7E97D371C}"/>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D5CA0DA7-B317-4F0A-9B92-2AB5A6E25929}"/>
              </a:ext>
            </a:extLst>
          </p:cNvPr>
          <p:cNvSpPr>
            <a:spLocks noGrp="1"/>
          </p:cNvSpPr>
          <p:nvPr>
            <p:ph idx="1"/>
          </p:nvPr>
        </p:nvSpPr>
        <p:spPr/>
        <p:txBody>
          <a:bodyPr/>
          <a:lstStyle/>
          <a:p>
            <a:r>
              <a:rPr lang="en-GB" dirty="0"/>
              <a:t>What did you notice or pick up on from this example?</a:t>
            </a:r>
          </a:p>
          <a:p>
            <a:r>
              <a:rPr lang="en-GB" dirty="0"/>
              <a:t>Anything relevant to what you might be doing?</a:t>
            </a:r>
          </a:p>
          <a:p>
            <a:r>
              <a:rPr lang="en-GB" dirty="0"/>
              <a:t>Does it seem like an effective communication to the audience of the exhibition?</a:t>
            </a:r>
          </a:p>
          <a:p>
            <a:r>
              <a:rPr lang="en-GB" dirty="0"/>
              <a:t>What is it trying to get across?</a:t>
            </a:r>
          </a:p>
          <a:p>
            <a:r>
              <a:rPr lang="en-GB" dirty="0"/>
              <a:t>What was the space/place like for this show?</a:t>
            </a:r>
          </a:p>
          <a:p>
            <a:r>
              <a:rPr lang="en-GB" dirty="0"/>
              <a:t>How were exhibits arranged and was this effective?</a:t>
            </a:r>
          </a:p>
        </p:txBody>
      </p:sp>
    </p:spTree>
    <p:extLst>
      <p:ext uri="{BB962C8B-B14F-4D97-AF65-F5344CB8AC3E}">
        <p14:creationId xmlns:p14="http://schemas.microsoft.com/office/powerpoint/2010/main" val="1652168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CF06-EF01-40CD-84DC-30A7217E6D7A}"/>
              </a:ext>
            </a:extLst>
          </p:cNvPr>
          <p:cNvSpPr>
            <a:spLocks noGrp="1"/>
          </p:cNvSpPr>
          <p:nvPr>
            <p:ph type="title"/>
          </p:nvPr>
        </p:nvSpPr>
        <p:spPr/>
        <p:txBody>
          <a:bodyPr>
            <a:normAutofit fontScale="90000"/>
          </a:bodyPr>
          <a:lstStyle/>
          <a:p>
            <a:r>
              <a:rPr lang="en-GB" dirty="0"/>
              <a:t>Remember the assignment you are working on</a:t>
            </a:r>
            <a:br>
              <a:rPr lang="en-GB" dirty="0"/>
            </a:br>
            <a:endParaRPr lang="en-GB" dirty="0"/>
          </a:p>
        </p:txBody>
      </p:sp>
      <p:sp>
        <p:nvSpPr>
          <p:cNvPr id="3" name="Content Placeholder 2">
            <a:extLst>
              <a:ext uri="{FF2B5EF4-FFF2-40B4-BE49-F238E27FC236}">
                <a16:creationId xmlns:a16="http://schemas.microsoft.com/office/drawing/2014/main" id="{E6A706ED-285C-4D00-94F7-CD9074592AD3}"/>
              </a:ext>
            </a:extLst>
          </p:cNvPr>
          <p:cNvSpPr>
            <a:spLocks noGrp="1"/>
          </p:cNvSpPr>
          <p:nvPr>
            <p:ph idx="1"/>
          </p:nvPr>
        </p:nvSpPr>
        <p:spPr/>
        <p:txBody>
          <a:bodyPr/>
          <a:lstStyle/>
          <a:p>
            <a:pPr marL="0" indent="0">
              <a:buNone/>
            </a:pPr>
            <a:r>
              <a:rPr lang="en-GB" dirty="0"/>
              <a:t>You will work individually to curate an imagined space and place for an exhibition, music concert, by designing an interior or fashion show, or a film festival, etc. </a:t>
            </a:r>
          </a:p>
          <a:p>
            <a:pPr marL="0" indent="0">
              <a:buNone/>
            </a:pPr>
            <a:r>
              <a:rPr lang="en-GB" dirty="0"/>
              <a:t>It is up to you to choose a space/place appropriate to your discipline, and to conceptualise within it a rationale for what you want to curate. </a:t>
            </a:r>
          </a:p>
          <a:p>
            <a:pPr marL="0" indent="0">
              <a:buNone/>
            </a:pPr>
            <a:r>
              <a:rPr lang="en-GB" dirty="0"/>
              <a:t>Your assessed outcome will be to write a text, composition, catalogue or commentary of 1500 words. This will involve research practices and approaches applied to art, design and sound theories and approaches to spatial practices and places.</a:t>
            </a:r>
          </a:p>
          <a:p>
            <a:endParaRPr lang="en-GB" dirty="0"/>
          </a:p>
        </p:txBody>
      </p:sp>
    </p:spTree>
    <p:extLst>
      <p:ext uri="{BB962C8B-B14F-4D97-AF65-F5344CB8AC3E}">
        <p14:creationId xmlns:p14="http://schemas.microsoft.com/office/powerpoint/2010/main" val="924393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74DD-4364-44A3-B824-A6C1FD9D4288}"/>
              </a:ext>
            </a:extLst>
          </p:cNvPr>
          <p:cNvSpPr>
            <a:spLocks noGrp="1"/>
          </p:cNvSpPr>
          <p:nvPr>
            <p:ph type="title"/>
          </p:nvPr>
        </p:nvSpPr>
        <p:spPr/>
        <p:txBody>
          <a:bodyPr>
            <a:normAutofit fontScale="90000"/>
          </a:bodyPr>
          <a:lstStyle/>
          <a:p>
            <a:r>
              <a:rPr lang="en-GB" b="1" dirty="0"/>
              <a:t>Key instructions - Choose any combination of the following (A-E):</a:t>
            </a:r>
            <a:br>
              <a:rPr lang="en-GB" dirty="0"/>
            </a:br>
            <a:br>
              <a:rPr lang="en-GB" dirty="0"/>
            </a:br>
            <a:endParaRPr lang="en-GB" dirty="0"/>
          </a:p>
        </p:txBody>
      </p:sp>
      <p:sp>
        <p:nvSpPr>
          <p:cNvPr id="3" name="Content Placeholder 2">
            <a:extLst>
              <a:ext uri="{FF2B5EF4-FFF2-40B4-BE49-F238E27FC236}">
                <a16:creationId xmlns:a16="http://schemas.microsoft.com/office/drawing/2014/main" id="{82D09027-9E35-45FE-85E9-6E35FF7F3399}"/>
              </a:ext>
            </a:extLst>
          </p:cNvPr>
          <p:cNvSpPr>
            <a:spLocks noGrp="1"/>
          </p:cNvSpPr>
          <p:nvPr>
            <p:ph idx="1"/>
          </p:nvPr>
        </p:nvSpPr>
        <p:spPr/>
        <p:txBody>
          <a:bodyPr>
            <a:normAutofit lnSpcReduction="10000"/>
          </a:bodyPr>
          <a:lstStyle/>
          <a:p>
            <a:r>
              <a:rPr lang="en-GB" dirty="0"/>
              <a:t>A - up to 5 artists, designers, practitioners, influencers, animation characters or a scene/theme/area of research.</a:t>
            </a:r>
          </a:p>
          <a:p>
            <a:r>
              <a:rPr lang="en-GB" dirty="0"/>
              <a:t>B - a physical (existing) or metaphorical (imagined or idealised) space.</a:t>
            </a:r>
          </a:p>
          <a:p>
            <a:r>
              <a:rPr lang="en-GB" dirty="0"/>
              <a:t>C - theoretical and/or historical perspective.</a:t>
            </a:r>
          </a:p>
          <a:p>
            <a:r>
              <a:rPr lang="en-GB" dirty="0"/>
              <a:t>D – Map an exhibition format and structure.</a:t>
            </a:r>
          </a:p>
          <a:p>
            <a:r>
              <a:rPr lang="en-GB" dirty="0"/>
              <a:t>E – Create your own writing structure - narrative, report, composition, commentary, comic, Note: all structures require academic writing conventions such as referencing and bibliography, and must engage with relevant images.</a:t>
            </a:r>
          </a:p>
          <a:p>
            <a:endParaRPr lang="en-GB" dirty="0"/>
          </a:p>
        </p:txBody>
      </p:sp>
    </p:spTree>
    <p:extLst>
      <p:ext uri="{BB962C8B-B14F-4D97-AF65-F5344CB8AC3E}">
        <p14:creationId xmlns:p14="http://schemas.microsoft.com/office/powerpoint/2010/main" val="2318478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F0F4A-423F-4C2C-9B57-6C0D604679E1}"/>
              </a:ext>
            </a:extLst>
          </p:cNvPr>
          <p:cNvSpPr>
            <a:spLocks noGrp="1"/>
          </p:cNvSpPr>
          <p:nvPr>
            <p:ph type="title"/>
          </p:nvPr>
        </p:nvSpPr>
        <p:spPr/>
        <p:txBody>
          <a:bodyPr/>
          <a:lstStyle/>
          <a:p>
            <a:r>
              <a:rPr lang="en-GB" b="1" dirty="0"/>
              <a:t>In your writing you should apply:</a:t>
            </a:r>
            <a:br>
              <a:rPr lang="en-GB" dirty="0"/>
            </a:br>
            <a:endParaRPr lang="en-GB" dirty="0"/>
          </a:p>
        </p:txBody>
      </p:sp>
      <p:sp>
        <p:nvSpPr>
          <p:cNvPr id="3" name="Content Placeholder 2">
            <a:extLst>
              <a:ext uri="{FF2B5EF4-FFF2-40B4-BE49-F238E27FC236}">
                <a16:creationId xmlns:a16="http://schemas.microsoft.com/office/drawing/2014/main" id="{D0CAC1E6-3287-4D5E-AC8B-9A8D5655DC64}"/>
              </a:ext>
            </a:extLst>
          </p:cNvPr>
          <p:cNvSpPr>
            <a:spLocks noGrp="1"/>
          </p:cNvSpPr>
          <p:nvPr>
            <p:ph idx="1"/>
          </p:nvPr>
        </p:nvSpPr>
        <p:spPr/>
        <p:txBody>
          <a:bodyPr/>
          <a:lstStyle/>
          <a:p>
            <a:r>
              <a:rPr lang="en-GB" dirty="0"/>
              <a:t>1. a theoretical perspective (drawing on theories of curation, spaces and places),</a:t>
            </a:r>
          </a:p>
          <a:p>
            <a:r>
              <a:rPr lang="en-GB" dirty="0"/>
              <a:t>2. critique, explore or deconstruct this perspective,</a:t>
            </a:r>
          </a:p>
          <a:p>
            <a:r>
              <a:rPr lang="en-GB" dirty="0"/>
              <a:t>3. a rationale for your imagined exhibition i.e. why you have chosen to do what you have chosen to do.</a:t>
            </a:r>
          </a:p>
          <a:p>
            <a:endParaRPr lang="en-GB" dirty="0"/>
          </a:p>
        </p:txBody>
      </p:sp>
    </p:spTree>
    <p:extLst>
      <p:ext uri="{BB962C8B-B14F-4D97-AF65-F5344CB8AC3E}">
        <p14:creationId xmlns:p14="http://schemas.microsoft.com/office/powerpoint/2010/main" val="752496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E6CB6-69D0-4F52-B911-EABD2D43353D}"/>
              </a:ext>
            </a:extLst>
          </p:cNvPr>
          <p:cNvSpPr>
            <a:spLocks noGrp="1"/>
          </p:cNvSpPr>
          <p:nvPr>
            <p:ph type="title"/>
          </p:nvPr>
        </p:nvSpPr>
        <p:spPr/>
        <p:txBody>
          <a:bodyPr/>
          <a:lstStyle/>
          <a:p>
            <a:r>
              <a:rPr lang="en-GB" dirty="0"/>
              <a:t>Workshop Activity</a:t>
            </a:r>
            <a:br>
              <a:rPr lang="en-GB" dirty="0"/>
            </a:br>
            <a:endParaRPr lang="en-GB" dirty="0"/>
          </a:p>
        </p:txBody>
      </p:sp>
      <p:sp>
        <p:nvSpPr>
          <p:cNvPr id="3" name="Content Placeholder 2">
            <a:extLst>
              <a:ext uri="{FF2B5EF4-FFF2-40B4-BE49-F238E27FC236}">
                <a16:creationId xmlns:a16="http://schemas.microsoft.com/office/drawing/2014/main" id="{D10BCE95-A3E0-44E7-8E50-4EAE7A27F047}"/>
              </a:ext>
            </a:extLst>
          </p:cNvPr>
          <p:cNvSpPr>
            <a:spLocks noGrp="1"/>
          </p:cNvSpPr>
          <p:nvPr>
            <p:ph idx="1"/>
          </p:nvPr>
        </p:nvSpPr>
        <p:spPr/>
        <p:txBody>
          <a:bodyPr/>
          <a:lstStyle/>
          <a:p>
            <a:r>
              <a:rPr lang="en-GB" dirty="0"/>
              <a:t>Discuss in small groups (4-5 people) what you are planning to do for your exhibition/event.</a:t>
            </a:r>
          </a:p>
          <a:p>
            <a:r>
              <a:rPr lang="en-GB" dirty="0"/>
              <a:t>Consider any idea and discuss what you might want to do.</a:t>
            </a:r>
          </a:p>
          <a:p>
            <a:r>
              <a:rPr lang="en-GB" dirty="0"/>
              <a:t>Listen to the other group members' ideas as well and give any feedback that is helpful.</a:t>
            </a:r>
          </a:p>
          <a:p>
            <a:r>
              <a:rPr lang="en-GB" dirty="0"/>
              <a:t>Scott and Martin will come around to hear your ideas, if you are struggling let us know as you will want to be getting into your writing and planning by this point.</a:t>
            </a:r>
          </a:p>
        </p:txBody>
      </p:sp>
    </p:spTree>
    <p:extLst>
      <p:ext uri="{BB962C8B-B14F-4D97-AF65-F5344CB8AC3E}">
        <p14:creationId xmlns:p14="http://schemas.microsoft.com/office/powerpoint/2010/main" val="41490303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71</TotalTime>
  <Words>791</Words>
  <Application>Microsoft Office PowerPoint</Application>
  <PresentationFormat>Widescreen</PresentationFormat>
  <Paragraphs>67</Paragraphs>
  <Slides>17</Slides>
  <Notes>0</Notes>
  <HiddenSlides>0</HiddenSlides>
  <MMClips>6</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Gill Sans MT</vt:lpstr>
      <vt:lpstr>Gallery</vt:lpstr>
      <vt:lpstr>Curating exhibitions</vt:lpstr>
      <vt:lpstr>The T shirt, curating a fashion exhibition https://www.youtube.com/watch?v=MpVyEizLXKE </vt:lpstr>
      <vt:lpstr>Discussion</vt:lpstr>
      <vt:lpstr>Curator’s tour of graphic design  https://www.youtube.com/watch?v=h4wuHplQO58 </vt:lpstr>
      <vt:lpstr>Discussion</vt:lpstr>
      <vt:lpstr>The 41st Humboldt film festival (animation) https://www.youtube.com/watch?v=uxJ-EvKLurw </vt:lpstr>
      <vt:lpstr>Discussion</vt:lpstr>
      <vt:lpstr>Victoria and albert museum opens exhibition on video game art https://www.youtube.com/watch?v=YMm8DyFs59Q </vt:lpstr>
      <vt:lpstr>Discussion</vt:lpstr>
      <vt:lpstr>Exhibition for luxury brand cartier in paris https://www.youtube.com/watch?v=mti_qkUKwtk </vt:lpstr>
      <vt:lpstr>Discussion</vt:lpstr>
      <vt:lpstr>Hugh Thomson Illustration collection: online exhibition https://www.youtube.com/watch?v=54RNTE4JSx8 </vt:lpstr>
      <vt:lpstr>Discussion</vt:lpstr>
      <vt:lpstr>Remember the assignment you are working on </vt:lpstr>
      <vt:lpstr>Key instructions - Choose any combination of the following (A-E):  </vt:lpstr>
      <vt:lpstr>In your writing you should apply: </vt:lpstr>
      <vt:lpstr>Workshop 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Curating exhibitions</dc:title>
  <dc:creator>Scott L. Smith</dc:creator>
  <cp:lastModifiedBy>Scott L. Smith</cp:lastModifiedBy>
  <cp:revision>6</cp:revision>
  <dcterms:created xsi:type="dcterms:W3CDTF">2019-02-11T16:58:14Z</dcterms:created>
  <dcterms:modified xsi:type="dcterms:W3CDTF">2019-02-11T18:09:44Z</dcterms:modified>
</cp:coreProperties>
</file>