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84BB0E-1286-4324-BF6F-B4A596DCEDC5}" v="76" dt="2026-04-22T19:18:34.3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4660"/>
  </p:normalViewPr>
  <p:slideViewPr>
    <p:cSldViewPr snapToGrid="0">
      <p:cViewPr varScale="1">
        <p:scale>
          <a:sx n="74" d="100"/>
          <a:sy n="74" d="100"/>
        </p:scale>
        <p:origin x="2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42ABDD-6BE5-4C02-83AA-1837A72CC77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84E486F-9C22-4C0A-9861-39277B2CD73C}">
      <dgm:prSet/>
      <dgm:spPr/>
      <dgm:t>
        <a:bodyPr/>
        <a:lstStyle/>
        <a:p>
          <a:r>
            <a:rPr lang="en-US"/>
            <a:t>Reflective practice supports continuous learning and improvement </a:t>
          </a:r>
        </a:p>
      </dgm:t>
    </dgm:pt>
    <dgm:pt modelId="{1DE5A534-B58D-4386-8B4C-07C0E8B05746}" type="parTrans" cxnId="{3F458E5A-3F12-42BD-A609-B6C50F789EFE}">
      <dgm:prSet/>
      <dgm:spPr/>
      <dgm:t>
        <a:bodyPr/>
        <a:lstStyle/>
        <a:p>
          <a:endParaRPr lang="en-US"/>
        </a:p>
      </dgm:t>
    </dgm:pt>
    <dgm:pt modelId="{CF75C9B6-6653-42CB-8B9B-4187D90C2454}" type="sibTrans" cxnId="{3F458E5A-3F12-42BD-A609-B6C50F789EFE}">
      <dgm:prSet/>
      <dgm:spPr/>
      <dgm:t>
        <a:bodyPr/>
        <a:lstStyle/>
        <a:p>
          <a:endParaRPr lang="en-US"/>
        </a:p>
      </dgm:t>
    </dgm:pt>
    <dgm:pt modelId="{53D4DD45-B8FE-44EF-BF25-7E98DE48D894}">
      <dgm:prSet/>
      <dgm:spPr/>
      <dgm:t>
        <a:bodyPr/>
        <a:lstStyle/>
        <a:p>
          <a:r>
            <a:rPr lang="en-US"/>
            <a:t>Enables critical evaluation of personal experiences </a:t>
          </a:r>
        </a:p>
      </dgm:t>
    </dgm:pt>
    <dgm:pt modelId="{2A101590-78E2-42AB-A009-286E8E73333A}" type="parTrans" cxnId="{9C6BFAE8-9A41-45DC-8440-CE005B4DBB39}">
      <dgm:prSet/>
      <dgm:spPr/>
      <dgm:t>
        <a:bodyPr/>
        <a:lstStyle/>
        <a:p>
          <a:endParaRPr lang="en-US"/>
        </a:p>
      </dgm:t>
    </dgm:pt>
    <dgm:pt modelId="{4ACAD605-C6E4-4776-B510-EA48CBDDED0C}" type="sibTrans" cxnId="{9C6BFAE8-9A41-45DC-8440-CE005B4DBB39}">
      <dgm:prSet/>
      <dgm:spPr/>
      <dgm:t>
        <a:bodyPr/>
        <a:lstStyle/>
        <a:p>
          <a:endParaRPr lang="en-US"/>
        </a:p>
      </dgm:t>
    </dgm:pt>
    <dgm:pt modelId="{3887AA78-4099-457F-B022-9AEF9EADBB31}">
      <dgm:prSet/>
      <dgm:spPr/>
      <dgm:t>
        <a:bodyPr/>
        <a:lstStyle/>
        <a:p>
          <a:r>
            <a:rPr lang="en-US"/>
            <a:t>Helps identify strengths and areas for development </a:t>
          </a:r>
        </a:p>
      </dgm:t>
    </dgm:pt>
    <dgm:pt modelId="{AEEE259A-9DD7-4310-BF62-8206D1BE18C3}" type="parTrans" cxnId="{2871E8F3-54C3-4C1A-BD67-65CC5D8E5340}">
      <dgm:prSet/>
      <dgm:spPr/>
      <dgm:t>
        <a:bodyPr/>
        <a:lstStyle/>
        <a:p>
          <a:endParaRPr lang="en-US"/>
        </a:p>
      </dgm:t>
    </dgm:pt>
    <dgm:pt modelId="{977D2342-7D01-4355-8E68-8661E1031532}" type="sibTrans" cxnId="{2871E8F3-54C3-4C1A-BD67-65CC5D8E5340}">
      <dgm:prSet/>
      <dgm:spPr/>
      <dgm:t>
        <a:bodyPr/>
        <a:lstStyle/>
        <a:p>
          <a:endParaRPr lang="en-US"/>
        </a:p>
      </dgm:t>
    </dgm:pt>
    <dgm:pt modelId="{2C03005D-D081-45FB-8829-FAA007360EE3}">
      <dgm:prSet/>
      <dgm:spPr/>
      <dgm:t>
        <a:bodyPr/>
        <a:lstStyle/>
        <a:p>
          <a:r>
            <a:rPr lang="en-US"/>
            <a:t>This presentation applies structured reflection to support professional growth</a:t>
          </a:r>
        </a:p>
      </dgm:t>
    </dgm:pt>
    <dgm:pt modelId="{C3EC3C0C-4334-4682-B30E-DDA5CBA2A3FA}" type="parTrans" cxnId="{17A6A331-1674-4F0B-83B7-C1CE92A47AB9}">
      <dgm:prSet/>
      <dgm:spPr/>
      <dgm:t>
        <a:bodyPr/>
        <a:lstStyle/>
        <a:p>
          <a:endParaRPr lang="en-US"/>
        </a:p>
      </dgm:t>
    </dgm:pt>
    <dgm:pt modelId="{74402B11-6713-46E8-BD30-0D859A8E7343}" type="sibTrans" cxnId="{17A6A331-1674-4F0B-83B7-C1CE92A47AB9}">
      <dgm:prSet/>
      <dgm:spPr/>
      <dgm:t>
        <a:bodyPr/>
        <a:lstStyle/>
        <a:p>
          <a:endParaRPr lang="en-US"/>
        </a:p>
      </dgm:t>
    </dgm:pt>
    <dgm:pt modelId="{FBDFDE61-2AE9-4179-979F-34A68F533DC8}" type="pres">
      <dgm:prSet presAssocID="{5342ABDD-6BE5-4C02-83AA-1837A72CC779}" presName="root" presStyleCnt="0">
        <dgm:presLayoutVars>
          <dgm:dir/>
          <dgm:resizeHandles val="exact"/>
        </dgm:presLayoutVars>
      </dgm:prSet>
      <dgm:spPr/>
    </dgm:pt>
    <dgm:pt modelId="{7A899D04-6A83-45E3-A573-A30DCB021C4B}" type="pres">
      <dgm:prSet presAssocID="{5342ABDD-6BE5-4C02-83AA-1837A72CC779}" presName="container" presStyleCnt="0">
        <dgm:presLayoutVars>
          <dgm:dir/>
          <dgm:resizeHandles val="exact"/>
        </dgm:presLayoutVars>
      </dgm:prSet>
      <dgm:spPr/>
    </dgm:pt>
    <dgm:pt modelId="{E2569FAB-0A84-4E82-93C4-99907978C79F}" type="pres">
      <dgm:prSet presAssocID="{A84E486F-9C22-4C0A-9861-39277B2CD73C}" presName="compNode" presStyleCnt="0"/>
      <dgm:spPr/>
    </dgm:pt>
    <dgm:pt modelId="{0A9D0497-C0F6-484E-AF94-BBF7BD87EB27}" type="pres">
      <dgm:prSet presAssocID="{A84E486F-9C22-4C0A-9861-39277B2CD73C}" presName="iconBgRect" presStyleLbl="bgShp" presStyleIdx="0" presStyleCnt="4"/>
      <dgm:spPr/>
    </dgm:pt>
    <dgm:pt modelId="{259EF9AE-AB90-4D49-8207-84DB4470CB99}" type="pres">
      <dgm:prSet presAssocID="{A84E486F-9C22-4C0A-9861-39277B2CD73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C10E797-1BD2-4F98-A473-F59F2A735452}" type="pres">
      <dgm:prSet presAssocID="{A84E486F-9C22-4C0A-9861-39277B2CD73C}" presName="spaceRect" presStyleCnt="0"/>
      <dgm:spPr/>
    </dgm:pt>
    <dgm:pt modelId="{2F71B9F8-6CC8-46C4-A09C-8303E9B73D83}" type="pres">
      <dgm:prSet presAssocID="{A84E486F-9C22-4C0A-9861-39277B2CD73C}" presName="textRect" presStyleLbl="revTx" presStyleIdx="0" presStyleCnt="4">
        <dgm:presLayoutVars>
          <dgm:chMax val="1"/>
          <dgm:chPref val="1"/>
        </dgm:presLayoutVars>
      </dgm:prSet>
      <dgm:spPr/>
    </dgm:pt>
    <dgm:pt modelId="{3304600C-6063-43DE-B031-265BCE013231}" type="pres">
      <dgm:prSet presAssocID="{CF75C9B6-6653-42CB-8B9B-4187D90C2454}" presName="sibTrans" presStyleLbl="sibTrans2D1" presStyleIdx="0" presStyleCnt="0"/>
      <dgm:spPr/>
    </dgm:pt>
    <dgm:pt modelId="{F413E51A-233E-4117-B402-764302A20736}" type="pres">
      <dgm:prSet presAssocID="{53D4DD45-B8FE-44EF-BF25-7E98DE48D894}" presName="compNode" presStyleCnt="0"/>
      <dgm:spPr/>
    </dgm:pt>
    <dgm:pt modelId="{C90188B3-1E6B-418E-8A5D-65F67C338CFB}" type="pres">
      <dgm:prSet presAssocID="{53D4DD45-B8FE-44EF-BF25-7E98DE48D894}" presName="iconBgRect" presStyleLbl="bgShp" presStyleIdx="1" presStyleCnt="4"/>
      <dgm:spPr/>
    </dgm:pt>
    <dgm:pt modelId="{BE1677CC-680D-41FD-B42A-D6162BB98941}" type="pres">
      <dgm:prSet presAssocID="{53D4DD45-B8FE-44EF-BF25-7E98DE48D89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47616F2-5A96-46BE-B000-03CA4FDA83B8}" type="pres">
      <dgm:prSet presAssocID="{53D4DD45-B8FE-44EF-BF25-7E98DE48D894}" presName="spaceRect" presStyleCnt="0"/>
      <dgm:spPr/>
    </dgm:pt>
    <dgm:pt modelId="{1A45CAF2-A9E7-459F-B99E-FE5B784CCCDB}" type="pres">
      <dgm:prSet presAssocID="{53D4DD45-B8FE-44EF-BF25-7E98DE48D894}" presName="textRect" presStyleLbl="revTx" presStyleIdx="1" presStyleCnt="4">
        <dgm:presLayoutVars>
          <dgm:chMax val="1"/>
          <dgm:chPref val="1"/>
        </dgm:presLayoutVars>
      </dgm:prSet>
      <dgm:spPr/>
    </dgm:pt>
    <dgm:pt modelId="{93A3F473-433F-47C9-8F4A-0339317B5E58}" type="pres">
      <dgm:prSet presAssocID="{4ACAD605-C6E4-4776-B510-EA48CBDDED0C}" presName="sibTrans" presStyleLbl="sibTrans2D1" presStyleIdx="0" presStyleCnt="0"/>
      <dgm:spPr/>
    </dgm:pt>
    <dgm:pt modelId="{3F154274-36EC-4C77-AB54-63C2F6D7385F}" type="pres">
      <dgm:prSet presAssocID="{3887AA78-4099-457F-B022-9AEF9EADBB31}" presName="compNode" presStyleCnt="0"/>
      <dgm:spPr/>
    </dgm:pt>
    <dgm:pt modelId="{4559D254-7295-41E7-B863-2BB5BC88042F}" type="pres">
      <dgm:prSet presAssocID="{3887AA78-4099-457F-B022-9AEF9EADBB31}" presName="iconBgRect" presStyleLbl="bgShp" presStyleIdx="2" presStyleCnt="4"/>
      <dgm:spPr/>
    </dgm:pt>
    <dgm:pt modelId="{D173D2F0-1E09-4AA4-8928-41269DD3D5A8}" type="pres">
      <dgm:prSet presAssocID="{3887AA78-4099-457F-B022-9AEF9EADBB3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758AB53-51EF-43A1-B787-508C96E8436D}" type="pres">
      <dgm:prSet presAssocID="{3887AA78-4099-457F-B022-9AEF9EADBB31}" presName="spaceRect" presStyleCnt="0"/>
      <dgm:spPr/>
    </dgm:pt>
    <dgm:pt modelId="{F39BF911-AF14-46BE-966F-119CE75CD4A7}" type="pres">
      <dgm:prSet presAssocID="{3887AA78-4099-457F-B022-9AEF9EADBB31}" presName="textRect" presStyleLbl="revTx" presStyleIdx="2" presStyleCnt="4">
        <dgm:presLayoutVars>
          <dgm:chMax val="1"/>
          <dgm:chPref val="1"/>
        </dgm:presLayoutVars>
      </dgm:prSet>
      <dgm:spPr/>
    </dgm:pt>
    <dgm:pt modelId="{68451E42-7777-474F-B71C-3184E5E8DFE4}" type="pres">
      <dgm:prSet presAssocID="{977D2342-7D01-4355-8E68-8661E1031532}" presName="sibTrans" presStyleLbl="sibTrans2D1" presStyleIdx="0" presStyleCnt="0"/>
      <dgm:spPr/>
    </dgm:pt>
    <dgm:pt modelId="{8115059C-FD71-4B83-90BB-DBDC307DF087}" type="pres">
      <dgm:prSet presAssocID="{2C03005D-D081-45FB-8829-FAA007360EE3}" presName="compNode" presStyleCnt="0"/>
      <dgm:spPr/>
    </dgm:pt>
    <dgm:pt modelId="{3C4A5029-CCED-4B79-AB43-F42E03E9DAEE}" type="pres">
      <dgm:prSet presAssocID="{2C03005D-D081-45FB-8829-FAA007360EE3}" presName="iconBgRect" presStyleLbl="bgShp" presStyleIdx="3" presStyleCnt="4"/>
      <dgm:spPr/>
    </dgm:pt>
    <dgm:pt modelId="{CD393252-0140-4AAD-A2FC-C25113145568}" type="pres">
      <dgm:prSet presAssocID="{2C03005D-D081-45FB-8829-FAA007360EE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D4B4643-89AD-4B1D-9D87-46409BBC6ACD}" type="pres">
      <dgm:prSet presAssocID="{2C03005D-D081-45FB-8829-FAA007360EE3}" presName="spaceRect" presStyleCnt="0"/>
      <dgm:spPr/>
    </dgm:pt>
    <dgm:pt modelId="{6412DAC2-0257-405A-AC1F-D4D198ACC8FB}" type="pres">
      <dgm:prSet presAssocID="{2C03005D-D081-45FB-8829-FAA007360EE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1229107-1373-47BA-B465-8F8CDFDB80BF}" type="presOf" srcId="{4ACAD605-C6E4-4776-B510-EA48CBDDED0C}" destId="{93A3F473-433F-47C9-8F4A-0339317B5E58}" srcOrd="0" destOrd="0" presId="urn:microsoft.com/office/officeart/2018/2/layout/IconCircleList"/>
    <dgm:cxn modelId="{17A6A331-1674-4F0B-83B7-C1CE92A47AB9}" srcId="{5342ABDD-6BE5-4C02-83AA-1837A72CC779}" destId="{2C03005D-D081-45FB-8829-FAA007360EE3}" srcOrd="3" destOrd="0" parTransId="{C3EC3C0C-4334-4682-B30E-DDA5CBA2A3FA}" sibTransId="{74402B11-6713-46E8-BD30-0D859A8E7343}"/>
    <dgm:cxn modelId="{4D7D7C63-B4B1-4B72-B8C4-AA894F2F38F5}" type="presOf" srcId="{3887AA78-4099-457F-B022-9AEF9EADBB31}" destId="{F39BF911-AF14-46BE-966F-119CE75CD4A7}" srcOrd="0" destOrd="0" presId="urn:microsoft.com/office/officeart/2018/2/layout/IconCircleList"/>
    <dgm:cxn modelId="{834DFA43-F2E1-4A1E-9AF4-3B93BC4C5F74}" type="presOf" srcId="{5342ABDD-6BE5-4C02-83AA-1837A72CC779}" destId="{FBDFDE61-2AE9-4179-979F-34A68F533DC8}" srcOrd="0" destOrd="0" presId="urn:microsoft.com/office/officeart/2018/2/layout/IconCircleList"/>
    <dgm:cxn modelId="{FAF63150-D8BE-4536-AF84-D5BA41374D1E}" type="presOf" srcId="{977D2342-7D01-4355-8E68-8661E1031532}" destId="{68451E42-7777-474F-B71C-3184E5E8DFE4}" srcOrd="0" destOrd="0" presId="urn:microsoft.com/office/officeart/2018/2/layout/IconCircleList"/>
    <dgm:cxn modelId="{3F458E5A-3F12-42BD-A609-B6C50F789EFE}" srcId="{5342ABDD-6BE5-4C02-83AA-1837A72CC779}" destId="{A84E486F-9C22-4C0A-9861-39277B2CD73C}" srcOrd="0" destOrd="0" parTransId="{1DE5A534-B58D-4386-8B4C-07C0E8B05746}" sibTransId="{CF75C9B6-6653-42CB-8B9B-4187D90C2454}"/>
    <dgm:cxn modelId="{45EED388-A56E-40E5-807A-6009776F0A88}" type="presOf" srcId="{A84E486F-9C22-4C0A-9861-39277B2CD73C}" destId="{2F71B9F8-6CC8-46C4-A09C-8303E9B73D83}" srcOrd="0" destOrd="0" presId="urn:microsoft.com/office/officeart/2018/2/layout/IconCircleList"/>
    <dgm:cxn modelId="{96B0CE8B-3A71-4336-8979-1264AE09F068}" type="presOf" srcId="{2C03005D-D081-45FB-8829-FAA007360EE3}" destId="{6412DAC2-0257-405A-AC1F-D4D198ACC8FB}" srcOrd="0" destOrd="0" presId="urn:microsoft.com/office/officeart/2018/2/layout/IconCircleList"/>
    <dgm:cxn modelId="{35428F98-ABC1-4E6F-88E6-2F81AD39DF58}" type="presOf" srcId="{CF75C9B6-6653-42CB-8B9B-4187D90C2454}" destId="{3304600C-6063-43DE-B031-265BCE013231}" srcOrd="0" destOrd="0" presId="urn:microsoft.com/office/officeart/2018/2/layout/IconCircleList"/>
    <dgm:cxn modelId="{17E35CBD-0759-4AAD-86F1-5BC6D2C06442}" type="presOf" srcId="{53D4DD45-B8FE-44EF-BF25-7E98DE48D894}" destId="{1A45CAF2-A9E7-459F-B99E-FE5B784CCCDB}" srcOrd="0" destOrd="0" presId="urn:microsoft.com/office/officeart/2018/2/layout/IconCircleList"/>
    <dgm:cxn modelId="{9C6BFAE8-9A41-45DC-8440-CE005B4DBB39}" srcId="{5342ABDD-6BE5-4C02-83AA-1837A72CC779}" destId="{53D4DD45-B8FE-44EF-BF25-7E98DE48D894}" srcOrd="1" destOrd="0" parTransId="{2A101590-78E2-42AB-A009-286E8E73333A}" sibTransId="{4ACAD605-C6E4-4776-B510-EA48CBDDED0C}"/>
    <dgm:cxn modelId="{2871E8F3-54C3-4C1A-BD67-65CC5D8E5340}" srcId="{5342ABDD-6BE5-4C02-83AA-1837A72CC779}" destId="{3887AA78-4099-457F-B022-9AEF9EADBB31}" srcOrd="2" destOrd="0" parTransId="{AEEE259A-9DD7-4310-BF62-8206D1BE18C3}" sibTransId="{977D2342-7D01-4355-8E68-8661E1031532}"/>
    <dgm:cxn modelId="{14C84453-9419-4F94-91A2-3DB8446FC1A5}" type="presParOf" srcId="{FBDFDE61-2AE9-4179-979F-34A68F533DC8}" destId="{7A899D04-6A83-45E3-A573-A30DCB021C4B}" srcOrd="0" destOrd="0" presId="urn:microsoft.com/office/officeart/2018/2/layout/IconCircleList"/>
    <dgm:cxn modelId="{B854FBBC-A41C-4BAD-A982-5A4B8FE02351}" type="presParOf" srcId="{7A899D04-6A83-45E3-A573-A30DCB021C4B}" destId="{E2569FAB-0A84-4E82-93C4-99907978C79F}" srcOrd="0" destOrd="0" presId="urn:microsoft.com/office/officeart/2018/2/layout/IconCircleList"/>
    <dgm:cxn modelId="{2C1671D4-9D10-412F-8597-3B6CEEEF4CE8}" type="presParOf" srcId="{E2569FAB-0A84-4E82-93C4-99907978C79F}" destId="{0A9D0497-C0F6-484E-AF94-BBF7BD87EB27}" srcOrd="0" destOrd="0" presId="urn:microsoft.com/office/officeart/2018/2/layout/IconCircleList"/>
    <dgm:cxn modelId="{B6463A9B-E4BB-4D23-A3FA-5076630DA9D3}" type="presParOf" srcId="{E2569FAB-0A84-4E82-93C4-99907978C79F}" destId="{259EF9AE-AB90-4D49-8207-84DB4470CB99}" srcOrd="1" destOrd="0" presId="urn:microsoft.com/office/officeart/2018/2/layout/IconCircleList"/>
    <dgm:cxn modelId="{ABD31786-37E7-4D28-813C-B7FF3CA88A26}" type="presParOf" srcId="{E2569FAB-0A84-4E82-93C4-99907978C79F}" destId="{2C10E797-1BD2-4F98-A473-F59F2A735452}" srcOrd="2" destOrd="0" presId="urn:microsoft.com/office/officeart/2018/2/layout/IconCircleList"/>
    <dgm:cxn modelId="{8504F6E0-32C0-4C3F-8A13-A1CD69B5BEC6}" type="presParOf" srcId="{E2569FAB-0A84-4E82-93C4-99907978C79F}" destId="{2F71B9F8-6CC8-46C4-A09C-8303E9B73D83}" srcOrd="3" destOrd="0" presId="urn:microsoft.com/office/officeart/2018/2/layout/IconCircleList"/>
    <dgm:cxn modelId="{CE4BA449-5BF6-4700-B12A-44D20AF1B683}" type="presParOf" srcId="{7A899D04-6A83-45E3-A573-A30DCB021C4B}" destId="{3304600C-6063-43DE-B031-265BCE013231}" srcOrd="1" destOrd="0" presId="urn:microsoft.com/office/officeart/2018/2/layout/IconCircleList"/>
    <dgm:cxn modelId="{02901EBB-86CB-4848-97DF-CEF2E96A15E5}" type="presParOf" srcId="{7A899D04-6A83-45E3-A573-A30DCB021C4B}" destId="{F413E51A-233E-4117-B402-764302A20736}" srcOrd="2" destOrd="0" presId="urn:microsoft.com/office/officeart/2018/2/layout/IconCircleList"/>
    <dgm:cxn modelId="{47F6240A-497D-4586-AD82-7C00C2B62E2E}" type="presParOf" srcId="{F413E51A-233E-4117-B402-764302A20736}" destId="{C90188B3-1E6B-418E-8A5D-65F67C338CFB}" srcOrd="0" destOrd="0" presId="urn:microsoft.com/office/officeart/2018/2/layout/IconCircleList"/>
    <dgm:cxn modelId="{CA2ACB19-BF3C-45D8-9223-4A7438163693}" type="presParOf" srcId="{F413E51A-233E-4117-B402-764302A20736}" destId="{BE1677CC-680D-41FD-B42A-D6162BB98941}" srcOrd="1" destOrd="0" presId="urn:microsoft.com/office/officeart/2018/2/layout/IconCircleList"/>
    <dgm:cxn modelId="{72E87221-EB89-48D8-816E-CEDC406A8C0B}" type="presParOf" srcId="{F413E51A-233E-4117-B402-764302A20736}" destId="{B47616F2-5A96-46BE-B000-03CA4FDA83B8}" srcOrd="2" destOrd="0" presId="urn:microsoft.com/office/officeart/2018/2/layout/IconCircleList"/>
    <dgm:cxn modelId="{056DF8B2-8FFC-4654-A109-67CEAF858A71}" type="presParOf" srcId="{F413E51A-233E-4117-B402-764302A20736}" destId="{1A45CAF2-A9E7-459F-B99E-FE5B784CCCDB}" srcOrd="3" destOrd="0" presId="urn:microsoft.com/office/officeart/2018/2/layout/IconCircleList"/>
    <dgm:cxn modelId="{CB21A28F-B683-45EE-B012-BF02455CC314}" type="presParOf" srcId="{7A899D04-6A83-45E3-A573-A30DCB021C4B}" destId="{93A3F473-433F-47C9-8F4A-0339317B5E58}" srcOrd="3" destOrd="0" presId="urn:microsoft.com/office/officeart/2018/2/layout/IconCircleList"/>
    <dgm:cxn modelId="{2309FC84-42C2-4708-9504-014E9667832B}" type="presParOf" srcId="{7A899D04-6A83-45E3-A573-A30DCB021C4B}" destId="{3F154274-36EC-4C77-AB54-63C2F6D7385F}" srcOrd="4" destOrd="0" presId="urn:microsoft.com/office/officeart/2018/2/layout/IconCircleList"/>
    <dgm:cxn modelId="{56ABB557-4E4B-4291-A7D1-8A1AAB8D192D}" type="presParOf" srcId="{3F154274-36EC-4C77-AB54-63C2F6D7385F}" destId="{4559D254-7295-41E7-B863-2BB5BC88042F}" srcOrd="0" destOrd="0" presId="urn:microsoft.com/office/officeart/2018/2/layout/IconCircleList"/>
    <dgm:cxn modelId="{6138C9CC-28CA-4E4A-A6F5-60F797704B41}" type="presParOf" srcId="{3F154274-36EC-4C77-AB54-63C2F6D7385F}" destId="{D173D2F0-1E09-4AA4-8928-41269DD3D5A8}" srcOrd="1" destOrd="0" presId="urn:microsoft.com/office/officeart/2018/2/layout/IconCircleList"/>
    <dgm:cxn modelId="{0B679377-05F4-4D3C-9D22-EA4CB59C58CA}" type="presParOf" srcId="{3F154274-36EC-4C77-AB54-63C2F6D7385F}" destId="{3758AB53-51EF-43A1-B787-508C96E8436D}" srcOrd="2" destOrd="0" presId="urn:microsoft.com/office/officeart/2018/2/layout/IconCircleList"/>
    <dgm:cxn modelId="{52684C41-C368-42C9-AAD4-5B9C2E75E8C1}" type="presParOf" srcId="{3F154274-36EC-4C77-AB54-63C2F6D7385F}" destId="{F39BF911-AF14-46BE-966F-119CE75CD4A7}" srcOrd="3" destOrd="0" presId="urn:microsoft.com/office/officeart/2018/2/layout/IconCircleList"/>
    <dgm:cxn modelId="{FAFA6494-5186-4860-986B-E8489371681D}" type="presParOf" srcId="{7A899D04-6A83-45E3-A573-A30DCB021C4B}" destId="{68451E42-7777-474F-B71C-3184E5E8DFE4}" srcOrd="5" destOrd="0" presId="urn:microsoft.com/office/officeart/2018/2/layout/IconCircleList"/>
    <dgm:cxn modelId="{6D59341B-9CD4-4122-BFFD-A54950155533}" type="presParOf" srcId="{7A899D04-6A83-45E3-A573-A30DCB021C4B}" destId="{8115059C-FD71-4B83-90BB-DBDC307DF087}" srcOrd="6" destOrd="0" presId="urn:microsoft.com/office/officeart/2018/2/layout/IconCircleList"/>
    <dgm:cxn modelId="{E98F23ED-0D73-4091-841A-CE8F99F56FAB}" type="presParOf" srcId="{8115059C-FD71-4B83-90BB-DBDC307DF087}" destId="{3C4A5029-CCED-4B79-AB43-F42E03E9DAEE}" srcOrd="0" destOrd="0" presId="urn:microsoft.com/office/officeart/2018/2/layout/IconCircleList"/>
    <dgm:cxn modelId="{2659B6A6-52D8-4C55-ADD2-D0A3B009E1DE}" type="presParOf" srcId="{8115059C-FD71-4B83-90BB-DBDC307DF087}" destId="{CD393252-0140-4AAD-A2FC-C25113145568}" srcOrd="1" destOrd="0" presId="urn:microsoft.com/office/officeart/2018/2/layout/IconCircleList"/>
    <dgm:cxn modelId="{7700BD6D-DD19-4CCD-B252-8CF74FA832BF}" type="presParOf" srcId="{8115059C-FD71-4B83-90BB-DBDC307DF087}" destId="{8D4B4643-89AD-4B1D-9D87-46409BBC6ACD}" srcOrd="2" destOrd="0" presId="urn:microsoft.com/office/officeart/2018/2/layout/IconCircleList"/>
    <dgm:cxn modelId="{1261C939-6271-484B-A75A-E3D71C90A0F6}" type="presParOf" srcId="{8115059C-FD71-4B83-90BB-DBDC307DF087}" destId="{6412DAC2-0257-405A-AC1F-D4D198ACC8F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DABFAA-D110-48B3-8E25-B1F4C50E262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19E981A-14D2-4DAF-B7EC-D035D1D9C294}">
      <dgm:prSet/>
      <dgm:spPr/>
      <dgm:t>
        <a:bodyPr/>
        <a:lstStyle/>
        <a:p>
          <a:r>
            <a:rPr lang="en-US"/>
            <a:t>Application of Gibbs’ Reflective Model </a:t>
          </a:r>
        </a:p>
      </dgm:t>
    </dgm:pt>
    <dgm:pt modelId="{547294EE-18B8-4B84-996B-D32A72ADBD72}" type="parTrans" cxnId="{C944AA13-B59C-486B-8BE9-482C0FCFE3B0}">
      <dgm:prSet/>
      <dgm:spPr/>
      <dgm:t>
        <a:bodyPr/>
        <a:lstStyle/>
        <a:p>
          <a:endParaRPr lang="en-US"/>
        </a:p>
      </dgm:t>
    </dgm:pt>
    <dgm:pt modelId="{53024B47-B628-4B2F-857F-DA565E590B70}" type="sibTrans" cxnId="{C944AA13-B59C-486B-8BE9-482C0FCFE3B0}">
      <dgm:prSet/>
      <dgm:spPr/>
      <dgm:t>
        <a:bodyPr/>
        <a:lstStyle/>
        <a:p>
          <a:endParaRPr lang="en-US"/>
        </a:p>
      </dgm:t>
    </dgm:pt>
    <dgm:pt modelId="{54ED6C1B-7482-4213-9AAA-EF6016DB75AC}">
      <dgm:prSet/>
      <dgm:spPr/>
      <dgm:t>
        <a:bodyPr/>
        <a:lstStyle/>
        <a:p>
          <a:r>
            <a:rPr lang="en-US"/>
            <a:t>Self-evaluation using SWOT analysis </a:t>
          </a:r>
        </a:p>
      </dgm:t>
    </dgm:pt>
    <dgm:pt modelId="{8AEE6CD1-EEEF-4C29-85DD-978D0A671E55}" type="parTrans" cxnId="{98C4A83C-BED8-4FB6-A622-0BF1D5CEBE8E}">
      <dgm:prSet/>
      <dgm:spPr/>
      <dgm:t>
        <a:bodyPr/>
        <a:lstStyle/>
        <a:p>
          <a:endParaRPr lang="en-US"/>
        </a:p>
      </dgm:t>
    </dgm:pt>
    <dgm:pt modelId="{86FC1DC1-9467-4073-B502-729253E10974}" type="sibTrans" cxnId="{98C4A83C-BED8-4FB6-A622-0BF1D5CEBE8E}">
      <dgm:prSet/>
      <dgm:spPr/>
      <dgm:t>
        <a:bodyPr/>
        <a:lstStyle/>
        <a:p>
          <a:endParaRPr lang="en-US"/>
        </a:p>
      </dgm:t>
    </dgm:pt>
    <dgm:pt modelId="{7E888265-D93F-4A90-8704-E8BF7E935866}">
      <dgm:prSet/>
      <dgm:spPr/>
      <dgm:t>
        <a:bodyPr/>
        <a:lstStyle/>
        <a:p>
          <a:r>
            <a:rPr lang="en-US"/>
            <a:t>Identification of key personal traits </a:t>
          </a:r>
        </a:p>
      </dgm:t>
    </dgm:pt>
    <dgm:pt modelId="{4D5D197C-4DC1-40F5-9045-CFC249BA22BD}" type="parTrans" cxnId="{C0ED06A5-3101-4124-9E2B-6BD04B313A5D}">
      <dgm:prSet/>
      <dgm:spPr/>
      <dgm:t>
        <a:bodyPr/>
        <a:lstStyle/>
        <a:p>
          <a:endParaRPr lang="en-US"/>
        </a:p>
      </dgm:t>
    </dgm:pt>
    <dgm:pt modelId="{D58D1367-7BA5-4E40-83D4-5376F307288A}" type="sibTrans" cxnId="{C0ED06A5-3101-4124-9E2B-6BD04B313A5D}">
      <dgm:prSet/>
      <dgm:spPr/>
      <dgm:t>
        <a:bodyPr/>
        <a:lstStyle/>
        <a:p>
          <a:endParaRPr lang="en-US"/>
        </a:p>
      </dgm:t>
    </dgm:pt>
    <dgm:pt modelId="{804CAD99-FBFA-44B8-89F2-F878280B1D81}">
      <dgm:prSet/>
      <dgm:spPr/>
      <dgm:t>
        <a:bodyPr/>
        <a:lstStyle/>
        <a:p>
          <a:r>
            <a:rPr lang="en-US"/>
            <a:t>Development of a structured improvement plan </a:t>
          </a:r>
        </a:p>
      </dgm:t>
    </dgm:pt>
    <dgm:pt modelId="{3D6202EA-A655-49FA-B88A-E88523CB89D1}" type="parTrans" cxnId="{F0509C84-FAFF-4CBF-B451-EDACCBF4FEC5}">
      <dgm:prSet/>
      <dgm:spPr/>
      <dgm:t>
        <a:bodyPr/>
        <a:lstStyle/>
        <a:p>
          <a:endParaRPr lang="en-US"/>
        </a:p>
      </dgm:t>
    </dgm:pt>
    <dgm:pt modelId="{8C776891-C5CB-498B-ADE0-E056314AE7FF}" type="sibTrans" cxnId="{F0509C84-FAFF-4CBF-B451-EDACCBF4FEC5}">
      <dgm:prSet/>
      <dgm:spPr/>
      <dgm:t>
        <a:bodyPr/>
        <a:lstStyle/>
        <a:p>
          <a:endParaRPr lang="en-US"/>
        </a:p>
      </dgm:t>
    </dgm:pt>
    <dgm:pt modelId="{44546452-CC24-45CA-A2CA-E40DC8ED7B9F}">
      <dgm:prSet/>
      <dgm:spPr/>
      <dgm:t>
        <a:bodyPr/>
        <a:lstStyle/>
        <a:p>
          <a:r>
            <a:rPr lang="en-US"/>
            <a:t>Integration of theory with practical insights</a:t>
          </a:r>
        </a:p>
      </dgm:t>
    </dgm:pt>
    <dgm:pt modelId="{F018AA85-E434-497B-A8D2-FCF3E9A74642}" type="parTrans" cxnId="{D174259E-1E6C-494E-BADA-541A22B67E29}">
      <dgm:prSet/>
      <dgm:spPr/>
      <dgm:t>
        <a:bodyPr/>
        <a:lstStyle/>
        <a:p>
          <a:endParaRPr lang="en-US"/>
        </a:p>
      </dgm:t>
    </dgm:pt>
    <dgm:pt modelId="{FD609A21-FC63-4B36-B55C-32365BC61073}" type="sibTrans" cxnId="{D174259E-1E6C-494E-BADA-541A22B67E29}">
      <dgm:prSet/>
      <dgm:spPr/>
      <dgm:t>
        <a:bodyPr/>
        <a:lstStyle/>
        <a:p>
          <a:endParaRPr lang="en-US"/>
        </a:p>
      </dgm:t>
    </dgm:pt>
    <dgm:pt modelId="{DD135B5C-2627-4838-814C-415AC7B68885}" type="pres">
      <dgm:prSet presAssocID="{13DABFAA-D110-48B3-8E25-B1F4C50E2621}" presName="root" presStyleCnt="0">
        <dgm:presLayoutVars>
          <dgm:dir/>
          <dgm:resizeHandles val="exact"/>
        </dgm:presLayoutVars>
      </dgm:prSet>
      <dgm:spPr/>
    </dgm:pt>
    <dgm:pt modelId="{7B87DBED-FE50-40B8-8BA6-D4A801846D6B}" type="pres">
      <dgm:prSet presAssocID="{719E981A-14D2-4DAF-B7EC-D035D1D9C294}" presName="compNode" presStyleCnt="0"/>
      <dgm:spPr/>
    </dgm:pt>
    <dgm:pt modelId="{66CBA126-8B18-4058-A746-5CB327BD9F19}" type="pres">
      <dgm:prSet presAssocID="{719E981A-14D2-4DAF-B7EC-D035D1D9C294}" presName="bgRect" presStyleLbl="bgShp" presStyleIdx="0" presStyleCnt="5"/>
      <dgm:spPr/>
    </dgm:pt>
    <dgm:pt modelId="{0A4EB010-23D2-4CCA-8125-3496528538B0}" type="pres">
      <dgm:prSet presAssocID="{719E981A-14D2-4DAF-B7EC-D035D1D9C29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39A64198-44EC-4451-87CB-94CF7F56D5ED}" type="pres">
      <dgm:prSet presAssocID="{719E981A-14D2-4DAF-B7EC-D035D1D9C294}" presName="spaceRect" presStyleCnt="0"/>
      <dgm:spPr/>
    </dgm:pt>
    <dgm:pt modelId="{78FEE0C6-3CD4-42D0-9E8D-7473559BCD2E}" type="pres">
      <dgm:prSet presAssocID="{719E981A-14D2-4DAF-B7EC-D035D1D9C294}" presName="parTx" presStyleLbl="revTx" presStyleIdx="0" presStyleCnt="5">
        <dgm:presLayoutVars>
          <dgm:chMax val="0"/>
          <dgm:chPref val="0"/>
        </dgm:presLayoutVars>
      </dgm:prSet>
      <dgm:spPr/>
    </dgm:pt>
    <dgm:pt modelId="{750CD35A-84EF-417F-856B-D655CB32CB38}" type="pres">
      <dgm:prSet presAssocID="{53024B47-B628-4B2F-857F-DA565E590B70}" presName="sibTrans" presStyleCnt="0"/>
      <dgm:spPr/>
    </dgm:pt>
    <dgm:pt modelId="{DFF4BA74-B500-4DD6-A04B-5D8BBD070DE9}" type="pres">
      <dgm:prSet presAssocID="{54ED6C1B-7482-4213-9AAA-EF6016DB75AC}" presName="compNode" presStyleCnt="0"/>
      <dgm:spPr/>
    </dgm:pt>
    <dgm:pt modelId="{8C1D8EAE-5919-47A6-83F7-FB4D36A64E4C}" type="pres">
      <dgm:prSet presAssocID="{54ED6C1B-7482-4213-9AAA-EF6016DB75AC}" presName="bgRect" presStyleLbl="bgShp" presStyleIdx="1" presStyleCnt="5"/>
      <dgm:spPr/>
    </dgm:pt>
    <dgm:pt modelId="{97F4EC33-8112-4282-B8F5-8402FAE0E400}" type="pres">
      <dgm:prSet presAssocID="{54ED6C1B-7482-4213-9AAA-EF6016DB75A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6FDEF8C-0F27-4519-AF8B-A8625A0C3574}" type="pres">
      <dgm:prSet presAssocID="{54ED6C1B-7482-4213-9AAA-EF6016DB75AC}" presName="spaceRect" presStyleCnt="0"/>
      <dgm:spPr/>
    </dgm:pt>
    <dgm:pt modelId="{A446DB6A-177A-436C-B3F9-7A1C5188DC27}" type="pres">
      <dgm:prSet presAssocID="{54ED6C1B-7482-4213-9AAA-EF6016DB75AC}" presName="parTx" presStyleLbl="revTx" presStyleIdx="1" presStyleCnt="5">
        <dgm:presLayoutVars>
          <dgm:chMax val="0"/>
          <dgm:chPref val="0"/>
        </dgm:presLayoutVars>
      </dgm:prSet>
      <dgm:spPr/>
    </dgm:pt>
    <dgm:pt modelId="{3852BAA1-BAA4-429B-9118-2DEA0F2081E7}" type="pres">
      <dgm:prSet presAssocID="{86FC1DC1-9467-4073-B502-729253E10974}" presName="sibTrans" presStyleCnt="0"/>
      <dgm:spPr/>
    </dgm:pt>
    <dgm:pt modelId="{48B805F6-E4C8-4162-BDE2-BF0C8DC9B990}" type="pres">
      <dgm:prSet presAssocID="{7E888265-D93F-4A90-8704-E8BF7E935866}" presName="compNode" presStyleCnt="0"/>
      <dgm:spPr/>
    </dgm:pt>
    <dgm:pt modelId="{0DEB4640-16E3-47B8-B77A-BCEC8CB31821}" type="pres">
      <dgm:prSet presAssocID="{7E888265-D93F-4A90-8704-E8BF7E935866}" presName="bgRect" presStyleLbl="bgShp" presStyleIdx="2" presStyleCnt="5"/>
      <dgm:spPr/>
    </dgm:pt>
    <dgm:pt modelId="{EE6142F4-0025-4747-AE93-6C94CB6539AA}" type="pres">
      <dgm:prSet presAssocID="{7E888265-D93F-4A90-8704-E8BF7E93586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BE49E7D1-8D38-4047-879D-E5D0CF51A1DC}" type="pres">
      <dgm:prSet presAssocID="{7E888265-D93F-4A90-8704-E8BF7E935866}" presName="spaceRect" presStyleCnt="0"/>
      <dgm:spPr/>
    </dgm:pt>
    <dgm:pt modelId="{6C2E0931-9FC4-4050-8E67-5FE879CB83DA}" type="pres">
      <dgm:prSet presAssocID="{7E888265-D93F-4A90-8704-E8BF7E935866}" presName="parTx" presStyleLbl="revTx" presStyleIdx="2" presStyleCnt="5">
        <dgm:presLayoutVars>
          <dgm:chMax val="0"/>
          <dgm:chPref val="0"/>
        </dgm:presLayoutVars>
      </dgm:prSet>
      <dgm:spPr/>
    </dgm:pt>
    <dgm:pt modelId="{19C05008-CED8-47F9-A4B7-7CDA7F5354B5}" type="pres">
      <dgm:prSet presAssocID="{D58D1367-7BA5-4E40-83D4-5376F307288A}" presName="sibTrans" presStyleCnt="0"/>
      <dgm:spPr/>
    </dgm:pt>
    <dgm:pt modelId="{A9099833-A141-464D-A6EC-788054799E70}" type="pres">
      <dgm:prSet presAssocID="{804CAD99-FBFA-44B8-89F2-F878280B1D81}" presName="compNode" presStyleCnt="0"/>
      <dgm:spPr/>
    </dgm:pt>
    <dgm:pt modelId="{65137BF0-F499-4235-9407-3A13248DA290}" type="pres">
      <dgm:prSet presAssocID="{804CAD99-FBFA-44B8-89F2-F878280B1D81}" presName="bgRect" presStyleLbl="bgShp" presStyleIdx="3" presStyleCnt="5"/>
      <dgm:spPr/>
    </dgm:pt>
    <dgm:pt modelId="{D2F02170-B49C-42FB-8D01-46411B7A647D}" type="pres">
      <dgm:prSet presAssocID="{804CAD99-FBFA-44B8-89F2-F878280B1D8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6E57208-287C-4E21-B2E7-6146C57A9B77}" type="pres">
      <dgm:prSet presAssocID="{804CAD99-FBFA-44B8-89F2-F878280B1D81}" presName="spaceRect" presStyleCnt="0"/>
      <dgm:spPr/>
    </dgm:pt>
    <dgm:pt modelId="{1FDC5B4E-3446-486A-BCD7-01E719B7220E}" type="pres">
      <dgm:prSet presAssocID="{804CAD99-FBFA-44B8-89F2-F878280B1D81}" presName="parTx" presStyleLbl="revTx" presStyleIdx="3" presStyleCnt="5">
        <dgm:presLayoutVars>
          <dgm:chMax val="0"/>
          <dgm:chPref val="0"/>
        </dgm:presLayoutVars>
      </dgm:prSet>
      <dgm:spPr/>
    </dgm:pt>
    <dgm:pt modelId="{4A22C1EE-A8A6-4365-AAF7-A4AEEB912259}" type="pres">
      <dgm:prSet presAssocID="{8C776891-C5CB-498B-ADE0-E056314AE7FF}" presName="sibTrans" presStyleCnt="0"/>
      <dgm:spPr/>
    </dgm:pt>
    <dgm:pt modelId="{5141EA8C-159C-4E5F-AF75-5AF9679016EC}" type="pres">
      <dgm:prSet presAssocID="{44546452-CC24-45CA-A2CA-E40DC8ED7B9F}" presName="compNode" presStyleCnt="0"/>
      <dgm:spPr/>
    </dgm:pt>
    <dgm:pt modelId="{85EF307C-0CA2-446D-B09F-E43211B02DA0}" type="pres">
      <dgm:prSet presAssocID="{44546452-CC24-45CA-A2CA-E40DC8ED7B9F}" presName="bgRect" presStyleLbl="bgShp" presStyleIdx="4" presStyleCnt="5"/>
      <dgm:spPr/>
    </dgm:pt>
    <dgm:pt modelId="{64FCF7AB-28F8-4C76-8CBC-69EC25CD6CEA}" type="pres">
      <dgm:prSet presAssocID="{44546452-CC24-45CA-A2CA-E40DC8ED7B9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84A6CB77-144D-4A26-8D0A-9096AFA27132}" type="pres">
      <dgm:prSet presAssocID="{44546452-CC24-45CA-A2CA-E40DC8ED7B9F}" presName="spaceRect" presStyleCnt="0"/>
      <dgm:spPr/>
    </dgm:pt>
    <dgm:pt modelId="{C888FD5A-1BED-49C4-9800-E0DDCDDD686C}" type="pres">
      <dgm:prSet presAssocID="{44546452-CC24-45CA-A2CA-E40DC8ED7B9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944AA13-B59C-486B-8BE9-482C0FCFE3B0}" srcId="{13DABFAA-D110-48B3-8E25-B1F4C50E2621}" destId="{719E981A-14D2-4DAF-B7EC-D035D1D9C294}" srcOrd="0" destOrd="0" parTransId="{547294EE-18B8-4B84-996B-D32A72ADBD72}" sibTransId="{53024B47-B628-4B2F-857F-DA565E590B70}"/>
    <dgm:cxn modelId="{EFE1932F-DA41-45D2-B75E-1DCDB444B1B9}" type="presOf" srcId="{54ED6C1B-7482-4213-9AAA-EF6016DB75AC}" destId="{A446DB6A-177A-436C-B3F9-7A1C5188DC27}" srcOrd="0" destOrd="0" presId="urn:microsoft.com/office/officeart/2018/2/layout/IconVerticalSolidList"/>
    <dgm:cxn modelId="{98C4A83C-BED8-4FB6-A622-0BF1D5CEBE8E}" srcId="{13DABFAA-D110-48B3-8E25-B1F4C50E2621}" destId="{54ED6C1B-7482-4213-9AAA-EF6016DB75AC}" srcOrd="1" destOrd="0" parTransId="{8AEE6CD1-EEEF-4C29-85DD-978D0A671E55}" sibTransId="{86FC1DC1-9467-4073-B502-729253E10974}"/>
    <dgm:cxn modelId="{3A862352-0E23-4502-B157-696E606C0465}" type="presOf" srcId="{719E981A-14D2-4DAF-B7EC-D035D1D9C294}" destId="{78FEE0C6-3CD4-42D0-9E8D-7473559BCD2E}" srcOrd="0" destOrd="0" presId="urn:microsoft.com/office/officeart/2018/2/layout/IconVerticalSolidList"/>
    <dgm:cxn modelId="{451B5777-0791-4A19-A32C-EE823F52BAC6}" type="presOf" srcId="{13DABFAA-D110-48B3-8E25-B1F4C50E2621}" destId="{DD135B5C-2627-4838-814C-415AC7B68885}" srcOrd="0" destOrd="0" presId="urn:microsoft.com/office/officeart/2018/2/layout/IconVerticalSolidList"/>
    <dgm:cxn modelId="{8463AE80-1C3A-4E47-8203-95A59C27E780}" type="presOf" srcId="{7E888265-D93F-4A90-8704-E8BF7E935866}" destId="{6C2E0931-9FC4-4050-8E67-5FE879CB83DA}" srcOrd="0" destOrd="0" presId="urn:microsoft.com/office/officeart/2018/2/layout/IconVerticalSolidList"/>
    <dgm:cxn modelId="{F0509C84-FAFF-4CBF-B451-EDACCBF4FEC5}" srcId="{13DABFAA-D110-48B3-8E25-B1F4C50E2621}" destId="{804CAD99-FBFA-44B8-89F2-F878280B1D81}" srcOrd="3" destOrd="0" parTransId="{3D6202EA-A655-49FA-B88A-E88523CB89D1}" sibTransId="{8C776891-C5CB-498B-ADE0-E056314AE7FF}"/>
    <dgm:cxn modelId="{D174259E-1E6C-494E-BADA-541A22B67E29}" srcId="{13DABFAA-D110-48B3-8E25-B1F4C50E2621}" destId="{44546452-CC24-45CA-A2CA-E40DC8ED7B9F}" srcOrd="4" destOrd="0" parTransId="{F018AA85-E434-497B-A8D2-FCF3E9A74642}" sibTransId="{FD609A21-FC63-4B36-B55C-32365BC61073}"/>
    <dgm:cxn modelId="{C0ED06A5-3101-4124-9E2B-6BD04B313A5D}" srcId="{13DABFAA-D110-48B3-8E25-B1F4C50E2621}" destId="{7E888265-D93F-4A90-8704-E8BF7E935866}" srcOrd="2" destOrd="0" parTransId="{4D5D197C-4DC1-40F5-9045-CFC249BA22BD}" sibTransId="{D58D1367-7BA5-4E40-83D4-5376F307288A}"/>
    <dgm:cxn modelId="{9AE3A2A7-44D1-4E91-AA6A-13ABC1E9F7E3}" type="presOf" srcId="{44546452-CC24-45CA-A2CA-E40DC8ED7B9F}" destId="{C888FD5A-1BED-49C4-9800-E0DDCDDD686C}" srcOrd="0" destOrd="0" presId="urn:microsoft.com/office/officeart/2018/2/layout/IconVerticalSolidList"/>
    <dgm:cxn modelId="{713818F9-18D7-4FBF-82B1-24AD4D041E8F}" type="presOf" srcId="{804CAD99-FBFA-44B8-89F2-F878280B1D81}" destId="{1FDC5B4E-3446-486A-BCD7-01E719B7220E}" srcOrd="0" destOrd="0" presId="urn:microsoft.com/office/officeart/2018/2/layout/IconVerticalSolidList"/>
    <dgm:cxn modelId="{7BE4C596-FA95-4285-A98C-A7A7F49FB7DA}" type="presParOf" srcId="{DD135B5C-2627-4838-814C-415AC7B68885}" destId="{7B87DBED-FE50-40B8-8BA6-D4A801846D6B}" srcOrd="0" destOrd="0" presId="urn:microsoft.com/office/officeart/2018/2/layout/IconVerticalSolidList"/>
    <dgm:cxn modelId="{E6C263D1-773C-4711-8CB0-D66B32E6A4CD}" type="presParOf" srcId="{7B87DBED-FE50-40B8-8BA6-D4A801846D6B}" destId="{66CBA126-8B18-4058-A746-5CB327BD9F19}" srcOrd="0" destOrd="0" presId="urn:microsoft.com/office/officeart/2018/2/layout/IconVerticalSolidList"/>
    <dgm:cxn modelId="{49B7AE2A-F3B1-4E0E-8C24-CC1F6D11796C}" type="presParOf" srcId="{7B87DBED-FE50-40B8-8BA6-D4A801846D6B}" destId="{0A4EB010-23D2-4CCA-8125-3496528538B0}" srcOrd="1" destOrd="0" presId="urn:microsoft.com/office/officeart/2018/2/layout/IconVerticalSolidList"/>
    <dgm:cxn modelId="{F566FF29-468E-4DCC-8C8A-292A435E55E8}" type="presParOf" srcId="{7B87DBED-FE50-40B8-8BA6-D4A801846D6B}" destId="{39A64198-44EC-4451-87CB-94CF7F56D5ED}" srcOrd="2" destOrd="0" presId="urn:microsoft.com/office/officeart/2018/2/layout/IconVerticalSolidList"/>
    <dgm:cxn modelId="{A53A4EE6-5A04-4B62-9FCC-3F33CC4469B8}" type="presParOf" srcId="{7B87DBED-FE50-40B8-8BA6-D4A801846D6B}" destId="{78FEE0C6-3CD4-42D0-9E8D-7473559BCD2E}" srcOrd="3" destOrd="0" presId="urn:microsoft.com/office/officeart/2018/2/layout/IconVerticalSolidList"/>
    <dgm:cxn modelId="{59763756-F93A-41CF-BF2A-CA044F70C9E3}" type="presParOf" srcId="{DD135B5C-2627-4838-814C-415AC7B68885}" destId="{750CD35A-84EF-417F-856B-D655CB32CB38}" srcOrd="1" destOrd="0" presId="urn:microsoft.com/office/officeart/2018/2/layout/IconVerticalSolidList"/>
    <dgm:cxn modelId="{187F6553-452E-4805-9E72-CA4A3C83669E}" type="presParOf" srcId="{DD135B5C-2627-4838-814C-415AC7B68885}" destId="{DFF4BA74-B500-4DD6-A04B-5D8BBD070DE9}" srcOrd="2" destOrd="0" presId="urn:microsoft.com/office/officeart/2018/2/layout/IconVerticalSolidList"/>
    <dgm:cxn modelId="{255ACCF0-CC02-4EDF-964B-B2EC239726B2}" type="presParOf" srcId="{DFF4BA74-B500-4DD6-A04B-5D8BBD070DE9}" destId="{8C1D8EAE-5919-47A6-83F7-FB4D36A64E4C}" srcOrd="0" destOrd="0" presId="urn:microsoft.com/office/officeart/2018/2/layout/IconVerticalSolidList"/>
    <dgm:cxn modelId="{85AB4E63-1F6D-4087-8FC8-7447D8E7D53D}" type="presParOf" srcId="{DFF4BA74-B500-4DD6-A04B-5D8BBD070DE9}" destId="{97F4EC33-8112-4282-B8F5-8402FAE0E400}" srcOrd="1" destOrd="0" presId="urn:microsoft.com/office/officeart/2018/2/layout/IconVerticalSolidList"/>
    <dgm:cxn modelId="{E24EE2B7-6B33-4948-B828-728264D3DE48}" type="presParOf" srcId="{DFF4BA74-B500-4DD6-A04B-5D8BBD070DE9}" destId="{D6FDEF8C-0F27-4519-AF8B-A8625A0C3574}" srcOrd="2" destOrd="0" presId="urn:microsoft.com/office/officeart/2018/2/layout/IconVerticalSolidList"/>
    <dgm:cxn modelId="{4081C18F-085E-45BD-A4B1-50691EB21B9A}" type="presParOf" srcId="{DFF4BA74-B500-4DD6-A04B-5D8BBD070DE9}" destId="{A446DB6A-177A-436C-B3F9-7A1C5188DC27}" srcOrd="3" destOrd="0" presId="urn:microsoft.com/office/officeart/2018/2/layout/IconVerticalSolidList"/>
    <dgm:cxn modelId="{3E07325E-FEAF-427C-BEB7-5834A01E8446}" type="presParOf" srcId="{DD135B5C-2627-4838-814C-415AC7B68885}" destId="{3852BAA1-BAA4-429B-9118-2DEA0F2081E7}" srcOrd="3" destOrd="0" presId="urn:microsoft.com/office/officeart/2018/2/layout/IconVerticalSolidList"/>
    <dgm:cxn modelId="{DEC335DA-02CB-4A68-91D0-549D0F2FA34A}" type="presParOf" srcId="{DD135B5C-2627-4838-814C-415AC7B68885}" destId="{48B805F6-E4C8-4162-BDE2-BF0C8DC9B990}" srcOrd="4" destOrd="0" presId="urn:microsoft.com/office/officeart/2018/2/layout/IconVerticalSolidList"/>
    <dgm:cxn modelId="{D33577DB-0AAA-4F9C-B597-C6735C3018E9}" type="presParOf" srcId="{48B805F6-E4C8-4162-BDE2-BF0C8DC9B990}" destId="{0DEB4640-16E3-47B8-B77A-BCEC8CB31821}" srcOrd="0" destOrd="0" presId="urn:microsoft.com/office/officeart/2018/2/layout/IconVerticalSolidList"/>
    <dgm:cxn modelId="{6B121EBA-1429-404D-98CC-C3AF2B276F00}" type="presParOf" srcId="{48B805F6-E4C8-4162-BDE2-BF0C8DC9B990}" destId="{EE6142F4-0025-4747-AE93-6C94CB6539AA}" srcOrd="1" destOrd="0" presId="urn:microsoft.com/office/officeart/2018/2/layout/IconVerticalSolidList"/>
    <dgm:cxn modelId="{75832CEB-EDBF-43A5-9C64-DE6DB90E5826}" type="presParOf" srcId="{48B805F6-E4C8-4162-BDE2-BF0C8DC9B990}" destId="{BE49E7D1-8D38-4047-879D-E5D0CF51A1DC}" srcOrd="2" destOrd="0" presId="urn:microsoft.com/office/officeart/2018/2/layout/IconVerticalSolidList"/>
    <dgm:cxn modelId="{0CFE008F-35D9-463C-8B00-459D560AA7CD}" type="presParOf" srcId="{48B805F6-E4C8-4162-BDE2-BF0C8DC9B990}" destId="{6C2E0931-9FC4-4050-8E67-5FE879CB83DA}" srcOrd="3" destOrd="0" presId="urn:microsoft.com/office/officeart/2018/2/layout/IconVerticalSolidList"/>
    <dgm:cxn modelId="{0F645E2D-9E85-4255-9F8D-8BC15F4A1F88}" type="presParOf" srcId="{DD135B5C-2627-4838-814C-415AC7B68885}" destId="{19C05008-CED8-47F9-A4B7-7CDA7F5354B5}" srcOrd="5" destOrd="0" presId="urn:microsoft.com/office/officeart/2018/2/layout/IconVerticalSolidList"/>
    <dgm:cxn modelId="{18C0D754-9DD4-478D-99DE-18A713AD5088}" type="presParOf" srcId="{DD135B5C-2627-4838-814C-415AC7B68885}" destId="{A9099833-A141-464D-A6EC-788054799E70}" srcOrd="6" destOrd="0" presId="urn:microsoft.com/office/officeart/2018/2/layout/IconVerticalSolidList"/>
    <dgm:cxn modelId="{0BD1C97F-5B8D-4635-AE87-9DF3DCFD4A0F}" type="presParOf" srcId="{A9099833-A141-464D-A6EC-788054799E70}" destId="{65137BF0-F499-4235-9407-3A13248DA290}" srcOrd="0" destOrd="0" presId="urn:microsoft.com/office/officeart/2018/2/layout/IconVerticalSolidList"/>
    <dgm:cxn modelId="{A69FEA90-6470-453E-859F-7A2D184FF3D1}" type="presParOf" srcId="{A9099833-A141-464D-A6EC-788054799E70}" destId="{D2F02170-B49C-42FB-8D01-46411B7A647D}" srcOrd="1" destOrd="0" presId="urn:microsoft.com/office/officeart/2018/2/layout/IconVerticalSolidList"/>
    <dgm:cxn modelId="{12EDB20C-88AD-49B2-A67E-B81DB378523E}" type="presParOf" srcId="{A9099833-A141-464D-A6EC-788054799E70}" destId="{36E57208-287C-4E21-B2E7-6146C57A9B77}" srcOrd="2" destOrd="0" presId="urn:microsoft.com/office/officeart/2018/2/layout/IconVerticalSolidList"/>
    <dgm:cxn modelId="{AE164591-285E-41BF-970E-ECB0AA75E815}" type="presParOf" srcId="{A9099833-A141-464D-A6EC-788054799E70}" destId="{1FDC5B4E-3446-486A-BCD7-01E719B7220E}" srcOrd="3" destOrd="0" presId="urn:microsoft.com/office/officeart/2018/2/layout/IconVerticalSolidList"/>
    <dgm:cxn modelId="{A0ACC3C5-2557-4583-A26E-82F2B8C43475}" type="presParOf" srcId="{DD135B5C-2627-4838-814C-415AC7B68885}" destId="{4A22C1EE-A8A6-4365-AAF7-A4AEEB912259}" srcOrd="7" destOrd="0" presId="urn:microsoft.com/office/officeart/2018/2/layout/IconVerticalSolidList"/>
    <dgm:cxn modelId="{056D4A75-0683-4A54-841D-AB271C0D7821}" type="presParOf" srcId="{DD135B5C-2627-4838-814C-415AC7B68885}" destId="{5141EA8C-159C-4E5F-AF75-5AF9679016EC}" srcOrd="8" destOrd="0" presId="urn:microsoft.com/office/officeart/2018/2/layout/IconVerticalSolidList"/>
    <dgm:cxn modelId="{84A884CF-A2DC-40D7-8E42-9912F7E92DDB}" type="presParOf" srcId="{5141EA8C-159C-4E5F-AF75-5AF9679016EC}" destId="{85EF307C-0CA2-446D-B09F-E43211B02DA0}" srcOrd="0" destOrd="0" presId="urn:microsoft.com/office/officeart/2018/2/layout/IconVerticalSolidList"/>
    <dgm:cxn modelId="{59924131-3030-43D2-A7B6-13DC870E2E38}" type="presParOf" srcId="{5141EA8C-159C-4E5F-AF75-5AF9679016EC}" destId="{64FCF7AB-28F8-4C76-8CBC-69EC25CD6CEA}" srcOrd="1" destOrd="0" presId="urn:microsoft.com/office/officeart/2018/2/layout/IconVerticalSolidList"/>
    <dgm:cxn modelId="{91143278-1D8B-411D-BB51-C98B35F256B1}" type="presParOf" srcId="{5141EA8C-159C-4E5F-AF75-5AF9679016EC}" destId="{84A6CB77-144D-4A26-8D0A-9096AFA27132}" srcOrd="2" destOrd="0" presId="urn:microsoft.com/office/officeart/2018/2/layout/IconVerticalSolidList"/>
    <dgm:cxn modelId="{4FC67DAE-5B71-486A-983D-2CDA8CE1FADA}" type="presParOf" srcId="{5141EA8C-159C-4E5F-AF75-5AF9679016EC}" destId="{C888FD5A-1BED-49C4-9800-E0DDCDDD686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A214D1-482F-4880-9910-36FAFD69457F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20EC269-E855-4D57-8874-E0F8D021A3C0}">
      <dgm:prSet/>
      <dgm:spPr/>
      <dgm:t>
        <a:bodyPr/>
        <a:lstStyle/>
        <a:p>
          <a:r>
            <a:rPr lang="en-US" b="1"/>
            <a:t>Strengths</a:t>
          </a:r>
          <a:endParaRPr lang="en-US"/>
        </a:p>
      </dgm:t>
    </dgm:pt>
    <dgm:pt modelId="{7B493CB8-CA53-4719-803D-1052E7AFC4BC}" type="parTrans" cxnId="{252AEC85-F4D8-4DE4-AB73-4105DEE14FF4}">
      <dgm:prSet/>
      <dgm:spPr/>
      <dgm:t>
        <a:bodyPr/>
        <a:lstStyle/>
        <a:p>
          <a:endParaRPr lang="en-US"/>
        </a:p>
      </dgm:t>
    </dgm:pt>
    <dgm:pt modelId="{40C5D3E3-0D75-4CFF-9CEC-D94ED84CC078}" type="sibTrans" cxnId="{252AEC85-F4D8-4DE4-AB73-4105DEE14FF4}">
      <dgm:prSet/>
      <dgm:spPr/>
      <dgm:t>
        <a:bodyPr/>
        <a:lstStyle/>
        <a:p>
          <a:endParaRPr lang="en-US"/>
        </a:p>
      </dgm:t>
    </dgm:pt>
    <dgm:pt modelId="{3D85334A-62BF-4875-BDA4-EA0E398D8667}">
      <dgm:prSet/>
      <dgm:spPr/>
      <dgm:t>
        <a:bodyPr/>
        <a:lstStyle/>
        <a:p>
          <a:r>
            <a:rPr lang="en-US"/>
            <a:t>Strong time management skills </a:t>
          </a:r>
        </a:p>
      </dgm:t>
    </dgm:pt>
    <dgm:pt modelId="{7612C67D-D201-445E-B8CC-52359EC1E2CF}" type="parTrans" cxnId="{0740862B-751E-4CF8-A0A5-B655006F023E}">
      <dgm:prSet/>
      <dgm:spPr/>
      <dgm:t>
        <a:bodyPr/>
        <a:lstStyle/>
        <a:p>
          <a:endParaRPr lang="en-US"/>
        </a:p>
      </dgm:t>
    </dgm:pt>
    <dgm:pt modelId="{AAA03DF4-2D14-4DD5-B019-1FDC579E5323}" type="sibTrans" cxnId="{0740862B-751E-4CF8-A0A5-B655006F023E}">
      <dgm:prSet/>
      <dgm:spPr/>
      <dgm:t>
        <a:bodyPr/>
        <a:lstStyle/>
        <a:p>
          <a:endParaRPr lang="en-US"/>
        </a:p>
      </dgm:t>
    </dgm:pt>
    <dgm:pt modelId="{7517A1D4-D5A9-49A3-8A5D-84142278293B}">
      <dgm:prSet/>
      <dgm:spPr/>
      <dgm:t>
        <a:bodyPr/>
        <a:lstStyle/>
        <a:p>
          <a:r>
            <a:rPr lang="en-US"/>
            <a:t>Ability to meet deadlines effectively </a:t>
          </a:r>
        </a:p>
      </dgm:t>
    </dgm:pt>
    <dgm:pt modelId="{48F5285C-5572-4DEB-B0E9-040A0B682C4D}" type="parTrans" cxnId="{87F84B46-1E55-4F29-9DB7-9167BF5861D0}">
      <dgm:prSet/>
      <dgm:spPr/>
      <dgm:t>
        <a:bodyPr/>
        <a:lstStyle/>
        <a:p>
          <a:endParaRPr lang="en-US"/>
        </a:p>
      </dgm:t>
    </dgm:pt>
    <dgm:pt modelId="{13E85978-BA74-4683-BBF2-6C0C8F06C4F5}" type="sibTrans" cxnId="{87F84B46-1E55-4F29-9DB7-9167BF5861D0}">
      <dgm:prSet/>
      <dgm:spPr/>
      <dgm:t>
        <a:bodyPr/>
        <a:lstStyle/>
        <a:p>
          <a:endParaRPr lang="en-US"/>
        </a:p>
      </dgm:t>
    </dgm:pt>
    <dgm:pt modelId="{6AF8B40A-BD82-4C66-8BBC-9807AB72CB35}">
      <dgm:prSet/>
      <dgm:spPr/>
      <dgm:t>
        <a:bodyPr/>
        <a:lstStyle/>
        <a:p>
          <a:r>
            <a:rPr lang="en-US" b="1"/>
            <a:t>Weaknesses</a:t>
          </a:r>
          <a:endParaRPr lang="en-US"/>
        </a:p>
      </dgm:t>
    </dgm:pt>
    <dgm:pt modelId="{DA47C9B3-C463-4181-A95A-8F7B8DF70DA2}" type="parTrans" cxnId="{B047C36D-9C4F-4A0D-ADDF-A68F290B3237}">
      <dgm:prSet/>
      <dgm:spPr/>
      <dgm:t>
        <a:bodyPr/>
        <a:lstStyle/>
        <a:p>
          <a:endParaRPr lang="en-US"/>
        </a:p>
      </dgm:t>
    </dgm:pt>
    <dgm:pt modelId="{6862BA33-E282-46B4-B270-9250B61D1427}" type="sibTrans" cxnId="{B047C36D-9C4F-4A0D-ADDF-A68F290B3237}">
      <dgm:prSet/>
      <dgm:spPr/>
      <dgm:t>
        <a:bodyPr/>
        <a:lstStyle/>
        <a:p>
          <a:endParaRPr lang="en-US"/>
        </a:p>
      </dgm:t>
    </dgm:pt>
    <dgm:pt modelId="{5704F7AE-3FF2-4DCA-BB1B-4A407C484FAC}">
      <dgm:prSet/>
      <dgm:spPr/>
      <dgm:t>
        <a:bodyPr/>
        <a:lstStyle/>
        <a:p>
          <a:r>
            <a:rPr lang="en-US"/>
            <a:t>Lack of confidence in public speaking </a:t>
          </a:r>
        </a:p>
      </dgm:t>
    </dgm:pt>
    <dgm:pt modelId="{CB2E1A8F-C18D-42F9-AC02-0D197286A46D}" type="parTrans" cxnId="{025BB7BE-6065-4F67-9016-E8F2CC91F20A}">
      <dgm:prSet/>
      <dgm:spPr/>
      <dgm:t>
        <a:bodyPr/>
        <a:lstStyle/>
        <a:p>
          <a:endParaRPr lang="en-US"/>
        </a:p>
      </dgm:t>
    </dgm:pt>
    <dgm:pt modelId="{43CAC6B4-0047-413F-9F23-089589D992EE}" type="sibTrans" cxnId="{025BB7BE-6065-4F67-9016-E8F2CC91F20A}">
      <dgm:prSet/>
      <dgm:spPr/>
      <dgm:t>
        <a:bodyPr/>
        <a:lstStyle/>
        <a:p>
          <a:endParaRPr lang="en-US"/>
        </a:p>
      </dgm:t>
    </dgm:pt>
    <dgm:pt modelId="{41A14BEB-2B3D-4646-AFCD-7B5F72AC3CFE}">
      <dgm:prSet/>
      <dgm:spPr/>
      <dgm:t>
        <a:bodyPr/>
        <a:lstStyle/>
        <a:p>
          <a:r>
            <a:rPr lang="en-US"/>
            <a:t>Limited presentation experience </a:t>
          </a:r>
        </a:p>
      </dgm:t>
    </dgm:pt>
    <dgm:pt modelId="{94717E91-0B58-4409-97FE-5D99693218EB}" type="parTrans" cxnId="{DC9EA6C4-7DCC-4F1F-A75C-ED842BFB1476}">
      <dgm:prSet/>
      <dgm:spPr/>
      <dgm:t>
        <a:bodyPr/>
        <a:lstStyle/>
        <a:p>
          <a:endParaRPr lang="en-US"/>
        </a:p>
      </dgm:t>
    </dgm:pt>
    <dgm:pt modelId="{670C1CA2-A380-4F01-9BA7-49156BC1D76A}" type="sibTrans" cxnId="{DC9EA6C4-7DCC-4F1F-A75C-ED842BFB1476}">
      <dgm:prSet/>
      <dgm:spPr/>
      <dgm:t>
        <a:bodyPr/>
        <a:lstStyle/>
        <a:p>
          <a:endParaRPr lang="en-US"/>
        </a:p>
      </dgm:t>
    </dgm:pt>
    <dgm:pt modelId="{963F20A1-74ED-4395-95E9-80F0571D3BA3}">
      <dgm:prSet/>
      <dgm:spPr/>
      <dgm:t>
        <a:bodyPr/>
        <a:lstStyle/>
        <a:p>
          <a:r>
            <a:rPr lang="en-US" b="1"/>
            <a:t>Opportunities</a:t>
          </a:r>
          <a:endParaRPr lang="en-US"/>
        </a:p>
      </dgm:t>
    </dgm:pt>
    <dgm:pt modelId="{6DA09BA1-7419-48D7-923E-FBAB8305177C}" type="parTrans" cxnId="{F8698323-F1D6-4A1F-8A8A-113B8B88E682}">
      <dgm:prSet/>
      <dgm:spPr/>
      <dgm:t>
        <a:bodyPr/>
        <a:lstStyle/>
        <a:p>
          <a:endParaRPr lang="en-US"/>
        </a:p>
      </dgm:t>
    </dgm:pt>
    <dgm:pt modelId="{F7ED4984-D098-492D-92B0-E67D711D9238}" type="sibTrans" cxnId="{F8698323-F1D6-4A1F-8A8A-113B8B88E682}">
      <dgm:prSet/>
      <dgm:spPr/>
      <dgm:t>
        <a:bodyPr/>
        <a:lstStyle/>
        <a:p>
          <a:endParaRPr lang="en-US"/>
        </a:p>
      </dgm:t>
    </dgm:pt>
    <dgm:pt modelId="{5913FFE7-6A8E-4F19-B6FA-D6AA62C09852}">
      <dgm:prSet/>
      <dgm:spPr/>
      <dgm:t>
        <a:bodyPr/>
        <a:lstStyle/>
        <a:p>
          <a:r>
            <a:rPr lang="en-US"/>
            <a:t>Skill development through practice and feedback </a:t>
          </a:r>
        </a:p>
      </dgm:t>
    </dgm:pt>
    <dgm:pt modelId="{0D470155-9507-4812-92D5-15A5A384A86E}" type="parTrans" cxnId="{9660B38A-791A-4903-9212-A370B21E276A}">
      <dgm:prSet/>
      <dgm:spPr/>
      <dgm:t>
        <a:bodyPr/>
        <a:lstStyle/>
        <a:p>
          <a:endParaRPr lang="en-US"/>
        </a:p>
      </dgm:t>
    </dgm:pt>
    <dgm:pt modelId="{97C9443E-65AD-441D-A7E6-790B649933A1}" type="sibTrans" cxnId="{9660B38A-791A-4903-9212-A370B21E276A}">
      <dgm:prSet/>
      <dgm:spPr/>
      <dgm:t>
        <a:bodyPr/>
        <a:lstStyle/>
        <a:p>
          <a:endParaRPr lang="en-US"/>
        </a:p>
      </dgm:t>
    </dgm:pt>
    <dgm:pt modelId="{B36C5D96-02BF-46B4-B19A-3E2D3090EF76}">
      <dgm:prSet/>
      <dgm:spPr/>
      <dgm:t>
        <a:bodyPr/>
        <a:lstStyle/>
        <a:p>
          <a:r>
            <a:rPr lang="en-US"/>
            <a:t>Access to learning resources </a:t>
          </a:r>
        </a:p>
      </dgm:t>
    </dgm:pt>
    <dgm:pt modelId="{296BCB36-3137-4812-B661-97FDB9CF9366}" type="parTrans" cxnId="{3093F1DC-CC72-40F5-B0B8-E291B3E0EC05}">
      <dgm:prSet/>
      <dgm:spPr/>
      <dgm:t>
        <a:bodyPr/>
        <a:lstStyle/>
        <a:p>
          <a:endParaRPr lang="en-US"/>
        </a:p>
      </dgm:t>
    </dgm:pt>
    <dgm:pt modelId="{2ACE804A-15C5-46A7-8B49-E14416A238B6}" type="sibTrans" cxnId="{3093F1DC-CC72-40F5-B0B8-E291B3E0EC05}">
      <dgm:prSet/>
      <dgm:spPr/>
      <dgm:t>
        <a:bodyPr/>
        <a:lstStyle/>
        <a:p>
          <a:endParaRPr lang="en-US"/>
        </a:p>
      </dgm:t>
    </dgm:pt>
    <dgm:pt modelId="{7D377840-E0D0-4552-8A8D-608A870D99A6}">
      <dgm:prSet/>
      <dgm:spPr/>
      <dgm:t>
        <a:bodyPr/>
        <a:lstStyle/>
        <a:p>
          <a:r>
            <a:rPr lang="en-US" b="1"/>
            <a:t>Threats</a:t>
          </a:r>
          <a:endParaRPr lang="en-US"/>
        </a:p>
      </dgm:t>
    </dgm:pt>
    <dgm:pt modelId="{73EBB5A7-FA01-4FC1-B715-B9C8B6BCBDB9}" type="parTrans" cxnId="{501FDE85-3679-4434-BE80-7441F2B91BAA}">
      <dgm:prSet/>
      <dgm:spPr/>
      <dgm:t>
        <a:bodyPr/>
        <a:lstStyle/>
        <a:p>
          <a:endParaRPr lang="en-US"/>
        </a:p>
      </dgm:t>
    </dgm:pt>
    <dgm:pt modelId="{181845A4-B5E1-491E-899A-9469E265B523}" type="sibTrans" cxnId="{501FDE85-3679-4434-BE80-7441F2B91BAA}">
      <dgm:prSet/>
      <dgm:spPr/>
      <dgm:t>
        <a:bodyPr/>
        <a:lstStyle/>
        <a:p>
          <a:endParaRPr lang="en-US"/>
        </a:p>
      </dgm:t>
    </dgm:pt>
    <dgm:pt modelId="{D333FD94-19C2-47EA-B9B6-EEE3D262C7EB}">
      <dgm:prSet/>
      <dgm:spPr/>
      <dgm:t>
        <a:bodyPr/>
        <a:lstStyle/>
        <a:p>
          <a:r>
            <a:rPr lang="en-US"/>
            <a:t>Anxiety in high-pressure situations </a:t>
          </a:r>
        </a:p>
      </dgm:t>
    </dgm:pt>
    <dgm:pt modelId="{9F0773C9-8385-46DD-AE75-44E1473AB1DF}" type="parTrans" cxnId="{D585BC6F-E4EF-46BF-BAE2-492D76D6573A}">
      <dgm:prSet/>
      <dgm:spPr/>
      <dgm:t>
        <a:bodyPr/>
        <a:lstStyle/>
        <a:p>
          <a:endParaRPr lang="en-US"/>
        </a:p>
      </dgm:t>
    </dgm:pt>
    <dgm:pt modelId="{5F4CBACB-6A0B-4E59-B006-BD5F09ADF2D0}" type="sibTrans" cxnId="{D585BC6F-E4EF-46BF-BAE2-492D76D6573A}">
      <dgm:prSet/>
      <dgm:spPr/>
      <dgm:t>
        <a:bodyPr/>
        <a:lstStyle/>
        <a:p>
          <a:endParaRPr lang="en-US"/>
        </a:p>
      </dgm:t>
    </dgm:pt>
    <dgm:pt modelId="{3488249F-36E5-41A2-8366-EDD57CDEAEED}">
      <dgm:prSet/>
      <dgm:spPr/>
      <dgm:t>
        <a:bodyPr/>
        <a:lstStyle/>
        <a:p>
          <a:r>
            <a:rPr lang="en-US"/>
            <a:t>Limited real-world exposure</a:t>
          </a:r>
        </a:p>
      </dgm:t>
    </dgm:pt>
    <dgm:pt modelId="{DD284660-6B9D-4BD8-A581-3FC5806ECB9C}" type="parTrans" cxnId="{225EC8BF-0D2F-49B3-8A1C-BB0F080AB22D}">
      <dgm:prSet/>
      <dgm:spPr/>
      <dgm:t>
        <a:bodyPr/>
        <a:lstStyle/>
        <a:p>
          <a:endParaRPr lang="en-US"/>
        </a:p>
      </dgm:t>
    </dgm:pt>
    <dgm:pt modelId="{4A56B3C5-42FF-4B69-BD80-89D420F1E41F}" type="sibTrans" cxnId="{225EC8BF-0D2F-49B3-8A1C-BB0F080AB22D}">
      <dgm:prSet/>
      <dgm:spPr/>
      <dgm:t>
        <a:bodyPr/>
        <a:lstStyle/>
        <a:p>
          <a:endParaRPr lang="en-US"/>
        </a:p>
      </dgm:t>
    </dgm:pt>
    <dgm:pt modelId="{9BBD614C-DF76-4CAB-BAE8-A77565AEB638}" type="pres">
      <dgm:prSet presAssocID="{D0A214D1-482F-4880-9910-36FAFD69457F}" presName="diagram" presStyleCnt="0">
        <dgm:presLayoutVars>
          <dgm:dir/>
          <dgm:resizeHandles val="exact"/>
        </dgm:presLayoutVars>
      </dgm:prSet>
      <dgm:spPr/>
    </dgm:pt>
    <dgm:pt modelId="{99A9D11B-4289-4629-BE10-2147D7E489DC}" type="pres">
      <dgm:prSet presAssocID="{F20EC269-E855-4D57-8874-E0F8D021A3C0}" presName="node" presStyleLbl="node1" presStyleIdx="0" presStyleCnt="4">
        <dgm:presLayoutVars>
          <dgm:bulletEnabled val="1"/>
        </dgm:presLayoutVars>
      </dgm:prSet>
      <dgm:spPr/>
    </dgm:pt>
    <dgm:pt modelId="{A6460169-E3C1-4B6C-81DB-662DF4657CDB}" type="pres">
      <dgm:prSet presAssocID="{40C5D3E3-0D75-4CFF-9CEC-D94ED84CC078}" presName="sibTrans" presStyleCnt="0"/>
      <dgm:spPr/>
    </dgm:pt>
    <dgm:pt modelId="{5456BB4B-305B-4D77-A962-EC370D74A140}" type="pres">
      <dgm:prSet presAssocID="{6AF8B40A-BD82-4C66-8BBC-9807AB72CB35}" presName="node" presStyleLbl="node1" presStyleIdx="1" presStyleCnt="4">
        <dgm:presLayoutVars>
          <dgm:bulletEnabled val="1"/>
        </dgm:presLayoutVars>
      </dgm:prSet>
      <dgm:spPr/>
    </dgm:pt>
    <dgm:pt modelId="{0056BC24-3877-4088-AFA7-5366A110D80C}" type="pres">
      <dgm:prSet presAssocID="{6862BA33-E282-46B4-B270-9250B61D1427}" presName="sibTrans" presStyleCnt="0"/>
      <dgm:spPr/>
    </dgm:pt>
    <dgm:pt modelId="{197BA505-3490-41FF-BA25-99EBA0EE393B}" type="pres">
      <dgm:prSet presAssocID="{963F20A1-74ED-4395-95E9-80F0571D3BA3}" presName="node" presStyleLbl="node1" presStyleIdx="2" presStyleCnt="4">
        <dgm:presLayoutVars>
          <dgm:bulletEnabled val="1"/>
        </dgm:presLayoutVars>
      </dgm:prSet>
      <dgm:spPr/>
    </dgm:pt>
    <dgm:pt modelId="{E298EC2D-193C-40EB-8276-05405E1D2CF2}" type="pres">
      <dgm:prSet presAssocID="{F7ED4984-D098-492D-92B0-E67D711D9238}" presName="sibTrans" presStyleCnt="0"/>
      <dgm:spPr/>
    </dgm:pt>
    <dgm:pt modelId="{C36A408B-8ED0-49DC-8995-ADDB4968FEF5}" type="pres">
      <dgm:prSet presAssocID="{7D377840-E0D0-4552-8A8D-608A870D99A6}" presName="node" presStyleLbl="node1" presStyleIdx="3" presStyleCnt="4">
        <dgm:presLayoutVars>
          <dgm:bulletEnabled val="1"/>
        </dgm:presLayoutVars>
      </dgm:prSet>
      <dgm:spPr/>
    </dgm:pt>
  </dgm:ptLst>
  <dgm:cxnLst>
    <dgm:cxn modelId="{CAE5DE0D-0FB9-4DA8-ACDA-78015182E4AB}" type="presOf" srcId="{5913FFE7-6A8E-4F19-B6FA-D6AA62C09852}" destId="{197BA505-3490-41FF-BA25-99EBA0EE393B}" srcOrd="0" destOrd="1" presId="urn:microsoft.com/office/officeart/2005/8/layout/default"/>
    <dgm:cxn modelId="{B6BA2F20-AF39-44D6-B01D-503B7052D08F}" type="presOf" srcId="{D0A214D1-482F-4880-9910-36FAFD69457F}" destId="{9BBD614C-DF76-4CAB-BAE8-A77565AEB638}" srcOrd="0" destOrd="0" presId="urn:microsoft.com/office/officeart/2005/8/layout/default"/>
    <dgm:cxn modelId="{5AF6FA22-9980-4F60-8AEA-84823753E6F4}" type="presOf" srcId="{41A14BEB-2B3D-4646-AFCD-7B5F72AC3CFE}" destId="{5456BB4B-305B-4D77-A962-EC370D74A140}" srcOrd="0" destOrd="2" presId="urn:microsoft.com/office/officeart/2005/8/layout/default"/>
    <dgm:cxn modelId="{F8698323-F1D6-4A1F-8A8A-113B8B88E682}" srcId="{D0A214D1-482F-4880-9910-36FAFD69457F}" destId="{963F20A1-74ED-4395-95E9-80F0571D3BA3}" srcOrd="2" destOrd="0" parTransId="{6DA09BA1-7419-48D7-923E-FBAB8305177C}" sibTransId="{F7ED4984-D098-492D-92B0-E67D711D9238}"/>
    <dgm:cxn modelId="{0740862B-751E-4CF8-A0A5-B655006F023E}" srcId="{F20EC269-E855-4D57-8874-E0F8D021A3C0}" destId="{3D85334A-62BF-4875-BDA4-EA0E398D8667}" srcOrd="0" destOrd="0" parTransId="{7612C67D-D201-445E-B8CC-52359EC1E2CF}" sibTransId="{AAA03DF4-2D14-4DD5-B019-1FDC579E5323}"/>
    <dgm:cxn modelId="{C54CA92E-FC97-46D7-A33A-AB95E4CC7FF4}" type="presOf" srcId="{963F20A1-74ED-4395-95E9-80F0571D3BA3}" destId="{197BA505-3490-41FF-BA25-99EBA0EE393B}" srcOrd="0" destOrd="0" presId="urn:microsoft.com/office/officeart/2005/8/layout/default"/>
    <dgm:cxn modelId="{9E1CFF40-E7F5-4CD2-8423-79692B0BAE77}" type="presOf" srcId="{5704F7AE-3FF2-4DCA-BB1B-4A407C484FAC}" destId="{5456BB4B-305B-4D77-A962-EC370D74A140}" srcOrd="0" destOrd="1" presId="urn:microsoft.com/office/officeart/2005/8/layout/default"/>
    <dgm:cxn modelId="{A8279645-EDCB-473A-9135-87629795026D}" type="presOf" srcId="{3D85334A-62BF-4875-BDA4-EA0E398D8667}" destId="{99A9D11B-4289-4629-BE10-2147D7E489DC}" srcOrd="0" destOrd="1" presId="urn:microsoft.com/office/officeart/2005/8/layout/default"/>
    <dgm:cxn modelId="{87F84B46-1E55-4F29-9DB7-9167BF5861D0}" srcId="{F20EC269-E855-4D57-8874-E0F8D021A3C0}" destId="{7517A1D4-D5A9-49A3-8A5D-84142278293B}" srcOrd="1" destOrd="0" parTransId="{48F5285C-5572-4DEB-B0E9-040A0B682C4D}" sibTransId="{13E85978-BA74-4683-BBF2-6C0C8F06C4F5}"/>
    <dgm:cxn modelId="{B047C36D-9C4F-4A0D-ADDF-A68F290B3237}" srcId="{D0A214D1-482F-4880-9910-36FAFD69457F}" destId="{6AF8B40A-BD82-4C66-8BBC-9807AB72CB35}" srcOrd="1" destOrd="0" parTransId="{DA47C9B3-C463-4181-A95A-8F7B8DF70DA2}" sibTransId="{6862BA33-E282-46B4-B270-9250B61D1427}"/>
    <dgm:cxn modelId="{D585BC6F-E4EF-46BF-BAE2-492D76D6573A}" srcId="{7D377840-E0D0-4552-8A8D-608A870D99A6}" destId="{D333FD94-19C2-47EA-B9B6-EEE3D262C7EB}" srcOrd="0" destOrd="0" parTransId="{9F0773C9-8385-46DD-AE75-44E1473AB1DF}" sibTransId="{5F4CBACB-6A0B-4E59-B006-BD5F09ADF2D0}"/>
    <dgm:cxn modelId="{DA935679-4962-4D48-B4DF-49A2490A8DA9}" type="presOf" srcId="{7517A1D4-D5A9-49A3-8A5D-84142278293B}" destId="{99A9D11B-4289-4629-BE10-2147D7E489DC}" srcOrd="0" destOrd="2" presId="urn:microsoft.com/office/officeart/2005/8/layout/default"/>
    <dgm:cxn modelId="{501FDE85-3679-4434-BE80-7441F2B91BAA}" srcId="{D0A214D1-482F-4880-9910-36FAFD69457F}" destId="{7D377840-E0D0-4552-8A8D-608A870D99A6}" srcOrd="3" destOrd="0" parTransId="{73EBB5A7-FA01-4FC1-B715-B9C8B6BCBDB9}" sibTransId="{181845A4-B5E1-491E-899A-9469E265B523}"/>
    <dgm:cxn modelId="{252AEC85-F4D8-4DE4-AB73-4105DEE14FF4}" srcId="{D0A214D1-482F-4880-9910-36FAFD69457F}" destId="{F20EC269-E855-4D57-8874-E0F8D021A3C0}" srcOrd="0" destOrd="0" parTransId="{7B493CB8-CA53-4719-803D-1052E7AFC4BC}" sibTransId="{40C5D3E3-0D75-4CFF-9CEC-D94ED84CC078}"/>
    <dgm:cxn modelId="{9660B38A-791A-4903-9212-A370B21E276A}" srcId="{963F20A1-74ED-4395-95E9-80F0571D3BA3}" destId="{5913FFE7-6A8E-4F19-B6FA-D6AA62C09852}" srcOrd="0" destOrd="0" parTransId="{0D470155-9507-4812-92D5-15A5A384A86E}" sibTransId="{97C9443E-65AD-441D-A7E6-790B649933A1}"/>
    <dgm:cxn modelId="{97603A8C-811D-49A8-85DF-16596242E093}" type="presOf" srcId="{6AF8B40A-BD82-4C66-8BBC-9807AB72CB35}" destId="{5456BB4B-305B-4D77-A962-EC370D74A140}" srcOrd="0" destOrd="0" presId="urn:microsoft.com/office/officeart/2005/8/layout/default"/>
    <dgm:cxn modelId="{08089B8F-9AC0-4325-868A-E9FF683B1A87}" type="presOf" srcId="{F20EC269-E855-4D57-8874-E0F8D021A3C0}" destId="{99A9D11B-4289-4629-BE10-2147D7E489DC}" srcOrd="0" destOrd="0" presId="urn:microsoft.com/office/officeart/2005/8/layout/default"/>
    <dgm:cxn modelId="{F55907A2-9C4B-45D5-A526-A3AE88129851}" type="presOf" srcId="{B36C5D96-02BF-46B4-B19A-3E2D3090EF76}" destId="{197BA505-3490-41FF-BA25-99EBA0EE393B}" srcOrd="0" destOrd="2" presId="urn:microsoft.com/office/officeart/2005/8/layout/default"/>
    <dgm:cxn modelId="{F29E1FAE-B2AA-4865-9980-0725319283DF}" type="presOf" srcId="{D333FD94-19C2-47EA-B9B6-EEE3D262C7EB}" destId="{C36A408B-8ED0-49DC-8995-ADDB4968FEF5}" srcOrd="0" destOrd="1" presId="urn:microsoft.com/office/officeart/2005/8/layout/default"/>
    <dgm:cxn modelId="{31A950BE-636D-4C1E-9AC3-6E1C4E492C66}" type="presOf" srcId="{3488249F-36E5-41A2-8366-EDD57CDEAEED}" destId="{C36A408B-8ED0-49DC-8995-ADDB4968FEF5}" srcOrd="0" destOrd="2" presId="urn:microsoft.com/office/officeart/2005/8/layout/default"/>
    <dgm:cxn modelId="{025BB7BE-6065-4F67-9016-E8F2CC91F20A}" srcId="{6AF8B40A-BD82-4C66-8BBC-9807AB72CB35}" destId="{5704F7AE-3FF2-4DCA-BB1B-4A407C484FAC}" srcOrd="0" destOrd="0" parTransId="{CB2E1A8F-C18D-42F9-AC02-0D197286A46D}" sibTransId="{43CAC6B4-0047-413F-9F23-089589D992EE}"/>
    <dgm:cxn modelId="{225EC8BF-0D2F-49B3-8A1C-BB0F080AB22D}" srcId="{7D377840-E0D0-4552-8A8D-608A870D99A6}" destId="{3488249F-36E5-41A2-8366-EDD57CDEAEED}" srcOrd="1" destOrd="0" parTransId="{DD284660-6B9D-4BD8-A581-3FC5806ECB9C}" sibTransId="{4A56B3C5-42FF-4B69-BD80-89D420F1E41F}"/>
    <dgm:cxn modelId="{DC9EA6C4-7DCC-4F1F-A75C-ED842BFB1476}" srcId="{6AF8B40A-BD82-4C66-8BBC-9807AB72CB35}" destId="{41A14BEB-2B3D-4646-AFCD-7B5F72AC3CFE}" srcOrd="1" destOrd="0" parTransId="{94717E91-0B58-4409-97FE-5D99693218EB}" sibTransId="{670C1CA2-A380-4F01-9BA7-49156BC1D76A}"/>
    <dgm:cxn modelId="{6C7E5BCF-1935-40F7-8E30-DBC94E2E6AA7}" type="presOf" srcId="{7D377840-E0D0-4552-8A8D-608A870D99A6}" destId="{C36A408B-8ED0-49DC-8995-ADDB4968FEF5}" srcOrd="0" destOrd="0" presId="urn:microsoft.com/office/officeart/2005/8/layout/default"/>
    <dgm:cxn modelId="{3093F1DC-CC72-40F5-B0B8-E291B3E0EC05}" srcId="{963F20A1-74ED-4395-95E9-80F0571D3BA3}" destId="{B36C5D96-02BF-46B4-B19A-3E2D3090EF76}" srcOrd="1" destOrd="0" parTransId="{296BCB36-3137-4812-B661-97FDB9CF9366}" sibTransId="{2ACE804A-15C5-46A7-8B49-E14416A238B6}"/>
    <dgm:cxn modelId="{910AABE5-CCF4-4888-8032-843AD4544B6F}" type="presParOf" srcId="{9BBD614C-DF76-4CAB-BAE8-A77565AEB638}" destId="{99A9D11B-4289-4629-BE10-2147D7E489DC}" srcOrd="0" destOrd="0" presId="urn:microsoft.com/office/officeart/2005/8/layout/default"/>
    <dgm:cxn modelId="{9CD021E2-18EE-46E8-AD3B-8B1EA2953AA5}" type="presParOf" srcId="{9BBD614C-DF76-4CAB-BAE8-A77565AEB638}" destId="{A6460169-E3C1-4B6C-81DB-662DF4657CDB}" srcOrd="1" destOrd="0" presId="urn:microsoft.com/office/officeart/2005/8/layout/default"/>
    <dgm:cxn modelId="{45DCAADE-A1B2-4068-9D87-6F74F03E6DC3}" type="presParOf" srcId="{9BBD614C-DF76-4CAB-BAE8-A77565AEB638}" destId="{5456BB4B-305B-4D77-A962-EC370D74A140}" srcOrd="2" destOrd="0" presId="urn:microsoft.com/office/officeart/2005/8/layout/default"/>
    <dgm:cxn modelId="{99EED1CD-25E3-4A81-8753-0EC966380253}" type="presParOf" srcId="{9BBD614C-DF76-4CAB-BAE8-A77565AEB638}" destId="{0056BC24-3877-4088-AFA7-5366A110D80C}" srcOrd="3" destOrd="0" presId="urn:microsoft.com/office/officeart/2005/8/layout/default"/>
    <dgm:cxn modelId="{B34606A7-42F7-4F4B-8DA4-096DCDABB87C}" type="presParOf" srcId="{9BBD614C-DF76-4CAB-BAE8-A77565AEB638}" destId="{197BA505-3490-41FF-BA25-99EBA0EE393B}" srcOrd="4" destOrd="0" presId="urn:microsoft.com/office/officeart/2005/8/layout/default"/>
    <dgm:cxn modelId="{3DD5F5B0-931E-4111-8897-0A455A795AB6}" type="presParOf" srcId="{9BBD614C-DF76-4CAB-BAE8-A77565AEB638}" destId="{E298EC2D-193C-40EB-8276-05405E1D2CF2}" srcOrd="5" destOrd="0" presId="urn:microsoft.com/office/officeart/2005/8/layout/default"/>
    <dgm:cxn modelId="{47ECA89C-24FE-4899-BB22-6F353468FB9C}" type="presParOf" srcId="{9BBD614C-DF76-4CAB-BAE8-A77565AEB638}" destId="{C36A408B-8ED0-49DC-8995-ADDB4968FEF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370E14A-FA00-4384-8AA1-F1247AA8483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AFAAE7-A9D8-4073-9C8C-160A2F3F2E67}">
      <dgm:prSet/>
      <dgm:spPr/>
      <dgm:t>
        <a:bodyPr/>
        <a:lstStyle/>
        <a:p>
          <a:r>
            <a:rPr lang="en-US"/>
            <a:t>Self-discipline and organisation </a:t>
          </a:r>
        </a:p>
      </dgm:t>
    </dgm:pt>
    <dgm:pt modelId="{911FB147-0673-4114-86E2-CC81E5EB62C6}" type="parTrans" cxnId="{A3E641EB-5029-45F1-AD30-F6017F45F8AD}">
      <dgm:prSet/>
      <dgm:spPr/>
      <dgm:t>
        <a:bodyPr/>
        <a:lstStyle/>
        <a:p>
          <a:endParaRPr lang="en-US"/>
        </a:p>
      </dgm:t>
    </dgm:pt>
    <dgm:pt modelId="{A47D86D1-9888-4F1C-B7AA-D52E7F0D659E}" type="sibTrans" cxnId="{A3E641EB-5029-45F1-AD30-F6017F45F8AD}">
      <dgm:prSet/>
      <dgm:spPr/>
      <dgm:t>
        <a:bodyPr/>
        <a:lstStyle/>
        <a:p>
          <a:endParaRPr lang="en-US"/>
        </a:p>
      </dgm:t>
    </dgm:pt>
    <dgm:pt modelId="{C47FED8D-4CC3-45C7-9491-DB286FF36BD8}">
      <dgm:prSet/>
      <dgm:spPr/>
      <dgm:t>
        <a:bodyPr/>
        <a:lstStyle/>
        <a:p>
          <a:r>
            <a:rPr lang="en-US"/>
            <a:t>Adaptability in learning environments </a:t>
          </a:r>
        </a:p>
      </dgm:t>
    </dgm:pt>
    <dgm:pt modelId="{502B261E-E12A-4504-8F08-0590DC963FD9}" type="parTrans" cxnId="{F18BA2C0-1B5E-47A5-9431-AB558F16373C}">
      <dgm:prSet/>
      <dgm:spPr/>
      <dgm:t>
        <a:bodyPr/>
        <a:lstStyle/>
        <a:p>
          <a:endParaRPr lang="en-US"/>
        </a:p>
      </dgm:t>
    </dgm:pt>
    <dgm:pt modelId="{EB26117D-5048-425E-84BC-E0D29C396761}" type="sibTrans" cxnId="{F18BA2C0-1B5E-47A5-9431-AB558F16373C}">
      <dgm:prSet/>
      <dgm:spPr/>
      <dgm:t>
        <a:bodyPr/>
        <a:lstStyle/>
        <a:p>
          <a:endParaRPr lang="en-US"/>
        </a:p>
      </dgm:t>
    </dgm:pt>
    <dgm:pt modelId="{00B7F620-9D18-4B0E-8487-C3853C42E35C}">
      <dgm:prSet/>
      <dgm:spPr/>
      <dgm:t>
        <a:bodyPr/>
        <a:lstStyle/>
        <a:p>
          <a:r>
            <a:rPr lang="en-US"/>
            <a:t>Awareness of personal limitations </a:t>
          </a:r>
        </a:p>
      </dgm:t>
    </dgm:pt>
    <dgm:pt modelId="{989EA67E-424F-43B0-925A-990551024D3D}" type="parTrans" cxnId="{A36F0C2B-C1B3-4D54-B25C-AD52D3FFA38B}">
      <dgm:prSet/>
      <dgm:spPr/>
      <dgm:t>
        <a:bodyPr/>
        <a:lstStyle/>
        <a:p>
          <a:endParaRPr lang="en-US"/>
        </a:p>
      </dgm:t>
    </dgm:pt>
    <dgm:pt modelId="{6CE9D9CC-1E5F-4D4A-BA26-5A274ED4ADA7}" type="sibTrans" cxnId="{A36F0C2B-C1B3-4D54-B25C-AD52D3FFA38B}">
      <dgm:prSet/>
      <dgm:spPr/>
      <dgm:t>
        <a:bodyPr/>
        <a:lstStyle/>
        <a:p>
          <a:endParaRPr lang="en-US"/>
        </a:p>
      </dgm:t>
    </dgm:pt>
    <dgm:pt modelId="{1A47ABF2-FEB8-445C-9677-9CEFB00705B3}">
      <dgm:prSet/>
      <dgm:spPr/>
      <dgm:t>
        <a:bodyPr/>
        <a:lstStyle/>
        <a:p>
          <a:r>
            <a:rPr lang="en-US"/>
            <a:t>Need for improved communication skills </a:t>
          </a:r>
        </a:p>
      </dgm:t>
    </dgm:pt>
    <dgm:pt modelId="{5772783F-AFB7-4ED6-BB82-8DCF6A4F7DCF}" type="parTrans" cxnId="{59D9E71A-F8F7-4443-8028-F599C700B37A}">
      <dgm:prSet/>
      <dgm:spPr/>
      <dgm:t>
        <a:bodyPr/>
        <a:lstStyle/>
        <a:p>
          <a:endParaRPr lang="en-US"/>
        </a:p>
      </dgm:t>
    </dgm:pt>
    <dgm:pt modelId="{929BD922-6AE8-46EA-ADEF-11CBF428508E}" type="sibTrans" cxnId="{59D9E71A-F8F7-4443-8028-F599C700B37A}">
      <dgm:prSet/>
      <dgm:spPr/>
      <dgm:t>
        <a:bodyPr/>
        <a:lstStyle/>
        <a:p>
          <a:endParaRPr lang="en-US"/>
        </a:p>
      </dgm:t>
    </dgm:pt>
    <dgm:pt modelId="{EE49AC73-3517-4D46-A4B6-2F11651C1FD1}">
      <dgm:prSet/>
      <dgm:spPr/>
      <dgm:t>
        <a:bodyPr/>
        <a:lstStyle/>
        <a:p>
          <a:r>
            <a:rPr lang="en-US"/>
            <a:t>Motivation for continuous self-improvement </a:t>
          </a:r>
        </a:p>
      </dgm:t>
    </dgm:pt>
    <dgm:pt modelId="{14A90E25-0C66-43B0-A06B-DBAEACEEA1CA}" type="parTrans" cxnId="{827ADE5B-43C1-496F-B2F0-2617EB5515D3}">
      <dgm:prSet/>
      <dgm:spPr/>
      <dgm:t>
        <a:bodyPr/>
        <a:lstStyle/>
        <a:p>
          <a:endParaRPr lang="en-US"/>
        </a:p>
      </dgm:t>
    </dgm:pt>
    <dgm:pt modelId="{01C0FAFF-33CF-4EA8-8190-F36A17E02DF8}" type="sibTrans" cxnId="{827ADE5B-43C1-496F-B2F0-2617EB5515D3}">
      <dgm:prSet/>
      <dgm:spPr/>
      <dgm:t>
        <a:bodyPr/>
        <a:lstStyle/>
        <a:p>
          <a:endParaRPr lang="en-US"/>
        </a:p>
      </dgm:t>
    </dgm:pt>
    <dgm:pt modelId="{1AD9015E-39DE-40F5-9D46-FFD2B096AD4E}" type="pres">
      <dgm:prSet presAssocID="{E370E14A-FA00-4384-8AA1-F1247AA8483C}" presName="root" presStyleCnt="0">
        <dgm:presLayoutVars>
          <dgm:dir/>
          <dgm:resizeHandles val="exact"/>
        </dgm:presLayoutVars>
      </dgm:prSet>
      <dgm:spPr/>
    </dgm:pt>
    <dgm:pt modelId="{0ABB87A3-E114-4389-9F0D-612C2EA8ED0F}" type="pres">
      <dgm:prSet presAssocID="{E370E14A-FA00-4384-8AA1-F1247AA8483C}" presName="container" presStyleCnt="0">
        <dgm:presLayoutVars>
          <dgm:dir/>
          <dgm:resizeHandles val="exact"/>
        </dgm:presLayoutVars>
      </dgm:prSet>
      <dgm:spPr/>
    </dgm:pt>
    <dgm:pt modelId="{B55B9546-90CB-4ED1-B36A-5769F25CBBAE}" type="pres">
      <dgm:prSet presAssocID="{71AFAAE7-A9D8-4073-9C8C-160A2F3F2E67}" presName="compNode" presStyleCnt="0"/>
      <dgm:spPr/>
    </dgm:pt>
    <dgm:pt modelId="{759C7F90-A7FD-4869-8716-55A9331C5D4D}" type="pres">
      <dgm:prSet presAssocID="{71AFAAE7-A9D8-4073-9C8C-160A2F3F2E67}" presName="iconBgRect" presStyleLbl="bgShp" presStyleIdx="0" presStyleCnt="5"/>
      <dgm:spPr/>
    </dgm:pt>
    <dgm:pt modelId="{6ACA942F-DA0F-47AD-8FC7-B6F1799FF2BC}" type="pres">
      <dgm:prSet presAssocID="{71AFAAE7-A9D8-4073-9C8C-160A2F3F2E67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8CFD420-F0AE-4B62-B615-447B28C3AFF7}" type="pres">
      <dgm:prSet presAssocID="{71AFAAE7-A9D8-4073-9C8C-160A2F3F2E67}" presName="spaceRect" presStyleCnt="0"/>
      <dgm:spPr/>
    </dgm:pt>
    <dgm:pt modelId="{F2B8AACB-1907-460D-9630-09651721E9D0}" type="pres">
      <dgm:prSet presAssocID="{71AFAAE7-A9D8-4073-9C8C-160A2F3F2E67}" presName="textRect" presStyleLbl="revTx" presStyleIdx="0" presStyleCnt="5">
        <dgm:presLayoutVars>
          <dgm:chMax val="1"/>
          <dgm:chPref val="1"/>
        </dgm:presLayoutVars>
      </dgm:prSet>
      <dgm:spPr/>
    </dgm:pt>
    <dgm:pt modelId="{A650812B-1D52-40F2-BFB3-222F7DA50909}" type="pres">
      <dgm:prSet presAssocID="{A47D86D1-9888-4F1C-B7AA-D52E7F0D659E}" presName="sibTrans" presStyleLbl="sibTrans2D1" presStyleIdx="0" presStyleCnt="0"/>
      <dgm:spPr/>
    </dgm:pt>
    <dgm:pt modelId="{40832972-FA5B-44EB-A6BF-F1A2D481E89C}" type="pres">
      <dgm:prSet presAssocID="{C47FED8D-4CC3-45C7-9491-DB286FF36BD8}" presName="compNode" presStyleCnt="0"/>
      <dgm:spPr/>
    </dgm:pt>
    <dgm:pt modelId="{8E584E5A-AAA3-4097-A531-7324BFE10C19}" type="pres">
      <dgm:prSet presAssocID="{C47FED8D-4CC3-45C7-9491-DB286FF36BD8}" presName="iconBgRect" presStyleLbl="bgShp" presStyleIdx="1" presStyleCnt="5"/>
      <dgm:spPr/>
    </dgm:pt>
    <dgm:pt modelId="{8357D877-950B-4EAA-81D7-8A482D3BBCE7}" type="pres">
      <dgm:prSet presAssocID="{C47FED8D-4CC3-45C7-9491-DB286FF36BD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95727BD-17F0-45D8-BC9A-A57A137B5CB6}" type="pres">
      <dgm:prSet presAssocID="{C47FED8D-4CC3-45C7-9491-DB286FF36BD8}" presName="spaceRect" presStyleCnt="0"/>
      <dgm:spPr/>
    </dgm:pt>
    <dgm:pt modelId="{C605730E-9DA1-43CF-AF80-455BC4C07FCC}" type="pres">
      <dgm:prSet presAssocID="{C47FED8D-4CC3-45C7-9491-DB286FF36BD8}" presName="textRect" presStyleLbl="revTx" presStyleIdx="1" presStyleCnt="5">
        <dgm:presLayoutVars>
          <dgm:chMax val="1"/>
          <dgm:chPref val="1"/>
        </dgm:presLayoutVars>
      </dgm:prSet>
      <dgm:spPr/>
    </dgm:pt>
    <dgm:pt modelId="{A67F7C9A-F89F-4C84-A192-F88C2FD56E99}" type="pres">
      <dgm:prSet presAssocID="{EB26117D-5048-425E-84BC-E0D29C396761}" presName="sibTrans" presStyleLbl="sibTrans2D1" presStyleIdx="0" presStyleCnt="0"/>
      <dgm:spPr/>
    </dgm:pt>
    <dgm:pt modelId="{FF508F4A-C3E5-4146-9D30-CBC86D6A5DD7}" type="pres">
      <dgm:prSet presAssocID="{00B7F620-9D18-4B0E-8487-C3853C42E35C}" presName="compNode" presStyleCnt="0"/>
      <dgm:spPr/>
    </dgm:pt>
    <dgm:pt modelId="{05068430-24DB-4297-BC24-26561FE5EC10}" type="pres">
      <dgm:prSet presAssocID="{00B7F620-9D18-4B0E-8487-C3853C42E35C}" presName="iconBgRect" presStyleLbl="bgShp" presStyleIdx="2" presStyleCnt="5"/>
      <dgm:spPr/>
    </dgm:pt>
    <dgm:pt modelId="{EE00259F-5D80-475C-BE34-4DE032A0F567}" type="pres">
      <dgm:prSet presAssocID="{00B7F620-9D18-4B0E-8487-C3853C42E35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F6595D8-E0C1-4C18-ACEC-B07FBEC6589A}" type="pres">
      <dgm:prSet presAssocID="{00B7F620-9D18-4B0E-8487-C3853C42E35C}" presName="spaceRect" presStyleCnt="0"/>
      <dgm:spPr/>
    </dgm:pt>
    <dgm:pt modelId="{43714F01-9545-4E70-9EAA-3185C8F3B6BC}" type="pres">
      <dgm:prSet presAssocID="{00B7F620-9D18-4B0E-8487-C3853C42E35C}" presName="textRect" presStyleLbl="revTx" presStyleIdx="2" presStyleCnt="5">
        <dgm:presLayoutVars>
          <dgm:chMax val="1"/>
          <dgm:chPref val="1"/>
        </dgm:presLayoutVars>
      </dgm:prSet>
      <dgm:spPr/>
    </dgm:pt>
    <dgm:pt modelId="{AB372CDE-0510-4164-9B0A-9E7913528AD9}" type="pres">
      <dgm:prSet presAssocID="{6CE9D9CC-1E5F-4D4A-BA26-5A274ED4ADA7}" presName="sibTrans" presStyleLbl="sibTrans2D1" presStyleIdx="0" presStyleCnt="0"/>
      <dgm:spPr/>
    </dgm:pt>
    <dgm:pt modelId="{5C1EC1AF-4709-43E7-B87D-8B95EC2FB8EA}" type="pres">
      <dgm:prSet presAssocID="{1A47ABF2-FEB8-445C-9677-9CEFB00705B3}" presName="compNode" presStyleCnt="0"/>
      <dgm:spPr/>
    </dgm:pt>
    <dgm:pt modelId="{8BC31AF6-62F1-44D6-A183-A75CD99A9FC2}" type="pres">
      <dgm:prSet presAssocID="{1A47ABF2-FEB8-445C-9677-9CEFB00705B3}" presName="iconBgRect" presStyleLbl="bgShp" presStyleIdx="3" presStyleCnt="5"/>
      <dgm:spPr/>
    </dgm:pt>
    <dgm:pt modelId="{96016C3B-1495-4095-BF49-52A2DB08E25A}" type="pres">
      <dgm:prSet presAssocID="{1A47ABF2-FEB8-445C-9677-9CEFB00705B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0359A1A-0305-4755-A563-2DAF2F254FB9}" type="pres">
      <dgm:prSet presAssocID="{1A47ABF2-FEB8-445C-9677-9CEFB00705B3}" presName="spaceRect" presStyleCnt="0"/>
      <dgm:spPr/>
    </dgm:pt>
    <dgm:pt modelId="{82547E8D-1E0A-4AF5-B7F2-F6CECE83DC66}" type="pres">
      <dgm:prSet presAssocID="{1A47ABF2-FEB8-445C-9677-9CEFB00705B3}" presName="textRect" presStyleLbl="revTx" presStyleIdx="3" presStyleCnt="5">
        <dgm:presLayoutVars>
          <dgm:chMax val="1"/>
          <dgm:chPref val="1"/>
        </dgm:presLayoutVars>
      </dgm:prSet>
      <dgm:spPr/>
    </dgm:pt>
    <dgm:pt modelId="{A8300B84-00FF-4E15-858E-5EB9491E22BB}" type="pres">
      <dgm:prSet presAssocID="{929BD922-6AE8-46EA-ADEF-11CBF428508E}" presName="sibTrans" presStyleLbl="sibTrans2D1" presStyleIdx="0" presStyleCnt="0"/>
      <dgm:spPr/>
    </dgm:pt>
    <dgm:pt modelId="{A6E11F02-2BC7-4F8E-88DC-DABBBB87166B}" type="pres">
      <dgm:prSet presAssocID="{EE49AC73-3517-4D46-A4B6-2F11651C1FD1}" presName="compNode" presStyleCnt="0"/>
      <dgm:spPr/>
    </dgm:pt>
    <dgm:pt modelId="{9AACF061-756B-43EF-85E4-DE5B66400974}" type="pres">
      <dgm:prSet presAssocID="{EE49AC73-3517-4D46-A4B6-2F11651C1FD1}" presName="iconBgRect" presStyleLbl="bgShp" presStyleIdx="4" presStyleCnt="5"/>
      <dgm:spPr/>
    </dgm:pt>
    <dgm:pt modelId="{9D2CD485-5879-42B2-814F-836A202CB6E1}" type="pres">
      <dgm:prSet presAssocID="{EE49AC73-3517-4D46-A4B6-2F11651C1FD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EE013E94-31DA-4852-94EA-40BDA7AB0C83}" type="pres">
      <dgm:prSet presAssocID="{EE49AC73-3517-4D46-A4B6-2F11651C1FD1}" presName="spaceRect" presStyleCnt="0"/>
      <dgm:spPr/>
    </dgm:pt>
    <dgm:pt modelId="{CFFA7C26-AEBD-46A9-83A6-35E5AB3A7196}" type="pres">
      <dgm:prSet presAssocID="{EE49AC73-3517-4D46-A4B6-2F11651C1FD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9D9E71A-F8F7-4443-8028-F599C700B37A}" srcId="{E370E14A-FA00-4384-8AA1-F1247AA8483C}" destId="{1A47ABF2-FEB8-445C-9677-9CEFB00705B3}" srcOrd="3" destOrd="0" parTransId="{5772783F-AFB7-4ED6-BB82-8DCF6A4F7DCF}" sibTransId="{929BD922-6AE8-46EA-ADEF-11CBF428508E}"/>
    <dgm:cxn modelId="{A36F0C2B-C1B3-4D54-B25C-AD52D3FFA38B}" srcId="{E370E14A-FA00-4384-8AA1-F1247AA8483C}" destId="{00B7F620-9D18-4B0E-8487-C3853C42E35C}" srcOrd="2" destOrd="0" parTransId="{989EA67E-424F-43B0-925A-990551024D3D}" sibTransId="{6CE9D9CC-1E5F-4D4A-BA26-5A274ED4ADA7}"/>
    <dgm:cxn modelId="{BD8A8C2C-DC79-4531-AB1F-16DF42B437A1}" type="presOf" srcId="{E370E14A-FA00-4384-8AA1-F1247AA8483C}" destId="{1AD9015E-39DE-40F5-9D46-FFD2B096AD4E}" srcOrd="0" destOrd="0" presId="urn:microsoft.com/office/officeart/2018/2/layout/IconCircleList"/>
    <dgm:cxn modelId="{827ADE5B-43C1-496F-B2F0-2617EB5515D3}" srcId="{E370E14A-FA00-4384-8AA1-F1247AA8483C}" destId="{EE49AC73-3517-4D46-A4B6-2F11651C1FD1}" srcOrd="4" destOrd="0" parTransId="{14A90E25-0C66-43B0-A06B-DBAEACEEA1CA}" sibTransId="{01C0FAFF-33CF-4EA8-8190-F36A17E02DF8}"/>
    <dgm:cxn modelId="{E323696D-9A4C-4596-8053-412CF6D4C5E0}" type="presOf" srcId="{929BD922-6AE8-46EA-ADEF-11CBF428508E}" destId="{A8300B84-00FF-4E15-858E-5EB9491E22BB}" srcOrd="0" destOrd="0" presId="urn:microsoft.com/office/officeart/2018/2/layout/IconCircleList"/>
    <dgm:cxn modelId="{BAC58E7E-8082-4D06-B13E-8FADE85D8C19}" type="presOf" srcId="{A47D86D1-9888-4F1C-B7AA-D52E7F0D659E}" destId="{A650812B-1D52-40F2-BFB3-222F7DA50909}" srcOrd="0" destOrd="0" presId="urn:microsoft.com/office/officeart/2018/2/layout/IconCircleList"/>
    <dgm:cxn modelId="{FF691F8B-CCFA-4958-B050-85C800FC7ABE}" type="presOf" srcId="{C47FED8D-4CC3-45C7-9491-DB286FF36BD8}" destId="{C605730E-9DA1-43CF-AF80-455BC4C07FCC}" srcOrd="0" destOrd="0" presId="urn:microsoft.com/office/officeart/2018/2/layout/IconCircleList"/>
    <dgm:cxn modelId="{FB201AA2-6081-4B05-9528-FD8367ED88A2}" type="presOf" srcId="{EB26117D-5048-425E-84BC-E0D29C396761}" destId="{A67F7C9A-F89F-4C84-A192-F88C2FD56E99}" srcOrd="0" destOrd="0" presId="urn:microsoft.com/office/officeart/2018/2/layout/IconCircleList"/>
    <dgm:cxn modelId="{899598BB-0A8F-4CA6-8054-69101ED942BA}" type="presOf" srcId="{6CE9D9CC-1E5F-4D4A-BA26-5A274ED4ADA7}" destId="{AB372CDE-0510-4164-9B0A-9E7913528AD9}" srcOrd="0" destOrd="0" presId="urn:microsoft.com/office/officeart/2018/2/layout/IconCircleList"/>
    <dgm:cxn modelId="{F18BA2C0-1B5E-47A5-9431-AB558F16373C}" srcId="{E370E14A-FA00-4384-8AA1-F1247AA8483C}" destId="{C47FED8D-4CC3-45C7-9491-DB286FF36BD8}" srcOrd="1" destOrd="0" parTransId="{502B261E-E12A-4504-8F08-0590DC963FD9}" sibTransId="{EB26117D-5048-425E-84BC-E0D29C396761}"/>
    <dgm:cxn modelId="{4F07C7C7-132A-4AC8-A2DC-5C247738ED32}" type="presOf" srcId="{EE49AC73-3517-4D46-A4B6-2F11651C1FD1}" destId="{CFFA7C26-AEBD-46A9-83A6-35E5AB3A7196}" srcOrd="0" destOrd="0" presId="urn:microsoft.com/office/officeart/2018/2/layout/IconCircleList"/>
    <dgm:cxn modelId="{D90563C8-6B77-4BCA-89FE-70CCE786179D}" type="presOf" srcId="{1A47ABF2-FEB8-445C-9677-9CEFB00705B3}" destId="{82547E8D-1E0A-4AF5-B7F2-F6CECE83DC66}" srcOrd="0" destOrd="0" presId="urn:microsoft.com/office/officeart/2018/2/layout/IconCircleList"/>
    <dgm:cxn modelId="{264B46CA-B68C-4BD2-B1F0-692E604FCB94}" type="presOf" srcId="{71AFAAE7-A9D8-4073-9C8C-160A2F3F2E67}" destId="{F2B8AACB-1907-460D-9630-09651721E9D0}" srcOrd="0" destOrd="0" presId="urn:microsoft.com/office/officeart/2018/2/layout/IconCircleList"/>
    <dgm:cxn modelId="{EC8A09D5-13A9-43E0-AEB9-7DA04B78DCB2}" type="presOf" srcId="{00B7F620-9D18-4B0E-8487-C3853C42E35C}" destId="{43714F01-9545-4E70-9EAA-3185C8F3B6BC}" srcOrd="0" destOrd="0" presId="urn:microsoft.com/office/officeart/2018/2/layout/IconCircleList"/>
    <dgm:cxn modelId="{A3E641EB-5029-45F1-AD30-F6017F45F8AD}" srcId="{E370E14A-FA00-4384-8AA1-F1247AA8483C}" destId="{71AFAAE7-A9D8-4073-9C8C-160A2F3F2E67}" srcOrd="0" destOrd="0" parTransId="{911FB147-0673-4114-86E2-CC81E5EB62C6}" sibTransId="{A47D86D1-9888-4F1C-B7AA-D52E7F0D659E}"/>
    <dgm:cxn modelId="{AD35EF25-9B48-4A59-A679-5962B00E130C}" type="presParOf" srcId="{1AD9015E-39DE-40F5-9D46-FFD2B096AD4E}" destId="{0ABB87A3-E114-4389-9F0D-612C2EA8ED0F}" srcOrd="0" destOrd="0" presId="urn:microsoft.com/office/officeart/2018/2/layout/IconCircleList"/>
    <dgm:cxn modelId="{7A300D94-4EA7-45EF-8712-08A6B6F97C74}" type="presParOf" srcId="{0ABB87A3-E114-4389-9F0D-612C2EA8ED0F}" destId="{B55B9546-90CB-4ED1-B36A-5769F25CBBAE}" srcOrd="0" destOrd="0" presId="urn:microsoft.com/office/officeart/2018/2/layout/IconCircleList"/>
    <dgm:cxn modelId="{1F161E10-9FB6-45BA-B938-18031093C039}" type="presParOf" srcId="{B55B9546-90CB-4ED1-B36A-5769F25CBBAE}" destId="{759C7F90-A7FD-4869-8716-55A9331C5D4D}" srcOrd="0" destOrd="0" presId="urn:microsoft.com/office/officeart/2018/2/layout/IconCircleList"/>
    <dgm:cxn modelId="{BD2EA62D-A9FE-4604-BA4C-082A0760D226}" type="presParOf" srcId="{B55B9546-90CB-4ED1-B36A-5769F25CBBAE}" destId="{6ACA942F-DA0F-47AD-8FC7-B6F1799FF2BC}" srcOrd="1" destOrd="0" presId="urn:microsoft.com/office/officeart/2018/2/layout/IconCircleList"/>
    <dgm:cxn modelId="{0F477065-C6D7-48A7-B218-796D3ECBCC41}" type="presParOf" srcId="{B55B9546-90CB-4ED1-B36A-5769F25CBBAE}" destId="{08CFD420-F0AE-4B62-B615-447B28C3AFF7}" srcOrd="2" destOrd="0" presId="urn:microsoft.com/office/officeart/2018/2/layout/IconCircleList"/>
    <dgm:cxn modelId="{0615423C-0A44-4832-A604-76D89EF54558}" type="presParOf" srcId="{B55B9546-90CB-4ED1-B36A-5769F25CBBAE}" destId="{F2B8AACB-1907-460D-9630-09651721E9D0}" srcOrd="3" destOrd="0" presId="urn:microsoft.com/office/officeart/2018/2/layout/IconCircleList"/>
    <dgm:cxn modelId="{0F6587B3-4547-4A51-A11E-EC5CBDCC2B6E}" type="presParOf" srcId="{0ABB87A3-E114-4389-9F0D-612C2EA8ED0F}" destId="{A650812B-1D52-40F2-BFB3-222F7DA50909}" srcOrd="1" destOrd="0" presId="urn:microsoft.com/office/officeart/2018/2/layout/IconCircleList"/>
    <dgm:cxn modelId="{51AA7F10-8E50-4B18-9E81-AD762C7C3626}" type="presParOf" srcId="{0ABB87A3-E114-4389-9F0D-612C2EA8ED0F}" destId="{40832972-FA5B-44EB-A6BF-F1A2D481E89C}" srcOrd="2" destOrd="0" presId="urn:microsoft.com/office/officeart/2018/2/layout/IconCircleList"/>
    <dgm:cxn modelId="{12A1CAFA-696E-4D94-B169-D9E36DB73BF5}" type="presParOf" srcId="{40832972-FA5B-44EB-A6BF-F1A2D481E89C}" destId="{8E584E5A-AAA3-4097-A531-7324BFE10C19}" srcOrd="0" destOrd="0" presId="urn:microsoft.com/office/officeart/2018/2/layout/IconCircleList"/>
    <dgm:cxn modelId="{9211F83D-6F96-4F92-93C7-FBCE5419871B}" type="presParOf" srcId="{40832972-FA5B-44EB-A6BF-F1A2D481E89C}" destId="{8357D877-950B-4EAA-81D7-8A482D3BBCE7}" srcOrd="1" destOrd="0" presId="urn:microsoft.com/office/officeart/2018/2/layout/IconCircleList"/>
    <dgm:cxn modelId="{2A48E45E-5A90-49B9-B9AC-8B08C3582364}" type="presParOf" srcId="{40832972-FA5B-44EB-A6BF-F1A2D481E89C}" destId="{C95727BD-17F0-45D8-BC9A-A57A137B5CB6}" srcOrd="2" destOrd="0" presId="urn:microsoft.com/office/officeart/2018/2/layout/IconCircleList"/>
    <dgm:cxn modelId="{AF85A2A3-1CE7-4572-9479-0738CAEBF4D3}" type="presParOf" srcId="{40832972-FA5B-44EB-A6BF-F1A2D481E89C}" destId="{C605730E-9DA1-43CF-AF80-455BC4C07FCC}" srcOrd="3" destOrd="0" presId="urn:microsoft.com/office/officeart/2018/2/layout/IconCircleList"/>
    <dgm:cxn modelId="{EA237CF4-BEA6-48E1-9FED-D56B761D1819}" type="presParOf" srcId="{0ABB87A3-E114-4389-9F0D-612C2EA8ED0F}" destId="{A67F7C9A-F89F-4C84-A192-F88C2FD56E99}" srcOrd="3" destOrd="0" presId="urn:microsoft.com/office/officeart/2018/2/layout/IconCircleList"/>
    <dgm:cxn modelId="{9B56046B-7684-4C8A-8CDE-01303B01F683}" type="presParOf" srcId="{0ABB87A3-E114-4389-9F0D-612C2EA8ED0F}" destId="{FF508F4A-C3E5-4146-9D30-CBC86D6A5DD7}" srcOrd="4" destOrd="0" presId="urn:microsoft.com/office/officeart/2018/2/layout/IconCircleList"/>
    <dgm:cxn modelId="{ECD9395F-0403-4E91-A2B0-D1BCA48E95DC}" type="presParOf" srcId="{FF508F4A-C3E5-4146-9D30-CBC86D6A5DD7}" destId="{05068430-24DB-4297-BC24-26561FE5EC10}" srcOrd="0" destOrd="0" presId="urn:microsoft.com/office/officeart/2018/2/layout/IconCircleList"/>
    <dgm:cxn modelId="{46796C60-36E3-48E2-89DD-498BE2A8DF84}" type="presParOf" srcId="{FF508F4A-C3E5-4146-9D30-CBC86D6A5DD7}" destId="{EE00259F-5D80-475C-BE34-4DE032A0F567}" srcOrd="1" destOrd="0" presId="urn:microsoft.com/office/officeart/2018/2/layout/IconCircleList"/>
    <dgm:cxn modelId="{1B234476-D18E-43C2-B332-31DA4002C42C}" type="presParOf" srcId="{FF508F4A-C3E5-4146-9D30-CBC86D6A5DD7}" destId="{FF6595D8-E0C1-4C18-ACEC-B07FBEC6589A}" srcOrd="2" destOrd="0" presId="urn:microsoft.com/office/officeart/2018/2/layout/IconCircleList"/>
    <dgm:cxn modelId="{1660DE23-1B13-4E4D-BC95-A9C0391F868F}" type="presParOf" srcId="{FF508F4A-C3E5-4146-9D30-CBC86D6A5DD7}" destId="{43714F01-9545-4E70-9EAA-3185C8F3B6BC}" srcOrd="3" destOrd="0" presId="urn:microsoft.com/office/officeart/2018/2/layout/IconCircleList"/>
    <dgm:cxn modelId="{57D1D5A8-B6F2-436B-9160-E05DC999AE2E}" type="presParOf" srcId="{0ABB87A3-E114-4389-9F0D-612C2EA8ED0F}" destId="{AB372CDE-0510-4164-9B0A-9E7913528AD9}" srcOrd="5" destOrd="0" presId="urn:microsoft.com/office/officeart/2018/2/layout/IconCircleList"/>
    <dgm:cxn modelId="{3E3D04EF-9D0D-45A8-AE7A-63FCF061EC28}" type="presParOf" srcId="{0ABB87A3-E114-4389-9F0D-612C2EA8ED0F}" destId="{5C1EC1AF-4709-43E7-B87D-8B95EC2FB8EA}" srcOrd="6" destOrd="0" presId="urn:microsoft.com/office/officeart/2018/2/layout/IconCircleList"/>
    <dgm:cxn modelId="{349A6052-1D2E-465A-B197-A06E1511DB73}" type="presParOf" srcId="{5C1EC1AF-4709-43E7-B87D-8B95EC2FB8EA}" destId="{8BC31AF6-62F1-44D6-A183-A75CD99A9FC2}" srcOrd="0" destOrd="0" presId="urn:microsoft.com/office/officeart/2018/2/layout/IconCircleList"/>
    <dgm:cxn modelId="{3C3DE05A-E436-4FB2-A422-1627DBE7081F}" type="presParOf" srcId="{5C1EC1AF-4709-43E7-B87D-8B95EC2FB8EA}" destId="{96016C3B-1495-4095-BF49-52A2DB08E25A}" srcOrd="1" destOrd="0" presId="urn:microsoft.com/office/officeart/2018/2/layout/IconCircleList"/>
    <dgm:cxn modelId="{F0F91A31-AE63-44CC-8B36-E72C3908FFFD}" type="presParOf" srcId="{5C1EC1AF-4709-43E7-B87D-8B95EC2FB8EA}" destId="{A0359A1A-0305-4755-A563-2DAF2F254FB9}" srcOrd="2" destOrd="0" presId="urn:microsoft.com/office/officeart/2018/2/layout/IconCircleList"/>
    <dgm:cxn modelId="{7AFC271D-F34E-417A-9415-3B276463A375}" type="presParOf" srcId="{5C1EC1AF-4709-43E7-B87D-8B95EC2FB8EA}" destId="{82547E8D-1E0A-4AF5-B7F2-F6CECE83DC66}" srcOrd="3" destOrd="0" presId="urn:microsoft.com/office/officeart/2018/2/layout/IconCircleList"/>
    <dgm:cxn modelId="{94AB00A3-17BC-42F5-AA22-27B595C48B0C}" type="presParOf" srcId="{0ABB87A3-E114-4389-9F0D-612C2EA8ED0F}" destId="{A8300B84-00FF-4E15-858E-5EB9491E22BB}" srcOrd="7" destOrd="0" presId="urn:microsoft.com/office/officeart/2018/2/layout/IconCircleList"/>
    <dgm:cxn modelId="{885F9E14-B304-4E60-A920-F974A964E2A4}" type="presParOf" srcId="{0ABB87A3-E114-4389-9F0D-612C2EA8ED0F}" destId="{A6E11F02-2BC7-4F8E-88DC-DABBBB87166B}" srcOrd="8" destOrd="0" presId="urn:microsoft.com/office/officeart/2018/2/layout/IconCircleList"/>
    <dgm:cxn modelId="{0F9F4EBA-4AD2-40FC-8213-270FBE676AED}" type="presParOf" srcId="{A6E11F02-2BC7-4F8E-88DC-DABBBB87166B}" destId="{9AACF061-756B-43EF-85E4-DE5B66400974}" srcOrd="0" destOrd="0" presId="urn:microsoft.com/office/officeart/2018/2/layout/IconCircleList"/>
    <dgm:cxn modelId="{94C56C94-3D7D-448A-A0D1-757A44476693}" type="presParOf" srcId="{A6E11F02-2BC7-4F8E-88DC-DABBBB87166B}" destId="{9D2CD485-5879-42B2-814F-836A202CB6E1}" srcOrd="1" destOrd="0" presId="urn:microsoft.com/office/officeart/2018/2/layout/IconCircleList"/>
    <dgm:cxn modelId="{0E77DD63-A1F7-445E-B737-1927D5B5482C}" type="presParOf" srcId="{A6E11F02-2BC7-4F8E-88DC-DABBBB87166B}" destId="{EE013E94-31DA-4852-94EA-40BDA7AB0C83}" srcOrd="2" destOrd="0" presId="urn:microsoft.com/office/officeart/2018/2/layout/IconCircleList"/>
    <dgm:cxn modelId="{955F5E30-6752-4AD9-BDDA-235E503C26A0}" type="presParOf" srcId="{A6E11F02-2BC7-4F8E-88DC-DABBBB87166B}" destId="{CFFA7C26-AEBD-46A9-83A6-35E5AB3A719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B6D1E35-DB6E-48F7-A5A9-89EBF0A005F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096FF9-DE5A-4095-8FCA-CD57238433AD}">
      <dgm:prSet/>
      <dgm:spPr/>
      <dgm:t>
        <a:bodyPr/>
        <a:lstStyle/>
        <a:p>
          <a:r>
            <a:rPr lang="en-US"/>
            <a:t>Communication is essential for professional success </a:t>
          </a:r>
        </a:p>
      </dgm:t>
    </dgm:pt>
    <dgm:pt modelId="{5EDCCF79-7E95-4F08-A724-FA09C4719272}" type="parTrans" cxnId="{A4EEE602-276D-45CA-9143-F755067E48D2}">
      <dgm:prSet/>
      <dgm:spPr/>
      <dgm:t>
        <a:bodyPr/>
        <a:lstStyle/>
        <a:p>
          <a:endParaRPr lang="en-US"/>
        </a:p>
      </dgm:t>
    </dgm:pt>
    <dgm:pt modelId="{C343FDDB-22D1-47C7-9286-2D038E278E9E}" type="sibTrans" cxnId="{A4EEE602-276D-45CA-9143-F755067E48D2}">
      <dgm:prSet/>
      <dgm:spPr/>
      <dgm:t>
        <a:bodyPr/>
        <a:lstStyle/>
        <a:p>
          <a:endParaRPr lang="en-US"/>
        </a:p>
      </dgm:t>
    </dgm:pt>
    <dgm:pt modelId="{6FDF9A14-4661-404B-9EC9-9D8C09FAB3F5}">
      <dgm:prSet/>
      <dgm:spPr/>
      <dgm:t>
        <a:bodyPr/>
        <a:lstStyle/>
        <a:p>
          <a:r>
            <a:rPr lang="en-US"/>
            <a:t>Includes verbal, non-verbal, and written communication </a:t>
          </a:r>
        </a:p>
      </dgm:t>
    </dgm:pt>
    <dgm:pt modelId="{01EC2810-D329-419A-BBBA-D94B4A3A79F9}" type="parTrans" cxnId="{EF516D4C-0C91-413D-ACD1-B06589FC2288}">
      <dgm:prSet/>
      <dgm:spPr/>
      <dgm:t>
        <a:bodyPr/>
        <a:lstStyle/>
        <a:p>
          <a:endParaRPr lang="en-US"/>
        </a:p>
      </dgm:t>
    </dgm:pt>
    <dgm:pt modelId="{45CF10E4-D30F-4C43-963A-6CF7DBCE1249}" type="sibTrans" cxnId="{EF516D4C-0C91-413D-ACD1-B06589FC2288}">
      <dgm:prSet/>
      <dgm:spPr/>
      <dgm:t>
        <a:bodyPr/>
        <a:lstStyle/>
        <a:p>
          <a:endParaRPr lang="en-US"/>
        </a:p>
      </dgm:t>
    </dgm:pt>
    <dgm:pt modelId="{1AC030D8-2B3B-439B-A290-2A7C4378D5E7}">
      <dgm:prSet/>
      <dgm:spPr/>
      <dgm:t>
        <a:bodyPr/>
        <a:lstStyle/>
        <a:p>
          <a:r>
            <a:rPr lang="en-US"/>
            <a:t>Improves teamwork, collaboration, and leadership </a:t>
          </a:r>
        </a:p>
      </dgm:t>
    </dgm:pt>
    <dgm:pt modelId="{A6C70E84-BD68-42DA-ADFE-988078544E97}" type="parTrans" cxnId="{D43A350B-A1EB-42AA-89AE-272B8B68164D}">
      <dgm:prSet/>
      <dgm:spPr/>
      <dgm:t>
        <a:bodyPr/>
        <a:lstStyle/>
        <a:p>
          <a:endParaRPr lang="en-US"/>
        </a:p>
      </dgm:t>
    </dgm:pt>
    <dgm:pt modelId="{818E92EE-E09E-42EE-973E-6D42B2748FD7}" type="sibTrans" cxnId="{D43A350B-A1EB-42AA-89AE-272B8B68164D}">
      <dgm:prSet/>
      <dgm:spPr/>
      <dgm:t>
        <a:bodyPr/>
        <a:lstStyle/>
        <a:p>
          <a:endParaRPr lang="en-US"/>
        </a:p>
      </dgm:t>
    </dgm:pt>
    <dgm:pt modelId="{B9D8FFBF-6F6B-46F1-ABFE-BF27DA7AC288}">
      <dgm:prSet/>
      <dgm:spPr/>
      <dgm:t>
        <a:bodyPr/>
        <a:lstStyle/>
        <a:p>
          <a:r>
            <a:rPr lang="en-US"/>
            <a:t>Reduces misunderstandings in the workplace </a:t>
          </a:r>
        </a:p>
      </dgm:t>
    </dgm:pt>
    <dgm:pt modelId="{C40FACCD-AC0E-4998-BEEE-C454AE6A63C8}" type="parTrans" cxnId="{B5F8C0A6-FD03-4E35-A132-043CA64FF15A}">
      <dgm:prSet/>
      <dgm:spPr/>
      <dgm:t>
        <a:bodyPr/>
        <a:lstStyle/>
        <a:p>
          <a:endParaRPr lang="en-US"/>
        </a:p>
      </dgm:t>
    </dgm:pt>
    <dgm:pt modelId="{1248F5CA-D2A8-4DFB-99CB-96331294D047}" type="sibTrans" cxnId="{B5F8C0A6-FD03-4E35-A132-043CA64FF15A}">
      <dgm:prSet/>
      <dgm:spPr/>
      <dgm:t>
        <a:bodyPr/>
        <a:lstStyle/>
        <a:p>
          <a:endParaRPr lang="en-US"/>
        </a:p>
      </dgm:t>
    </dgm:pt>
    <dgm:pt modelId="{AAA1B5E6-381B-496B-8023-B015E125C9E3}">
      <dgm:prSet/>
      <dgm:spPr/>
      <dgm:t>
        <a:bodyPr/>
        <a:lstStyle/>
        <a:p>
          <a:r>
            <a:rPr lang="en-US"/>
            <a:t>Strong communication enhances confidence and performance </a:t>
          </a:r>
        </a:p>
      </dgm:t>
    </dgm:pt>
    <dgm:pt modelId="{14CB445A-EED1-4FB7-9603-7F918A4C97A8}" type="parTrans" cxnId="{68243BB9-C297-473F-A97E-47E6E792C6E8}">
      <dgm:prSet/>
      <dgm:spPr/>
      <dgm:t>
        <a:bodyPr/>
        <a:lstStyle/>
        <a:p>
          <a:endParaRPr lang="en-US"/>
        </a:p>
      </dgm:t>
    </dgm:pt>
    <dgm:pt modelId="{34C2F15B-1991-427D-AA5F-7877743C4384}" type="sibTrans" cxnId="{68243BB9-C297-473F-A97E-47E6E792C6E8}">
      <dgm:prSet/>
      <dgm:spPr/>
      <dgm:t>
        <a:bodyPr/>
        <a:lstStyle/>
        <a:p>
          <a:endParaRPr lang="en-US"/>
        </a:p>
      </dgm:t>
    </dgm:pt>
    <dgm:pt modelId="{35874780-AE14-4786-B1DC-CEED037C14BA}">
      <dgm:prSet/>
      <dgm:spPr/>
      <dgm:t>
        <a:bodyPr/>
        <a:lstStyle/>
        <a:p>
          <a:r>
            <a:rPr lang="en-US"/>
            <a:t>Key skill for career growth and professional development</a:t>
          </a:r>
        </a:p>
      </dgm:t>
    </dgm:pt>
    <dgm:pt modelId="{C5B1F668-C9FB-4BFB-9B6E-87695FD59851}" type="parTrans" cxnId="{6C762A24-BEB6-4FFC-89F8-7D144A20D809}">
      <dgm:prSet/>
      <dgm:spPr/>
      <dgm:t>
        <a:bodyPr/>
        <a:lstStyle/>
        <a:p>
          <a:endParaRPr lang="en-US"/>
        </a:p>
      </dgm:t>
    </dgm:pt>
    <dgm:pt modelId="{D4ADCAD9-D3D7-49FE-835E-AD321AA343C7}" type="sibTrans" cxnId="{6C762A24-BEB6-4FFC-89F8-7D144A20D809}">
      <dgm:prSet/>
      <dgm:spPr/>
      <dgm:t>
        <a:bodyPr/>
        <a:lstStyle/>
        <a:p>
          <a:endParaRPr lang="en-US"/>
        </a:p>
      </dgm:t>
    </dgm:pt>
    <dgm:pt modelId="{7472B90A-EAF2-4222-B1E3-6D416568AE3C}" type="pres">
      <dgm:prSet presAssocID="{EB6D1E35-DB6E-48F7-A5A9-89EBF0A005F9}" presName="root" presStyleCnt="0">
        <dgm:presLayoutVars>
          <dgm:dir/>
          <dgm:resizeHandles val="exact"/>
        </dgm:presLayoutVars>
      </dgm:prSet>
      <dgm:spPr/>
    </dgm:pt>
    <dgm:pt modelId="{91440447-2590-48FC-ABBF-F6CE98BEE88D}" type="pres">
      <dgm:prSet presAssocID="{B1096FF9-DE5A-4095-8FCA-CD57238433AD}" presName="compNode" presStyleCnt="0"/>
      <dgm:spPr/>
    </dgm:pt>
    <dgm:pt modelId="{E466E6E5-2083-4D55-814E-405F13B6545E}" type="pres">
      <dgm:prSet presAssocID="{B1096FF9-DE5A-4095-8FCA-CD57238433AD}" presName="bgRect" presStyleLbl="bgShp" presStyleIdx="0" presStyleCnt="6"/>
      <dgm:spPr/>
    </dgm:pt>
    <dgm:pt modelId="{4FEAFB5E-39C3-4A45-96D1-FC50639C4E01}" type="pres">
      <dgm:prSet presAssocID="{B1096FF9-DE5A-4095-8FCA-CD57238433AD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716FEA3-782D-48C7-98E9-75EAEBED95A0}" type="pres">
      <dgm:prSet presAssocID="{B1096FF9-DE5A-4095-8FCA-CD57238433AD}" presName="spaceRect" presStyleCnt="0"/>
      <dgm:spPr/>
    </dgm:pt>
    <dgm:pt modelId="{0CD578EC-6E4F-45E0-BDA2-FFAD06FA4CE0}" type="pres">
      <dgm:prSet presAssocID="{B1096FF9-DE5A-4095-8FCA-CD57238433AD}" presName="parTx" presStyleLbl="revTx" presStyleIdx="0" presStyleCnt="6">
        <dgm:presLayoutVars>
          <dgm:chMax val="0"/>
          <dgm:chPref val="0"/>
        </dgm:presLayoutVars>
      </dgm:prSet>
      <dgm:spPr/>
    </dgm:pt>
    <dgm:pt modelId="{C51DAD0F-3F31-4779-A6B2-AF325739D1D0}" type="pres">
      <dgm:prSet presAssocID="{C343FDDB-22D1-47C7-9286-2D038E278E9E}" presName="sibTrans" presStyleCnt="0"/>
      <dgm:spPr/>
    </dgm:pt>
    <dgm:pt modelId="{CF6F48E7-2608-4268-97CB-F09AC7CD89D2}" type="pres">
      <dgm:prSet presAssocID="{6FDF9A14-4661-404B-9EC9-9D8C09FAB3F5}" presName="compNode" presStyleCnt="0"/>
      <dgm:spPr/>
    </dgm:pt>
    <dgm:pt modelId="{B06A1894-1900-4EFA-B85C-C16304307EF0}" type="pres">
      <dgm:prSet presAssocID="{6FDF9A14-4661-404B-9EC9-9D8C09FAB3F5}" presName="bgRect" presStyleLbl="bgShp" presStyleIdx="1" presStyleCnt="6"/>
      <dgm:spPr/>
    </dgm:pt>
    <dgm:pt modelId="{12C24594-6120-40D0-8A67-12769A79DC66}" type="pres">
      <dgm:prSet presAssocID="{6FDF9A14-4661-404B-9EC9-9D8C09FAB3F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D5D025A4-3F5E-4C6A-A1E4-23FFC6B63D28}" type="pres">
      <dgm:prSet presAssocID="{6FDF9A14-4661-404B-9EC9-9D8C09FAB3F5}" presName="spaceRect" presStyleCnt="0"/>
      <dgm:spPr/>
    </dgm:pt>
    <dgm:pt modelId="{14606830-F8F5-4839-AB9C-382F2ED138DA}" type="pres">
      <dgm:prSet presAssocID="{6FDF9A14-4661-404B-9EC9-9D8C09FAB3F5}" presName="parTx" presStyleLbl="revTx" presStyleIdx="1" presStyleCnt="6">
        <dgm:presLayoutVars>
          <dgm:chMax val="0"/>
          <dgm:chPref val="0"/>
        </dgm:presLayoutVars>
      </dgm:prSet>
      <dgm:spPr/>
    </dgm:pt>
    <dgm:pt modelId="{4570FD9F-6BBA-4B48-9872-59F2B5687B7C}" type="pres">
      <dgm:prSet presAssocID="{45CF10E4-D30F-4C43-963A-6CF7DBCE1249}" presName="sibTrans" presStyleCnt="0"/>
      <dgm:spPr/>
    </dgm:pt>
    <dgm:pt modelId="{B7A824E1-CF88-42C3-8813-F0B18C0D61AF}" type="pres">
      <dgm:prSet presAssocID="{1AC030D8-2B3B-439B-A290-2A7C4378D5E7}" presName="compNode" presStyleCnt="0"/>
      <dgm:spPr/>
    </dgm:pt>
    <dgm:pt modelId="{090D17EE-EA95-492D-B5AD-1D6A96C331E7}" type="pres">
      <dgm:prSet presAssocID="{1AC030D8-2B3B-439B-A290-2A7C4378D5E7}" presName="bgRect" presStyleLbl="bgShp" presStyleIdx="2" presStyleCnt="6"/>
      <dgm:spPr/>
    </dgm:pt>
    <dgm:pt modelId="{ABEA81EF-44D0-4331-832A-D2DCE87FDA74}" type="pres">
      <dgm:prSet presAssocID="{1AC030D8-2B3B-439B-A290-2A7C4378D5E7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5A1A455-18B1-4597-9E7E-C737E52D5B08}" type="pres">
      <dgm:prSet presAssocID="{1AC030D8-2B3B-439B-A290-2A7C4378D5E7}" presName="spaceRect" presStyleCnt="0"/>
      <dgm:spPr/>
    </dgm:pt>
    <dgm:pt modelId="{939A5309-6636-49B4-916B-B39E34A43FBB}" type="pres">
      <dgm:prSet presAssocID="{1AC030D8-2B3B-439B-A290-2A7C4378D5E7}" presName="parTx" presStyleLbl="revTx" presStyleIdx="2" presStyleCnt="6">
        <dgm:presLayoutVars>
          <dgm:chMax val="0"/>
          <dgm:chPref val="0"/>
        </dgm:presLayoutVars>
      </dgm:prSet>
      <dgm:spPr/>
    </dgm:pt>
    <dgm:pt modelId="{DF850ED1-3E29-4318-AA73-A2DB3294F544}" type="pres">
      <dgm:prSet presAssocID="{818E92EE-E09E-42EE-973E-6D42B2748FD7}" presName="sibTrans" presStyleCnt="0"/>
      <dgm:spPr/>
    </dgm:pt>
    <dgm:pt modelId="{C32D4353-130B-4D8A-BB20-511521F1C911}" type="pres">
      <dgm:prSet presAssocID="{B9D8FFBF-6F6B-46F1-ABFE-BF27DA7AC288}" presName="compNode" presStyleCnt="0"/>
      <dgm:spPr/>
    </dgm:pt>
    <dgm:pt modelId="{3EBFF961-4858-4A0E-862E-2C6A18C9DC0E}" type="pres">
      <dgm:prSet presAssocID="{B9D8FFBF-6F6B-46F1-ABFE-BF27DA7AC288}" presName="bgRect" presStyleLbl="bgShp" presStyleIdx="3" presStyleCnt="6"/>
      <dgm:spPr/>
    </dgm:pt>
    <dgm:pt modelId="{C47513C9-84BD-4CF1-B91D-319FDA653E99}" type="pres">
      <dgm:prSet presAssocID="{B9D8FFBF-6F6B-46F1-ABFE-BF27DA7AC28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DA42311-AC6C-4D55-9998-F7ABFF8ED853}" type="pres">
      <dgm:prSet presAssocID="{B9D8FFBF-6F6B-46F1-ABFE-BF27DA7AC288}" presName="spaceRect" presStyleCnt="0"/>
      <dgm:spPr/>
    </dgm:pt>
    <dgm:pt modelId="{93050F3A-14B0-495F-9ECD-2CAB560C2FE6}" type="pres">
      <dgm:prSet presAssocID="{B9D8FFBF-6F6B-46F1-ABFE-BF27DA7AC288}" presName="parTx" presStyleLbl="revTx" presStyleIdx="3" presStyleCnt="6">
        <dgm:presLayoutVars>
          <dgm:chMax val="0"/>
          <dgm:chPref val="0"/>
        </dgm:presLayoutVars>
      </dgm:prSet>
      <dgm:spPr/>
    </dgm:pt>
    <dgm:pt modelId="{9BF490C9-A1BB-460F-979C-8D99AFCEF5D3}" type="pres">
      <dgm:prSet presAssocID="{1248F5CA-D2A8-4DFB-99CB-96331294D047}" presName="sibTrans" presStyleCnt="0"/>
      <dgm:spPr/>
    </dgm:pt>
    <dgm:pt modelId="{B6B6D8FD-0DC3-4A8C-9ED8-6EF36C8906CA}" type="pres">
      <dgm:prSet presAssocID="{AAA1B5E6-381B-496B-8023-B015E125C9E3}" presName="compNode" presStyleCnt="0"/>
      <dgm:spPr/>
    </dgm:pt>
    <dgm:pt modelId="{BFF63300-6E55-4060-AB1B-D2D17EECBE19}" type="pres">
      <dgm:prSet presAssocID="{AAA1B5E6-381B-496B-8023-B015E125C9E3}" presName="bgRect" presStyleLbl="bgShp" presStyleIdx="4" presStyleCnt="6"/>
      <dgm:spPr/>
    </dgm:pt>
    <dgm:pt modelId="{28F67F16-7ECD-4346-97C8-4C3A45D6F414}" type="pres">
      <dgm:prSet presAssocID="{AAA1B5E6-381B-496B-8023-B015E125C9E3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B0059EC-C6D0-449A-8FCF-7B28F33EB130}" type="pres">
      <dgm:prSet presAssocID="{AAA1B5E6-381B-496B-8023-B015E125C9E3}" presName="spaceRect" presStyleCnt="0"/>
      <dgm:spPr/>
    </dgm:pt>
    <dgm:pt modelId="{407A4792-46F3-4D0F-BE2D-8B62AE0CB401}" type="pres">
      <dgm:prSet presAssocID="{AAA1B5E6-381B-496B-8023-B015E125C9E3}" presName="parTx" presStyleLbl="revTx" presStyleIdx="4" presStyleCnt="6">
        <dgm:presLayoutVars>
          <dgm:chMax val="0"/>
          <dgm:chPref val="0"/>
        </dgm:presLayoutVars>
      </dgm:prSet>
      <dgm:spPr/>
    </dgm:pt>
    <dgm:pt modelId="{6AFD891B-6F31-4EC5-A95A-87B90A6509DB}" type="pres">
      <dgm:prSet presAssocID="{34C2F15B-1991-427D-AA5F-7877743C4384}" presName="sibTrans" presStyleCnt="0"/>
      <dgm:spPr/>
    </dgm:pt>
    <dgm:pt modelId="{9BF272A9-D5AD-49B7-95F9-4E72643EDD8A}" type="pres">
      <dgm:prSet presAssocID="{35874780-AE14-4786-B1DC-CEED037C14BA}" presName="compNode" presStyleCnt="0"/>
      <dgm:spPr/>
    </dgm:pt>
    <dgm:pt modelId="{6CA42186-840F-4CBA-95B4-970716F9A349}" type="pres">
      <dgm:prSet presAssocID="{35874780-AE14-4786-B1DC-CEED037C14BA}" presName="bgRect" presStyleLbl="bgShp" presStyleIdx="5" presStyleCnt="6"/>
      <dgm:spPr/>
    </dgm:pt>
    <dgm:pt modelId="{7583C069-A58D-46E2-8B05-DFCF28A39ECF}" type="pres">
      <dgm:prSet presAssocID="{35874780-AE14-4786-B1DC-CEED037C14B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6E273B5-1DC7-429D-9738-B8EE5FBF62E7}" type="pres">
      <dgm:prSet presAssocID="{35874780-AE14-4786-B1DC-CEED037C14BA}" presName="spaceRect" presStyleCnt="0"/>
      <dgm:spPr/>
    </dgm:pt>
    <dgm:pt modelId="{FAEFCABF-B19E-47F9-AC13-C2B3201E3BCE}" type="pres">
      <dgm:prSet presAssocID="{35874780-AE14-4786-B1DC-CEED037C14B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4EEE602-276D-45CA-9143-F755067E48D2}" srcId="{EB6D1E35-DB6E-48F7-A5A9-89EBF0A005F9}" destId="{B1096FF9-DE5A-4095-8FCA-CD57238433AD}" srcOrd="0" destOrd="0" parTransId="{5EDCCF79-7E95-4F08-A724-FA09C4719272}" sibTransId="{C343FDDB-22D1-47C7-9286-2D038E278E9E}"/>
    <dgm:cxn modelId="{23DA3303-38AF-4CC0-AD79-A2041D84FEFA}" type="presOf" srcId="{B1096FF9-DE5A-4095-8FCA-CD57238433AD}" destId="{0CD578EC-6E4F-45E0-BDA2-FFAD06FA4CE0}" srcOrd="0" destOrd="0" presId="urn:microsoft.com/office/officeart/2018/2/layout/IconVerticalSolidList"/>
    <dgm:cxn modelId="{FA2A8D05-E258-4A03-95B9-C47D954F4052}" type="presOf" srcId="{B9D8FFBF-6F6B-46F1-ABFE-BF27DA7AC288}" destId="{93050F3A-14B0-495F-9ECD-2CAB560C2FE6}" srcOrd="0" destOrd="0" presId="urn:microsoft.com/office/officeart/2018/2/layout/IconVerticalSolidList"/>
    <dgm:cxn modelId="{D43A350B-A1EB-42AA-89AE-272B8B68164D}" srcId="{EB6D1E35-DB6E-48F7-A5A9-89EBF0A005F9}" destId="{1AC030D8-2B3B-439B-A290-2A7C4378D5E7}" srcOrd="2" destOrd="0" parTransId="{A6C70E84-BD68-42DA-ADFE-988078544E97}" sibTransId="{818E92EE-E09E-42EE-973E-6D42B2748FD7}"/>
    <dgm:cxn modelId="{F2FC4A18-D01D-4F78-8FBD-69B14BD96E52}" type="presOf" srcId="{35874780-AE14-4786-B1DC-CEED037C14BA}" destId="{FAEFCABF-B19E-47F9-AC13-C2B3201E3BCE}" srcOrd="0" destOrd="0" presId="urn:microsoft.com/office/officeart/2018/2/layout/IconVerticalSolidList"/>
    <dgm:cxn modelId="{6C762A24-BEB6-4FFC-89F8-7D144A20D809}" srcId="{EB6D1E35-DB6E-48F7-A5A9-89EBF0A005F9}" destId="{35874780-AE14-4786-B1DC-CEED037C14BA}" srcOrd="5" destOrd="0" parTransId="{C5B1F668-C9FB-4BFB-9B6E-87695FD59851}" sibTransId="{D4ADCAD9-D3D7-49FE-835E-AD321AA343C7}"/>
    <dgm:cxn modelId="{6344E05B-6860-4367-ACA0-4FB7DDDC9431}" type="presOf" srcId="{6FDF9A14-4661-404B-9EC9-9D8C09FAB3F5}" destId="{14606830-F8F5-4839-AB9C-382F2ED138DA}" srcOrd="0" destOrd="0" presId="urn:microsoft.com/office/officeart/2018/2/layout/IconVerticalSolidList"/>
    <dgm:cxn modelId="{46161D5C-C0D9-41F1-94F3-5D4974064A62}" type="presOf" srcId="{EB6D1E35-DB6E-48F7-A5A9-89EBF0A005F9}" destId="{7472B90A-EAF2-4222-B1E3-6D416568AE3C}" srcOrd="0" destOrd="0" presId="urn:microsoft.com/office/officeart/2018/2/layout/IconVerticalSolidList"/>
    <dgm:cxn modelId="{69C7FA5D-3F19-471B-BD06-F54018C7BB20}" type="presOf" srcId="{AAA1B5E6-381B-496B-8023-B015E125C9E3}" destId="{407A4792-46F3-4D0F-BE2D-8B62AE0CB401}" srcOrd="0" destOrd="0" presId="urn:microsoft.com/office/officeart/2018/2/layout/IconVerticalSolidList"/>
    <dgm:cxn modelId="{EF516D4C-0C91-413D-ACD1-B06589FC2288}" srcId="{EB6D1E35-DB6E-48F7-A5A9-89EBF0A005F9}" destId="{6FDF9A14-4661-404B-9EC9-9D8C09FAB3F5}" srcOrd="1" destOrd="0" parTransId="{01EC2810-D329-419A-BBBA-D94B4A3A79F9}" sibTransId="{45CF10E4-D30F-4C43-963A-6CF7DBCE1249}"/>
    <dgm:cxn modelId="{B5F8C0A6-FD03-4E35-A132-043CA64FF15A}" srcId="{EB6D1E35-DB6E-48F7-A5A9-89EBF0A005F9}" destId="{B9D8FFBF-6F6B-46F1-ABFE-BF27DA7AC288}" srcOrd="3" destOrd="0" parTransId="{C40FACCD-AC0E-4998-BEEE-C454AE6A63C8}" sibTransId="{1248F5CA-D2A8-4DFB-99CB-96331294D047}"/>
    <dgm:cxn modelId="{68243BB9-C297-473F-A97E-47E6E792C6E8}" srcId="{EB6D1E35-DB6E-48F7-A5A9-89EBF0A005F9}" destId="{AAA1B5E6-381B-496B-8023-B015E125C9E3}" srcOrd="4" destOrd="0" parTransId="{14CB445A-EED1-4FB7-9603-7F918A4C97A8}" sibTransId="{34C2F15B-1991-427D-AA5F-7877743C4384}"/>
    <dgm:cxn modelId="{CAEBEDD2-D3F4-410C-865C-E1C108568D8C}" type="presOf" srcId="{1AC030D8-2B3B-439B-A290-2A7C4378D5E7}" destId="{939A5309-6636-49B4-916B-B39E34A43FBB}" srcOrd="0" destOrd="0" presId="urn:microsoft.com/office/officeart/2018/2/layout/IconVerticalSolidList"/>
    <dgm:cxn modelId="{D389B082-DEC7-4531-926A-0B890262BAFD}" type="presParOf" srcId="{7472B90A-EAF2-4222-B1E3-6D416568AE3C}" destId="{91440447-2590-48FC-ABBF-F6CE98BEE88D}" srcOrd="0" destOrd="0" presId="urn:microsoft.com/office/officeart/2018/2/layout/IconVerticalSolidList"/>
    <dgm:cxn modelId="{6B19BA29-C34C-41A8-AB10-D77F270B5C05}" type="presParOf" srcId="{91440447-2590-48FC-ABBF-F6CE98BEE88D}" destId="{E466E6E5-2083-4D55-814E-405F13B6545E}" srcOrd="0" destOrd="0" presId="urn:microsoft.com/office/officeart/2018/2/layout/IconVerticalSolidList"/>
    <dgm:cxn modelId="{A558E8AF-3FA9-4C52-8FE2-503B1EB6FADE}" type="presParOf" srcId="{91440447-2590-48FC-ABBF-F6CE98BEE88D}" destId="{4FEAFB5E-39C3-4A45-96D1-FC50639C4E01}" srcOrd="1" destOrd="0" presId="urn:microsoft.com/office/officeart/2018/2/layout/IconVerticalSolidList"/>
    <dgm:cxn modelId="{6266FF64-F8B4-4197-A425-3904AB1208D6}" type="presParOf" srcId="{91440447-2590-48FC-ABBF-F6CE98BEE88D}" destId="{A716FEA3-782D-48C7-98E9-75EAEBED95A0}" srcOrd="2" destOrd="0" presId="urn:microsoft.com/office/officeart/2018/2/layout/IconVerticalSolidList"/>
    <dgm:cxn modelId="{75530214-AABB-4AEA-AFE9-CE06972F9CEA}" type="presParOf" srcId="{91440447-2590-48FC-ABBF-F6CE98BEE88D}" destId="{0CD578EC-6E4F-45E0-BDA2-FFAD06FA4CE0}" srcOrd="3" destOrd="0" presId="urn:microsoft.com/office/officeart/2018/2/layout/IconVerticalSolidList"/>
    <dgm:cxn modelId="{AA9DCFD4-E7C4-4A54-B28F-19CDFAB29C2D}" type="presParOf" srcId="{7472B90A-EAF2-4222-B1E3-6D416568AE3C}" destId="{C51DAD0F-3F31-4779-A6B2-AF325739D1D0}" srcOrd="1" destOrd="0" presId="urn:microsoft.com/office/officeart/2018/2/layout/IconVerticalSolidList"/>
    <dgm:cxn modelId="{F9D2ADC5-3B3A-4882-B1F8-C139B1A368F8}" type="presParOf" srcId="{7472B90A-EAF2-4222-B1E3-6D416568AE3C}" destId="{CF6F48E7-2608-4268-97CB-F09AC7CD89D2}" srcOrd="2" destOrd="0" presId="urn:microsoft.com/office/officeart/2018/2/layout/IconVerticalSolidList"/>
    <dgm:cxn modelId="{A8D4D0B9-5EFD-4284-81D8-FBC93224B383}" type="presParOf" srcId="{CF6F48E7-2608-4268-97CB-F09AC7CD89D2}" destId="{B06A1894-1900-4EFA-B85C-C16304307EF0}" srcOrd="0" destOrd="0" presId="urn:microsoft.com/office/officeart/2018/2/layout/IconVerticalSolidList"/>
    <dgm:cxn modelId="{0EA9640F-A79F-4582-92ED-8575310FD6E2}" type="presParOf" srcId="{CF6F48E7-2608-4268-97CB-F09AC7CD89D2}" destId="{12C24594-6120-40D0-8A67-12769A79DC66}" srcOrd="1" destOrd="0" presId="urn:microsoft.com/office/officeart/2018/2/layout/IconVerticalSolidList"/>
    <dgm:cxn modelId="{2C5EA5B5-A2D0-4688-AA00-FDF003580FCA}" type="presParOf" srcId="{CF6F48E7-2608-4268-97CB-F09AC7CD89D2}" destId="{D5D025A4-3F5E-4C6A-A1E4-23FFC6B63D28}" srcOrd="2" destOrd="0" presId="urn:microsoft.com/office/officeart/2018/2/layout/IconVerticalSolidList"/>
    <dgm:cxn modelId="{E8807F84-3C4E-4235-8CB2-91234FC86481}" type="presParOf" srcId="{CF6F48E7-2608-4268-97CB-F09AC7CD89D2}" destId="{14606830-F8F5-4839-AB9C-382F2ED138DA}" srcOrd="3" destOrd="0" presId="urn:microsoft.com/office/officeart/2018/2/layout/IconVerticalSolidList"/>
    <dgm:cxn modelId="{8319D2EC-ECA4-477F-B240-13CADBBD39E8}" type="presParOf" srcId="{7472B90A-EAF2-4222-B1E3-6D416568AE3C}" destId="{4570FD9F-6BBA-4B48-9872-59F2B5687B7C}" srcOrd="3" destOrd="0" presId="urn:microsoft.com/office/officeart/2018/2/layout/IconVerticalSolidList"/>
    <dgm:cxn modelId="{B3723AEB-307A-4F10-B718-A2E28757B571}" type="presParOf" srcId="{7472B90A-EAF2-4222-B1E3-6D416568AE3C}" destId="{B7A824E1-CF88-42C3-8813-F0B18C0D61AF}" srcOrd="4" destOrd="0" presId="urn:microsoft.com/office/officeart/2018/2/layout/IconVerticalSolidList"/>
    <dgm:cxn modelId="{511006B5-682E-4D86-A59F-387F528974A6}" type="presParOf" srcId="{B7A824E1-CF88-42C3-8813-F0B18C0D61AF}" destId="{090D17EE-EA95-492D-B5AD-1D6A96C331E7}" srcOrd="0" destOrd="0" presId="urn:microsoft.com/office/officeart/2018/2/layout/IconVerticalSolidList"/>
    <dgm:cxn modelId="{5807D8EA-3861-4588-80D9-F372BEB69DEF}" type="presParOf" srcId="{B7A824E1-CF88-42C3-8813-F0B18C0D61AF}" destId="{ABEA81EF-44D0-4331-832A-D2DCE87FDA74}" srcOrd="1" destOrd="0" presId="urn:microsoft.com/office/officeart/2018/2/layout/IconVerticalSolidList"/>
    <dgm:cxn modelId="{B50789D9-5470-4F06-9ABF-95481AFC3726}" type="presParOf" srcId="{B7A824E1-CF88-42C3-8813-F0B18C0D61AF}" destId="{05A1A455-18B1-4597-9E7E-C737E52D5B08}" srcOrd="2" destOrd="0" presId="urn:microsoft.com/office/officeart/2018/2/layout/IconVerticalSolidList"/>
    <dgm:cxn modelId="{DA3E15C5-46E1-4409-9177-60B628F81627}" type="presParOf" srcId="{B7A824E1-CF88-42C3-8813-F0B18C0D61AF}" destId="{939A5309-6636-49B4-916B-B39E34A43FBB}" srcOrd="3" destOrd="0" presId="urn:microsoft.com/office/officeart/2018/2/layout/IconVerticalSolidList"/>
    <dgm:cxn modelId="{9578EB6A-8642-4DA2-8289-6322F160AF74}" type="presParOf" srcId="{7472B90A-EAF2-4222-B1E3-6D416568AE3C}" destId="{DF850ED1-3E29-4318-AA73-A2DB3294F544}" srcOrd="5" destOrd="0" presId="urn:microsoft.com/office/officeart/2018/2/layout/IconVerticalSolidList"/>
    <dgm:cxn modelId="{8787BB17-DDA7-43D2-B23C-A2171A7C9FD5}" type="presParOf" srcId="{7472B90A-EAF2-4222-B1E3-6D416568AE3C}" destId="{C32D4353-130B-4D8A-BB20-511521F1C911}" srcOrd="6" destOrd="0" presId="urn:microsoft.com/office/officeart/2018/2/layout/IconVerticalSolidList"/>
    <dgm:cxn modelId="{50FDB5ED-F4F7-4072-AFF5-07817471BCBE}" type="presParOf" srcId="{C32D4353-130B-4D8A-BB20-511521F1C911}" destId="{3EBFF961-4858-4A0E-862E-2C6A18C9DC0E}" srcOrd="0" destOrd="0" presId="urn:microsoft.com/office/officeart/2018/2/layout/IconVerticalSolidList"/>
    <dgm:cxn modelId="{1967E7F7-6D71-418F-8387-BCCBDFF89B4F}" type="presParOf" srcId="{C32D4353-130B-4D8A-BB20-511521F1C911}" destId="{C47513C9-84BD-4CF1-B91D-319FDA653E99}" srcOrd="1" destOrd="0" presId="urn:microsoft.com/office/officeart/2018/2/layout/IconVerticalSolidList"/>
    <dgm:cxn modelId="{8C549C1D-A07B-432E-8CDC-47BEF8DDA22C}" type="presParOf" srcId="{C32D4353-130B-4D8A-BB20-511521F1C911}" destId="{4DA42311-AC6C-4D55-9998-F7ABFF8ED853}" srcOrd="2" destOrd="0" presId="urn:microsoft.com/office/officeart/2018/2/layout/IconVerticalSolidList"/>
    <dgm:cxn modelId="{D248D026-EBA2-45A1-98DE-4121781AABFB}" type="presParOf" srcId="{C32D4353-130B-4D8A-BB20-511521F1C911}" destId="{93050F3A-14B0-495F-9ECD-2CAB560C2FE6}" srcOrd="3" destOrd="0" presId="urn:microsoft.com/office/officeart/2018/2/layout/IconVerticalSolidList"/>
    <dgm:cxn modelId="{5CFE3C8B-811C-41F2-A0C5-921432F54971}" type="presParOf" srcId="{7472B90A-EAF2-4222-B1E3-6D416568AE3C}" destId="{9BF490C9-A1BB-460F-979C-8D99AFCEF5D3}" srcOrd="7" destOrd="0" presId="urn:microsoft.com/office/officeart/2018/2/layout/IconVerticalSolidList"/>
    <dgm:cxn modelId="{3D6721DA-02A1-4B23-8A6C-D8D396542FD5}" type="presParOf" srcId="{7472B90A-EAF2-4222-B1E3-6D416568AE3C}" destId="{B6B6D8FD-0DC3-4A8C-9ED8-6EF36C8906CA}" srcOrd="8" destOrd="0" presId="urn:microsoft.com/office/officeart/2018/2/layout/IconVerticalSolidList"/>
    <dgm:cxn modelId="{5F8345B7-26CA-43BB-AD67-88219D59260F}" type="presParOf" srcId="{B6B6D8FD-0DC3-4A8C-9ED8-6EF36C8906CA}" destId="{BFF63300-6E55-4060-AB1B-D2D17EECBE19}" srcOrd="0" destOrd="0" presId="urn:microsoft.com/office/officeart/2018/2/layout/IconVerticalSolidList"/>
    <dgm:cxn modelId="{3290B671-605F-489F-9620-51764E1423EF}" type="presParOf" srcId="{B6B6D8FD-0DC3-4A8C-9ED8-6EF36C8906CA}" destId="{28F67F16-7ECD-4346-97C8-4C3A45D6F414}" srcOrd="1" destOrd="0" presId="urn:microsoft.com/office/officeart/2018/2/layout/IconVerticalSolidList"/>
    <dgm:cxn modelId="{DB04E614-CB89-400C-87D0-31A05E998856}" type="presParOf" srcId="{B6B6D8FD-0DC3-4A8C-9ED8-6EF36C8906CA}" destId="{EB0059EC-C6D0-449A-8FCF-7B28F33EB130}" srcOrd="2" destOrd="0" presId="urn:microsoft.com/office/officeart/2018/2/layout/IconVerticalSolidList"/>
    <dgm:cxn modelId="{AABB26DA-8ED1-418E-9774-A80870620C02}" type="presParOf" srcId="{B6B6D8FD-0DC3-4A8C-9ED8-6EF36C8906CA}" destId="{407A4792-46F3-4D0F-BE2D-8B62AE0CB401}" srcOrd="3" destOrd="0" presId="urn:microsoft.com/office/officeart/2018/2/layout/IconVerticalSolidList"/>
    <dgm:cxn modelId="{D7D8BC34-C4A1-4B05-833B-25447F9FF3FE}" type="presParOf" srcId="{7472B90A-EAF2-4222-B1E3-6D416568AE3C}" destId="{6AFD891B-6F31-4EC5-A95A-87B90A6509DB}" srcOrd="9" destOrd="0" presId="urn:microsoft.com/office/officeart/2018/2/layout/IconVerticalSolidList"/>
    <dgm:cxn modelId="{2A0F9975-7FAA-4D7D-B1CF-B04D8E2F550E}" type="presParOf" srcId="{7472B90A-EAF2-4222-B1E3-6D416568AE3C}" destId="{9BF272A9-D5AD-49B7-95F9-4E72643EDD8A}" srcOrd="10" destOrd="0" presId="urn:microsoft.com/office/officeart/2018/2/layout/IconVerticalSolidList"/>
    <dgm:cxn modelId="{6B0B8773-3441-4B6D-BDB3-6F1D2EEE6BE7}" type="presParOf" srcId="{9BF272A9-D5AD-49B7-95F9-4E72643EDD8A}" destId="{6CA42186-840F-4CBA-95B4-970716F9A349}" srcOrd="0" destOrd="0" presId="urn:microsoft.com/office/officeart/2018/2/layout/IconVerticalSolidList"/>
    <dgm:cxn modelId="{A114B646-E1F7-46B3-93F2-F32802A7E7AF}" type="presParOf" srcId="{9BF272A9-D5AD-49B7-95F9-4E72643EDD8A}" destId="{7583C069-A58D-46E2-8B05-DFCF28A39ECF}" srcOrd="1" destOrd="0" presId="urn:microsoft.com/office/officeart/2018/2/layout/IconVerticalSolidList"/>
    <dgm:cxn modelId="{EEF652A4-AC34-4DC9-9481-961FA6C7BC74}" type="presParOf" srcId="{9BF272A9-D5AD-49B7-95F9-4E72643EDD8A}" destId="{A6E273B5-1DC7-429D-9738-B8EE5FBF62E7}" srcOrd="2" destOrd="0" presId="urn:microsoft.com/office/officeart/2018/2/layout/IconVerticalSolidList"/>
    <dgm:cxn modelId="{9C040088-19B1-431B-9B8B-E2CD5D677B08}" type="presParOf" srcId="{9BF272A9-D5AD-49B7-95F9-4E72643EDD8A}" destId="{FAEFCABF-B19E-47F9-AC13-C2B3201E3B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22D7FC-80D6-4B47-8DCF-5001599B9B8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56D33E-02A7-4110-B0DF-BC8EA014FE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Reflection is essential for personal and professional growth </a:t>
          </a:r>
        </a:p>
      </dgm:t>
    </dgm:pt>
    <dgm:pt modelId="{15016D70-81F8-4667-9F2E-3D24540A9AAA}" type="parTrans" cxnId="{34111E7E-4B14-45FC-AE0F-93C414182010}">
      <dgm:prSet/>
      <dgm:spPr/>
      <dgm:t>
        <a:bodyPr/>
        <a:lstStyle/>
        <a:p>
          <a:endParaRPr lang="en-US"/>
        </a:p>
      </dgm:t>
    </dgm:pt>
    <dgm:pt modelId="{5F2E2D91-99D4-457F-9D5B-04ECB020D153}" type="sibTrans" cxnId="{34111E7E-4B14-45FC-AE0F-93C41418201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BF4471-D980-4623-8741-763172C195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SWOT analysis helps identify strengths and weaknesses </a:t>
          </a:r>
        </a:p>
      </dgm:t>
    </dgm:pt>
    <dgm:pt modelId="{3D56A7D0-C770-40E7-A12C-04C30AB307B9}" type="parTrans" cxnId="{202C25D5-84E5-42C4-8358-A2D8601269EA}">
      <dgm:prSet/>
      <dgm:spPr/>
      <dgm:t>
        <a:bodyPr/>
        <a:lstStyle/>
        <a:p>
          <a:endParaRPr lang="en-US"/>
        </a:p>
      </dgm:t>
    </dgm:pt>
    <dgm:pt modelId="{F6BE8EFF-B3FA-4088-822A-D4CE755A3EA8}" type="sibTrans" cxnId="{202C25D5-84E5-42C4-8358-A2D8601269E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31A176-B802-4F66-B25B-702A85A44D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Gibbs’ Model provides a structured reflection process </a:t>
          </a:r>
        </a:p>
      </dgm:t>
    </dgm:pt>
    <dgm:pt modelId="{1A55FDEA-E4B1-47A4-A8C7-6312886FBC6E}" type="parTrans" cxnId="{BFF18BF4-5208-4D7C-BFE2-E3FFAFFC4FD9}">
      <dgm:prSet/>
      <dgm:spPr/>
      <dgm:t>
        <a:bodyPr/>
        <a:lstStyle/>
        <a:p>
          <a:endParaRPr lang="en-US"/>
        </a:p>
      </dgm:t>
    </dgm:pt>
    <dgm:pt modelId="{FF29D7FA-5E82-4448-98FE-78D2D030162D}" type="sibTrans" cxnId="{BFF18BF4-5208-4D7C-BFE2-E3FFAFFC4F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522755C-A74D-4715-99F1-283FD50FA0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Development plan ensures continuous improvement </a:t>
          </a:r>
        </a:p>
      </dgm:t>
    </dgm:pt>
    <dgm:pt modelId="{0D426FDF-9FB7-411C-BDA4-4C4C7029231F}" type="parTrans" cxnId="{59187227-D69B-424F-A7A4-E9E4379C5787}">
      <dgm:prSet/>
      <dgm:spPr/>
      <dgm:t>
        <a:bodyPr/>
        <a:lstStyle/>
        <a:p>
          <a:endParaRPr lang="en-US"/>
        </a:p>
      </dgm:t>
    </dgm:pt>
    <dgm:pt modelId="{6ED211C8-8B22-420D-B8A8-5C7182FAB71A}" type="sibTrans" cxnId="{59187227-D69B-424F-A7A4-E9E4379C57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58ABD98-5D77-4151-A4CD-B77ACCF7A9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Ongoing learning is key to future success</a:t>
          </a:r>
        </a:p>
      </dgm:t>
    </dgm:pt>
    <dgm:pt modelId="{276FDBCD-3602-4C29-86D6-8A7F7726316F}" type="parTrans" cxnId="{89BA45E5-CFEC-455D-937C-23761574620A}">
      <dgm:prSet/>
      <dgm:spPr/>
      <dgm:t>
        <a:bodyPr/>
        <a:lstStyle/>
        <a:p>
          <a:endParaRPr lang="en-US"/>
        </a:p>
      </dgm:t>
    </dgm:pt>
    <dgm:pt modelId="{89D79DAF-FC86-43A8-BFA4-9CFE0BE41408}" type="sibTrans" cxnId="{89BA45E5-CFEC-455D-937C-23761574620A}">
      <dgm:prSet/>
      <dgm:spPr/>
      <dgm:t>
        <a:bodyPr/>
        <a:lstStyle/>
        <a:p>
          <a:endParaRPr lang="en-US"/>
        </a:p>
      </dgm:t>
    </dgm:pt>
    <dgm:pt modelId="{C6C9BCFC-9DCC-4657-B40F-D3582CEF6174}" type="pres">
      <dgm:prSet presAssocID="{D922D7FC-80D6-4B47-8DCF-5001599B9B8E}" presName="root" presStyleCnt="0">
        <dgm:presLayoutVars>
          <dgm:dir/>
          <dgm:resizeHandles val="exact"/>
        </dgm:presLayoutVars>
      </dgm:prSet>
      <dgm:spPr/>
    </dgm:pt>
    <dgm:pt modelId="{B08E4309-F2DC-4496-9820-74A67B859EE3}" type="pres">
      <dgm:prSet presAssocID="{D922D7FC-80D6-4B47-8DCF-5001599B9B8E}" presName="container" presStyleCnt="0">
        <dgm:presLayoutVars>
          <dgm:dir/>
          <dgm:resizeHandles val="exact"/>
        </dgm:presLayoutVars>
      </dgm:prSet>
      <dgm:spPr/>
    </dgm:pt>
    <dgm:pt modelId="{99497670-5C14-4502-9AF5-CE0CEF7B0604}" type="pres">
      <dgm:prSet presAssocID="{5E56D33E-02A7-4110-B0DF-BC8EA014FEFD}" presName="compNode" presStyleCnt="0"/>
      <dgm:spPr/>
    </dgm:pt>
    <dgm:pt modelId="{0A4B89AA-0804-4DD1-A1DB-14C4E972F415}" type="pres">
      <dgm:prSet presAssocID="{5E56D33E-02A7-4110-B0DF-BC8EA014FEFD}" presName="iconBgRect" presStyleLbl="bgShp" presStyleIdx="0" presStyleCnt="5"/>
      <dgm:spPr/>
    </dgm:pt>
    <dgm:pt modelId="{90C0CF92-18C4-475E-ABE4-ABB670D56CBE}" type="pres">
      <dgm:prSet presAssocID="{5E56D33E-02A7-4110-B0DF-BC8EA014FEF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070FE891-423B-405C-94F2-235D3F431019}" type="pres">
      <dgm:prSet presAssocID="{5E56D33E-02A7-4110-B0DF-BC8EA014FEFD}" presName="spaceRect" presStyleCnt="0"/>
      <dgm:spPr/>
    </dgm:pt>
    <dgm:pt modelId="{EC7A5D96-4370-4158-8837-15D664ACE0FC}" type="pres">
      <dgm:prSet presAssocID="{5E56D33E-02A7-4110-B0DF-BC8EA014FEFD}" presName="textRect" presStyleLbl="revTx" presStyleIdx="0" presStyleCnt="5">
        <dgm:presLayoutVars>
          <dgm:chMax val="1"/>
          <dgm:chPref val="1"/>
        </dgm:presLayoutVars>
      </dgm:prSet>
      <dgm:spPr/>
    </dgm:pt>
    <dgm:pt modelId="{41A8A4E9-A68F-41A6-BB80-21E0F17AE0E5}" type="pres">
      <dgm:prSet presAssocID="{5F2E2D91-99D4-457F-9D5B-04ECB020D153}" presName="sibTrans" presStyleLbl="sibTrans2D1" presStyleIdx="0" presStyleCnt="0"/>
      <dgm:spPr/>
    </dgm:pt>
    <dgm:pt modelId="{A62BC6C1-5F03-4037-94E2-591707CEF5A1}" type="pres">
      <dgm:prSet presAssocID="{15BF4471-D980-4623-8741-763172C195A0}" presName="compNode" presStyleCnt="0"/>
      <dgm:spPr/>
    </dgm:pt>
    <dgm:pt modelId="{F6BE52E3-78F6-4A83-9A05-F08ACC486611}" type="pres">
      <dgm:prSet presAssocID="{15BF4471-D980-4623-8741-763172C195A0}" presName="iconBgRect" presStyleLbl="bgShp" presStyleIdx="1" presStyleCnt="5"/>
      <dgm:spPr/>
    </dgm:pt>
    <dgm:pt modelId="{817BD996-6D7A-4573-9A43-E0B419BE0E76}" type="pres">
      <dgm:prSet presAssocID="{15BF4471-D980-4623-8741-763172C195A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864BB306-1755-46F3-AB55-9FAFB69015C1}" type="pres">
      <dgm:prSet presAssocID="{15BF4471-D980-4623-8741-763172C195A0}" presName="spaceRect" presStyleCnt="0"/>
      <dgm:spPr/>
    </dgm:pt>
    <dgm:pt modelId="{3E495DCD-1A89-4EA0-BEE1-1D3C88AA85CF}" type="pres">
      <dgm:prSet presAssocID="{15BF4471-D980-4623-8741-763172C195A0}" presName="textRect" presStyleLbl="revTx" presStyleIdx="1" presStyleCnt="5">
        <dgm:presLayoutVars>
          <dgm:chMax val="1"/>
          <dgm:chPref val="1"/>
        </dgm:presLayoutVars>
      </dgm:prSet>
      <dgm:spPr/>
    </dgm:pt>
    <dgm:pt modelId="{9E2D2BCD-CBE3-4DED-8BBE-B8554ACB4563}" type="pres">
      <dgm:prSet presAssocID="{F6BE8EFF-B3FA-4088-822A-D4CE755A3EA8}" presName="sibTrans" presStyleLbl="sibTrans2D1" presStyleIdx="0" presStyleCnt="0"/>
      <dgm:spPr/>
    </dgm:pt>
    <dgm:pt modelId="{F799A261-7E24-476C-8680-14D1395D010F}" type="pres">
      <dgm:prSet presAssocID="{7031A176-B802-4F66-B25B-702A85A44DD0}" presName="compNode" presStyleCnt="0"/>
      <dgm:spPr/>
    </dgm:pt>
    <dgm:pt modelId="{BFE3F7C1-9594-494C-BDF1-3F3788879043}" type="pres">
      <dgm:prSet presAssocID="{7031A176-B802-4F66-B25B-702A85A44DD0}" presName="iconBgRect" presStyleLbl="bgShp" presStyleIdx="2" presStyleCnt="5"/>
      <dgm:spPr/>
    </dgm:pt>
    <dgm:pt modelId="{685E69E8-1B43-4014-95AC-D1CBA763D86C}" type="pres">
      <dgm:prSet presAssocID="{7031A176-B802-4F66-B25B-702A85A44DD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D6E7338E-D835-4F5D-AA37-3EF5BA977C7B}" type="pres">
      <dgm:prSet presAssocID="{7031A176-B802-4F66-B25B-702A85A44DD0}" presName="spaceRect" presStyleCnt="0"/>
      <dgm:spPr/>
    </dgm:pt>
    <dgm:pt modelId="{E83086C1-D5D6-452B-9106-B3B11CC4D86E}" type="pres">
      <dgm:prSet presAssocID="{7031A176-B802-4F66-B25B-702A85A44DD0}" presName="textRect" presStyleLbl="revTx" presStyleIdx="2" presStyleCnt="5">
        <dgm:presLayoutVars>
          <dgm:chMax val="1"/>
          <dgm:chPref val="1"/>
        </dgm:presLayoutVars>
      </dgm:prSet>
      <dgm:spPr/>
    </dgm:pt>
    <dgm:pt modelId="{D7D2C59C-376E-49E3-ACAF-C5E0B0F1257C}" type="pres">
      <dgm:prSet presAssocID="{FF29D7FA-5E82-4448-98FE-78D2D030162D}" presName="sibTrans" presStyleLbl="sibTrans2D1" presStyleIdx="0" presStyleCnt="0"/>
      <dgm:spPr/>
    </dgm:pt>
    <dgm:pt modelId="{5BC0CDD5-DA8F-4240-8BA8-044C36266311}" type="pres">
      <dgm:prSet presAssocID="{4522755C-A74D-4715-99F1-283FD50FA012}" presName="compNode" presStyleCnt="0"/>
      <dgm:spPr/>
    </dgm:pt>
    <dgm:pt modelId="{5E237514-C0BA-4180-8C68-06B0619A7D5F}" type="pres">
      <dgm:prSet presAssocID="{4522755C-A74D-4715-99F1-283FD50FA012}" presName="iconBgRect" presStyleLbl="bgShp" presStyleIdx="3" presStyleCnt="5"/>
      <dgm:spPr/>
    </dgm:pt>
    <dgm:pt modelId="{6848E081-9A5D-490B-A1A7-CCF0C867CB10}" type="pres">
      <dgm:prSet presAssocID="{4522755C-A74D-4715-99F1-283FD50FA01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sign"/>
        </a:ext>
      </dgm:extLst>
    </dgm:pt>
    <dgm:pt modelId="{E0557290-DAD5-4F9C-AD76-71245661761E}" type="pres">
      <dgm:prSet presAssocID="{4522755C-A74D-4715-99F1-283FD50FA012}" presName="spaceRect" presStyleCnt="0"/>
      <dgm:spPr/>
    </dgm:pt>
    <dgm:pt modelId="{DE8FB7AF-4519-449E-B35F-EA47DDDE36DC}" type="pres">
      <dgm:prSet presAssocID="{4522755C-A74D-4715-99F1-283FD50FA012}" presName="textRect" presStyleLbl="revTx" presStyleIdx="3" presStyleCnt="5">
        <dgm:presLayoutVars>
          <dgm:chMax val="1"/>
          <dgm:chPref val="1"/>
        </dgm:presLayoutVars>
      </dgm:prSet>
      <dgm:spPr/>
    </dgm:pt>
    <dgm:pt modelId="{1AF11A7F-B772-4840-AB04-9085D0AF3AB9}" type="pres">
      <dgm:prSet presAssocID="{6ED211C8-8B22-420D-B8A8-5C7182FAB71A}" presName="sibTrans" presStyleLbl="sibTrans2D1" presStyleIdx="0" presStyleCnt="0"/>
      <dgm:spPr/>
    </dgm:pt>
    <dgm:pt modelId="{C0D46138-05E1-4019-9C45-14E4CCC15AF4}" type="pres">
      <dgm:prSet presAssocID="{C58ABD98-5D77-4151-A4CD-B77ACCF7A981}" presName="compNode" presStyleCnt="0"/>
      <dgm:spPr/>
    </dgm:pt>
    <dgm:pt modelId="{7CB4827F-115D-4743-9830-0A577CFD7793}" type="pres">
      <dgm:prSet presAssocID="{C58ABD98-5D77-4151-A4CD-B77ACCF7A981}" presName="iconBgRect" presStyleLbl="bgShp" presStyleIdx="4" presStyleCnt="5"/>
      <dgm:spPr/>
    </dgm:pt>
    <dgm:pt modelId="{CAE4C8B5-4AF9-48AC-9352-84DB5FB3D4E8}" type="pres">
      <dgm:prSet presAssocID="{C58ABD98-5D77-4151-A4CD-B77ACCF7A98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C89A6C89-31BA-43BD-85E1-66F179BA0A36}" type="pres">
      <dgm:prSet presAssocID="{C58ABD98-5D77-4151-A4CD-B77ACCF7A981}" presName="spaceRect" presStyleCnt="0"/>
      <dgm:spPr/>
    </dgm:pt>
    <dgm:pt modelId="{51D2A591-5ED6-4CA8-B2BA-F13454B8FC3F}" type="pres">
      <dgm:prSet presAssocID="{C58ABD98-5D77-4151-A4CD-B77ACCF7A98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B621904-E271-43F5-B4E1-4C4829463CC5}" type="presOf" srcId="{5F2E2D91-99D4-457F-9D5B-04ECB020D153}" destId="{41A8A4E9-A68F-41A6-BB80-21E0F17AE0E5}" srcOrd="0" destOrd="0" presId="urn:microsoft.com/office/officeart/2018/2/layout/IconCircleList"/>
    <dgm:cxn modelId="{59187227-D69B-424F-A7A4-E9E4379C5787}" srcId="{D922D7FC-80D6-4B47-8DCF-5001599B9B8E}" destId="{4522755C-A74D-4715-99F1-283FD50FA012}" srcOrd="3" destOrd="0" parTransId="{0D426FDF-9FB7-411C-BDA4-4C4C7029231F}" sibTransId="{6ED211C8-8B22-420D-B8A8-5C7182FAB71A}"/>
    <dgm:cxn modelId="{D1D80E2D-E7A6-4D04-A3F4-C3D68948F6BD}" type="presOf" srcId="{5E56D33E-02A7-4110-B0DF-BC8EA014FEFD}" destId="{EC7A5D96-4370-4158-8837-15D664ACE0FC}" srcOrd="0" destOrd="0" presId="urn:microsoft.com/office/officeart/2018/2/layout/IconCircleList"/>
    <dgm:cxn modelId="{83513140-3403-4C79-ACA9-7D0E2DDE0926}" type="presOf" srcId="{FF29D7FA-5E82-4448-98FE-78D2D030162D}" destId="{D7D2C59C-376E-49E3-ACAF-C5E0B0F1257C}" srcOrd="0" destOrd="0" presId="urn:microsoft.com/office/officeart/2018/2/layout/IconCircleList"/>
    <dgm:cxn modelId="{EBA37D77-B757-45CF-BC43-77106279B475}" type="presOf" srcId="{4522755C-A74D-4715-99F1-283FD50FA012}" destId="{DE8FB7AF-4519-449E-B35F-EA47DDDE36DC}" srcOrd="0" destOrd="0" presId="urn:microsoft.com/office/officeart/2018/2/layout/IconCircleList"/>
    <dgm:cxn modelId="{34111E7E-4B14-45FC-AE0F-93C414182010}" srcId="{D922D7FC-80D6-4B47-8DCF-5001599B9B8E}" destId="{5E56D33E-02A7-4110-B0DF-BC8EA014FEFD}" srcOrd="0" destOrd="0" parTransId="{15016D70-81F8-4667-9F2E-3D24540A9AAA}" sibTransId="{5F2E2D91-99D4-457F-9D5B-04ECB020D153}"/>
    <dgm:cxn modelId="{8A571987-71AD-4BC8-826A-43CE99F90DCB}" type="presOf" srcId="{6ED211C8-8B22-420D-B8A8-5C7182FAB71A}" destId="{1AF11A7F-B772-4840-AB04-9085D0AF3AB9}" srcOrd="0" destOrd="0" presId="urn:microsoft.com/office/officeart/2018/2/layout/IconCircleList"/>
    <dgm:cxn modelId="{A3C070A8-318D-4A89-BF2C-4663A4142178}" type="presOf" srcId="{15BF4471-D980-4623-8741-763172C195A0}" destId="{3E495DCD-1A89-4EA0-BEE1-1D3C88AA85CF}" srcOrd="0" destOrd="0" presId="urn:microsoft.com/office/officeart/2018/2/layout/IconCircleList"/>
    <dgm:cxn modelId="{8F88A2A8-38BC-467C-A785-F143EFECE760}" type="presOf" srcId="{C58ABD98-5D77-4151-A4CD-B77ACCF7A981}" destId="{51D2A591-5ED6-4CA8-B2BA-F13454B8FC3F}" srcOrd="0" destOrd="0" presId="urn:microsoft.com/office/officeart/2018/2/layout/IconCircleList"/>
    <dgm:cxn modelId="{62D043C9-0289-4761-B570-3B9ADAD26815}" type="presOf" srcId="{F6BE8EFF-B3FA-4088-822A-D4CE755A3EA8}" destId="{9E2D2BCD-CBE3-4DED-8BBE-B8554ACB4563}" srcOrd="0" destOrd="0" presId="urn:microsoft.com/office/officeart/2018/2/layout/IconCircleList"/>
    <dgm:cxn modelId="{202C25D5-84E5-42C4-8358-A2D8601269EA}" srcId="{D922D7FC-80D6-4B47-8DCF-5001599B9B8E}" destId="{15BF4471-D980-4623-8741-763172C195A0}" srcOrd="1" destOrd="0" parTransId="{3D56A7D0-C770-40E7-A12C-04C30AB307B9}" sibTransId="{F6BE8EFF-B3FA-4088-822A-D4CE755A3EA8}"/>
    <dgm:cxn modelId="{D4900CDC-9D4A-4917-A7D9-9240C3A1D710}" type="presOf" srcId="{7031A176-B802-4F66-B25B-702A85A44DD0}" destId="{E83086C1-D5D6-452B-9106-B3B11CC4D86E}" srcOrd="0" destOrd="0" presId="urn:microsoft.com/office/officeart/2018/2/layout/IconCircleList"/>
    <dgm:cxn modelId="{89BA45E5-CFEC-455D-937C-23761574620A}" srcId="{D922D7FC-80D6-4B47-8DCF-5001599B9B8E}" destId="{C58ABD98-5D77-4151-A4CD-B77ACCF7A981}" srcOrd="4" destOrd="0" parTransId="{276FDBCD-3602-4C29-86D6-8A7F7726316F}" sibTransId="{89D79DAF-FC86-43A8-BFA4-9CFE0BE41408}"/>
    <dgm:cxn modelId="{C25E9EEA-C69D-47EC-B924-E1BC3D95DE2E}" type="presOf" srcId="{D922D7FC-80D6-4B47-8DCF-5001599B9B8E}" destId="{C6C9BCFC-9DCC-4657-B40F-D3582CEF6174}" srcOrd="0" destOrd="0" presId="urn:microsoft.com/office/officeart/2018/2/layout/IconCircleList"/>
    <dgm:cxn modelId="{BFF18BF4-5208-4D7C-BFE2-E3FFAFFC4FD9}" srcId="{D922D7FC-80D6-4B47-8DCF-5001599B9B8E}" destId="{7031A176-B802-4F66-B25B-702A85A44DD0}" srcOrd="2" destOrd="0" parTransId="{1A55FDEA-E4B1-47A4-A8C7-6312886FBC6E}" sibTransId="{FF29D7FA-5E82-4448-98FE-78D2D030162D}"/>
    <dgm:cxn modelId="{6B3841A3-8BB0-46BA-B8D8-F5B367A36561}" type="presParOf" srcId="{C6C9BCFC-9DCC-4657-B40F-D3582CEF6174}" destId="{B08E4309-F2DC-4496-9820-74A67B859EE3}" srcOrd="0" destOrd="0" presId="urn:microsoft.com/office/officeart/2018/2/layout/IconCircleList"/>
    <dgm:cxn modelId="{0DEF99CB-29BE-4F2B-9E15-E3A30A9F5446}" type="presParOf" srcId="{B08E4309-F2DC-4496-9820-74A67B859EE3}" destId="{99497670-5C14-4502-9AF5-CE0CEF7B0604}" srcOrd="0" destOrd="0" presId="urn:microsoft.com/office/officeart/2018/2/layout/IconCircleList"/>
    <dgm:cxn modelId="{726BCA85-6ABA-46D0-A3E1-6746F3D65915}" type="presParOf" srcId="{99497670-5C14-4502-9AF5-CE0CEF7B0604}" destId="{0A4B89AA-0804-4DD1-A1DB-14C4E972F415}" srcOrd="0" destOrd="0" presId="urn:microsoft.com/office/officeart/2018/2/layout/IconCircleList"/>
    <dgm:cxn modelId="{D86062D9-3597-48E5-9AD7-851D432A72C1}" type="presParOf" srcId="{99497670-5C14-4502-9AF5-CE0CEF7B0604}" destId="{90C0CF92-18C4-475E-ABE4-ABB670D56CBE}" srcOrd="1" destOrd="0" presId="urn:microsoft.com/office/officeart/2018/2/layout/IconCircleList"/>
    <dgm:cxn modelId="{F41D632D-D205-4C7A-9D46-A5E9DC968798}" type="presParOf" srcId="{99497670-5C14-4502-9AF5-CE0CEF7B0604}" destId="{070FE891-423B-405C-94F2-235D3F431019}" srcOrd="2" destOrd="0" presId="urn:microsoft.com/office/officeart/2018/2/layout/IconCircleList"/>
    <dgm:cxn modelId="{42F4B546-2293-48A0-944D-894E7305F9CD}" type="presParOf" srcId="{99497670-5C14-4502-9AF5-CE0CEF7B0604}" destId="{EC7A5D96-4370-4158-8837-15D664ACE0FC}" srcOrd="3" destOrd="0" presId="urn:microsoft.com/office/officeart/2018/2/layout/IconCircleList"/>
    <dgm:cxn modelId="{815BF842-A039-4989-86A3-EB44A09C1323}" type="presParOf" srcId="{B08E4309-F2DC-4496-9820-74A67B859EE3}" destId="{41A8A4E9-A68F-41A6-BB80-21E0F17AE0E5}" srcOrd="1" destOrd="0" presId="urn:microsoft.com/office/officeart/2018/2/layout/IconCircleList"/>
    <dgm:cxn modelId="{1D819D3C-A6FF-45A8-9A38-2055671F74E3}" type="presParOf" srcId="{B08E4309-F2DC-4496-9820-74A67B859EE3}" destId="{A62BC6C1-5F03-4037-94E2-591707CEF5A1}" srcOrd="2" destOrd="0" presId="urn:microsoft.com/office/officeart/2018/2/layout/IconCircleList"/>
    <dgm:cxn modelId="{9908CE26-207E-4CDA-992E-54BC6741A864}" type="presParOf" srcId="{A62BC6C1-5F03-4037-94E2-591707CEF5A1}" destId="{F6BE52E3-78F6-4A83-9A05-F08ACC486611}" srcOrd="0" destOrd="0" presId="urn:microsoft.com/office/officeart/2018/2/layout/IconCircleList"/>
    <dgm:cxn modelId="{7DB006D2-956D-4D32-BD1D-B870DA0A372B}" type="presParOf" srcId="{A62BC6C1-5F03-4037-94E2-591707CEF5A1}" destId="{817BD996-6D7A-4573-9A43-E0B419BE0E76}" srcOrd="1" destOrd="0" presId="urn:microsoft.com/office/officeart/2018/2/layout/IconCircleList"/>
    <dgm:cxn modelId="{8D22E86E-B1F3-48F6-B515-A9621C08C645}" type="presParOf" srcId="{A62BC6C1-5F03-4037-94E2-591707CEF5A1}" destId="{864BB306-1755-46F3-AB55-9FAFB69015C1}" srcOrd="2" destOrd="0" presId="urn:microsoft.com/office/officeart/2018/2/layout/IconCircleList"/>
    <dgm:cxn modelId="{77E3F3F4-EF89-4219-A601-654393AD64E8}" type="presParOf" srcId="{A62BC6C1-5F03-4037-94E2-591707CEF5A1}" destId="{3E495DCD-1A89-4EA0-BEE1-1D3C88AA85CF}" srcOrd="3" destOrd="0" presId="urn:microsoft.com/office/officeart/2018/2/layout/IconCircleList"/>
    <dgm:cxn modelId="{128E6D2F-E5AE-49E9-AD63-9C5C8762962E}" type="presParOf" srcId="{B08E4309-F2DC-4496-9820-74A67B859EE3}" destId="{9E2D2BCD-CBE3-4DED-8BBE-B8554ACB4563}" srcOrd="3" destOrd="0" presId="urn:microsoft.com/office/officeart/2018/2/layout/IconCircleList"/>
    <dgm:cxn modelId="{EAB44CB2-0A2B-4204-8F33-682E78C6EEA0}" type="presParOf" srcId="{B08E4309-F2DC-4496-9820-74A67B859EE3}" destId="{F799A261-7E24-476C-8680-14D1395D010F}" srcOrd="4" destOrd="0" presId="urn:microsoft.com/office/officeart/2018/2/layout/IconCircleList"/>
    <dgm:cxn modelId="{6D80FBA6-28C9-4F33-B4C2-2CDBB0EC437E}" type="presParOf" srcId="{F799A261-7E24-476C-8680-14D1395D010F}" destId="{BFE3F7C1-9594-494C-BDF1-3F3788879043}" srcOrd="0" destOrd="0" presId="urn:microsoft.com/office/officeart/2018/2/layout/IconCircleList"/>
    <dgm:cxn modelId="{051AF9EA-0B3C-4829-A8D9-3A8F7187E61B}" type="presParOf" srcId="{F799A261-7E24-476C-8680-14D1395D010F}" destId="{685E69E8-1B43-4014-95AC-D1CBA763D86C}" srcOrd="1" destOrd="0" presId="urn:microsoft.com/office/officeart/2018/2/layout/IconCircleList"/>
    <dgm:cxn modelId="{6E1CEE2C-5162-4FD8-9685-521097B2142E}" type="presParOf" srcId="{F799A261-7E24-476C-8680-14D1395D010F}" destId="{D6E7338E-D835-4F5D-AA37-3EF5BA977C7B}" srcOrd="2" destOrd="0" presId="urn:microsoft.com/office/officeart/2018/2/layout/IconCircleList"/>
    <dgm:cxn modelId="{72DBA674-6760-4CE7-8FC4-71CFE944A644}" type="presParOf" srcId="{F799A261-7E24-476C-8680-14D1395D010F}" destId="{E83086C1-D5D6-452B-9106-B3B11CC4D86E}" srcOrd="3" destOrd="0" presId="urn:microsoft.com/office/officeart/2018/2/layout/IconCircleList"/>
    <dgm:cxn modelId="{EFAD79AE-5823-4CAF-9914-3171BC3F7CC4}" type="presParOf" srcId="{B08E4309-F2DC-4496-9820-74A67B859EE3}" destId="{D7D2C59C-376E-49E3-ACAF-C5E0B0F1257C}" srcOrd="5" destOrd="0" presId="urn:microsoft.com/office/officeart/2018/2/layout/IconCircleList"/>
    <dgm:cxn modelId="{8DC0EF52-290E-4EF1-8C89-8C3700100C80}" type="presParOf" srcId="{B08E4309-F2DC-4496-9820-74A67B859EE3}" destId="{5BC0CDD5-DA8F-4240-8BA8-044C36266311}" srcOrd="6" destOrd="0" presId="urn:microsoft.com/office/officeart/2018/2/layout/IconCircleList"/>
    <dgm:cxn modelId="{F74007F6-B470-4603-A1DD-B034C7EDEC97}" type="presParOf" srcId="{5BC0CDD5-DA8F-4240-8BA8-044C36266311}" destId="{5E237514-C0BA-4180-8C68-06B0619A7D5F}" srcOrd="0" destOrd="0" presId="urn:microsoft.com/office/officeart/2018/2/layout/IconCircleList"/>
    <dgm:cxn modelId="{F9B11FC9-DC58-442B-BF0D-8D8BE9F4EC6F}" type="presParOf" srcId="{5BC0CDD5-DA8F-4240-8BA8-044C36266311}" destId="{6848E081-9A5D-490B-A1A7-CCF0C867CB10}" srcOrd="1" destOrd="0" presId="urn:microsoft.com/office/officeart/2018/2/layout/IconCircleList"/>
    <dgm:cxn modelId="{3948D17A-7A0B-4EEB-8C45-9A814BEF70D3}" type="presParOf" srcId="{5BC0CDD5-DA8F-4240-8BA8-044C36266311}" destId="{E0557290-DAD5-4F9C-AD76-71245661761E}" srcOrd="2" destOrd="0" presId="urn:microsoft.com/office/officeart/2018/2/layout/IconCircleList"/>
    <dgm:cxn modelId="{877057BE-AF86-4668-B00B-F12AB82E97ED}" type="presParOf" srcId="{5BC0CDD5-DA8F-4240-8BA8-044C36266311}" destId="{DE8FB7AF-4519-449E-B35F-EA47DDDE36DC}" srcOrd="3" destOrd="0" presId="urn:microsoft.com/office/officeart/2018/2/layout/IconCircleList"/>
    <dgm:cxn modelId="{50A99D20-8AF1-4208-8EC8-70AC2BC26A18}" type="presParOf" srcId="{B08E4309-F2DC-4496-9820-74A67B859EE3}" destId="{1AF11A7F-B772-4840-AB04-9085D0AF3AB9}" srcOrd="7" destOrd="0" presId="urn:microsoft.com/office/officeart/2018/2/layout/IconCircleList"/>
    <dgm:cxn modelId="{EF615DA9-A050-4936-9810-C6BFF002732B}" type="presParOf" srcId="{B08E4309-F2DC-4496-9820-74A67B859EE3}" destId="{C0D46138-05E1-4019-9C45-14E4CCC15AF4}" srcOrd="8" destOrd="0" presId="urn:microsoft.com/office/officeart/2018/2/layout/IconCircleList"/>
    <dgm:cxn modelId="{B4C9ADC1-BBAE-4095-8692-6743965DFB52}" type="presParOf" srcId="{C0D46138-05E1-4019-9C45-14E4CCC15AF4}" destId="{7CB4827F-115D-4743-9830-0A577CFD7793}" srcOrd="0" destOrd="0" presId="urn:microsoft.com/office/officeart/2018/2/layout/IconCircleList"/>
    <dgm:cxn modelId="{F0F3A415-099F-4AFF-B2A5-ADC1B7492323}" type="presParOf" srcId="{C0D46138-05E1-4019-9C45-14E4CCC15AF4}" destId="{CAE4C8B5-4AF9-48AC-9352-84DB5FB3D4E8}" srcOrd="1" destOrd="0" presId="urn:microsoft.com/office/officeart/2018/2/layout/IconCircleList"/>
    <dgm:cxn modelId="{7473E531-A059-4212-8712-87DC3EBFC4E1}" type="presParOf" srcId="{C0D46138-05E1-4019-9C45-14E4CCC15AF4}" destId="{C89A6C89-31BA-43BD-85E1-66F179BA0A36}" srcOrd="2" destOrd="0" presId="urn:microsoft.com/office/officeart/2018/2/layout/IconCircleList"/>
    <dgm:cxn modelId="{1EC302F4-7A6F-457C-91B1-C9ACDAC5FCC9}" type="presParOf" srcId="{C0D46138-05E1-4019-9C45-14E4CCC15AF4}" destId="{51D2A591-5ED6-4CA8-B2BA-F13454B8FC3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D0497-C0F6-484E-AF94-BBF7BD87EB27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9EF9AE-AB90-4D49-8207-84DB4470CB99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1B9F8-6CC8-46C4-A09C-8303E9B73D83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Reflective practice supports continuous learning and improvement </a:t>
          </a:r>
        </a:p>
      </dsp:txBody>
      <dsp:txXfrm>
        <a:off x="1948202" y="368029"/>
        <a:ext cx="3233964" cy="1371985"/>
      </dsp:txXfrm>
    </dsp:sp>
    <dsp:sp modelId="{C90188B3-1E6B-418E-8A5D-65F67C338CFB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1677CC-680D-41FD-B42A-D6162BB98941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45CAF2-A9E7-459F-B99E-FE5B784CCCDB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Enables critical evaluation of personal experiences </a:t>
          </a:r>
        </a:p>
      </dsp:txBody>
      <dsp:txXfrm>
        <a:off x="7411643" y="368029"/>
        <a:ext cx="3233964" cy="1371985"/>
      </dsp:txXfrm>
    </dsp:sp>
    <dsp:sp modelId="{4559D254-7295-41E7-B863-2BB5BC88042F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3D2F0-1E09-4AA4-8928-41269DD3D5A8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9BF911-AF14-46BE-966F-119CE75CD4A7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Helps identify strengths and areas for development </a:t>
          </a:r>
        </a:p>
      </dsp:txBody>
      <dsp:txXfrm>
        <a:off x="1948202" y="2452790"/>
        <a:ext cx="3233964" cy="1371985"/>
      </dsp:txXfrm>
    </dsp:sp>
    <dsp:sp modelId="{3C4A5029-CCED-4B79-AB43-F42E03E9DAEE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93252-0140-4AAD-A2FC-C25113145568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2DAC2-0257-405A-AC1F-D4D198ACC8FB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presentation applies structured reflection to support professional growth</a:t>
          </a:r>
        </a:p>
      </dsp:txBody>
      <dsp:txXfrm>
        <a:off x="7411643" y="2452790"/>
        <a:ext cx="3233964" cy="1371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CBA126-8B18-4058-A746-5CB327BD9F19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EB010-23D2-4CCA-8125-3496528538B0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FEE0C6-3CD4-42D0-9E8D-7473559BCD2E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Application of Gibbs’ Reflective Model </a:t>
          </a:r>
        </a:p>
      </dsp:txBody>
      <dsp:txXfrm>
        <a:off x="1059754" y="4307"/>
        <a:ext cx="5304469" cy="917536"/>
      </dsp:txXfrm>
    </dsp:sp>
    <dsp:sp modelId="{8C1D8EAE-5919-47A6-83F7-FB4D36A64E4C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F4EC33-8112-4282-B8F5-8402FAE0E400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6DB6A-177A-436C-B3F9-7A1C5188DC27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Self-evaluation using SWOT analysis </a:t>
          </a:r>
        </a:p>
      </dsp:txBody>
      <dsp:txXfrm>
        <a:off x="1059754" y="1151227"/>
        <a:ext cx="5304469" cy="917536"/>
      </dsp:txXfrm>
    </dsp:sp>
    <dsp:sp modelId="{0DEB4640-16E3-47B8-B77A-BCEC8CB31821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6142F4-0025-4747-AE93-6C94CB6539AA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E0931-9FC4-4050-8E67-5FE879CB83DA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Identification of key personal traits </a:t>
          </a:r>
        </a:p>
      </dsp:txBody>
      <dsp:txXfrm>
        <a:off x="1059754" y="2298147"/>
        <a:ext cx="5304469" cy="917536"/>
      </dsp:txXfrm>
    </dsp:sp>
    <dsp:sp modelId="{65137BF0-F499-4235-9407-3A13248DA290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02170-B49C-42FB-8D01-46411B7A647D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C5B4E-3446-486A-BCD7-01E719B7220E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Development of a structured improvement plan </a:t>
          </a:r>
        </a:p>
      </dsp:txBody>
      <dsp:txXfrm>
        <a:off x="1059754" y="3445068"/>
        <a:ext cx="5304469" cy="917536"/>
      </dsp:txXfrm>
    </dsp:sp>
    <dsp:sp modelId="{85EF307C-0CA2-446D-B09F-E43211B02DA0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FCF7AB-28F8-4C76-8CBC-69EC25CD6CEA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8FD5A-1BED-49C4-9800-E0DDCDDD686C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Integration of theory with practical insights</a:t>
          </a:r>
        </a:p>
      </dsp:txBody>
      <dsp:txXfrm>
        <a:off x="1059754" y="4591988"/>
        <a:ext cx="5304469" cy="9175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A9D11B-4289-4629-BE10-2147D7E489DC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Strengths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Strong time management skills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Ability to meet deadlines effectively </a:t>
          </a:r>
        </a:p>
      </dsp:txBody>
      <dsp:txXfrm>
        <a:off x="1748064" y="2975"/>
        <a:ext cx="3342605" cy="2005563"/>
      </dsp:txXfrm>
    </dsp:sp>
    <dsp:sp modelId="{5456BB4B-305B-4D77-A962-EC370D74A140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Weaknesses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Lack of confidence in public speaking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Limited presentation experience </a:t>
          </a:r>
        </a:p>
      </dsp:txBody>
      <dsp:txXfrm>
        <a:off x="5424930" y="2975"/>
        <a:ext cx="3342605" cy="2005563"/>
      </dsp:txXfrm>
    </dsp:sp>
    <dsp:sp modelId="{197BA505-3490-41FF-BA25-99EBA0EE393B}">
      <dsp:nvSpPr>
        <dsp:cNvPr id="0" name=""/>
        <dsp:cNvSpPr/>
      </dsp:nvSpPr>
      <dsp:spPr>
        <a:xfrm>
          <a:off x="1748064" y="2342799"/>
          <a:ext cx="3342605" cy="200556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Opportunities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Skill development through practice and feedback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Access to learning resources </a:t>
          </a:r>
        </a:p>
      </dsp:txBody>
      <dsp:txXfrm>
        <a:off x="1748064" y="2342799"/>
        <a:ext cx="3342605" cy="2005563"/>
      </dsp:txXfrm>
    </dsp:sp>
    <dsp:sp modelId="{C36A408B-8ED0-49DC-8995-ADDB4968FEF5}">
      <dsp:nvSpPr>
        <dsp:cNvPr id="0" name=""/>
        <dsp:cNvSpPr/>
      </dsp:nvSpPr>
      <dsp:spPr>
        <a:xfrm>
          <a:off x="5424930" y="2342799"/>
          <a:ext cx="3342605" cy="200556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Threats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Anxiety in high-pressure situations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Limited real-world exposure</a:t>
          </a:r>
        </a:p>
      </dsp:txBody>
      <dsp:txXfrm>
        <a:off x="5424930" y="2342799"/>
        <a:ext cx="3342605" cy="20055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C7F90-A7FD-4869-8716-55A9331C5D4D}">
      <dsp:nvSpPr>
        <dsp:cNvPr id="0" name=""/>
        <dsp:cNvSpPr/>
      </dsp:nvSpPr>
      <dsp:spPr>
        <a:xfrm>
          <a:off x="205509" y="619429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CA942F-DA0F-47AD-8FC7-B6F1799FF2BC}">
      <dsp:nvSpPr>
        <dsp:cNvPr id="0" name=""/>
        <dsp:cNvSpPr/>
      </dsp:nvSpPr>
      <dsp:spPr>
        <a:xfrm>
          <a:off x="396960" y="810880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8AACB-1907-460D-9630-09651721E9D0}">
      <dsp:nvSpPr>
        <dsp:cNvPr id="0" name=""/>
        <dsp:cNvSpPr/>
      </dsp:nvSpPr>
      <dsp:spPr>
        <a:xfrm>
          <a:off x="1312541" y="619429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Self-discipline and organisation </a:t>
          </a:r>
        </a:p>
      </dsp:txBody>
      <dsp:txXfrm>
        <a:off x="1312541" y="619429"/>
        <a:ext cx="2148945" cy="911674"/>
      </dsp:txXfrm>
    </dsp:sp>
    <dsp:sp modelId="{8E584E5A-AAA3-4097-A531-7324BFE10C19}">
      <dsp:nvSpPr>
        <dsp:cNvPr id="0" name=""/>
        <dsp:cNvSpPr/>
      </dsp:nvSpPr>
      <dsp:spPr>
        <a:xfrm>
          <a:off x="3835925" y="619429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57D877-950B-4EAA-81D7-8A482D3BBCE7}">
      <dsp:nvSpPr>
        <dsp:cNvPr id="0" name=""/>
        <dsp:cNvSpPr/>
      </dsp:nvSpPr>
      <dsp:spPr>
        <a:xfrm>
          <a:off x="4027376" y="810880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5730E-9DA1-43CF-AF80-455BC4C07FCC}">
      <dsp:nvSpPr>
        <dsp:cNvPr id="0" name=""/>
        <dsp:cNvSpPr/>
      </dsp:nvSpPr>
      <dsp:spPr>
        <a:xfrm>
          <a:off x="4942957" y="619429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Adaptability in learning environments </a:t>
          </a:r>
        </a:p>
      </dsp:txBody>
      <dsp:txXfrm>
        <a:off x="4942957" y="619429"/>
        <a:ext cx="2148945" cy="911674"/>
      </dsp:txXfrm>
    </dsp:sp>
    <dsp:sp modelId="{05068430-24DB-4297-BC24-26561FE5EC10}">
      <dsp:nvSpPr>
        <dsp:cNvPr id="0" name=""/>
        <dsp:cNvSpPr/>
      </dsp:nvSpPr>
      <dsp:spPr>
        <a:xfrm>
          <a:off x="7466341" y="619429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00259F-5D80-475C-BE34-4DE032A0F567}">
      <dsp:nvSpPr>
        <dsp:cNvPr id="0" name=""/>
        <dsp:cNvSpPr/>
      </dsp:nvSpPr>
      <dsp:spPr>
        <a:xfrm>
          <a:off x="7657792" y="810880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14F01-9545-4E70-9EAA-3185C8F3B6BC}">
      <dsp:nvSpPr>
        <dsp:cNvPr id="0" name=""/>
        <dsp:cNvSpPr/>
      </dsp:nvSpPr>
      <dsp:spPr>
        <a:xfrm>
          <a:off x="8573374" y="619429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Awareness of personal limitations </a:t>
          </a:r>
        </a:p>
      </dsp:txBody>
      <dsp:txXfrm>
        <a:off x="8573374" y="619429"/>
        <a:ext cx="2148945" cy="911674"/>
      </dsp:txXfrm>
    </dsp:sp>
    <dsp:sp modelId="{8BC31AF6-62F1-44D6-A183-A75CD99A9FC2}">
      <dsp:nvSpPr>
        <dsp:cNvPr id="0" name=""/>
        <dsp:cNvSpPr/>
      </dsp:nvSpPr>
      <dsp:spPr>
        <a:xfrm>
          <a:off x="205509" y="2158301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016C3B-1495-4095-BF49-52A2DB08E25A}">
      <dsp:nvSpPr>
        <dsp:cNvPr id="0" name=""/>
        <dsp:cNvSpPr/>
      </dsp:nvSpPr>
      <dsp:spPr>
        <a:xfrm>
          <a:off x="396960" y="2349753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47E8D-1E0A-4AF5-B7F2-F6CECE83DC66}">
      <dsp:nvSpPr>
        <dsp:cNvPr id="0" name=""/>
        <dsp:cNvSpPr/>
      </dsp:nvSpPr>
      <dsp:spPr>
        <a:xfrm>
          <a:off x="1312541" y="2158301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Need for improved communication skills </a:t>
          </a:r>
        </a:p>
      </dsp:txBody>
      <dsp:txXfrm>
        <a:off x="1312541" y="2158301"/>
        <a:ext cx="2148945" cy="911674"/>
      </dsp:txXfrm>
    </dsp:sp>
    <dsp:sp modelId="{9AACF061-756B-43EF-85E4-DE5B66400974}">
      <dsp:nvSpPr>
        <dsp:cNvPr id="0" name=""/>
        <dsp:cNvSpPr/>
      </dsp:nvSpPr>
      <dsp:spPr>
        <a:xfrm>
          <a:off x="3835925" y="2158301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2CD485-5879-42B2-814F-836A202CB6E1}">
      <dsp:nvSpPr>
        <dsp:cNvPr id="0" name=""/>
        <dsp:cNvSpPr/>
      </dsp:nvSpPr>
      <dsp:spPr>
        <a:xfrm>
          <a:off x="4027376" y="2349753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FA7C26-AEBD-46A9-83A6-35E5AB3A7196}">
      <dsp:nvSpPr>
        <dsp:cNvPr id="0" name=""/>
        <dsp:cNvSpPr/>
      </dsp:nvSpPr>
      <dsp:spPr>
        <a:xfrm>
          <a:off x="4942957" y="2158301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Motivation for continuous self-improvement </a:t>
          </a:r>
        </a:p>
      </dsp:txBody>
      <dsp:txXfrm>
        <a:off x="4942957" y="2158301"/>
        <a:ext cx="2148945" cy="9116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6E6E5-2083-4D55-814E-405F13B6545E}">
      <dsp:nvSpPr>
        <dsp:cNvPr id="0" name=""/>
        <dsp:cNvSpPr/>
      </dsp:nvSpPr>
      <dsp:spPr>
        <a:xfrm>
          <a:off x="0" y="1808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EAFB5E-39C3-4A45-96D1-FC50639C4E01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D578EC-6E4F-45E0-BDA2-FFAD06FA4CE0}">
      <dsp:nvSpPr>
        <dsp:cNvPr id="0" name=""/>
        <dsp:cNvSpPr/>
      </dsp:nvSpPr>
      <dsp:spPr>
        <a:xfrm>
          <a:off x="889864" y="1808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Communication is essential for professional success </a:t>
          </a:r>
        </a:p>
      </dsp:txBody>
      <dsp:txXfrm>
        <a:off x="889864" y="1808"/>
        <a:ext cx="5355400" cy="770445"/>
      </dsp:txXfrm>
    </dsp:sp>
    <dsp:sp modelId="{B06A1894-1900-4EFA-B85C-C16304307EF0}">
      <dsp:nvSpPr>
        <dsp:cNvPr id="0" name=""/>
        <dsp:cNvSpPr/>
      </dsp:nvSpPr>
      <dsp:spPr>
        <a:xfrm>
          <a:off x="0" y="964865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C24594-6120-40D0-8A67-12769A79DC66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06830-F8F5-4839-AB9C-382F2ED138DA}">
      <dsp:nvSpPr>
        <dsp:cNvPr id="0" name=""/>
        <dsp:cNvSpPr/>
      </dsp:nvSpPr>
      <dsp:spPr>
        <a:xfrm>
          <a:off x="889864" y="964865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Includes verbal, non-verbal, and written communication </a:t>
          </a:r>
        </a:p>
      </dsp:txBody>
      <dsp:txXfrm>
        <a:off x="889864" y="964865"/>
        <a:ext cx="5355400" cy="770445"/>
      </dsp:txXfrm>
    </dsp:sp>
    <dsp:sp modelId="{090D17EE-EA95-492D-B5AD-1D6A96C331E7}">
      <dsp:nvSpPr>
        <dsp:cNvPr id="0" name=""/>
        <dsp:cNvSpPr/>
      </dsp:nvSpPr>
      <dsp:spPr>
        <a:xfrm>
          <a:off x="0" y="1927922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EA81EF-44D0-4331-832A-D2DCE87FDA74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A5309-6636-49B4-916B-B39E34A43FBB}">
      <dsp:nvSpPr>
        <dsp:cNvPr id="0" name=""/>
        <dsp:cNvSpPr/>
      </dsp:nvSpPr>
      <dsp:spPr>
        <a:xfrm>
          <a:off x="889864" y="1927922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Improves teamwork, collaboration, and leadership </a:t>
          </a:r>
        </a:p>
      </dsp:txBody>
      <dsp:txXfrm>
        <a:off x="889864" y="1927922"/>
        <a:ext cx="5355400" cy="770445"/>
      </dsp:txXfrm>
    </dsp:sp>
    <dsp:sp modelId="{3EBFF961-4858-4A0E-862E-2C6A18C9DC0E}">
      <dsp:nvSpPr>
        <dsp:cNvPr id="0" name=""/>
        <dsp:cNvSpPr/>
      </dsp:nvSpPr>
      <dsp:spPr>
        <a:xfrm>
          <a:off x="0" y="2890979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7513C9-84BD-4CF1-B91D-319FDA653E99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50F3A-14B0-495F-9ECD-2CAB560C2FE6}">
      <dsp:nvSpPr>
        <dsp:cNvPr id="0" name=""/>
        <dsp:cNvSpPr/>
      </dsp:nvSpPr>
      <dsp:spPr>
        <a:xfrm>
          <a:off x="889864" y="2890979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Reduces misunderstandings in the workplace </a:t>
          </a:r>
        </a:p>
      </dsp:txBody>
      <dsp:txXfrm>
        <a:off x="889864" y="2890979"/>
        <a:ext cx="5355400" cy="770445"/>
      </dsp:txXfrm>
    </dsp:sp>
    <dsp:sp modelId="{BFF63300-6E55-4060-AB1B-D2D17EECBE19}">
      <dsp:nvSpPr>
        <dsp:cNvPr id="0" name=""/>
        <dsp:cNvSpPr/>
      </dsp:nvSpPr>
      <dsp:spPr>
        <a:xfrm>
          <a:off x="0" y="3854036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F67F16-7ECD-4346-97C8-4C3A45D6F414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7A4792-46F3-4D0F-BE2D-8B62AE0CB401}">
      <dsp:nvSpPr>
        <dsp:cNvPr id="0" name=""/>
        <dsp:cNvSpPr/>
      </dsp:nvSpPr>
      <dsp:spPr>
        <a:xfrm>
          <a:off x="889864" y="3854036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Strong communication enhances confidence and performance </a:t>
          </a:r>
        </a:p>
      </dsp:txBody>
      <dsp:txXfrm>
        <a:off x="889864" y="3854036"/>
        <a:ext cx="5355400" cy="770445"/>
      </dsp:txXfrm>
    </dsp:sp>
    <dsp:sp modelId="{6CA42186-840F-4CBA-95B4-970716F9A349}">
      <dsp:nvSpPr>
        <dsp:cNvPr id="0" name=""/>
        <dsp:cNvSpPr/>
      </dsp:nvSpPr>
      <dsp:spPr>
        <a:xfrm>
          <a:off x="0" y="4817093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83C069-A58D-46E2-8B05-DFCF28A39ECF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EFCABF-B19E-47F9-AC13-C2B3201E3BCE}">
      <dsp:nvSpPr>
        <dsp:cNvPr id="0" name=""/>
        <dsp:cNvSpPr/>
      </dsp:nvSpPr>
      <dsp:spPr>
        <a:xfrm>
          <a:off x="889864" y="4817093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Key skill for career growth and professional development</a:t>
          </a:r>
        </a:p>
      </dsp:txBody>
      <dsp:txXfrm>
        <a:off x="889864" y="4817093"/>
        <a:ext cx="5355400" cy="7704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B89AA-0804-4DD1-A1DB-14C4E972F415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0CF92-18C4-475E-ABE4-ABB670D56CBE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A5D96-4370-4158-8837-15D664ACE0FC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Reflection is essential for personal and professional growth </a:t>
          </a:r>
        </a:p>
      </dsp:txBody>
      <dsp:txXfrm>
        <a:off x="1172126" y="908559"/>
        <a:ext cx="2114937" cy="897246"/>
      </dsp:txXfrm>
    </dsp:sp>
    <dsp:sp modelId="{F6BE52E3-78F6-4A83-9A05-F08ACC486611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7BD996-6D7A-4573-9A43-E0B419BE0E76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95DCD-1A89-4EA0-BEE1-1D3C88AA85CF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SWOT analysis helps identify strengths and weaknesses </a:t>
          </a:r>
        </a:p>
      </dsp:txBody>
      <dsp:txXfrm>
        <a:off x="4745088" y="908559"/>
        <a:ext cx="2114937" cy="897246"/>
      </dsp:txXfrm>
    </dsp:sp>
    <dsp:sp modelId="{BFE3F7C1-9594-494C-BDF1-3F3788879043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E69E8-1B43-4014-95AC-D1CBA763D86C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086C1-D5D6-452B-9106-B3B11CC4D86E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Gibbs’ Model provides a structured reflection process </a:t>
          </a:r>
        </a:p>
      </dsp:txBody>
      <dsp:txXfrm>
        <a:off x="8318049" y="908559"/>
        <a:ext cx="2114937" cy="897246"/>
      </dsp:txXfrm>
    </dsp:sp>
    <dsp:sp modelId="{5E237514-C0BA-4180-8C68-06B0619A7D5F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48E081-9A5D-490B-A1A7-CCF0C867CB10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FB7AF-4519-449E-B35F-EA47DDDE36DC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Development plan ensures continuous improvement </a:t>
          </a:r>
        </a:p>
      </dsp:txBody>
      <dsp:txXfrm>
        <a:off x="1172126" y="2545532"/>
        <a:ext cx="2114937" cy="897246"/>
      </dsp:txXfrm>
    </dsp:sp>
    <dsp:sp modelId="{7CB4827F-115D-4743-9830-0A577CFD7793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C8B5-4AF9-48AC-9352-84DB5FB3D4E8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2A591-5ED6-4CA8-B2BA-F13454B8FC3F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Ongoing learning is key to future success</a:t>
          </a:r>
        </a:p>
      </dsp:txBody>
      <dsp:txXfrm>
        <a:off x="4745088" y="2545532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C06104-95DE-765F-7310-29C6D2427F12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674475" y="63500"/>
            <a:ext cx="485775" cy="13716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900">
                <a:solidFill>
                  <a:srgbClr val="5514B4">
                    <a:alpha val="50000"/>
                  </a:srgbClr>
                </a:solidFill>
                <a:latin typeface="Century Gothic" panose="020B0502020202020204" pitchFamily="34" charset="0"/>
              </a:rPr>
              <a:t>General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BD4A67-7772-D255-B0E9-10E6AE6E0101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11674475" y="6657340"/>
            <a:ext cx="485775" cy="13716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900">
                <a:solidFill>
                  <a:srgbClr val="5514B4">
                    <a:alpha val="50000"/>
                  </a:srgbClr>
                </a:solidFill>
                <a:latin typeface="Century Gothic" panose="020B0502020202020204" pitchFamily="34" charset="0"/>
              </a:rPr>
              <a:t>General</a:t>
            </a:r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  <a:latin typeface="Times New Roman"/>
                <a:ea typeface="+mj-lt"/>
                <a:cs typeface="Times New Roman"/>
              </a:rPr>
              <a:t>Reflective Analysis and Professional Development Plan</a:t>
            </a:r>
            <a:endParaRPr lang="en-US" sz="480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0389B-3DEA-8B0A-C5AD-F12ACFE86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Introduction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A2EB61-E6F7-37F0-6784-34CCB0FACE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233377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8506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9D644-43AE-C6DA-8E66-B2ED66AA8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Main Body</a:t>
            </a:r>
            <a:endParaRPr lang="en-US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A84054-3EF1-1E43-2277-651302AD12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47362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6223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3B34B-DFC8-D11A-31B8-2D16BE9A1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Gibbs’ Reflective Model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4AB7E-515D-A1A3-22C3-A4045EDEBD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/>
              <a:t>Developed by Graham Gibbs (1988) </a:t>
            </a:r>
          </a:p>
          <a:p>
            <a:pPr marL="0" indent="0">
              <a:buNone/>
            </a:pPr>
            <a:r>
              <a:rPr lang="en-US" sz="2000"/>
              <a:t>Six stages: </a:t>
            </a:r>
          </a:p>
          <a:p>
            <a:r>
              <a:rPr lang="en-US" sz="2000"/>
              <a:t>Description </a:t>
            </a:r>
          </a:p>
          <a:p>
            <a:r>
              <a:rPr lang="en-US" sz="2000"/>
              <a:t>Feelings </a:t>
            </a:r>
          </a:p>
          <a:p>
            <a:r>
              <a:rPr lang="en-US" sz="2000"/>
              <a:t>Evaluation </a:t>
            </a:r>
          </a:p>
          <a:p>
            <a:r>
              <a:rPr lang="en-US" sz="2000"/>
              <a:t>Analysis </a:t>
            </a:r>
          </a:p>
          <a:p>
            <a:r>
              <a:rPr lang="en-US" sz="2000"/>
              <a:t>Conclusion </a:t>
            </a:r>
          </a:p>
          <a:p>
            <a:r>
              <a:rPr lang="en-US" sz="2000"/>
              <a:t>Action Plan </a:t>
            </a:r>
          </a:p>
          <a:p>
            <a:pPr marL="0" indent="0">
              <a:buNone/>
            </a:pPr>
            <a:r>
              <a:rPr lang="en-US" sz="2000"/>
              <a:t>Provides a structured approach to reflection </a:t>
            </a:r>
          </a:p>
          <a:p>
            <a:pPr marL="0" indent="0">
              <a:buNone/>
            </a:pPr>
            <a:r>
              <a:rPr lang="en-US" sz="2000"/>
              <a:t>Used to critically analyse personal experiences and improve future performance </a:t>
            </a:r>
          </a:p>
          <a:p>
            <a:pPr marL="0" indent="0">
              <a:buNone/>
            </a:pPr>
            <a:r>
              <a:rPr lang="en-US" sz="2000"/>
              <a:t>Supports continuous professional development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18649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F4F0B67-110F-F9C4-C118-7887C258D70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278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A3595-341E-2B5E-A5D7-1FF2BC58C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 err="1">
                <a:ea typeface="+mj-lt"/>
                <a:cs typeface="+mj-lt"/>
              </a:rPr>
              <a:t>Self Evaluation</a:t>
            </a:r>
            <a:r>
              <a:rPr lang="en-US" dirty="0">
                <a:ea typeface="+mj-lt"/>
                <a:cs typeface="+mj-lt"/>
              </a:rPr>
              <a:t> (SWOT)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32F0AC-3FED-8AA1-D963-F42C25A6E4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516952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8685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6D30B-5104-7F4F-DF58-61F643F4B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Traits Gained from Self Evaluation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9A0F64-486F-73F3-B602-D38327F10E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022975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4861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3DB82-AD30-2BE4-688A-A42C6129C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Professional Development Plan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FB1CF-8BD4-068C-6219-1FBCDE19F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Improve public speaking skills 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Attend workshops and practice presentations 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Seek regular feedback from peers and tutors </a:t>
            </a:r>
            <a:endParaRPr lang="en-US" sz="2400" dirty="0"/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Set SMART goals: 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Specific: Enhance communication skills 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Measurable: Deliver 3 presentations 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Achievable: Weekly practice sessions 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Relevant: Supports academic success 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Time-bound: Within 3 months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81079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E72BD-CD29-947D-4F3C-E44568ABE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>
                <a:ea typeface="+mj-lt"/>
                <a:cs typeface="+mj-lt"/>
              </a:rPr>
              <a:t>Effective Communication Skills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276887-0075-63FD-EAC3-8B32ADD703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063496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66816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BE315-A59C-BCF2-5FC5-DEFBE50E8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Conclusion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58EF98-6D29-83F8-AED7-6A67C5CB5E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89825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562168-822F-2B86-9C41-7A6E2B5FF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latin typeface="Times New Roman"/>
                <a:cs typeface="Times New Roman"/>
              </a:rPr>
              <a:t>References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3355BB8-3B0B-1A27-5122-032DC1CBE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700">
                <a:latin typeface="Times New Roman"/>
                <a:ea typeface="+mn-lt"/>
                <a:cs typeface="Times New Roman"/>
              </a:rPr>
              <a:t>[1] G. Gibbs, </a:t>
            </a:r>
            <a:r>
              <a:rPr lang="en-US" sz="1700" i="1">
                <a:latin typeface="Times New Roman"/>
                <a:ea typeface="+mn-lt"/>
                <a:cs typeface="Times New Roman"/>
              </a:rPr>
              <a:t>Learning by Doing: A Guide to Teaching and Learning Methods</a:t>
            </a:r>
            <a:r>
              <a:rPr lang="en-US" sz="1700">
                <a:latin typeface="Times New Roman"/>
                <a:ea typeface="+mn-lt"/>
                <a:cs typeface="Times New Roman"/>
              </a:rPr>
              <a:t>. Oxford, UK: Oxford Polytechnic, 1988.</a:t>
            </a:r>
            <a:endParaRPr lang="en-US" sz="17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700">
                <a:latin typeface="Times New Roman"/>
                <a:ea typeface="+mn-lt"/>
                <a:cs typeface="Times New Roman"/>
              </a:rPr>
              <a:t>[2] J. Moon, </a:t>
            </a:r>
            <a:r>
              <a:rPr lang="en-US" sz="1700" i="1">
                <a:latin typeface="Times New Roman"/>
                <a:ea typeface="+mn-lt"/>
                <a:cs typeface="Times New Roman"/>
              </a:rPr>
              <a:t>Reflection in Learning and Professional Development: Theory and Practice</a:t>
            </a:r>
            <a:r>
              <a:rPr lang="en-US" sz="1700">
                <a:latin typeface="Times New Roman"/>
                <a:ea typeface="+mn-lt"/>
                <a:cs typeface="Times New Roman"/>
              </a:rPr>
              <a:t>. London, UK: Routledge, 1999.</a:t>
            </a:r>
            <a:endParaRPr lang="en-US" sz="17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700">
                <a:latin typeface="Times New Roman"/>
                <a:ea typeface="+mn-lt"/>
                <a:cs typeface="Times New Roman"/>
              </a:rPr>
              <a:t>[3] D. A. Kolb, </a:t>
            </a:r>
            <a:r>
              <a:rPr lang="en-US" sz="1700" i="1">
                <a:latin typeface="Times New Roman"/>
                <a:ea typeface="+mn-lt"/>
                <a:cs typeface="Times New Roman"/>
              </a:rPr>
              <a:t>Experiential Learning: Experience as the Source of Learning and Development</a:t>
            </a:r>
            <a:r>
              <a:rPr lang="en-US" sz="1700">
                <a:latin typeface="Times New Roman"/>
                <a:ea typeface="+mn-lt"/>
                <a:cs typeface="Times New Roman"/>
              </a:rPr>
              <a:t>. Englewood Cliffs, NJ, USA: Prentice Hall, 1984.</a:t>
            </a:r>
            <a:endParaRPr lang="en-US" sz="17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700">
                <a:latin typeface="Times New Roman"/>
                <a:ea typeface="+mn-lt"/>
                <a:cs typeface="Times New Roman"/>
              </a:rPr>
              <a:t>[4] A. M. Grant, “The efficacy of executive coaching in times of organisational change,” </a:t>
            </a:r>
            <a:r>
              <a:rPr lang="en-US" sz="1700" i="1">
                <a:latin typeface="Times New Roman"/>
                <a:ea typeface="+mn-lt"/>
                <a:cs typeface="Times New Roman"/>
              </a:rPr>
              <a:t>Journal of Change Management</a:t>
            </a:r>
            <a:r>
              <a:rPr lang="en-US" sz="1700">
                <a:latin typeface="Times New Roman"/>
                <a:ea typeface="+mn-lt"/>
                <a:cs typeface="Times New Roman"/>
              </a:rPr>
              <a:t>, vol. 14, no. 2, pp. 258–280, 2014.</a:t>
            </a:r>
            <a:endParaRPr lang="en-US" sz="17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700">
                <a:latin typeface="Times New Roman"/>
                <a:ea typeface="+mn-lt"/>
                <a:cs typeface="Times New Roman"/>
              </a:rPr>
              <a:t>[5] C. R. Rogers and P. F. Farson, </a:t>
            </a:r>
            <a:r>
              <a:rPr lang="en-US" sz="1700" i="1">
                <a:latin typeface="Times New Roman"/>
                <a:ea typeface="+mn-lt"/>
                <a:cs typeface="Times New Roman"/>
              </a:rPr>
              <a:t>Active Listening</a:t>
            </a:r>
            <a:r>
              <a:rPr lang="en-US" sz="1700">
                <a:latin typeface="Times New Roman"/>
                <a:ea typeface="+mn-lt"/>
                <a:cs typeface="Times New Roman"/>
              </a:rPr>
              <a:t>. Chicago, IL, USA: Industrial Relations Center, 1957.</a:t>
            </a:r>
            <a:endParaRPr lang="en-US" sz="17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700">
                <a:latin typeface="Times New Roman"/>
                <a:ea typeface="+mn-lt"/>
                <a:cs typeface="Times New Roman"/>
              </a:rPr>
              <a:t>[6] S. P. Robbins and T. A. Judge, </a:t>
            </a:r>
            <a:r>
              <a:rPr lang="en-US" sz="1700" i="1">
                <a:latin typeface="Times New Roman"/>
                <a:ea typeface="+mn-lt"/>
                <a:cs typeface="Times New Roman"/>
              </a:rPr>
              <a:t>Organizational Behavior</a:t>
            </a:r>
            <a:r>
              <a:rPr lang="en-US" sz="1700">
                <a:latin typeface="Times New Roman"/>
                <a:ea typeface="+mn-lt"/>
                <a:cs typeface="Times New Roman"/>
              </a:rPr>
              <a:t>, 17th ed. Harlow, UK: Pearson, 2017.</a:t>
            </a:r>
            <a:endParaRPr lang="en-US" sz="17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1700">
                <a:latin typeface="Times New Roman"/>
                <a:ea typeface="+mn-lt"/>
                <a:cs typeface="Times New Roman"/>
              </a:rPr>
              <a:t>[7] M. Armstrong, </a:t>
            </a:r>
            <a:r>
              <a:rPr lang="en-US" sz="1700" i="1">
                <a:latin typeface="Times New Roman"/>
                <a:ea typeface="+mn-lt"/>
                <a:cs typeface="Times New Roman"/>
              </a:rPr>
              <a:t>Armstrong’s Handbook of Human Resource Management Practice</a:t>
            </a:r>
            <a:r>
              <a:rPr lang="en-US" sz="1700">
                <a:latin typeface="Times New Roman"/>
                <a:ea typeface="+mn-lt"/>
                <a:cs typeface="Times New Roman"/>
              </a:rPr>
              <a:t>, 14th ed. London, UK: Kogan Page, 2020.</a:t>
            </a:r>
            <a:endParaRPr lang="en-US" sz="17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01622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516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Century Gothic</vt:lpstr>
      <vt:lpstr>Times New Roman</vt:lpstr>
      <vt:lpstr>office theme</vt:lpstr>
      <vt:lpstr>Reflective Analysis and Professional Development Plan</vt:lpstr>
      <vt:lpstr>Introduction</vt:lpstr>
      <vt:lpstr>Main Body</vt:lpstr>
      <vt:lpstr>Gibbs’ Reflective Model</vt:lpstr>
      <vt:lpstr>Self Evaluation (SWOT)</vt:lpstr>
      <vt:lpstr>Traits Gained from Self Evaluation</vt:lpstr>
      <vt:lpstr>Professional Development Plan</vt:lpstr>
      <vt:lpstr>Effective Communication Skills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Benson Obinna (BCQ5M4 R)</dc:creator>
  <cp:lastModifiedBy>Benson Obinna (BCQ5M4 R)</cp:lastModifiedBy>
  <cp:revision>51</cp:revision>
  <dcterms:created xsi:type="dcterms:W3CDTF">2026-04-22T18:43:58Z</dcterms:created>
  <dcterms:modified xsi:type="dcterms:W3CDTF">2026-04-23T23:25:13Z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818d02-8d25-4bb9-b27c-e4db64670887_Enabled">
    <vt:lpwstr>true</vt:lpwstr>
  </property>
  <property fmtid="{D5CDD505-2E9C-101B-9397-08002B2CF9AE}" pid="3" name="MSIP_Label_55818d02-8d25-4bb9-b27c-e4db64670887_SetDate">
    <vt:lpwstr>2026-04-23T23:25:13Z</vt:lpwstr>
  </property>
  <property fmtid="{D5CDD505-2E9C-101B-9397-08002B2CF9AE}" pid="4" name="MSIP_Label_55818d02-8d25-4bb9-b27c-e4db64670887_Method">
    <vt:lpwstr>Standard</vt:lpwstr>
  </property>
  <property fmtid="{D5CDD505-2E9C-101B-9397-08002B2CF9AE}" pid="5" name="MSIP_Label_55818d02-8d25-4bb9-b27c-e4db64670887_Name">
    <vt:lpwstr>55818d02-8d25-4bb9-b27c-e4db64670887</vt:lpwstr>
  </property>
  <property fmtid="{D5CDD505-2E9C-101B-9397-08002B2CF9AE}" pid="6" name="MSIP_Label_55818d02-8d25-4bb9-b27c-e4db64670887_SiteId">
    <vt:lpwstr>a7f35688-9c00-4d5e-ba41-29f146377ab0</vt:lpwstr>
  </property>
  <property fmtid="{D5CDD505-2E9C-101B-9397-08002B2CF9AE}" pid="7" name="MSIP_Label_55818d02-8d25-4bb9-b27c-e4db64670887_ActionId">
    <vt:lpwstr>20b1bdc0-4e44-423e-b6dc-b6e90bf4e20d</vt:lpwstr>
  </property>
  <property fmtid="{D5CDD505-2E9C-101B-9397-08002B2CF9AE}" pid="8" name="MSIP_Label_55818d02-8d25-4bb9-b27c-e4db64670887_ContentBits">
    <vt:lpwstr>3</vt:lpwstr>
  </property>
  <property fmtid="{D5CDD505-2E9C-101B-9397-08002B2CF9AE}" pid="9" name="MSIP_Label_55818d02-8d25-4bb9-b27c-e4db64670887_Tag">
    <vt:lpwstr>10, 3, 0, 1</vt:lpwstr>
  </property>
  <property fmtid="{D5CDD505-2E9C-101B-9397-08002B2CF9AE}" pid="10" name="ClassificationContentMarkingFooterLocations">
    <vt:lpwstr>office theme:10</vt:lpwstr>
  </property>
  <property fmtid="{D5CDD505-2E9C-101B-9397-08002B2CF9AE}" pid="11" name="ClassificationContentMarkingFooterText">
    <vt:lpwstr>General</vt:lpwstr>
  </property>
  <property fmtid="{D5CDD505-2E9C-101B-9397-08002B2CF9AE}" pid="12" name="ClassificationContentMarkingHeaderLocations">
    <vt:lpwstr>office theme:9</vt:lpwstr>
  </property>
  <property fmtid="{D5CDD505-2E9C-101B-9397-08002B2CF9AE}" pid="13" name="ClassificationContentMarkingHeaderText">
    <vt:lpwstr>General</vt:lpwstr>
  </property>
</Properties>
</file>