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12801600" cy="9601200" type="A3"/>
  <p:notesSz cx="6858000" cy="9144000"/>
  <p:defaultTextStyle>
    <a:defPPr>
      <a:defRPr lang="en-US"/>
    </a:defPPr>
    <a:lvl1pPr marL="0" algn="l" defTabSz="1279803" rtl="0" eaLnBrk="1" latinLnBrk="0" hangingPunct="1">
      <a:defRPr sz="2508" kern="1200">
        <a:solidFill>
          <a:schemeClr val="tx1"/>
        </a:solidFill>
        <a:latin typeface="+mn-lt"/>
        <a:ea typeface="+mn-ea"/>
        <a:cs typeface="+mn-cs"/>
      </a:defRPr>
    </a:lvl1pPr>
    <a:lvl2pPr marL="639902" algn="l" defTabSz="1279803" rtl="0" eaLnBrk="1" latinLnBrk="0" hangingPunct="1">
      <a:defRPr sz="2508" kern="1200">
        <a:solidFill>
          <a:schemeClr val="tx1"/>
        </a:solidFill>
        <a:latin typeface="+mn-lt"/>
        <a:ea typeface="+mn-ea"/>
        <a:cs typeface="+mn-cs"/>
      </a:defRPr>
    </a:lvl2pPr>
    <a:lvl3pPr marL="1279803" algn="l" defTabSz="1279803" rtl="0" eaLnBrk="1" latinLnBrk="0" hangingPunct="1">
      <a:defRPr sz="2508" kern="1200">
        <a:solidFill>
          <a:schemeClr val="tx1"/>
        </a:solidFill>
        <a:latin typeface="+mn-lt"/>
        <a:ea typeface="+mn-ea"/>
        <a:cs typeface="+mn-cs"/>
      </a:defRPr>
    </a:lvl3pPr>
    <a:lvl4pPr marL="1919705" algn="l" defTabSz="1279803" rtl="0" eaLnBrk="1" latinLnBrk="0" hangingPunct="1">
      <a:defRPr sz="2508" kern="1200">
        <a:solidFill>
          <a:schemeClr val="tx1"/>
        </a:solidFill>
        <a:latin typeface="+mn-lt"/>
        <a:ea typeface="+mn-ea"/>
        <a:cs typeface="+mn-cs"/>
      </a:defRPr>
    </a:lvl4pPr>
    <a:lvl5pPr marL="2559607" algn="l" defTabSz="1279803" rtl="0" eaLnBrk="1" latinLnBrk="0" hangingPunct="1">
      <a:defRPr sz="2508" kern="1200">
        <a:solidFill>
          <a:schemeClr val="tx1"/>
        </a:solidFill>
        <a:latin typeface="+mn-lt"/>
        <a:ea typeface="+mn-ea"/>
        <a:cs typeface="+mn-cs"/>
      </a:defRPr>
    </a:lvl5pPr>
    <a:lvl6pPr marL="3199509" algn="l" defTabSz="1279803" rtl="0" eaLnBrk="1" latinLnBrk="0" hangingPunct="1">
      <a:defRPr sz="2508" kern="1200">
        <a:solidFill>
          <a:schemeClr val="tx1"/>
        </a:solidFill>
        <a:latin typeface="+mn-lt"/>
        <a:ea typeface="+mn-ea"/>
        <a:cs typeface="+mn-cs"/>
      </a:defRPr>
    </a:lvl6pPr>
    <a:lvl7pPr marL="3839411" algn="l" defTabSz="1279803" rtl="0" eaLnBrk="1" latinLnBrk="0" hangingPunct="1">
      <a:defRPr sz="2508" kern="1200">
        <a:solidFill>
          <a:schemeClr val="tx1"/>
        </a:solidFill>
        <a:latin typeface="+mn-lt"/>
        <a:ea typeface="+mn-ea"/>
        <a:cs typeface="+mn-cs"/>
      </a:defRPr>
    </a:lvl7pPr>
    <a:lvl8pPr marL="4479312" algn="l" defTabSz="1279803" rtl="0" eaLnBrk="1" latinLnBrk="0" hangingPunct="1">
      <a:defRPr sz="2508" kern="1200">
        <a:solidFill>
          <a:schemeClr val="tx1"/>
        </a:solidFill>
        <a:latin typeface="+mn-lt"/>
        <a:ea typeface="+mn-ea"/>
        <a:cs typeface="+mn-cs"/>
      </a:defRPr>
    </a:lvl8pPr>
    <a:lvl9pPr marL="5119214" algn="l" defTabSz="1279803" rtl="0" eaLnBrk="1" latinLnBrk="0" hangingPunct="1">
      <a:defRPr sz="2508"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845" userDrawn="1">
          <p15:clr>
            <a:srgbClr val="A4A3A4"/>
          </p15:clr>
        </p15:guide>
        <p15:guide id="10" pos="84" userDrawn="1">
          <p15:clr>
            <a:srgbClr val="A4A3A4"/>
          </p15:clr>
        </p15:guide>
        <p15:guide id="11" pos="7983"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 id="4" name="Adnankhan Sindhi" initials="AS" lastIdx="2" clrIdx="4">
    <p:extLst>
      <p:ext uri="{19B8F6BF-5375-455C-9EA6-DF929625EA0E}">
        <p15:presenceInfo xmlns:p15="http://schemas.microsoft.com/office/powerpoint/2012/main" userId="d0527a56a4e8d67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004" autoAdjust="0"/>
  </p:normalViewPr>
  <p:slideViewPr>
    <p:cSldViewPr snapToGrid="0" snapToObjects="1" showGuides="1">
      <p:cViewPr varScale="1">
        <p:scale>
          <a:sx n="55" d="100"/>
          <a:sy n="55" d="100"/>
        </p:scale>
        <p:origin x="1637" y="62"/>
      </p:cViewPr>
      <p:guideLst>
        <p:guide orient="horz" pos="845"/>
        <p:guide pos="84"/>
        <p:guide pos="7983"/>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1279803" rtl="0" eaLnBrk="1" latinLnBrk="0" hangingPunct="1">
      <a:defRPr sz="1691" kern="1200">
        <a:solidFill>
          <a:schemeClr val="tx1"/>
        </a:solidFill>
        <a:latin typeface="+mn-lt"/>
        <a:ea typeface="+mn-ea"/>
        <a:cs typeface="+mn-cs"/>
      </a:defRPr>
    </a:lvl1pPr>
    <a:lvl2pPr marL="639902" algn="l" defTabSz="1279803" rtl="0" eaLnBrk="1" latinLnBrk="0" hangingPunct="1">
      <a:defRPr sz="1691" kern="1200">
        <a:solidFill>
          <a:schemeClr val="tx1"/>
        </a:solidFill>
        <a:latin typeface="+mn-lt"/>
        <a:ea typeface="+mn-ea"/>
        <a:cs typeface="+mn-cs"/>
      </a:defRPr>
    </a:lvl2pPr>
    <a:lvl3pPr marL="1279803" algn="l" defTabSz="1279803" rtl="0" eaLnBrk="1" latinLnBrk="0" hangingPunct="1">
      <a:defRPr sz="1691" kern="1200">
        <a:solidFill>
          <a:schemeClr val="tx1"/>
        </a:solidFill>
        <a:latin typeface="+mn-lt"/>
        <a:ea typeface="+mn-ea"/>
        <a:cs typeface="+mn-cs"/>
      </a:defRPr>
    </a:lvl3pPr>
    <a:lvl4pPr marL="1919705" algn="l" defTabSz="1279803" rtl="0" eaLnBrk="1" latinLnBrk="0" hangingPunct="1">
      <a:defRPr sz="1691" kern="1200">
        <a:solidFill>
          <a:schemeClr val="tx1"/>
        </a:solidFill>
        <a:latin typeface="+mn-lt"/>
        <a:ea typeface="+mn-ea"/>
        <a:cs typeface="+mn-cs"/>
      </a:defRPr>
    </a:lvl4pPr>
    <a:lvl5pPr marL="2559607" algn="l" defTabSz="1279803" rtl="0" eaLnBrk="1" latinLnBrk="0" hangingPunct="1">
      <a:defRPr sz="1691" kern="1200">
        <a:solidFill>
          <a:schemeClr val="tx1"/>
        </a:solidFill>
        <a:latin typeface="+mn-lt"/>
        <a:ea typeface="+mn-ea"/>
        <a:cs typeface="+mn-cs"/>
      </a:defRPr>
    </a:lvl5pPr>
    <a:lvl6pPr marL="3199509" algn="l" defTabSz="1279803" rtl="0" eaLnBrk="1" latinLnBrk="0" hangingPunct="1">
      <a:defRPr sz="1691" kern="1200">
        <a:solidFill>
          <a:schemeClr val="tx1"/>
        </a:solidFill>
        <a:latin typeface="+mn-lt"/>
        <a:ea typeface="+mn-ea"/>
        <a:cs typeface="+mn-cs"/>
      </a:defRPr>
    </a:lvl6pPr>
    <a:lvl7pPr marL="3839411" algn="l" defTabSz="1279803" rtl="0" eaLnBrk="1" latinLnBrk="0" hangingPunct="1">
      <a:defRPr sz="1691" kern="1200">
        <a:solidFill>
          <a:schemeClr val="tx1"/>
        </a:solidFill>
        <a:latin typeface="+mn-lt"/>
        <a:ea typeface="+mn-ea"/>
        <a:cs typeface="+mn-cs"/>
      </a:defRPr>
    </a:lvl7pPr>
    <a:lvl8pPr marL="4479312" algn="l" defTabSz="1279803" rtl="0" eaLnBrk="1" latinLnBrk="0" hangingPunct="1">
      <a:defRPr sz="1691" kern="1200">
        <a:solidFill>
          <a:schemeClr val="tx1"/>
        </a:solidFill>
        <a:latin typeface="+mn-lt"/>
        <a:ea typeface="+mn-ea"/>
        <a:cs typeface="+mn-cs"/>
      </a:defRPr>
    </a:lvl8pPr>
    <a:lvl9pPr marL="5119214" algn="l" defTabSz="1279803" rtl="0" eaLnBrk="1" latinLnBrk="0" hangingPunct="1">
      <a:defRPr sz="1691"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5260177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34072" y="1605284"/>
            <a:ext cx="2933237"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9366" y="1363279"/>
            <a:ext cx="2930922"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9366" y="3890210"/>
            <a:ext cx="2927943"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333286" y="1605284"/>
            <a:ext cx="2930922"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333287" y="1363279"/>
            <a:ext cx="2930922"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547580" y="1605284"/>
            <a:ext cx="2930922"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545264" y="1363279"/>
            <a:ext cx="2933700"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748096" y="1363279"/>
            <a:ext cx="29303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748096" y="1605284"/>
            <a:ext cx="2930380"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748096" y="3907776"/>
            <a:ext cx="29303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748096" y="4123219"/>
            <a:ext cx="29318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748096" y="7234719"/>
            <a:ext cx="2930380" cy="516800"/>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748096" y="7454649"/>
            <a:ext cx="29318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34072" y="4105763"/>
            <a:ext cx="2933237"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1730340" y="896546"/>
            <a:ext cx="9333032" cy="289759"/>
          </a:xfrm>
          <a:prstGeom prst="rect">
            <a:avLst/>
          </a:prstGeom>
        </p:spPr>
        <p:txBody>
          <a:bodyPr anchor="t" anchorCtr="0">
            <a:spAutoFit/>
          </a:bodyPr>
          <a:lstStyle>
            <a:lvl1pPr marL="0" indent="0" algn="ctr">
              <a:buFontTx/>
              <a:buNone/>
              <a:defRPr sz="1283">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affiliations</a:t>
            </a:r>
          </a:p>
        </p:txBody>
      </p:sp>
      <p:sp>
        <p:nvSpPr>
          <p:cNvPr id="78" name="Text Placeholder 76"/>
          <p:cNvSpPr>
            <a:spLocks noGrp="1"/>
          </p:cNvSpPr>
          <p:nvPr>
            <p:ph type="body" sz="quarter" idx="151" hasCustomPrompt="1"/>
          </p:nvPr>
        </p:nvSpPr>
        <p:spPr>
          <a:xfrm>
            <a:off x="1730340" y="543814"/>
            <a:ext cx="9333032" cy="361637"/>
          </a:xfrm>
          <a:prstGeom prst="rect">
            <a:avLst/>
          </a:prstGeom>
        </p:spPr>
        <p:txBody>
          <a:bodyPr anchor="t" anchorCtr="0">
            <a:spAutoFit/>
          </a:bodyPr>
          <a:lstStyle>
            <a:lvl1pPr marL="0" indent="0" algn="ctr">
              <a:buFontTx/>
              <a:buNone/>
              <a:defRPr sz="1750"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authors</a:t>
            </a:r>
          </a:p>
        </p:txBody>
      </p:sp>
      <p:sp>
        <p:nvSpPr>
          <p:cNvPr id="79" name="Text Placeholder 76"/>
          <p:cNvSpPr>
            <a:spLocks noGrp="1"/>
          </p:cNvSpPr>
          <p:nvPr>
            <p:ph type="body" sz="quarter" idx="153" hasCustomPrompt="1"/>
          </p:nvPr>
        </p:nvSpPr>
        <p:spPr>
          <a:xfrm>
            <a:off x="1730340" y="113634"/>
            <a:ext cx="9333032" cy="487378"/>
          </a:xfrm>
          <a:prstGeom prst="rect">
            <a:avLst/>
          </a:prstGeom>
        </p:spPr>
        <p:txBody>
          <a:bodyPr anchor="t" anchorCtr="0">
            <a:spAutoFit/>
          </a:bodyPr>
          <a:lstStyle>
            <a:lvl1pPr marL="0" indent="0" algn="ctr">
              <a:buFontTx/>
              <a:buNone/>
              <a:defRPr sz="2567"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34072" y="1605284"/>
            <a:ext cx="2933237"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39366" y="1363279"/>
            <a:ext cx="2930922"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39366" y="3890210"/>
            <a:ext cx="2927943"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3333286" y="1605284"/>
            <a:ext cx="2930922"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3333287" y="1363279"/>
            <a:ext cx="2930922"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6547580" y="1605284"/>
            <a:ext cx="2930922"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6545264" y="1363279"/>
            <a:ext cx="2933700"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9748096" y="1363279"/>
            <a:ext cx="29303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9748096" y="1605284"/>
            <a:ext cx="2930380"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9748096" y="3907776"/>
            <a:ext cx="29303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9748096" y="4123219"/>
            <a:ext cx="29318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9748096" y="7234719"/>
            <a:ext cx="2930380" cy="516800"/>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9748096" y="7454649"/>
            <a:ext cx="29318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34072" y="4105763"/>
            <a:ext cx="2933237" cy="573853"/>
          </a:xfrm>
          <a:prstGeom prst="rect">
            <a:avLst/>
          </a:prstGeom>
        </p:spPr>
        <p:txBody>
          <a:bodyPr wrap="square" lIns="228589" tIns="228589" rIns="228589" bIns="228589" anchor="t" anchorCtr="0">
            <a:spAutoFit/>
          </a:bodyPr>
          <a:lstStyle>
            <a:lvl1pPr marL="0" indent="0">
              <a:buNone/>
              <a:defRPr sz="729">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1730340" y="896546"/>
            <a:ext cx="9333032" cy="289759"/>
          </a:xfrm>
          <a:prstGeom prst="rect">
            <a:avLst/>
          </a:prstGeom>
        </p:spPr>
        <p:txBody>
          <a:bodyPr anchor="t" anchorCtr="0">
            <a:spAutoFit/>
          </a:bodyPr>
          <a:lstStyle>
            <a:lvl1pPr marL="0" indent="0" algn="ctr">
              <a:buFontTx/>
              <a:buNone/>
              <a:defRPr sz="1283">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1730340" y="543814"/>
            <a:ext cx="9333032" cy="361637"/>
          </a:xfrm>
          <a:prstGeom prst="rect">
            <a:avLst/>
          </a:prstGeom>
        </p:spPr>
        <p:txBody>
          <a:bodyPr anchor="t" anchorCtr="0">
            <a:spAutoFit/>
          </a:bodyPr>
          <a:lstStyle>
            <a:lvl1pPr marL="0" indent="0" algn="ctr">
              <a:buFontTx/>
              <a:buNone/>
              <a:defRPr sz="1750"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1730340" y="113634"/>
            <a:ext cx="9333032" cy="487378"/>
          </a:xfrm>
          <a:prstGeom prst="rect">
            <a:avLst/>
          </a:prstGeom>
        </p:spPr>
        <p:txBody>
          <a:bodyPr anchor="t" anchorCtr="0">
            <a:spAutoFit/>
          </a:bodyPr>
          <a:lstStyle>
            <a:lvl1pPr marL="0" indent="0" algn="ctr">
              <a:buFontTx/>
              <a:buNone/>
              <a:defRPr sz="2567"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263721" y="1667703"/>
            <a:ext cx="3964122"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269015" y="1415890"/>
            <a:ext cx="3958828"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269015" y="5151697"/>
            <a:ext cx="3964585"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274774" y="4909250"/>
            <a:ext cx="3958828"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4419997" y="6130124"/>
            <a:ext cx="3958364"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4419997" y="5880626"/>
            <a:ext cx="3958364"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4422313" y="1667703"/>
            <a:ext cx="3958364"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4419998" y="1415890"/>
            <a:ext cx="39606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8573758" y="1415890"/>
            <a:ext cx="3959675"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8573758" y="1667703"/>
            <a:ext cx="3959675"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8573758" y="4899885"/>
            <a:ext cx="3959675" cy="350729"/>
          </a:xfrm>
          <a:prstGeom prst="rect">
            <a:avLst/>
          </a:prstGeom>
          <a:noFill/>
        </p:spPr>
        <p:txBody>
          <a:bodyPr wrap="square" lIns="91436" tIns="91436" rIns="91436" bIns="91436" anchor="t" anchorCtr="0">
            <a:spAutoFit/>
          </a:bodyPr>
          <a:lstStyle>
            <a:lvl1pPr marL="0" indent="0" algn="ctr">
              <a:buNone/>
              <a:tabLst/>
              <a:defRPr sz="1079"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8572290" y="5127452"/>
            <a:ext cx="3961143"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8573758" y="7369875"/>
            <a:ext cx="3959675"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8573758" y="7597442"/>
            <a:ext cx="3961143" cy="578278"/>
          </a:xfrm>
          <a:prstGeom prst="rect">
            <a:avLst/>
          </a:prstGeom>
        </p:spPr>
        <p:txBody>
          <a:bodyPr wrap="square" lIns="228589" tIns="228589" rIns="228589" bIns="228589" anchor="t" anchorCtr="0">
            <a:spAutoFit/>
          </a:bodyPr>
          <a:lstStyle>
            <a:lvl1pPr marL="0" indent="0">
              <a:buNone/>
              <a:defRPr sz="758">
                <a:solidFill>
                  <a:schemeClr val="tx1"/>
                </a:solidFill>
                <a:latin typeface="Times New Roman" pitchFamily="18" charset="0"/>
                <a:cs typeface="Times New Roman" pitchFamily="18"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1730340" y="896546"/>
            <a:ext cx="9333032" cy="289759"/>
          </a:xfrm>
          <a:prstGeom prst="rect">
            <a:avLst/>
          </a:prstGeom>
        </p:spPr>
        <p:txBody>
          <a:bodyPr anchor="t" anchorCtr="0">
            <a:spAutoFit/>
          </a:bodyPr>
          <a:lstStyle>
            <a:lvl1pPr marL="0" indent="0" algn="ctr">
              <a:buFontTx/>
              <a:buNone/>
              <a:defRPr sz="1283">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1730340" y="543814"/>
            <a:ext cx="9333032" cy="361637"/>
          </a:xfrm>
          <a:prstGeom prst="rect">
            <a:avLst/>
          </a:prstGeom>
        </p:spPr>
        <p:txBody>
          <a:bodyPr anchor="t" anchorCtr="0">
            <a:spAutoFit/>
          </a:bodyPr>
          <a:lstStyle>
            <a:lvl1pPr marL="0" indent="0" algn="ctr">
              <a:buFontTx/>
              <a:buNone/>
              <a:defRPr sz="1750"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1730340" y="113634"/>
            <a:ext cx="9333032" cy="487378"/>
          </a:xfrm>
          <a:prstGeom prst="rect">
            <a:avLst/>
          </a:prstGeom>
        </p:spPr>
        <p:txBody>
          <a:bodyPr anchor="t" anchorCtr="0">
            <a:spAutoFit/>
          </a:bodyPr>
          <a:lstStyle>
            <a:lvl1pPr marL="0" indent="0" algn="ctr">
              <a:buFontTx/>
              <a:buNone/>
              <a:defRPr sz="2567"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35706" y="1641330"/>
            <a:ext cx="2933237"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141000" y="1389517"/>
            <a:ext cx="2930922" cy="350729"/>
          </a:xfrm>
          <a:prstGeom prst="rect">
            <a:avLst/>
          </a:prstGeom>
          <a:noFill/>
        </p:spPr>
        <p:txBody>
          <a:bodyPr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135242" y="4217195"/>
            <a:ext cx="2933700"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140999" y="3974747"/>
            <a:ext cx="2931385"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3379589" y="1625935"/>
            <a:ext cx="6043347"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3379589" y="1376438"/>
            <a:ext cx="6043348"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3379589" y="6202842"/>
            <a:ext cx="60433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3379589" y="5963152"/>
            <a:ext cx="6043348"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9728752" y="1376438"/>
            <a:ext cx="29303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9728752" y="1628251"/>
            <a:ext cx="2930380"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9728752" y="3979233"/>
            <a:ext cx="2930380" cy="350729"/>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9728752" y="4194677"/>
            <a:ext cx="29318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9728752" y="7303399"/>
            <a:ext cx="2930380" cy="516800"/>
          </a:xfrm>
          <a:prstGeom prst="rect">
            <a:avLst/>
          </a:prstGeom>
          <a:noFill/>
        </p:spPr>
        <p:txBody>
          <a:bodyPr wrap="square" lIns="91436" tIns="91436" rIns="91436" bIns="91436" anchor="t" anchorCtr="0">
            <a:spAutoFit/>
          </a:bodyPr>
          <a:lstStyle>
            <a:lvl1pPr marL="0" indent="0" algn="ctr">
              <a:buNone/>
              <a:defRPr sz="1079"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9728752" y="7527077"/>
            <a:ext cx="2931848" cy="573853"/>
          </a:xfrm>
          <a:prstGeom prst="rect">
            <a:avLst/>
          </a:prstGeom>
        </p:spPr>
        <p:txBody>
          <a:bodyPr wrap="square" lIns="228589" tIns="228589" rIns="228589" bIns="228589" anchor="t" anchorCtr="0">
            <a:spAutoFit/>
          </a:bodyPr>
          <a:lstStyle>
            <a:lvl1pPr marL="0" indent="0">
              <a:buNone/>
              <a:defRPr sz="729">
                <a:solidFill>
                  <a:schemeClr val="tx1"/>
                </a:solidFill>
                <a:latin typeface="Trebuchet MS" pitchFamily="34" charset="0"/>
              </a:defRPr>
            </a:lvl1pPr>
            <a:lvl2pPr marL="433415" indent="-166698">
              <a:defRPr sz="729">
                <a:latin typeface="Trebuchet MS" pitchFamily="34" charset="0"/>
              </a:defRPr>
            </a:lvl2pPr>
            <a:lvl3pPr marL="600114" indent="-166698">
              <a:defRPr sz="729">
                <a:latin typeface="Trebuchet MS" pitchFamily="34" charset="0"/>
              </a:defRPr>
            </a:lvl3pPr>
            <a:lvl4pPr marL="783482" indent="-183368">
              <a:defRPr sz="729">
                <a:latin typeface="Trebuchet MS" pitchFamily="34" charset="0"/>
              </a:defRPr>
            </a:lvl4pPr>
            <a:lvl5pPr marL="916840" indent="-133359">
              <a:defRPr sz="729">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3200400" y="874470"/>
            <a:ext cx="6400801" cy="289759"/>
          </a:xfrm>
          <a:prstGeom prst="rect">
            <a:avLst/>
          </a:prstGeom>
        </p:spPr>
        <p:txBody>
          <a:bodyPr anchor="t" anchorCtr="0">
            <a:spAutoFit/>
          </a:bodyPr>
          <a:lstStyle>
            <a:lvl1pPr marL="0" indent="0" algn="ctr">
              <a:buFontTx/>
              <a:buNone/>
              <a:defRPr sz="1283">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3200400" y="543814"/>
            <a:ext cx="6389688" cy="361637"/>
          </a:xfrm>
          <a:prstGeom prst="rect">
            <a:avLst/>
          </a:prstGeom>
        </p:spPr>
        <p:txBody>
          <a:bodyPr anchor="t" anchorCtr="0">
            <a:spAutoFit/>
          </a:bodyPr>
          <a:lstStyle>
            <a:lvl1pPr marL="0" indent="0" algn="ctr">
              <a:buFontTx/>
              <a:buNone/>
              <a:defRPr sz="1750"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3200400" y="113634"/>
            <a:ext cx="6389688" cy="487378"/>
          </a:xfrm>
          <a:prstGeom prst="rect">
            <a:avLst/>
          </a:prstGeom>
        </p:spPr>
        <p:txBody>
          <a:bodyPr anchor="t" anchorCtr="0">
            <a:spAutoFit/>
          </a:bodyPr>
          <a:lstStyle>
            <a:lvl1pPr marL="0" indent="0" algn="ctr">
              <a:buFontTx/>
              <a:buNone/>
              <a:defRPr sz="2567" b="1">
                <a:solidFill>
                  <a:schemeClr val="bg1"/>
                </a:solidFill>
                <a:latin typeface="+mj-lt"/>
              </a:defRPr>
            </a:lvl1pPr>
            <a:lvl2pPr>
              <a:buFontTx/>
              <a:buNone/>
              <a:defRPr sz="2100"/>
            </a:lvl2pPr>
            <a:lvl3pPr>
              <a:buFontTx/>
              <a:buNone/>
              <a:defRPr sz="2100"/>
            </a:lvl3pPr>
            <a:lvl4pPr>
              <a:buFontTx/>
              <a:buNone/>
              <a:defRPr sz="2100"/>
            </a:lvl4pPr>
            <a:lvl5pPr>
              <a:buFontTx/>
              <a:buNone/>
              <a:defRPr sz="21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1600200" y="1571308"/>
            <a:ext cx="9601200" cy="3342640"/>
          </a:xfrm>
        </p:spPr>
        <p:txBody>
          <a:bodyPr anchor="b"/>
          <a:lstStyle>
            <a:lvl1pPr algn="ctr">
              <a:defRPr sz="6301"/>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1600200" y="5042853"/>
            <a:ext cx="9601200" cy="2318067"/>
          </a:xfrm>
        </p:spPr>
        <p:txBody>
          <a:bodyPr/>
          <a:lstStyle>
            <a:lvl1pPr marL="0" indent="0" algn="ctr">
              <a:buNone/>
              <a:defRPr sz="2520"/>
            </a:lvl1pPr>
            <a:lvl2pPr marL="480115" indent="0" algn="ctr">
              <a:buNone/>
              <a:defRPr sz="2100"/>
            </a:lvl2pPr>
            <a:lvl3pPr marL="960230" indent="0" algn="ctr">
              <a:buNone/>
              <a:defRPr sz="1890"/>
            </a:lvl3pPr>
            <a:lvl4pPr marL="1440345" indent="0" algn="ctr">
              <a:buNone/>
              <a:defRPr sz="1680"/>
            </a:lvl4pPr>
            <a:lvl5pPr marL="1920459" indent="0" algn="ctr">
              <a:buNone/>
              <a:defRPr sz="1680"/>
            </a:lvl5pPr>
            <a:lvl6pPr marL="2400574" indent="0" algn="ctr">
              <a:buNone/>
              <a:defRPr sz="1680"/>
            </a:lvl6pPr>
            <a:lvl7pPr marL="2880689" indent="0" algn="ctr">
              <a:buNone/>
              <a:defRPr sz="1680"/>
            </a:lvl7pPr>
            <a:lvl8pPr marL="3360804" indent="0" algn="ctr">
              <a:buNone/>
              <a:defRPr sz="1680"/>
            </a:lvl8pPr>
            <a:lvl9pPr marL="3840919" indent="0" algn="ctr">
              <a:buNone/>
              <a:defRPr sz="168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873443" y="2393634"/>
            <a:ext cx="11041380" cy="3993832"/>
          </a:xfrm>
        </p:spPr>
        <p:txBody>
          <a:bodyPr anchor="b"/>
          <a:lstStyle>
            <a:lvl1pPr>
              <a:defRPr sz="6301"/>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873443" y="6425249"/>
            <a:ext cx="11041380" cy="2100262"/>
          </a:xfrm>
        </p:spPr>
        <p:txBody>
          <a:bodyPr/>
          <a:lstStyle>
            <a:lvl1pPr marL="0" indent="0">
              <a:buNone/>
              <a:defRPr sz="2520">
                <a:solidFill>
                  <a:schemeClr val="tx1">
                    <a:tint val="82000"/>
                  </a:schemeClr>
                </a:solidFill>
              </a:defRPr>
            </a:lvl1pPr>
            <a:lvl2pPr marL="480115" indent="0">
              <a:buNone/>
              <a:defRPr sz="2100">
                <a:solidFill>
                  <a:schemeClr val="tx1">
                    <a:tint val="82000"/>
                  </a:schemeClr>
                </a:solidFill>
              </a:defRPr>
            </a:lvl2pPr>
            <a:lvl3pPr marL="960230" indent="0">
              <a:buNone/>
              <a:defRPr sz="1890">
                <a:solidFill>
                  <a:schemeClr val="tx1">
                    <a:tint val="82000"/>
                  </a:schemeClr>
                </a:solidFill>
              </a:defRPr>
            </a:lvl3pPr>
            <a:lvl4pPr marL="1440345" indent="0">
              <a:buNone/>
              <a:defRPr sz="1680">
                <a:solidFill>
                  <a:schemeClr val="tx1">
                    <a:tint val="82000"/>
                  </a:schemeClr>
                </a:solidFill>
              </a:defRPr>
            </a:lvl4pPr>
            <a:lvl5pPr marL="1920459" indent="0">
              <a:buNone/>
              <a:defRPr sz="1680">
                <a:solidFill>
                  <a:schemeClr val="tx1">
                    <a:tint val="82000"/>
                  </a:schemeClr>
                </a:solidFill>
              </a:defRPr>
            </a:lvl5pPr>
            <a:lvl6pPr marL="2400574" indent="0">
              <a:buNone/>
              <a:defRPr sz="1680">
                <a:solidFill>
                  <a:schemeClr val="tx1">
                    <a:tint val="82000"/>
                  </a:schemeClr>
                </a:solidFill>
              </a:defRPr>
            </a:lvl6pPr>
            <a:lvl7pPr marL="2880689" indent="0">
              <a:buNone/>
              <a:defRPr sz="1680">
                <a:solidFill>
                  <a:schemeClr val="tx1">
                    <a:tint val="82000"/>
                  </a:schemeClr>
                </a:solidFill>
              </a:defRPr>
            </a:lvl7pPr>
            <a:lvl8pPr marL="3360804" indent="0">
              <a:buNone/>
              <a:defRPr sz="1680">
                <a:solidFill>
                  <a:schemeClr val="tx1">
                    <a:tint val="82000"/>
                  </a:schemeClr>
                </a:solidFill>
              </a:defRPr>
            </a:lvl8pPr>
            <a:lvl9pPr marL="3840919" indent="0">
              <a:buNone/>
              <a:defRPr sz="168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881777" y="511176"/>
            <a:ext cx="11041380" cy="1855788"/>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881778" y="2353628"/>
            <a:ext cx="5415676" cy="1153477"/>
          </a:xfrm>
        </p:spPr>
        <p:txBody>
          <a:bodyPr anchor="b"/>
          <a:lstStyle>
            <a:lvl1pPr marL="0" indent="0">
              <a:buNone/>
              <a:defRPr sz="2520" b="1"/>
            </a:lvl1pPr>
            <a:lvl2pPr marL="480115" indent="0">
              <a:buNone/>
              <a:defRPr sz="2100" b="1"/>
            </a:lvl2pPr>
            <a:lvl3pPr marL="960230" indent="0">
              <a:buNone/>
              <a:defRPr sz="1890" b="1"/>
            </a:lvl3pPr>
            <a:lvl4pPr marL="1440345" indent="0">
              <a:buNone/>
              <a:defRPr sz="1680" b="1"/>
            </a:lvl4pPr>
            <a:lvl5pPr marL="1920459" indent="0">
              <a:buNone/>
              <a:defRPr sz="1680" b="1"/>
            </a:lvl5pPr>
            <a:lvl6pPr marL="2400574" indent="0">
              <a:buNone/>
              <a:defRPr sz="1680" b="1"/>
            </a:lvl6pPr>
            <a:lvl7pPr marL="2880689" indent="0">
              <a:buNone/>
              <a:defRPr sz="1680" b="1"/>
            </a:lvl7pPr>
            <a:lvl8pPr marL="3360804" indent="0">
              <a:buNone/>
              <a:defRPr sz="1680" b="1"/>
            </a:lvl8pPr>
            <a:lvl9pPr marL="3840919" indent="0">
              <a:buNone/>
              <a:defRPr sz="168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881778"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6480810" y="2353628"/>
            <a:ext cx="5442347" cy="1153477"/>
          </a:xfrm>
        </p:spPr>
        <p:txBody>
          <a:bodyPr anchor="b"/>
          <a:lstStyle>
            <a:lvl1pPr marL="0" indent="0">
              <a:buNone/>
              <a:defRPr sz="2520" b="1"/>
            </a:lvl1pPr>
            <a:lvl2pPr marL="480115" indent="0">
              <a:buNone/>
              <a:defRPr sz="2100" b="1"/>
            </a:lvl2pPr>
            <a:lvl3pPr marL="960230" indent="0">
              <a:buNone/>
              <a:defRPr sz="1890" b="1"/>
            </a:lvl3pPr>
            <a:lvl4pPr marL="1440345" indent="0">
              <a:buNone/>
              <a:defRPr sz="1680" b="1"/>
            </a:lvl4pPr>
            <a:lvl5pPr marL="1920459" indent="0">
              <a:buNone/>
              <a:defRPr sz="1680" b="1"/>
            </a:lvl5pPr>
            <a:lvl6pPr marL="2400574" indent="0">
              <a:buNone/>
              <a:defRPr sz="1680" b="1"/>
            </a:lvl6pPr>
            <a:lvl7pPr marL="2880689" indent="0">
              <a:buNone/>
              <a:defRPr sz="1680" b="1"/>
            </a:lvl7pPr>
            <a:lvl8pPr marL="3360804" indent="0">
              <a:buNone/>
              <a:defRPr sz="1680" b="1"/>
            </a:lvl8pPr>
            <a:lvl9pPr marL="3840919" indent="0">
              <a:buNone/>
              <a:defRPr sz="168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6480810"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5442347" y="1382396"/>
            <a:ext cx="6480810" cy="6823075"/>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881778" y="2880360"/>
            <a:ext cx="4128849" cy="5336223"/>
          </a:xfrm>
        </p:spPr>
        <p:txBody>
          <a:bodyPr/>
          <a:lstStyle>
            <a:lvl1pPr marL="0" indent="0">
              <a:buNone/>
              <a:defRPr sz="1680"/>
            </a:lvl1pPr>
            <a:lvl2pPr marL="480115" indent="0">
              <a:buNone/>
              <a:defRPr sz="1470"/>
            </a:lvl2pPr>
            <a:lvl3pPr marL="960230" indent="0">
              <a:buNone/>
              <a:defRPr sz="1260"/>
            </a:lvl3pPr>
            <a:lvl4pPr marL="1440345" indent="0">
              <a:buNone/>
              <a:defRPr sz="1050"/>
            </a:lvl4pPr>
            <a:lvl5pPr marL="1920459" indent="0">
              <a:buNone/>
              <a:defRPr sz="1050"/>
            </a:lvl5pPr>
            <a:lvl6pPr marL="2400574" indent="0">
              <a:buNone/>
              <a:defRPr sz="1050"/>
            </a:lvl6pPr>
            <a:lvl7pPr marL="2880689" indent="0">
              <a:buNone/>
              <a:defRPr sz="1050"/>
            </a:lvl7pPr>
            <a:lvl8pPr marL="3360804" indent="0">
              <a:buNone/>
              <a:defRPr sz="1050"/>
            </a:lvl8pPr>
            <a:lvl9pPr marL="3840919"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881778" y="640080"/>
            <a:ext cx="4128849" cy="2240280"/>
          </a:xfrm>
        </p:spPr>
        <p:txBody>
          <a:bodyPr anchor="b"/>
          <a:lstStyle>
            <a:lvl1pPr>
              <a:defRPr sz="336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5442347" y="1382396"/>
            <a:ext cx="6480810" cy="6823075"/>
          </a:xfrm>
        </p:spPr>
        <p:txBody>
          <a:bodyPr/>
          <a:lstStyle>
            <a:lvl1pPr marL="0" indent="0">
              <a:buNone/>
              <a:defRPr sz="3360"/>
            </a:lvl1pPr>
            <a:lvl2pPr marL="480115" indent="0">
              <a:buNone/>
              <a:defRPr sz="2940"/>
            </a:lvl2pPr>
            <a:lvl3pPr marL="960230" indent="0">
              <a:buNone/>
              <a:defRPr sz="2520"/>
            </a:lvl3pPr>
            <a:lvl4pPr marL="1440345" indent="0">
              <a:buNone/>
              <a:defRPr sz="2100"/>
            </a:lvl4pPr>
            <a:lvl5pPr marL="1920459" indent="0">
              <a:buNone/>
              <a:defRPr sz="2100"/>
            </a:lvl5pPr>
            <a:lvl6pPr marL="2400574" indent="0">
              <a:buNone/>
              <a:defRPr sz="2100"/>
            </a:lvl6pPr>
            <a:lvl7pPr marL="2880689" indent="0">
              <a:buNone/>
              <a:defRPr sz="2100"/>
            </a:lvl7pPr>
            <a:lvl8pPr marL="3360804" indent="0">
              <a:buNone/>
              <a:defRPr sz="2100"/>
            </a:lvl8pPr>
            <a:lvl9pPr marL="3840919" indent="0">
              <a:buNone/>
              <a:defRPr sz="21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881778" y="2880360"/>
            <a:ext cx="4128849" cy="5336223"/>
          </a:xfrm>
        </p:spPr>
        <p:txBody>
          <a:bodyPr/>
          <a:lstStyle>
            <a:lvl1pPr marL="0" indent="0">
              <a:buNone/>
              <a:defRPr sz="1680"/>
            </a:lvl1pPr>
            <a:lvl2pPr marL="480115" indent="0">
              <a:buNone/>
              <a:defRPr sz="1470"/>
            </a:lvl2pPr>
            <a:lvl3pPr marL="960230" indent="0">
              <a:buNone/>
              <a:defRPr sz="1260"/>
            </a:lvl3pPr>
            <a:lvl4pPr marL="1440345" indent="0">
              <a:buNone/>
              <a:defRPr sz="1050"/>
            </a:lvl4pPr>
            <a:lvl5pPr marL="1920459" indent="0">
              <a:buNone/>
              <a:defRPr sz="1050"/>
            </a:lvl5pPr>
            <a:lvl6pPr marL="2400574" indent="0">
              <a:buNone/>
              <a:defRPr sz="1050"/>
            </a:lvl6pPr>
            <a:lvl7pPr marL="2880689" indent="0">
              <a:buNone/>
              <a:defRPr sz="1050"/>
            </a:lvl7pPr>
            <a:lvl8pPr marL="3360804" indent="0">
              <a:buNone/>
              <a:defRPr sz="1050"/>
            </a:lvl8pPr>
            <a:lvl9pPr marL="3840919" indent="0">
              <a:buNone/>
              <a:defRPr sz="105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9161145" y="511175"/>
            <a:ext cx="2760345" cy="8136573"/>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880110"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30105" y="1353075"/>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40" name="Rounded Rectangle 39"/>
          <p:cNvSpPr/>
          <p:nvPr userDrawn="1"/>
        </p:nvSpPr>
        <p:spPr>
          <a:xfrm>
            <a:off x="3333440" y="1353074"/>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42" name="Rounded Rectangle 41"/>
          <p:cNvSpPr/>
          <p:nvPr userDrawn="1"/>
        </p:nvSpPr>
        <p:spPr>
          <a:xfrm>
            <a:off x="6536775" y="1353074"/>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64" name="Rounded Rectangle 63"/>
          <p:cNvSpPr/>
          <p:nvPr userDrawn="1"/>
        </p:nvSpPr>
        <p:spPr>
          <a:xfrm>
            <a:off x="9740110" y="1353075"/>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66" name="Group 65"/>
          <p:cNvGrpSpPr/>
          <p:nvPr userDrawn="1"/>
        </p:nvGrpSpPr>
        <p:grpSpPr>
          <a:xfrm rot="10800000">
            <a:off x="-10675" y="9159758"/>
            <a:ext cx="12812275" cy="438150"/>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sp>
        <p:nvSpPr>
          <p:cNvPr id="70" name="Text Box 14"/>
          <p:cNvSpPr txBox="1">
            <a:spLocks noChangeArrowheads="1"/>
          </p:cNvSpPr>
          <p:nvPr userDrawn="1"/>
        </p:nvSpPr>
        <p:spPr bwMode="auto">
          <a:xfrm>
            <a:off x="292576" y="9378928"/>
            <a:ext cx="1104362" cy="94678"/>
          </a:xfrm>
          <a:prstGeom prst="rect">
            <a:avLst/>
          </a:prstGeom>
          <a:noFill/>
          <a:ln w="9525">
            <a:noFill/>
            <a:miter lim="800000"/>
            <a:headEnd/>
            <a:tailEnd/>
          </a:ln>
          <a:effectLst/>
        </p:spPr>
        <p:txBody>
          <a:bodyPr wrap="square" lIns="22837" tIns="11416" rIns="22837" bIns="11416">
            <a:spAutoFit/>
          </a:bodyPr>
          <a:lstStyle/>
          <a:p>
            <a:pPr eaLnBrk="0" hangingPunct="0">
              <a:lnSpc>
                <a:spcPct val="65000"/>
              </a:lnSpc>
              <a:spcBef>
                <a:spcPct val="50000"/>
              </a:spcBef>
              <a:defRPr/>
            </a:pPr>
            <a:r>
              <a:rPr lang="en-US" sz="17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306"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12630" y="3292"/>
            <a:ext cx="12805739" cy="1201689"/>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3094910" y="4112"/>
          <a:ext cx="2851587" cy="9654320"/>
        </p:xfrm>
        <a:graphic>
          <a:graphicData uri="http://schemas.openxmlformats.org/drawingml/2006/table">
            <a:tbl>
              <a:tblPr firstRow="1" bandRow="1">
                <a:tableStyleId>{5C22544A-7EE6-4342-B048-85BDC9FD1C3A}</a:tableStyleId>
              </a:tblPr>
              <a:tblGrid>
                <a:gridCol w="1222738">
                  <a:extLst>
                    <a:ext uri="{9D8B030D-6E8A-4147-A177-3AD203B41FA5}">
                      <a16:colId xmlns:a16="http://schemas.microsoft.com/office/drawing/2014/main" val="20000"/>
                    </a:ext>
                  </a:extLst>
                </a:gridCol>
                <a:gridCol w="1628849">
                  <a:extLst>
                    <a:ext uri="{9D8B030D-6E8A-4147-A177-3AD203B41FA5}">
                      <a16:colId xmlns:a16="http://schemas.microsoft.com/office/drawing/2014/main" val="20001"/>
                    </a:ext>
                  </a:extLst>
                </a:gridCol>
              </a:tblGrid>
              <a:tr h="387658">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100" b="0" spc="600" dirty="0">
                          <a:solidFill>
                            <a:srgbClr val="1F3A4E"/>
                          </a:solidFill>
                          <a:latin typeface="Arial Black" panose="020B0A04020102020204" pitchFamily="34" charset="0"/>
                        </a:rPr>
                        <a:t>QUICK START GUIDE</a:t>
                      </a:r>
                      <a:br>
                        <a:rPr lang="en-US" sz="1100" b="0" spc="600" dirty="0">
                          <a:solidFill>
                            <a:srgbClr val="1F3A4E"/>
                          </a:solidFill>
                          <a:latin typeface="Arial Black" panose="020B0A04020102020204" pitchFamily="34" charset="0"/>
                        </a:rPr>
                      </a:br>
                      <a:r>
                        <a:rPr lang="en-US" sz="800" b="1" spc="0" dirty="0">
                          <a:solidFill>
                            <a:srgbClr val="FF0000"/>
                          </a:solidFill>
                          <a:latin typeface="Trebuchet MS" pitchFamily="34" charset="0"/>
                        </a:rPr>
                        <a:t>(THIS SIDEBAR WILL NOT PRINT)</a:t>
                      </a:r>
                      <a:endParaRPr lang="en-US" sz="1100" b="1" spc="600" dirty="0">
                        <a:solidFill>
                          <a:schemeClr val="bg1"/>
                        </a:solidFill>
                        <a:latin typeface="Trebuchet MS" pitchFamily="34" charset="0"/>
                      </a:endParaRPr>
                    </a:p>
                  </a:txBody>
                  <a:tcPr marL="53340" marR="26670" marT="40005" marB="13335">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226932">
                <a:tc gridSpan="2">
                  <a:txBody>
                    <a:bodyPr/>
                    <a:lstStyle/>
                    <a:p>
                      <a:pPr defTabSz="3765639"/>
                      <a:r>
                        <a:rPr lang="en-US" sz="600" i="0" dirty="0">
                          <a:solidFill>
                            <a:srgbClr val="D9D9D9"/>
                          </a:solidFill>
                          <a:latin typeface="Arial"/>
                          <a:cs typeface="Arial"/>
                        </a:rPr>
                        <a:t>This PowerPoint template produces a </a:t>
                      </a:r>
                      <a:r>
                        <a:rPr lang="en-US" sz="600" i="0" dirty="0">
                          <a:solidFill>
                            <a:srgbClr val="FFC000"/>
                          </a:solidFill>
                          <a:latin typeface="Arial"/>
                          <a:cs typeface="Arial"/>
                        </a:rPr>
                        <a:t>36"x48" </a:t>
                      </a:r>
                      <a:r>
                        <a:rPr lang="en-US" sz="6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the  </a:t>
                      </a:r>
                      <a:r>
                        <a:rPr lang="en-US" sz="600" i="0" dirty="0">
                          <a:solidFill>
                            <a:srgbClr val="FFC000"/>
                          </a:solidFill>
                          <a:latin typeface="Arial"/>
                          <a:cs typeface="Arial"/>
                        </a:rPr>
                        <a:t>HELP DESK</a:t>
                      </a:r>
                      <a:r>
                        <a:rPr lang="en-US" sz="600" i="0" baseline="0" dirty="0">
                          <a:solidFill>
                            <a:srgbClr val="D9D9D9"/>
                          </a:solidFill>
                          <a:latin typeface="Arial"/>
                          <a:cs typeface="Arial"/>
                        </a:rPr>
                        <a:t> </a:t>
                      </a:r>
                      <a:r>
                        <a:rPr lang="en-US" sz="600" i="0" dirty="0">
                          <a:solidFill>
                            <a:srgbClr val="D9D9D9"/>
                          </a:solidFill>
                          <a:latin typeface="Arial"/>
                          <a:cs typeface="Arial"/>
                        </a:rPr>
                        <a:t>tab.</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To print your poster using our same-day professional printing service,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a:t>
                      </a:r>
                      <a:r>
                        <a:rPr lang="en-US" sz="600" i="0" dirty="0">
                          <a:solidFill>
                            <a:srgbClr val="FFC000"/>
                          </a:solidFill>
                          <a:latin typeface="Arial"/>
                          <a:cs typeface="Arial"/>
                        </a:rPr>
                        <a:t>Order your poster</a:t>
                      </a:r>
                      <a:r>
                        <a:rPr lang="en-US" sz="600" i="0" dirty="0">
                          <a:solidFill>
                            <a:srgbClr val="D9D9D9"/>
                          </a:solidFill>
                          <a:latin typeface="Arial"/>
                          <a:cs typeface="Arial"/>
                        </a:rPr>
                        <a:t>".</a:t>
                      </a:r>
                      <a:endParaRPr lang="en-US" sz="600" b="1" dirty="0">
                        <a:solidFill>
                          <a:srgbClr val="D9D9D9"/>
                        </a:solidFill>
                        <a:latin typeface="Arial"/>
                        <a:cs typeface="Arial"/>
                      </a:endParaRPr>
                    </a:p>
                  </a:txBody>
                  <a:tcPr marL="53340" marR="26670" marT="40005" marB="13335">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333622">
                <a:tc>
                  <a:txBody>
                    <a:bodyPr/>
                    <a:lstStyle/>
                    <a:p>
                      <a:pPr algn="ctr"/>
                      <a:endParaRPr lang="en-US" sz="600" dirty="0">
                        <a:solidFill>
                          <a:srgbClr val="1F3A4E"/>
                        </a:solidFill>
                      </a:endParaRPr>
                    </a:p>
                    <a:p>
                      <a:pPr algn="ctr"/>
                      <a:endParaRPr lang="en-US" sz="600" dirty="0">
                        <a:solidFill>
                          <a:srgbClr val="1F3A4E"/>
                        </a:solidFill>
                      </a:endParaRPr>
                    </a:p>
                    <a:p>
                      <a:pPr algn="ctr"/>
                      <a:r>
                        <a:rPr lang="en-US" sz="600" dirty="0">
                          <a:solidFill>
                            <a:schemeClr val="bg1"/>
                          </a:solidFill>
                          <a:latin typeface="Arial" panose="020B0604020202020204" pitchFamily="34" charset="0"/>
                          <a:cs typeface="Arial" panose="020B0604020202020204" pitchFamily="34" charset="0"/>
                        </a:rPr>
                        <a:t>This is a template for a </a:t>
                      </a:r>
                    </a:p>
                    <a:p>
                      <a:pPr algn="ctr"/>
                      <a:r>
                        <a:rPr lang="en-US" sz="600" dirty="0">
                          <a:solidFill>
                            <a:schemeClr val="bg1"/>
                          </a:solidFill>
                          <a:latin typeface="Arial" panose="020B0604020202020204" pitchFamily="34" charset="0"/>
                          <a:cs typeface="Arial" panose="020B0604020202020204" pitchFamily="34" charset="0"/>
                        </a:rPr>
                        <a:t>presentation poster</a:t>
                      </a:r>
                      <a:br>
                        <a:rPr lang="en-US" sz="600" dirty="0">
                          <a:solidFill>
                            <a:schemeClr val="bg1"/>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36 inches tall</a:t>
                      </a:r>
                      <a:br>
                        <a:rPr lang="en-US" sz="1100" b="1" dirty="0">
                          <a:solidFill>
                            <a:srgbClr val="FFC000"/>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by</a:t>
                      </a:r>
                      <a:br>
                        <a:rPr lang="en-US" sz="1100" b="1" dirty="0">
                          <a:solidFill>
                            <a:srgbClr val="FFC000"/>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48 inches wide</a:t>
                      </a:r>
                      <a:br>
                        <a:rPr lang="en-US" sz="600" dirty="0">
                          <a:solidFill>
                            <a:schemeClr val="bg1"/>
                          </a:solidFill>
                          <a:latin typeface="Arial" panose="020B0604020202020204" pitchFamily="34" charset="0"/>
                          <a:cs typeface="Arial" panose="020B0604020202020204" pitchFamily="34" charset="0"/>
                        </a:rPr>
                      </a:br>
                      <a:endParaRPr lang="en-US" sz="600" dirty="0">
                        <a:solidFill>
                          <a:srgbClr val="1F3A4E"/>
                        </a:solidFill>
                      </a:endParaRPr>
                    </a:p>
                  </a:txBody>
                  <a:tcPr marL="26670" marR="26670" marT="13335" marB="13335">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700" b="1" baseline="0" dirty="0">
                          <a:solidFill>
                            <a:srgbClr val="FFC000"/>
                          </a:solidFill>
                          <a:latin typeface="Arial" panose="020B0604020202020204" pitchFamily="34" charset="0"/>
                          <a:cs typeface="Arial" panose="020B0604020202020204" pitchFamily="34" charset="0"/>
                        </a:rPr>
                        <a:t>Important: Check the template size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30 tall x 40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42 tall x 56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48 tall x 64 wide</a:t>
                      </a:r>
                    </a:p>
                  </a:txBody>
                  <a:tcPr marL="53340" marR="26670" marT="40005" marB="13335">
                    <a:solidFill>
                      <a:srgbClr val="010101"/>
                    </a:solidFill>
                  </a:tcPr>
                </a:tc>
                <a:extLst>
                  <a:ext uri="{0D108BD9-81ED-4DB2-BD59-A6C34878D82A}">
                    <a16:rowId xmlns:a16="http://schemas.microsoft.com/office/drawing/2014/main" val="10008"/>
                  </a:ext>
                </a:extLst>
              </a:tr>
              <a:tr h="1250869">
                <a:tc>
                  <a:txBody>
                    <a:bodyPr/>
                    <a:lstStyle/>
                    <a:p>
                      <a:endParaRPr lang="en-US" sz="600" dirty="0">
                        <a:solidFill>
                          <a:srgbClr val="1F3A4E"/>
                        </a:solidFill>
                      </a:endParaRPr>
                    </a:p>
                  </a:txBody>
                  <a:tcPr marL="26670" marR="26670" marT="13335" marB="13335">
                    <a:blipFill rotWithShape="1">
                      <a:blip r:embed="rId3"/>
                      <a:stretch>
                        <a:fillRect/>
                      </a:stretch>
                    </a:blipFill>
                  </a:tcPr>
                </a:tc>
                <a:tc>
                  <a:txBody>
                    <a:bodyPr/>
                    <a:lstStyle/>
                    <a:p>
                      <a:pPr algn="l"/>
                      <a:r>
                        <a:rPr lang="en-US" sz="700" b="1" baseline="0" dirty="0">
                          <a:solidFill>
                            <a:srgbClr val="FFC000"/>
                          </a:solidFill>
                          <a:latin typeface="Arial" panose="020B0604020202020204" pitchFamily="34" charset="0"/>
                          <a:cs typeface="Arial" panose="020B0604020202020204" pitchFamily="34" charset="0"/>
                        </a:rPr>
                        <a:t>How to </a:t>
                      </a:r>
                      <a:r>
                        <a:rPr lang="en-US" sz="1200" b="1" baseline="0" dirty="0">
                          <a:solidFill>
                            <a:srgbClr val="FFC000"/>
                          </a:solidFill>
                          <a:latin typeface="Arial" panose="020B0604020202020204" pitchFamily="34" charset="0"/>
                          <a:cs typeface="Arial" panose="020B0604020202020204" pitchFamily="34" charset="0"/>
                        </a:rPr>
                        <a:t>Zoom in </a:t>
                      </a:r>
                      <a:r>
                        <a:rPr lang="en-US" sz="700" b="1" baseline="0" dirty="0">
                          <a:solidFill>
                            <a:srgbClr val="FFC000"/>
                          </a:solidFill>
                          <a:latin typeface="Arial" panose="020B0604020202020204" pitchFamily="34" charset="0"/>
                          <a:cs typeface="Arial" panose="020B0604020202020204" pitchFamily="34" charset="0"/>
                        </a:rPr>
                        <a:t>and </a:t>
                      </a:r>
                      <a:r>
                        <a:rPr lang="en-US" sz="500" b="1" baseline="0" dirty="0">
                          <a:solidFill>
                            <a:srgbClr val="FFC000"/>
                          </a:solidFill>
                          <a:latin typeface="Arial" panose="020B0604020202020204" pitchFamily="34" charset="0"/>
                          <a:cs typeface="Arial" panose="020B0604020202020204" pitchFamily="34" charset="0"/>
                        </a:rPr>
                        <a:t>out</a:t>
                      </a:r>
                      <a:endParaRPr lang="en-US" sz="700" b="1" baseline="0" dirty="0">
                        <a:solidFill>
                          <a:srgbClr val="FFC000"/>
                        </a:solidFill>
                        <a:latin typeface="Arial" panose="020B0604020202020204" pitchFamily="34" charset="0"/>
                        <a:cs typeface="Arial" panose="020B0604020202020204" pitchFamily="34" charset="0"/>
                      </a:endParaRPr>
                    </a:p>
                    <a:p>
                      <a:pPr algn="l"/>
                      <a:r>
                        <a:rPr lang="en-US" sz="6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1. </a:t>
                      </a:r>
                      <a:r>
                        <a:rPr lang="en-US" sz="6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2. </a:t>
                      </a:r>
                      <a:r>
                        <a:rPr lang="en-US" sz="6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53340" marR="26670" marT="40005" marB="13335">
                    <a:solidFill>
                      <a:srgbClr val="010101"/>
                    </a:solidFill>
                  </a:tcPr>
                </a:tc>
                <a:extLst>
                  <a:ext uri="{0D108BD9-81ED-4DB2-BD59-A6C34878D82A}">
                    <a16:rowId xmlns:a16="http://schemas.microsoft.com/office/drawing/2014/main" val="10001"/>
                  </a:ext>
                </a:extLst>
              </a:tr>
              <a:tr h="525153">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700" b="1" baseline="0" dirty="0">
                          <a:solidFill>
                            <a:srgbClr val="FFC000"/>
                          </a:solidFill>
                          <a:latin typeface="Arial" panose="020B0604020202020204" pitchFamily="34" charset="0"/>
                          <a:cs typeface="Arial" panose="020B0604020202020204" pitchFamily="34" charset="0"/>
                        </a:rPr>
                        <a:t>Ruler and Guides</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26670" marR="26670" marT="13335" marB="13335">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115432">
                <a:tc>
                  <a:txBody>
                    <a:bodyPr/>
                    <a:lstStyle/>
                    <a:p>
                      <a:endParaRPr lang="en-US" sz="600" dirty="0">
                        <a:solidFill>
                          <a:srgbClr val="1F3A4E"/>
                        </a:solidFill>
                      </a:endParaRPr>
                    </a:p>
                  </a:txBody>
                  <a:tcPr marL="26670" marR="26670" marT="13335" marB="13335">
                    <a:blipFill rotWithShape="1">
                      <a:blip r:embed="rId4"/>
                      <a:stretch>
                        <a:fillRect/>
                      </a:stretch>
                    </a:blipFill>
                  </a:tcPr>
                </a:tc>
                <a:tc>
                  <a:txBody>
                    <a:bodyPr/>
                    <a:lstStyle/>
                    <a:p>
                      <a:pPr marL="0" lvl="1" indent="0" algn="l" defTabSz="114300"/>
                      <a:r>
                        <a:rPr lang="en-US" sz="700" b="1" baseline="0" dirty="0">
                          <a:solidFill>
                            <a:srgbClr val="FFC000"/>
                          </a:solidFill>
                          <a:latin typeface="Arial" panose="020B0604020202020204" pitchFamily="34" charset="0"/>
                          <a:cs typeface="Arial" panose="020B0604020202020204" pitchFamily="34" charset="0"/>
                        </a:rPr>
                        <a:t>Headers and text containers</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53340" marR="26670" marT="40005" marB="13335">
                    <a:solidFill>
                      <a:srgbClr val="010101"/>
                    </a:solidFill>
                  </a:tcPr>
                </a:tc>
                <a:extLst>
                  <a:ext uri="{0D108BD9-81ED-4DB2-BD59-A6C34878D82A}">
                    <a16:rowId xmlns:a16="http://schemas.microsoft.com/office/drawing/2014/main" val="10003"/>
                  </a:ext>
                </a:extLst>
              </a:tr>
              <a:tr h="1026414">
                <a:tc gridSpan="2">
                  <a:txBody>
                    <a:bodyPr/>
                    <a:lstStyle/>
                    <a:p>
                      <a:r>
                        <a:rPr lang="en-US" sz="700" b="1" dirty="0">
                          <a:solidFill>
                            <a:srgbClr val="FFC000"/>
                          </a:solidFill>
                          <a:latin typeface="Arial" panose="020B0604020202020204" pitchFamily="34" charset="0"/>
                          <a:cs typeface="Arial" panose="020B0604020202020204" pitchFamily="34" charset="0"/>
                        </a:rPr>
                        <a:t>Adding content to the poster</a:t>
                      </a:r>
                    </a:p>
                    <a:p>
                      <a:r>
                        <a:rPr lang="en-US" sz="6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6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600" dirty="0">
                        <a:solidFill>
                          <a:srgbClr val="D9D9D9"/>
                        </a:solidFill>
                        <a:latin typeface="Arial" panose="020B0604020202020204" pitchFamily="34" charset="0"/>
                        <a:cs typeface="Arial" panose="020B0604020202020204" pitchFamily="34" charset="0"/>
                      </a:endParaRPr>
                    </a:p>
                  </a:txBody>
                  <a:tcPr marL="26670" marR="26670" marT="13335" marB="13335">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69348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53340" marR="26670" marT="40005" marB="13335">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8841">
                <a:tc gridSpan="2">
                  <a:txBody>
                    <a:bodyPr/>
                    <a:lstStyle/>
                    <a:p>
                      <a:endParaRPr lang="en-US" sz="600" dirty="0">
                        <a:solidFill>
                          <a:schemeClr val="bg1"/>
                        </a:solidFill>
                        <a:latin typeface="Arial" panose="020B0604020202020204" pitchFamily="34" charset="0"/>
                        <a:cs typeface="Arial" panose="020B0604020202020204" pitchFamily="34" charset="0"/>
                      </a:endParaRPr>
                    </a:p>
                  </a:txBody>
                  <a:tcPr marL="53340" marR="26670" marT="40005" marB="13335">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37341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Zoom in and look at your images at 100%-200% magnification. If they look clear, they will print well. </a:t>
                      </a:r>
                    </a:p>
                  </a:txBody>
                  <a:tcPr marL="53340" marR="26670" marT="40005" marB="13335">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92962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chemeClr val="bg1"/>
                        </a:solidFill>
                        <a:latin typeface="Arial"/>
                        <a:cs typeface="Arial"/>
                      </a:endParaRPr>
                    </a:p>
                  </a:txBody>
                  <a:tcPr marL="53340" marR="26670" marT="40005" marB="13335">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3036108" y="-24718"/>
          <a:ext cx="2750472" cy="10458310"/>
        </p:xfrm>
        <a:graphic>
          <a:graphicData uri="http://schemas.openxmlformats.org/drawingml/2006/table">
            <a:tbl>
              <a:tblPr firstRow="1" bandRow="1">
                <a:tableStyleId>{5C22544A-7EE6-4342-B048-85BDC9FD1C3A}</a:tableStyleId>
              </a:tblPr>
              <a:tblGrid>
                <a:gridCol w="975285">
                  <a:extLst>
                    <a:ext uri="{9D8B030D-6E8A-4147-A177-3AD203B41FA5}">
                      <a16:colId xmlns:a16="http://schemas.microsoft.com/office/drawing/2014/main" val="20000"/>
                    </a:ext>
                  </a:extLst>
                </a:gridCol>
                <a:gridCol w="402955">
                  <a:extLst>
                    <a:ext uri="{9D8B030D-6E8A-4147-A177-3AD203B41FA5}">
                      <a16:colId xmlns:a16="http://schemas.microsoft.com/office/drawing/2014/main" val="997673227"/>
                    </a:ext>
                  </a:extLst>
                </a:gridCol>
                <a:gridCol w="1372232">
                  <a:extLst>
                    <a:ext uri="{9D8B030D-6E8A-4147-A177-3AD203B41FA5}">
                      <a16:colId xmlns:a16="http://schemas.microsoft.com/office/drawing/2014/main" val="4164475170"/>
                    </a:ext>
                  </a:extLst>
                </a:gridCol>
              </a:tblGrid>
              <a:tr h="51229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200" b="0" spc="600" dirty="0">
                          <a:solidFill>
                            <a:srgbClr val="1F3A4E"/>
                          </a:solidFill>
                          <a:latin typeface="Arial Black" panose="020B0A04020102020204" pitchFamily="34" charset="0"/>
                        </a:rPr>
                        <a:t>QUICK START GUIDE</a:t>
                      </a:r>
                      <a:br>
                        <a:rPr lang="en-US" sz="1200" b="0" spc="600" dirty="0">
                          <a:solidFill>
                            <a:srgbClr val="1F3A4E"/>
                          </a:solidFill>
                          <a:latin typeface="Arial Black" panose="020B0A04020102020204" pitchFamily="34" charset="0"/>
                        </a:rPr>
                      </a:br>
                      <a:r>
                        <a:rPr lang="en-US" sz="900" b="1" spc="0" dirty="0">
                          <a:solidFill>
                            <a:srgbClr val="FF0000"/>
                          </a:solidFill>
                          <a:latin typeface="Trebuchet MS" pitchFamily="34" charset="0"/>
                        </a:rPr>
                        <a:t>(THIS SIDEBAR WILL NOT PRINT)</a:t>
                      </a:r>
                      <a:endParaRPr lang="en-US" sz="1200" b="1" spc="600" dirty="0">
                        <a:solidFill>
                          <a:schemeClr val="bg1"/>
                        </a:solidFill>
                        <a:latin typeface="Trebuchet MS" pitchFamily="34" charset="0"/>
                      </a:endParaRPr>
                    </a:p>
                  </a:txBody>
                  <a:tcPr marL="53340" marR="26670" marT="40005" marB="1333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622571">
                <a:tc gridSpan="3">
                  <a:txBody>
                    <a:bodyPr/>
                    <a:lstStyle/>
                    <a:p>
                      <a:pPr algn="l"/>
                      <a:r>
                        <a:rPr lang="en-US" sz="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7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7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700" dirty="0">
                        <a:solidFill>
                          <a:srgbClr val="FFC000"/>
                        </a:solidFill>
                      </a:endParaRPr>
                    </a:p>
                    <a:p>
                      <a:pPr marL="0" indent="0" algn="l" defTabSz="114300"/>
                      <a:endParaRPr lang="en-US" sz="7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7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7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7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53340" marR="26670" marT="40005" marB="13335">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069751">
                <a:tc gridSpan="3">
                  <a:txBody>
                    <a:bodyPr/>
                    <a:lstStyle/>
                    <a:p>
                      <a:r>
                        <a:rPr lang="en-US" sz="800" b="1" dirty="0">
                          <a:solidFill>
                            <a:srgbClr val="FFC000"/>
                          </a:solidFill>
                          <a:latin typeface="Arial" panose="020B0604020202020204" pitchFamily="34" charset="0"/>
                          <a:cs typeface="Arial" panose="020B0604020202020204" pitchFamily="34" charset="0"/>
                        </a:rPr>
                        <a:t>How to change the column layout configuration</a:t>
                      </a:r>
                    </a:p>
                    <a:p>
                      <a:r>
                        <a:rPr lang="en-US" sz="7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700" dirty="0">
                          <a:solidFill>
                            <a:srgbClr val="D9D9D9"/>
                          </a:solidFill>
                          <a:latin typeface="Arial" panose="020B0604020202020204" pitchFamily="34" charset="0"/>
                          <a:cs typeface="Arial" panose="020B0604020202020204" pitchFamily="34" charset="0"/>
                        </a:rPr>
                        <a:t>You can see a tutorial here: </a:t>
                      </a:r>
                      <a:r>
                        <a:rPr lang="en-US" sz="700" u="sng" dirty="0">
                          <a:solidFill>
                            <a:srgbClr val="FFC000"/>
                          </a:solidFill>
                          <a:latin typeface="Arial" panose="020B0604020202020204" pitchFamily="34" charset="0"/>
                          <a:cs typeface="Arial" panose="020B0604020202020204" pitchFamily="34" charset="0"/>
                        </a:rPr>
                        <a:t>https://</a:t>
                      </a:r>
                      <a:r>
                        <a:rPr lang="en-US" sz="700" u="sng" dirty="0" err="1">
                          <a:solidFill>
                            <a:srgbClr val="FFC000"/>
                          </a:solidFill>
                          <a:latin typeface="Arial" panose="020B0604020202020204" pitchFamily="34" charset="0"/>
                          <a:cs typeface="Arial" panose="020B0604020202020204" pitchFamily="34" charset="0"/>
                        </a:rPr>
                        <a:t>www.posterpresentations.com</a:t>
                      </a:r>
                      <a:r>
                        <a:rPr lang="en-US" sz="700" u="sng" dirty="0">
                          <a:solidFill>
                            <a:srgbClr val="FFC000"/>
                          </a:solidFill>
                          <a:latin typeface="Arial" panose="020B0604020202020204" pitchFamily="34" charset="0"/>
                          <a:cs typeface="Arial" panose="020B0604020202020204" pitchFamily="34" charset="0"/>
                        </a:rPr>
                        <a:t>/how-to-change-the-column-</a:t>
                      </a:r>
                      <a:r>
                        <a:rPr lang="en-US" sz="700" u="sng" dirty="0" err="1">
                          <a:solidFill>
                            <a:srgbClr val="FFC000"/>
                          </a:solidFill>
                          <a:latin typeface="Arial" panose="020B0604020202020204" pitchFamily="34" charset="0"/>
                          <a:cs typeface="Arial" panose="020B0604020202020204" pitchFamily="34" charset="0"/>
                        </a:rPr>
                        <a:t>configuration.html</a:t>
                      </a:r>
                      <a:endParaRPr lang="en-US" sz="2500" u="sng" dirty="0">
                        <a:solidFill>
                          <a:srgbClr val="FFC000"/>
                        </a:solidFill>
                      </a:endParaRPr>
                    </a:p>
                  </a:txBody>
                  <a:tcPr marL="53340" marR="26670" marT="40005" marB="13335">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50998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panose="020B0604020202020204" pitchFamily="34" charset="0"/>
                          <a:cs typeface="Arial" panose="020B0604020202020204" pitchFamily="34" charset="0"/>
                        </a:rPr>
                        <a:t>The Quick Start</a:t>
                      </a:r>
                      <a:r>
                        <a:rPr lang="en-US" sz="700" baseline="0" noProof="0" dirty="0">
                          <a:solidFill>
                            <a:srgbClr val="D9D9D9"/>
                          </a:solidFill>
                          <a:latin typeface="Arial" panose="020B0604020202020204" pitchFamily="34" charset="0"/>
                          <a:cs typeface="Arial" panose="020B0604020202020204" pitchFamily="34" charset="0"/>
                        </a:rPr>
                        <a:t> Guides</a:t>
                      </a:r>
                      <a:r>
                        <a:rPr lang="en-US" sz="700" noProof="0" dirty="0">
                          <a:solidFill>
                            <a:srgbClr val="D9D9D9"/>
                          </a:solidFill>
                          <a:latin typeface="Arial" panose="020B0604020202020204" pitchFamily="34" charset="0"/>
                          <a:cs typeface="Arial" panose="020B0604020202020204" pitchFamily="34" charset="0"/>
                        </a:rPr>
                        <a:t> </a:t>
                      </a:r>
                      <a:r>
                        <a:rPr lang="en-US" sz="700" u="sng" noProof="0" dirty="0">
                          <a:solidFill>
                            <a:srgbClr val="D9D9D9"/>
                          </a:solidFill>
                          <a:latin typeface="Arial" panose="020B0604020202020204" pitchFamily="34" charset="0"/>
                          <a:cs typeface="Arial" panose="020B0604020202020204" pitchFamily="34" charset="0"/>
                        </a:rPr>
                        <a:t>are outside the template’s printable area</a:t>
                      </a:r>
                      <a:r>
                        <a:rPr lang="en-US" sz="700" noProof="0" dirty="0">
                          <a:solidFill>
                            <a:srgbClr val="D9D9D9"/>
                          </a:solidFill>
                          <a:latin typeface="Arial" panose="020B0604020202020204" pitchFamily="34" charset="0"/>
                          <a:cs typeface="Arial" panose="020B0604020202020204" pitchFamily="34" charset="0"/>
                        </a:rPr>
                        <a:t> and they will not be on the printed poster</a:t>
                      </a:r>
                      <a:r>
                        <a:rPr lang="en-US" sz="7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baseline="0" noProof="0" dirty="0">
                          <a:solidFill>
                            <a:srgbClr val="D9D9D9"/>
                          </a:solidFill>
                          <a:latin typeface="Arial" panose="020B0604020202020204" pitchFamily="34" charset="0"/>
                          <a:cs typeface="Arial" panose="020B0604020202020204" pitchFamily="34" charset="0"/>
                        </a:rPr>
                        <a:t>To hide the guides click on the </a:t>
                      </a:r>
                      <a:r>
                        <a:rPr lang="en-US" sz="700" b="1" baseline="0" noProof="0" dirty="0">
                          <a:solidFill>
                            <a:srgbClr val="D9D9D9"/>
                          </a:solidFill>
                          <a:latin typeface="Arial" panose="020B0604020202020204" pitchFamily="34" charset="0"/>
                          <a:cs typeface="Arial" panose="020B0604020202020204" pitchFamily="34" charset="0"/>
                        </a:rPr>
                        <a:t>Home</a:t>
                      </a:r>
                      <a:r>
                        <a:rPr lang="en-US" sz="7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700" b="1" baseline="0" noProof="0" dirty="0">
                          <a:solidFill>
                            <a:srgbClr val="D9D9D9"/>
                          </a:solidFill>
                          <a:latin typeface="Arial" panose="020B0604020202020204" pitchFamily="34" charset="0"/>
                          <a:cs typeface="Arial" panose="020B0604020202020204" pitchFamily="34" charset="0"/>
                        </a:rPr>
                        <a:t>Layout</a:t>
                      </a:r>
                      <a:r>
                        <a:rPr lang="en-US" sz="7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700" b="1" baseline="0" noProof="0" dirty="0">
                          <a:solidFill>
                            <a:srgbClr val="D9D9D9"/>
                          </a:solidFill>
                          <a:latin typeface="Arial" panose="020B0604020202020204" pitchFamily="34" charset="0"/>
                          <a:cs typeface="Arial" panose="020B0604020202020204" pitchFamily="34" charset="0"/>
                        </a:rPr>
                        <a:t>Without Guides </a:t>
                      </a:r>
                      <a:r>
                        <a:rPr lang="en-US" sz="700" b="0" baseline="0" noProof="0" dirty="0">
                          <a:solidFill>
                            <a:srgbClr val="D9D9D9"/>
                          </a:solidFill>
                          <a:latin typeface="Arial" panose="020B0604020202020204" pitchFamily="34" charset="0"/>
                          <a:cs typeface="Arial" panose="020B0604020202020204" pitchFamily="34" charset="0"/>
                        </a:rPr>
                        <a:t>layout</a:t>
                      </a:r>
                      <a:r>
                        <a:rPr lang="en-US" sz="700" baseline="0" noProof="0" dirty="0">
                          <a:solidFill>
                            <a:srgbClr val="D9D9D9"/>
                          </a:solidFill>
                          <a:latin typeface="Arial" panose="020B0604020202020204" pitchFamily="34" charset="0"/>
                          <a:cs typeface="Arial" panose="020B0604020202020204" pitchFamily="34" charset="0"/>
                        </a:rPr>
                        <a:t>.</a:t>
                      </a:r>
                      <a:endParaRPr lang="en-US" sz="7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solidFill>
                      <a:srgbClr val="010101"/>
                    </a:solidFill>
                  </a:tcPr>
                </a:tc>
                <a:extLst>
                  <a:ext uri="{0D108BD9-81ED-4DB2-BD59-A6C34878D82A}">
                    <a16:rowId xmlns:a16="http://schemas.microsoft.com/office/drawing/2014/main" val="10005"/>
                  </a:ext>
                </a:extLst>
              </a:tr>
              <a:tr h="84242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102916">
                <a:tc gridSpan="2">
                  <a:txBody>
                    <a:bodyPr/>
                    <a:lstStyle/>
                    <a:p>
                      <a:r>
                        <a:rPr lang="en-US" sz="800" b="1" dirty="0">
                          <a:solidFill>
                            <a:srgbClr val="FFC000"/>
                          </a:solidFill>
                          <a:latin typeface="Arial" panose="020B0604020202020204" pitchFamily="34" charset="0"/>
                          <a:cs typeface="Arial" panose="020B0604020202020204" pitchFamily="34" charset="0"/>
                        </a:rPr>
                        <a:t>How to</a:t>
                      </a:r>
                      <a:r>
                        <a:rPr lang="en-US" sz="800" b="1" baseline="0" dirty="0">
                          <a:solidFill>
                            <a:srgbClr val="FFC000"/>
                          </a:solidFill>
                          <a:latin typeface="Arial" panose="020B0604020202020204" pitchFamily="34" charset="0"/>
                          <a:cs typeface="Arial" panose="020B0604020202020204" pitchFamily="34" charset="0"/>
                        </a:rPr>
                        <a:t> preview your poster prior to printing</a:t>
                      </a:r>
                      <a:endParaRPr lang="en-US" sz="800" b="1" dirty="0">
                        <a:solidFill>
                          <a:srgbClr val="FFC000"/>
                        </a:solidFill>
                        <a:latin typeface="Arial" panose="020B0604020202020204" pitchFamily="34" charset="0"/>
                        <a:cs typeface="Arial" panose="020B0604020202020204" pitchFamily="34" charset="0"/>
                      </a:endParaRPr>
                    </a:p>
                    <a:p>
                      <a:r>
                        <a:rPr lang="en-US" sz="700" dirty="0">
                          <a:solidFill>
                            <a:srgbClr val="D9D9D9"/>
                          </a:solidFill>
                          <a:latin typeface="Arial" panose="020B0604020202020204" pitchFamily="34" charset="0"/>
                          <a:cs typeface="Arial" panose="020B0604020202020204" pitchFamily="34" charset="0"/>
                        </a:rPr>
                        <a:t>You can preview your poster at any time by pressing the </a:t>
                      </a:r>
                      <a:r>
                        <a:rPr lang="en-US" sz="700" dirty="0">
                          <a:solidFill>
                            <a:srgbClr val="FFC000"/>
                          </a:solidFill>
                          <a:latin typeface="Arial" panose="020B0604020202020204" pitchFamily="34" charset="0"/>
                          <a:cs typeface="Arial" panose="020B0604020202020204" pitchFamily="34" charset="0"/>
                        </a:rPr>
                        <a:t>F5 key</a:t>
                      </a:r>
                      <a:r>
                        <a:rPr lang="en-US" sz="7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700" dirty="0">
                          <a:solidFill>
                            <a:srgbClr val="FFC000"/>
                          </a:solidFill>
                          <a:latin typeface="Arial" panose="020B0604020202020204" pitchFamily="34" charset="0"/>
                          <a:cs typeface="Arial" panose="020B0604020202020204" pitchFamily="34" charset="0"/>
                        </a:rPr>
                        <a:t>ESC key </a:t>
                      </a:r>
                      <a:r>
                        <a:rPr lang="en-US" sz="700" dirty="0">
                          <a:solidFill>
                            <a:srgbClr val="D9D9D9"/>
                          </a:solidFill>
                          <a:latin typeface="Arial" panose="020B0604020202020204" pitchFamily="34" charset="0"/>
                          <a:cs typeface="Arial" panose="020B0604020202020204" pitchFamily="34" charset="0"/>
                        </a:rPr>
                        <a:t>to exit Preview.</a:t>
                      </a:r>
                    </a:p>
                  </a:txBody>
                  <a:tcPr marL="53340" marR="26670" marT="40005" marB="13335">
                    <a:solidFill>
                      <a:srgbClr val="010101"/>
                    </a:solidFill>
                  </a:tcPr>
                </a:tc>
                <a:tc hMerge="1">
                  <a:txBody>
                    <a:bodyPr/>
                    <a:lstStyle/>
                    <a:p>
                      <a:endParaRPr lang="en-US"/>
                    </a:p>
                  </a:txBody>
                  <a:tcPr/>
                </a:tc>
                <a:tc>
                  <a:txBody>
                    <a:bodyPr/>
                    <a:lstStyle/>
                    <a:p>
                      <a:pPr algn="ctr"/>
                      <a:r>
                        <a:rPr lang="en-US" sz="3400" b="1" dirty="0">
                          <a:solidFill>
                            <a:srgbClr val="D9D9D9"/>
                          </a:solidFill>
                          <a:latin typeface="Arial" panose="020B0604020202020204" pitchFamily="34" charset="0"/>
                          <a:cs typeface="Arial" panose="020B0604020202020204" pitchFamily="34" charset="0"/>
                        </a:rPr>
                        <a:t>F5</a:t>
                      </a:r>
                      <a:r>
                        <a:rPr lang="en-US" sz="700" baseline="0" dirty="0">
                          <a:solidFill>
                            <a:srgbClr val="D9D9D9"/>
                          </a:solidFill>
                          <a:latin typeface="Arial" panose="020B0604020202020204" pitchFamily="34" charset="0"/>
                          <a:cs typeface="Arial" panose="020B0604020202020204" pitchFamily="34" charset="0"/>
                        </a:rPr>
                        <a:t> </a:t>
                      </a:r>
                      <a:endParaRPr lang="en-US" sz="2500" dirty="0"/>
                    </a:p>
                  </a:txBody>
                  <a:tcPr marL="53340" marR="26670" marT="40005" marB="13335" anchor="ctr">
                    <a:solidFill>
                      <a:schemeClr val="tx1">
                        <a:lumMod val="95000"/>
                        <a:lumOff val="5000"/>
                      </a:schemeClr>
                    </a:solidFill>
                  </a:tcPr>
                </a:tc>
                <a:extLst>
                  <a:ext uri="{0D108BD9-81ED-4DB2-BD59-A6C34878D82A}">
                    <a16:rowId xmlns:a16="http://schemas.microsoft.com/office/drawing/2014/main" val="10006"/>
                  </a:ext>
                </a:extLst>
              </a:tr>
              <a:tr h="165491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a:cs typeface="Arial"/>
                        </a:rPr>
                        <a:t>When you are ready to have your poster printed go online to </a:t>
                      </a:r>
                      <a:r>
                        <a:rPr lang="en-US" sz="700" noProof="0" dirty="0" err="1">
                          <a:solidFill>
                            <a:srgbClr val="FFC000"/>
                          </a:solidFill>
                          <a:latin typeface="Arial"/>
                          <a:cs typeface="Arial"/>
                        </a:rPr>
                        <a:t>PosterPresentations.com</a:t>
                      </a:r>
                      <a:r>
                        <a:rPr lang="en-US" sz="700" noProof="0" dirty="0">
                          <a:solidFill>
                            <a:srgbClr val="D9D9D9"/>
                          </a:solidFill>
                          <a:latin typeface="Arial"/>
                          <a:cs typeface="Arial"/>
                        </a:rPr>
                        <a:t> and click on the "</a:t>
                      </a:r>
                      <a:r>
                        <a:rPr lang="en-US" sz="700" noProof="0" dirty="0">
                          <a:solidFill>
                            <a:srgbClr val="FFC000"/>
                          </a:solidFill>
                          <a:latin typeface="Arial"/>
                          <a:cs typeface="Arial"/>
                        </a:rPr>
                        <a:t>Order Your Poster</a:t>
                      </a:r>
                      <a:r>
                        <a:rPr lang="en-US" sz="7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700" noProof="0" dirty="0">
                          <a:solidFill>
                            <a:srgbClr val="D9D9D9"/>
                          </a:solidFill>
                          <a:latin typeface="Arial"/>
                          <a:cs typeface="Arial"/>
                        </a:rPr>
                      </a:br>
                      <a:r>
                        <a:rPr lang="en-US" sz="700" noProof="0" dirty="0">
                          <a:solidFill>
                            <a:srgbClr val="D9D9D9"/>
                          </a:solidFill>
                          <a:latin typeface="Arial"/>
                          <a:cs typeface="Arial"/>
                        </a:rPr>
                        <a:t>Go to </a:t>
                      </a:r>
                      <a:r>
                        <a:rPr lang="en-US" sz="700" noProof="0" dirty="0" err="1">
                          <a:solidFill>
                            <a:srgbClr val="FFC000"/>
                          </a:solidFill>
                          <a:latin typeface="Arial"/>
                          <a:cs typeface="Arial"/>
                        </a:rPr>
                        <a:t>PosterPresentations.com</a:t>
                      </a:r>
                      <a:r>
                        <a:rPr lang="en-US" sz="700" noProof="0" dirty="0">
                          <a:solidFill>
                            <a:srgbClr val="D9D9D9"/>
                          </a:solidFill>
                          <a:latin typeface="Arial"/>
                          <a:cs typeface="Arial"/>
                        </a:rPr>
                        <a:t> for more information.</a:t>
                      </a:r>
                    </a:p>
                  </a:txBody>
                  <a:tcPr marL="53340" marR="26670" marT="40005" marB="1333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95144">
                <a:tc gridSpan="3">
                  <a:txBody>
                    <a:bodyPr/>
                    <a:lstStyle/>
                    <a:p>
                      <a:endParaRPr lang="en-US" sz="700" dirty="0">
                        <a:solidFill>
                          <a:srgbClr val="1F3A4E"/>
                        </a:solidFill>
                      </a:endParaRPr>
                    </a:p>
                  </a:txBody>
                  <a:tcPr marL="53340" marR="26670" marT="40005" marB="13335">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936893">
                <a:tc>
                  <a:txBody>
                    <a:bodyPr/>
                    <a:lstStyle/>
                    <a:p>
                      <a:pPr>
                        <a:lnSpc>
                          <a:spcPts val="2600"/>
                        </a:lnSpc>
                      </a:pPr>
                      <a:r>
                        <a:rPr lang="en-US" sz="600" dirty="0">
                          <a:solidFill>
                            <a:schemeClr val="bg1">
                              <a:lumMod val="85000"/>
                            </a:schemeClr>
                          </a:solidFill>
                          <a:latin typeface="Arial"/>
                          <a:cs typeface="Arial"/>
                        </a:rPr>
                        <a:t>© 2019</a:t>
                      </a:r>
                      <a:r>
                        <a:rPr lang="en-US" sz="600" baseline="0" dirty="0">
                          <a:solidFill>
                            <a:schemeClr val="bg1">
                              <a:lumMod val="85000"/>
                            </a:schemeClr>
                          </a:solidFill>
                          <a:latin typeface="Arial"/>
                          <a:cs typeface="Arial"/>
                        </a:rPr>
                        <a:t> </a:t>
                      </a:r>
                      <a:r>
                        <a:rPr lang="en-US" sz="600" dirty="0" err="1">
                          <a:solidFill>
                            <a:schemeClr val="bg1">
                              <a:lumMod val="85000"/>
                            </a:schemeClr>
                          </a:solidFill>
                          <a:latin typeface="Arial"/>
                          <a:cs typeface="Arial"/>
                        </a:rPr>
                        <a:t>PosterPresentations.com</a:t>
                      </a:r>
                      <a:br>
                        <a:rPr lang="en-US" sz="600" dirty="0">
                          <a:solidFill>
                            <a:schemeClr val="bg1">
                              <a:lumMod val="85000"/>
                            </a:schemeClr>
                          </a:solidFill>
                          <a:latin typeface="Arial"/>
                          <a:cs typeface="Arial"/>
                        </a:rPr>
                      </a:br>
                      <a:r>
                        <a:rPr lang="en-US" sz="600" dirty="0">
                          <a:solidFill>
                            <a:schemeClr val="bg1">
                              <a:lumMod val="85000"/>
                            </a:schemeClr>
                          </a:solidFill>
                          <a:latin typeface="Arial"/>
                          <a:cs typeface="Arial"/>
                        </a:rPr>
                        <a:t>2117 Fourth Street ,</a:t>
                      </a:r>
                      <a:r>
                        <a:rPr lang="en-US" sz="600" baseline="0" dirty="0">
                          <a:solidFill>
                            <a:schemeClr val="bg1">
                              <a:lumMod val="85000"/>
                            </a:schemeClr>
                          </a:solidFill>
                          <a:latin typeface="Arial"/>
                          <a:cs typeface="Arial"/>
                        </a:rPr>
                        <a:t> STE C        </a:t>
                      </a:r>
                    </a:p>
                    <a:p>
                      <a:pPr>
                        <a:lnSpc>
                          <a:spcPts val="2600"/>
                        </a:lnSpc>
                      </a:pPr>
                      <a:r>
                        <a:rPr lang="en-US" sz="600" baseline="0" dirty="0">
                          <a:solidFill>
                            <a:schemeClr val="bg1">
                              <a:lumMod val="85000"/>
                            </a:schemeClr>
                          </a:solidFill>
                          <a:latin typeface="Arial"/>
                          <a:cs typeface="Arial"/>
                        </a:rPr>
                        <a:t>Berkeley CA 94710 USA</a:t>
                      </a:r>
                      <a:endParaRPr lang="en-US" sz="600" dirty="0">
                        <a:solidFill>
                          <a:schemeClr val="bg1">
                            <a:lumMod val="85000"/>
                          </a:schemeClr>
                        </a:solidFill>
                        <a:latin typeface="Arial"/>
                        <a:cs typeface="Arial"/>
                      </a:endParaRPr>
                    </a:p>
                  </a:txBody>
                  <a:tcPr marL="53340" marR="26670" marT="40005" marB="13335">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700" b="1" dirty="0">
                          <a:solidFill>
                            <a:srgbClr val="D0D0D0"/>
                          </a:solidFill>
                          <a:latin typeface="Arial"/>
                          <a:cs typeface="Arial"/>
                        </a:rPr>
                        <a:t>For complete tutorials</a:t>
                      </a:r>
                      <a:r>
                        <a:rPr lang="en-US" sz="7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500" b="1" dirty="0">
                          <a:solidFill>
                            <a:srgbClr val="FFC000"/>
                          </a:solidFill>
                          <a:latin typeface="Arial"/>
                          <a:cs typeface="Arial"/>
                        </a:rPr>
                        <a:t>https://</a:t>
                      </a:r>
                      <a:r>
                        <a:rPr lang="en-US" sz="500" b="1" dirty="0" err="1">
                          <a:solidFill>
                            <a:srgbClr val="FFC000"/>
                          </a:solidFill>
                          <a:latin typeface="Arial"/>
                          <a:cs typeface="Arial"/>
                        </a:rPr>
                        <a:t>www.posterpresentations.com</a:t>
                      </a:r>
                      <a:r>
                        <a:rPr lang="en-US" sz="500" b="1" dirty="0">
                          <a:solidFill>
                            <a:srgbClr val="FFC000"/>
                          </a:solidFill>
                          <a:latin typeface="Arial"/>
                          <a:cs typeface="Arial"/>
                        </a:rPr>
                        <a:t>/</a:t>
                      </a:r>
                      <a:r>
                        <a:rPr lang="en-US" sz="500" b="1" dirty="0" err="1">
                          <a:solidFill>
                            <a:srgbClr val="FFC000"/>
                          </a:solidFill>
                          <a:latin typeface="Arial"/>
                          <a:cs typeface="Arial"/>
                        </a:rPr>
                        <a:t>helpdesk.html</a:t>
                      </a:r>
                      <a:endParaRPr lang="en-US" sz="500" dirty="0">
                        <a:solidFill>
                          <a:schemeClr val="bg1">
                            <a:lumMod val="85000"/>
                          </a:schemeClr>
                        </a:solidFill>
                        <a:latin typeface="Arial"/>
                        <a:cs typeface="Arial"/>
                      </a:endParaRPr>
                    </a:p>
                  </a:txBody>
                  <a:tcPr marL="53340" marR="26670" marT="40005" marB="13335">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1280242" rtl="0" eaLnBrk="1" latinLnBrk="0" hangingPunct="1">
        <a:spcBef>
          <a:spcPct val="0"/>
        </a:spcBef>
        <a:buNone/>
        <a:defRPr sz="2567" kern="1200">
          <a:solidFill>
            <a:schemeClr val="bg1"/>
          </a:solidFill>
          <a:latin typeface="Trebuchet MS" pitchFamily="34" charset="0"/>
          <a:ea typeface="+mj-ea"/>
          <a:cs typeface="+mj-cs"/>
        </a:defRPr>
      </a:lvl1pPr>
    </p:titleStyle>
    <p:bodyStyle>
      <a:lvl1pPr marL="480091" indent="-480091" algn="l" defTabSz="1280242" rtl="0" eaLnBrk="1" latinLnBrk="0" hangingPunct="1">
        <a:spcBef>
          <a:spcPct val="20000"/>
        </a:spcBef>
        <a:buFont typeface="Arial" pitchFamily="34" charset="0"/>
        <a:buChar char="•"/>
        <a:defRPr sz="4492" kern="1200">
          <a:solidFill>
            <a:schemeClr val="tx1"/>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80242" rtl="0" eaLnBrk="1" latinLnBrk="0" hangingPunct="1">
        <a:defRPr sz="2509" kern="1200">
          <a:solidFill>
            <a:schemeClr val="tx1"/>
          </a:solidFill>
          <a:latin typeface="+mn-lt"/>
          <a:ea typeface="+mn-ea"/>
          <a:cs typeface="+mn-cs"/>
        </a:defRPr>
      </a:lvl1pPr>
      <a:lvl2pPr marL="640121" algn="l" defTabSz="1280242" rtl="0" eaLnBrk="1" latinLnBrk="0" hangingPunct="1">
        <a:defRPr sz="2509" kern="1200">
          <a:solidFill>
            <a:schemeClr val="tx1"/>
          </a:solidFill>
          <a:latin typeface="+mn-lt"/>
          <a:ea typeface="+mn-ea"/>
          <a:cs typeface="+mn-cs"/>
        </a:defRPr>
      </a:lvl2pPr>
      <a:lvl3pPr marL="1280242" algn="l" defTabSz="1280242" rtl="0" eaLnBrk="1" latinLnBrk="0" hangingPunct="1">
        <a:defRPr sz="2509" kern="1200">
          <a:solidFill>
            <a:schemeClr val="tx1"/>
          </a:solidFill>
          <a:latin typeface="+mn-lt"/>
          <a:ea typeface="+mn-ea"/>
          <a:cs typeface="+mn-cs"/>
        </a:defRPr>
      </a:lvl3pPr>
      <a:lvl4pPr marL="1920363" algn="l" defTabSz="1280242" rtl="0" eaLnBrk="1" latinLnBrk="0" hangingPunct="1">
        <a:defRPr sz="2509" kern="1200">
          <a:solidFill>
            <a:schemeClr val="tx1"/>
          </a:solidFill>
          <a:latin typeface="+mn-lt"/>
          <a:ea typeface="+mn-ea"/>
          <a:cs typeface="+mn-cs"/>
        </a:defRPr>
      </a:lvl4pPr>
      <a:lvl5pPr marL="2560485" algn="l" defTabSz="1280242" rtl="0" eaLnBrk="1" latinLnBrk="0" hangingPunct="1">
        <a:defRPr sz="2509" kern="1200">
          <a:solidFill>
            <a:schemeClr val="tx1"/>
          </a:solidFill>
          <a:latin typeface="+mn-lt"/>
          <a:ea typeface="+mn-ea"/>
          <a:cs typeface="+mn-cs"/>
        </a:defRPr>
      </a:lvl5pPr>
      <a:lvl6pPr marL="3200606" algn="l" defTabSz="1280242" rtl="0" eaLnBrk="1" latinLnBrk="0" hangingPunct="1">
        <a:defRPr sz="2509" kern="1200">
          <a:solidFill>
            <a:schemeClr val="tx1"/>
          </a:solidFill>
          <a:latin typeface="+mn-lt"/>
          <a:ea typeface="+mn-ea"/>
          <a:cs typeface="+mn-cs"/>
        </a:defRPr>
      </a:lvl6pPr>
      <a:lvl7pPr marL="3840727" algn="l" defTabSz="1280242" rtl="0" eaLnBrk="1" latinLnBrk="0" hangingPunct="1">
        <a:defRPr sz="2509" kern="1200">
          <a:solidFill>
            <a:schemeClr val="tx1"/>
          </a:solidFill>
          <a:latin typeface="+mn-lt"/>
          <a:ea typeface="+mn-ea"/>
          <a:cs typeface="+mn-cs"/>
        </a:defRPr>
      </a:lvl7pPr>
      <a:lvl8pPr marL="4480848" algn="l" defTabSz="1280242" rtl="0" eaLnBrk="1" latinLnBrk="0" hangingPunct="1">
        <a:defRPr sz="2509" kern="1200">
          <a:solidFill>
            <a:schemeClr val="tx1"/>
          </a:solidFill>
          <a:latin typeface="+mn-lt"/>
          <a:ea typeface="+mn-ea"/>
          <a:cs typeface="+mn-cs"/>
        </a:defRPr>
      </a:lvl8pPr>
      <a:lvl9pPr marL="5120969" algn="l" defTabSz="1280242" rtl="0" eaLnBrk="1" latinLnBrk="0" hangingPunct="1">
        <a:defRPr sz="2509"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130105" y="1353075"/>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40" name="Rounded Rectangle 39"/>
          <p:cNvSpPr/>
          <p:nvPr userDrawn="1"/>
        </p:nvSpPr>
        <p:spPr>
          <a:xfrm>
            <a:off x="3333440" y="1353074"/>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42" name="Rounded Rectangle 41"/>
          <p:cNvSpPr/>
          <p:nvPr userDrawn="1"/>
        </p:nvSpPr>
        <p:spPr>
          <a:xfrm>
            <a:off x="6536775" y="1353074"/>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64" name="Rounded Rectangle 63"/>
          <p:cNvSpPr/>
          <p:nvPr userDrawn="1"/>
        </p:nvSpPr>
        <p:spPr>
          <a:xfrm>
            <a:off x="9740110" y="1353075"/>
            <a:ext cx="2933700" cy="772651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66" name="Group 65"/>
          <p:cNvGrpSpPr/>
          <p:nvPr userDrawn="1"/>
        </p:nvGrpSpPr>
        <p:grpSpPr>
          <a:xfrm rot="10800000">
            <a:off x="-10675" y="9159758"/>
            <a:ext cx="12812275" cy="438150"/>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sp>
        <p:nvSpPr>
          <p:cNvPr id="70" name="Text Box 14"/>
          <p:cNvSpPr txBox="1">
            <a:spLocks noChangeArrowheads="1"/>
          </p:cNvSpPr>
          <p:nvPr userDrawn="1"/>
        </p:nvSpPr>
        <p:spPr bwMode="auto">
          <a:xfrm>
            <a:off x="292576" y="9378928"/>
            <a:ext cx="1104362" cy="94678"/>
          </a:xfrm>
          <a:prstGeom prst="rect">
            <a:avLst/>
          </a:prstGeom>
          <a:noFill/>
          <a:ln w="9525">
            <a:noFill/>
            <a:miter lim="800000"/>
            <a:headEnd/>
            <a:tailEnd/>
          </a:ln>
          <a:effectLst/>
        </p:spPr>
        <p:txBody>
          <a:bodyPr wrap="square" lIns="22837" tIns="11416" rIns="22837" bIns="11416">
            <a:spAutoFit/>
          </a:bodyPr>
          <a:lstStyle/>
          <a:p>
            <a:pPr eaLnBrk="0" hangingPunct="0">
              <a:lnSpc>
                <a:spcPct val="65000"/>
              </a:lnSpc>
              <a:spcBef>
                <a:spcPct val="50000"/>
              </a:spcBef>
              <a:defRPr/>
            </a:pPr>
            <a:r>
              <a:rPr lang="en-US" sz="17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306"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12630" y="3292"/>
            <a:ext cx="12805739" cy="1201689"/>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1280242" rtl="0" eaLnBrk="1" latinLnBrk="0" hangingPunct="1">
        <a:spcBef>
          <a:spcPct val="0"/>
        </a:spcBef>
        <a:buNone/>
        <a:defRPr sz="2567" kern="1200">
          <a:solidFill>
            <a:schemeClr val="bg1"/>
          </a:solidFill>
          <a:latin typeface="Trebuchet MS" pitchFamily="34" charset="0"/>
          <a:ea typeface="+mj-ea"/>
          <a:cs typeface="+mj-cs"/>
        </a:defRPr>
      </a:lvl1pPr>
    </p:titleStyle>
    <p:bodyStyle>
      <a:lvl1pPr marL="480091" indent="-480091" algn="l" defTabSz="1280242" rtl="0" eaLnBrk="1" latinLnBrk="0" hangingPunct="1">
        <a:spcBef>
          <a:spcPct val="20000"/>
        </a:spcBef>
        <a:buFont typeface="Arial" pitchFamily="34" charset="0"/>
        <a:buChar char="•"/>
        <a:defRPr sz="4492" kern="1200">
          <a:solidFill>
            <a:schemeClr val="tx1"/>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80242" rtl="0" eaLnBrk="1" latinLnBrk="0" hangingPunct="1">
        <a:defRPr sz="2509" kern="1200">
          <a:solidFill>
            <a:schemeClr val="tx1"/>
          </a:solidFill>
          <a:latin typeface="+mn-lt"/>
          <a:ea typeface="+mn-ea"/>
          <a:cs typeface="+mn-cs"/>
        </a:defRPr>
      </a:lvl1pPr>
      <a:lvl2pPr marL="640121" algn="l" defTabSz="1280242" rtl="0" eaLnBrk="1" latinLnBrk="0" hangingPunct="1">
        <a:defRPr sz="2509" kern="1200">
          <a:solidFill>
            <a:schemeClr val="tx1"/>
          </a:solidFill>
          <a:latin typeface="+mn-lt"/>
          <a:ea typeface="+mn-ea"/>
          <a:cs typeface="+mn-cs"/>
        </a:defRPr>
      </a:lvl2pPr>
      <a:lvl3pPr marL="1280242" algn="l" defTabSz="1280242" rtl="0" eaLnBrk="1" latinLnBrk="0" hangingPunct="1">
        <a:defRPr sz="2509" kern="1200">
          <a:solidFill>
            <a:schemeClr val="tx1"/>
          </a:solidFill>
          <a:latin typeface="+mn-lt"/>
          <a:ea typeface="+mn-ea"/>
          <a:cs typeface="+mn-cs"/>
        </a:defRPr>
      </a:lvl3pPr>
      <a:lvl4pPr marL="1920363" algn="l" defTabSz="1280242" rtl="0" eaLnBrk="1" latinLnBrk="0" hangingPunct="1">
        <a:defRPr sz="2509" kern="1200">
          <a:solidFill>
            <a:schemeClr val="tx1"/>
          </a:solidFill>
          <a:latin typeface="+mn-lt"/>
          <a:ea typeface="+mn-ea"/>
          <a:cs typeface="+mn-cs"/>
        </a:defRPr>
      </a:lvl4pPr>
      <a:lvl5pPr marL="2560485" algn="l" defTabSz="1280242" rtl="0" eaLnBrk="1" latinLnBrk="0" hangingPunct="1">
        <a:defRPr sz="2509" kern="1200">
          <a:solidFill>
            <a:schemeClr val="tx1"/>
          </a:solidFill>
          <a:latin typeface="+mn-lt"/>
          <a:ea typeface="+mn-ea"/>
          <a:cs typeface="+mn-cs"/>
        </a:defRPr>
      </a:lvl5pPr>
      <a:lvl6pPr marL="3200606" algn="l" defTabSz="1280242" rtl="0" eaLnBrk="1" latinLnBrk="0" hangingPunct="1">
        <a:defRPr sz="2509" kern="1200">
          <a:solidFill>
            <a:schemeClr val="tx1"/>
          </a:solidFill>
          <a:latin typeface="+mn-lt"/>
          <a:ea typeface="+mn-ea"/>
          <a:cs typeface="+mn-cs"/>
        </a:defRPr>
      </a:lvl6pPr>
      <a:lvl7pPr marL="3840727" algn="l" defTabSz="1280242" rtl="0" eaLnBrk="1" latinLnBrk="0" hangingPunct="1">
        <a:defRPr sz="2509" kern="1200">
          <a:solidFill>
            <a:schemeClr val="tx1"/>
          </a:solidFill>
          <a:latin typeface="+mn-lt"/>
          <a:ea typeface="+mn-ea"/>
          <a:cs typeface="+mn-cs"/>
        </a:defRPr>
      </a:lvl7pPr>
      <a:lvl8pPr marL="4480848" algn="l" defTabSz="1280242" rtl="0" eaLnBrk="1" latinLnBrk="0" hangingPunct="1">
        <a:defRPr sz="2509" kern="1200">
          <a:solidFill>
            <a:schemeClr val="tx1"/>
          </a:solidFill>
          <a:latin typeface="+mn-lt"/>
          <a:ea typeface="+mn-ea"/>
          <a:cs typeface="+mn-cs"/>
        </a:defRPr>
      </a:lvl8pPr>
      <a:lvl9pPr marL="5120969" algn="l" defTabSz="1280242" rtl="0" eaLnBrk="1" latinLnBrk="0" hangingPunct="1">
        <a:defRPr sz="2509"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4067759" y="3361784"/>
            <a:ext cx="3960086" cy="239"/>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8558337" y="1391478"/>
            <a:ext cx="3960086" cy="766492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42" name="Rounded Rectangle 41"/>
          <p:cNvSpPr/>
          <p:nvPr userDrawn="1"/>
        </p:nvSpPr>
        <p:spPr>
          <a:xfrm>
            <a:off x="4409161" y="1385295"/>
            <a:ext cx="3960086" cy="766492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43" name="Rounded Rectangle 42"/>
          <p:cNvSpPr/>
          <p:nvPr userDrawn="1"/>
        </p:nvSpPr>
        <p:spPr>
          <a:xfrm>
            <a:off x="259985" y="1397661"/>
            <a:ext cx="3960086" cy="7664921"/>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74" name="Group 73"/>
          <p:cNvGrpSpPr/>
          <p:nvPr userDrawn="1"/>
        </p:nvGrpSpPr>
        <p:grpSpPr>
          <a:xfrm rot="10800000">
            <a:off x="-10675" y="9159758"/>
            <a:ext cx="12812275" cy="438150"/>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sp>
        <p:nvSpPr>
          <p:cNvPr id="73" name="Text Box 14"/>
          <p:cNvSpPr txBox="1">
            <a:spLocks noChangeArrowheads="1"/>
          </p:cNvSpPr>
          <p:nvPr userDrawn="1"/>
        </p:nvSpPr>
        <p:spPr bwMode="auto">
          <a:xfrm>
            <a:off x="292576" y="9378928"/>
            <a:ext cx="1104362" cy="94678"/>
          </a:xfrm>
          <a:prstGeom prst="rect">
            <a:avLst/>
          </a:prstGeom>
          <a:noFill/>
          <a:ln w="9525">
            <a:noFill/>
            <a:miter lim="800000"/>
            <a:headEnd/>
            <a:tailEnd/>
          </a:ln>
          <a:effectLst/>
        </p:spPr>
        <p:txBody>
          <a:bodyPr wrap="square" lIns="22837" tIns="11416" rIns="22837" bIns="11416">
            <a:spAutoFit/>
          </a:bodyPr>
          <a:lstStyle/>
          <a:p>
            <a:pPr eaLnBrk="0" hangingPunct="0">
              <a:lnSpc>
                <a:spcPct val="65000"/>
              </a:lnSpc>
              <a:spcBef>
                <a:spcPct val="50000"/>
              </a:spcBef>
              <a:defRPr/>
            </a:pPr>
            <a:r>
              <a:rPr lang="en-US" sz="17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306"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3094910" y="4112"/>
          <a:ext cx="2851587" cy="9654320"/>
        </p:xfrm>
        <a:graphic>
          <a:graphicData uri="http://schemas.openxmlformats.org/drawingml/2006/table">
            <a:tbl>
              <a:tblPr firstRow="1" bandRow="1">
                <a:tableStyleId>{5C22544A-7EE6-4342-B048-85BDC9FD1C3A}</a:tableStyleId>
              </a:tblPr>
              <a:tblGrid>
                <a:gridCol w="1222738">
                  <a:extLst>
                    <a:ext uri="{9D8B030D-6E8A-4147-A177-3AD203B41FA5}">
                      <a16:colId xmlns:a16="http://schemas.microsoft.com/office/drawing/2014/main" val="20000"/>
                    </a:ext>
                  </a:extLst>
                </a:gridCol>
                <a:gridCol w="1628849">
                  <a:extLst>
                    <a:ext uri="{9D8B030D-6E8A-4147-A177-3AD203B41FA5}">
                      <a16:colId xmlns:a16="http://schemas.microsoft.com/office/drawing/2014/main" val="20001"/>
                    </a:ext>
                  </a:extLst>
                </a:gridCol>
              </a:tblGrid>
              <a:tr h="387658">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100" b="0" spc="600" dirty="0">
                          <a:solidFill>
                            <a:srgbClr val="1F3A4E"/>
                          </a:solidFill>
                          <a:latin typeface="Arial Black" panose="020B0A04020102020204" pitchFamily="34" charset="0"/>
                        </a:rPr>
                        <a:t>QUICK START GUIDE</a:t>
                      </a:r>
                      <a:br>
                        <a:rPr lang="en-US" sz="1100" b="0" spc="600" dirty="0">
                          <a:solidFill>
                            <a:srgbClr val="1F3A4E"/>
                          </a:solidFill>
                          <a:latin typeface="Arial Black" panose="020B0A04020102020204" pitchFamily="34" charset="0"/>
                        </a:rPr>
                      </a:br>
                      <a:r>
                        <a:rPr lang="en-US" sz="800" b="1" spc="0" dirty="0">
                          <a:solidFill>
                            <a:srgbClr val="FF0000"/>
                          </a:solidFill>
                          <a:latin typeface="Trebuchet MS" pitchFamily="34" charset="0"/>
                        </a:rPr>
                        <a:t>(THIS SIDEBAR WILL NOT PRINT)</a:t>
                      </a:r>
                      <a:endParaRPr lang="en-US" sz="1100" b="1" spc="600" dirty="0">
                        <a:solidFill>
                          <a:schemeClr val="bg1"/>
                        </a:solidFill>
                        <a:latin typeface="Trebuchet MS" pitchFamily="34" charset="0"/>
                      </a:endParaRPr>
                    </a:p>
                  </a:txBody>
                  <a:tcPr marL="53340" marR="26670" marT="40005" marB="13335">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226932">
                <a:tc gridSpan="2">
                  <a:txBody>
                    <a:bodyPr/>
                    <a:lstStyle/>
                    <a:p>
                      <a:pPr defTabSz="3765639"/>
                      <a:r>
                        <a:rPr lang="en-US" sz="600" i="0" dirty="0">
                          <a:solidFill>
                            <a:srgbClr val="D9D9D9"/>
                          </a:solidFill>
                          <a:latin typeface="Arial"/>
                          <a:cs typeface="Arial"/>
                        </a:rPr>
                        <a:t>This PowerPoint template produces a </a:t>
                      </a:r>
                      <a:r>
                        <a:rPr lang="en-US" sz="600" i="0" dirty="0">
                          <a:solidFill>
                            <a:srgbClr val="FFC000"/>
                          </a:solidFill>
                          <a:latin typeface="Arial"/>
                          <a:cs typeface="Arial"/>
                        </a:rPr>
                        <a:t>36"x48" </a:t>
                      </a:r>
                      <a:r>
                        <a:rPr lang="en-US" sz="6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the  </a:t>
                      </a:r>
                      <a:r>
                        <a:rPr lang="en-US" sz="600" i="0" dirty="0">
                          <a:solidFill>
                            <a:srgbClr val="FFC000"/>
                          </a:solidFill>
                          <a:latin typeface="Arial"/>
                          <a:cs typeface="Arial"/>
                        </a:rPr>
                        <a:t>HELP DESK</a:t>
                      </a:r>
                      <a:r>
                        <a:rPr lang="en-US" sz="600" i="0" baseline="0" dirty="0">
                          <a:solidFill>
                            <a:srgbClr val="D9D9D9"/>
                          </a:solidFill>
                          <a:latin typeface="Arial"/>
                          <a:cs typeface="Arial"/>
                        </a:rPr>
                        <a:t> </a:t>
                      </a:r>
                      <a:r>
                        <a:rPr lang="en-US" sz="600" i="0" dirty="0">
                          <a:solidFill>
                            <a:srgbClr val="D9D9D9"/>
                          </a:solidFill>
                          <a:latin typeface="Arial"/>
                          <a:cs typeface="Arial"/>
                        </a:rPr>
                        <a:t>tab.</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To print your poster using our same-day professional printing service,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a:t>
                      </a:r>
                      <a:r>
                        <a:rPr lang="en-US" sz="600" i="0" dirty="0">
                          <a:solidFill>
                            <a:srgbClr val="FFC000"/>
                          </a:solidFill>
                          <a:latin typeface="Arial"/>
                          <a:cs typeface="Arial"/>
                        </a:rPr>
                        <a:t>Order your poster</a:t>
                      </a:r>
                      <a:r>
                        <a:rPr lang="en-US" sz="600" i="0" dirty="0">
                          <a:solidFill>
                            <a:srgbClr val="D9D9D9"/>
                          </a:solidFill>
                          <a:latin typeface="Arial"/>
                          <a:cs typeface="Arial"/>
                        </a:rPr>
                        <a:t>".</a:t>
                      </a:r>
                      <a:endParaRPr lang="en-US" sz="600" b="1" dirty="0">
                        <a:solidFill>
                          <a:srgbClr val="D9D9D9"/>
                        </a:solidFill>
                        <a:latin typeface="Arial"/>
                        <a:cs typeface="Arial"/>
                      </a:endParaRPr>
                    </a:p>
                  </a:txBody>
                  <a:tcPr marL="53340" marR="26670" marT="40005" marB="13335">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333622">
                <a:tc>
                  <a:txBody>
                    <a:bodyPr/>
                    <a:lstStyle/>
                    <a:p>
                      <a:pPr algn="ctr"/>
                      <a:endParaRPr lang="en-US" sz="600" dirty="0">
                        <a:solidFill>
                          <a:srgbClr val="1F3A4E"/>
                        </a:solidFill>
                      </a:endParaRPr>
                    </a:p>
                    <a:p>
                      <a:pPr algn="ctr"/>
                      <a:endParaRPr lang="en-US" sz="600" dirty="0">
                        <a:solidFill>
                          <a:srgbClr val="1F3A4E"/>
                        </a:solidFill>
                      </a:endParaRPr>
                    </a:p>
                    <a:p>
                      <a:pPr algn="ctr"/>
                      <a:r>
                        <a:rPr lang="en-US" sz="600" dirty="0">
                          <a:solidFill>
                            <a:schemeClr val="bg1"/>
                          </a:solidFill>
                          <a:latin typeface="Arial" panose="020B0604020202020204" pitchFamily="34" charset="0"/>
                          <a:cs typeface="Arial" panose="020B0604020202020204" pitchFamily="34" charset="0"/>
                        </a:rPr>
                        <a:t>This is a template for a </a:t>
                      </a:r>
                    </a:p>
                    <a:p>
                      <a:pPr algn="ctr"/>
                      <a:r>
                        <a:rPr lang="en-US" sz="600" dirty="0">
                          <a:solidFill>
                            <a:schemeClr val="bg1"/>
                          </a:solidFill>
                          <a:latin typeface="Arial" panose="020B0604020202020204" pitchFamily="34" charset="0"/>
                          <a:cs typeface="Arial" panose="020B0604020202020204" pitchFamily="34" charset="0"/>
                        </a:rPr>
                        <a:t>presentation poster</a:t>
                      </a:r>
                      <a:br>
                        <a:rPr lang="en-US" sz="600" dirty="0">
                          <a:solidFill>
                            <a:schemeClr val="bg1"/>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36 inches tall</a:t>
                      </a:r>
                      <a:br>
                        <a:rPr lang="en-US" sz="1100" b="1" dirty="0">
                          <a:solidFill>
                            <a:srgbClr val="FFC000"/>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by</a:t>
                      </a:r>
                      <a:br>
                        <a:rPr lang="en-US" sz="1100" b="1" dirty="0">
                          <a:solidFill>
                            <a:srgbClr val="FFC000"/>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48 inches wide</a:t>
                      </a:r>
                      <a:br>
                        <a:rPr lang="en-US" sz="600" dirty="0">
                          <a:solidFill>
                            <a:schemeClr val="bg1"/>
                          </a:solidFill>
                          <a:latin typeface="Arial" panose="020B0604020202020204" pitchFamily="34" charset="0"/>
                          <a:cs typeface="Arial" panose="020B0604020202020204" pitchFamily="34" charset="0"/>
                        </a:rPr>
                      </a:br>
                      <a:endParaRPr lang="en-US" sz="600" dirty="0">
                        <a:solidFill>
                          <a:srgbClr val="1F3A4E"/>
                        </a:solidFill>
                      </a:endParaRPr>
                    </a:p>
                  </a:txBody>
                  <a:tcPr marL="26670" marR="26670" marT="13335" marB="13335">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700" b="1" baseline="0" dirty="0">
                          <a:solidFill>
                            <a:srgbClr val="FFC000"/>
                          </a:solidFill>
                          <a:latin typeface="Arial" panose="020B0604020202020204" pitchFamily="34" charset="0"/>
                          <a:cs typeface="Arial" panose="020B0604020202020204" pitchFamily="34" charset="0"/>
                        </a:rPr>
                        <a:t>Important: Check the template size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30 tall x 40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42 tall x 56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48 tall x 64 wide</a:t>
                      </a:r>
                    </a:p>
                  </a:txBody>
                  <a:tcPr marL="53340" marR="26670" marT="40005" marB="13335">
                    <a:solidFill>
                      <a:srgbClr val="010101"/>
                    </a:solidFill>
                  </a:tcPr>
                </a:tc>
                <a:extLst>
                  <a:ext uri="{0D108BD9-81ED-4DB2-BD59-A6C34878D82A}">
                    <a16:rowId xmlns:a16="http://schemas.microsoft.com/office/drawing/2014/main" val="10008"/>
                  </a:ext>
                </a:extLst>
              </a:tr>
              <a:tr h="1250869">
                <a:tc>
                  <a:txBody>
                    <a:bodyPr/>
                    <a:lstStyle/>
                    <a:p>
                      <a:endParaRPr lang="en-US" sz="600" dirty="0">
                        <a:solidFill>
                          <a:srgbClr val="1F3A4E"/>
                        </a:solidFill>
                      </a:endParaRPr>
                    </a:p>
                  </a:txBody>
                  <a:tcPr marL="26670" marR="26670" marT="13335" marB="13335">
                    <a:blipFill rotWithShape="1">
                      <a:blip r:embed="rId3"/>
                      <a:stretch>
                        <a:fillRect/>
                      </a:stretch>
                    </a:blipFill>
                  </a:tcPr>
                </a:tc>
                <a:tc>
                  <a:txBody>
                    <a:bodyPr/>
                    <a:lstStyle/>
                    <a:p>
                      <a:pPr algn="l"/>
                      <a:r>
                        <a:rPr lang="en-US" sz="700" b="1" baseline="0" dirty="0">
                          <a:solidFill>
                            <a:srgbClr val="FFC000"/>
                          </a:solidFill>
                          <a:latin typeface="Arial" panose="020B0604020202020204" pitchFamily="34" charset="0"/>
                          <a:cs typeface="Arial" panose="020B0604020202020204" pitchFamily="34" charset="0"/>
                        </a:rPr>
                        <a:t>How to </a:t>
                      </a:r>
                      <a:r>
                        <a:rPr lang="en-US" sz="1200" b="1" baseline="0" dirty="0">
                          <a:solidFill>
                            <a:srgbClr val="FFC000"/>
                          </a:solidFill>
                          <a:latin typeface="Arial" panose="020B0604020202020204" pitchFamily="34" charset="0"/>
                          <a:cs typeface="Arial" panose="020B0604020202020204" pitchFamily="34" charset="0"/>
                        </a:rPr>
                        <a:t>Zoom in </a:t>
                      </a:r>
                      <a:r>
                        <a:rPr lang="en-US" sz="700" b="1" baseline="0" dirty="0">
                          <a:solidFill>
                            <a:srgbClr val="FFC000"/>
                          </a:solidFill>
                          <a:latin typeface="Arial" panose="020B0604020202020204" pitchFamily="34" charset="0"/>
                          <a:cs typeface="Arial" panose="020B0604020202020204" pitchFamily="34" charset="0"/>
                        </a:rPr>
                        <a:t>and </a:t>
                      </a:r>
                      <a:r>
                        <a:rPr lang="en-US" sz="500" b="1" baseline="0" dirty="0">
                          <a:solidFill>
                            <a:srgbClr val="FFC000"/>
                          </a:solidFill>
                          <a:latin typeface="Arial" panose="020B0604020202020204" pitchFamily="34" charset="0"/>
                          <a:cs typeface="Arial" panose="020B0604020202020204" pitchFamily="34" charset="0"/>
                        </a:rPr>
                        <a:t>out</a:t>
                      </a:r>
                      <a:endParaRPr lang="en-US" sz="700" b="1" baseline="0" dirty="0">
                        <a:solidFill>
                          <a:srgbClr val="FFC000"/>
                        </a:solidFill>
                        <a:latin typeface="Arial" panose="020B0604020202020204" pitchFamily="34" charset="0"/>
                        <a:cs typeface="Arial" panose="020B0604020202020204" pitchFamily="34" charset="0"/>
                      </a:endParaRPr>
                    </a:p>
                    <a:p>
                      <a:pPr algn="l"/>
                      <a:r>
                        <a:rPr lang="en-US" sz="6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1. </a:t>
                      </a:r>
                      <a:r>
                        <a:rPr lang="en-US" sz="6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2. </a:t>
                      </a:r>
                      <a:r>
                        <a:rPr lang="en-US" sz="6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53340" marR="26670" marT="40005" marB="13335">
                    <a:solidFill>
                      <a:srgbClr val="010101"/>
                    </a:solidFill>
                  </a:tcPr>
                </a:tc>
                <a:extLst>
                  <a:ext uri="{0D108BD9-81ED-4DB2-BD59-A6C34878D82A}">
                    <a16:rowId xmlns:a16="http://schemas.microsoft.com/office/drawing/2014/main" val="10001"/>
                  </a:ext>
                </a:extLst>
              </a:tr>
              <a:tr h="525153">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700" b="1" baseline="0" dirty="0">
                          <a:solidFill>
                            <a:srgbClr val="FFC000"/>
                          </a:solidFill>
                          <a:latin typeface="Arial" panose="020B0604020202020204" pitchFamily="34" charset="0"/>
                          <a:cs typeface="Arial" panose="020B0604020202020204" pitchFamily="34" charset="0"/>
                        </a:rPr>
                        <a:t>Ruler and Guides</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26670" marR="26670" marT="13335" marB="13335">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115432">
                <a:tc>
                  <a:txBody>
                    <a:bodyPr/>
                    <a:lstStyle/>
                    <a:p>
                      <a:endParaRPr lang="en-US" sz="600" dirty="0">
                        <a:solidFill>
                          <a:srgbClr val="1F3A4E"/>
                        </a:solidFill>
                      </a:endParaRPr>
                    </a:p>
                  </a:txBody>
                  <a:tcPr marL="26670" marR="26670" marT="13335" marB="13335">
                    <a:blipFill rotWithShape="1">
                      <a:blip r:embed="rId4"/>
                      <a:stretch>
                        <a:fillRect/>
                      </a:stretch>
                    </a:blipFill>
                  </a:tcPr>
                </a:tc>
                <a:tc>
                  <a:txBody>
                    <a:bodyPr/>
                    <a:lstStyle/>
                    <a:p>
                      <a:pPr marL="0" lvl="1" indent="0" algn="l" defTabSz="114300"/>
                      <a:r>
                        <a:rPr lang="en-US" sz="700" b="1" baseline="0" dirty="0">
                          <a:solidFill>
                            <a:srgbClr val="FFC000"/>
                          </a:solidFill>
                          <a:latin typeface="Arial" panose="020B0604020202020204" pitchFamily="34" charset="0"/>
                          <a:cs typeface="Arial" panose="020B0604020202020204" pitchFamily="34" charset="0"/>
                        </a:rPr>
                        <a:t>Headers and text containers</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53340" marR="26670" marT="40005" marB="13335">
                    <a:solidFill>
                      <a:srgbClr val="010101"/>
                    </a:solidFill>
                  </a:tcPr>
                </a:tc>
                <a:extLst>
                  <a:ext uri="{0D108BD9-81ED-4DB2-BD59-A6C34878D82A}">
                    <a16:rowId xmlns:a16="http://schemas.microsoft.com/office/drawing/2014/main" val="10003"/>
                  </a:ext>
                </a:extLst>
              </a:tr>
              <a:tr h="1026414">
                <a:tc gridSpan="2">
                  <a:txBody>
                    <a:bodyPr/>
                    <a:lstStyle/>
                    <a:p>
                      <a:r>
                        <a:rPr lang="en-US" sz="700" b="1" dirty="0">
                          <a:solidFill>
                            <a:srgbClr val="FFC000"/>
                          </a:solidFill>
                          <a:latin typeface="Arial" panose="020B0604020202020204" pitchFamily="34" charset="0"/>
                          <a:cs typeface="Arial" panose="020B0604020202020204" pitchFamily="34" charset="0"/>
                        </a:rPr>
                        <a:t>Adding content to the poster</a:t>
                      </a:r>
                    </a:p>
                    <a:p>
                      <a:r>
                        <a:rPr lang="en-US" sz="6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6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600" dirty="0">
                        <a:solidFill>
                          <a:srgbClr val="D9D9D9"/>
                        </a:solidFill>
                        <a:latin typeface="Arial" panose="020B0604020202020204" pitchFamily="34" charset="0"/>
                        <a:cs typeface="Arial" panose="020B0604020202020204" pitchFamily="34" charset="0"/>
                      </a:endParaRPr>
                    </a:p>
                  </a:txBody>
                  <a:tcPr marL="26670" marR="26670" marT="13335" marB="13335">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69348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53340" marR="26670" marT="40005" marB="13335">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8841">
                <a:tc gridSpan="2">
                  <a:txBody>
                    <a:bodyPr/>
                    <a:lstStyle/>
                    <a:p>
                      <a:endParaRPr lang="en-US" sz="600" dirty="0">
                        <a:solidFill>
                          <a:schemeClr val="bg1"/>
                        </a:solidFill>
                        <a:latin typeface="Arial" panose="020B0604020202020204" pitchFamily="34" charset="0"/>
                        <a:cs typeface="Arial" panose="020B0604020202020204" pitchFamily="34" charset="0"/>
                      </a:endParaRPr>
                    </a:p>
                  </a:txBody>
                  <a:tcPr marL="53340" marR="26670" marT="40005" marB="13335">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37341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Zoom in and look at your images at 100%-200% magnification. If they look clear, they will print well. </a:t>
                      </a:r>
                    </a:p>
                  </a:txBody>
                  <a:tcPr marL="53340" marR="26670" marT="40005" marB="13335">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92962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chemeClr val="bg1"/>
                        </a:solidFill>
                        <a:latin typeface="Arial"/>
                        <a:cs typeface="Arial"/>
                      </a:endParaRPr>
                    </a:p>
                  </a:txBody>
                  <a:tcPr marL="53340" marR="26670" marT="40005" marB="13335">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3036108" y="-24718"/>
          <a:ext cx="2750472" cy="10458310"/>
        </p:xfrm>
        <a:graphic>
          <a:graphicData uri="http://schemas.openxmlformats.org/drawingml/2006/table">
            <a:tbl>
              <a:tblPr firstRow="1" bandRow="1">
                <a:tableStyleId>{5C22544A-7EE6-4342-B048-85BDC9FD1C3A}</a:tableStyleId>
              </a:tblPr>
              <a:tblGrid>
                <a:gridCol w="975285">
                  <a:extLst>
                    <a:ext uri="{9D8B030D-6E8A-4147-A177-3AD203B41FA5}">
                      <a16:colId xmlns:a16="http://schemas.microsoft.com/office/drawing/2014/main" val="20000"/>
                    </a:ext>
                  </a:extLst>
                </a:gridCol>
                <a:gridCol w="402955">
                  <a:extLst>
                    <a:ext uri="{9D8B030D-6E8A-4147-A177-3AD203B41FA5}">
                      <a16:colId xmlns:a16="http://schemas.microsoft.com/office/drawing/2014/main" val="997673227"/>
                    </a:ext>
                  </a:extLst>
                </a:gridCol>
                <a:gridCol w="1372232">
                  <a:extLst>
                    <a:ext uri="{9D8B030D-6E8A-4147-A177-3AD203B41FA5}">
                      <a16:colId xmlns:a16="http://schemas.microsoft.com/office/drawing/2014/main" val="4164475170"/>
                    </a:ext>
                  </a:extLst>
                </a:gridCol>
              </a:tblGrid>
              <a:tr h="51229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200" b="0" spc="600" dirty="0">
                          <a:solidFill>
                            <a:srgbClr val="1F3A4E"/>
                          </a:solidFill>
                          <a:latin typeface="Arial Black" panose="020B0A04020102020204" pitchFamily="34" charset="0"/>
                        </a:rPr>
                        <a:t>QUICK START GUIDE</a:t>
                      </a:r>
                      <a:br>
                        <a:rPr lang="en-US" sz="1200" b="0" spc="600" dirty="0">
                          <a:solidFill>
                            <a:srgbClr val="1F3A4E"/>
                          </a:solidFill>
                          <a:latin typeface="Arial Black" panose="020B0A04020102020204" pitchFamily="34" charset="0"/>
                        </a:rPr>
                      </a:br>
                      <a:r>
                        <a:rPr lang="en-US" sz="900" b="1" spc="0" dirty="0">
                          <a:solidFill>
                            <a:srgbClr val="FF0000"/>
                          </a:solidFill>
                          <a:latin typeface="Trebuchet MS" pitchFamily="34" charset="0"/>
                        </a:rPr>
                        <a:t>(THIS SIDEBAR WILL NOT PRINT)</a:t>
                      </a:r>
                      <a:endParaRPr lang="en-US" sz="1200" b="1" spc="600" dirty="0">
                        <a:solidFill>
                          <a:schemeClr val="bg1"/>
                        </a:solidFill>
                        <a:latin typeface="Trebuchet MS" pitchFamily="34" charset="0"/>
                      </a:endParaRPr>
                    </a:p>
                  </a:txBody>
                  <a:tcPr marL="53340" marR="26670" marT="40005" marB="1333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622571">
                <a:tc gridSpan="3">
                  <a:txBody>
                    <a:bodyPr/>
                    <a:lstStyle/>
                    <a:p>
                      <a:pPr algn="l"/>
                      <a:r>
                        <a:rPr lang="en-US" sz="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7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7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700" dirty="0">
                        <a:solidFill>
                          <a:srgbClr val="FFC000"/>
                        </a:solidFill>
                      </a:endParaRPr>
                    </a:p>
                    <a:p>
                      <a:pPr marL="0" indent="0" algn="l" defTabSz="114300"/>
                      <a:endParaRPr lang="en-US" sz="7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7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7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7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53340" marR="26670" marT="40005" marB="13335">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069751">
                <a:tc gridSpan="3">
                  <a:txBody>
                    <a:bodyPr/>
                    <a:lstStyle/>
                    <a:p>
                      <a:r>
                        <a:rPr lang="en-US" sz="800" b="1" dirty="0">
                          <a:solidFill>
                            <a:srgbClr val="FFC000"/>
                          </a:solidFill>
                          <a:latin typeface="Arial" panose="020B0604020202020204" pitchFamily="34" charset="0"/>
                          <a:cs typeface="Arial" panose="020B0604020202020204" pitchFamily="34" charset="0"/>
                        </a:rPr>
                        <a:t>How to change the column layout configuration</a:t>
                      </a:r>
                    </a:p>
                    <a:p>
                      <a:r>
                        <a:rPr lang="en-US" sz="7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700" dirty="0">
                          <a:solidFill>
                            <a:srgbClr val="D9D9D9"/>
                          </a:solidFill>
                          <a:latin typeface="Arial" panose="020B0604020202020204" pitchFamily="34" charset="0"/>
                          <a:cs typeface="Arial" panose="020B0604020202020204" pitchFamily="34" charset="0"/>
                        </a:rPr>
                        <a:t>You can see a tutorial here: </a:t>
                      </a:r>
                      <a:r>
                        <a:rPr lang="en-US" sz="700" u="sng" dirty="0">
                          <a:solidFill>
                            <a:srgbClr val="FFC000"/>
                          </a:solidFill>
                          <a:latin typeface="Arial" panose="020B0604020202020204" pitchFamily="34" charset="0"/>
                          <a:cs typeface="Arial" panose="020B0604020202020204" pitchFamily="34" charset="0"/>
                        </a:rPr>
                        <a:t>https://</a:t>
                      </a:r>
                      <a:r>
                        <a:rPr lang="en-US" sz="700" u="sng" dirty="0" err="1">
                          <a:solidFill>
                            <a:srgbClr val="FFC000"/>
                          </a:solidFill>
                          <a:latin typeface="Arial" panose="020B0604020202020204" pitchFamily="34" charset="0"/>
                          <a:cs typeface="Arial" panose="020B0604020202020204" pitchFamily="34" charset="0"/>
                        </a:rPr>
                        <a:t>www.posterpresentations.com</a:t>
                      </a:r>
                      <a:r>
                        <a:rPr lang="en-US" sz="700" u="sng" dirty="0">
                          <a:solidFill>
                            <a:srgbClr val="FFC000"/>
                          </a:solidFill>
                          <a:latin typeface="Arial" panose="020B0604020202020204" pitchFamily="34" charset="0"/>
                          <a:cs typeface="Arial" panose="020B0604020202020204" pitchFamily="34" charset="0"/>
                        </a:rPr>
                        <a:t>/how-to-change-the-column-</a:t>
                      </a:r>
                      <a:r>
                        <a:rPr lang="en-US" sz="700" u="sng" dirty="0" err="1">
                          <a:solidFill>
                            <a:srgbClr val="FFC000"/>
                          </a:solidFill>
                          <a:latin typeface="Arial" panose="020B0604020202020204" pitchFamily="34" charset="0"/>
                          <a:cs typeface="Arial" panose="020B0604020202020204" pitchFamily="34" charset="0"/>
                        </a:rPr>
                        <a:t>configuration.html</a:t>
                      </a:r>
                      <a:endParaRPr lang="en-US" sz="2500" u="sng" dirty="0">
                        <a:solidFill>
                          <a:srgbClr val="FFC000"/>
                        </a:solidFill>
                      </a:endParaRPr>
                    </a:p>
                  </a:txBody>
                  <a:tcPr marL="53340" marR="26670" marT="40005" marB="13335">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50998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panose="020B0604020202020204" pitchFamily="34" charset="0"/>
                          <a:cs typeface="Arial" panose="020B0604020202020204" pitchFamily="34" charset="0"/>
                        </a:rPr>
                        <a:t>The Quick Start</a:t>
                      </a:r>
                      <a:r>
                        <a:rPr lang="en-US" sz="700" baseline="0" noProof="0" dirty="0">
                          <a:solidFill>
                            <a:srgbClr val="D9D9D9"/>
                          </a:solidFill>
                          <a:latin typeface="Arial" panose="020B0604020202020204" pitchFamily="34" charset="0"/>
                          <a:cs typeface="Arial" panose="020B0604020202020204" pitchFamily="34" charset="0"/>
                        </a:rPr>
                        <a:t> Guides</a:t>
                      </a:r>
                      <a:r>
                        <a:rPr lang="en-US" sz="700" noProof="0" dirty="0">
                          <a:solidFill>
                            <a:srgbClr val="D9D9D9"/>
                          </a:solidFill>
                          <a:latin typeface="Arial" panose="020B0604020202020204" pitchFamily="34" charset="0"/>
                          <a:cs typeface="Arial" panose="020B0604020202020204" pitchFamily="34" charset="0"/>
                        </a:rPr>
                        <a:t> </a:t>
                      </a:r>
                      <a:r>
                        <a:rPr lang="en-US" sz="700" u="sng" noProof="0" dirty="0">
                          <a:solidFill>
                            <a:srgbClr val="D9D9D9"/>
                          </a:solidFill>
                          <a:latin typeface="Arial" panose="020B0604020202020204" pitchFamily="34" charset="0"/>
                          <a:cs typeface="Arial" panose="020B0604020202020204" pitchFamily="34" charset="0"/>
                        </a:rPr>
                        <a:t>are outside the template’s printable area</a:t>
                      </a:r>
                      <a:r>
                        <a:rPr lang="en-US" sz="700" noProof="0" dirty="0">
                          <a:solidFill>
                            <a:srgbClr val="D9D9D9"/>
                          </a:solidFill>
                          <a:latin typeface="Arial" panose="020B0604020202020204" pitchFamily="34" charset="0"/>
                          <a:cs typeface="Arial" panose="020B0604020202020204" pitchFamily="34" charset="0"/>
                        </a:rPr>
                        <a:t> and they will not be on the printed poster</a:t>
                      </a:r>
                      <a:r>
                        <a:rPr lang="en-US" sz="7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baseline="0" noProof="0" dirty="0">
                          <a:solidFill>
                            <a:srgbClr val="D9D9D9"/>
                          </a:solidFill>
                          <a:latin typeface="Arial" panose="020B0604020202020204" pitchFamily="34" charset="0"/>
                          <a:cs typeface="Arial" panose="020B0604020202020204" pitchFamily="34" charset="0"/>
                        </a:rPr>
                        <a:t>To hide the guides click on the </a:t>
                      </a:r>
                      <a:r>
                        <a:rPr lang="en-US" sz="700" b="1" baseline="0" noProof="0" dirty="0">
                          <a:solidFill>
                            <a:srgbClr val="D9D9D9"/>
                          </a:solidFill>
                          <a:latin typeface="Arial" panose="020B0604020202020204" pitchFamily="34" charset="0"/>
                          <a:cs typeface="Arial" panose="020B0604020202020204" pitchFamily="34" charset="0"/>
                        </a:rPr>
                        <a:t>Home</a:t>
                      </a:r>
                      <a:r>
                        <a:rPr lang="en-US" sz="7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700" b="1" baseline="0" noProof="0" dirty="0">
                          <a:solidFill>
                            <a:srgbClr val="D9D9D9"/>
                          </a:solidFill>
                          <a:latin typeface="Arial" panose="020B0604020202020204" pitchFamily="34" charset="0"/>
                          <a:cs typeface="Arial" panose="020B0604020202020204" pitchFamily="34" charset="0"/>
                        </a:rPr>
                        <a:t>Layout</a:t>
                      </a:r>
                      <a:r>
                        <a:rPr lang="en-US" sz="7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700" b="1" baseline="0" noProof="0" dirty="0">
                          <a:solidFill>
                            <a:srgbClr val="D9D9D9"/>
                          </a:solidFill>
                          <a:latin typeface="Arial" panose="020B0604020202020204" pitchFamily="34" charset="0"/>
                          <a:cs typeface="Arial" panose="020B0604020202020204" pitchFamily="34" charset="0"/>
                        </a:rPr>
                        <a:t>Without Guides </a:t>
                      </a:r>
                      <a:r>
                        <a:rPr lang="en-US" sz="700" b="0" baseline="0" noProof="0" dirty="0">
                          <a:solidFill>
                            <a:srgbClr val="D9D9D9"/>
                          </a:solidFill>
                          <a:latin typeface="Arial" panose="020B0604020202020204" pitchFamily="34" charset="0"/>
                          <a:cs typeface="Arial" panose="020B0604020202020204" pitchFamily="34" charset="0"/>
                        </a:rPr>
                        <a:t>layout</a:t>
                      </a:r>
                      <a:r>
                        <a:rPr lang="en-US" sz="700" baseline="0" noProof="0" dirty="0">
                          <a:solidFill>
                            <a:srgbClr val="D9D9D9"/>
                          </a:solidFill>
                          <a:latin typeface="Arial" panose="020B0604020202020204" pitchFamily="34" charset="0"/>
                          <a:cs typeface="Arial" panose="020B0604020202020204" pitchFamily="34" charset="0"/>
                        </a:rPr>
                        <a:t>.</a:t>
                      </a:r>
                      <a:endParaRPr lang="en-US" sz="7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solidFill>
                      <a:srgbClr val="010101"/>
                    </a:solidFill>
                  </a:tcPr>
                </a:tc>
                <a:extLst>
                  <a:ext uri="{0D108BD9-81ED-4DB2-BD59-A6C34878D82A}">
                    <a16:rowId xmlns:a16="http://schemas.microsoft.com/office/drawing/2014/main" val="10005"/>
                  </a:ext>
                </a:extLst>
              </a:tr>
              <a:tr h="84242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102916">
                <a:tc gridSpan="2">
                  <a:txBody>
                    <a:bodyPr/>
                    <a:lstStyle/>
                    <a:p>
                      <a:r>
                        <a:rPr lang="en-US" sz="800" b="1" dirty="0">
                          <a:solidFill>
                            <a:srgbClr val="FFC000"/>
                          </a:solidFill>
                          <a:latin typeface="Arial" panose="020B0604020202020204" pitchFamily="34" charset="0"/>
                          <a:cs typeface="Arial" panose="020B0604020202020204" pitchFamily="34" charset="0"/>
                        </a:rPr>
                        <a:t>How to</a:t>
                      </a:r>
                      <a:r>
                        <a:rPr lang="en-US" sz="800" b="1" baseline="0" dirty="0">
                          <a:solidFill>
                            <a:srgbClr val="FFC000"/>
                          </a:solidFill>
                          <a:latin typeface="Arial" panose="020B0604020202020204" pitchFamily="34" charset="0"/>
                          <a:cs typeface="Arial" panose="020B0604020202020204" pitchFamily="34" charset="0"/>
                        </a:rPr>
                        <a:t> preview your poster prior to printing</a:t>
                      </a:r>
                      <a:endParaRPr lang="en-US" sz="800" b="1" dirty="0">
                        <a:solidFill>
                          <a:srgbClr val="FFC000"/>
                        </a:solidFill>
                        <a:latin typeface="Arial" panose="020B0604020202020204" pitchFamily="34" charset="0"/>
                        <a:cs typeface="Arial" panose="020B0604020202020204" pitchFamily="34" charset="0"/>
                      </a:endParaRPr>
                    </a:p>
                    <a:p>
                      <a:r>
                        <a:rPr lang="en-US" sz="700" dirty="0">
                          <a:solidFill>
                            <a:srgbClr val="D9D9D9"/>
                          </a:solidFill>
                          <a:latin typeface="Arial" panose="020B0604020202020204" pitchFamily="34" charset="0"/>
                          <a:cs typeface="Arial" panose="020B0604020202020204" pitchFamily="34" charset="0"/>
                        </a:rPr>
                        <a:t>You can preview your poster at any time by pressing the </a:t>
                      </a:r>
                      <a:r>
                        <a:rPr lang="en-US" sz="700" dirty="0">
                          <a:solidFill>
                            <a:srgbClr val="FFC000"/>
                          </a:solidFill>
                          <a:latin typeface="Arial" panose="020B0604020202020204" pitchFamily="34" charset="0"/>
                          <a:cs typeface="Arial" panose="020B0604020202020204" pitchFamily="34" charset="0"/>
                        </a:rPr>
                        <a:t>F5 key</a:t>
                      </a:r>
                      <a:r>
                        <a:rPr lang="en-US" sz="7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700" dirty="0">
                          <a:solidFill>
                            <a:srgbClr val="FFC000"/>
                          </a:solidFill>
                          <a:latin typeface="Arial" panose="020B0604020202020204" pitchFamily="34" charset="0"/>
                          <a:cs typeface="Arial" panose="020B0604020202020204" pitchFamily="34" charset="0"/>
                        </a:rPr>
                        <a:t>ESC key </a:t>
                      </a:r>
                      <a:r>
                        <a:rPr lang="en-US" sz="700" dirty="0">
                          <a:solidFill>
                            <a:srgbClr val="D9D9D9"/>
                          </a:solidFill>
                          <a:latin typeface="Arial" panose="020B0604020202020204" pitchFamily="34" charset="0"/>
                          <a:cs typeface="Arial" panose="020B0604020202020204" pitchFamily="34" charset="0"/>
                        </a:rPr>
                        <a:t>to exit Preview.</a:t>
                      </a:r>
                    </a:p>
                  </a:txBody>
                  <a:tcPr marL="53340" marR="26670" marT="40005" marB="13335">
                    <a:solidFill>
                      <a:srgbClr val="010101"/>
                    </a:solidFill>
                  </a:tcPr>
                </a:tc>
                <a:tc hMerge="1">
                  <a:txBody>
                    <a:bodyPr/>
                    <a:lstStyle/>
                    <a:p>
                      <a:endParaRPr lang="en-US"/>
                    </a:p>
                  </a:txBody>
                  <a:tcPr/>
                </a:tc>
                <a:tc>
                  <a:txBody>
                    <a:bodyPr/>
                    <a:lstStyle/>
                    <a:p>
                      <a:pPr algn="ctr"/>
                      <a:r>
                        <a:rPr lang="en-US" sz="3400" b="1" dirty="0">
                          <a:solidFill>
                            <a:srgbClr val="D9D9D9"/>
                          </a:solidFill>
                          <a:latin typeface="Arial" panose="020B0604020202020204" pitchFamily="34" charset="0"/>
                          <a:cs typeface="Arial" panose="020B0604020202020204" pitchFamily="34" charset="0"/>
                        </a:rPr>
                        <a:t>F5</a:t>
                      </a:r>
                      <a:r>
                        <a:rPr lang="en-US" sz="700" baseline="0" dirty="0">
                          <a:solidFill>
                            <a:srgbClr val="D9D9D9"/>
                          </a:solidFill>
                          <a:latin typeface="Arial" panose="020B0604020202020204" pitchFamily="34" charset="0"/>
                          <a:cs typeface="Arial" panose="020B0604020202020204" pitchFamily="34" charset="0"/>
                        </a:rPr>
                        <a:t> </a:t>
                      </a:r>
                      <a:endParaRPr lang="en-US" sz="2500" dirty="0"/>
                    </a:p>
                  </a:txBody>
                  <a:tcPr marL="53340" marR="26670" marT="40005" marB="13335" anchor="ctr">
                    <a:solidFill>
                      <a:schemeClr val="tx1">
                        <a:lumMod val="95000"/>
                        <a:lumOff val="5000"/>
                      </a:schemeClr>
                    </a:solidFill>
                  </a:tcPr>
                </a:tc>
                <a:extLst>
                  <a:ext uri="{0D108BD9-81ED-4DB2-BD59-A6C34878D82A}">
                    <a16:rowId xmlns:a16="http://schemas.microsoft.com/office/drawing/2014/main" val="10006"/>
                  </a:ext>
                </a:extLst>
              </a:tr>
              <a:tr h="165491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a:cs typeface="Arial"/>
                        </a:rPr>
                        <a:t>When you are ready to have your poster printed go online to </a:t>
                      </a:r>
                      <a:r>
                        <a:rPr lang="en-US" sz="700" noProof="0" dirty="0" err="1">
                          <a:solidFill>
                            <a:srgbClr val="FFC000"/>
                          </a:solidFill>
                          <a:latin typeface="Arial"/>
                          <a:cs typeface="Arial"/>
                        </a:rPr>
                        <a:t>PosterPresentations.com</a:t>
                      </a:r>
                      <a:r>
                        <a:rPr lang="en-US" sz="700" noProof="0" dirty="0">
                          <a:solidFill>
                            <a:srgbClr val="D9D9D9"/>
                          </a:solidFill>
                          <a:latin typeface="Arial"/>
                          <a:cs typeface="Arial"/>
                        </a:rPr>
                        <a:t> and click on the "</a:t>
                      </a:r>
                      <a:r>
                        <a:rPr lang="en-US" sz="700" noProof="0" dirty="0">
                          <a:solidFill>
                            <a:srgbClr val="FFC000"/>
                          </a:solidFill>
                          <a:latin typeface="Arial"/>
                          <a:cs typeface="Arial"/>
                        </a:rPr>
                        <a:t>Order Your Poster</a:t>
                      </a:r>
                      <a:r>
                        <a:rPr lang="en-US" sz="7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700" noProof="0" dirty="0">
                          <a:solidFill>
                            <a:srgbClr val="D9D9D9"/>
                          </a:solidFill>
                          <a:latin typeface="Arial"/>
                          <a:cs typeface="Arial"/>
                        </a:rPr>
                      </a:br>
                      <a:r>
                        <a:rPr lang="en-US" sz="700" noProof="0" dirty="0">
                          <a:solidFill>
                            <a:srgbClr val="D9D9D9"/>
                          </a:solidFill>
                          <a:latin typeface="Arial"/>
                          <a:cs typeface="Arial"/>
                        </a:rPr>
                        <a:t>Go to </a:t>
                      </a:r>
                      <a:r>
                        <a:rPr lang="en-US" sz="700" noProof="0" dirty="0" err="1">
                          <a:solidFill>
                            <a:srgbClr val="FFC000"/>
                          </a:solidFill>
                          <a:latin typeface="Arial"/>
                          <a:cs typeface="Arial"/>
                        </a:rPr>
                        <a:t>PosterPresentations.com</a:t>
                      </a:r>
                      <a:r>
                        <a:rPr lang="en-US" sz="700" noProof="0" dirty="0">
                          <a:solidFill>
                            <a:srgbClr val="D9D9D9"/>
                          </a:solidFill>
                          <a:latin typeface="Arial"/>
                          <a:cs typeface="Arial"/>
                        </a:rPr>
                        <a:t> for more information.</a:t>
                      </a:r>
                    </a:p>
                  </a:txBody>
                  <a:tcPr marL="53340" marR="26670" marT="40005" marB="1333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95144">
                <a:tc gridSpan="3">
                  <a:txBody>
                    <a:bodyPr/>
                    <a:lstStyle/>
                    <a:p>
                      <a:endParaRPr lang="en-US" sz="700" dirty="0">
                        <a:solidFill>
                          <a:srgbClr val="1F3A4E"/>
                        </a:solidFill>
                      </a:endParaRPr>
                    </a:p>
                  </a:txBody>
                  <a:tcPr marL="53340" marR="26670" marT="40005" marB="13335">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936893">
                <a:tc>
                  <a:txBody>
                    <a:bodyPr/>
                    <a:lstStyle/>
                    <a:p>
                      <a:pPr>
                        <a:lnSpc>
                          <a:spcPts val="2600"/>
                        </a:lnSpc>
                      </a:pPr>
                      <a:r>
                        <a:rPr lang="en-US" sz="600" dirty="0">
                          <a:solidFill>
                            <a:schemeClr val="bg1">
                              <a:lumMod val="85000"/>
                            </a:schemeClr>
                          </a:solidFill>
                          <a:latin typeface="Arial"/>
                          <a:cs typeface="Arial"/>
                        </a:rPr>
                        <a:t>© 2019</a:t>
                      </a:r>
                      <a:r>
                        <a:rPr lang="en-US" sz="600" baseline="0" dirty="0">
                          <a:solidFill>
                            <a:schemeClr val="bg1">
                              <a:lumMod val="85000"/>
                            </a:schemeClr>
                          </a:solidFill>
                          <a:latin typeface="Arial"/>
                          <a:cs typeface="Arial"/>
                        </a:rPr>
                        <a:t> </a:t>
                      </a:r>
                      <a:r>
                        <a:rPr lang="en-US" sz="600" dirty="0" err="1">
                          <a:solidFill>
                            <a:schemeClr val="bg1">
                              <a:lumMod val="85000"/>
                            </a:schemeClr>
                          </a:solidFill>
                          <a:latin typeface="Arial"/>
                          <a:cs typeface="Arial"/>
                        </a:rPr>
                        <a:t>PosterPresentations.com</a:t>
                      </a:r>
                      <a:br>
                        <a:rPr lang="en-US" sz="600" dirty="0">
                          <a:solidFill>
                            <a:schemeClr val="bg1">
                              <a:lumMod val="85000"/>
                            </a:schemeClr>
                          </a:solidFill>
                          <a:latin typeface="Arial"/>
                          <a:cs typeface="Arial"/>
                        </a:rPr>
                      </a:br>
                      <a:r>
                        <a:rPr lang="en-US" sz="600" dirty="0">
                          <a:solidFill>
                            <a:schemeClr val="bg1">
                              <a:lumMod val="85000"/>
                            </a:schemeClr>
                          </a:solidFill>
                          <a:latin typeface="Arial"/>
                          <a:cs typeface="Arial"/>
                        </a:rPr>
                        <a:t>2117 Fourth Street ,</a:t>
                      </a:r>
                      <a:r>
                        <a:rPr lang="en-US" sz="600" baseline="0" dirty="0">
                          <a:solidFill>
                            <a:schemeClr val="bg1">
                              <a:lumMod val="85000"/>
                            </a:schemeClr>
                          </a:solidFill>
                          <a:latin typeface="Arial"/>
                          <a:cs typeface="Arial"/>
                        </a:rPr>
                        <a:t> STE C        </a:t>
                      </a:r>
                    </a:p>
                    <a:p>
                      <a:pPr>
                        <a:lnSpc>
                          <a:spcPts val="2600"/>
                        </a:lnSpc>
                      </a:pPr>
                      <a:r>
                        <a:rPr lang="en-US" sz="600" baseline="0" dirty="0">
                          <a:solidFill>
                            <a:schemeClr val="bg1">
                              <a:lumMod val="85000"/>
                            </a:schemeClr>
                          </a:solidFill>
                          <a:latin typeface="Arial"/>
                          <a:cs typeface="Arial"/>
                        </a:rPr>
                        <a:t>Berkeley CA 94710 USA</a:t>
                      </a:r>
                      <a:endParaRPr lang="en-US" sz="600" dirty="0">
                        <a:solidFill>
                          <a:schemeClr val="bg1">
                            <a:lumMod val="85000"/>
                          </a:schemeClr>
                        </a:solidFill>
                        <a:latin typeface="Arial"/>
                        <a:cs typeface="Arial"/>
                      </a:endParaRPr>
                    </a:p>
                  </a:txBody>
                  <a:tcPr marL="53340" marR="26670" marT="40005" marB="13335">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700" b="1" dirty="0">
                          <a:solidFill>
                            <a:srgbClr val="D0D0D0"/>
                          </a:solidFill>
                          <a:latin typeface="Arial"/>
                          <a:cs typeface="Arial"/>
                        </a:rPr>
                        <a:t>For complete tutorials</a:t>
                      </a:r>
                      <a:r>
                        <a:rPr lang="en-US" sz="7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500" b="1" dirty="0">
                          <a:solidFill>
                            <a:srgbClr val="FFC000"/>
                          </a:solidFill>
                          <a:latin typeface="Arial"/>
                          <a:cs typeface="Arial"/>
                        </a:rPr>
                        <a:t>https://</a:t>
                      </a:r>
                      <a:r>
                        <a:rPr lang="en-US" sz="500" b="1" dirty="0" err="1">
                          <a:solidFill>
                            <a:srgbClr val="FFC000"/>
                          </a:solidFill>
                          <a:latin typeface="Arial"/>
                          <a:cs typeface="Arial"/>
                        </a:rPr>
                        <a:t>www.posterpresentations.com</a:t>
                      </a:r>
                      <a:r>
                        <a:rPr lang="en-US" sz="500" b="1" dirty="0">
                          <a:solidFill>
                            <a:srgbClr val="FFC000"/>
                          </a:solidFill>
                          <a:latin typeface="Arial"/>
                          <a:cs typeface="Arial"/>
                        </a:rPr>
                        <a:t>/</a:t>
                      </a:r>
                      <a:r>
                        <a:rPr lang="en-US" sz="500" b="1" dirty="0" err="1">
                          <a:solidFill>
                            <a:srgbClr val="FFC000"/>
                          </a:solidFill>
                          <a:latin typeface="Arial"/>
                          <a:cs typeface="Arial"/>
                        </a:rPr>
                        <a:t>helpdesk.html</a:t>
                      </a:r>
                      <a:endParaRPr lang="en-US" sz="500" dirty="0">
                        <a:solidFill>
                          <a:schemeClr val="bg1">
                            <a:lumMod val="85000"/>
                          </a:schemeClr>
                        </a:solidFill>
                        <a:latin typeface="Arial"/>
                        <a:cs typeface="Arial"/>
                      </a:endParaRPr>
                    </a:p>
                  </a:txBody>
                  <a:tcPr marL="53340" marR="26670" marT="40005" marB="13335">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12630" y="3292"/>
            <a:ext cx="12805739" cy="1201689"/>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1280242" rtl="0" eaLnBrk="1" latinLnBrk="0" hangingPunct="1">
        <a:spcBef>
          <a:spcPct val="0"/>
        </a:spcBef>
        <a:buNone/>
        <a:defRPr sz="2567" kern="1200">
          <a:solidFill>
            <a:schemeClr val="bg1"/>
          </a:solidFill>
          <a:latin typeface="Trebuchet MS" pitchFamily="34" charset="0"/>
          <a:ea typeface="+mj-ea"/>
          <a:cs typeface="+mj-cs"/>
        </a:defRPr>
      </a:lvl1pPr>
    </p:titleStyle>
    <p:bodyStyle>
      <a:lvl1pPr marL="480091" indent="-480091" algn="l" defTabSz="1280242" rtl="0" eaLnBrk="1" latinLnBrk="0" hangingPunct="1">
        <a:spcBef>
          <a:spcPct val="20000"/>
        </a:spcBef>
        <a:buFont typeface="Arial" pitchFamily="34" charset="0"/>
        <a:buChar char="•"/>
        <a:defRPr sz="4492" kern="1200">
          <a:solidFill>
            <a:schemeClr val="tx1"/>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80242" rtl="0" eaLnBrk="1" latinLnBrk="0" hangingPunct="1">
        <a:defRPr sz="2509" kern="1200">
          <a:solidFill>
            <a:schemeClr val="tx1"/>
          </a:solidFill>
          <a:latin typeface="+mn-lt"/>
          <a:ea typeface="+mn-ea"/>
          <a:cs typeface="+mn-cs"/>
        </a:defRPr>
      </a:lvl1pPr>
      <a:lvl2pPr marL="640121" algn="l" defTabSz="1280242" rtl="0" eaLnBrk="1" latinLnBrk="0" hangingPunct="1">
        <a:defRPr sz="2509" kern="1200">
          <a:solidFill>
            <a:schemeClr val="tx1"/>
          </a:solidFill>
          <a:latin typeface="+mn-lt"/>
          <a:ea typeface="+mn-ea"/>
          <a:cs typeface="+mn-cs"/>
        </a:defRPr>
      </a:lvl2pPr>
      <a:lvl3pPr marL="1280242" algn="l" defTabSz="1280242" rtl="0" eaLnBrk="1" latinLnBrk="0" hangingPunct="1">
        <a:defRPr sz="2509" kern="1200">
          <a:solidFill>
            <a:schemeClr val="tx1"/>
          </a:solidFill>
          <a:latin typeface="+mn-lt"/>
          <a:ea typeface="+mn-ea"/>
          <a:cs typeface="+mn-cs"/>
        </a:defRPr>
      </a:lvl3pPr>
      <a:lvl4pPr marL="1920363" algn="l" defTabSz="1280242" rtl="0" eaLnBrk="1" latinLnBrk="0" hangingPunct="1">
        <a:defRPr sz="2509" kern="1200">
          <a:solidFill>
            <a:schemeClr val="tx1"/>
          </a:solidFill>
          <a:latin typeface="+mn-lt"/>
          <a:ea typeface="+mn-ea"/>
          <a:cs typeface="+mn-cs"/>
        </a:defRPr>
      </a:lvl4pPr>
      <a:lvl5pPr marL="2560485" algn="l" defTabSz="1280242" rtl="0" eaLnBrk="1" latinLnBrk="0" hangingPunct="1">
        <a:defRPr sz="2509" kern="1200">
          <a:solidFill>
            <a:schemeClr val="tx1"/>
          </a:solidFill>
          <a:latin typeface="+mn-lt"/>
          <a:ea typeface="+mn-ea"/>
          <a:cs typeface="+mn-cs"/>
        </a:defRPr>
      </a:lvl5pPr>
      <a:lvl6pPr marL="3200606" algn="l" defTabSz="1280242" rtl="0" eaLnBrk="1" latinLnBrk="0" hangingPunct="1">
        <a:defRPr sz="2509" kern="1200">
          <a:solidFill>
            <a:schemeClr val="tx1"/>
          </a:solidFill>
          <a:latin typeface="+mn-lt"/>
          <a:ea typeface="+mn-ea"/>
          <a:cs typeface="+mn-cs"/>
        </a:defRPr>
      </a:lvl6pPr>
      <a:lvl7pPr marL="3840727" algn="l" defTabSz="1280242" rtl="0" eaLnBrk="1" latinLnBrk="0" hangingPunct="1">
        <a:defRPr sz="2509" kern="1200">
          <a:solidFill>
            <a:schemeClr val="tx1"/>
          </a:solidFill>
          <a:latin typeface="+mn-lt"/>
          <a:ea typeface="+mn-ea"/>
          <a:cs typeface="+mn-cs"/>
        </a:defRPr>
      </a:lvl7pPr>
      <a:lvl8pPr marL="4480848" algn="l" defTabSz="1280242" rtl="0" eaLnBrk="1" latinLnBrk="0" hangingPunct="1">
        <a:defRPr sz="2509" kern="1200">
          <a:solidFill>
            <a:schemeClr val="tx1"/>
          </a:solidFill>
          <a:latin typeface="+mn-lt"/>
          <a:ea typeface="+mn-ea"/>
          <a:cs typeface="+mn-cs"/>
        </a:defRPr>
      </a:lvl8pPr>
      <a:lvl9pPr marL="5120969" algn="l" defTabSz="1280242" rtl="0" eaLnBrk="1" latinLnBrk="0" hangingPunct="1">
        <a:defRPr sz="250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847"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140999" y="1368286"/>
            <a:ext cx="2933700" cy="773449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38" name="Rounded Rectangle 37"/>
          <p:cNvSpPr/>
          <p:nvPr userDrawn="1"/>
        </p:nvSpPr>
        <p:spPr>
          <a:xfrm>
            <a:off x="9718410" y="1368286"/>
            <a:ext cx="2933700" cy="7734496"/>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sp>
        <p:nvSpPr>
          <p:cNvPr id="39" name="Rounded Rectangle 38"/>
          <p:cNvSpPr/>
          <p:nvPr userDrawn="1"/>
        </p:nvSpPr>
        <p:spPr>
          <a:xfrm>
            <a:off x="3337497" y="1368286"/>
            <a:ext cx="6118766" cy="7734496"/>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74" name="Group 73"/>
          <p:cNvGrpSpPr/>
          <p:nvPr userDrawn="1"/>
        </p:nvGrpSpPr>
        <p:grpSpPr>
          <a:xfrm rot="10800000">
            <a:off x="-10675" y="9159758"/>
            <a:ext cx="12812275" cy="438150"/>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sp>
        <p:nvSpPr>
          <p:cNvPr id="78" name="Text Box 14"/>
          <p:cNvSpPr txBox="1">
            <a:spLocks noChangeArrowheads="1"/>
          </p:cNvSpPr>
          <p:nvPr userDrawn="1"/>
        </p:nvSpPr>
        <p:spPr bwMode="auto">
          <a:xfrm>
            <a:off x="292576" y="9378928"/>
            <a:ext cx="1104362" cy="94678"/>
          </a:xfrm>
          <a:prstGeom prst="rect">
            <a:avLst/>
          </a:prstGeom>
          <a:noFill/>
          <a:ln w="9525">
            <a:noFill/>
            <a:miter lim="800000"/>
            <a:headEnd/>
            <a:tailEnd/>
          </a:ln>
          <a:effectLst/>
        </p:spPr>
        <p:txBody>
          <a:bodyPr wrap="square" lIns="22837" tIns="11416" rIns="22837" bIns="11416">
            <a:spAutoFit/>
          </a:bodyPr>
          <a:lstStyle/>
          <a:p>
            <a:pPr eaLnBrk="0" hangingPunct="0">
              <a:lnSpc>
                <a:spcPct val="65000"/>
              </a:lnSpc>
              <a:spcBef>
                <a:spcPct val="50000"/>
              </a:spcBef>
              <a:defRPr/>
            </a:pPr>
            <a:r>
              <a:rPr lang="en-US" sz="175"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306"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3094910" y="4112"/>
          <a:ext cx="2851587" cy="9654320"/>
        </p:xfrm>
        <a:graphic>
          <a:graphicData uri="http://schemas.openxmlformats.org/drawingml/2006/table">
            <a:tbl>
              <a:tblPr firstRow="1" bandRow="1">
                <a:tableStyleId>{5C22544A-7EE6-4342-B048-85BDC9FD1C3A}</a:tableStyleId>
              </a:tblPr>
              <a:tblGrid>
                <a:gridCol w="1222738">
                  <a:extLst>
                    <a:ext uri="{9D8B030D-6E8A-4147-A177-3AD203B41FA5}">
                      <a16:colId xmlns:a16="http://schemas.microsoft.com/office/drawing/2014/main" val="20000"/>
                    </a:ext>
                  </a:extLst>
                </a:gridCol>
                <a:gridCol w="1628849">
                  <a:extLst>
                    <a:ext uri="{9D8B030D-6E8A-4147-A177-3AD203B41FA5}">
                      <a16:colId xmlns:a16="http://schemas.microsoft.com/office/drawing/2014/main" val="20001"/>
                    </a:ext>
                  </a:extLst>
                </a:gridCol>
              </a:tblGrid>
              <a:tr h="387658">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100" b="0" spc="600" dirty="0">
                          <a:solidFill>
                            <a:srgbClr val="1F3A4E"/>
                          </a:solidFill>
                          <a:latin typeface="Arial Black" panose="020B0A04020102020204" pitchFamily="34" charset="0"/>
                        </a:rPr>
                        <a:t>QUICK START GUIDE</a:t>
                      </a:r>
                      <a:br>
                        <a:rPr lang="en-US" sz="1100" b="0" spc="600" dirty="0">
                          <a:solidFill>
                            <a:srgbClr val="1F3A4E"/>
                          </a:solidFill>
                          <a:latin typeface="Arial Black" panose="020B0A04020102020204" pitchFamily="34" charset="0"/>
                        </a:rPr>
                      </a:br>
                      <a:r>
                        <a:rPr lang="en-US" sz="800" b="1" spc="0" dirty="0">
                          <a:solidFill>
                            <a:srgbClr val="FF0000"/>
                          </a:solidFill>
                          <a:latin typeface="Trebuchet MS" pitchFamily="34" charset="0"/>
                        </a:rPr>
                        <a:t>(THIS SIDEBAR WILL NOT PRINT)</a:t>
                      </a:r>
                      <a:endParaRPr lang="en-US" sz="1100" b="1" spc="600" dirty="0">
                        <a:solidFill>
                          <a:schemeClr val="bg1"/>
                        </a:solidFill>
                        <a:latin typeface="Trebuchet MS" pitchFamily="34" charset="0"/>
                      </a:endParaRPr>
                    </a:p>
                  </a:txBody>
                  <a:tcPr marL="53340" marR="26670" marT="40005" marB="13335">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1226932">
                <a:tc gridSpan="2">
                  <a:txBody>
                    <a:bodyPr/>
                    <a:lstStyle/>
                    <a:p>
                      <a:pPr defTabSz="3765639"/>
                      <a:r>
                        <a:rPr lang="en-US" sz="600" i="0" dirty="0">
                          <a:solidFill>
                            <a:srgbClr val="D9D9D9"/>
                          </a:solidFill>
                          <a:latin typeface="Arial"/>
                          <a:cs typeface="Arial"/>
                        </a:rPr>
                        <a:t>This PowerPoint template produces a </a:t>
                      </a:r>
                      <a:r>
                        <a:rPr lang="en-US" sz="600" i="0" dirty="0">
                          <a:solidFill>
                            <a:srgbClr val="FFC000"/>
                          </a:solidFill>
                          <a:latin typeface="Arial"/>
                          <a:cs typeface="Arial"/>
                        </a:rPr>
                        <a:t>36"x48" </a:t>
                      </a:r>
                      <a:r>
                        <a:rPr lang="en-US" sz="6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the  </a:t>
                      </a:r>
                      <a:r>
                        <a:rPr lang="en-US" sz="600" i="0" dirty="0">
                          <a:solidFill>
                            <a:srgbClr val="FFC000"/>
                          </a:solidFill>
                          <a:latin typeface="Arial"/>
                          <a:cs typeface="Arial"/>
                        </a:rPr>
                        <a:t>HELP DESK</a:t>
                      </a:r>
                      <a:r>
                        <a:rPr lang="en-US" sz="600" i="0" baseline="0" dirty="0">
                          <a:solidFill>
                            <a:srgbClr val="D9D9D9"/>
                          </a:solidFill>
                          <a:latin typeface="Arial"/>
                          <a:cs typeface="Arial"/>
                        </a:rPr>
                        <a:t> </a:t>
                      </a:r>
                      <a:r>
                        <a:rPr lang="en-US" sz="600" i="0" dirty="0">
                          <a:solidFill>
                            <a:srgbClr val="D9D9D9"/>
                          </a:solidFill>
                          <a:latin typeface="Arial"/>
                          <a:cs typeface="Arial"/>
                        </a:rPr>
                        <a:t>tab.</a:t>
                      </a:r>
                    </a:p>
                    <a:p>
                      <a:pPr defTabSz="3765639"/>
                      <a:endParaRPr lang="en-US" sz="600" i="0" dirty="0">
                        <a:solidFill>
                          <a:srgbClr val="D9D9D9"/>
                        </a:solidFill>
                        <a:latin typeface="Arial"/>
                        <a:cs typeface="Arial"/>
                      </a:endParaRPr>
                    </a:p>
                    <a:p>
                      <a:pPr defTabSz="3765639"/>
                      <a:r>
                        <a:rPr lang="en-US" sz="600" i="0" dirty="0">
                          <a:solidFill>
                            <a:srgbClr val="D9D9D9"/>
                          </a:solidFill>
                          <a:latin typeface="Arial"/>
                          <a:cs typeface="Arial"/>
                        </a:rPr>
                        <a:t>To print your poster using our same-day professional printing service, go online to </a:t>
                      </a:r>
                      <a:r>
                        <a:rPr lang="en-US" sz="600" i="0" dirty="0" err="1">
                          <a:solidFill>
                            <a:srgbClr val="FFC000"/>
                          </a:solidFill>
                          <a:latin typeface="Arial"/>
                          <a:cs typeface="Arial"/>
                        </a:rPr>
                        <a:t>PosterPresentations.com</a:t>
                      </a:r>
                      <a:r>
                        <a:rPr lang="en-US" sz="600" i="0" dirty="0">
                          <a:solidFill>
                            <a:srgbClr val="D9D9D9"/>
                          </a:solidFill>
                          <a:latin typeface="Arial"/>
                          <a:cs typeface="Arial"/>
                        </a:rPr>
                        <a:t> and click on "</a:t>
                      </a:r>
                      <a:r>
                        <a:rPr lang="en-US" sz="600" i="0" dirty="0">
                          <a:solidFill>
                            <a:srgbClr val="FFC000"/>
                          </a:solidFill>
                          <a:latin typeface="Arial"/>
                          <a:cs typeface="Arial"/>
                        </a:rPr>
                        <a:t>Order your poster</a:t>
                      </a:r>
                      <a:r>
                        <a:rPr lang="en-US" sz="600" i="0" dirty="0">
                          <a:solidFill>
                            <a:srgbClr val="D9D9D9"/>
                          </a:solidFill>
                          <a:latin typeface="Arial"/>
                          <a:cs typeface="Arial"/>
                        </a:rPr>
                        <a:t>".</a:t>
                      </a:r>
                      <a:endParaRPr lang="en-US" sz="600" b="1" dirty="0">
                        <a:solidFill>
                          <a:srgbClr val="D9D9D9"/>
                        </a:solidFill>
                        <a:latin typeface="Arial"/>
                        <a:cs typeface="Arial"/>
                      </a:endParaRPr>
                    </a:p>
                  </a:txBody>
                  <a:tcPr marL="53340" marR="26670" marT="40005" marB="13335">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1333622">
                <a:tc>
                  <a:txBody>
                    <a:bodyPr/>
                    <a:lstStyle/>
                    <a:p>
                      <a:pPr algn="ctr"/>
                      <a:endParaRPr lang="en-US" sz="600" dirty="0">
                        <a:solidFill>
                          <a:srgbClr val="1F3A4E"/>
                        </a:solidFill>
                      </a:endParaRPr>
                    </a:p>
                    <a:p>
                      <a:pPr algn="ctr"/>
                      <a:endParaRPr lang="en-US" sz="600" dirty="0">
                        <a:solidFill>
                          <a:srgbClr val="1F3A4E"/>
                        </a:solidFill>
                      </a:endParaRPr>
                    </a:p>
                    <a:p>
                      <a:pPr algn="ctr"/>
                      <a:r>
                        <a:rPr lang="en-US" sz="600" dirty="0">
                          <a:solidFill>
                            <a:schemeClr val="bg1"/>
                          </a:solidFill>
                          <a:latin typeface="Arial" panose="020B0604020202020204" pitchFamily="34" charset="0"/>
                          <a:cs typeface="Arial" panose="020B0604020202020204" pitchFamily="34" charset="0"/>
                        </a:rPr>
                        <a:t>This is a template for a </a:t>
                      </a:r>
                    </a:p>
                    <a:p>
                      <a:pPr algn="ctr"/>
                      <a:r>
                        <a:rPr lang="en-US" sz="600" dirty="0">
                          <a:solidFill>
                            <a:schemeClr val="bg1"/>
                          </a:solidFill>
                          <a:latin typeface="Arial" panose="020B0604020202020204" pitchFamily="34" charset="0"/>
                          <a:cs typeface="Arial" panose="020B0604020202020204" pitchFamily="34" charset="0"/>
                        </a:rPr>
                        <a:t>presentation poster</a:t>
                      </a:r>
                      <a:br>
                        <a:rPr lang="en-US" sz="600" dirty="0">
                          <a:solidFill>
                            <a:schemeClr val="bg1"/>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36 inches tall</a:t>
                      </a:r>
                      <a:br>
                        <a:rPr lang="en-US" sz="1100" b="1" dirty="0">
                          <a:solidFill>
                            <a:srgbClr val="FFC000"/>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by</a:t>
                      </a:r>
                      <a:br>
                        <a:rPr lang="en-US" sz="1100" b="1" dirty="0">
                          <a:solidFill>
                            <a:srgbClr val="FFC000"/>
                          </a:solidFill>
                          <a:latin typeface="Arial" panose="020B0604020202020204" pitchFamily="34" charset="0"/>
                          <a:cs typeface="Arial" panose="020B0604020202020204" pitchFamily="34" charset="0"/>
                        </a:rPr>
                      </a:br>
                      <a:r>
                        <a:rPr lang="en-US" sz="1100" b="1" dirty="0">
                          <a:solidFill>
                            <a:srgbClr val="FFC000"/>
                          </a:solidFill>
                          <a:latin typeface="Arial" panose="020B0604020202020204" pitchFamily="34" charset="0"/>
                          <a:cs typeface="Arial" panose="020B0604020202020204" pitchFamily="34" charset="0"/>
                        </a:rPr>
                        <a:t>48 inches wide</a:t>
                      </a:r>
                      <a:br>
                        <a:rPr lang="en-US" sz="600" dirty="0">
                          <a:solidFill>
                            <a:schemeClr val="bg1"/>
                          </a:solidFill>
                          <a:latin typeface="Arial" panose="020B0604020202020204" pitchFamily="34" charset="0"/>
                          <a:cs typeface="Arial" panose="020B0604020202020204" pitchFamily="34" charset="0"/>
                        </a:rPr>
                      </a:br>
                      <a:endParaRPr lang="en-US" sz="600" dirty="0">
                        <a:solidFill>
                          <a:srgbClr val="1F3A4E"/>
                        </a:solidFill>
                      </a:endParaRPr>
                    </a:p>
                  </a:txBody>
                  <a:tcPr marL="26670" marR="26670" marT="13335" marB="13335">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700" b="1" baseline="0" dirty="0">
                          <a:solidFill>
                            <a:srgbClr val="FFC000"/>
                          </a:solidFill>
                          <a:latin typeface="Arial" panose="020B0604020202020204" pitchFamily="34" charset="0"/>
                          <a:cs typeface="Arial" panose="020B0604020202020204" pitchFamily="34" charset="0"/>
                        </a:rPr>
                        <a:t>Important: Check the template size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30 tall x 40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42 tall x 56 wide</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48 tall x 64 wide</a:t>
                      </a:r>
                    </a:p>
                  </a:txBody>
                  <a:tcPr marL="53340" marR="26670" marT="40005" marB="13335">
                    <a:solidFill>
                      <a:srgbClr val="010101"/>
                    </a:solidFill>
                  </a:tcPr>
                </a:tc>
                <a:extLst>
                  <a:ext uri="{0D108BD9-81ED-4DB2-BD59-A6C34878D82A}">
                    <a16:rowId xmlns:a16="http://schemas.microsoft.com/office/drawing/2014/main" val="10008"/>
                  </a:ext>
                </a:extLst>
              </a:tr>
              <a:tr h="1250869">
                <a:tc>
                  <a:txBody>
                    <a:bodyPr/>
                    <a:lstStyle/>
                    <a:p>
                      <a:endParaRPr lang="en-US" sz="600" dirty="0">
                        <a:solidFill>
                          <a:srgbClr val="1F3A4E"/>
                        </a:solidFill>
                      </a:endParaRPr>
                    </a:p>
                  </a:txBody>
                  <a:tcPr marL="26670" marR="26670" marT="13335" marB="13335">
                    <a:blipFill rotWithShape="1">
                      <a:blip r:embed="rId3"/>
                      <a:stretch>
                        <a:fillRect/>
                      </a:stretch>
                    </a:blipFill>
                  </a:tcPr>
                </a:tc>
                <a:tc>
                  <a:txBody>
                    <a:bodyPr/>
                    <a:lstStyle/>
                    <a:p>
                      <a:pPr algn="l"/>
                      <a:r>
                        <a:rPr lang="en-US" sz="700" b="1" baseline="0" dirty="0">
                          <a:solidFill>
                            <a:srgbClr val="FFC000"/>
                          </a:solidFill>
                          <a:latin typeface="Arial" panose="020B0604020202020204" pitchFamily="34" charset="0"/>
                          <a:cs typeface="Arial" panose="020B0604020202020204" pitchFamily="34" charset="0"/>
                        </a:rPr>
                        <a:t>How to </a:t>
                      </a:r>
                      <a:r>
                        <a:rPr lang="en-US" sz="1200" b="1" baseline="0" dirty="0">
                          <a:solidFill>
                            <a:srgbClr val="FFC000"/>
                          </a:solidFill>
                          <a:latin typeface="Arial" panose="020B0604020202020204" pitchFamily="34" charset="0"/>
                          <a:cs typeface="Arial" panose="020B0604020202020204" pitchFamily="34" charset="0"/>
                        </a:rPr>
                        <a:t>Zoom in </a:t>
                      </a:r>
                      <a:r>
                        <a:rPr lang="en-US" sz="700" b="1" baseline="0" dirty="0">
                          <a:solidFill>
                            <a:srgbClr val="FFC000"/>
                          </a:solidFill>
                          <a:latin typeface="Arial" panose="020B0604020202020204" pitchFamily="34" charset="0"/>
                          <a:cs typeface="Arial" panose="020B0604020202020204" pitchFamily="34" charset="0"/>
                        </a:rPr>
                        <a:t>and </a:t>
                      </a:r>
                      <a:r>
                        <a:rPr lang="en-US" sz="500" b="1" baseline="0" dirty="0">
                          <a:solidFill>
                            <a:srgbClr val="FFC000"/>
                          </a:solidFill>
                          <a:latin typeface="Arial" panose="020B0604020202020204" pitchFamily="34" charset="0"/>
                          <a:cs typeface="Arial" panose="020B0604020202020204" pitchFamily="34" charset="0"/>
                        </a:rPr>
                        <a:t>out</a:t>
                      </a:r>
                      <a:endParaRPr lang="en-US" sz="700" b="1" baseline="0" dirty="0">
                        <a:solidFill>
                          <a:srgbClr val="FFC000"/>
                        </a:solidFill>
                        <a:latin typeface="Arial" panose="020B0604020202020204" pitchFamily="34" charset="0"/>
                        <a:cs typeface="Arial" panose="020B0604020202020204" pitchFamily="34" charset="0"/>
                      </a:endParaRPr>
                    </a:p>
                    <a:p>
                      <a:pPr algn="l"/>
                      <a:r>
                        <a:rPr lang="en-US" sz="6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1. </a:t>
                      </a:r>
                      <a:r>
                        <a:rPr lang="en-US" sz="6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600" b="0" baseline="0" dirty="0">
                          <a:solidFill>
                            <a:srgbClr val="D9D9D9"/>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2. </a:t>
                      </a:r>
                      <a:r>
                        <a:rPr lang="en-US" sz="6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53340" marR="26670" marT="40005" marB="13335">
                    <a:solidFill>
                      <a:srgbClr val="010101"/>
                    </a:solidFill>
                  </a:tcPr>
                </a:tc>
                <a:extLst>
                  <a:ext uri="{0D108BD9-81ED-4DB2-BD59-A6C34878D82A}">
                    <a16:rowId xmlns:a16="http://schemas.microsoft.com/office/drawing/2014/main" val="10001"/>
                  </a:ext>
                </a:extLst>
              </a:tr>
              <a:tr h="525153">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700" b="1" baseline="0" dirty="0">
                          <a:solidFill>
                            <a:srgbClr val="FFC000"/>
                          </a:solidFill>
                          <a:latin typeface="Arial" panose="020B0604020202020204" pitchFamily="34" charset="0"/>
                          <a:cs typeface="Arial" panose="020B0604020202020204" pitchFamily="34" charset="0"/>
                        </a:rPr>
                        <a:t>Ruler and Guides</a:t>
                      </a:r>
                      <a:br>
                        <a:rPr lang="en-US" sz="600" b="0" baseline="0" dirty="0">
                          <a:solidFill>
                            <a:srgbClr val="FFC000"/>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marL="26670" marR="26670" marT="13335" marB="13335">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1115432">
                <a:tc>
                  <a:txBody>
                    <a:bodyPr/>
                    <a:lstStyle/>
                    <a:p>
                      <a:endParaRPr lang="en-US" sz="600" dirty="0">
                        <a:solidFill>
                          <a:srgbClr val="1F3A4E"/>
                        </a:solidFill>
                      </a:endParaRPr>
                    </a:p>
                  </a:txBody>
                  <a:tcPr marL="26670" marR="26670" marT="13335" marB="13335">
                    <a:blipFill rotWithShape="1">
                      <a:blip r:embed="rId4"/>
                      <a:stretch>
                        <a:fillRect/>
                      </a:stretch>
                    </a:blipFill>
                  </a:tcPr>
                </a:tc>
                <a:tc>
                  <a:txBody>
                    <a:bodyPr/>
                    <a:lstStyle/>
                    <a:p>
                      <a:pPr marL="0" lvl="1" indent="0" algn="l" defTabSz="114300"/>
                      <a:r>
                        <a:rPr lang="en-US" sz="700" b="1" baseline="0" dirty="0">
                          <a:solidFill>
                            <a:srgbClr val="FFC000"/>
                          </a:solidFill>
                          <a:latin typeface="Arial" panose="020B0604020202020204" pitchFamily="34" charset="0"/>
                          <a:cs typeface="Arial" panose="020B0604020202020204" pitchFamily="34" charset="0"/>
                        </a:rPr>
                        <a:t>Headers and text containers</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600" b="0" baseline="0" dirty="0">
                          <a:solidFill>
                            <a:schemeClr val="bg1"/>
                          </a:solidFill>
                          <a:latin typeface="Arial" panose="020B0604020202020204" pitchFamily="34" charset="0"/>
                          <a:cs typeface="Arial" panose="020B0604020202020204" pitchFamily="34" charset="0"/>
                        </a:rPr>
                      </a:br>
                      <a:r>
                        <a:rPr lang="en-US" sz="600" b="0" baseline="0" dirty="0">
                          <a:solidFill>
                            <a:srgbClr val="FFC000"/>
                          </a:solidFill>
                          <a:latin typeface="Arial" panose="020B0604020202020204" pitchFamily="34" charset="0"/>
                          <a:cs typeface="Arial" panose="020B0604020202020204" pitchFamily="34" charset="0"/>
                        </a:rPr>
                        <a:t>-</a:t>
                      </a:r>
                      <a:r>
                        <a:rPr lang="en-US" sz="600" b="0" baseline="0" dirty="0">
                          <a:solidFill>
                            <a:schemeClr val="bg1"/>
                          </a:solidFill>
                          <a:latin typeface="Arial" panose="020B0604020202020204" pitchFamily="34" charset="0"/>
                          <a:cs typeface="Arial" panose="020B0604020202020204" pitchFamily="34" charset="0"/>
                        </a:rPr>
                        <a:t> </a:t>
                      </a:r>
                      <a:r>
                        <a:rPr lang="en-US" sz="6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53340" marR="26670" marT="40005" marB="13335">
                    <a:solidFill>
                      <a:srgbClr val="010101"/>
                    </a:solidFill>
                  </a:tcPr>
                </a:tc>
                <a:extLst>
                  <a:ext uri="{0D108BD9-81ED-4DB2-BD59-A6C34878D82A}">
                    <a16:rowId xmlns:a16="http://schemas.microsoft.com/office/drawing/2014/main" val="10003"/>
                  </a:ext>
                </a:extLst>
              </a:tr>
              <a:tr h="1026414">
                <a:tc gridSpan="2">
                  <a:txBody>
                    <a:bodyPr/>
                    <a:lstStyle/>
                    <a:p>
                      <a:r>
                        <a:rPr lang="en-US" sz="700" b="1" dirty="0">
                          <a:solidFill>
                            <a:srgbClr val="FFC000"/>
                          </a:solidFill>
                          <a:latin typeface="Arial" panose="020B0604020202020204" pitchFamily="34" charset="0"/>
                          <a:cs typeface="Arial" panose="020B0604020202020204" pitchFamily="34" charset="0"/>
                        </a:rPr>
                        <a:t>Adding content to the poster</a:t>
                      </a:r>
                    </a:p>
                    <a:p>
                      <a:r>
                        <a:rPr lang="en-US" sz="6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6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600" dirty="0">
                        <a:solidFill>
                          <a:srgbClr val="D9D9D9"/>
                        </a:solidFill>
                        <a:latin typeface="Arial" panose="020B0604020202020204" pitchFamily="34" charset="0"/>
                        <a:cs typeface="Arial" panose="020B0604020202020204" pitchFamily="34" charset="0"/>
                      </a:endParaRPr>
                    </a:p>
                  </a:txBody>
                  <a:tcPr marL="26670" marR="26670" marT="13335" marB="13335">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69348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6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53340" marR="26670" marT="40005" marB="13335">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8841">
                <a:tc gridSpan="2">
                  <a:txBody>
                    <a:bodyPr/>
                    <a:lstStyle/>
                    <a:p>
                      <a:endParaRPr lang="en-US" sz="600" dirty="0">
                        <a:solidFill>
                          <a:schemeClr val="bg1"/>
                        </a:solidFill>
                        <a:latin typeface="Arial" panose="020B0604020202020204" pitchFamily="34" charset="0"/>
                        <a:cs typeface="Arial" panose="020B0604020202020204" pitchFamily="34" charset="0"/>
                      </a:endParaRPr>
                    </a:p>
                  </a:txBody>
                  <a:tcPr marL="53340" marR="26670" marT="40005" marB="13335">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37341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7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600" noProof="0" dirty="0">
                          <a:solidFill>
                            <a:srgbClr val="D9D9D9"/>
                          </a:solidFill>
                          <a:latin typeface="Arial"/>
                          <a:cs typeface="Arial"/>
                        </a:rPr>
                        <a:t>Zoom in and look at your images at 100%-200% magnification. If they look clear, they will print well. </a:t>
                      </a:r>
                    </a:p>
                  </a:txBody>
                  <a:tcPr marL="53340" marR="26670" marT="40005" marB="13335">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92962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600" noProof="0" dirty="0">
                        <a:solidFill>
                          <a:schemeClr val="bg1"/>
                        </a:solidFill>
                        <a:latin typeface="Arial"/>
                        <a:cs typeface="Arial"/>
                      </a:endParaRPr>
                    </a:p>
                  </a:txBody>
                  <a:tcPr marL="53340" marR="26670" marT="40005" marB="13335">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13036108" y="-24718"/>
          <a:ext cx="2750472" cy="10458310"/>
        </p:xfrm>
        <a:graphic>
          <a:graphicData uri="http://schemas.openxmlformats.org/drawingml/2006/table">
            <a:tbl>
              <a:tblPr firstRow="1" bandRow="1">
                <a:tableStyleId>{5C22544A-7EE6-4342-B048-85BDC9FD1C3A}</a:tableStyleId>
              </a:tblPr>
              <a:tblGrid>
                <a:gridCol w="975285">
                  <a:extLst>
                    <a:ext uri="{9D8B030D-6E8A-4147-A177-3AD203B41FA5}">
                      <a16:colId xmlns:a16="http://schemas.microsoft.com/office/drawing/2014/main" val="20000"/>
                    </a:ext>
                  </a:extLst>
                </a:gridCol>
                <a:gridCol w="402955">
                  <a:extLst>
                    <a:ext uri="{9D8B030D-6E8A-4147-A177-3AD203B41FA5}">
                      <a16:colId xmlns:a16="http://schemas.microsoft.com/office/drawing/2014/main" val="997673227"/>
                    </a:ext>
                  </a:extLst>
                </a:gridCol>
                <a:gridCol w="1372232">
                  <a:extLst>
                    <a:ext uri="{9D8B030D-6E8A-4147-A177-3AD203B41FA5}">
                      <a16:colId xmlns:a16="http://schemas.microsoft.com/office/drawing/2014/main" val="4164475170"/>
                    </a:ext>
                  </a:extLst>
                </a:gridCol>
              </a:tblGrid>
              <a:tr h="512293">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1200" b="0" spc="600" dirty="0">
                          <a:solidFill>
                            <a:srgbClr val="1F3A4E"/>
                          </a:solidFill>
                          <a:latin typeface="Arial Black" panose="020B0A04020102020204" pitchFamily="34" charset="0"/>
                        </a:rPr>
                        <a:t>QUICK START GUIDE</a:t>
                      </a:r>
                      <a:br>
                        <a:rPr lang="en-US" sz="1200" b="0" spc="600" dirty="0">
                          <a:solidFill>
                            <a:srgbClr val="1F3A4E"/>
                          </a:solidFill>
                          <a:latin typeface="Arial Black" panose="020B0A04020102020204" pitchFamily="34" charset="0"/>
                        </a:rPr>
                      </a:br>
                      <a:r>
                        <a:rPr lang="en-US" sz="900" b="1" spc="0" dirty="0">
                          <a:solidFill>
                            <a:srgbClr val="FF0000"/>
                          </a:solidFill>
                          <a:latin typeface="Trebuchet MS" pitchFamily="34" charset="0"/>
                        </a:rPr>
                        <a:t>(THIS SIDEBAR WILL NOT PRINT)</a:t>
                      </a:r>
                      <a:endParaRPr lang="en-US" sz="1200" b="1" spc="600" dirty="0">
                        <a:solidFill>
                          <a:schemeClr val="bg1"/>
                        </a:solidFill>
                        <a:latin typeface="Trebuchet MS" pitchFamily="34" charset="0"/>
                      </a:endParaRPr>
                    </a:p>
                  </a:txBody>
                  <a:tcPr marL="53340" marR="26670" marT="40005" marB="13335">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622571">
                <a:tc gridSpan="3">
                  <a:txBody>
                    <a:bodyPr/>
                    <a:lstStyle/>
                    <a:p>
                      <a:pPr algn="l"/>
                      <a:r>
                        <a:rPr lang="en-US" sz="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7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7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700" dirty="0">
                        <a:solidFill>
                          <a:srgbClr val="FFC000"/>
                        </a:solidFill>
                      </a:endParaRPr>
                    </a:p>
                    <a:p>
                      <a:pPr marL="0" indent="0" algn="l" defTabSz="114300"/>
                      <a:endParaRPr lang="en-US" sz="7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7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7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7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53340" marR="26670" marT="40005" marB="13335">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1069751">
                <a:tc gridSpan="3">
                  <a:txBody>
                    <a:bodyPr/>
                    <a:lstStyle/>
                    <a:p>
                      <a:r>
                        <a:rPr lang="en-US" sz="800" b="1" dirty="0">
                          <a:solidFill>
                            <a:srgbClr val="FFC000"/>
                          </a:solidFill>
                          <a:latin typeface="Arial" panose="020B0604020202020204" pitchFamily="34" charset="0"/>
                          <a:cs typeface="Arial" panose="020B0604020202020204" pitchFamily="34" charset="0"/>
                        </a:rPr>
                        <a:t>How to change the column layout configuration</a:t>
                      </a:r>
                    </a:p>
                    <a:p>
                      <a:r>
                        <a:rPr lang="en-US" sz="7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700" dirty="0">
                          <a:solidFill>
                            <a:srgbClr val="D9D9D9"/>
                          </a:solidFill>
                          <a:latin typeface="Arial" panose="020B0604020202020204" pitchFamily="34" charset="0"/>
                          <a:cs typeface="Arial" panose="020B0604020202020204" pitchFamily="34" charset="0"/>
                        </a:rPr>
                        <a:t>You can see a tutorial here: </a:t>
                      </a:r>
                      <a:r>
                        <a:rPr lang="en-US" sz="700" u="sng" dirty="0">
                          <a:solidFill>
                            <a:srgbClr val="FFC000"/>
                          </a:solidFill>
                          <a:latin typeface="Arial" panose="020B0604020202020204" pitchFamily="34" charset="0"/>
                          <a:cs typeface="Arial" panose="020B0604020202020204" pitchFamily="34" charset="0"/>
                        </a:rPr>
                        <a:t>https://</a:t>
                      </a:r>
                      <a:r>
                        <a:rPr lang="en-US" sz="700" u="sng" dirty="0" err="1">
                          <a:solidFill>
                            <a:srgbClr val="FFC000"/>
                          </a:solidFill>
                          <a:latin typeface="Arial" panose="020B0604020202020204" pitchFamily="34" charset="0"/>
                          <a:cs typeface="Arial" panose="020B0604020202020204" pitchFamily="34" charset="0"/>
                        </a:rPr>
                        <a:t>www.posterpresentations.com</a:t>
                      </a:r>
                      <a:r>
                        <a:rPr lang="en-US" sz="700" u="sng" dirty="0">
                          <a:solidFill>
                            <a:srgbClr val="FFC000"/>
                          </a:solidFill>
                          <a:latin typeface="Arial" panose="020B0604020202020204" pitchFamily="34" charset="0"/>
                          <a:cs typeface="Arial" panose="020B0604020202020204" pitchFamily="34" charset="0"/>
                        </a:rPr>
                        <a:t>/how-to-change-the-column-</a:t>
                      </a:r>
                      <a:r>
                        <a:rPr lang="en-US" sz="700" u="sng" dirty="0" err="1">
                          <a:solidFill>
                            <a:srgbClr val="FFC000"/>
                          </a:solidFill>
                          <a:latin typeface="Arial" panose="020B0604020202020204" pitchFamily="34" charset="0"/>
                          <a:cs typeface="Arial" panose="020B0604020202020204" pitchFamily="34" charset="0"/>
                        </a:rPr>
                        <a:t>configuration.html</a:t>
                      </a:r>
                      <a:endParaRPr lang="en-US" sz="2500" u="sng" dirty="0">
                        <a:solidFill>
                          <a:srgbClr val="FFC000"/>
                        </a:solidFill>
                      </a:endParaRPr>
                    </a:p>
                  </a:txBody>
                  <a:tcPr marL="53340" marR="26670" marT="40005" marB="13335">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50998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panose="020B0604020202020204" pitchFamily="34" charset="0"/>
                          <a:cs typeface="Arial" panose="020B0604020202020204" pitchFamily="34" charset="0"/>
                        </a:rPr>
                        <a:t>The Quick Start</a:t>
                      </a:r>
                      <a:r>
                        <a:rPr lang="en-US" sz="700" baseline="0" noProof="0" dirty="0">
                          <a:solidFill>
                            <a:srgbClr val="D9D9D9"/>
                          </a:solidFill>
                          <a:latin typeface="Arial" panose="020B0604020202020204" pitchFamily="34" charset="0"/>
                          <a:cs typeface="Arial" panose="020B0604020202020204" pitchFamily="34" charset="0"/>
                        </a:rPr>
                        <a:t> Guides</a:t>
                      </a:r>
                      <a:r>
                        <a:rPr lang="en-US" sz="700" noProof="0" dirty="0">
                          <a:solidFill>
                            <a:srgbClr val="D9D9D9"/>
                          </a:solidFill>
                          <a:latin typeface="Arial" panose="020B0604020202020204" pitchFamily="34" charset="0"/>
                          <a:cs typeface="Arial" panose="020B0604020202020204" pitchFamily="34" charset="0"/>
                        </a:rPr>
                        <a:t> </a:t>
                      </a:r>
                      <a:r>
                        <a:rPr lang="en-US" sz="700" u="sng" noProof="0" dirty="0">
                          <a:solidFill>
                            <a:srgbClr val="D9D9D9"/>
                          </a:solidFill>
                          <a:latin typeface="Arial" panose="020B0604020202020204" pitchFamily="34" charset="0"/>
                          <a:cs typeface="Arial" panose="020B0604020202020204" pitchFamily="34" charset="0"/>
                        </a:rPr>
                        <a:t>are outside the template’s printable area</a:t>
                      </a:r>
                      <a:r>
                        <a:rPr lang="en-US" sz="700" noProof="0" dirty="0">
                          <a:solidFill>
                            <a:srgbClr val="D9D9D9"/>
                          </a:solidFill>
                          <a:latin typeface="Arial" panose="020B0604020202020204" pitchFamily="34" charset="0"/>
                          <a:cs typeface="Arial" panose="020B0604020202020204" pitchFamily="34" charset="0"/>
                        </a:rPr>
                        <a:t> and they will not be on the printed poster</a:t>
                      </a:r>
                      <a:r>
                        <a:rPr lang="en-US" sz="7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baseline="0" noProof="0" dirty="0">
                          <a:solidFill>
                            <a:srgbClr val="D9D9D9"/>
                          </a:solidFill>
                          <a:latin typeface="Arial" panose="020B0604020202020204" pitchFamily="34" charset="0"/>
                          <a:cs typeface="Arial" panose="020B0604020202020204" pitchFamily="34" charset="0"/>
                        </a:rPr>
                        <a:t>To hide the guides click on the </a:t>
                      </a:r>
                      <a:r>
                        <a:rPr lang="en-US" sz="700" b="1" baseline="0" noProof="0" dirty="0">
                          <a:solidFill>
                            <a:srgbClr val="D9D9D9"/>
                          </a:solidFill>
                          <a:latin typeface="Arial" panose="020B0604020202020204" pitchFamily="34" charset="0"/>
                          <a:cs typeface="Arial" panose="020B0604020202020204" pitchFamily="34" charset="0"/>
                        </a:rPr>
                        <a:t>Home</a:t>
                      </a:r>
                      <a:r>
                        <a:rPr lang="en-US" sz="7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700" b="1" baseline="0" noProof="0" dirty="0">
                          <a:solidFill>
                            <a:srgbClr val="D9D9D9"/>
                          </a:solidFill>
                          <a:latin typeface="Arial" panose="020B0604020202020204" pitchFamily="34" charset="0"/>
                          <a:cs typeface="Arial" panose="020B0604020202020204" pitchFamily="34" charset="0"/>
                        </a:rPr>
                        <a:t>Layout</a:t>
                      </a:r>
                      <a:r>
                        <a:rPr lang="en-US" sz="7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700" b="1" baseline="0" noProof="0" dirty="0">
                          <a:solidFill>
                            <a:srgbClr val="D9D9D9"/>
                          </a:solidFill>
                          <a:latin typeface="Arial" panose="020B0604020202020204" pitchFamily="34" charset="0"/>
                          <a:cs typeface="Arial" panose="020B0604020202020204" pitchFamily="34" charset="0"/>
                        </a:rPr>
                        <a:t>Without Guides </a:t>
                      </a:r>
                      <a:r>
                        <a:rPr lang="en-US" sz="700" b="0" baseline="0" noProof="0" dirty="0">
                          <a:solidFill>
                            <a:srgbClr val="D9D9D9"/>
                          </a:solidFill>
                          <a:latin typeface="Arial" panose="020B0604020202020204" pitchFamily="34" charset="0"/>
                          <a:cs typeface="Arial" panose="020B0604020202020204" pitchFamily="34" charset="0"/>
                        </a:rPr>
                        <a:t>layout</a:t>
                      </a:r>
                      <a:r>
                        <a:rPr lang="en-US" sz="700" baseline="0" noProof="0" dirty="0">
                          <a:solidFill>
                            <a:srgbClr val="D9D9D9"/>
                          </a:solidFill>
                          <a:latin typeface="Arial" panose="020B0604020202020204" pitchFamily="34" charset="0"/>
                          <a:cs typeface="Arial" panose="020B0604020202020204" pitchFamily="34" charset="0"/>
                        </a:rPr>
                        <a:t>.</a:t>
                      </a:r>
                      <a:endParaRPr lang="en-US" sz="7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solidFill>
                      <a:srgbClr val="010101"/>
                    </a:solidFill>
                  </a:tcPr>
                </a:tc>
                <a:extLst>
                  <a:ext uri="{0D108BD9-81ED-4DB2-BD59-A6C34878D82A}">
                    <a16:rowId xmlns:a16="http://schemas.microsoft.com/office/drawing/2014/main" val="10005"/>
                  </a:ext>
                </a:extLst>
              </a:tr>
              <a:tr h="84242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700" noProof="0" dirty="0">
                        <a:solidFill>
                          <a:srgbClr val="D9D9D9"/>
                        </a:solidFill>
                        <a:latin typeface="Arial" panose="020B0604020202020204" pitchFamily="34" charset="0"/>
                        <a:cs typeface="Arial" panose="020B0604020202020204" pitchFamily="34" charset="0"/>
                      </a:endParaRPr>
                    </a:p>
                  </a:txBody>
                  <a:tcPr marL="53340" marR="26670" marT="40005" marB="13335">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1102916">
                <a:tc gridSpan="2">
                  <a:txBody>
                    <a:bodyPr/>
                    <a:lstStyle/>
                    <a:p>
                      <a:r>
                        <a:rPr lang="en-US" sz="800" b="1" dirty="0">
                          <a:solidFill>
                            <a:srgbClr val="FFC000"/>
                          </a:solidFill>
                          <a:latin typeface="Arial" panose="020B0604020202020204" pitchFamily="34" charset="0"/>
                          <a:cs typeface="Arial" panose="020B0604020202020204" pitchFamily="34" charset="0"/>
                        </a:rPr>
                        <a:t>How to</a:t>
                      </a:r>
                      <a:r>
                        <a:rPr lang="en-US" sz="800" b="1" baseline="0" dirty="0">
                          <a:solidFill>
                            <a:srgbClr val="FFC000"/>
                          </a:solidFill>
                          <a:latin typeface="Arial" panose="020B0604020202020204" pitchFamily="34" charset="0"/>
                          <a:cs typeface="Arial" panose="020B0604020202020204" pitchFamily="34" charset="0"/>
                        </a:rPr>
                        <a:t> preview your poster prior to printing</a:t>
                      </a:r>
                      <a:endParaRPr lang="en-US" sz="800" b="1" dirty="0">
                        <a:solidFill>
                          <a:srgbClr val="FFC000"/>
                        </a:solidFill>
                        <a:latin typeface="Arial" panose="020B0604020202020204" pitchFamily="34" charset="0"/>
                        <a:cs typeface="Arial" panose="020B0604020202020204" pitchFamily="34" charset="0"/>
                      </a:endParaRPr>
                    </a:p>
                    <a:p>
                      <a:r>
                        <a:rPr lang="en-US" sz="700" dirty="0">
                          <a:solidFill>
                            <a:srgbClr val="D9D9D9"/>
                          </a:solidFill>
                          <a:latin typeface="Arial" panose="020B0604020202020204" pitchFamily="34" charset="0"/>
                          <a:cs typeface="Arial" panose="020B0604020202020204" pitchFamily="34" charset="0"/>
                        </a:rPr>
                        <a:t>You can preview your poster at any time by pressing the </a:t>
                      </a:r>
                      <a:r>
                        <a:rPr lang="en-US" sz="700" dirty="0">
                          <a:solidFill>
                            <a:srgbClr val="FFC000"/>
                          </a:solidFill>
                          <a:latin typeface="Arial" panose="020B0604020202020204" pitchFamily="34" charset="0"/>
                          <a:cs typeface="Arial" panose="020B0604020202020204" pitchFamily="34" charset="0"/>
                        </a:rPr>
                        <a:t>F5 key</a:t>
                      </a:r>
                      <a:r>
                        <a:rPr lang="en-US" sz="7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700" dirty="0">
                          <a:solidFill>
                            <a:srgbClr val="FFC000"/>
                          </a:solidFill>
                          <a:latin typeface="Arial" panose="020B0604020202020204" pitchFamily="34" charset="0"/>
                          <a:cs typeface="Arial" panose="020B0604020202020204" pitchFamily="34" charset="0"/>
                        </a:rPr>
                        <a:t>ESC key </a:t>
                      </a:r>
                      <a:r>
                        <a:rPr lang="en-US" sz="700" dirty="0">
                          <a:solidFill>
                            <a:srgbClr val="D9D9D9"/>
                          </a:solidFill>
                          <a:latin typeface="Arial" panose="020B0604020202020204" pitchFamily="34" charset="0"/>
                          <a:cs typeface="Arial" panose="020B0604020202020204" pitchFamily="34" charset="0"/>
                        </a:rPr>
                        <a:t>to exit Preview.</a:t>
                      </a:r>
                    </a:p>
                  </a:txBody>
                  <a:tcPr marL="53340" marR="26670" marT="40005" marB="13335">
                    <a:solidFill>
                      <a:srgbClr val="010101"/>
                    </a:solidFill>
                  </a:tcPr>
                </a:tc>
                <a:tc hMerge="1">
                  <a:txBody>
                    <a:bodyPr/>
                    <a:lstStyle/>
                    <a:p>
                      <a:endParaRPr lang="en-US"/>
                    </a:p>
                  </a:txBody>
                  <a:tcPr/>
                </a:tc>
                <a:tc>
                  <a:txBody>
                    <a:bodyPr/>
                    <a:lstStyle/>
                    <a:p>
                      <a:pPr algn="ctr"/>
                      <a:r>
                        <a:rPr lang="en-US" sz="3400" b="1" dirty="0">
                          <a:solidFill>
                            <a:srgbClr val="D9D9D9"/>
                          </a:solidFill>
                          <a:latin typeface="Arial" panose="020B0604020202020204" pitchFamily="34" charset="0"/>
                          <a:cs typeface="Arial" panose="020B0604020202020204" pitchFamily="34" charset="0"/>
                        </a:rPr>
                        <a:t>F5</a:t>
                      </a:r>
                      <a:r>
                        <a:rPr lang="en-US" sz="700" baseline="0" dirty="0">
                          <a:solidFill>
                            <a:srgbClr val="D9D9D9"/>
                          </a:solidFill>
                          <a:latin typeface="Arial" panose="020B0604020202020204" pitchFamily="34" charset="0"/>
                          <a:cs typeface="Arial" panose="020B0604020202020204" pitchFamily="34" charset="0"/>
                        </a:rPr>
                        <a:t> </a:t>
                      </a:r>
                      <a:endParaRPr lang="en-US" sz="2500" dirty="0"/>
                    </a:p>
                  </a:txBody>
                  <a:tcPr marL="53340" marR="26670" marT="40005" marB="13335" anchor="ctr">
                    <a:solidFill>
                      <a:schemeClr val="tx1">
                        <a:lumMod val="95000"/>
                        <a:lumOff val="5000"/>
                      </a:schemeClr>
                    </a:solidFill>
                  </a:tcPr>
                </a:tc>
                <a:extLst>
                  <a:ext uri="{0D108BD9-81ED-4DB2-BD59-A6C34878D82A}">
                    <a16:rowId xmlns:a16="http://schemas.microsoft.com/office/drawing/2014/main" val="10006"/>
                  </a:ext>
                </a:extLst>
              </a:tr>
              <a:tr h="165491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a:cs typeface="Arial"/>
                        </a:rPr>
                        <a:t>When you are ready to have your poster printed go online to </a:t>
                      </a:r>
                      <a:r>
                        <a:rPr lang="en-US" sz="700" noProof="0" dirty="0" err="1">
                          <a:solidFill>
                            <a:srgbClr val="FFC000"/>
                          </a:solidFill>
                          <a:latin typeface="Arial"/>
                          <a:cs typeface="Arial"/>
                        </a:rPr>
                        <a:t>PosterPresentations.com</a:t>
                      </a:r>
                      <a:r>
                        <a:rPr lang="en-US" sz="700" noProof="0" dirty="0">
                          <a:solidFill>
                            <a:srgbClr val="D9D9D9"/>
                          </a:solidFill>
                          <a:latin typeface="Arial"/>
                          <a:cs typeface="Arial"/>
                        </a:rPr>
                        <a:t> and click on the "</a:t>
                      </a:r>
                      <a:r>
                        <a:rPr lang="en-US" sz="700" noProof="0" dirty="0">
                          <a:solidFill>
                            <a:srgbClr val="FFC000"/>
                          </a:solidFill>
                          <a:latin typeface="Arial"/>
                          <a:cs typeface="Arial"/>
                        </a:rPr>
                        <a:t>Order Your Poster</a:t>
                      </a:r>
                      <a:r>
                        <a:rPr lang="en-US" sz="7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7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700" noProof="0" dirty="0">
                          <a:solidFill>
                            <a:srgbClr val="D9D9D9"/>
                          </a:solidFill>
                          <a:latin typeface="Arial"/>
                          <a:cs typeface="Arial"/>
                        </a:rPr>
                      </a:br>
                      <a:r>
                        <a:rPr lang="en-US" sz="700" noProof="0" dirty="0">
                          <a:solidFill>
                            <a:srgbClr val="D9D9D9"/>
                          </a:solidFill>
                          <a:latin typeface="Arial"/>
                          <a:cs typeface="Arial"/>
                        </a:rPr>
                        <a:t>Go to </a:t>
                      </a:r>
                      <a:r>
                        <a:rPr lang="en-US" sz="700" noProof="0" dirty="0" err="1">
                          <a:solidFill>
                            <a:srgbClr val="FFC000"/>
                          </a:solidFill>
                          <a:latin typeface="Arial"/>
                          <a:cs typeface="Arial"/>
                        </a:rPr>
                        <a:t>PosterPresentations.com</a:t>
                      </a:r>
                      <a:r>
                        <a:rPr lang="en-US" sz="700" noProof="0" dirty="0">
                          <a:solidFill>
                            <a:srgbClr val="D9D9D9"/>
                          </a:solidFill>
                          <a:latin typeface="Arial"/>
                          <a:cs typeface="Arial"/>
                        </a:rPr>
                        <a:t> for more information.</a:t>
                      </a:r>
                    </a:p>
                  </a:txBody>
                  <a:tcPr marL="53340" marR="26670" marT="40005" marB="13335">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395144">
                <a:tc gridSpan="3">
                  <a:txBody>
                    <a:bodyPr/>
                    <a:lstStyle/>
                    <a:p>
                      <a:endParaRPr lang="en-US" sz="700" dirty="0">
                        <a:solidFill>
                          <a:srgbClr val="1F3A4E"/>
                        </a:solidFill>
                      </a:endParaRPr>
                    </a:p>
                  </a:txBody>
                  <a:tcPr marL="53340" marR="26670" marT="40005" marB="13335">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936893">
                <a:tc>
                  <a:txBody>
                    <a:bodyPr/>
                    <a:lstStyle/>
                    <a:p>
                      <a:pPr>
                        <a:lnSpc>
                          <a:spcPts val="2600"/>
                        </a:lnSpc>
                      </a:pPr>
                      <a:r>
                        <a:rPr lang="en-US" sz="600" dirty="0">
                          <a:solidFill>
                            <a:schemeClr val="bg1">
                              <a:lumMod val="85000"/>
                            </a:schemeClr>
                          </a:solidFill>
                          <a:latin typeface="Arial"/>
                          <a:cs typeface="Arial"/>
                        </a:rPr>
                        <a:t>© 2019</a:t>
                      </a:r>
                      <a:r>
                        <a:rPr lang="en-US" sz="600" baseline="0" dirty="0">
                          <a:solidFill>
                            <a:schemeClr val="bg1">
                              <a:lumMod val="85000"/>
                            </a:schemeClr>
                          </a:solidFill>
                          <a:latin typeface="Arial"/>
                          <a:cs typeface="Arial"/>
                        </a:rPr>
                        <a:t> </a:t>
                      </a:r>
                      <a:r>
                        <a:rPr lang="en-US" sz="600" dirty="0" err="1">
                          <a:solidFill>
                            <a:schemeClr val="bg1">
                              <a:lumMod val="85000"/>
                            </a:schemeClr>
                          </a:solidFill>
                          <a:latin typeface="Arial"/>
                          <a:cs typeface="Arial"/>
                        </a:rPr>
                        <a:t>PosterPresentations.com</a:t>
                      </a:r>
                      <a:br>
                        <a:rPr lang="en-US" sz="600" dirty="0">
                          <a:solidFill>
                            <a:schemeClr val="bg1">
                              <a:lumMod val="85000"/>
                            </a:schemeClr>
                          </a:solidFill>
                          <a:latin typeface="Arial"/>
                          <a:cs typeface="Arial"/>
                        </a:rPr>
                      </a:br>
                      <a:r>
                        <a:rPr lang="en-US" sz="600" dirty="0">
                          <a:solidFill>
                            <a:schemeClr val="bg1">
                              <a:lumMod val="85000"/>
                            </a:schemeClr>
                          </a:solidFill>
                          <a:latin typeface="Arial"/>
                          <a:cs typeface="Arial"/>
                        </a:rPr>
                        <a:t>2117 Fourth Street ,</a:t>
                      </a:r>
                      <a:r>
                        <a:rPr lang="en-US" sz="600" baseline="0" dirty="0">
                          <a:solidFill>
                            <a:schemeClr val="bg1">
                              <a:lumMod val="85000"/>
                            </a:schemeClr>
                          </a:solidFill>
                          <a:latin typeface="Arial"/>
                          <a:cs typeface="Arial"/>
                        </a:rPr>
                        <a:t> STE C        </a:t>
                      </a:r>
                    </a:p>
                    <a:p>
                      <a:pPr>
                        <a:lnSpc>
                          <a:spcPts val="2600"/>
                        </a:lnSpc>
                      </a:pPr>
                      <a:r>
                        <a:rPr lang="en-US" sz="600" baseline="0" dirty="0">
                          <a:solidFill>
                            <a:schemeClr val="bg1">
                              <a:lumMod val="85000"/>
                            </a:schemeClr>
                          </a:solidFill>
                          <a:latin typeface="Arial"/>
                          <a:cs typeface="Arial"/>
                        </a:rPr>
                        <a:t>Berkeley CA 94710 USA</a:t>
                      </a:r>
                      <a:endParaRPr lang="en-US" sz="600" dirty="0">
                        <a:solidFill>
                          <a:schemeClr val="bg1">
                            <a:lumMod val="85000"/>
                          </a:schemeClr>
                        </a:solidFill>
                        <a:latin typeface="Arial"/>
                        <a:cs typeface="Arial"/>
                      </a:endParaRPr>
                    </a:p>
                  </a:txBody>
                  <a:tcPr marL="53340" marR="26670" marT="40005" marB="13335">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700" b="1" dirty="0">
                          <a:solidFill>
                            <a:srgbClr val="D0D0D0"/>
                          </a:solidFill>
                          <a:latin typeface="Arial"/>
                          <a:cs typeface="Arial"/>
                        </a:rPr>
                        <a:t>For complete tutorials</a:t>
                      </a:r>
                      <a:r>
                        <a:rPr lang="en-US" sz="7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500" b="1" dirty="0">
                          <a:solidFill>
                            <a:srgbClr val="FFC000"/>
                          </a:solidFill>
                          <a:latin typeface="Arial"/>
                          <a:cs typeface="Arial"/>
                        </a:rPr>
                        <a:t>https://</a:t>
                      </a:r>
                      <a:r>
                        <a:rPr lang="en-US" sz="500" b="1" dirty="0" err="1">
                          <a:solidFill>
                            <a:srgbClr val="FFC000"/>
                          </a:solidFill>
                          <a:latin typeface="Arial"/>
                          <a:cs typeface="Arial"/>
                        </a:rPr>
                        <a:t>www.posterpresentations.com</a:t>
                      </a:r>
                      <a:r>
                        <a:rPr lang="en-US" sz="500" b="1" dirty="0">
                          <a:solidFill>
                            <a:srgbClr val="FFC000"/>
                          </a:solidFill>
                          <a:latin typeface="Arial"/>
                          <a:cs typeface="Arial"/>
                        </a:rPr>
                        <a:t>/</a:t>
                      </a:r>
                      <a:r>
                        <a:rPr lang="en-US" sz="500" b="1" dirty="0" err="1">
                          <a:solidFill>
                            <a:srgbClr val="FFC000"/>
                          </a:solidFill>
                          <a:latin typeface="Arial"/>
                          <a:cs typeface="Arial"/>
                        </a:rPr>
                        <a:t>helpdesk.html</a:t>
                      </a:r>
                      <a:endParaRPr lang="en-US" sz="500" dirty="0">
                        <a:solidFill>
                          <a:schemeClr val="bg1">
                            <a:lumMod val="85000"/>
                          </a:schemeClr>
                        </a:solidFill>
                        <a:latin typeface="Arial"/>
                        <a:cs typeface="Arial"/>
                      </a:endParaRPr>
                    </a:p>
                  </a:txBody>
                  <a:tcPr marL="53340" marR="26670" marT="40005" marB="13335">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12630" y="3292"/>
            <a:ext cx="12805739" cy="1201689"/>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732"/>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732"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1280242" rtl="0" eaLnBrk="1" latinLnBrk="0" hangingPunct="1">
        <a:spcBef>
          <a:spcPct val="0"/>
        </a:spcBef>
        <a:buNone/>
        <a:defRPr sz="2567" kern="1200">
          <a:solidFill>
            <a:schemeClr val="bg1"/>
          </a:solidFill>
          <a:latin typeface="Trebuchet MS" pitchFamily="34" charset="0"/>
          <a:ea typeface="+mj-ea"/>
          <a:cs typeface="+mj-cs"/>
        </a:defRPr>
      </a:lvl1pPr>
    </p:titleStyle>
    <p:bodyStyle>
      <a:lvl1pPr marL="480091" indent="-480091" algn="l" defTabSz="1280242" rtl="0" eaLnBrk="1" latinLnBrk="0" hangingPunct="1">
        <a:spcBef>
          <a:spcPct val="20000"/>
        </a:spcBef>
        <a:buFont typeface="Arial" pitchFamily="34" charset="0"/>
        <a:buChar char="•"/>
        <a:defRPr sz="4492" kern="1200">
          <a:solidFill>
            <a:schemeClr val="tx1"/>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p:bodyStyle>
    <p:otherStyle>
      <a:defPPr>
        <a:defRPr lang="en-US"/>
      </a:defPPr>
      <a:lvl1pPr marL="0" algn="l" defTabSz="1280242" rtl="0" eaLnBrk="1" latinLnBrk="0" hangingPunct="1">
        <a:defRPr sz="2509" kern="1200">
          <a:solidFill>
            <a:schemeClr val="tx1"/>
          </a:solidFill>
          <a:latin typeface="+mn-lt"/>
          <a:ea typeface="+mn-ea"/>
          <a:cs typeface="+mn-cs"/>
        </a:defRPr>
      </a:lvl1pPr>
      <a:lvl2pPr marL="640121" algn="l" defTabSz="1280242" rtl="0" eaLnBrk="1" latinLnBrk="0" hangingPunct="1">
        <a:defRPr sz="2509" kern="1200">
          <a:solidFill>
            <a:schemeClr val="tx1"/>
          </a:solidFill>
          <a:latin typeface="+mn-lt"/>
          <a:ea typeface="+mn-ea"/>
          <a:cs typeface="+mn-cs"/>
        </a:defRPr>
      </a:lvl2pPr>
      <a:lvl3pPr marL="1280242" algn="l" defTabSz="1280242" rtl="0" eaLnBrk="1" latinLnBrk="0" hangingPunct="1">
        <a:defRPr sz="2509" kern="1200">
          <a:solidFill>
            <a:schemeClr val="tx1"/>
          </a:solidFill>
          <a:latin typeface="+mn-lt"/>
          <a:ea typeface="+mn-ea"/>
          <a:cs typeface="+mn-cs"/>
        </a:defRPr>
      </a:lvl3pPr>
      <a:lvl4pPr marL="1920363" algn="l" defTabSz="1280242" rtl="0" eaLnBrk="1" latinLnBrk="0" hangingPunct="1">
        <a:defRPr sz="2509" kern="1200">
          <a:solidFill>
            <a:schemeClr val="tx1"/>
          </a:solidFill>
          <a:latin typeface="+mn-lt"/>
          <a:ea typeface="+mn-ea"/>
          <a:cs typeface="+mn-cs"/>
        </a:defRPr>
      </a:lvl4pPr>
      <a:lvl5pPr marL="2560485" algn="l" defTabSz="1280242" rtl="0" eaLnBrk="1" latinLnBrk="0" hangingPunct="1">
        <a:defRPr sz="2509" kern="1200">
          <a:solidFill>
            <a:schemeClr val="tx1"/>
          </a:solidFill>
          <a:latin typeface="+mn-lt"/>
          <a:ea typeface="+mn-ea"/>
          <a:cs typeface="+mn-cs"/>
        </a:defRPr>
      </a:lvl5pPr>
      <a:lvl6pPr marL="3200606" algn="l" defTabSz="1280242" rtl="0" eaLnBrk="1" latinLnBrk="0" hangingPunct="1">
        <a:defRPr sz="2509" kern="1200">
          <a:solidFill>
            <a:schemeClr val="tx1"/>
          </a:solidFill>
          <a:latin typeface="+mn-lt"/>
          <a:ea typeface="+mn-ea"/>
          <a:cs typeface="+mn-cs"/>
        </a:defRPr>
      </a:lvl6pPr>
      <a:lvl7pPr marL="3840727" algn="l" defTabSz="1280242" rtl="0" eaLnBrk="1" latinLnBrk="0" hangingPunct="1">
        <a:defRPr sz="2509" kern="1200">
          <a:solidFill>
            <a:schemeClr val="tx1"/>
          </a:solidFill>
          <a:latin typeface="+mn-lt"/>
          <a:ea typeface="+mn-ea"/>
          <a:cs typeface="+mn-cs"/>
        </a:defRPr>
      </a:lvl7pPr>
      <a:lvl8pPr marL="4480848" algn="l" defTabSz="1280242" rtl="0" eaLnBrk="1" latinLnBrk="0" hangingPunct="1">
        <a:defRPr sz="2509" kern="1200">
          <a:solidFill>
            <a:schemeClr val="tx1"/>
          </a:solidFill>
          <a:latin typeface="+mn-lt"/>
          <a:ea typeface="+mn-ea"/>
          <a:cs typeface="+mn-cs"/>
        </a:defRPr>
      </a:lvl8pPr>
      <a:lvl9pPr marL="5120969" algn="l" defTabSz="1280242" rtl="0" eaLnBrk="1" latinLnBrk="0" hangingPunct="1">
        <a:defRPr sz="250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024" userDrawn="1">
          <p15:clr>
            <a:srgbClr val="F26B43"/>
          </p15:clr>
        </p15:guide>
        <p15:guide id="2" pos="2016" userDrawn="1">
          <p15:clr>
            <a:srgbClr val="F26B43"/>
          </p15:clr>
        </p15:guide>
        <p15:guide id="3" pos="6041"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880110" y="511176"/>
            <a:ext cx="11041380" cy="1855788"/>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880110" y="8898891"/>
            <a:ext cx="2880360" cy="511175"/>
          </a:xfrm>
          <a:prstGeom prst="rect">
            <a:avLst/>
          </a:prstGeom>
        </p:spPr>
        <p:txBody>
          <a:bodyPr vert="horz" lIns="91440" tIns="45720" rIns="91440" bIns="45720" rtlCol="0" anchor="ctr"/>
          <a:lstStyle>
            <a:lvl1pPr algn="l">
              <a:defRPr sz="1260">
                <a:solidFill>
                  <a:schemeClr val="tx1">
                    <a:tint val="82000"/>
                  </a:schemeClr>
                </a:solidFill>
              </a:defRPr>
            </a:lvl1pPr>
          </a:lstStyle>
          <a:p>
            <a:fld id="{5ADA74B3-1746-4D15-AA37-F1CD22847FB4}" type="datetimeFigureOut">
              <a:rPr lang="en-GB" smtClean="0"/>
              <a:t>04/07/2026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4240530" y="8898891"/>
            <a:ext cx="4320540" cy="511175"/>
          </a:xfrm>
          <a:prstGeom prst="rect">
            <a:avLst/>
          </a:prstGeom>
        </p:spPr>
        <p:txBody>
          <a:bodyPr vert="horz" lIns="91440" tIns="45720" rIns="91440" bIns="45720" rtlCol="0" anchor="ctr"/>
          <a:lstStyle>
            <a:lvl1pPr algn="ctr">
              <a:defRPr sz="126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9041130" y="8898891"/>
            <a:ext cx="2880360" cy="511175"/>
          </a:xfrm>
          <a:prstGeom prst="rect">
            <a:avLst/>
          </a:prstGeom>
        </p:spPr>
        <p:txBody>
          <a:bodyPr vert="horz" lIns="91440" tIns="45720" rIns="91440" bIns="45720" rtlCol="0" anchor="ctr"/>
          <a:lstStyle>
            <a:lvl1pPr algn="r">
              <a:defRPr sz="126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60230" rtl="0" eaLnBrk="1" latinLnBrk="0" hangingPunct="1">
        <a:lnSpc>
          <a:spcPct val="90000"/>
        </a:lnSpc>
        <a:spcBef>
          <a:spcPct val="0"/>
        </a:spcBef>
        <a:buNone/>
        <a:defRPr sz="4621" kern="1200">
          <a:solidFill>
            <a:schemeClr val="tx1"/>
          </a:solidFill>
          <a:latin typeface="+mj-lt"/>
          <a:ea typeface="+mj-ea"/>
          <a:cs typeface="+mj-cs"/>
        </a:defRPr>
      </a:lvl1pPr>
    </p:titleStyle>
    <p:bodyStyle>
      <a:lvl1pPr marL="240057" indent="-240057" algn="l" defTabSz="96023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172" indent="-240057" algn="l" defTabSz="96023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287" indent="-240057" algn="l" defTabSz="96023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402" indent="-240057" algn="l" defTabSz="96023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517" indent="-240057" algn="l" defTabSz="96023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632" indent="-240057" algn="l" defTabSz="96023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747" indent="-240057" algn="l" defTabSz="96023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861" indent="-240057" algn="l" defTabSz="96023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976" indent="-240057" algn="l" defTabSz="96023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230" rtl="0" eaLnBrk="1" latinLnBrk="0" hangingPunct="1">
        <a:defRPr sz="1890" kern="1200">
          <a:solidFill>
            <a:schemeClr val="tx1"/>
          </a:solidFill>
          <a:latin typeface="+mn-lt"/>
          <a:ea typeface="+mn-ea"/>
          <a:cs typeface="+mn-cs"/>
        </a:defRPr>
      </a:lvl1pPr>
      <a:lvl2pPr marL="480115" algn="l" defTabSz="960230" rtl="0" eaLnBrk="1" latinLnBrk="0" hangingPunct="1">
        <a:defRPr sz="1890" kern="1200">
          <a:solidFill>
            <a:schemeClr val="tx1"/>
          </a:solidFill>
          <a:latin typeface="+mn-lt"/>
          <a:ea typeface="+mn-ea"/>
          <a:cs typeface="+mn-cs"/>
        </a:defRPr>
      </a:lvl2pPr>
      <a:lvl3pPr marL="960230" algn="l" defTabSz="960230" rtl="0" eaLnBrk="1" latinLnBrk="0" hangingPunct="1">
        <a:defRPr sz="1890" kern="1200">
          <a:solidFill>
            <a:schemeClr val="tx1"/>
          </a:solidFill>
          <a:latin typeface="+mn-lt"/>
          <a:ea typeface="+mn-ea"/>
          <a:cs typeface="+mn-cs"/>
        </a:defRPr>
      </a:lvl3pPr>
      <a:lvl4pPr marL="1440345" algn="l" defTabSz="960230" rtl="0" eaLnBrk="1" latinLnBrk="0" hangingPunct="1">
        <a:defRPr sz="1890" kern="1200">
          <a:solidFill>
            <a:schemeClr val="tx1"/>
          </a:solidFill>
          <a:latin typeface="+mn-lt"/>
          <a:ea typeface="+mn-ea"/>
          <a:cs typeface="+mn-cs"/>
        </a:defRPr>
      </a:lvl4pPr>
      <a:lvl5pPr marL="1920459" algn="l" defTabSz="960230" rtl="0" eaLnBrk="1" latinLnBrk="0" hangingPunct="1">
        <a:defRPr sz="1890" kern="1200">
          <a:solidFill>
            <a:schemeClr val="tx1"/>
          </a:solidFill>
          <a:latin typeface="+mn-lt"/>
          <a:ea typeface="+mn-ea"/>
          <a:cs typeface="+mn-cs"/>
        </a:defRPr>
      </a:lvl5pPr>
      <a:lvl6pPr marL="2400574" algn="l" defTabSz="960230" rtl="0" eaLnBrk="1" latinLnBrk="0" hangingPunct="1">
        <a:defRPr sz="1890" kern="1200">
          <a:solidFill>
            <a:schemeClr val="tx1"/>
          </a:solidFill>
          <a:latin typeface="+mn-lt"/>
          <a:ea typeface="+mn-ea"/>
          <a:cs typeface="+mn-cs"/>
        </a:defRPr>
      </a:lvl6pPr>
      <a:lvl7pPr marL="2880689" algn="l" defTabSz="960230" rtl="0" eaLnBrk="1" latinLnBrk="0" hangingPunct="1">
        <a:defRPr sz="1890" kern="1200">
          <a:solidFill>
            <a:schemeClr val="tx1"/>
          </a:solidFill>
          <a:latin typeface="+mn-lt"/>
          <a:ea typeface="+mn-ea"/>
          <a:cs typeface="+mn-cs"/>
        </a:defRPr>
      </a:lvl7pPr>
      <a:lvl8pPr marL="3360804" algn="l" defTabSz="960230" rtl="0" eaLnBrk="1" latinLnBrk="0" hangingPunct="1">
        <a:defRPr sz="1890" kern="1200">
          <a:solidFill>
            <a:schemeClr val="tx1"/>
          </a:solidFill>
          <a:latin typeface="+mn-lt"/>
          <a:ea typeface="+mn-ea"/>
          <a:cs typeface="+mn-cs"/>
        </a:defRPr>
      </a:lvl8pPr>
      <a:lvl9pPr marL="3840919" algn="l" defTabSz="96023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hyperlink" Target="https://www.gov.uk/government/statistics/smoking-profile-november-2025-update/smoking-profile-statistical-commentary-november-2025" TargetMode="External"/><Relationship Id="rId18" Type="http://schemas.openxmlformats.org/officeDocument/2006/relationships/hyperlink" Target="https://www.nhs.uk/better-health/quit-smoking/ready-to-quit-smoking/quit-with-nicotine-replacement-therapies-nrt/" TargetMode="External"/><Relationship Id="rId3" Type="http://schemas.openxmlformats.org/officeDocument/2006/relationships/image" Target="../media/image10.png"/><Relationship Id="rId21" Type="http://schemas.openxmlformats.org/officeDocument/2006/relationships/hyperlink" Target="https://doi.org/10.7759/cureus.52102" TargetMode="External"/><Relationship Id="rId7" Type="http://schemas.openxmlformats.org/officeDocument/2006/relationships/image" Target="../media/image14.png"/><Relationship Id="rId12" Type="http://schemas.openxmlformats.org/officeDocument/2006/relationships/hyperlink" Target="https://bmjpublichealth.bmj.com/content/3/1/e001808" TargetMode="External"/><Relationship Id="rId17" Type="http://schemas.openxmlformats.org/officeDocument/2006/relationships/hyperlink" Target="https://doi.org/10.1016/j.heliyon.2023.e16385" TargetMode="External"/><Relationship Id="rId2" Type="http://schemas.openxmlformats.org/officeDocument/2006/relationships/notesSlide" Target="../notesSlides/notesSlide1.xml"/><Relationship Id="rId16" Type="http://schemas.openxmlformats.org/officeDocument/2006/relationships/hyperlink" Target="https://doi.org/10.1038/s41598-023-30988-z" TargetMode="External"/><Relationship Id="rId20" Type="http://schemas.openxmlformats.org/officeDocument/2006/relationships/hyperlink" Target="https://www.ons.gov.uk/peoplepopulationandcommunity/healthandsocialcare/healthandlifeexpectancies/bulletins/adultsmokinghabitsingreatbritain/2024" TargetMode="External"/><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hyperlink" Target="https://books.google.co.in/books?hl=en&amp;lr=&amp;id=07PxEAAAQBAJ&amp;oi=fnd&amp;pg=PP1&amp;dq=smoking+causes+books&amp;ots=LxYzJQf4o9&amp;sig=UTtRFlbS53tWJVYlnDfcwFmOLgg&amp;redir_esc=y#v=onepage&amp;q=smoking%20causes%20books&amp;f=false" TargetMode="External"/><Relationship Id="rId5" Type="http://schemas.openxmlformats.org/officeDocument/2006/relationships/image" Target="../media/image12.png"/><Relationship Id="rId15" Type="http://schemas.openxmlformats.org/officeDocument/2006/relationships/hyperlink" Target="https://doi.org/10.1016/j.lanepe.2025.101419" TargetMode="External"/><Relationship Id="rId23" Type="http://schemas.openxmlformats.org/officeDocument/2006/relationships/hyperlink" Target="https://www.who.int/health-topics/tobacco#tab=tab_1" TargetMode="External"/><Relationship Id="rId10" Type="http://schemas.openxmlformats.org/officeDocument/2006/relationships/hyperlink" Target="https://ash.org.uk/key-topics/the-economic-impact-of-smoking" TargetMode="External"/><Relationship Id="rId19" Type="http://schemas.openxmlformats.org/officeDocument/2006/relationships/hyperlink" Target="https://www.england.nhs.uk/2023/12/hospital-admissions-due-to-smoking-up-nearly-5-per-cent-last-year-nhs-data-shows/" TargetMode="External"/><Relationship Id="rId4" Type="http://schemas.openxmlformats.org/officeDocument/2006/relationships/image" Target="../media/image11.png"/><Relationship Id="rId9" Type="http://schemas.openxmlformats.org/officeDocument/2006/relationships/image" Target="../media/image16.png"/><Relationship Id="rId14" Type="http://schemas.openxmlformats.org/officeDocument/2006/relationships/hyperlink" Target="https://commonslibrary.parliament.uk/research-briefings/cbp-7648/" TargetMode="External"/><Relationship Id="rId22" Type="http://schemas.openxmlformats.org/officeDocument/2006/relationships/hyperlink" Target="https://news.cancerresearchuk.org/2023/05/31/tobacco-kills-one-person-every-five-minu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idx="4294967295"/>
          </p:nvPr>
        </p:nvSpPr>
        <p:spPr>
          <a:xfrm>
            <a:off x="584485" y="3481388"/>
            <a:ext cx="11953875" cy="5163848"/>
          </a:xfrm>
        </p:spPr>
        <p:txBody>
          <a:bodyPr>
            <a:noAutofit/>
          </a:bodyPr>
          <a:lstStyle/>
          <a:p>
            <a:pPr algn="ctr"/>
            <a:br>
              <a:rPr lang="en-GB" sz="3200" b="1" dirty="0">
                <a:ea typeface="Aptos" panose="020B0004020202020204" pitchFamily="34" charset="0"/>
              </a:rPr>
            </a:br>
            <a:br>
              <a:rPr lang="en-GB" sz="3200" dirty="0"/>
            </a:br>
            <a:r>
              <a:rPr lang="en-GB" sz="3200" b="1" dirty="0">
                <a:latin typeface="Times New Roman" panose="02020603050405020304" pitchFamily="18" charset="0"/>
                <a:cs typeface="Times New Roman" panose="02020603050405020304" pitchFamily="18" charset="0"/>
              </a:rPr>
              <a:t>Student name: Adnankhan Sindhi</a:t>
            </a: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Student number: 2528923</a:t>
            </a: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Lecturer name : Oluwadamilola Tayo</a:t>
            </a:r>
            <a:br>
              <a:rPr lang="en-GB" sz="3200" b="1" dirty="0">
                <a:latin typeface="Times New Roman" panose="02020603050405020304" pitchFamily="18" charset="0"/>
                <a:cs typeface="Times New Roman" panose="02020603050405020304" pitchFamily="18" charset="0"/>
              </a:rPr>
            </a:br>
            <a:br>
              <a:rPr lang="en-GB" sz="3200" b="1" dirty="0">
                <a:latin typeface="Times New Roman" panose="02020603050405020304" pitchFamily="18" charset="0"/>
                <a:cs typeface="Times New Roman" panose="02020603050405020304" pitchFamily="18" charset="0"/>
              </a:rPr>
            </a:br>
            <a:br>
              <a:rPr lang="en-GB" sz="3200" dirty="0">
                <a:latin typeface="Arial" panose="020B0604020202020204" pitchFamily="34" charset="0"/>
                <a:cs typeface="Arial" panose="020B0604020202020204" pitchFamily="34" charset="0"/>
              </a:rPr>
            </a:b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Topic : </a:t>
            </a:r>
            <a:r>
              <a:rPr lang="en-US" sz="3200" b="1" dirty="0">
                <a:latin typeface="Times New Roman" panose="02020603050405020304" pitchFamily="18" charset="0"/>
                <a:cs typeface="Times New Roman" panose="02020603050405020304" pitchFamily="18" charset="0"/>
              </a:rPr>
              <a:t>Comparing the effectiveness of Nicotine Replacement Therapy to other Adults Smoking Cessation Methods in the UK </a:t>
            </a:r>
            <a:br>
              <a:rPr lang="en-US" sz="3600" b="1" dirty="0">
                <a:latin typeface="Times New Roman" panose="02020603050405020304" pitchFamily="18" charset="0"/>
                <a:cs typeface="Times New Roman" panose="02020603050405020304" pitchFamily="18" charset="0"/>
              </a:rPr>
            </a:br>
            <a:r>
              <a:rPr lang="en-GB" sz="3600" b="1" dirty="0">
                <a:latin typeface="Times New Roman" panose="02020603050405020304" pitchFamily="18" charset="0"/>
                <a:cs typeface="Times New Roman" panose="02020603050405020304" pitchFamily="18" charset="0"/>
              </a:rPr>
              <a:t> </a:t>
            </a:r>
            <a:br>
              <a:rPr lang="en-GB" sz="3200" dirty="0">
                <a:latin typeface="Arial" panose="020B0604020202020204" pitchFamily="34" charset="0"/>
                <a:cs typeface="Arial" panose="020B0604020202020204" pitchFamily="34" charset="0"/>
              </a:rPr>
            </a:br>
            <a:br>
              <a:rPr lang="en-GB" sz="3200" dirty="0"/>
            </a:br>
            <a:endParaRPr lang="en-GB" sz="3200" dirty="0"/>
          </a:p>
        </p:txBody>
      </p:sp>
      <p:sp>
        <p:nvSpPr>
          <p:cNvPr id="4" name="TextBox 3">
            <a:extLst>
              <a:ext uri="{FF2B5EF4-FFF2-40B4-BE49-F238E27FC236}">
                <a16:creationId xmlns:a16="http://schemas.microsoft.com/office/drawing/2014/main" id="{0DB5D689-0DBF-6610-F166-1771F1505D35}"/>
              </a:ext>
            </a:extLst>
          </p:cNvPr>
          <p:cNvSpPr txBox="1"/>
          <p:nvPr/>
        </p:nvSpPr>
        <p:spPr>
          <a:xfrm>
            <a:off x="2292685" y="1923047"/>
            <a:ext cx="8468894" cy="1077218"/>
          </a:xfrm>
          <a:prstGeom prst="rect">
            <a:avLst/>
          </a:prstGeom>
          <a:noFill/>
        </p:spPr>
        <p:txBody>
          <a:bodyPr wrap="square" rtlCol="0">
            <a:spAutoFit/>
          </a:bodyPr>
          <a:lstStyle/>
          <a:p>
            <a:pPr algn="ctr"/>
            <a:r>
              <a:rPr lang="en-GB" sz="3200" b="1" dirty="0">
                <a:latin typeface="Times New Roman" panose="02020603050405020304" pitchFamily="18" charset="0"/>
                <a:ea typeface="+mj-ea"/>
                <a:cs typeface="Times New Roman" panose="02020603050405020304" pitchFamily="18" charset="0"/>
              </a:rPr>
              <a:t>LCHS 7008</a:t>
            </a:r>
          </a:p>
          <a:p>
            <a:pPr algn="ctr"/>
            <a:r>
              <a:rPr lang="en-GB" sz="3200" b="1" dirty="0">
                <a:latin typeface="Times New Roman" panose="02020603050405020304" pitchFamily="18" charset="0"/>
                <a:ea typeface="+mj-ea"/>
                <a:cs typeface="Times New Roman" panose="02020603050405020304" pitchFamily="18" charset="0"/>
              </a:rPr>
              <a:t>Practice – Based research</a:t>
            </a: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103" y="128998"/>
            <a:ext cx="4580925" cy="1832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153652" y="1655912"/>
            <a:ext cx="2803788" cy="1597338"/>
          </a:xfrm>
          <a:solidFill>
            <a:schemeClr val="accent2">
              <a:lumMod val="20000"/>
              <a:lumOff val="80000"/>
            </a:schemeClr>
          </a:solidFill>
        </p:spPr>
        <p:txBody>
          <a:bodyPr/>
          <a:lstStyle/>
          <a:p>
            <a:pPr algn="just" fontAlgn="base"/>
            <a:r>
              <a:rPr lang="en-US" sz="900" dirty="0"/>
              <a:t>Nicotine Replacement Therapy (NRT) and other cessation intervention such as </a:t>
            </a:r>
            <a:r>
              <a:rPr lang="en-GB" sz="900" dirty="0"/>
              <a:t>Vaping (E-cigarettes) and Behavioural support</a:t>
            </a:r>
            <a:r>
              <a:rPr lang="en-US" sz="900" dirty="0"/>
              <a:t> are designed to reduce smoking rates and to control illness and premature death worldwide and in the UK (Kim et al., 2023); (ASH, 2026).  </a:t>
            </a:r>
          </a:p>
          <a:p>
            <a:pPr algn="just" fontAlgn="base"/>
            <a:r>
              <a:rPr lang="en-US" sz="900" dirty="0"/>
              <a:t>Smoking prevalence in people aged between 25 and 34 years, with 12.6% in the UK (ONS, 2025).</a:t>
            </a:r>
          </a:p>
        </p:txBody>
      </p:sp>
      <p:sp>
        <p:nvSpPr>
          <p:cNvPr id="20" name="Text Placeholder 1">
            <a:extLst>
              <a:ext uri="{FF2B5EF4-FFF2-40B4-BE49-F238E27FC236}">
                <a16:creationId xmlns:a16="http://schemas.microsoft.com/office/drawing/2014/main" id="{E6EDE4D7-E5DB-5854-2C54-58DE17CBAE7C}"/>
              </a:ext>
            </a:extLst>
          </p:cNvPr>
          <p:cNvSpPr>
            <a:spLocks noGrp="1"/>
          </p:cNvSpPr>
          <p:nvPr>
            <p:ph type="body" sz="quarter" idx="11"/>
          </p:nvPr>
        </p:nvSpPr>
        <p:spPr>
          <a:xfrm>
            <a:off x="262137" y="4741863"/>
            <a:ext cx="2671001" cy="600156"/>
          </a:xfrm>
          <a:solidFill>
            <a:schemeClr val="tx2">
              <a:lumMod val="20000"/>
              <a:lumOff val="80000"/>
            </a:schemeClr>
          </a:solidFill>
        </p:spPr>
        <p:txBody>
          <a:bodyPr/>
          <a:lstStyle/>
          <a:p>
            <a:pPr algn="just" fontAlgn="base"/>
            <a:r>
              <a:rPr lang="en-US" sz="900" b="0" u="none" dirty="0">
                <a:latin typeface="Times New Roman" panose="02020603050405020304" pitchFamily="18" charset="0"/>
                <a:cs typeface="Times New Roman" panose="02020603050405020304" pitchFamily="18" charset="0"/>
              </a:rPr>
              <a:t>As of 2023, nearly 10.7% of women and 17.2% of men (aged between 25-34) in the UK stated they often smoke cigarettes (Harker et al., 2025). </a:t>
            </a:r>
          </a:p>
        </p:txBody>
      </p:sp>
      <p:sp>
        <p:nvSpPr>
          <p:cNvPr id="22" name="Text Placeholder 1">
            <a:extLst>
              <a:ext uri="{FF2B5EF4-FFF2-40B4-BE49-F238E27FC236}">
                <a16:creationId xmlns:a16="http://schemas.microsoft.com/office/drawing/2014/main" id="{E6EDE4D7-E5DB-5854-2C54-58DE17CBAE7C}"/>
              </a:ext>
            </a:extLst>
          </p:cNvPr>
          <p:cNvSpPr>
            <a:spLocks noGrp="1"/>
          </p:cNvSpPr>
          <p:nvPr>
            <p:ph type="body" sz="quarter" idx="20"/>
          </p:nvPr>
        </p:nvSpPr>
        <p:spPr>
          <a:xfrm>
            <a:off x="225893" y="6388377"/>
            <a:ext cx="2684466" cy="1043354"/>
          </a:xfrm>
          <a:solidFill>
            <a:schemeClr val="accent4">
              <a:lumMod val="20000"/>
              <a:lumOff val="80000"/>
            </a:schemeClr>
          </a:solidFill>
        </p:spPr>
        <p:txBody>
          <a:bodyPr/>
          <a:lstStyle/>
          <a:p>
            <a:pPr lvl="0" algn="just"/>
            <a:r>
              <a:rPr lang="en-US" sz="900" b="0" u="none" dirty="0">
                <a:latin typeface="Times New Roman" panose="02020603050405020304" pitchFamily="18" charset="0"/>
                <a:cs typeface="Times New Roman" panose="02020603050405020304" pitchFamily="18" charset="0"/>
              </a:rPr>
              <a:t>This smoking prevalence rate is significantly higher among men than women (Gov.UK, 2025).</a:t>
            </a:r>
          </a:p>
          <a:p>
            <a:pPr lvl="0" algn="just"/>
            <a:r>
              <a:rPr lang="en-GB" sz="900" b="0" u="none" dirty="0">
                <a:latin typeface="Times New Roman" panose="02020603050405020304" pitchFamily="18" charset="0"/>
                <a:cs typeface="Times New Roman" panose="02020603050405020304" pitchFamily="18" charset="0"/>
              </a:rPr>
              <a:t>Despite the UK government introducing cessation interventions and NRT (NHS, 2026), smoking dependence rates remain high due to its limited effectiveness. </a:t>
            </a:r>
          </a:p>
        </p:txBody>
      </p:sp>
      <p:sp>
        <p:nvSpPr>
          <p:cNvPr id="7" name="Text Placeholder 6"/>
          <p:cNvSpPr>
            <a:spLocks noGrp="1"/>
          </p:cNvSpPr>
          <p:nvPr>
            <p:ph type="body" sz="quarter" idx="21"/>
          </p:nvPr>
        </p:nvSpPr>
        <p:spPr>
          <a:xfrm>
            <a:off x="959207" y="1147405"/>
            <a:ext cx="2930922" cy="646309"/>
          </a:xfrm>
        </p:spPr>
        <p:txBody>
          <a:bodyPr/>
          <a:lstStyle/>
          <a:p>
            <a:r>
              <a:rPr lang="en-GB" sz="1200" b="1" u="none" dirty="0"/>
              <a:t>Prevalence </a:t>
            </a:r>
            <a:endParaRPr lang="en-GB" sz="1200" b="1" dirty="0"/>
          </a:p>
        </p:txBody>
      </p:sp>
      <p:sp>
        <p:nvSpPr>
          <p:cNvPr id="23" name="Text Placeholder 3">
            <a:extLst>
              <a:ext uri="{FF2B5EF4-FFF2-40B4-BE49-F238E27FC236}">
                <a16:creationId xmlns:a16="http://schemas.microsoft.com/office/drawing/2014/main" id="{445A24BA-23D0-389B-9C96-39883BA95D24}"/>
              </a:ext>
            </a:extLst>
          </p:cNvPr>
          <p:cNvSpPr>
            <a:spLocks noGrp="1"/>
          </p:cNvSpPr>
          <p:nvPr>
            <p:ph type="body" sz="quarter" idx="23"/>
          </p:nvPr>
        </p:nvSpPr>
        <p:spPr>
          <a:xfrm>
            <a:off x="6869170" y="2255499"/>
            <a:ext cx="2246751" cy="944595"/>
          </a:xfrm>
        </p:spPr>
        <p:txBody>
          <a:bodyPr/>
          <a:lstStyle/>
          <a:p>
            <a:r>
              <a:rPr lang="en-GB" dirty="0"/>
              <a:t>: </a:t>
            </a:r>
            <a:endParaRPr lang="en-GB" sz="1400" b="0" dirty="0"/>
          </a:p>
          <a:p>
            <a:br>
              <a:rPr lang="en-GB" sz="1400" dirty="0"/>
            </a:br>
            <a:endParaRPr lang="en-GB" dirty="0"/>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5"/>
          </p:nvPr>
        </p:nvSpPr>
        <p:spPr>
          <a:xfrm>
            <a:off x="3444378" y="1663255"/>
            <a:ext cx="2689014" cy="1293248"/>
          </a:xfrm>
          <a:solidFill>
            <a:schemeClr val="accent1">
              <a:lumMod val="20000"/>
              <a:lumOff val="80000"/>
            </a:schemeClr>
          </a:solidFill>
        </p:spPr>
        <p:txBody>
          <a:bodyPr/>
          <a:lstStyle/>
          <a:p>
            <a:pPr lvl="0" algn="just"/>
            <a:r>
              <a:rPr lang="en-GB" sz="900" b="0" u="none" dirty="0">
                <a:latin typeface="Times New Roman" panose="02020603050405020304" pitchFamily="18" charset="0"/>
                <a:cs typeface="Times New Roman" panose="02020603050405020304" pitchFamily="18" charset="0"/>
              </a:rPr>
              <a:t>Tobacco use remains a major risk factor as it contributes heavily to cardiovascular disease and lung cancer, creating a public health concern (WHO, 2026).  </a:t>
            </a:r>
          </a:p>
          <a:p>
            <a:pPr lvl="0" algn="just"/>
            <a:r>
              <a:rPr lang="en-GB" sz="900" b="0" u="none" dirty="0">
                <a:latin typeface="Times New Roman" panose="02020603050405020304" pitchFamily="18" charset="0"/>
                <a:cs typeface="Times New Roman" panose="02020603050405020304" pitchFamily="18" charset="0"/>
              </a:rPr>
              <a:t>Despite the introduction of NRT and other cessation interventions in the UK, smoking prevalence is still higher among adults.   </a:t>
            </a:r>
          </a:p>
        </p:txBody>
      </p:sp>
      <p:sp>
        <p:nvSpPr>
          <p:cNvPr id="27" name="Text Placeholder 4">
            <a:extLst>
              <a:ext uri="{FF2B5EF4-FFF2-40B4-BE49-F238E27FC236}">
                <a16:creationId xmlns:a16="http://schemas.microsoft.com/office/drawing/2014/main" id="{925EA422-02CF-EC85-AE1E-9F501EE4E390}"/>
              </a:ext>
            </a:extLst>
          </p:cNvPr>
          <p:cNvSpPr>
            <a:spLocks noGrp="1"/>
          </p:cNvSpPr>
          <p:nvPr>
            <p:ph type="body" sz="quarter" idx="26"/>
          </p:nvPr>
        </p:nvSpPr>
        <p:spPr>
          <a:xfrm>
            <a:off x="6664376" y="3674274"/>
            <a:ext cx="2713644" cy="3173100"/>
          </a:xfrm>
          <a:solidFill>
            <a:schemeClr val="accent2">
              <a:lumMod val="20000"/>
              <a:lumOff val="80000"/>
            </a:schemeClr>
          </a:solidFill>
        </p:spPr>
        <p:txBody>
          <a:bodyPr/>
          <a:lstStyle/>
          <a:p>
            <a:pPr algn="ctr" fontAlgn="base"/>
            <a:r>
              <a:rPr lang="en-GB" sz="900" b="1" u="sng" dirty="0"/>
              <a:t>Objectives</a:t>
            </a:r>
            <a:r>
              <a:rPr lang="en-GB" sz="900" b="1" dirty="0"/>
              <a:t> </a:t>
            </a:r>
            <a:endParaRPr lang="en-US" sz="900" b="1" dirty="0"/>
          </a:p>
          <a:p>
            <a:pPr marL="171450" indent="-171450" algn="just" fontAlgn="base">
              <a:buFont typeface="Arial" panose="020B0604020202020204" pitchFamily="34" charset="0"/>
              <a:buChar char="•"/>
            </a:pPr>
            <a:r>
              <a:rPr lang="en-US" sz="900" dirty="0"/>
              <a:t>To explore and choose </a:t>
            </a:r>
            <a:r>
              <a:rPr lang="en-US" sz="900" dirty="0" err="1"/>
              <a:t>randomised</a:t>
            </a:r>
            <a:r>
              <a:rPr lang="en-US" sz="900" dirty="0"/>
              <a:t> controlled trials (RCTs) evaluating NRT against other cessation interventions (such as behavioral therapy, bupropion, </a:t>
            </a:r>
            <a:r>
              <a:rPr lang="en-US" sz="900" dirty="0" err="1"/>
              <a:t>varen</a:t>
            </a:r>
            <a:r>
              <a:rPr lang="en-US" sz="900" dirty="0"/>
              <a:t>) in adults.</a:t>
            </a:r>
          </a:p>
          <a:p>
            <a:pPr marL="171450" indent="-171450" algn="just" fontAlgn="base">
              <a:buFont typeface="Arial" panose="020B0604020202020204" pitchFamily="34" charset="0"/>
              <a:buChar char="•"/>
            </a:pPr>
            <a:r>
              <a:rPr lang="en-US" sz="900" dirty="0"/>
              <a:t>To identify factors that impact the effectiveness of NRT in comparison to other interventions.</a:t>
            </a:r>
          </a:p>
          <a:p>
            <a:pPr marL="171450" indent="-171450" algn="just" fontAlgn="base">
              <a:buFont typeface="Arial" panose="020B0604020202020204" pitchFamily="34" charset="0"/>
              <a:buChar char="•"/>
            </a:pPr>
            <a:r>
              <a:rPr lang="en-US" sz="900" dirty="0"/>
              <a:t>To compare the long-term abstinence outcomes between adults using NRT and those undergoing other alternative cessation interventions. </a:t>
            </a:r>
          </a:p>
          <a:p>
            <a:pPr marL="171450" indent="-171450" algn="just" fontAlgn="base">
              <a:buFont typeface="Arial" panose="020B0604020202020204" pitchFamily="34" charset="0"/>
              <a:buChar char="•"/>
            </a:pPr>
            <a:r>
              <a:rPr lang="en-US" sz="900" dirty="0"/>
              <a:t>To </a:t>
            </a:r>
            <a:r>
              <a:rPr lang="en-US" sz="900" dirty="0" err="1"/>
              <a:t>analyse</a:t>
            </a:r>
            <a:r>
              <a:rPr lang="en-US" sz="900" dirty="0"/>
              <a:t> whether combination therapies including multiple forms of NRT and NRT combined with behavioral support, achieve greater success rates compared with alternative single-agent interventions. </a:t>
            </a:r>
          </a:p>
          <a:p>
            <a:pPr marL="171450" indent="-171450" algn="just" fontAlgn="base">
              <a:buFont typeface="Arial" panose="020B0604020202020204" pitchFamily="34" charset="0"/>
              <a:buChar char="•"/>
            </a:pPr>
            <a:r>
              <a:rPr lang="en-US" sz="900" dirty="0"/>
              <a:t>To provide recommendations for enhance NRT treatment outcomes.</a:t>
            </a:r>
          </a:p>
        </p:txBody>
      </p:sp>
      <p:sp>
        <p:nvSpPr>
          <p:cNvPr id="29" name="Text Placeholder 4">
            <a:extLst>
              <a:ext uri="{FF2B5EF4-FFF2-40B4-BE49-F238E27FC236}">
                <a16:creationId xmlns:a16="http://schemas.microsoft.com/office/drawing/2014/main" id="{925EA422-02CF-EC85-AE1E-9F501EE4E390}"/>
              </a:ext>
            </a:extLst>
          </p:cNvPr>
          <p:cNvSpPr>
            <a:spLocks noGrp="1"/>
          </p:cNvSpPr>
          <p:nvPr>
            <p:ph type="body" sz="quarter" idx="27"/>
          </p:nvPr>
        </p:nvSpPr>
        <p:spPr>
          <a:xfrm>
            <a:off x="3373788" y="6324704"/>
            <a:ext cx="2814765" cy="2095950"/>
          </a:xfrm>
          <a:solidFill>
            <a:schemeClr val="accent1">
              <a:lumMod val="20000"/>
              <a:lumOff val="80000"/>
            </a:schemeClr>
          </a:solidFill>
        </p:spPr>
        <p:txBody>
          <a:bodyPr/>
          <a:lstStyle/>
          <a:p>
            <a:pPr lvl="0" algn="just"/>
            <a:r>
              <a:rPr lang="en-GB" sz="900" b="0" u="none" dirty="0">
                <a:latin typeface="Times New Roman" panose="02020603050405020304" pitchFamily="18" charset="0"/>
                <a:cs typeface="Times New Roman" panose="02020603050405020304" pitchFamily="18" charset="0"/>
              </a:rPr>
              <a:t>Due to smoking-related illness, hospital admission rates stand at 408,700 as of 2022-2023, increased by 5% (NHS England, 2023). </a:t>
            </a:r>
          </a:p>
          <a:p>
            <a:pPr lvl="0" algn="just"/>
            <a:r>
              <a:rPr lang="en-GB" sz="900" b="0" u="none" dirty="0">
                <a:latin typeface="Times New Roman" panose="02020603050405020304" pitchFamily="18" charset="0"/>
                <a:cs typeface="Times New Roman" panose="02020603050405020304" pitchFamily="18" charset="0"/>
              </a:rPr>
              <a:t>Additionally, by causing cancers, nearly 55,000 people die in the UK per year (Warnock, 2023). </a:t>
            </a:r>
          </a:p>
          <a:p>
            <a:pPr algn="just" fontAlgn="base"/>
            <a:r>
              <a:rPr lang="en-US" sz="900" b="0" u="none" dirty="0">
                <a:latin typeface="Times New Roman" panose="02020603050405020304" pitchFamily="18" charset="0"/>
                <a:cs typeface="Times New Roman" panose="02020603050405020304" pitchFamily="18" charset="0"/>
              </a:rPr>
              <a:t>Thus, smoking remains a crucial concern in the UK, making it urgent to reduce the smoking rate and improve public health (Jackson et al., 2025).  </a:t>
            </a:r>
          </a:p>
          <a:p>
            <a:pPr algn="just" fontAlgn="base"/>
            <a:r>
              <a:rPr lang="en-US" sz="900" b="0" u="none" dirty="0">
                <a:latin typeface="Times New Roman" panose="02020603050405020304" pitchFamily="18" charset="0"/>
                <a:cs typeface="Times New Roman" panose="02020603050405020304" pitchFamily="18" charset="0"/>
              </a:rPr>
              <a:t>Therefore, this research will create awareness by highlighting the effectiveness of NRT to reduce smoking.</a:t>
            </a:r>
          </a:p>
          <a:p>
            <a:pPr algn="just" fontAlgn="base"/>
            <a:r>
              <a:rPr lang="en-US" sz="900" b="0" u="none" dirty="0">
                <a:latin typeface="Times New Roman" panose="02020603050405020304" pitchFamily="18" charset="0"/>
                <a:cs typeface="Times New Roman" panose="02020603050405020304" pitchFamily="18" charset="0"/>
              </a:rPr>
              <a:t>Furthermore, it will ensure originality by providing reliable findings of NRT, which contributes to lower smoking rates. </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8"/>
          </p:nvPr>
        </p:nvSpPr>
        <p:spPr>
          <a:xfrm>
            <a:off x="3723239" y="1135350"/>
            <a:ext cx="2517219" cy="646309"/>
          </a:xfrm>
        </p:spPr>
        <p:txBody>
          <a:bodyPr/>
          <a:lstStyle/>
          <a:p>
            <a:r>
              <a:rPr lang="en-GB" sz="1200" b="1" u="none" dirty="0">
                <a:latin typeface="Times New Roman" panose="02020603050405020304" pitchFamily="18" charset="0"/>
                <a:cs typeface="Times New Roman" panose="02020603050405020304" pitchFamily="18" charset="0"/>
              </a:rPr>
              <a:t>Rationale of the research </a:t>
            </a: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9"/>
          </p:nvPr>
        </p:nvSpPr>
        <p:spPr>
          <a:xfrm>
            <a:off x="6608502" y="1311732"/>
            <a:ext cx="2734344" cy="563223"/>
          </a:xfrm>
        </p:spPr>
        <p:txBody>
          <a:bodyPr/>
          <a:lstStyle/>
          <a:p>
            <a:r>
              <a:rPr lang="en-GB" sz="1200" u="none" dirty="0">
                <a:latin typeface="Times New Roman" panose="02020603050405020304" pitchFamily="18" charset="0"/>
                <a:cs typeface="Times New Roman" panose="02020603050405020304" pitchFamily="18" charset="0"/>
              </a:rPr>
              <a:t>Research question, aims and objectives</a:t>
            </a:r>
          </a:p>
          <a:p>
            <a:endParaRPr lang="en-GB" sz="1050" dirty="0"/>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30"/>
          </p:nvPr>
        </p:nvSpPr>
        <p:spPr>
          <a:xfrm>
            <a:off x="10362556" y="1128443"/>
            <a:ext cx="2930380" cy="811738"/>
          </a:xfrm>
        </p:spPr>
        <p:txBody>
          <a:bodyPr/>
          <a:lstStyle/>
          <a:p>
            <a:r>
              <a:rPr lang="en-GB" sz="1200" b="1" u="none" dirty="0">
                <a:latin typeface="Times New Roman" panose="02020603050405020304" pitchFamily="18" charset="0"/>
                <a:cs typeface="Times New Roman" panose="02020603050405020304" pitchFamily="18" charset="0"/>
              </a:rPr>
              <a:t>Research impact</a:t>
            </a:r>
            <a:endParaRPr lang="en-GB" sz="1200" b="1" dirty="0">
              <a:latin typeface="Times New Roman" panose="02020603050405020304" pitchFamily="18" charset="0"/>
              <a:cs typeface="Times New Roman" panose="02020603050405020304" pitchFamily="18" charset="0"/>
            </a:endParaRPr>
          </a:p>
          <a:p>
            <a:endParaRPr lang="en-GB" dirty="0"/>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96"/>
          </p:nvPr>
        </p:nvSpPr>
        <p:spPr>
          <a:xfrm>
            <a:off x="9818669" y="1580097"/>
            <a:ext cx="2803549" cy="4201128"/>
          </a:xfrm>
          <a:solidFill>
            <a:schemeClr val="accent2">
              <a:lumMod val="20000"/>
              <a:lumOff val="80000"/>
            </a:schemeClr>
          </a:solidFill>
        </p:spPr>
        <p:txBody>
          <a:bodyPr/>
          <a:lstStyle/>
          <a:p>
            <a:pPr algn="just" fontAlgn="base"/>
            <a:r>
              <a:rPr lang="en-US" sz="900" dirty="0"/>
              <a:t>This research will benefit the adults by providing comprehensive insights into the efficacy of NRT, aiming at quitting tobacco usage (</a:t>
            </a:r>
            <a:r>
              <a:rPr lang="en-US" sz="900" dirty="0" err="1"/>
              <a:t>Haokip</a:t>
            </a:r>
            <a:r>
              <a:rPr lang="en-US" sz="900" dirty="0"/>
              <a:t> et al., 2021). </a:t>
            </a:r>
          </a:p>
          <a:p>
            <a:pPr algn="just" fontAlgn="base"/>
            <a:r>
              <a:rPr lang="en-US" sz="900" dirty="0"/>
              <a:t>Policy-makers can identify effective approaches for decreasing the cigarette usage rate by gaining crucial insights from this study, and they can easily identify the proper way to implement NRT processes (Davies et al., 2025).  </a:t>
            </a:r>
          </a:p>
          <a:p>
            <a:pPr algn="just" fontAlgn="base"/>
            <a:r>
              <a:rPr lang="en-US" sz="900" dirty="0"/>
              <a:t>This finding will accelerate the reduction of smoking habits of adults and their related causes such as lung cancer and death rates (</a:t>
            </a:r>
            <a:r>
              <a:rPr lang="en-US" sz="900" dirty="0" err="1"/>
              <a:t>Celentano</a:t>
            </a:r>
            <a:r>
              <a:rPr lang="en-US" sz="900" dirty="0"/>
              <a:t> et al., 2023). </a:t>
            </a:r>
          </a:p>
          <a:p>
            <a:pPr algn="just" fontAlgn="base"/>
            <a:r>
              <a:rPr lang="en-US" sz="900" dirty="0"/>
              <a:t>It can support more evidence-based planning and development of more effective cessation support </a:t>
            </a:r>
            <a:r>
              <a:rPr lang="en-US" sz="900" dirty="0" err="1"/>
              <a:t>programmes</a:t>
            </a:r>
            <a:r>
              <a:rPr lang="en-US" sz="900" dirty="0"/>
              <a:t> to contribute to a smoke-free life (</a:t>
            </a:r>
            <a:r>
              <a:rPr lang="en-US" sz="900" dirty="0" err="1"/>
              <a:t>Onwuzo</a:t>
            </a:r>
            <a:r>
              <a:rPr lang="en-US" sz="900" dirty="0"/>
              <a:t> et al., 2024).      </a:t>
            </a:r>
          </a:p>
          <a:p>
            <a:pPr algn="just" fontAlgn="base"/>
            <a:r>
              <a:rPr lang="en-US" sz="900" dirty="0"/>
              <a:t>It will help healthcare professionals to make informed decisions regarding lowering smoking prevalence rate and its related health issues (Lakshmi et al., 2023).</a:t>
            </a:r>
          </a:p>
          <a:p>
            <a:pPr algn="just" fontAlgn="base"/>
            <a:r>
              <a:rPr lang="en-US" sz="900" dirty="0"/>
              <a:t>Hence, this research can contribute to better outcomes for smokers and healthcare professionals by supporting empirical approaches to lowering smoking prevalence.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4294967295"/>
          </p:nvPr>
        </p:nvSpPr>
        <p:spPr>
          <a:xfrm>
            <a:off x="431042" y="159281"/>
            <a:ext cx="11861272" cy="1016000"/>
          </a:xfrm>
          <a:prstGeom prst="rect">
            <a:avLst/>
          </a:prstGeom>
        </p:spPr>
        <p:txBody>
          <a:bodyPr/>
          <a:lstStyle/>
          <a:p>
            <a:pPr marL="0" indent="0">
              <a:buNone/>
            </a:pPr>
            <a:r>
              <a:rPr lang="en-GB" sz="1600" b="1" dirty="0">
                <a:solidFill>
                  <a:schemeClr val="bg1"/>
                </a:solidFill>
                <a:latin typeface="Times New Roman" panose="02020603050405020304" pitchFamily="18" charset="0"/>
                <a:cs typeface="Times New Roman" panose="02020603050405020304" pitchFamily="18" charset="0"/>
              </a:rPr>
              <a:t>Title: </a:t>
            </a:r>
            <a:r>
              <a:rPr lang="en-US" sz="1600" b="1" dirty="0">
                <a:solidFill>
                  <a:schemeClr val="bg1"/>
                </a:solidFill>
                <a:latin typeface="Times New Roman" panose="02020603050405020304" pitchFamily="18" charset="0"/>
                <a:cs typeface="Times New Roman" panose="02020603050405020304" pitchFamily="18" charset="0"/>
              </a:rPr>
              <a:t>Comparing the effectiveness of Nicotine Replacement Therapy to other Adults Smoking Cessation Methods in the UK </a:t>
            </a:r>
            <a:br>
              <a:rPr lang="en-US" sz="1800" b="1" dirty="0">
                <a:solidFill>
                  <a:schemeClr val="bg1"/>
                </a:solidFill>
                <a:latin typeface="Times New Roman" panose="02020603050405020304" pitchFamily="18" charset="0"/>
                <a:cs typeface="Times New Roman" panose="02020603050405020304" pitchFamily="18" charset="0"/>
              </a:rPr>
            </a:br>
            <a:r>
              <a:rPr lang="en-GB" sz="1800" b="1" dirty="0">
                <a:solidFill>
                  <a:schemeClr val="bg1"/>
                </a:solidFill>
                <a:latin typeface="Times New Roman" panose="02020603050405020304" pitchFamily="18" charset="0"/>
                <a:cs typeface="Times New Roman" panose="02020603050405020304" pitchFamily="18" charset="0"/>
              </a:rPr>
              <a:t> </a:t>
            </a:r>
          </a:p>
        </p:txBody>
      </p:sp>
      <p:sp>
        <p:nvSpPr>
          <p:cNvPr id="19" name="TextBox 18">
            <a:extLst>
              <a:ext uri="{FF2B5EF4-FFF2-40B4-BE49-F238E27FC236}">
                <a16:creationId xmlns:a16="http://schemas.microsoft.com/office/drawing/2014/main" id="{5875ED09-4E4A-9E07-67CF-B667B77E48B3}"/>
              </a:ext>
            </a:extLst>
          </p:cNvPr>
          <p:cNvSpPr txBox="1"/>
          <p:nvPr/>
        </p:nvSpPr>
        <p:spPr>
          <a:xfrm>
            <a:off x="9977718" y="2133600"/>
            <a:ext cx="184731" cy="204993"/>
          </a:xfrm>
          <a:prstGeom prst="rect">
            <a:avLst/>
          </a:prstGeom>
          <a:noFill/>
        </p:spPr>
        <p:txBody>
          <a:bodyPr wrap="none" rtlCol="0">
            <a:spAutoFit/>
          </a:bodyPr>
          <a:lstStyle/>
          <a:p>
            <a:endParaRPr lang="en-GB" sz="732" dirty="0"/>
          </a:p>
        </p:txBody>
      </p:sp>
      <p:pic>
        <p:nvPicPr>
          <p:cNvPr id="17" name="Picture 16"/>
          <p:cNvPicPr>
            <a:picLocks noChangeAspect="1"/>
          </p:cNvPicPr>
          <p:nvPr/>
        </p:nvPicPr>
        <p:blipFill>
          <a:blip r:embed="rId3"/>
          <a:stretch>
            <a:fillRect/>
          </a:stretch>
        </p:blipFill>
        <p:spPr>
          <a:xfrm>
            <a:off x="248672" y="3337648"/>
            <a:ext cx="2684466" cy="1319817"/>
          </a:xfrm>
          <a:prstGeom prst="rect">
            <a:avLst/>
          </a:prstGeom>
          <a:ln>
            <a:noFill/>
          </a:ln>
          <a:effectLst>
            <a:outerShdw blurRad="292100" dist="139700" dir="2700000" algn="tl" rotWithShape="0">
              <a:srgbClr val="333333">
                <a:alpha val="65000"/>
              </a:srgbClr>
            </a:outerShdw>
          </a:effectLst>
        </p:spPr>
      </p:pic>
      <p:pic>
        <p:nvPicPr>
          <p:cNvPr id="21" name="Picture 20"/>
          <p:cNvPicPr>
            <a:picLocks noChangeAspect="1"/>
          </p:cNvPicPr>
          <p:nvPr/>
        </p:nvPicPr>
        <p:blipFill>
          <a:blip r:embed="rId4"/>
          <a:stretch>
            <a:fillRect/>
          </a:stretch>
        </p:blipFill>
        <p:spPr>
          <a:xfrm>
            <a:off x="248672" y="5391682"/>
            <a:ext cx="2684466" cy="996695"/>
          </a:xfrm>
          <a:prstGeom prst="rect">
            <a:avLst/>
          </a:prstGeom>
          <a:ln>
            <a:noFill/>
          </a:ln>
          <a:effectLst>
            <a:outerShdw blurRad="292100" dist="139700" dir="2700000" algn="tl" rotWithShape="0">
              <a:srgbClr val="333333">
                <a:alpha val="65000"/>
              </a:srgbClr>
            </a:outerShdw>
          </a:effectLst>
        </p:spPr>
      </p:pic>
      <p:pic>
        <p:nvPicPr>
          <p:cNvPr id="30" name="Picture 29"/>
          <p:cNvPicPr>
            <a:picLocks noChangeAspect="1"/>
          </p:cNvPicPr>
          <p:nvPr/>
        </p:nvPicPr>
        <p:blipFill>
          <a:blip r:embed="rId5"/>
          <a:stretch>
            <a:fillRect/>
          </a:stretch>
        </p:blipFill>
        <p:spPr>
          <a:xfrm>
            <a:off x="181230" y="7516129"/>
            <a:ext cx="2841369" cy="150905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31" name="Picture 30"/>
          <p:cNvPicPr>
            <a:picLocks noChangeAspect="1"/>
          </p:cNvPicPr>
          <p:nvPr/>
        </p:nvPicPr>
        <p:blipFill>
          <a:blip r:embed="rId6"/>
          <a:stretch>
            <a:fillRect/>
          </a:stretch>
        </p:blipFill>
        <p:spPr>
          <a:xfrm>
            <a:off x="3415292" y="3200094"/>
            <a:ext cx="2773261" cy="2881019"/>
          </a:xfrm>
          <a:prstGeom prst="roundRect">
            <a:avLst>
              <a:gd name="adj" fmla="val 20524"/>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34" name="Picture 33"/>
          <p:cNvPicPr>
            <a:picLocks noChangeAspect="1"/>
          </p:cNvPicPr>
          <p:nvPr/>
        </p:nvPicPr>
        <p:blipFill>
          <a:blip r:embed="rId7"/>
          <a:stretch>
            <a:fillRect/>
          </a:stretch>
        </p:blipFill>
        <p:spPr>
          <a:xfrm>
            <a:off x="9731001" y="5781225"/>
            <a:ext cx="2919429" cy="1407942"/>
          </a:xfrm>
          <a:prstGeom prst="ellipse">
            <a:avLst/>
          </a:prstGeom>
          <a:ln>
            <a:noFill/>
          </a:ln>
          <a:effectLst>
            <a:softEdge rad="112500"/>
          </a:effectLst>
        </p:spPr>
      </p:pic>
      <p:pic>
        <p:nvPicPr>
          <p:cNvPr id="37" name="Picture 36"/>
          <p:cNvPicPr>
            <a:picLocks noChangeAspect="1"/>
          </p:cNvPicPr>
          <p:nvPr/>
        </p:nvPicPr>
        <p:blipFill>
          <a:blip r:embed="rId8"/>
          <a:stretch>
            <a:fillRect/>
          </a:stretch>
        </p:blipFill>
        <p:spPr>
          <a:xfrm>
            <a:off x="11640928" y="-61631"/>
            <a:ext cx="874258" cy="700103"/>
          </a:xfrm>
          <a:prstGeom prst="ellipse">
            <a:avLst/>
          </a:prstGeom>
          <a:ln>
            <a:noFill/>
          </a:ln>
          <a:effectLst>
            <a:softEdge rad="112500"/>
          </a:effectLst>
        </p:spPr>
      </p:pic>
      <p:pic>
        <p:nvPicPr>
          <p:cNvPr id="40" name="Picture 39"/>
          <p:cNvPicPr>
            <a:picLocks noChangeAspect="1"/>
          </p:cNvPicPr>
          <p:nvPr/>
        </p:nvPicPr>
        <p:blipFill>
          <a:blip r:embed="rId9"/>
          <a:stretch>
            <a:fillRect/>
          </a:stretch>
        </p:blipFill>
        <p:spPr>
          <a:xfrm>
            <a:off x="6651982" y="6943179"/>
            <a:ext cx="2726038" cy="2082004"/>
          </a:xfrm>
          <a:prstGeom prst="rect">
            <a:avLst/>
          </a:prstGeom>
          <a:ln>
            <a:noFill/>
          </a:ln>
          <a:effectLst>
            <a:outerShdw blurRad="190500" algn="tl" rotWithShape="0">
              <a:srgbClr val="000000">
                <a:alpha val="70000"/>
              </a:srgbClr>
            </a:outerShdw>
          </a:effectLst>
        </p:spPr>
      </p:pic>
      <p:sp>
        <p:nvSpPr>
          <p:cNvPr id="44" name="Text Placeholder 3">
            <a:extLst>
              <a:ext uri="{FF2B5EF4-FFF2-40B4-BE49-F238E27FC236}">
                <a16:creationId xmlns:a16="http://schemas.microsoft.com/office/drawing/2014/main" id="{445A24BA-23D0-389B-9C96-39883BA95D24}"/>
              </a:ext>
            </a:extLst>
          </p:cNvPr>
          <p:cNvSpPr txBox="1">
            <a:spLocks/>
          </p:cNvSpPr>
          <p:nvPr/>
        </p:nvSpPr>
        <p:spPr>
          <a:xfrm>
            <a:off x="6635832" y="1625272"/>
            <a:ext cx="2742188" cy="904855"/>
          </a:xfrm>
          <a:prstGeom prst="rect">
            <a:avLst/>
          </a:prstGeom>
          <a:solidFill>
            <a:schemeClr val="accent4">
              <a:lumMod val="20000"/>
              <a:lumOff val="80000"/>
            </a:schemeClr>
          </a:solidFill>
        </p:spPr>
        <p:txBody>
          <a:bodyPr wrap="square" lIns="91436" tIns="91436" rIns="91436" bIns="91436" anchor="t" anchorCtr="0">
            <a:spAutoFit/>
          </a:bodyPr>
          <a:lstStyle>
            <a:lvl1pPr marL="0" indent="0" algn="ctr" defTabSz="1280242" rtl="0" eaLnBrk="1" latinLnBrk="0" hangingPunct="1">
              <a:spcBef>
                <a:spcPct val="20000"/>
              </a:spcBef>
              <a:buFont typeface="Arial" pitchFamily="34" charset="0"/>
              <a:buNone/>
              <a:defRPr sz="1079" b="1" u="sng" kern="1200" baseline="0">
                <a:solidFill>
                  <a:schemeClr val="tx1"/>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r>
              <a:rPr lang="en-GB" sz="900" dirty="0">
                <a:latin typeface="Times New Roman" panose="02020603050405020304" pitchFamily="18" charset="0"/>
                <a:cs typeface="Times New Roman" panose="02020603050405020304" pitchFamily="18" charset="0"/>
              </a:rPr>
              <a:t>Question</a:t>
            </a:r>
            <a:r>
              <a:rPr lang="en-GB" sz="900" u="none" dirty="0"/>
              <a:t> </a:t>
            </a:r>
            <a:endParaRPr lang="en-US" sz="900" b="0" u="none" dirty="0">
              <a:latin typeface="Times New Roman" panose="02020603050405020304" pitchFamily="18" charset="0"/>
              <a:cs typeface="Times New Roman" panose="02020603050405020304" pitchFamily="18" charset="0"/>
            </a:endParaRPr>
          </a:p>
          <a:p>
            <a:pPr algn="just"/>
            <a:r>
              <a:rPr lang="en-US" sz="900" b="0" u="none" dirty="0">
                <a:latin typeface="Times New Roman" panose="02020603050405020304" pitchFamily="18" charset="0"/>
                <a:cs typeface="Times New Roman" panose="02020603050405020304" pitchFamily="18" charset="0"/>
              </a:rPr>
              <a:t>How effective is Nicotine Replacement Therapy (NRT) for long-term smoking cessation in relation to other interventions like pharmacological treatments, </a:t>
            </a:r>
            <a:r>
              <a:rPr lang="en-US" sz="900" b="0" u="none" dirty="0" err="1">
                <a:latin typeface="Times New Roman" panose="02020603050405020304" pitchFamily="18" charset="0"/>
                <a:cs typeface="Times New Roman" panose="02020603050405020304" pitchFamily="18" charset="0"/>
              </a:rPr>
              <a:t>behavioural</a:t>
            </a:r>
            <a:r>
              <a:rPr lang="en-US" sz="900" b="0" u="none" dirty="0">
                <a:latin typeface="Times New Roman" panose="02020603050405020304" pitchFamily="18" charset="0"/>
                <a:cs typeface="Times New Roman" panose="02020603050405020304" pitchFamily="18" charset="0"/>
              </a:rPr>
              <a:t> support, or combinations of methods?</a:t>
            </a:r>
            <a:endParaRPr lang="en-US" sz="900" b="0" dirty="0">
              <a:latin typeface="Times New Roman" panose="02020603050405020304" pitchFamily="18" charset="0"/>
              <a:cs typeface="Times New Roman" panose="02020603050405020304" pitchFamily="18" charset="0"/>
            </a:endParaRPr>
          </a:p>
        </p:txBody>
      </p:sp>
      <p:sp>
        <p:nvSpPr>
          <p:cNvPr id="45" name="Text Placeholder 3">
            <a:extLst>
              <a:ext uri="{FF2B5EF4-FFF2-40B4-BE49-F238E27FC236}">
                <a16:creationId xmlns:a16="http://schemas.microsoft.com/office/drawing/2014/main" id="{445A24BA-23D0-389B-9C96-39883BA95D24}"/>
              </a:ext>
            </a:extLst>
          </p:cNvPr>
          <p:cNvSpPr txBox="1">
            <a:spLocks/>
          </p:cNvSpPr>
          <p:nvPr/>
        </p:nvSpPr>
        <p:spPr>
          <a:xfrm>
            <a:off x="6628081" y="2537240"/>
            <a:ext cx="2749939" cy="1098498"/>
          </a:xfrm>
          <a:prstGeom prst="rect">
            <a:avLst/>
          </a:prstGeom>
          <a:solidFill>
            <a:schemeClr val="tx2">
              <a:lumMod val="20000"/>
              <a:lumOff val="80000"/>
            </a:schemeClr>
          </a:solidFill>
        </p:spPr>
        <p:txBody>
          <a:bodyPr wrap="square" lIns="91436" tIns="91436" rIns="91436" bIns="91436" anchor="t" anchorCtr="0">
            <a:spAutoFit/>
          </a:bodyPr>
          <a:lstStyle>
            <a:lvl1pPr marL="0" indent="0" algn="ctr" defTabSz="1280242" rtl="0" eaLnBrk="1" latinLnBrk="0" hangingPunct="1">
              <a:spcBef>
                <a:spcPct val="20000"/>
              </a:spcBef>
              <a:buFont typeface="Arial" pitchFamily="34" charset="0"/>
              <a:buNone/>
              <a:defRPr sz="1079" b="1" u="sng" kern="1200" baseline="0">
                <a:solidFill>
                  <a:schemeClr val="tx1"/>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r>
              <a:rPr lang="en-GB" sz="900" dirty="0">
                <a:latin typeface="Times New Roman" panose="02020603050405020304" pitchFamily="18" charset="0"/>
                <a:cs typeface="Times New Roman" panose="02020603050405020304" pitchFamily="18" charset="0"/>
              </a:rPr>
              <a:t>Aim</a:t>
            </a:r>
          </a:p>
          <a:p>
            <a:pPr algn="just"/>
            <a:r>
              <a:rPr lang="en-US" sz="900" b="0" u="none" dirty="0">
                <a:latin typeface="Times New Roman" panose="02020603050405020304" pitchFamily="18" charset="0"/>
                <a:cs typeface="Times New Roman" panose="02020603050405020304" pitchFamily="18" charset="0"/>
              </a:rPr>
              <a:t>To evaluate the clinical efficacy and safety of Nicotine Replacement Therapy (NRT) compared to other combined smoking cessation interventions for adult smokers by critically </a:t>
            </a:r>
            <a:r>
              <a:rPr lang="en-US" sz="900" b="0" u="none" dirty="0" err="1">
                <a:latin typeface="Times New Roman" panose="02020603050405020304" pitchFamily="18" charset="0"/>
                <a:cs typeface="Times New Roman" panose="02020603050405020304" pitchFamily="18" charset="0"/>
              </a:rPr>
              <a:t>analysing</a:t>
            </a:r>
            <a:r>
              <a:rPr lang="en-US" sz="900" b="0" u="none" dirty="0">
                <a:latin typeface="Times New Roman" panose="02020603050405020304" pitchFamily="18" charset="0"/>
                <a:cs typeface="Times New Roman" panose="02020603050405020304" pitchFamily="18" charset="0"/>
              </a:rPr>
              <a:t> and </a:t>
            </a:r>
            <a:r>
              <a:rPr lang="en-US" sz="900" b="0" u="none" dirty="0" err="1">
                <a:latin typeface="Times New Roman" panose="02020603050405020304" pitchFamily="18" charset="0"/>
                <a:cs typeface="Times New Roman" panose="02020603050405020304" pitchFamily="18" charset="0"/>
              </a:rPr>
              <a:t>synthesising</a:t>
            </a:r>
            <a:r>
              <a:rPr lang="en-US" sz="900" b="0" u="none" dirty="0">
                <a:latin typeface="Times New Roman" panose="02020603050405020304" pitchFamily="18" charset="0"/>
                <a:cs typeface="Times New Roman" panose="02020603050405020304" pitchFamily="18" charset="0"/>
              </a:rPr>
              <a:t> existing international trial evidence.</a:t>
            </a:r>
            <a:r>
              <a:rPr lang="en-GB" u="none" dirty="0">
                <a:latin typeface="Times New Roman" panose="02020603050405020304" pitchFamily="18" charset="0"/>
                <a:cs typeface="Times New Roman" panose="02020603050405020304" pitchFamily="18" charset="0"/>
              </a:rPr>
              <a:t> </a:t>
            </a:r>
            <a:endParaRPr lang="en-GB" sz="1100" b="0" dirty="0">
              <a:latin typeface="Times New Roman" panose="02020603050405020304" pitchFamily="18" charset="0"/>
              <a:cs typeface="Times New Roman" panose="02020603050405020304" pitchFamily="18" charset="0"/>
            </a:endParaRPr>
          </a:p>
        </p:txBody>
      </p:sp>
      <p:sp>
        <p:nvSpPr>
          <p:cNvPr id="46" name="Text Placeholder 9">
            <a:extLst>
              <a:ext uri="{FF2B5EF4-FFF2-40B4-BE49-F238E27FC236}">
                <a16:creationId xmlns:a16="http://schemas.microsoft.com/office/drawing/2014/main" id="{5BB92EB9-4C7E-3A15-04B6-67A9C82BD3DD}"/>
              </a:ext>
            </a:extLst>
          </p:cNvPr>
          <p:cNvSpPr txBox="1">
            <a:spLocks/>
          </p:cNvSpPr>
          <p:nvPr/>
        </p:nvSpPr>
        <p:spPr>
          <a:xfrm>
            <a:off x="9748096" y="4915631"/>
            <a:ext cx="2954631" cy="600142"/>
          </a:xfrm>
          <a:prstGeom prst="rect">
            <a:avLst/>
          </a:prstGeom>
        </p:spPr>
        <p:txBody>
          <a:bodyPr wrap="square" lIns="228589" tIns="228589" rIns="228589" bIns="228589" anchor="t" anchorCtr="0">
            <a:spAutoFit/>
          </a:bodyPr>
          <a:lstStyle>
            <a:lvl1pPr marL="0" indent="0" algn="l" defTabSz="1280242" rtl="0" eaLnBrk="1" latinLnBrk="0" hangingPunct="1">
              <a:spcBef>
                <a:spcPct val="20000"/>
              </a:spcBef>
              <a:buFont typeface="Arial" pitchFamily="34" charset="0"/>
              <a:buNone/>
              <a:defRPr sz="729" kern="1200">
                <a:solidFill>
                  <a:schemeClr val="tx1"/>
                </a:solidFill>
                <a:latin typeface="Times New Roman" pitchFamily="18" charset="0"/>
                <a:ea typeface="+mn-ea"/>
                <a:cs typeface="Times New Roman" pitchFamily="18" charset="0"/>
              </a:defRPr>
            </a:lvl1pPr>
            <a:lvl2pPr marL="433415" indent="-16669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2pPr>
            <a:lvl3pPr marL="600114" indent="-16669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3pPr>
            <a:lvl4pPr marL="783482" indent="-18336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4pPr>
            <a:lvl5pPr marL="916840" indent="-133359"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pPr algn="just"/>
            <a:endParaRPr lang="en-GB" sz="900" dirty="0"/>
          </a:p>
        </p:txBody>
      </p:sp>
      <p:sp>
        <p:nvSpPr>
          <p:cNvPr id="50" name="Text Placeholder 9">
            <a:extLst>
              <a:ext uri="{FF2B5EF4-FFF2-40B4-BE49-F238E27FC236}">
                <a16:creationId xmlns:a16="http://schemas.microsoft.com/office/drawing/2014/main" id="{5BB92EB9-4C7E-3A15-04B6-67A9C82BD3DD}"/>
              </a:ext>
            </a:extLst>
          </p:cNvPr>
          <p:cNvSpPr txBox="1">
            <a:spLocks/>
          </p:cNvSpPr>
          <p:nvPr/>
        </p:nvSpPr>
        <p:spPr>
          <a:xfrm>
            <a:off x="9797572" y="8165115"/>
            <a:ext cx="2954631" cy="600142"/>
          </a:xfrm>
          <a:prstGeom prst="rect">
            <a:avLst/>
          </a:prstGeom>
        </p:spPr>
        <p:txBody>
          <a:bodyPr wrap="square" lIns="228589" tIns="228589" rIns="228589" bIns="228589" anchor="t" anchorCtr="0">
            <a:spAutoFit/>
          </a:bodyPr>
          <a:lstStyle>
            <a:lvl1pPr marL="0" indent="0" algn="l" defTabSz="1280242" rtl="0" eaLnBrk="1" latinLnBrk="0" hangingPunct="1">
              <a:spcBef>
                <a:spcPct val="20000"/>
              </a:spcBef>
              <a:buFont typeface="Arial" pitchFamily="34" charset="0"/>
              <a:buNone/>
              <a:defRPr sz="729" kern="1200">
                <a:solidFill>
                  <a:schemeClr val="tx1"/>
                </a:solidFill>
                <a:latin typeface="Times New Roman" pitchFamily="18" charset="0"/>
                <a:ea typeface="+mn-ea"/>
                <a:cs typeface="Times New Roman" pitchFamily="18" charset="0"/>
              </a:defRPr>
            </a:lvl1pPr>
            <a:lvl2pPr marL="433415" indent="-16669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2pPr>
            <a:lvl3pPr marL="600114" indent="-16669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3pPr>
            <a:lvl4pPr marL="783482" indent="-183368"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4pPr>
            <a:lvl5pPr marL="916840" indent="-133359" algn="l" defTabSz="1280242" rtl="0" eaLnBrk="1" latinLnBrk="0" hangingPunct="1">
              <a:spcBef>
                <a:spcPct val="20000"/>
              </a:spcBef>
              <a:buFont typeface="Arial" pitchFamily="34" charset="0"/>
              <a:buChar char="»"/>
              <a:defRPr sz="729" kern="1200">
                <a:solidFill>
                  <a:schemeClr val="tx1"/>
                </a:solidFill>
                <a:latin typeface="Trebuchet MS" pitchFamily="34" charset="0"/>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pPr algn="just"/>
            <a:endParaRPr lang="en-GB" sz="900" dirty="0"/>
          </a:p>
        </p:txBody>
      </p:sp>
      <p:sp>
        <p:nvSpPr>
          <p:cNvPr id="32" name="Text Placeholder 3">
            <a:extLst>
              <a:ext uri="{FF2B5EF4-FFF2-40B4-BE49-F238E27FC236}">
                <a16:creationId xmlns:a16="http://schemas.microsoft.com/office/drawing/2014/main" id="{445A24BA-23D0-389B-9C96-39883BA95D24}"/>
              </a:ext>
            </a:extLst>
          </p:cNvPr>
          <p:cNvSpPr txBox="1">
            <a:spLocks/>
          </p:cNvSpPr>
          <p:nvPr/>
        </p:nvSpPr>
        <p:spPr>
          <a:xfrm>
            <a:off x="9759214" y="7105896"/>
            <a:ext cx="2863004" cy="1957451"/>
          </a:xfrm>
          <a:prstGeom prst="rect">
            <a:avLst/>
          </a:prstGeom>
          <a:solidFill>
            <a:schemeClr val="accent4">
              <a:lumMod val="20000"/>
              <a:lumOff val="80000"/>
            </a:schemeClr>
          </a:solidFill>
        </p:spPr>
        <p:txBody>
          <a:bodyPr wrap="square" lIns="91436" tIns="91436" rIns="91436" bIns="91436" anchor="t" anchorCtr="0">
            <a:spAutoFit/>
          </a:bodyPr>
          <a:lstStyle>
            <a:lvl1pPr marL="0" indent="0" algn="ctr" defTabSz="1280242" rtl="0" eaLnBrk="1" latinLnBrk="0" hangingPunct="1">
              <a:spcBef>
                <a:spcPct val="20000"/>
              </a:spcBef>
              <a:buFont typeface="Arial" pitchFamily="34" charset="0"/>
              <a:buNone/>
              <a:defRPr sz="1079" b="1" u="sng" kern="1200" baseline="0">
                <a:solidFill>
                  <a:schemeClr val="tx1"/>
                </a:solidFill>
                <a:latin typeface="+mn-lt"/>
                <a:ea typeface="+mn-ea"/>
                <a:cs typeface="+mn-cs"/>
              </a:defRPr>
            </a:lvl1pPr>
            <a:lvl2pPr marL="1040197" indent="-400076" algn="l" defTabSz="1280242" rtl="0" eaLnBrk="1" latinLnBrk="0" hangingPunct="1">
              <a:spcBef>
                <a:spcPct val="20000"/>
              </a:spcBef>
              <a:buFont typeface="Arial" pitchFamily="34" charset="0"/>
              <a:buChar char="–"/>
              <a:defRPr sz="3938" kern="1200">
                <a:solidFill>
                  <a:schemeClr val="tx1"/>
                </a:solidFill>
                <a:latin typeface="+mn-lt"/>
                <a:ea typeface="+mn-ea"/>
                <a:cs typeface="+mn-cs"/>
              </a:defRPr>
            </a:lvl2pPr>
            <a:lvl3pPr marL="1600303" indent="-320061" algn="l" defTabSz="1280242" rtl="0" eaLnBrk="1" latinLnBrk="0" hangingPunct="1">
              <a:spcBef>
                <a:spcPct val="20000"/>
              </a:spcBef>
              <a:buFont typeface="Arial" pitchFamily="34" charset="0"/>
              <a:buChar char="•"/>
              <a:defRPr sz="3384" kern="1200">
                <a:solidFill>
                  <a:schemeClr val="tx1"/>
                </a:solidFill>
                <a:latin typeface="+mn-lt"/>
                <a:ea typeface="+mn-ea"/>
                <a:cs typeface="+mn-cs"/>
              </a:defRPr>
            </a:lvl3pPr>
            <a:lvl4pPr marL="2240424"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4pPr>
            <a:lvl5pPr marL="2880545"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5pPr>
            <a:lvl6pPr marL="3520666"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6pPr>
            <a:lvl7pPr marL="4160787"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7pPr>
            <a:lvl8pPr marL="4800909"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8pPr>
            <a:lvl9pPr marL="5441030" indent="-320061" algn="l" defTabSz="1280242" rtl="0" eaLnBrk="1" latinLnBrk="0" hangingPunct="1">
              <a:spcBef>
                <a:spcPct val="20000"/>
              </a:spcBef>
              <a:buFont typeface="Arial" pitchFamily="34" charset="0"/>
              <a:buChar char="•"/>
              <a:defRPr sz="2800" kern="1200">
                <a:solidFill>
                  <a:schemeClr val="tx1"/>
                </a:solidFill>
                <a:latin typeface="+mn-lt"/>
                <a:ea typeface="+mn-ea"/>
                <a:cs typeface="+mn-cs"/>
              </a:defRPr>
            </a:lvl9pPr>
          </a:lstStyle>
          <a:p>
            <a:pPr algn="just"/>
            <a:r>
              <a:rPr lang="en-GB" sz="300" u="none" dirty="0">
                <a:latin typeface="Times New Roman" panose="02020603050405020304" pitchFamily="18" charset="0"/>
                <a:cs typeface="Times New Roman" panose="02020603050405020304" pitchFamily="18" charset="0"/>
              </a:rPr>
              <a:t>References</a:t>
            </a:r>
            <a:r>
              <a:rPr lang="en-GB" sz="300" b="0" u="none" dirty="0">
                <a:latin typeface="Times New Roman" panose="02020603050405020304" pitchFamily="18" charset="0"/>
                <a:cs typeface="Times New Roman" panose="02020603050405020304" pitchFamily="18" charset="0"/>
              </a:rPr>
              <a:t> </a:t>
            </a:r>
          </a:p>
          <a:p>
            <a:pPr algn="just"/>
            <a:r>
              <a:rPr lang="en-GB" sz="300" b="0" u="none" dirty="0">
                <a:latin typeface="Times New Roman" panose="02020603050405020304" pitchFamily="18" charset="0"/>
                <a:cs typeface="Times New Roman" panose="02020603050405020304" pitchFamily="18" charset="0"/>
              </a:rPr>
              <a:t>ASH (2026) </a:t>
            </a:r>
            <a:r>
              <a:rPr lang="en-GB" sz="300" b="0" i="1" u="none" dirty="0">
                <a:latin typeface="Times New Roman" panose="02020603050405020304" pitchFamily="18" charset="0"/>
                <a:cs typeface="Times New Roman" panose="02020603050405020304" pitchFamily="18" charset="0"/>
              </a:rPr>
              <a:t>Economic impact of smoking </a:t>
            </a:r>
            <a:r>
              <a:rPr lang="en-GB" sz="300" b="0" u="none" dirty="0">
                <a:latin typeface="Times New Roman" panose="02020603050405020304" pitchFamily="18" charset="0"/>
                <a:cs typeface="Times New Roman" panose="02020603050405020304" pitchFamily="18" charset="0"/>
              </a:rPr>
              <a:t>Available at: </a:t>
            </a:r>
            <a:r>
              <a:rPr lang="en-GB" sz="300" b="0" u="none" dirty="0">
                <a:latin typeface="Times New Roman" panose="02020603050405020304" pitchFamily="18" charset="0"/>
                <a:cs typeface="Times New Roman" panose="02020603050405020304" pitchFamily="18" charset="0"/>
                <a:hlinkClick r:id="rId10"/>
              </a:rPr>
              <a:t>https://ash.org.uk/key-topics/the-economic-impact-of-smoking</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err="1">
                <a:latin typeface="Times New Roman" panose="02020603050405020304" pitchFamily="18" charset="0"/>
                <a:cs typeface="Times New Roman" panose="02020603050405020304" pitchFamily="18" charset="0"/>
              </a:rPr>
              <a:t>Celentano</a:t>
            </a:r>
            <a:r>
              <a:rPr lang="en-GB" sz="300" b="0" u="none" dirty="0">
                <a:latin typeface="Times New Roman" panose="02020603050405020304" pitchFamily="18" charset="0"/>
                <a:cs typeface="Times New Roman" panose="02020603050405020304" pitchFamily="18" charset="0"/>
              </a:rPr>
              <a:t>, D.D., </a:t>
            </a:r>
            <a:r>
              <a:rPr lang="en-GB" sz="300" b="0" u="none" dirty="0" err="1">
                <a:latin typeface="Times New Roman" panose="02020603050405020304" pitchFamily="18" charset="0"/>
                <a:cs typeface="Times New Roman" panose="02020603050405020304" pitchFamily="18" charset="0"/>
              </a:rPr>
              <a:t>Szklo</a:t>
            </a:r>
            <a:r>
              <a:rPr lang="en-GB" sz="300" b="0" u="none" dirty="0">
                <a:latin typeface="Times New Roman" panose="02020603050405020304" pitchFamily="18" charset="0"/>
                <a:cs typeface="Times New Roman" panose="02020603050405020304" pitchFamily="18" charset="0"/>
              </a:rPr>
              <a:t>, M. and </a:t>
            </a:r>
            <a:r>
              <a:rPr lang="en-GB" sz="300" b="0" u="none" dirty="0" err="1">
                <a:latin typeface="Times New Roman" panose="02020603050405020304" pitchFamily="18" charset="0"/>
                <a:cs typeface="Times New Roman" panose="02020603050405020304" pitchFamily="18" charset="0"/>
              </a:rPr>
              <a:t>Farag</a:t>
            </a:r>
            <a:r>
              <a:rPr lang="en-GB" sz="300" b="0" u="none" dirty="0">
                <a:latin typeface="Times New Roman" panose="02020603050405020304" pitchFamily="18" charset="0"/>
                <a:cs typeface="Times New Roman" panose="02020603050405020304" pitchFamily="18" charset="0"/>
              </a:rPr>
              <a:t>, Y., (2023). ‘</a:t>
            </a:r>
            <a:r>
              <a:rPr lang="en-GB" sz="300" b="0" u="none" dirty="0" err="1">
                <a:latin typeface="Times New Roman" panose="02020603050405020304" pitchFamily="18" charset="0"/>
                <a:cs typeface="Times New Roman" panose="02020603050405020304" pitchFamily="18" charset="0"/>
              </a:rPr>
              <a:t>Gordis</a:t>
            </a:r>
            <a:r>
              <a:rPr lang="en-GB" sz="300" b="0" u="none" dirty="0">
                <a:latin typeface="Times New Roman" panose="02020603050405020304" pitchFamily="18" charset="0"/>
                <a:cs typeface="Times New Roman" panose="02020603050405020304" pitchFamily="18" charset="0"/>
              </a:rPr>
              <a:t> epidemiology e-book: </a:t>
            </a:r>
            <a:r>
              <a:rPr lang="en-GB" sz="300" b="0" u="none" dirty="0" err="1">
                <a:latin typeface="Times New Roman" panose="02020603050405020304" pitchFamily="18" charset="0"/>
                <a:cs typeface="Times New Roman" panose="02020603050405020304" pitchFamily="18" charset="0"/>
              </a:rPr>
              <a:t>Gordis</a:t>
            </a:r>
            <a:r>
              <a:rPr lang="en-GB" sz="300" b="0" u="none" dirty="0">
                <a:latin typeface="Times New Roman" panose="02020603050405020304" pitchFamily="18" charset="0"/>
                <a:cs typeface="Times New Roman" panose="02020603050405020304" pitchFamily="18" charset="0"/>
              </a:rPr>
              <a:t> epidemiology e-book. Elsevier health sciences’. Available at: </a:t>
            </a:r>
            <a:r>
              <a:rPr lang="en-GB" sz="300" b="0" u="none" dirty="0">
                <a:latin typeface="Times New Roman" panose="02020603050405020304" pitchFamily="18" charset="0"/>
                <a:cs typeface="Times New Roman" panose="02020603050405020304" pitchFamily="18" charset="0"/>
                <a:hlinkClick r:id="rId11"/>
              </a:rPr>
              <a:t>https://books.google.co.in/books?hl=en&amp;lr=&amp;id=07PxEAAAQBAJ&amp;oi=fnd&amp;pg=PP1&amp;dq=smoking+causes+books&amp;ots=LxYzJQf4o9&amp;sig=UTtRFlbS53tWJVYlnDfcwFmOLgg&amp;redir_esc=y#v=onepage&amp;q=smoking%20causes%20books&amp;f=false</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a:latin typeface="Times New Roman" panose="02020603050405020304" pitchFamily="18" charset="0"/>
                <a:cs typeface="Times New Roman" panose="02020603050405020304" pitchFamily="18" charset="0"/>
              </a:rPr>
              <a:t>Davies, N., Murray, R. L., Langley, T., </a:t>
            </a:r>
            <a:r>
              <a:rPr lang="en-GB" sz="300" b="0" u="none" dirty="0" err="1">
                <a:latin typeface="Times New Roman" panose="02020603050405020304" pitchFamily="18" charset="0"/>
                <a:cs typeface="Times New Roman" panose="02020603050405020304" pitchFamily="18" charset="0"/>
              </a:rPr>
              <a:t>Morling</a:t>
            </a:r>
            <a:r>
              <a:rPr lang="en-GB" sz="300" b="0" u="none" dirty="0">
                <a:latin typeface="Times New Roman" panose="02020603050405020304" pitchFamily="18" charset="0"/>
                <a:cs typeface="Times New Roman" panose="02020603050405020304" pitchFamily="18" charset="0"/>
              </a:rPr>
              <a:t>, J and </a:t>
            </a:r>
            <a:r>
              <a:rPr lang="en-GB" sz="300" b="0" u="none" dirty="0" err="1">
                <a:latin typeface="Times New Roman" panose="02020603050405020304" pitchFamily="18" charset="0"/>
                <a:cs typeface="Times New Roman" panose="02020603050405020304" pitchFamily="18" charset="0"/>
              </a:rPr>
              <a:t>Bains</a:t>
            </a:r>
            <a:r>
              <a:rPr lang="en-GB" sz="300" b="0" u="none" dirty="0">
                <a:latin typeface="Times New Roman" panose="02020603050405020304" pitchFamily="18" charset="0"/>
                <a:cs typeface="Times New Roman" panose="02020603050405020304" pitchFamily="18" charset="0"/>
              </a:rPr>
              <a:t>, M (2025) </a:t>
            </a:r>
            <a:r>
              <a:rPr lang="en-GB" sz="300" b="0" i="1" u="none" dirty="0">
                <a:latin typeface="Times New Roman" panose="02020603050405020304" pitchFamily="18" charset="0"/>
                <a:cs typeface="Times New Roman" panose="02020603050405020304" pitchFamily="18" charset="0"/>
              </a:rPr>
              <a:t>UK policymaker and expert perspectives on the smoke-free generation policy: a qualitative study</a:t>
            </a:r>
            <a:r>
              <a:rPr lang="en-GB" sz="300" b="0" u="none" dirty="0">
                <a:latin typeface="Times New Roman" panose="02020603050405020304" pitchFamily="18" charset="0"/>
                <a:cs typeface="Times New Roman" panose="02020603050405020304" pitchFamily="18" charset="0"/>
              </a:rPr>
              <a:t> Available at: </a:t>
            </a:r>
            <a:r>
              <a:rPr lang="en-GB" sz="300" b="0" u="none" dirty="0">
                <a:latin typeface="Times New Roman" panose="02020603050405020304" pitchFamily="18" charset="0"/>
                <a:cs typeface="Times New Roman" panose="02020603050405020304" pitchFamily="18" charset="0"/>
                <a:hlinkClick r:id="rId12"/>
              </a:rPr>
              <a:t>https://bmjpublichealth.bmj.com/content/3/1/e001808</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a:latin typeface="Times New Roman" panose="02020603050405020304" pitchFamily="18" charset="0"/>
                <a:cs typeface="Times New Roman" panose="02020603050405020304" pitchFamily="18" charset="0"/>
              </a:rPr>
              <a:t>Gov.UK (2025) </a:t>
            </a:r>
            <a:r>
              <a:rPr lang="en-GB" sz="300" b="0" i="1" u="none" dirty="0">
                <a:latin typeface="Times New Roman" panose="02020603050405020304" pitchFamily="18" charset="0"/>
                <a:cs typeface="Times New Roman" panose="02020603050405020304" pitchFamily="18" charset="0"/>
              </a:rPr>
              <a:t>Smoking profile: statistical commentary, November 2025</a:t>
            </a:r>
            <a:r>
              <a:rPr lang="en-GB" sz="300" b="0" u="none" dirty="0">
                <a:latin typeface="Times New Roman" panose="02020603050405020304" pitchFamily="18" charset="0"/>
                <a:cs typeface="Times New Roman" panose="02020603050405020304" pitchFamily="18" charset="0"/>
              </a:rPr>
              <a:t> Available at: </a:t>
            </a:r>
            <a:r>
              <a:rPr lang="en-GB" sz="300" b="0" u="none" dirty="0">
                <a:latin typeface="Times New Roman" panose="02020603050405020304" pitchFamily="18" charset="0"/>
                <a:cs typeface="Times New Roman" panose="02020603050405020304" pitchFamily="18" charset="0"/>
                <a:hlinkClick r:id="rId13"/>
              </a:rPr>
              <a:t>https://www.gov.uk/government/statistics/smoking-profile-november-2025-update/smoking-profile-statistical-commentary-november-2025</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err="1">
                <a:latin typeface="Times New Roman" panose="02020603050405020304" pitchFamily="18" charset="0"/>
                <a:cs typeface="Times New Roman" panose="02020603050405020304" pitchFamily="18" charset="0"/>
              </a:rPr>
              <a:t>Haokip</a:t>
            </a:r>
            <a:r>
              <a:rPr lang="en-GB" sz="300" b="0" u="none" dirty="0">
                <a:latin typeface="Times New Roman" panose="02020603050405020304" pitchFamily="18" charset="0"/>
                <a:cs typeface="Times New Roman" panose="02020603050405020304" pitchFamily="18" charset="0"/>
              </a:rPr>
              <a:t>, H.R., Kumar, R., </a:t>
            </a:r>
            <a:r>
              <a:rPr lang="en-GB" sz="300" b="0" u="none" dirty="0" err="1">
                <a:latin typeface="Times New Roman" panose="02020603050405020304" pitchFamily="18" charset="0"/>
                <a:cs typeface="Times New Roman" panose="02020603050405020304" pitchFamily="18" charset="0"/>
              </a:rPr>
              <a:t>Rawat</a:t>
            </a:r>
            <a:r>
              <a:rPr lang="en-GB" sz="300" b="0" u="none" dirty="0">
                <a:latin typeface="Times New Roman" panose="02020603050405020304" pitchFamily="18" charset="0"/>
                <a:cs typeface="Times New Roman" panose="02020603050405020304" pitchFamily="18" charset="0"/>
              </a:rPr>
              <a:t>, V.S. and Sharma, S.K., (2021). ‘Efficacy of standard nicotine replacement therapy (NRT) versus video-assisted nurse-led NRT on tobacco cessation: A randomized controlled pilot trial’. </a:t>
            </a:r>
            <a:r>
              <a:rPr lang="en-GB" sz="300" b="0" i="1" u="none" dirty="0">
                <a:latin typeface="Times New Roman" panose="02020603050405020304" pitchFamily="18" charset="0"/>
                <a:cs typeface="Times New Roman" panose="02020603050405020304" pitchFamily="18" charset="0"/>
              </a:rPr>
              <a:t>Clinical Epidemiology and Global Health,</a:t>
            </a:r>
            <a:r>
              <a:rPr lang="en-GB" sz="300" b="0" u="none" dirty="0">
                <a:latin typeface="Times New Roman" panose="02020603050405020304" pitchFamily="18" charset="0"/>
                <a:cs typeface="Times New Roman" panose="02020603050405020304" pitchFamily="18" charset="0"/>
              </a:rPr>
              <a:t> 9, pp.141-146.Available at: (Accessed: 22 July 2026)</a:t>
            </a:r>
          </a:p>
          <a:p>
            <a:pPr algn="just"/>
            <a:r>
              <a:rPr lang="en-GB" sz="300" b="0" u="none" dirty="0">
                <a:latin typeface="Times New Roman" panose="02020603050405020304" pitchFamily="18" charset="0"/>
                <a:cs typeface="Times New Roman" panose="02020603050405020304" pitchFamily="18" charset="0"/>
              </a:rPr>
              <a:t>Harker, R. </a:t>
            </a:r>
            <a:r>
              <a:rPr lang="en-GB" sz="300" b="0" u="none" dirty="0" err="1">
                <a:latin typeface="Times New Roman" panose="02020603050405020304" pitchFamily="18" charset="0"/>
                <a:cs typeface="Times New Roman" panose="02020603050405020304" pitchFamily="18" charset="0"/>
              </a:rPr>
              <a:t>Danechi</a:t>
            </a:r>
            <a:r>
              <a:rPr lang="en-GB" sz="300" b="0" u="none" dirty="0">
                <a:latin typeface="Times New Roman" panose="02020603050405020304" pitchFamily="18" charset="0"/>
                <a:cs typeface="Times New Roman" panose="02020603050405020304" pitchFamily="18" charset="0"/>
              </a:rPr>
              <a:t>, S and Wong, H (2025) </a:t>
            </a:r>
            <a:r>
              <a:rPr lang="en-GB" sz="300" b="0" i="1" u="none" dirty="0">
                <a:latin typeface="Times New Roman" panose="02020603050405020304" pitchFamily="18" charset="0"/>
                <a:cs typeface="Times New Roman" panose="02020603050405020304" pitchFamily="18" charset="0"/>
              </a:rPr>
              <a:t>Statistics on Smoking</a:t>
            </a:r>
            <a:r>
              <a:rPr lang="en-GB" sz="300" b="0" u="none" dirty="0">
                <a:latin typeface="Times New Roman" panose="02020603050405020304" pitchFamily="18" charset="0"/>
                <a:cs typeface="Times New Roman" panose="02020603050405020304" pitchFamily="18" charset="0"/>
              </a:rPr>
              <a:t> Available at: </a:t>
            </a:r>
            <a:r>
              <a:rPr lang="en-GB" sz="300" b="0" u="none" dirty="0">
                <a:latin typeface="Times New Roman" panose="02020603050405020304" pitchFamily="18" charset="0"/>
                <a:cs typeface="Times New Roman" panose="02020603050405020304" pitchFamily="18" charset="0"/>
                <a:hlinkClick r:id="rId14"/>
              </a:rPr>
              <a:t>https://commonslibrary.parliament.uk/research-briefings/cbp-7648/</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a:latin typeface="Times New Roman" panose="02020603050405020304" pitchFamily="18" charset="0"/>
                <a:cs typeface="Times New Roman" panose="02020603050405020304" pitchFamily="18" charset="0"/>
              </a:rPr>
              <a:t>Jackson, S., Cox, S. and Brown, J., (2025). ‘Trends in health-related economic inactivity by smoking status in England, 2013–2025: a population-based analysis’. </a:t>
            </a:r>
            <a:r>
              <a:rPr lang="en-GB" sz="300" b="0" i="1" u="none" dirty="0">
                <a:latin typeface="Times New Roman" panose="02020603050405020304" pitchFamily="18" charset="0"/>
                <a:cs typeface="Times New Roman" panose="02020603050405020304" pitchFamily="18" charset="0"/>
              </a:rPr>
              <a:t>The Lancet Regional Health–Europe</a:t>
            </a:r>
            <a:r>
              <a:rPr lang="en-GB" sz="300" b="0" u="none" dirty="0">
                <a:latin typeface="Times New Roman" panose="02020603050405020304" pitchFamily="18" charset="0"/>
                <a:cs typeface="Times New Roman" panose="02020603050405020304" pitchFamily="18" charset="0"/>
              </a:rPr>
              <a:t>, 57. Available at: </a:t>
            </a:r>
            <a:r>
              <a:rPr lang="en-GB" sz="300" b="0" u="none" dirty="0">
                <a:latin typeface="Times New Roman" panose="02020603050405020304" pitchFamily="18" charset="0"/>
                <a:cs typeface="Times New Roman" panose="02020603050405020304" pitchFamily="18" charset="0"/>
                <a:hlinkClick r:id="rId15"/>
              </a:rPr>
              <a:t>https://doi.org/10.1016/j.lanepe.2025.101419</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a:latin typeface="Times New Roman" panose="02020603050405020304" pitchFamily="18" charset="0"/>
                <a:cs typeface="Times New Roman" panose="02020603050405020304" pitchFamily="18" charset="0"/>
              </a:rPr>
              <a:t>Kim, J., Song, H., Lee, J., Kim, Y.J., Chung, H.S., Yu, J.M., Jang, G., Park, R., Chung, W., Oh, C.M. and Moon, S., (2023). ‘Smoking and passive smoking increases mortality through mediation effect of cadmium exposure in the United States’. </a:t>
            </a:r>
            <a:r>
              <a:rPr lang="en-GB" sz="300" b="0" i="1" u="none" dirty="0">
                <a:latin typeface="Times New Roman" panose="02020603050405020304" pitchFamily="18" charset="0"/>
                <a:cs typeface="Times New Roman" panose="02020603050405020304" pitchFamily="18" charset="0"/>
              </a:rPr>
              <a:t>Scientific reports</a:t>
            </a:r>
            <a:r>
              <a:rPr lang="en-GB" sz="300" b="0" u="none" dirty="0">
                <a:latin typeface="Times New Roman" panose="02020603050405020304" pitchFamily="18" charset="0"/>
                <a:cs typeface="Times New Roman" panose="02020603050405020304" pitchFamily="18" charset="0"/>
              </a:rPr>
              <a:t>, 13(1), p.3878. Available at: </a:t>
            </a:r>
            <a:r>
              <a:rPr lang="en-GB" sz="300" b="0" u="none" dirty="0">
                <a:latin typeface="Times New Roman" panose="02020603050405020304" pitchFamily="18" charset="0"/>
                <a:cs typeface="Times New Roman" panose="02020603050405020304" pitchFamily="18" charset="0"/>
                <a:hlinkClick r:id="rId16"/>
              </a:rPr>
              <a:t>https://doi.org/10.1038/s41598-023-30988-z</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a:latin typeface="Times New Roman" panose="02020603050405020304" pitchFamily="18" charset="0"/>
                <a:cs typeface="Times New Roman" panose="02020603050405020304" pitchFamily="18" charset="0"/>
              </a:rPr>
              <a:t>Lakshmi, R., </a:t>
            </a:r>
            <a:r>
              <a:rPr lang="en-GB" sz="300" b="0" u="none" dirty="0" err="1">
                <a:latin typeface="Times New Roman" panose="02020603050405020304" pitchFamily="18" charset="0"/>
                <a:cs typeface="Times New Roman" panose="02020603050405020304" pitchFamily="18" charset="0"/>
              </a:rPr>
              <a:t>Romate</a:t>
            </a:r>
            <a:r>
              <a:rPr lang="en-GB" sz="300" b="0" u="none" dirty="0">
                <a:latin typeface="Times New Roman" panose="02020603050405020304" pitchFamily="18" charset="0"/>
                <a:cs typeface="Times New Roman" panose="02020603050405020304" pitchFamily="18" charset="0"/>
              </a:rPr>
              <a:t>, J., </a:t>
            </a:r>
            <a:r>
              <a:rPr lang="en-GB" sz="300" b="0" u="none" dirty="0" err="1">
                <a:latin typeface="Times New Roman" panose="02020603050405020304" pitchFamily="18" charset="0"/>
                <a:cs typeface="Times New Roman" panose="02020603050405020304" pitchFamily="18" charset="0"/>
              </a:rPr>
              <a:t>Rajkumar</a:t>
            </a:r>
            <a:r>
              <a:rPr lang="en-GB" sz="300" b="0" u="none" dirty="0">
                <a:latin typeface="Times New Roman" panose="02020603050405020304" pitchFamily="18" charset="0"/>
                <a:cs typeface="Times New Roman" panose="02020603050405020304" pitchFamily="18" charset="0"/>
              </a:rPr>
              <a:t>, E., George, A.J. and </a:t>
            </a:r>
            <a:r>
              <a:rPr lang="en-GB" sz="300" b="0" u="none" dirty="0" err="1">
                <a:latin typeface="Times New Roman" panose="02020603050405020304" pitchFamily="18" charset="0"/>
                <a:cs typeface="Times New Roman" panose="02020603050405020304" pitchFamily="18" charset="0"/>
              </a:rPr>
              <a:t>Wajid</a:t>
            </a:r>
            <a:r>
              <a:rPr lang="en-GB" sz="300" b="0" u="none" dirty="0">
                <a:latin typeface="Times New Roman" panose="02020603050405020304" pitchFamily="18" charset="0"/>
                <a:cs typeface="Times New Roman" panose="02020603050405020304" pitchFamily="18" charset="0"/>
              </a:rPr>
              <a:t>, M., (2023). ‘Factors influencing tobacco use behaviour initiation–From the perspective of the Capability, Opportunity, Motivation-Behaviour (COM-B) Model’. </a:t>
            </a:r>
            <a:r>
              <a:rPr lang="en-GB" sz="300" b="0" i="1" u="none" dirty="0" err="1">
                <a:latin typeface="Times New Roman" panose="02020603050405020304" pitchFamily="18" charset="0"/>
                <a:cs typeface="Times New Roman" panose="02020603050405020304" pitchFamily="18" charset="0"/>
              </a:rPr>
              <a:t>Heliyon</a:t>
            </a:r>
            <a:r>
              <a:rPr lang="en-GB" sz="300" b="0" u="none" dirty="0">
                <a:latin typeface="Times New Roman" panose="02020603050405020304" pitchFamily="18" charset="0"/>
                <a:cs typeface="Times New Roman" panose="02020603050405020304" pitchFamily="18" charset="0"/>
              </a:rPr>
              <a:t>, 9(6). Available at: </a:t>
            </a:r>
            <a:r>
              <a:rPr lang="en-GB" sz="300" b="0" u="none" dirty="0">
                <a:latin typeface="Times New Roman" panose="02020603050405020304" pitchFamily="18" charset="0"/>
                <a:cs typeface="Times New Roman" panose="02020603050405020304" pitchFamily="18" charset="0"/>
                <a:hlinkClick r:id="rId17"/>
              </a:rPr>
              <a:t>https://doi.org/10.1016/j.heliyon.2023.e16385</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a:latin typeface="Times New Roman" panose="02020603050405020304" pitchFamily="18" charset="0"/>
                <a:cs typeface="Times New Roman" panose="02020603050405020304" pitchFamily="18" charset="0"/>
              </a:rPr>
              <a:t>NHS (2026) </a:t>
            </a:r>
            <a:r>
              <a:rPr lang="en-GB" sz="300" b="0" i="1" u="none" dirty="0">
                <a:latin typeface="Times New Roman" panose="02020603050405020304" pitchFamily="18" charset="0"/>
                <a:cs typeface="Times New Roman" panose="02020603050405020304" pitchFamily="18" charset="0"/>
              </a:rPr>
              <a:t>Quit smoking with nicotine replacement therapies (NRTs)</a:t>
            </a:r>
            <a:r>
              <a:rPr lang="en-GB" sz="300" b="0" u="none" dirty="0">
                <a:latin typeface="Times New Roman" panose="02020603050405020304" pitchFamily="18" charset="0"/>
                <a:cs typeface="Times New Roman" panose="02020603050405020304" pitchFamily="18" charset="0"/>
              </a:rPr>
              <a:t> Available at: </a:t>
            </a:r>
            <a:r>
              <a:rPr lang="en-GB" sz="300" b="0" u="none" dirty="0">
                <a:latin typeface="Times New Roman" panose="02020603050405020304" pitchFamily="18" charset="0"/>
                <a:cs typeface="Times New Roman" panose="02020603050405020304" pitchFamily="18" charset="0"/>
                <a:hlinkClick r:id="rId18"/>
              </a:rPr>
              <a:t>https://www.nhs.uk/better-health/quit-smoking/ready-to-quit-smoking/quit-with-nicotine-replacement-therapies-nrt/</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a:latin typeface="Times New Roman" panose="02020603050405020304" pitchFamily="18" charset="0"/>
                <a:cs typeface="Times New Roman" panose="02020603050405020304" pitchFamily="18" charset="0"/>
              </a:rPr>
              <a:t>NHS England (2023) </a:t>
            </a:r>
            <a:r>
              <a:rPr lang="en-GB" sz="300" b="0" i="1" u="none" dirty="0">
                <a:latin typeface="Times New Roman" panose="02020603050405020304" pitchFamily="18" charset="0"/>
                <a:cs typeface="Times New Roman" panose="02020603050405020304" pitchFamily="18" charset="0"/>
              </a:rPr>
              <a:t>Hospital admissions due to smoking up nearly 5% last year, NHS data shows</a:t>
            </a:r>
            <a:r>
              <a:rPr lang="en-GB" sz="300" b="0" u="none" dirty="0">
                <a:latin typeface="Times New Roman" panose="02020603050405020304" pitchFamily="18" charset="0"/>
                <a:cs typeface="Times New Roman" panose="02020603050405020304" pitchFamily="18" charset="0"/>
              </a:rPr>
              <a:t> Available at: </a:t>
            </a:r>
            <a:r>
              <a:rPr lang="en-GB" sz="300" b="0" u="none" dirty="0">
                <a:latin typeface="Times New Roman" panose="02020603050405020304" pitchFamily="18" charset="0"/>
                <a:cs typeface="Times New Roman" panose="02020603050405020304" pitchFamily="18" charset="0"/>
                <a:hlinkClick r:id="rId19"/>
              </a:rPr>
              <a:t>https://www.england.nhs.uk/2023/12/hospital-admissions-due-to-smoking-up-nearly-5-per-cent-last-year-nhs-data-shows/</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a:latin typeface="Times New Roman" panose="02020603050405020304" pitchFamily="18" charset="0"/>
                <a:cs typeface="Times New Roman" panose="02020603050405020304" pitchFamily="18" charset="0"/>
              </a:rPr>
              <a:t>ONS (2025) </a:t>
            </a:r>
            <a:r>
              <a:rPr lang="en-GB" sz="300" b="0" i="1" u="none" dirty="0">
                <a:latin typeface="Times New Roman" panose="02020603050405020304" pitchFamily="18" charset="0"/>
                <a:cs typeface="Times New Roman" panose="02020603050405020304" pitchFamily="18" charset="0"/>
              </a:rPr>
              <a:t>Adult smoking habits in the UK: 2024</a:t>
            </a:r>
            <a:r>
              <a:rPr lang="en-GB" sz="300" b="0" u="none" dirty="0">
                <a:latin typeface="Times New Roman" panose="02020603050405020304" pitchFamily="18" charset="0"/>
                <a:cs typeface="Times New Roman" panose="02020603050405020304" pitchFamily="18" charset="0"/>
              </a:rPr>
              <a:t> Available at: </a:t>
            </a:r>
            <a:r>
              <a:rPr lang="en-GB" sz="300" b="0" u="none" dirty="0">
                <a:latin typeface="Times New Roman" panose="02020603050405020304" pitchFamily="18" charset="0"/>
                <a:cs typeface="Times New Roman" panose="02020603050405020304" pitchFamily="18" charset="0"/>
                <a:hlinkClick r:id="rId20"/>
              </a:rPr>
              <a:t>https://www.ons.gov.uk/peoplepopulationandcommunity/healthandsocialcare/healthandlifeexpectancies/bulletins/adultsmokinghabitsingreatbritain/2024</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err="1">
                <a:latin typeface="Times New Roman" panose="02020603050405020304" pitchFamily="18" charset="0"/>
                <a:cs typeface="Times New Roman" panose="02020603050405020304" pitchFamily="18" charset="0"/>
              </a:rPr>
              <a:t>Onwuzo</a:t>
            </a:r>
            <a:r>
              <a:rPr lang="en-GB" sz="300" b="0" u="none" dirty="0">
                <a:latin typeface="Times New Roman" panose="02020603050405020304" pitchFamily="18" charset="0"/>
                <a:cs typeface="Times New Roman" panose="02020603050405020304" pitchFamily="18" charset="0"/>
              </a:rPr>
              <a:t>, C.N., </a:t>
            </a:r>
            <a:r>
              <a:rPr lang="en-GB" sz="300" b="0" u="none" dirty="0" err="1">
                <a:latin typeface="Times New Roman" panose="02020603050405020304" pitchFamily="18" charset="0"/>
                <a:cs typeface="Times New Roman" panose="02020603050405020304" pitchFamily="18" charset="0"/>
              </a:rPr>
              <a:t>Olukorode</a:t>
            </a:r>
            <a:r>
              <a:rPr lang="en-GB" sz="300" b="0" u="none" dirty="0">
                <a:latin typeface="Times New Roman" panose="02020603050405020304" pitchFamily="18" charset="0"/>
                <a:cs typeface="Times New Roman" panose="02020603050405020304" pitchFamily="18" charset="0"/>
              </a:rPr>
              <a:t>, J., </a:t>
            </a:r>
            <a:r>
              <a:rPr lang="en-GB" sz="300" b="0" u="none" dirty="0" err="1">
                <a:latin typeface="Times New Roman" panose="02020603050405020304" pitchFamily="18" charset="0"/>
                <a:cs typeface="Times New Roman" panose="02020603050405020304" pitchFamily="18" charset="0"/>
              </a:rPr>
              <a:t>Sange</a:t>
            </a:r>
            <a:r>
              <a:rPr lang="en-GB" sz="300" b="0" u="none" dirty="0">
                <a:latin typeface="Times New Roman" panose="02020603050405020304" pitchFamily="18" charset="0"/>
                <a:cs typeface="Times New Roman" panose="02020603050405020304" pitchFamily="18" charset="0"/>
              </a:rPr>
              <a:t>, W., </a:t>
            </a:r>
            <a:r>
              <a:rPr lang="en-GB" sz="300" b="0" u="none" dirty="0" err="1">
                <a:latin typeface="Times New Roman" panose="02020603050405020304" pitchFamily="18" charset="0"/>
                <a:cs typeface="Times New Roman" panose="02020603050405020304" pitchFamily="18" charset="0"/>
              </a:rPr>
              <a:t>Orimoloye</a:t>
            </a:r>
            <a:r>
              <a:rPr lang="en-GB" sz="300" b="0" u="none" dirty="0">
                <a:latin typeface="Times New Roman" panose="02020603050405020304" pitchFamily="18" charset="0"/>
                <a:cs typeface="Times New Roman" panose="02020603050405020304" pitchFamily="18" charset="0"/>
              </a:rPr>
              <a:t>, D.A., </a:t>
            </a:r>
            <a:r>
              <a:rPr lang="en-GB" sz="300" b="0" u="none" dirty="0" err="1">
                <a:latin typeface="Times New Roman" panose="02020603050405020304" pitchFamily="18" charset="0"/>
                <a:cs typeface="Times New Roman" panose="02020603050405020304" pitchFamily="18" charset="0"/>
              </a:rPr>
              <a:t>Udojike</a:t>
            </a:r>
            <a:r>
              <a:rPr lang="en-GB" sz="300" b="0" u="none" dirty="0">
                <a:latin typeface="Times New Roman" panose="02020603050405020304" pitchFamily="18" charset="0"/>
                <a:cs typeface="Times New Roman" panose="02020603050405020304" pitchFamily="18" charset="0"/>
              </a:rPr>
              <a:t>, C., </a:t>
            </a:r>
            <a:r>
              <a:rPr lang="en-GB" sz="300" b="0" u="none" dirty="0" err="1">
                <a:latin typeface="Times New Roman" panose="02020603050405020304" pitchFamily="18" charset="0"/>
                <a:cs typeface="Times New Roman" panose="02020603050405020304" pitchFamily="18" charset="0"/>
              </a:rPr>
              <a:t>Omoragbon</a:t>
            </a:r>
            <a:r>
              <a:rPr lang="en-GB" sz="300" b="0" u="none" dirty="0">
                <a:latin typeface="Times New Roman" panose="02020603050405020304" pitchFamily="18" charset="0"/>
                <a:cs typeface="Times New Roman" panose="02020603050405020304" pitchFamily="18" charset="0"/>
              </a:rPr>
              <a:t>, L., Hassan, A.E., </a:t>
            </a:r>
            <a:r>
              <a:rPr lang="en-GB" sz="300" b="0" u="none" dirty="0" err="1">
                <a:latin typeface="Times New Roman" panose="02020603050405020304" pitchFamily="18" charset="0"/>
                <a:cs typeface="Times New Roman" panose="02020603050405020304" pitchFamily="18" charset="0"/>
              </a:rPr>
              <a:t>Falade</a:t>
            </a:r>
            <a:r>
              <a:rPr lang="en-GB" sz="300" b="0" u="none" dirty="0">
                <a:latin typeface="Times New Roman" panose="02020603050405020304" pitchFamily="18" charset="0"/>
                <a:cs typeface="Times New Roman" panose="02020603050405020304" pitchFamily="18" charset="0"/>
              </a:rPr>
              <a:t>, D.M., </a:t>
            </a:r>
            <a:r>
              <a:rPr lang="en-GB" sz="300" b="0" u="none" dirty="0" err="1">
                <a:latin typeface="Times New Roman" panose="02020603050405020304" pitchFamily="18" charset="0"/>
                <a:cs typeface="Times New Roman" panose="02020603050405020304" pitchFamily="18" charset="0"/>
              </a:rPr>
              <a:t>Omiko</a:t>
            </a:r>
            <a:r>
              <a:rPr lang="en-GB" sz="300" b="0" u="none" dirty="0">
                <a:latin typeface="Times New Roman" panose="02020603050405020304" pitchFamily="18" charset="0"/>
                <a:cs typeface="Times New Roman" panose="02020603050405020304" pitchFamily="18" charset="0"/>
              </a:rPr>
              <a:t>, R., </a:t>
            </a:r>
            <a:r>
              <a:rPr lang="en-GB" sz="300" b="0" u="none" dirty="0" err="1">
                <a:latin typeface="Times New Roman" panose="02020603050405020304" pitchFamily="18" charset="0"/>
                <a:cs typeface="Times New Roman" panose="02020603050405020304" pitchFamily="18" charset="0"/>
              </a:rPr>
              <a:t>Odunaike</a:t>
            </a:r>
            <a:r>
              <a:rPr lang="en-GB" sz="300" b="0" u="none" dirty="0">
                <a:latin typeface="Times New Roman" panose="02020603050405020304" pitchFamily="18" charset="0"/>
                <a:cs typeface="Times New Roman" panose="02020603050405020304" pitchFamily="18" charset="0"/>
              </a:rPr>
              <a:t>, O.S. and Adams-</a:t>
            </a:r>
            <a:r>
              <a:rPr lang="en-GB" sz="300" b="0" u="none" dirty="0" err="1">
                <a:latin typeface="Times New Roman" panose="02020603050405020304" pitchFamily="18" charset="0"/>
                <a:cs typeface="Times New Roman" panose="02020603050405020304" pitchFamily="18" charset="0"/>
              </a:rPr>
              <a:t>Momoh</a:t>
            </a:r>
            <a:r>
              <a:rPr lang="en-GB" sz="300" b="0" u="none" dirty="0">
                <a:latin typeface="Times New Roman" panose="02020603050405020304" pitchFamily="18" charset="0"/>
                <a:cs typeface="Times New Roman" panose="02020603050405020304" pitchFamily="18" charset="0"/>
              </a:rPr>
              <a:t>, P.A., (2024). ‘A review of smoking cessation interventions: efficacy, strategies for implementation, and future directions’. </a:t>
            </a:r>
            <a:r>
              <a:rPr lang="en-GB" sz="300" b="0" i="1" u="none" dirty="0" err="1">
                <a:latin typeface="Times New Roman" panose="02020603050405020304" pitchFamily="18" charset="0"/>
                <a:cs typeface="Times New Roman" panose="02020603050405020304" pitchFamily="18" charset="0"/>
              </a:rPr>
              <a:t>Cureus</a:t>
            </a:r>
            <a:r>
              <a:rPr lang="en-GB" sz="300" b="0" u="none" dirty="0">
                <a:latin typeface="Times New Roman" panose="02020603050405020304" pitchFamily="18" charset="0"/>
                <a:cs typeface="Times New Roman" panose="02020603050405020304" pitchFamily="18" charset="0"/>
              </a:rPr>
              <a:t>, 16(1). Available at: </a:t>
            </a:r>
            <a:r>
              <a:rPr lang="en-GB" sz="300" b="0" u="none" dirty="0">
                <a:latin typeface="Times New Roman" panose="02020603050405020304" pitchFamily="18" charset="0"/>
                <a:cs typeface="Times New Roman" panose="02020603050405020304" pitchFamily="18" charset="0"/>
                <a:hlinkClick r:id="rId21"/>
              </a:rPr>
              <a:t>https://doi.org/10.7759/cureus.52102</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a:latin typeface="Times New Roman" panose="02020603050405020304" pitchFamily="18" charset="0"/>
                <a:cs typeface="Times New Roman" panose="02020603050405020304" pitchFamily="18" charset="0"/>
              </a:rPr>
              <a:t>Warnock, A (2023) </a:t>
            </a:r>
            <a:r>
              <a:rPr lang="en-GB" sz="300" b="0" i="1" u="none" dirty="0">
                <a:latin typeface="Times New Roman" panose="02020603050405020304" pitchFamily="18" charset="0"/>
                <a:cs typeface="Times New Roman" panose="02020603050405020304" pitchFamily="18" charset="0"/>
              </a:rPr>
              <a:t>Tobacco kills one person every five minutes</a:t>
            </a:r>
            <a:r>
              <a:rPr lang="en-GB" sz="300" b="0" u="none" dirty="0">
                <a:latin typeface="Times New Roman" panose="02020603050405020304" pitchFamily="18" charset="0"/>
                <a:cs typeface="Times New Roman" panose="02020603050405020304" pitchFamily="18" charset="0"/>
              </a:rPr>
              <a:t> Available at: </a:t>
            </a:r>
            <a:r>
              <a:rPr lang="en-GB" sz="300" b="0" u="none" dirty="0">
                <a:latin typeface="Times New Roman" panose="02020603050405020304" pitchFamily="18" charset="0"/>
                <a:cs typeface="Times New Roman" panose="02020603050405020304" pitchFamily="18" charset="0"/>
                <a:hlinkClick r:id="rId22"/>
              </a:rPr>
              <a:t>https://news.cancerresearchuk.org/2023/05/31/tobacco-kills-one-person-every-five-minutes/</a:t>
            </a:r>
            <a:r>
              <a:rPr lang="en-GB" sz="300" b="0" u="none" dirty="0">
                <a:latin typeface="Times New Roman" panose="02020603050405020304" pitchFamily="18" charset="0"/>
                <a:cs typeface="Times New Roman" panose="02020603050405020304" pitchFamily="18" charset="0"/>
              </a:rPr>
              <a:t> (Accessed: 22 July 2026)</a:t>
            </a:r>
          </a:p>
          <a:p>
            <a:pPr algn="just"/>
            <a:r>
              <a:rPr lang="en-GB" sz="300" b="0" u="none" dirty="0">
                <a:latin typeface="Times New Roman" panose="02020603050405020304" pitchFamily="18" charset="0"/>
                <a:cs typeface="Times New Roman" panose="02020603050405020304" pitchFamily="18" charset="0"/>
              </a:rPr>
              <a:t>WHO (2026) </a:t>
            </a:r>
            <a:r>
              <a:rPr lang="en-GB" sz="300" b="0" i="1" u="none" dirty="0">
                <a:latin typeface="Times New Roman" panose="02020603050405020304" pitchFamily="18" charset="0"/>
                <a:cs typeface="Times New Roman" panose="02020603050405020304" pitchFamily="18" charset="0"/>
              </a:rPr>
              <a:t>Tobacco </a:t>
            </a:r>
            <a:r>
              <a:rPr lang="en-GB" sz="300" b="0" u="none" dirty="0">
                <a:latin typeface="Times New Roman" panose="02020603050405020304" pitchFamily="18" charset="0"/>
                <a:cs typeface="Times New Roman" panose="02020603050405020304" pitchFamily="18" charset="0"/>
              </a:rPr>
              <a:t>Available at: </a:t>
            </a:r>
            <a:r>
              <a:rPr lang="en-GB" sz="300" b="0" u="none" dirty="0">
                <a:latin typeface="Times New Roman" panose="02020603050405020304" pitchFamily="18" charset="0"/>
                <a:cs typeface="Times New Roman" panose="02020603050405020304" pitchFamily="18" charset="0"/>
                <a:hlinkClick r:id="rId23"/>
              </a:rPr>
              <a:t>https://www.who.int/health-topics/tobacco#tab=tab_1</a:t>
            </a:r>
            <a:r>
              <a:rPr lang="en-GB" sz="300" b="0" u="none" dirty="0">
                <a:latin typeface="Times New Roman" panose="02020603050405020304" pitchFamily="18" charset="0"/>
                <a:cs typeface="Times New Roman" panose="02020603050405020304" pitchFamily="18" charset="0"/>
              </a:rPr>
              <a:t> (Accessed: 22 July 2026)</a:t>
            </a:r>
          </a:p>
          <a:p>
            <a:pPr algn="just"/>
            <a:endParaRPr lang="en-GB" sz="300" b="0" u="none" dirty="0">
              <a:latin typeface="Times New Roman" panose="02020603050405020304" pitchFamily="18" charset="0"/>
              <a:cs typeface="Times New Roman" panose="02020603050405020304" pitchFamily="18" charset="0"/>
            </a:endParaRPr>
          </a:p>
          <a:p>
            <a:pPr algn="just"/>
            <a:endParaRPr lang="en-GB" sz="300" b="0" u="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3668</TotalTime>
  <Words>1622</Words>
  <Application>Microsoft Office PowerPoint</Application>
  <PresentationFormat>A3 Paper (297x420 mm)</PresentationFormat>
  <Paragraphs>55</Paragraphs>
  <Slides>2</Slides>
  <Notes>1</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vt:i4>
      </vt:variant>
    </vt:vector>
  </HeadingPairs>
  <TitlesOfParts>
    <vt:vector size="14" baseType="lpstr">
      <vt:lpstr>Aptos</vt:lpstr>
      <vt:lpstr>Aptos Display</vt:lpstr>
      <vt:lpstr>Arial</vt:lpstr>
      <vt:lpstr>Arial Black</vt:lpstr>
      <vt:lpstr>Calibri</vt:lpstr>
      <vt:lpstr>Times New Roman</vt:lpstr>
      <vt:lpstr>Trebuchet MS</vt:lpstr>
      <vt:lpstr>36x48-Template-V2b</vt:lpstr>
      <vt:lpstr>Without Quick Guides</vt:lpstr>
      <vt:lpstr>Classic 3 Columns</vt:lpstr>
      <vt:lpstr>Trifold - Wide Center</vt:lpstr>
      <vt:lpstr>Office Theme</vt:lpstr>
      <vt:lpstr>  Student name: Adnankhan Sindhi Student number: 2528923 Lecturer name : Oluwadamilola Tayo    Topic : Comparing the effectiveness of Nicotine Replacement Therapy to other Adults Smoking Cessation Methods in the UK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Adnankhan Sindhi</cp:lastModifiedBy>
  <cp:revision>2</cp:revision>
  <cp:lastPrinted>2015-06-29T17:31:11Z</cp:lastPrinted>
  <dcterms:created xsi:type="dcterms:W3CDTF">2012-02-03T19:11:35Z</dcterms:created>
  <dcterms:modified xsi:type="dcterms:W3CDTF">2026-07-04T18:23:01Z</dcterms:modified>
</cp:coreProperties>
</file>