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1"/>
  </p:normalViewPr>
  <p:slideViewPr>
    <p:cSldViewPr snapToGrid="0">
      <p:cViewPr varScale="1">
        <p:scale>
          <a:sx n="108" d="100"/>
          <a:sy n="108" d="100"/>
        </p:scale>
        <p:origin x="7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83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997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428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164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290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04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351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453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83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478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714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CC84D-57DA-1740-9841-0E401AD1A3BE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2C288-47CD-8F46-B8EC-616ED399F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497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4" descr="Bouquet of red roses on a black background">
            <a:extLst>
              <a:ext uri="{FF2B5EF4-FFF2-40B4-BE49-F238E27FC236}">
                <a16:creationId xmlns:a16="http://schemas.microsoft.com/office/drawing/2014/main" id="{328AB8ED-9F48-386D-4454-C44D21B794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9448" b="628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74666A-E7A7-FB6B-9D5C-6CDCAB391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787" y="142504"/>
            <a:ext cx="9314213" cy="9975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u="sng" dirty="0">
                <a:solidFill>
                  <a:srgbClr val="FFFFFF"/>
                </a:solidFill>
              </a:rPr>
              <a:t>especial </a:t>
            </a:r>
            <a:r>
              <a:rPr lang="en-US" sz="2400" u="sng" dirty="0" err="1">
                <a:solidFill>
                  <a:srgbClr val="FFFFFF"/>
                </a:solidFill>
              </a:rPr>
              <a:t>dia</a:t>
            </a:r>
            <a:r>
              <a:rPr lang="en-US" sz="2400" u="sng" dirty="0">
                <a:solidFill>
                  <a:srgbClr val="FFFFFF"/>
                </a:solidFill>
              </a:rPr>
              <a:t> de la </a:t>
            </a:r>
            <a:r>
              <a:rPr lang="en-US" sz="2400" u="sng" dirty="0" err="1">
                <a:solidFill>
                  <a:srgbClr val="FFFFFF"/>
                </a:solidFill>
              </a:rPr>
              <a:t>madre</a:t>
            </a:r>
            <a:br>
              <a:rPr lang="en-US" sz="2400" u="sng" dirty="0">
                <a:solidFill>
                  <a:srgbClr val="FFFFFF"/>
                </a:solidFill>
              </a:rPr>
            </a:br>
            <a:endParaRPr lang="en-US" sz="2400" u="sng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7C402F-90F6-5386-8D1E-826ED95E0177}"/>
              </a:ext>
            </a:extLst>
          </p:cNvPr>
          <p:cNvSpPr txBox="1"/>
          <p:nvPr/>
        </p:nvSpPr>
        <p:spPr>
          <a:xfrm>
            <a:off x="380010" y="1367526"/>
            <a:ext cx="410886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u="sng" dirty="0" err="1"/>
              <a:t>Paquetes</a:t>
            </a:r>
            <a:r>
              <a:rPr lang="en-US" u="sng" dirty="0"/>
              <a:t> de </a:t>
            </a:r>
            <a:r>
              <a:rPr lang="en-US" u="sng" dirty="0" err="1"/>
              <a:t>habitaciones</a:t>
            </a:r>
            <a:r>
              <a:rPr lang="en-US" u="sng" dirty="0"/>
              <a:t> </a:t>
            </a:r>
            <a:r>
              <a:rPr lang="en-US" u="sng" dirty="0" err="1"/>
              <a:t>especiales</a:t>
            </a:r>
            <a:endParaRPr lang="en-US" u="sng" dirty="0"/>
          </a:p>
          <a:p>
            <a:r>
              <a:rPr lang="en-US" dirty="0" err="1"/>
              <a:t>desayuno</a:t>
            </a:r>
            <a:r>
              <a:rPr lang="en-US" dirty="0"/>
              <a:t> </a:t>
            </a:r>
            <a:r>
              <a:rPr lang="en-US" dirty="0" err="1"/>
              <a:t>incluido</a:t>
            </a:r>
            <a:endParaRPr lang="en-US"/>
          </a:p>
          <a:p>
            <a:endParaRPr lang="en-US" dirty="0"/>
          </a:p>
          <a:p>
            <a:pPr algn="l"/>
            <a:r>
              <a:rPr lang="en-US" sz="1800" dirty="0" err="1"/>
              <a:t>Habitación</a:t>
            </a:r>
            <a:r>
              <a:rPr lang="en-US" sz="1800" dirty="0"/>
              <a:t> Doble </a:t>
            </a:r>
            <a:r>
              <a:rPr lang="en-US" sz="1800" dirty="0" err="1"/>
              <a:t>Estándar</a:t>
            </a:r>
            <a:r>
              <a:rPr lang="en-US" sz="1800" dirty="0"/>
              <a:t>                  €79</a:t>
            </a:r>
          </a:p>
          <a:p>
            <a:pPr algn="l"/>
            <a:r>
              <a:rPr lang="en-US" sz="1800" dirty="0" err="1"/>
              <a:t>Habitacion</a:t>
            </a:r>
            <a:r>
              <a:rPr lang="en-US" sz="1800" dirty="0"/>
              <a:t> doble vista Jardin              €99</a:t>
            </a:r>
          </a:p>
          <a:p>
            <a:pPr algn="l"/>
            <a:r>
              <a:rPr lang="en-US" sz="1800" dirty="0" err="1"/>
              <a:t>habitación</a:t>
            </a:r>
            <a:r>
              <a:rPr lang="en-US" sz="1800" dirty="0"/>
              <a:t> familiar </a:t>
            </a:r>
            <a:r>
              <a:rPr lang="en-US" sz="1800" dirty="0" err="1"/>
              <a:t>estándar</a:t>
            </a:r>
            <a:r>
              <a:rPr lang="en-US" sz="1800" dirty="0"/>
              <a:t>               €109</a:t>
            </a:r>
          </a:p>
          <a:p>
            <a:pPr algn="l"/>
            <a:r>
              <a:rPr lang="en-US" sz="1800" dirty="0" err="1"/>
              <a:t>habitación</a:t>
            </a:r>
            <a:r>
              <a:rPr lang="en-US" sz="1800" dirty="0"/>
              <a:t> familiar vista al </a:t>
            </a:r>
            <a:r>
              <a:rPr lang="en-US" sz="1800" dirty="0" err="1"/>
              <a:t>jardín</a:t>
            </a:r>
            <a:r>
              <a:rPr lang="en-US" sz="1800" dirty="0"/>
              <a:t>       € 125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C67587-2A65-9437-2B05-AF126C33FAD0}"/>
              </a:ext>
            </a:extLst>
          </p:cNvPr>
          <p:cNvSpPr txBox="1"/>
          <p:nvPr/>
        </p:nvSpPr>
        <p:spPr>
          <a:xfrm>
            <a:off x="5201392" y="1282535"/>
            <a:ext cx="4298868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menu de </a:t>
            </a:r>
            <a:r>
              <a:rPr lang="en-US" dirty="0" err="1"/>
              <a:t>desayuno</a:t>
            </a:r>
            <a:endParaRPr lang="en-US" dirty="0"/>
          </a:p>
          <a:p>
            <a:pPr algn="l"/>
            <a:endParaRPr lang="en-GB" sz="800" dirty="0">
              <a:solidFill>
                <a:srgbClr val="333333"/>
              </a:solidFill>
              <a:latin typeface="Muli"/>
            </a:endParaRPr>
          </a:p>
          <a:p>
            <a:r>
              <a:rPr lang="en-US" sz="1600" dirty="0"/>
              <a:t> Tostada con </a:t>
            </a:r>
            <a:r>
              <a:rPr lang="en-US" sz="1600" dirty="0" err="1"/>
              <a:t>tomate</a:t>
            </a:r>
            <a:r>
              <a:rPr lang="en-US" sz="1600" dirty="0"/>
              <a:t>, </a:t>
            </a:r>
            <a:r>
              <a:rPr lang="en-US" sz="1600" dirty="0" err="1"/>
              <a:t>aceite</a:t>
            </a:r>
            <a:r>
              <a:rPr lang="en-US" sz="1600" dirty="0"/>
              <a:t> y </a:t>
            </a:r>
            <a:r>
              <a:rPr lang="en-US" sz="1600" dirty="0" err="1"/>
              <a:t>jamón</a:t>
            </a:r>
            <a:endParaRPr lang="en-US" sz="1600" dirty="0"/>
          </a:p>
          <a:p>
            <a:r>
              <a:rPr lang="en-US" sz="1600" dirty="0"/>
              <a:t> Chocolate con churros, </a:t>
            </a:r>
            <a:r>
              <a:rPr lang="en-US" sz="1600" dirty="0" err="1"/>
              <a:t>soletillas</a:t>
            </a:r>
            <a:r>
              <a:rPr lang="en-US" sz="1600" dirty="0"/>
              <a:t> o </a:t>
            </a:r>
            <a:r>
              <a:rPr lang="en-US" sz="1600" dirty="0" err="1"/>
              <a:t>melindros</a:t>
            </a:r>
            <a:r>
              <a:rPr lang="en-US" sz="1600" dirty="0"/>
              <a:t>   </a:t>
            </a:r>
          </a:p>
          <a:p>
            <a:r>
              <a:rPr lang="en-US" sz="1600" dirty="0"/>
              <a:t> </a:t>
            </a:r>
            <a:r>
              <a:rPr lang="en-US" sz="1600" dirty="0" err="1"/>
              <a:t>Pinchos</a:t>
            </a:r>
            <a:r>
              <a:rPr lang="en-US" sz="1600" dirty="0"/>
              <a:t> de tortilla</a:t>
            </a:r>
          </a:p>
          <a:p>
            <a:r>
              <a:rPr lang="en-US" sz="1600" dirty="0"/>
              <a:t> Croissant de </a:t>
            </a:r>
            <a:r>
              <a:rPr lang="en-US" sz="1600" dirty="0" err="1"/>
              <a:t>almendra</a:t>
            </a:r>
            <a:endParaRPr lang="en-US" sz="1600" dirty="0"/>
          </a:p>
          <a:p>
            <a:r>
              <a:rPr lang="en-US" sz="1600" dirty="0"/>
              <a:t> Huevos rotos con chorizo</a:t>
            </a:r>
          </a:p>
          <a:p>
            <a:r>
              <a:rPr lang="en-US" sz="1600" dirty="0"/>
              <a:t> Una </a:t>
            </a:r>
            <a:r>
              <a:rPr lang="en-US" sz="1600" dirty="0" err="1"/>
              <a:t>especie</a:t>
            </a:r>
            <a:r>
              <a:rPr lang="en-US" sz="1600" dirty="0"/>
              <a:t> de </a:t>
            </a:r>
            <a:r>
              <a:rPr lang="en-US" sz="1600" dirty="0" err="1"/>
              <a:t>sándwich</a:t>
            </a:r>
            <a:endParaRPr lang="en-US" sz="1600" dirty="0"/>
          </a:p>
          <a:p>
            <a:r>
              <a:rPr lang="en-US" sz="1600" dirty="0"/>
              <a:t> </a:t>
            </a:r>
            <a:r>
              <a:rPr lang="en-US" sz="1600" dirty="0" err="1"/>
              <a:t>Zumo</a:t>
            </a:r>
            <a:r>
              <a:rPr lang="en-US" sz="1600" dirty="0"/>
              <a:t> de </a:t>
            </a:r>
            <a:r>
              <a:rPr lang="en-US" sz="1600" dirty="0" err="1"/>
              <a:t>naranja</a:t>
            </a:r>
            <a:r>
              <a:rPr lang="en-US" sz="1600" dirty="0"/>
              <a:t> </a:t>
            </a:r>
            <a:r>
              <a:rPr lang="en-US" sz="1600" dirty="0" err="1"/>
              <a:t>recién</a:t>
            </a:r>
            <a:r>
              <a:rPr lang="en-US" sz="1600" dirty="0"/>
              <a:t> </a:t>
            </a:r>
            <a:r>
              <a:rPr lang="en-US" sz="1600" dirty="0" err="1"/>
              <a:t>exprimido</a:t>
            </a:r>
            <a:endParaRPr lang="en-US" sz="1600" dirty="0"/>
          </a:p>
          <a:p>
            <a:r>
              <a:rPr lang="en-US" sz="1600" dirty="0"/>
              <a:t> Café con leche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112371-1B1D-F341-4F28-E778AB2C82CE}"/>
              </a:ext>
            </a:extLst>
          </p:cNvPr>
          <p:cNvSpPr txBox="1"/>
          <p:nvPr/>
        </p:nvSpPr>
        <p:spPr>
          <a:xfrm>
            <a:off x="5201392" y="1282534"/>
            <a:ext cx="4298868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u="sng" dirty="0"/>
              <a:t>menu de </a:t>
            </a:r>
            <a:r>
              <a:rPr lang="en-US" u="sng" dirty="0" err="1"/>
              <a:t>desayuno</a:t>
            </a:r>
            <a:r>
              <a:rPr lang="en-US" u="sng" dirty="0"/>
              <a:t> </a:t>
            </a:r>
          </a:p>
          <a:p>
            <a:pPr algn="l"/>
            <a:endParaRPr lang="en-GB" sz="800" dirty="0">
              <a:solidFill>
                <a:srgbClr val="333333"/>
              </a:solidFill>
              <a:latin typeface="Muli"/>
            </a:endParaRPr>
          </a:p>
          <a:p>
            <a:r>
              <a:rPr lang="en-US" sz="1600" dirty="0"/>
              <a:t> Tostada con </a:t>
            </a:r>
            <a:r>
              <a:rPr lang="en-US" sz="1600" dirty="0" err="1"/>
              <a:t>tomate</a:t>
            </a:r>
            <a:r>
              <a:rPr lang="en-US" sz="1600" dirty="0"/>
              <a:t>, </a:t>
            </a:r>
            <a:r>
              <a:rPr lang="en-US" sz="1600" dirty="0" err="1"/>
              <a:t>aceite</a:t>
            </a:r>
            <a:r>
              <a:rPr lang="en-US" sz="1600" dirty="0"/>
              <a:t> y </a:t>
            </a:r>
            <a:r>
              <a:rPr lang="en-US" sz="1600" dirty="0" err="1"/>
              <a:t>jamón</a:t>
            </a:r>
            <a:endParaRPr lang="en-US" sz="1600" dirty="0"/>
          </a:p>
          <a:p>
            <a:r>
              <a:rPr lang="en-US" sz="1600" dirty="0"/>
              <a:t> Chocolate con churros, </a:t>
            </a:r>
            <a:r>
              <a:rPr lang="en-US" sz="1600" dirty="0" err="1"/>
              <a:t>soletillas</a:t>
            </a:r>
            <a:r>
              <a:rPr lang="en-US" sz="1600" dirty="0"/>
              <a:t> o </a:t>
            </a:r>
            <a:r>
              <a:rPr lang="en-US" sz="1600" dirty="0" err="1"/>
              <a:t>melindros</a:t>
            </a:r>
            <a:r>
              <a:rPr lang="en-US" sz="1600" dirty="0"/>
              <a:t>   </a:t>
            </a:r>
          </a:p>
          <a:p>
            <a:r>
              <a:rPr lang="en-US" sz="1600" dirty="0"/>
              <a:t> </a:t>
            </a:r>
            <a:r>
              <a:rPr lang="en-US" sz="1600" dirty="0" err="1"/>
              <a:t>Pinchos</a:t>
            </a:r>
            <a:r>
              <a:rPr lang="en-US" sz="1600" dirty="0"/>
              <a:t> de tortilla</a:t>
            </a:r>
          </a:p>
          <a:p>
            <a:r>
              <a:rPr lang="en-US" sz="1600" dirty="0"/>
              <a:t> Croissant de </a:t>
            </a:r>
            <a:r>
              <a:rPr lang="en-US" sz="1600" dirty="0" err="1"/>
              <a:t>almendra</a:t>
            </a:r>
            <a:endParaRPr lang="en-US" sz="1600" dirty="0"/>
          </a:p>
          <a:p>
            <a:r>
              <a:rPr lang="en-US" sz="1600" dirty="0"/>
              <a:t> Huevos rotos con chorizo</a:t>
            </a:r>
          </a:p>
          <a:p>
            <a:r>
              <a:rPr lang="en-US" sz="1600" dirty="0"/>
              <a:t> Una </a:t>
            </a:r>
            <a:r>
              <a:rPr lang="en-US" sz="1600" dirty="0" err="1"/>
              <a:t>especie</a:t>
            </a:r>
            <a:r>
              <a:rPr lang="en-US" sz="1600" dirty="0"/>
              <a:t> de </a:t>
            </a:r>
            <a:r>
              <a:rPr lang="en-US" sz="1600" dirty="0" err="1"/>
              <a:t>sándwich</a:t>
            </a:r>
            <a:endParaRPr lang="en-US" sz="1600" dirty="0"/>
          </a:p>
          <a:p>
            <a:r>
              <a:rPr lang="en-US" sz="1600" dirty="0"/>
              <a:t> </a:t>
            </a:r>
            <a:r>
              <a:rPr lang="en-US" sz="1600" dirty="0" err="1"/>
              <a:t>Zumo</a:t>
            </a:r>
            <a:r>
              <a:rPr lang="en-US" sz="1600" dirty="0"/>
              <a:t> de </a:t>
            </a:r>
            <a:r>
              <a:rPr lang="en-US" sz="1600" dirty="0" err="1"/>
              <a:t>naranja</a:t>
            </a:r>
            <a:r>
              <a:rPr lang="en-US" sz="1600" dirty="0"/>
              <a:t> </a:t>
            </a:r>
            <a:r>
              <a:rPr lang="en-US" sz="1600" dirty="0" err="1"/>
              <a:t>recién</a:t>
            </a:r>
            <a:r>
              <a:rPr lang="en-US" sz="1600" dirty="0"/>
              <a:t> </a:t>
            </a:r>
            <a:r>
              <a:rPr lang="en-US" sz="1600" dirty="0" err="1"/>
              <a:t>exprimido</a:t>
            </a:r>
            <a:endParaRPr lang="en-US" sz="1600" dirty="0"/>
          </a:p>
          <a:p>
            <a:r>
              <a:rPr lang="en-US" sz="1600" dirty="0"/>
              <a:t> Café con leche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15FB33E-6C9C-384B-2A2C-EA8C9FFA8BD2}"/>
              </a:ext>
            </a:extLst>
          </p:cNvPr>
          <p:cNvSpPr txBox="1"/>
          <p:nvPr/>
        </p:nvSpPr>
        <p:spPr>
          <a:xfrm>
            <a:off x="9500260" y="2707574"/>
            <a:ext cx="2625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800" b="1" u="sng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4ECBBA9-EB38-CB77-C28E-B02AC310C71D}"/>
              </a:ext>
            </a:extLst>
          </p:cNvPr>
          <p:cNvSpPr txBox="1"/>
          <p:nvPr/>
        </p:nvSpPr>
        <p:spPr>
          <a:xfrm>
            <a:off x="495794" y="4191990"/>
            <a:ext cx="508560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u="sng" dirty="0"/>
              <a:t>menu del almuerzo</a:t>
            </a:r>
          </a:p>
          <a:p>
            <a:endParaRPr lang="en-US" sz="1800" dirty="0"/>
          </a:p>
          <a:p>
            <a:r>
              <a:rPr lang="en-US" sz="1800" dirty="0"/>
              <a:t>Aceitunas </a:t>
            </a:r>
            <a:r>
              <a:rPr lang="en-US" sz="1800" dirty="0" err="1"/>
              <a:t>Marinadas</a:t>
            </a:r>
            <a:r>
              <a:rPr lang="en-US" sz="1800" dirty="0"/>
              <a:t> con </a:t>
            </a:r>
            <a:r>
              <a:rPr lang="en-US" sz="1800" dirty="0" err="1"/>
              <a:t>Naranja</a:t>
            </a:r>
            <a:r>
              <a:rPr lang="en-US" sz="1800" dirty="0"/>
              <a:t> y Chile.         €18</a:t>
            </a:r>
          </a:p>
          <a:p>
            <a:r>
              <a:rPr lang="en-US" sz="1800" dirty="0"/>
              <a:t>Pimientos de </a:t>
            </a:r>
            <a:r>
              <a:rPr lang="en-US" sz="1800" dirty="0" err="1"/>
              <a:t>Padrón</a:t>
            </a:r>
            <a:r>
              <a:rPr lang="en-US" sz="1800" dirty="0"/>
              <a:t> </a:t>
            </a:r>
            <a:r>
              <a:rPr lang="en-US" sz="1800" dirty="0" err="1"/>
              <a:t>en</a:t>
            </a:r>
            <a:r>
              <a:rPr lang="en-US" sz="1800" dirty="0"/>
              <a:t> </a:t>
            </a:r>
            <a:r>
              <a:rPr lang="en-US" sz="1800" dirty="0" err="1"/>
              <a:t>ampollas</a:t>
            </a:r>
            <a:r>
              <a:rPr lang="en-US" sz="1800" dirty="0"/>
              <a:t>.                      €18</a:t>
            </a:r>
          </a:p>
          <a:p>
            <a:r>
              <a:rPr lang="en-US" sz="1800" dirty="0"/>
              <a:t>Albondigas                                                               €22</a:t>
            </a:r>
          </a:p>
          <a:p>
            <a:r>
              <a:rPr lang="en-US" sz="1800" dirty="0" err="1"/>
              <a:t>croquetas</a:t>
            </a:r>
            <a:r>
              <a:rPr lang="en-US" sz="1800" dirty="0"/>
              <a:t> de pollo                                                 €29</a:t>
            </a:r>
          </a:p>
          <a:p>
            <a:r>
              <a:rPr lang="en-US" sz="1800" dirty="0"/>
              <a:t>Gambas al </a:t>
            </a:r>
            <a:r>
              <a:rPr lang="en-US" sz="1800" dirty="0" err="1"/>
              <a:t>Ajillo</a:t>
            </a:r>
            <a:r>
              <a:rPr lang="en-US" sz="1800" dirty="0"/>
              <a:t>                                                      €45</a:t>
            </a:r>
          </a:p>
          <a:p>
            <a:r>
              <a:rPr lang="en-US" sz="1800" dirty="0"/>
              <a:t>Paella de Chorizo ​​y </a:t>
            </a:r>
            <a:r>
              <a:rPr lang="en-US" sz="1800" dirty="0" err="1"/>
              <a:t>Marisco</a:t>
            </a:r>
            <a:r>
              <a:rPr lang="en-US" sz="1800" dirty="0"/>
              <a:t>                                  €58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55533F6-EAB5-58C6-35BB-255D02B4BDA8}"/>
              </a:ext>
            </a:extLst>
          </p:cNvPr>
          <p:cNvSpPr txBox="1"/>
          <p:nvPr/>
        </p:nvSpPr>
        <p:spPr>
          <a:xfrm>
            <a:off x="6730340" y="4755755"/>
            <a:ext cx="26392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u="sng" dirty="0" err="1"/>
              <a:t>Postre</a:t>
            </a:r>
            <a:r>
              <a:rPr lang="en-US" sz="1800" u="sng" dirty="0"/>
              <a:t> </a:t>
            </a:r>
          </a:p>
          <a:p>
            <a:pPr algn="ctr"/>
            <a:endParaRPr lang="en-US" sz="1800" u="sng" dirty="0"/>
          </a:p>
          <a:p>
            <a:r>
              <a:rPr lang="en-US" sz="1600" dirty="0"/>
              <a:t>Crema </a:t>
            </a:r>
            <a:r>
              <a:rPr lang="en-US" sz="1600" dirty="0" err="1"/>
              <a:t>Catalana</a:t>
            </a:r>
            <a:r>
              <a:rPr lang="en-US" sz="1600" dirty="0"/>
              <a:t>.           €5.00</a:t>
            </a:r>
          </a:p>
          <a:p>
            <a:r>
              <a:rPr lang="en-US" sz="1600" dirty="0"/>
              <a:t>Leche </a:t>
            </a:r>
            <a:r>
              <a:rPr lang="en-US" sz="1600" dirty="0" err="1"/>
              <a:t>Frita</a:t>
            </a:r>
            <a:r>
              <a:rPr lang="en-US" sz="1600" dirty="0"/>
              <a:t>                     €5.00</a:t>
            </a:r>
          </a:p>
          <a:p>
            <a:pPr algn="l" fontAlgn="base"/>
            <a:r>
              <a:rPr lang="en-US" sz="1600" dirty="0" err="1"/>
              <a:t>Natillas</a:t>
            </a:r>
            <a:r>
              <a:rPr lang="en-US" sz="1600" dirty="0"/>
              <a:t> de Leche.         €6.50</a:t>
            </a:r>
          </a:p>
          <a:p>
            <a:pPr algn="l" fontAlgn="base"/>
            <a:r>
              <a:rPr lang="en-US" sz="1600" dirty="0"/>
              <a:t>Flan                                 €4.00</a:t>
            </a:r>
          </a:p>
        </p:txBody>
      </p:sp>
    </p:spTree>
    <p:extLst>
      <p:ext uri="{BB962C8B-B14F-4D97-AF65-F5344CB8AC3E}">
        <p14:creationId xmlns:p14="http://schemas.microsoft.com/office/powerpoint/2010/main" val="4060597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99</TotalTime>
  <Words>188</Words>
  <Application>Microsoft Macintosh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Muli</vt:lpstr>
      <vt:lpstr>Office Theme</vt:lpstr>
      <vt:lpstr>especial dia de la madre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especial dia de la madre </dc:title>
  <dc:creator>Shabna Hussain (2123212)</dc:creator>
  <cp:lastModifiedBy>Shabna Hussain (2123212)</cp:lastModifiedBy>
  <cp:revision>4</cp:revision>
  <dcterms:created xsi:type="dcterms:W3CDTF">2023-02-17T22:54:35Z</dcterms:created>
  <dcterms:modified xsi:type="dcterms:W3CDTF">2023-02-19T11:50:32Z</dcterms:modified>
</cp:coreProperties>
</file>