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9"/>
  </p:notesMasterIdLst>
  <p:handoutMasterIdLst>
    <p:handoutMasterId r:id="rId10"/>
  </p:handoutMasterIdLst>
  <p:sldIdLst>
    <p:sldId id="363" r:id="rId3"/>
    <p:sldId id="391" r:id="rId4"/>
    <p:sldId id="452" r:id="rId5"/>
    <p:sldId id="456" r:id="rId6"/>
    <p:sldId id="453" r:id="rId7"/>
    <p:sldId id="370" r:id="rId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102" d="100"/>
          <a:sy n="102" d="100"/>
        </p:scale>
        <p:origin x="77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871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52940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11508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6019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44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07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46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46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83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693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8801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47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36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81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63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BMSW5103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365104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3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Marketing Theories Part 2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in the</a:t>
            </a:r>
          </a:p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Customer Experience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dirty="0"/>
              <a:t>Communication Mix</a:t>
            </a:r>
            <a:r>
              <a:rPr lang="en-GB" altLang="en-US" b="1" dirty="0"/>
              <a:t>? </a:t>
            </a:r>
          </a:p>
        </p:txBody>
      </p:sp>
      <p:pic>
        <p:nvPicPr>
          <p:cNvPr id="3074" name="Picture 2" descr="The Marketing Communications Mix">
            <a:extLst>
              <a:ext uri="{FF2B5EF4-FFF2-40B4-BE49-F238E27FC236}">
                <a16:creationId xmlns:a16="http://schemas.microsoft.com/office/drawing/2014/main" id="{D6EF5358-1F15-400B-AE9E-45A76338E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8480" y="273051"/>
            <a:ext cx="5172173" cy="517217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endParaRPr lang="en-GB" dirty="0"/>
          </a:p>
          <a:p>
            <a:endParaRPr 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82844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dirty="0"/>
              <a:t>Stakeholder Map</a:t>
            </a:r>
            <a:r>
              <a:rPr lang="en-GB" altLang="en-US" b="1" dirty="0"/>
              <a:t>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EBF2E1-9BF7-43C1-B32D-664EE096E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8156" y="273051"/>
            <a:ext cx="6212820" cy="5172173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Identify your company stakeholder .</a:t>
            </a:r>
          </a:p>
        </p:txBody>
      </p:sp>
    </p:spTree>
    <p:extLst>
      <p:ext uri="{BB962C8B-B14F-4D97-AF65-F5344CB8AC3E}">
        <p14:creationId xmlns:p14="http://schemas.microsoft.com/office/powerpoint/2010/main" val="1778465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07EBE-1092-431E-89C1-2F1F8DAD8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Segmenting Consumer Markets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C6CF76-E8A6-4708-BD62-5CC63E91C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52680" y="1600200"/>
            <a:ext cx="40866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108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dirty="0"/>
              <a:t>Consumer Buying Process</a:t>
            </a:r>
            <a:r>
              <a:rPr lang="en-GB" altLang="en-US" b="1" dirty="0"/>
              <a:t>!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Can you identify the most important stage to ensure customer retention 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44D228-C7B0-47B0-ABC4-673E7496C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4987" y="1600201"/>
            <a:ext cx="363002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1692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628800"/>
            <a:ext cx="10729191" cy="3204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Peelen</a:t>
            </a:r>
            <a:r>
              <a:rPr lang="en-GB" sz="2400" dirty="0"/>
              <a:t>, E. &amp; Beltman, R., 2013. Customer Relationship Management. 2 ed. Harlow: Pearson Education Limited.</a:t>
            </a:r>
          </a:p>
          <a:p>
            <a:r>
              <a:rPr lang="en-GB" sz="2400" dirty="0"/>
              <a:t>Buttle, F. &amp; </a:t>
            </a:r>
            <a:r>
              <a:rPr lang="en-GB" sz="2400" dirty="0" err="1"/>
              <a:t>Maklan</a:t>
            </a:r>
            <a:r>
              <a:rPr lang="en-GB" sz="2400" dirty="0"/>
              <a:t>, S., 2015. Customer Relationship Management: Concepts and Technologies. 3 ed. Abingdon, Oxon: Routledge.</a:t>
            </a:r>
          </a:p>
          <a:p>
            <a:r>
              <a:rPr lang="en-GB" sz="2400" dirty="0"/>
              <a:t>Payne, A. &amp; Frow, P., 2013. Strategic Customer Management: Integrating Relationship Marketing and CRM. Cambridge: Cambridge University Press.</a:t>
            </a:r>
          </a:p>
          <a:p>
            <a:r>
              <a:rPr lang="en-GB" sz="2400" dirty="0" err="1"/>
              <a:t>Kalbach</a:t>
            </a:r>
            <a:r>
              <a:rPr lang="en-GB" sz="2400" dirty="0"/>
              <a:t>, J., 2018. Customer journey maps. 1st Ed. O'Reilly Media.</a:t>
            </a:r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3006</TotalTime>
  <Words>146</Words>
  <Application>Microsoft Office PowerPoint</Application>
  <PresentationFormat>Widescreen</PresentationFormat>
  <Paragraphs>25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Aharoni</vt:lpstr>
      <vt:lpstr>Arial</vt:lpstr>
      <vt:lpstr>Myriad Pro</vt:lpstr>
      <vt:lpstr>Verdana</vt:lpstr>
      <vt:lpstr>20140311PresentationUWTSDTemplate</vt:lpstr>
      <vt:lpstr>1_20140311PresentationUWTSDTemplate</vt:lpstr>
      <vt:lpstr>BMSW5103</vt:lpstr>
      <vt:lpstr>Communication Mix? </vt:lpstr>
      <vt:lpstr>Stakeholder Map!</vt:lpstr>
      <vt:lpstr>Segmenting Consumer Markets </vt:lpstr>
      <vt:lpstr>Consumer Buying Process!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257</cp:revision>
  <cp:lastPrinted>2018-07-09T15:27:01Z</cp:lastPrinted>
  <dcterms:created xsi:type="dcterms:W3CDTF">2002-10-07T19:43:58Z</dcterms:created>
  <dcterms:modified xsi:type="dcterms:W3CDTF">2023-02-09T12:28:57Z</dcterms:modified>
</cp:coreProperties>
</file>