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theme/theme2.xml" ContentType="application/vnd.openxmlformats-officedocument.theme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theme/theme5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ppt/diagrams/data13.xml" ContentType="application/vnd.openxmlformats-officedocument.drawingml.diagramData+xml"/>
  <Override PartName="/ppt/diagrams/layout13.xml" ContentType="application/vnd.openxmlformats-officedocument.drawingml.diagramLayout+xml"/>
  <Override PartName="/ppt/diagrams/quickStyle13.xml" ContentType="application/vnd.openxmlformats-officedocument.drawingml.diagramStyle+xml"/>
  <Override PartName="/ppt/diagrams/colors13.xml" ContentType="application/vnd.openxmlformats-officedocument.drawingml.diagramColors+xml"/>
  <Override PartName="/ppt/diagrams/drawing13.xml" ContentType="application/vnd.ms-office.drawingml.diagramDrawing+xml"/>
  <Override PartName="/ppt/diagrams/data14.xml" ContentType="application/vnd.openxmlformats-officedocument.drawingml.diagramData+xml"/>
  <Override PartName="/ppt/diagrams/layout14.xml" ContentType="application/vnd.openxmlformats-officedocument.drawingml.diagramLayout+xml"/>
  <Override PartName="/ppt/diagrams/quickStyle14.xml" ContentType="application/vnd.openxmlformats-officedocument.drawingml.diagramStyle+xml"/>
  <Override PartName="/ppt/diagrams/colors14.xml" ContentType="application/vnd.openxmlformats-officedocument.drawingml.diagramColors+xml"/>
  <Override PartName="/ppt/diagrams/drawing14.xml" ContentType="application/vnd.ms-office.drawingml.diagramDrawing+xml"/>
  <Override PartName="/ppt/diagrams/data15.xml" ContentType="application/vnd.openxmlformats-officedocument.drawingml.diagramData+xml"/>
  <Override PartName="/ppt/diagrams/layout15.xml" ContentType="application/vnd.openxmlformats-officedocument.drawingml.diagramLayout+xml"/>
  <Override PartName="/ppt/diagrams/quickStyle15.xml" ContentType="application/vnd.openxmlformats-officedocument.drawingml.diagramStyle+xml"/>
  <Override PartName="/ppt/diagrams/colors15.xml" ContentType="application/vnd.openxmlformats-officedocument.drawingml.diagramColors+xml"/>
  <Override PartName="/ppt/diagrams/drawing15.xml" ContentType="application/vnd.ms-office.drawingml.diagramDrawing+xml"/>
  <Override PartName="/ppt/diagrams/data16.xml" ContentType="application/vnd.openxmlformats-officedocument.drawingml.diagramData+xml"/>
  <Override PartName="/ppt/diagrams/layout16.xml" ContentType="application/vnd.openxmlformats-officedocument.drawingml.diagramLayout+xml"/>
  <Override PartName="/ppt/diagrams/quickStyle16.xml" ContentType="application/vnd.openxmlformats-officedocument.drawingml.diagramStyle+xml"/>
  <Override PartName="/ppt/diagrams/colors16.xml" ContentType="application/vnd.openxmlformats-officedocument.drawingml.diagramColors+xml"/>
  <Override PartName="/ppt/diagrams/drawing16.xml" ContentType="application/vnd.ms-office.drawingml.diagramDrawing+xml"/>
  <Override PartName="/ppt/diagrams/data17.xml" ContentType="application/vnd.openxmlformats-officedocument.drawingml.diagramData+xml"/>
  <Override PartName="/ppt/diagrams/layout17.xml" ContentType="application/vnd.openxmlformats-officedocument.drawingml.diagramLayout+xml"/>
  <Override PartName="/ppt/diagrams/quickStyle17.xml" ContentType="application/vnd.openxmlformats-officedocument.drawingml.diagramStyle+xml"/>
  <Override PartName="/ppt/diagrams/colors17.xml" ContentType="application/vnd.openxmlformats-officedocument.drawingml.diagramColors+xml"/>
  <Override PartName="/ppt/diagrams/drawing17.xml" ContentType="application/vnd.ms-office.drawingml.diagramDrawing+xml"/>
  <Override PartName="/ppt/diagrams/data18.xml" ContentType="application/vnd.openxmlformats-officedocument.drawingml.diagramData+xml"/>
  <Override PartName="/ppt/diagrams/layout18.xml" ContentType="application/vnd.openxmlformats-officedocument.drawingml.diagramLayout+xml"/>
  <Override PartName="/ppt/diagrams/quickStyle18.xml" ContentType="application/vnd.openxmlformats-officedocument.drawingml.diagramStyle+xml"/>
  <Override PartName="/ppt/diagrams/colors18.xml" ContentType="application/vnd.openxmlformats-officedocument.drawingml.diagramColors+xml"/>
  <Override PartName="/ppt/diagrams/drawing18.xml" ContentType="application/vnd.ms-office.drawingml.diagramDrawing+xml"/>
  <Override PartName="/ppt/diagrams/data19.xml" ContentType="application/vnd.openxmlformats-officedocument.drawingml.diagramData+xml"/>
  <Override PartName="/ppt/diagrams/layout19.xml" ContentType="application/vnd.openxmlformats-officedocument.drawingml.diagramLayout+xml"/>
  <Override PartName="/ppt/diagrams/quickStyle19.xml" ContentType="application/vnd.openxmlformats-officedocument.drawingml.diagramStyle+xml"/>
  <Override PartName="/ppt/diagrams/colors19.xml" ContentType="application/vnd.openxmlformats-officedocument.drawingml.diagramColors+xml"/>
  <Override PartName="/ppt/diagrams/drawing19.xml" ContentType="application/vnd.ms-office.drawingml.diagramDrawing+xml"/>
  <Override PartName="/ppt/diagrams/data20.xml" ContentType="application/vnd.openxmlformats-officedocument.drawingml.diagramData+xml"/>
  <Override PartName="/ppt/diagrams/layout20.xml" ContentType="application/vnd.openxmlformats-officedocument.drawingml.diagramLayout+xml"/>
  <Override PartName="/ppt/diagrams/quickStyle20.xml" ContentType="application/vnd.openxmlformats-officedocument.drawingml.diagramStyle+xml"/>
  <Override PartName="/ppt/diagrams/colors20.xml" ContentType="application/vnd.openxmlformats-officedocument.drawingml.diagramColors+xml"/>
  <Override PartName="/ppt/diagrams/drawing20.xml" ContentType="application/vnd.ms-office.drawingml.diagramDrawing+xml"/>
  <Override PartName="/ppt/diagrams/data21.xml" ContentType="application/vnd.openxmlformats-officedocument.drawingml.diagramData+xml"/>
  <Override PartName="/ppt/diagrams/layout21.xml" ContentType="application/vnd.openxmlformats-officedocument.drawingml.diagramLayout+xml"/>
  <Override PartName="/ppt/diagrams/quickStyle21.xml" ContentType="application/vnd.openxmlformats-officedocument.drawingml.diagramStyle+xml"/>
  <Override PartName="/ppt/diagrams/colors21.xml" ContentType="application/vnd.openxmlformats-officedocument.drawingml.diagramColors+xml"/>
  <Override PartName="/ppt/diagrams/drawing21.xml" ContentType="application/vnd.ms-office.drawingml.diagramDrawing+xml"/>
  <Override PartName="/ppt/diagrams/data22.xml" ContentType="application/vnd.openxmlformats-officedocument.drawingml.diagramData+xml"/>
  <Override PartName="/ppt/diagrams/layout22.xml" ContentType="application/vnd.openxmlformats-officedocument.drawingml.diagramLayout+xml"/>
  <Override PartName="/ppt/diagrams/quickStyle22.xml" ContentType="application/vnd.openxmlformats-officedocument.drawingml.diagramStyle+xml"/>
  <Override PartName="/ppt/diagrams/colors22.xml" ContentType="application/vnd.openxmlformats-officedocument.drawingml.diagramColors+xml"/>
  <Override PartName="/ppt/diagrams/drawing22.xml" ContentType="application/vnd.ms-office.drawingml.diagramDrawing+xml"/>
  <Override PartName="/ppt/diagrams/data23.xml" ContentType="application/vnd.openxmlformats-officedocument.drawingml.diagramData+xml"/>
  <Override PartName="/ppt/diagrams/layout23.xml" ContentType="application/vnd.openxmlformats-officedocument.drawingml.diagramLayout+xml"/>
  <Override PartName="/ppt/diagrams/quickStyle23.xml" ContentType="application/vnd.openxmlformats-officedocument.drawingml.diagramStyle+xml"/>
  <Override PartName="/ppt/diagrams/colors23.xml" ContentType="application/vnd.openxmlformats-officedocument.drawingml.diagramColors+xml"/>
  <Override PartName="/ppt/diagrams/drawing23.xml" ContentType="application/vnd.ms-office.drawingml.diagramDrawing+xml"/>
  <Override PartName="/ppt/diagrams/data24.xml" ContentType="application/vnd.openxmlformats-officedocument.drawingml.diagramData+xml"/>
  <Override PartName="/ppt/diagrams/layout24.xml" ContentType="application/vnd.openxmlformats-officedocument.drawingml.diagramLayout+xml"/>
  <Override PartName="/ppt/diagrams/quickStyle24.xml" ContentType="application/vnd.openxmlformats-officedocument.drawingml.diagramStyle+xml"/>
  <Override PartName="/ppt/diagrams/colors24.xml" ContentType="application/vnd.openxmlformats-officedocument.drawingml.diagramColors+xml"/>
  <Override PartName="/ppt/diagrams/drawing24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1" r:id="rId4"/>
    <p:sldMasterId id="2147483674" r:id="rId5"/>
    <p:sldMasterId id="2147483681" r:id="rId6"/>
  </p:sldMasterIdLst>
  <p:notesMasterIdLst>
    <p:notesMasterId r:id="rId74"/>
  </p:notesMasterIdLst>
  <p:handoutMasterIdLst>
    <p:handoutMasterId r:id="rId75"/>
  </p:handoutMasterIdLst>
  <p:sldIdLst>
    <p:sldId id="335" r:id="rId7"/>
    <p:sldId id="358" r:id="rId8"/>
    <p:sldId id="304" r:id="rId9"/>
    <p:sldId id="413" r:id="rId10"/>
    <p:sldId id="354" r:id="rId11"/>
    <p:sldId id="336" r:id="rId12"/>
    <p:sldId id="305" r:id="rId13"/>
    <p:sldId id="306" r:id="rId14"/>
    <p:sldId id="414" r:id="rId15"/>
    <p:sldId id="407" r:id="rId16"/>
    <p:sldId id="415" r:id="rId17"/>
    <p:sldId id="365" r:id="rId18"/>
    <p:sldId id="367" r:id="rId19"/>
    <p:sldId id="314" r:id="rId20"/>
    <p:sldId id="417" r:id="rId21"/>
    <p:sldId id="409" r:id="rId22"/>
    <p:sldId id="408" r:id="rId23"/>
    <p:sldId id="392" r:id="rId24"/>
    <p:sldId id="393" r:id="rId25"/>
    <p:sldId id="394" r:id="rId26"/>
    <p:sldId id="395" r:id="rId27"/>
    <p:sldId id="396" r:id="rId28"/>
    <p:sldId id="397" r:id="rId29"/>
    <p:sldId id="398" r:id="rId30"/>
    <p:sldId id="410" r:id="rId31"/>
    <p:sldId id="418" r:id="rId32"/>
    <p:sldId id="385" r:id="rId33"/>
    <p:sldId id="387" r:id="rId34"/>
    <p:sldId id="391" r:id="rId35"/>
    <p:sldId id="388" r:id="rId36"/>
    <p:sldId id="389" r:id="rId37"/>
    <p:sldId id="390" r:id="rId38"/>
    <p:sldId id="399" r:id="rId39"/>
    <p:sldId id="400" r:id="rId40"/>
    <p:sldId id="401" r:id="rId41"/>
    <p:sldId id="402" r:id="rId42"/>
    <p:sldId id="403" r:id="rId43"/>
    <p:sldId id="404" r:id="rId44"/>
    <p:sldId id="386" r:id="rId45"/>
    <p:sldId id="360" r:id="rId46"/>
    <p:sldId id="321" r:id="rId47"/>
    <p:sldId id="371" r:id="rId48"/>
    <p:sldId id="322" r:id="rId49"/>
    <p:sldId id="372" r:id="rId50"/>
    <p:sldId id="323" r:id="rId51"/>
    <p:sldId id="373" r:id="rId52"/>
    <p:sldId id="324" r:id="rId53"/>
    <p:sldId id="374" r:id="rId54"/>
    <p:sldId id="326" r:id="rId55"/>
    <p:sldId id="375" r:id="rId56"/>
    <p:sldId id="383" r:id="rId57"/>
    <p:sldId id="384" r:id="rId58"/>
    <p:sldId id="327" r:id="rId59"/>
    <p:sldId id="376" r:id="rId60"/>
    <p:sldId id="377" r:id="rId61"/>
    <p:sldId id="328" r:id="rId62"/>
    <p:sldId id="411" r:id="rId63"/>
    <p:sldId id="355" r:id="rId64"/>
    <p:sldId id="330" r:id="rId65"/>
    <p:sldId id="378" r:id="rId66"/>
    <p:sldId id="331" r:id="rId67"/>
    <p:sldId id="285" r:id="rId68"/>
    <p:sldId id="412" r:id="rId69"/>
    <p:sldId id="337" r:id="rId70"/>
    <p:sldId id="416" r:id="rId71"/>
    <p:sldId id="332" r:id="rId72"/>
    <p:sldId id="406" r:id="rId73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A3A52D0-D64C-4A2F-A0CF-D8003D97AED7}" v="7" dt="2025-04-08T13:43:17.961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588" autoAdjust="0"/>
    <p:restoredTop sz="94343" autoAdjust="0"/>
  </p:normalViewPr>
  <p:slideViewPr>
    <p:cSldViewPr>
      <p:cViewPr varScale="1">
        <p:scale>
          <a:sx n="112" d="100"/>
          <a:sy n="112" d="100"/>
        </p:scale>
        <p:origin x="1590" y="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2010" y="90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0.xml"/><Relationship Id="rId21" Type="http://schemas.openxmlformats.org/officeDocument/2006/relationships/slide" Target="slides/slide15.xml"/><Relationship Id="rId42" Type="http://schemas.openxmlformats.org/officeDocument/2006/relationships/slide" Target="slides/slide36.xml"/><Relationship Id="rId47" Type="http://schemas.openxmlformats.org/officeDocument/2006/relationships/slide" Target="slides/slide41.xml"/><Relationship Id="rId63" Type="http://schemas.openxmlformats.org/officeDocument/2006/relationships/slide" Target="slides/slide57.xml"/><Relationship Id="rId68" Type="http://schemas.openxmlformats.org/officeDocument/2006/relationships/slide" Target="slides/slide62.xml"/><Relationship Id="rId16" Type="http://schemas.openxmlformats.org/officeDocument/2006/relationships/slide" Target="slides/slide10.xml"/><Relationship Id="rId11" Type="http://schemas.openxmlformats.org/officeDocument/2006/relationships/slide" Target="slides/slide5.xml"/><Relationship Id="rId32" Type="http://schemas.openxmlformats.org/officeDocument/2006/relationships/slide" Target="slides/slide26.xml"/><Relationship Id="rId37" Type="http://schemas.openxmlformats.org/officeDocument/2006/relationships/slide" Target="slides/slide31.xml"/><Relationship Id="rId53" Type="http://schemas.openxmlformats.org/officeDocument/2006/relationships/slide" Target="slides/slide47.xml"/><Relationship Id="rId58" Type="http://schemas.openxmlformats.org/officeDocument/2006/relationships/slide" Target="slides/slide52.xml"/><Relationship Id="rId74" Type="http://schemas.openxmlformats.org/officeDocument/2006/relationships/notesMaster" Target="notesMasters/notesMaster1.xml"/><Relationship Id="rId79" Type="http://schemas.openxmlformats.org/officeDocument/2006/relationships/tableStyles" Target="tableStyles.xml"/><Relationship Id="rId5" Type="http://schemas.openxmlformats.org/officeDocument/2006/relationships/slideMaster" Target="slideMasters/slideMaster2.xml"/><Relationship Id="rId61" Type="http://schemas.openxmlformats.org/officeDocument/2006/relationships/slide" Target="slides/slide55.xml"/><Relationship Id="rId19" Type="http://schemas.openxmlformats.org/officeDocument/2006/relationships/slide" Target="slides/slide13.xml"/><Relationship Id="rId14" Type="http://schemas.openxmlformats.org/officeDocument/2006/relationships/slide" Target="slides/slide8.xml"/><Relationship Id="rId22" Type="http://schemas.openxmlformats.org/officeDocument/2006/relationships/slide" Target="slides/slide16.xml"/><Relationship Id="rId27" Type="http://schemas.openxmlformats.org/officeDocument/2006/relationships/slide" Target="slides/slide21.xml"/><Relationship Id="rId30" Type="http://schemas.openxmlformats.org/officeDocument/2006/relationships/slide" Target="slides/slide24.xml"/><Relationship Id="rId35" Type="http://schemas.openxmlformats.org/officeDocument/2006/relationships/slide" Target="slides/slide29.xml"/><Relationship Id="rId43" Type="http://schemas.openxmlformats.org/officeDocument/2006/relationships/slide" Target="slides/slide37.xml"/><Relationship Id="rId48" Type="http://schemas.openxmlformats.org/officeDocument/2006/relationships/slide" Target="slides/slide42.xml"/><Relationship Id="rId56" Type="http://schemas.openxmlformats.org/officeDocument/2006/relationships/slide" Target="slides/slide50.xml"/><Relationship Id="rId64" Type="http://schemas.openxmlformats.org/officeDocument/2006/relationships/slide" Target="slides/slide58.xml"/><Relationship Id="rId69" Type="http://schemas.openxmlformats.org/officeDocument/2006/relationships/slide" Target="slides/slide63.xml"/><Relationship Id="rId77" Type="http://schemas.openxmlformats.org/officeDocument/2006/relationships/viewProps" Target="viewProps.xml"/><Relationship Id="rId8" Type="http://schemas.openxmlformats.org/officeDocument/2006/relationships/slide" Target="slides/slide2.xml"/><Relationship Id="rId51" Type="http://schemas.openxmlformats.org/officeDocument/2006/relationships/slide" Target="slides/slide45.xml"/><Relationship Id="rId72" Type="http://schemas.openxmlformats.org/officeDocument/2006/relationships/slide" Target="slides/slide66.xml"/><Relationship Id="rId80" Type="http://schemas.microsoft.com/office/2016/11/relationships/changesInfo" Target="changesInfos/changesInfo1.xml"/><Relationship Id="rId3" Type="http://schemas.openxmlformats.org/officeDocument/2006/relationships/customXml" Target="../customXml/item3.xml"/><Relationship Id="rId12" Type="http://schemas.openxmlformats.org/officeDocument/2006/relationships/slide" Target="slides/slide6.xml"/><Relationship Id="rId17" Type="http://schemas.openxmlformats.org/officeDocument/2006/relationships/slide" Target="slides/slide11.xml"/><Relationship Id="rId25" Type="http://schemas.openxmlformats.org/officeDocument/2006/relationships/slide" Target="slides/slide19.xml"/><Relationship Id="rId33" Type="http://schemas.openxmlformats.org/officeDocument/2006/relationships/slide" Target="slides/slide27.xml"/><Relationship Id="rId38" Type="http://schemas.openxmlformats.org/officeDocument/2006/relationships/slide" Target="slides/slide32.xml"/><Relationship Id="rId46" Type="http://schemas.openxmlformats.org/officeDocument/2006/relationships/slide" Target="slides/slide40.xml"/><Relationship Id="rId59" Type="http://schemas.openxmlformats.org/officeDocument/2006/relationships/slide" Target="slides/slide53.xml"/><Relationship Id="rId67" Type="http://schemas.openxmlformats.org/officeDocument/2006/relationships/slide" Target="slides/slide61.xml"/><Relationship Id="rId20" Type="http://schemas.openxmlformats.org/officeDocument/2006/relationships/slide" Target="slides/slide14.xml"/><Relationship Id="rId41" Type="http://schemas.openxmlformats.org/officeDocument/2006/relationships/slide" Target="slides/slide35.xml"/><Relationship Id="rId54" Type="http://schemas.openxmlformats.org/officeDocument/2006/relationships/slide" Target="slides/slide48.xml"/><Relationship Id="rId62" Type="http://schemas.openxmlformats.org/officeDocument/2006/relationships/slide" Target="slides/slide56.xml"/><Relationship Id="rId70" Type="http://schemas.openxmlformats.org/officeDocument/2006/relationships/slide" Target="slides/slide64.xml"/><Relationship Id="rId75" Type="http://schemas.openxmlformats.org/officeDocument/2006/relationships/handoutMaster" Target="handoutMasters/handoutMaster1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5" Type="http://schemas.openxmlformats.org/officeDocument/2006/relationships/slide" Target="slides/slide9.xml"/><Relationship Id="rId23" Type="http://schemas.openxmlformats.org/officeDocument/2006/relationships/slide" Target="slides/slide17.xml"/><Relationship Id="rId28" Type="http://schemas.openxmlformats.org/officeDocument/2006/relationships/slide" Target="slides/slide22.xml"/><Relationship Id="rId36" Type="http://schemas.openxmlformats.org/officeDocument/2006/relationships/slide" Target="slides/slide30.xml"/><Relationship Id="rId49" Type="http://schemas.openxmlformats.org/officeDocument/2006/relationships/slide" Target="slides/slide43.xml"/><Relationship Id="rId57" Type="http://schemas.openxmlformats.org/officeDocument/2006/relationships/slide" Target="slides/slide51.xml"/><Relationship Id="rId10" Type="http://schemas.openxmlformats.org/officeDocument/2006/relationships/slide" Target="slides/slide4.xml"/><Relationship Id="rId31" Type="http://schemas.openxmlformats.org/officeDocument/2006/relationships/slide" Target="slides/slide25.xml"/><Relationship Id="rId44" Type="http://schemas.openxmlformats.org/officeDocument/2006/relationships/slide" Target="slides/slide38.xml"/><Relationship Id="rId52" Type="http://schemas.openxmlformats.org/officeDocument/2006/relationships/slide" Target="slides/slide46.xml"/><Relationship Id="rId60" Type="http://schemas.openxmlformats.org/officeDocument/2006/relationships/slide" Target="slides/slide54.xml"/><Relationship Id="rId65" Type="http://schemas.openxmlformats.org/officeDocument/2006/relationships/slide" Target="slides/slide59.xml"/><Relationship Id="rId73" Type="http://schemas.openxmlformats.org/officeDocument/2006/relationships/slide" Target="slides/slide67.xml"/><Relationship Id="rId78" Type="http://schemas.openxmlformats.org/officeDocument/2006/relationships/theme" Target="theme/theme1.xml"/><Relationship Id="rId81" Type="http://schemas.microsoft.com/office/2015/10/relationships/revisionInfo" Target="revisionInfo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3.xml"/><Relationship Id="rId13" Type="http://schemas.openxmlformats.org/officeDocument/2006/relationships/slide" Target="slides/slide7.xml"/><Relationship Id="rId18" Type="http://schemas.openxmlformats.org/officeDocument/2006/relationships/slide" Target="slides/slide12.xml"/><Relationship Id="rId39" Type="http://schemas.openxmlformats.org/officeDocument/2006/relationships/slide" Target="slides/slide33.xml"/><Relationship Id="rId34" Type="http://schemas.openxmlformats.org/officeDocument/2006/relationships/slide" Target="slides/slide28.xml"/><Relationship Id="rId50" Type="http://schemas.openxmlformats.org/officeDocument/2006/relationships/slide" Target="slides/slide44.xml"/><Relationship Id="rId55" Type="http://schemas.openxmlformats.org/officeDocument/2006/relationships/slide" Target="slides/slide49.xml"/><Relationship Id="rId76" Type="http://schemas.openxmlformats.org/officeDocument/2006/relationships/presProps" Target="presProps.xml"/><Relationship Id="rId7" Type="http://schemas.openxmlformats.org/officeDocument/2006/relationships/slide" Target="slides/slide1.xml"/><Relationship Id="rId71" Type="http://schemas.openxmlformats.org/officeDocument/2006/relationships/slide" Target="slides/slide65.xml"/><Relationship Id="rId2" Type="http://schemas.openxmlformats.org/officeDocument/2006/relationships/customXml" Target="../customXml/item2.xml"/><Relationship Id="rId29" Type="http://schemas.openxmlformats.org/officeDocument/2006/relationships/slide" Target="slides/slide23.xml"/><Relationship Id="rId24" Type="http://schemas.openxmlformats.org/officeDocument/2006/relationships/slide" Target="slides/slide18.xml"/><Relationship Id="rId40" Type="http://schemas.openxmlformats.org/officeDocument/2006/relationships/slide" Target="slides/slide34.xml"/><Relationship Id="rId45" Type="http://schemas.openxmlformats.org/officeDocument/2006/relationships/slide" Target="slides/slide39.xml"/><Relationship Id="rId66" Type="http://schemas.openxmlformats.org/officeDocument/2006/relationships/slide" Target="slides/slide60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ichola Welton" userId="33867cc6-3c98-481e-a066-a55221f849bb" providerId="ADAL" clId="{BA3A52D0-D64C-4A2F-A0CF-D8003D97AED7}"/>
    <pc:docChg chg="undo custSel addSld delSld modSld sldOrd">
      <pc:chgData name="Nichola Welton" userId="33867cc6-3c98-481e-a066-a55221f849bb" providerId="ADAL" clId="{BA3A52D0-D64C-4A2F-A0CF-D8003D97AED7}" dt="2025-04-08T14:12:09.881" v="148" actId="207"/>
      <pc:docMkLst>
        <pc:docMk/>
      </pc:docMkLst>
      <pc:sldChg chg="modSp mod">
        <pc:chgData name="Nichola Welton" userId="33867cc6-3c98-481e-a066-a55221f849bb" providerId="ADAL" clId="{BA3A52D0-D64C-4A2F-A0CF-D8003D97AED7}" dt="2025-04-08T13:37:16.339" v="103" actId="207"/>
        <pc:sldMkLst>
          <pc:docMk/>
          <pc:sldMk cId="3086981168" sldId="358"/>
        </pc:sldMkLst>
        <pc:spChg chg="mod">
          <ac:chgData name="Nichola Welton" userId="33867cc6-3c98-481e-a066-a55221f849bb" providerId="ADAL" clId="{BA3A52D0-D64C-4A2F-A0CF-D8003D97AED7}" dt="2025-04-08T13:37:16.339" v="103" actId="207"/>
          <ac:spMkLst>
            <pc:docMk/>
            <pc:sldMk cId="3086981168" sldId="358"/>
            <ac:spMk id="8" creationId="{B2919641-DF40-2C8E-D88E-225EF4CC26E2}"/>
          </ac:spMkLst>
        </pc:spChg>
      </pc:sldChg>
      <pc:sldChg chg="modSp mod">
        <pc:chgData name="Nichola Welton" userId="33867cc6-3c98-481e-a066-a55221f849bb" providerId="ADAL" clId="{BA3A52D0-D64C-4A2F-A0CF-D8003D97AED7}" dt="2025-04-08T13:38:05.532" v="104" actId="207"/>
        <pc:sldMkLst>
          <pc:docMk/>
          <pc:sldMk cId="54480139" sldId="385"/>
        </pc:sldMkLst>
        <pc:spChg chg="mod">
          <ac:chgData name="Nichola Welton" userId="33867cc6-3c98-481e-a066-a55221f849bb" providerId="ADAL" clId="{BA3A52D0-D64C-4A2F-A0CF-D8003D97AED7}" dt="2025-04-08T13:38:05.532" v="104" actId="207"/>
          <ac:spMkLst>
            <pc:docMk/>
            <pc:sldMk cId="54480139" sldId="385"/>
            <ac:spMk id="3" creationId="{9E35B5B5-CC5F-1A30-B348-9F699E74EEBE}"/>
          </ac:spMkLst>
        </pc:spChg>
      </pc:sldChg>
      <pc:sldChg chg="modSp mod">
        <pc:chgData name="Nichola Welton" userId="33867cc6-3c98-481e-a066-a55221f849bb" providerId="ADAL" clId="{BA3A52D0-D64C-4A2F-A0CF-D8003D97AED7}" dt="2025-04-08T13:38:10.177" v="105" actId="207"/>
        <pc:sldMkLst>
          <pc:docMk/>
          <pc:sldMk cId="3692315725" sldId="387"/>
        </pc:sldMkLst>
        <pc:spChg chg="mod">
          <ac:chgData name="Nichola Welton" userId="33867cc6-3c98-481e-a066-a55221f849bb" providerId="ADAL" clId="{BA3A52D0-D64C-4A2F-A0CF-D8003D97AED7}" dt="2025-04-08T13:38:10.177" v="105" actId="207"/>
          <ac:spMkLst>
            <pc:docMk/>
            <pc:sldMk cId="3692315725" sldId="387"/>
            <ac:spMk id="3" creationId="{D6457C27-21B6-FA72-66F8-3CF9D4E51E44}"/>
          </ac:spMkLst>
        </pc:spChg>
      </pc:sldChg>
      <pc:sldChg chg="modSp mod">
        <pc:chgData name="Nichola Welton" userId="33867cc6-3c98-481e-a066-a55221f849bb" providerId="ADAL" clId="{BA3A52D0-D64C-4A2F-A0CF-D8003D97AED7}" dt="2025-04-08T13:38:31.959" v="107" actId="207"/>
        <pc:sldMkLst>
          <pc:docMk/>
          <pc:sldMk cId="1475952243" sldId="388"/>
        </pc:sldMkLst>
        <pc:spChg chg="mod">
          <ac:chgData name="Nichola Welton" userId="33867cc6-3c98-481e-a066-a55221f849bb" providerId="ADAL" clId="{BA3A52D0-D64C-4A2F-A0CF-D8003D97AED7}" dt="2025-04-08T13:38:31.959" v="107" actId="207"/>
          <ac:spMkLst>
            <pc:docMk/>
            <pc:sldMk cId="1475952243" sldId="388"/>
            <ac:spMk id="3" creationId="{A419E834-162B-7AAF-43FB-2906EB5D846B}"/>
          </ac:spMkLst>
        </pc:spChg>
      </pc:sldChg>
      <pc:sldChg chg="modSp mod">
        <pc:chgData name="Nichola Welton" userId="33867cc6-3c98-481e-a066-a55221f849bb" providerId="ADAL" clId="{BA3A52D0-D64C-4A2F-A0CF-D8003D97AED7}" dt="2025-04-08T13:38:53.680" v="108" actId="207"/>
        <pc:sldMkLst>
          <pc:docMk/>
          <pc:sldMk cId="356990185" sldId="389"/>
        </pc:sldMkLst>
        <pc:spChg chg="mod">
          <ac:chgData name="Nichola Welton" userId="33867cc6-3c98-481e-a066-a55221f849bb" providerId="ADAL" clId="{BA3A52D0-D64C-4A2F-A0CF-D8003D97AED7}" dt="2025-04-08T13:38:53.680" v="108" actId="207"/>
          <ac:spMkLst>
            <pc:docMk/>
            <pc:sldMk cId="356990185" sldId="389"/>
            <ac:spMk id="3" creationId="{E4217557-0A19-8DB5-A47A-E77225404096}"/>
          </ac:spMkLst>
        </pc:spChg>
      </pc:sldChg>
      <pc:sldChg chg="modSp mod">
        <pc:chgData name="Nichola Welton" userId="33867cc6-3c98-481e-a066-a55221f849bb" providerId="ADAL" clId="{BA3A52D0-D64C-4A2F-A0CF-D8003D97AED7}" dt="2025-04-08T13:39:05.205" v="109" actId="207"/>
        <pc:sldMkLst>
          <pc:docMk/>
          <pc:sldMk cId="2253641832" sldId="390"/>
        </pc:sldMkLst>
        <pc:spChg chg="mod">
          <ac:chgData name="Nichola Welton" userId="33867cc6-3c98-481e-a066-a55221f849bb" providerId="ADAL" clId="{BA3A52D0-D64C-4A2F-A0CF-D8003D97AED7}" dt="2025-04-08T13:39:05.205" v="109" actId="207"/>
          <ac:spMkLst>
            <pc:docMk/>
            <pc:sldMk cId="2253641832" sldId="390"/>
            <ac:spMk id="3" creationId="{A063BE23-8746-CCBB-257A-EC510976D3A3}"/>
          </ac:spMkLst>
        </pc:spChg>
      </pc:sldChg>
      <pc:sldChg chg="modSp mod">
        <pc:chgData name="Nichola Welton" userId="33867cc6-3c98-481e-a066-a55221f849bb" providerId="ADAL" clId="{BA3A52D0-D64C-4A2F-A0CF-D8003D97AED7}" dt="2025-04-08T13:38:22.171" v="106" actId="207"/>
        <pc:sldMkLst>
          <pc:docMk/>
          <pc:sldMk cId="173212935" sldId="391"/>
        </pc:sldMkLst>
        <pc:spChg chg="mod">
          <ac:chgData name="Nichola Welton" userId="33867cc6-3c98-481e-a066-a55221f849bb" providerId="ADAL" clId="{BA3A52D0-D64C-4A2F-A0CF-D8003D97AED7}" dt="2025-04-08T13:38:22.171" v="106" actId="207"/>
          <ac:spMkLst>
            <pc:docMk/>
            <pc:sldMk cId="173212935" sldId="391"/>
            <ac:spMk id="3" creationId="{FCD659EF-6DB7-CCA9-649E-D78E5344FD4A}"/>
          </ac:spMkLst>
        </pc:spChg>
      </pc:sldChg>
      <pc:sldChg chg="modSp mod">
        <pc:chgData name="Nichola Welton" userId="33867cc6-3c98-481e-a066-a55221f849bb" providerId="ADAL" clId="{BA3A52D0-D64C-4A2F-A0CF-D8003D97AED7}" dt="2025-04-08T13:36:46.086" v="99" actId="207"/>
        <pc:sldMkLst>
          <pc:docMk/>
          <pc:sldMk cId="3383263611" sldId="392"/>
        </pc:sldMkLst>
        <pc:spChg chg="mod">
          <ac:chgData name="Nichola Welton" userId="33867cc6-3c98-481e-a066-a55221f849bb" providerId="ADAL" clId="{BA3A52D0-D64C-4A2F-A0CF-D8003D97AED7}" dt="2025-04-08T13:36:46.086" v="99" actId="207"/>
          <ac:spMkLst>
            <pc:docMk/>
            <pc:sldMk cId="3383263611" sldId="392"/>
            <ac:spMk id="3" creationId="{F341B17F-B076-51E3-1EFD-30A155E7E86C}"/>
          </ac:spMkLst>
        </pc:spChg>
        <pc:spChg chg="mod">
          <ac:chgData name="Nichola Welton" userId="33867cc6-3c98-481e-a066-a55221f849bb" providerId="ADAL" clId="{BA3A52D0-D64C-4A2F-A0CF-D8003D97AED7}" dt="2025-04-08T13:27:48.565" v="68" actId="207"/>
          <ac:spMkLst>
            <pc:docMk/>
            <pc:sldMk cId="3383263611" sldId="392"/>
            <ac:spMk id="4" creationId="{2656C8E4-B196-5FA0-7131-E57C6E9EB81E}"/>
          </ac:spMkLst>
        </pc:spChg>
      </pc:sldChg>
      <pc:sldChg chg="modSp mod">
        <pc:chgData name="Nichola Welton" userId="33867cc6-3c98-481e-a066-a55221f849bb" providerId="ADAL" clId="{BA3A52D0-D64C-4A2F-A0CF-D8003D97AED7}" dt="2025-04-08T13:36:40.799" v="98" actId="207"/>
        <pc:sldMkLst>
          <pc:docMk/>
          <pc:sldMk cId="360807513" sldId="393"/>
        </pc:sldMkLst>
        <pc:spChg chg="mod">
          <ac:chgData name="Nichola Welton" userId="33867cc6-3c98-481e-a066-a55221f849bb" providerId="ADAL" clId="{BA3A52D0-D64C-4A2F-A0CF-D8003D97AED7}" dt="2025-04-08T13:36:40.799" v="98" actId="207"/>
          <ac:spMkLst>
            <pc:docMk/>
            <pc:sldMk cId="360807513" sldId="393"/>
            <ac:spMk id="2" creationId="{5A4376C4-D265-84A1-415E-0BF9B11D4E8D}"/>
          </ac:spMkLst>
        </pc:spChg>
        <pc:spChg chg="mod">
          <ac:chgData name="Nichola Welton" userId="33867cc6-3c98-481e-a066-a55221f849bb" providerId="ADAL" clId="{BA3A52D0-D64C-4A2F-A0CF-D8003D97AED7}" dt="2025-04-08T13:28:33.739" v="84" actId="207"/>
          <ac:spMkLst>
            <pc:docMk/>
            <pc:sldMk cId="360807513" sldId="393"/>
            <ac:spMk id="3" creationId="{8BB34E65-FAE6-6893-161F-241A2D6C9005}"/>
          </ac:spMkLst>
        </pc:spChg>
        <pc:spChg chg="mod">
          <ac:chgData name="Nichola Welton" userId="33867cc6-3c98-481e-a066-a55221f849bb" providerId="ADAL" clId="{BA3A52D0-D64C-4A2F-A0CF-D8003D97AED7}" dt="2025-04-08T13:28:18.564" v="83" actId="20577"/>
          <ac:spMkLst>
            <pc:docMk/>
            <pc:sldMk cId="360807513" sldId="393"/>
            <ac:spMk id="4" creationId="{7EE9B143-2521-F665-E6D8-0EC44B5EF512}"/>
          </ac:spMkLst>
        </pc:spChg>
      </pc:sldChg>
      <pc:sldChg chg="modSp mod">
        <pc:chgData name="Nichola Welton" userId="33867cc6-3c98-481e-a066-a55221f849bb" providerId="ADAL" clId="{BA3A52D0-D64C-4A2F-A0CF-D8003D97AED7}" dt="2025-04-08T13:36:37.407" v="97" actId="207"/>
        <pc:sldMkLst>
          <pc:docMk/>
          <pc:sldMk cId="4163012400" sldId="394"/>
        </pc:sldMkLst>
        <pc:spChg chg="mod">
          <ac:chgData name="Nichola Welton" userId="33867cc6-3c98-481e-a066-a55221f849bb" providerId="ADAL" clId="{BA3A52D0-D64C-4A2F-A0CF-D8003D97AED7}" dt="2025-04-08T13:36:37.407" v="97" actId="207"/>
          <ac:spMkLst>
            <pc:docMk/>
            <pc:sldMk cId="4163012400" sldId="394"/>
            <ac:spMk id="2" creationId="{F6E32E81-A30F-CE36-92A9-24337DE8613F}"/>
          </ac:spMkLst>
        </pc:spChg>
        <pc:spChg chg="mod">
          <ac:chgData name="Nichola Welton" userId="33867cc6-3c98-481e-a066-a55221f849bb" providerId="ADAL" clId="{BA3A52D0-D64C-4A2F-A0CF-D8003D97AED7}" dt="2025-04-08T13:34:38.755" v="85" actId="207"/>
          <ac:spMkLst>
            <pc:docMk/>
            <pc:sldMk cId="4163012400" sldId="394"/>
            <ac:spMk id="3" creationId="{84363B08-462B-2482-8232-015348D1B81D}"/>
          </ac:spMkLst>
        </pc:spChg>
      </pc:sldChg>
      <pc:sldChg chg="modSp mod">
        <pc:chgData name="Nichola Welton" userId="33867cc6-3c98-481e-a066-a55221f849bb" providerId="ADAL" clId="{BA3A52D0-D64C-4A2F-A0CF-D8003D97AED7}" dt="2025-04-08T13:36:32.641" v="96" actId="207"/>
        <pc:sldMkLst>
          <pc:docMk/>
          <pc:sldMk cId="1744975989" sldId="395"/>
        </pc:sldMkLst>
        <pc:spChg chg="mod">
          <ac:chgData name="Nichola Welton" userId="33867cc6-3c98-481e-a066-a55221f849bb" providerId="ADAL" clId="{BA3A52D0-D64C-4A2F-A0CF-D8003D97AED7}" dt="2025-04-08T13:36:32.641" v="96" actId="207"/>
          <ac:spMkLst>
            <pc:docMk/>
            <pc:sldMk cId="1744975989" sldId="395"/>
            <ac:spMk id="2" creationId="{A117C037-0D9F-72BF-4728-702C5FB53585}"/>
          </ac:spMkLst>
        </pc:spChg>
        <pc:spChg chg="mod">
          <ac:chgData name="Nichola Welton" userId="33867cc6-3c98-481e-a066-a55221f849bb" providerId="ADAL" clId="{BA3A52D0-D64C-4A2F-A0CF-D8003D97AED7}" dt="2025-04-08T10:46:46.975" v="0" actId="207"/>
          <ac:spMkLst>
            <pc:docMk/>
            <pc:sldMk cId="1744975989" sldId="395"/>
            <ac:spMk id="3" creationId="{2D442446-E24A-FA28-ACF8-545AD5CDB02E}"/>
          </ac:spMkLst>
        </pc:spChg>
      </pc:sldChg>
      <pc:sldChg chg="modSp mod">
        <pc:chgData name="Nichola Welton" userId="33867cc6-3c98-481e-a066-a55221f849bb" providerId="ADAL" clId="{BA3A52D0-D64C-4A2F-A0CF-D8003D97AED7}" dt="2025-04-08T13:36:27.350" v="95" actId="207"/>
        <pc:sldMkLst>
          <pc:docMk/>
          <pc:sldMk cId="3606833345" sldId="396"/>
        </pc:sldMkLst>
        <pc:spChg chg="mod">
          <ac:chgData name="Nichola Welton" userId="33867cc6-3c98-481e-a066-a55221f849bb" providerId="ADAL" clId="{BA3A52D0-D64C-4A2F-A0CF-D8003D97AED7}" dt="2025-04-08T13:36:27.350" v="95" actId="207"/>
          <ac:spMkLst>
            <pc:docMk/>
            <pc:sldMk cId="3606833345" sldId="396"/>
            <ac:spMk id="2" creationId="{59996FED-EB6F-7049-D830-A2FCBAE991F2}"/>
          </ac:spMkLst>
        </pc:spChg>
        <pc:spChg chg="mod">
          <ac:chgData name="Nichola Welton" userId="33867cc6-3c98-481e-a066-a55221f849bb" providerId="ADAL" clId="{BA3A52D0-D64C-4A2F-A0CF-D8003D97AED7}" dt="2025-04-08T13:34:54.706" v="86" actId="207"/>
          <ac:spMkLst>
            <pc:docMk/>
            <pc:sldMk cId="3606833345" sldId="396"/>
            <ac:spMk id="3" creationId="{66FB4F5B-DA7A-503C-BB99-25A327D2B9B3}"/>
          </ac:spMkLst>
        </pc:spChg>
      </pc:sldChg>
      <pc:sldChg chg="modSp mod">
        <pc:chgData name="Nichola Welton" userId="33867cc6-3c98-481e-a066-a55221f849bb" providerId="ADAL" clId="{BA3A52D0-D64C-4A2F-A0CF-D8003D97AED7}" dt="2025-04-08T13:36:23.759" v="94" actId="207"/>
        <pc:sldMkLst>
          <pc:docMk/>
          <pc:sldMk cId="3633148640" sldId="397"/>
        </pc:sldMkLst>
        <pc:spChg chg="mod">
          <ac:chgData name="Nichola Welton" userId="33867cc6-3c98-481e-a066-a55221f849bb" providerId="ADAL" clId="{BA3A52D0-D64C-4A2F-A0CF-D8003D97AED7}" dt="2025-04-08T13:36:23.759" v="94" actId="207"/>
          <ac:spMkLst>
            <pc:docMk/>
            <pc:sldMk cId="3633148640" sldId="397"/>
            <ac:spMk id="2" creationId="{06DE4B80-838D-0F09-252E-567075588BFA}"/>
          </ac:spMkLst>
        </pc:spChg>
        <pc:spChg chg="mod">
          <ac:chgData name="Nichola Welton" userId="33867cc6-3c98-481e-a066-a55221f849bb" providerId="ADAL" clId="{BA3A52D0-D64C-4A2F-A0CF-D8003D97AED7}" dt="2025-04-08T13:35:06.996" v="87" actId="207"/>
          <ac:spMkLst>
            <pc:docMk/>
            <pc:sldMk cId="3633148640" sldId="397"/>
            <ac:spMk id="3" creationId="{0CD06375-F815-C5D0-9EAE-DBFF83A28DB5}"/>
          </ac:spMkLst>
        </pc:spChg>
      </pc:sldChg>
      <pc:sldChg chg="modSp mod ord">
        <pc:chgData name="Nichola Welton" userId="33867cc6-3c98-481e-a066-a55221f849bb" providerId="ADAL" clId="{BA3A52D0-D64C-4A2F-A0CF-D8003D97AED7}" dt="2025-04-08T13:41:08.911" v="118"/>
        <pc:sldMkLst>
          <pc:docMk/>
          <pc:sldMk cId="3954513633" sldId="398"/>
        </pc:sldMkLst>
        <pc:spChg chg="mod">
          <ac:chgData name="Nichola Welton" userId="33867cc6-3c98-481e-a066-a55221f849bb" providerId="ADAL" clId="{BA3A52D0-D64C-4A2F-A0CF-D8003D97AED7}" dt="2025-04-08T13:35:14.746" v="88" actId="207"/>
          <ac:spMkLst>
            <pc:docMk/>
            <pc:sldMk cId="3954513633" sldId="398"/>
            <ac:spMk id="3" creationId="{28732968-31E2-05B0-37F7-FA0704F8F2E4}"/>
          </ac:spMkLst>
        </pc:spChg>
      </pc:sldChg>
      <pc:sldChg chg="modSp mod">
        <pc:chgData name="Nichola Welton" userId="33867cc6-3c98-481e-a066-a55221f849bb" providerId="ADAL" clId="{BA3A52D0-D64C-4A2F-A0CF-D8003D97AED7}" dt="2025-04-08T13:39:12.429" v="110" actId="207"/>
        <pc:sldMkLst>
          <pc:docMk/>
          <pc:sldMk cId="1677730501" sldId="399"/>
        </pc:sldMkLst>
        <pc:spChg chg="mod">
          <ac:chgData name="Nichola Welton" userId="33867cc6-3c98-481e-a066-a55221f849bb" providerId="ADAL" clId="{BA3A52D0-D64C-4A2F-A0CF-D8003D97AED7}" dt="2025-04-08T13:39:12.429" v="110" actId="207"/>
          <ac:spMkLst>
            <pc:docMk/>
            <pc:sldMk cId="1677730501" sldId="399"/>
            <ac:spMk id="3" creationId="{4129BD47-2E8D-26CE-7DE1-8772F14DBCEF}"/>
          </ac:spMkLst>
        </pc:spChg>
      </pc:sldChg>
      <pc:sldChg chg="modSp mod">
        <pc:chgData name="Nichola Welton" userId="33867cc6-3c98-481e-a066-a55221f849bb" providerId="ADAL" clId="{BA3A52D0-D64C-4A2F-A0CF-D8003D97AED7}" dt="2025-04-08T13:39:26.107" v="111" actId="207"/>
        <pc:sldMkLst>
          <pc:docMk/>
          <pc:sldMk cId="3908298766" sldId="400"/>
        </pc:sldMkLst>
        <pc:spChg chg="mod">
          <ac:chgData name="Nichola Welton" userId="33867cc6-3c98-481e-a066-a55221f849bb" providerId="ADAL" clId="{BA3A52D0-D64C-4A2F-A0CF-D8003D97AED7}" dt="2025-04-08T13:39:26.107" v="111" actId="207"/>
          <ac:spMkLst>
            <pc:docMk/>
            <pc:sldMk cId="3908298766" sldId="400"/>
            <ac:spMk id="3" creationId="{2BDCDE24-ECA5-A8EA-F943-F756B049BA05}"/>
          </ac:spMkLst>
        </pc:spChg>
      </pc:sldChg>
      <pc:sldChg chg="modSp mod">
        <pc:chgData name="Nichola Welton" userId="33867cc6-3c98-481e-a066-a55221f849bb" providerId="ADAL" clId="{BA3A52D0-D64C-4A2F-A0CF-D8003D97AED7}" dt="2025-04-08T13:39:39.565" v="112" actId="207"/>
        <pc:sldMkLst>
          <pc:docMk/>
          <pc:sldMk cId="3050663715" sldId="401"/>
        </pc:sldMkLst>
        <pc:spChg chg="mod">
          <ac:chgData name="Nichola Welton" userId="33867cc6-3c98-481e-a066-a55221f849bb" providerId="ADAL" clId="{BA3A52D0-D64C-4A2F-A0CF-D8003D97AED7}" dt="2025-04-08T13:39:39.565" v="112" actId="207"/>
          <ac:spMkLst>
            <pc:docMk/>
            <pc:sldMk cId="3050663715" sldId="401"/>
            <ac:spMk id="3" creationId="{57DEBAEF-0622-7165-EEDF-61AC3E03AF9B}"/>
          </ac:spMkLst>
        </pc:spChg>
      </pc:sldChg>
      <pc:sldChg chg="modSp mod">
        <pc:chgData name="Nichola Welton" userId="33867cc6-3c98-481e-a066-a55221f849bb" providerId="ADAL" clId="{BA3A52D0-D64C-4A2F-A0CF-D8003D97AED7}" dt="2025-04-08T13:39:53.516" v="113" actId="207"/>
        <pc:sldMkLst>
          <pc:docMk/>
          <pc:sldMk cId="3960642741" sldId="402"/>
        </pc:sldMkLst>
        <pc:spChg chg="mod">
          <ac:chgData name="Nichola Welton" userId="33867cc6-3c98-481e-a066-a55221f849bb" providerId="ADAL" clId="{BA3A52D0-D64C-4A2F-A0CF-D8003D97AED7}" dt="2025-04-08T13:39:53.516" v="113" actId="207"/>
          <ac:spMkLst>
            <pc:docMk/>
            <pc:sldMk cId="3960642741" sldId="402"/>
            <ac:spMk id="3" creationId="{0DAC89B9-7963-0312-751A-A0A3B03861C7}"/>
          </ac:spMkLst>
        </pc:spChg>
      </pc:sldChg>
      <pc:sldChg chg="modSp mod">
        <pc:chgData name="Nichola Welton" userId="33867cc6-3c98-481e-a066-a55221f849bb" providerId="ADAL" clId="{BA3A52D0-D64C-4A2F-A0CF-D8003D97AED7}" dt="2025-04-08T13:40:33.733" v="114" actId="207"/>
        <pc:sldMkLst>
          <pc:docMk/>
          <pc:sldMk cId="1475748070" sldId="403"/>
        </pc:sldMkLst>
        <pc:spChg chg="mod">
          <ac:chgData name="Nichola Welton" userId="33867cc6-3c98-481e-a066-a55221f849bb" providerId="ADAL" clId="{BA3A52D0-D64C-4A2F-A0CF-D8003D97AED7}" dt="2025-04-08T13:40:33.733" v="114" actId="207"/>
          <ac:spMkLst>
            <pc:docMk/>
            <pc:sldMk cId="1475748070" sldId="403"/>
            <ac:spMk id="3" creationId="{4FCEC005-48E3-615C-BE43-CBBF25E7DF4E}"/>
          </ac:spMkLst>
        </pc:spChg>
      </pc:sldChg>
      <pc:sldChg chg="modSp mod">
        <pc:chgData name="Nichola Welton" userId="33867cc6-3c98-481e-a066-a55221f849bb" providerId="ADAL" clId="{BA3A52D0-D64C-4A2F-A0CF-D8003D97AED7}" dt="2025-04-08T13:40:39.367" v="115" actId="207"/>
        <pc:sldMkLst>
          <pc:docMk/>
          <pc:sldMk cId="1766734858" sldId="404"/>
        </pc:sldMkLst>
        <pc:spChg chg="mod">
          <ac:chgData name="Nichola Welton" userId="33867cc6-3c98-481e-a066-a55221f849bb" providerId="ADAL" clId="{BA3A52D0-D64C-4A2F-A0CF-D8003D97AED7}" dt="2025-04-08T13:40:39.367" v="115" actId="207"/>
          <ac:spMkLst>
            <pc:docMk/>
            <pc:sldMk cId="1766734858" sldId="404"/>
            <ac:spMk id="3" creationId="{DD2B2668-81DA-6195-FA8C-5EA886F81F50}"/>
          </ac:spMkLst>
        </pc:spChg>
      </pc:sldChg>
      <pc:sldChg chg="modSp mod">
        <pc:chgData name="Nichola Welton" userId="33867cc6-3c98-481e-a066-a55221f849bb" providerId="ADAL" clId="{BA3A52D0-D64C-4A2F-A0CF-D8003D97AED7}" dt="2025-04-08T13:36:51.181" v="100" actId="207"/>
        <pc:sldMkLst>
          <pc:docMk/>
          <pc:sldMk cId="1829534188" sldId="408"/>
        </pc:sldMkLst>
        <pc:spChg chg="mod">
          <ac:chgData name="Nichola Welton" userId="33867cc6-3c98-481e-a066-a55221f849bb" providerId="ADAL" clId="{BA3A52D0-D64C-4A2F-A0CF-D8003D97AED7}" dt="2025-04-08T13:36:51.181" v="100" actId="207"/>
          <ac:spMkLst>
            <pc:docMk/>
            <pc:sldMk cId="1829534188" sldId="408"/>
            <ac:spMk id="2" creationId="{15B9BB20-7FF4-7E5F-BFDD-39BF18D5D29A}"/>
          </ac:spMkLst>
        </pc:spChg>
      </pc:sldChg>
      <pc:sldChg chg="modSp mod">
        <pc:chgData name="Nichola Welton" userId="33867cc6-3c98-481e-a066-a55221f849bb" providerId="ADAL" clId="{BA3A52D0-D64C-4A2F-A0CF-D8003D97AED7}" dt="2025-04-08T13:47:19.849" v="147" actId="20577"/>
        <pc:sldMkLst>
          <pc:docMk/>
          <pc:sldMk cId="3214094005" sldId="409"/>
        </pc:sldMkLst>
        <pc:spChg chg="mod">
          <ac:chgData name="Nichola Welton" userId="33867cc6-3c98-481e-a066-a55221f849bb" providerId="ADAL" clId="{BA3A52D0-D64C-4A2F-A0CF-D8003D97AED7}" dt="2025-04-08T13:27:36.567" v="67" actId="207"/>
          <ac:spMkLst>
            <pc:docMk/>
            <pc:sldMk cId="3214094005" sldId="409"/>
            <ac:spMk id="3" creationId="{F409E123-AC24-A334-CFAA-C2678344ED46}"/>
          </ac:spMkLst>
        </pc:spChg>
        <pc:spChg chg="mod">
          <ac:chgData name="Nichola Welton" userId="33867cc6-3c98-481e-a066-a55221f849bb" providerId="ADAL" clId="{BA3A52D0-D64C-4A2F-A0CF-D8003D97AED7}" dt="2025-04-08T13:47:19.849" v="147" actId="20577"/>
          <ac:spMkLst>
            <pc:docMk/>
            <pc:sldMk cId="3214094005" sldId="409"/>
            <ac:spMk id="4" creationId="{DA5BC745-4924-73FA-8630-72382F03FB09}"/>
          </ac:spMkLst>
        </pc:spChg>
      </pc:sldChg>
      <pc:sldChg chg="del">
        <pc:chgData name="Nichola Welton" userId="33867cc6-3c98-481e-a066-a55221f849bb" providerId="ADAL" clId="{BA3A52D0-D64C-4A2F-A0CF-D8003D97AED7}" dt="2025-04-08T13:40:58.833" v="116" actId="2696"/>
        <pc:sldMkLst>
          <pc:docMk/>
          <pc:sldMk cId="1152359124" sldId="410"/>
        </pc:sldMkLst>
      </pc:sldChg>
      <pc:sldChg chg="modSp add mod">
        <pc:chgData name="Nichola Welton" userId="33867cc6-3c98-481e-a066-a55221f849bb" providerId="ADAL" clId="{BA3A52D0-D64C-4A2F-A0CF-D8003D97AED7}" dt="2025-04-08T13:41:22.139" v="123" actId="20577"/>
        <pc:sldMkLst>
          <pc:docMk/>
          <pc:sldMk cId="3319927078" sldId="410"/>
        </pc:sldMkLst>
        <pc:spChg chg="mod">
          <ac:chgData name="Nichola Welton" userId="33867cc6-3c98-481e-a066-a55221f849bb" providerId="ADAL" clId="{BA3A52D0-D64C-4A2F-A0CF-D8003D97AED7}" dt="2025-04-08T13:41:19.734" v="120" actId="207"/>
          <ac:spMkLst>
            <pc:docMk/>
            <pc:sldMk cId="3319927078" sldId="410"/>
            <ac:spMk id="3" creationId="{81C8376C-5C4D-A99C-8B12-D2532ECF11AE}"/>
          </ac:spMkLst>
        </pc:spChg>
        <pc:spChg chg="mod">
          <ac:chgData name="Nichola Welton" userId="33867cc6-3c98-481e-a066-a55221f849bb" providerId="ADAL" clId="{BA3A52D0-D64C-4A2F-A0CF-D8003D97AED7}" dt="2025-04-08T13:41:22.139" v="123" actId="20577"/>
          <ac:spMkLst>
            <pc:docMk/>
            <pc:sldMk cId="3319927078" sldId="410"/>
            <ac:spMk id="4" creationId="{4F92ED82-4E92-8110-3D8D-39E7241EC766}"/>
          </ac:spMkLst>
        </pc:spChg>
      </pc:sldChg>
      <pc:sldChg chg="modSp mod">
        <pc:chgData name="Nichola Welton" userId="33867cc6-3c98-481e-a066-a55221f849bb" providerId="ADAL" clId="{BA3A52D0-D64C-4A2F-A0CF-D8003D97AED7}" dt="2025-04-08T14:12:09.881" v="148" actId="207"/>
        <pc:sldMkLst>
          <pc:docMk/>
          <pc:sldMk cId="1502744779" sldId="411"/>
        </pc:sldMkLst>
        <pc:spChg chg="mod">
          <ac:chgData name="Nichola Welton" userId="33867cc6-3c98-481e-a066-a55221f849bb" providerId="ADAL" clId="{BA3A52D0-D64C-4A2F-A0CF-D8003D97AED7}" dt="2025-04-08T14:12:09.881" v="148" actId="207"/>
          <ac:spMkLst>
            <pc:docMk/>
            <pc:sldMk cId="1502744779" sldId="411"/>
            <ac:spMk id="4" creationId="{D74965DC-3581-4910-DFC0-62E51D7ED95A}"/>
          </ac:spMkLst>
        </pc:spChg>
      </pc:sldChg>
      <pc:sldChg chg="modSp mod">
        <pc:chgData name="Nichola Welton" userId="33867cc6-3c98-481e-a066-a55221f849bb" providerId="ADAL" clId="{BA3A52D0-D64C-4A2F-A0CF-D8003D97AED7}" dt="2025-04-08T13:37:07.454" v="102" actId="207"/>
        <pc:sldMkLst>
          <pc:docMk/>
          <pc:sldMk cId="55024675" sldId="415"/>
        </pc:sldMkLst>
        <pc:spChg chg="mod">
          <ac:chgData name="Nichola Welton" userId="33867cc6-3c98-481e-a066-a55221f849bb" providerId="ADAL" clId="{BA3A52D0-D64C-4A2F-A0CF-D8003D97AED7}" dt="2025-04-08T13:37:07.454" v="102" actId="207"/>
          <ac:spMkLst>
            <pc:docMk/>
            <pc:sldMk cId="55024675" sldId="415"/>
            <ac:spMk id="2" creationId="{2BD27C4F-C0BF-76D6-D707-7CD569C737CF}"/>
          </ac:spMkLst>
        </pc:spChg>
        <pc:spChg chg="mod">
          <ac:chgData name="Nichola Welton" userId="33867cc6-3c98-481e-a066-a55221f849bb" providerId="ADAL" clId="{BA3A52D0-D64C-4A2F-A0CF-D8003D97AED7}" dt="2025-04-08T13:37:05.407" v="101" actId="207"/>
          <ac:spMkLst>
            <pc:docMk/>
            <pc:sldMk cId="55024675" sldId="415"/>
            <ac:spMk id="3" creationId="{FA251E14-D4A6-2613-EF08-BDFE2B991FEC}"/>
          </ac:spMkLst>
        </pc:spChg>
      </pc:sldChg>
      <pc:sldChg chg="addSp delSp modSp new mod ord modClrScheme modAnim chgLayout">
        <pc:chgData name="Nichola Welton" userId="33867cc6-3c98-481e-a066-a55221f849bb" providerId="ADAL" clId="{BA3A52D0-D64C-4A2F-A0CF-D8003D97AED7}" dt="2025-04-08T12:26:31.010" v="20"/>
        <pc:sldMkLst>
          <pc:docMk/>
          <pc:sldMk cId="1765519592" sldId="417"/>
        </pc:sldMkLst>
        <pc:spChg chg="del mod ord">
          <ac:chgData name="Nichola Welton" userId="33867cc6-3c98-481e-a066-a55221f849bb" providerId="ADAL" clId="{BA3A52D0-D64C-4A2F-A0CF-D8003D97AED7}" dt="2025-04-08T12:24:17.452" v="2" actId="700"/>
          <ac:spMkLst>
            <pc:docMk/>
            <pc:sldMk cId="1765519592" sldId="417"/>
            <ac:spMk id="2" creationId="{F9F12C30-48CD-CAE6-4A3F-86A3C8B8EB16}"/>
          </ac:spMkLst>
        </pc:spChg>
        <pc:spChg chg="add del mod ord">
          <ac:chgData name="Nichola Welton" userId="33867cc6-3c98-481e-a066-a55221f849bb" providerId="ADAL" clId="{BA3A52D0-D64C-4A2F-A0CF-D8003D97AED7}" dt="2025-04-08T12:26:16.815" v="17" actId="478"/>
          <ac:spMkLst>
            <pc:docMk/>
            <pc:sldMk cId="1765519592" sldId="417"/>
            <ac:spMk id="3" creationId="{A4D7D0F3-83A6-7296-E7CB-CB776187F79E}"/>
          </ac:spMkLst>
        </pc:spChg>
        <pc:spChg chg="add del mod ord">
          <ac:chgData name="Nichola Welton" userId="33867cc6-3c98-481e-a066-a55221f849bb" providerId="ADAL" clId="{BA3A52D0-D64C-4A2F-A0CF-D8003D97AED7}" dt="2025-04-08T12:26:10.835" v="14" actId="478"/>
          <ac:spMkLst>
            <pc:docMk/>
            <pc:sldMk cId="1765519592" sldId="417"/>
            <ac:spMk id="4" creationId="{BDA7EA37-FE08-040B-BC93-E936492CB0D7}"/>
          </ac:spMkLst>
        </pc:spChg>
        <pc:spChg chg="add del mod ord">
          <ac:chgData name="Nichola Welton" userId="33867cc6-3c98-481e-a066-a55221f849bb" providerId="ADAL" clId="{BA3A52D0-D64C-4A2F-A0CF-D8003D97AED7}" dt="2025-04-08T12:26:06.785" v="13"/>
          <ac:spMkLst>
            <pc:docMk/>
            <pc:sldMk cId="1765519592" sldId="417"/>
            <ac:spMk id="5" creationId="{783F18A2-6284-787C-0A1B-E5D973C795D2}"/>
          </ac:spMkLst>
        </pc:spChg>
        <pc:spChg chg="add del mod ord">
          <ac:chgData name="Nichola Welton" userId="33867cc6-3c98-481e-a066-a55221f849bb" providerId="ADAL" clId="{BA3A52D0-D64C-4A2F-A0CF-D8003D97AED7}" dt="2025-04-08T12:24:38.244" v="8" actId="700"/>
          <ac:spMkLst>
            <pc:docMk/>
            <pc:sldMk cId="1765519592" sldId="417"/>
            <ac:spMk id="6" creationId="{29FB1C2C-B5F1-5F72-3DC3-583CFBBDAD28}"/>
          </ac:spMkLst>
        </pc:spChg>
        <pc:spChg chg="add del mod ord">
          <ac:chgData name="Nichola Welton" userId="33867cc6-3c98-481e-a066-a55221f849bb" providerId="ADAL" clId="{BA3A52D0-D64C-4A2F-A0CF-D8003D97AED7}" dt="2025-04-08T12:24:38.244" v="8" actId="700"/>
          <ac:spMkLst>
            <pc:docMk/>
            <pc:sldMk cId="1765519592" sldId="417"/>
            <ac:spMk id="7" creationId="{80252E5F-4DFC-233C-A62B-93B7E484D9FE}"/>
          </ac:spMkLst>
        </pc:spChg>
        <pc:picChg chg="add mod">
          <ac:chgData name="Nichola Welton" userId="33867cc6-3c98-481e-a066-a55221f849bb" providerId="ADAL" clId="{BA3A52D0-D64C-4A2F-A0CF-D8003D97AED7}" dt="2025-04-08T12:26:18.929" v="18" actId="14100"/>
          <ac:picMkLst>
            <pc:docMk/>
            <pc:sldMk cId="1765519592" sldId="417"/>
            <ac:picMk id="8" creationId="{ABDD091C-6028-AFC1-9A1A-15BEF874C467}"/>
          </ac:picMkLst>
        </pc:picChg>
      </pc:sldChg>
      <pc:sldChg chg="modSp new mod">
        <pc:chgData name="Nichola Welton" userId="33867cc6-3c98-481e-a066-a55221f849bb" providerId="ADAL" clId="{BA3A52D0-D64C-4A2F-A0CF-D8003D97AED7}" dt="2025-04-08T13:36:19.735" v="93" actId="207"/>
        <pc:sldMkLst>
          <pc:docMk/>
          <pc:sldMk cId="1989027433" sldId="418"/>
        </pc:sldMkLst>
        <pc:spChg chg="mod">
          <ac:chgData name="Nichola Welton" userId="33867cc6-3c98-481e-a066-a55221f849bb" providerId="ADAL" clId="{BA3A52D0-D64C-4A2F-A0CF-D8003D97AED7}" dt="2025-04-08T13:36:19.735" v="93" actId="207"/>
          <ac:spMkLst>
            <pc:docMk/>
            <pc:sldMk cId="1989027433" sldId="418"/>
            <ac:spMk id="2" creationId="{3A953C74-17A0-69F6-8DEB-83F7BF893E24}"/>
          </ac:spMkLst>
        </pc:spChg>
        <pc:spChg chg="mod">
          <ac:chgData name="Nichola Welton" userId="33867cc6-3c98-481e-a066-a55221f849bb" providerId="ADAL" clId="{BA3A52D0-D64C-4A2F-A0CF-D8003D97AED7}" dt="2025-04-08T13:36:06.085" v="91"/>
          <ac:spMkLst>
            <pc:docMk/>
            <pc:sldMk cId="1989027433" sldId="418"/>
            <ac:spMk id="3" creationId="{0DFB9D63-B0BD-D10A-AF86-EE044432E825}"/>
          </ac:spMkLst>
        </pc:spChg>
        <pc:spChg chg="mod">
          <ac:chgData name="Nichola Welton" userId="33867cc6-3c98-481e-a066-a55221f849bb" providerId="ADAL" clId="{BA3A52D0-D64C-4A2F-A0CF-D8003D97AED7}" dt="2025-04-08T13:35:48.694" v="90"/>
          <ac:spMkLst>
            <pc:docMk/>
            <pc:sldMk cId="1989027433" sldId="418"/>
            <ac:spMk id="4" creationId="{A16884AA-07A2-825A-8A40-75B3CECD7DAC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9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0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ECAC716-3529-444A-B8CC-59E280386405}" type="doc">
      <dgm:prSet loTypeId="urn:microsoft.com/office/officeart/2005/8/layout/hProcess9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6843071F-FC6C-4C6C-A15F-7756F74216A2}">
      <dgm:prSet/>
      <dgm:spPr/>
      <dgm:t>
        <a:bodyPr/>
        <a:lstStyle/>
        <a:p>
          <a:pPr rtl="0"/>
          <a:r>
            <a:rPr lang="cy-GB" b="1" noProof="0" dirty="0">
              <a:solidFill>
                <a:schemeClr val="tx1"/>
              </a:solidFill>
            </a:rPr>
            <a:t>Lefel israddedig</a:t>
          </a:r>
          <a:r>
            <a:rPr lang="en-US" b="1" dirty="0"/>
            <a:t>: </a:t>
          </a:r>
          <a:r>
            <a:rPr lang="cy-GB" noProof="0" dirty="0"/>
            <a:t>ategu eich pwyntiau gyda ffynonellau priodol ac awdurdodol</a:t>
          </a:r>
        </a:p>
      </dgm:t>
    </dgm:pt>
    <dgm:pt modelId="{8D4C0544-088D-49A4-B13B-36EC0BD09125}" type="parTrans" cxnId="{1C2D6D81-02ED-467F-A8BD-3FE1BBED7D68}">
      <dgm:prSet/>
      <dgm:spPr/>
      <dgm:t>
        <a:bodyPr/>
        <a:lstStyle/>
        <a:p>
          <a:endParaRPr lang="en-US"/>
        </a:p>
      </dgm:t>
    </dgm:pt>
    <dgm:pt modelId="{E6EFAFD2-A17A-4F21-A2F8-B3AAED2B4E74}" type="sibTrans" cxnId="{1C2D6D81-02ED-467F-A8BD-3FE1BBED7D68}">
      <dgm:prSet/>
      <dgm:spPr/>
      <dgm:t>
        <a:bodyPr/>
        <a:lstStyle/>
        <a:p>
          <a:endParaRPr lang="en-US"/>
        </a:p>
      </dgm:t>
    </dgm:pt>
    <dgm:pt modelId="{5175C20F-21A3-449C-A2A1-FF35E8F994F3}">
      <dgm:prSet/>
      <dgm:spPr/>
      <dgm:t>
        <a:bodyPr/>
        <a:lstStyle/>
        <a:p>
          <a:pPr rtl="0"/>
          <a:r>
            <a:rPr lang="cy-GB" b="1" noProof="0" dirty="0">
              <a:solidFill>
                <a:schemeClr val="tx1"/>
              </a:solidFill>
            </a:rPr>
            <a:t>Lefel Meistr</a:t>
          </a:r>
          <a:r>
            <a:rPr lang="en-US" b="1" dirty="0">
              <a:solidFill>
                <a:schemeClr val="tx1"/>
              </a:solidFill>
            </a:rPr>
            <a:t>: </a:t>
          </a:r>
          <a:r>
            <a:rPr lang="cy-GB" noProof="0" dirty="0"/>
            <a:t>dangos eich bod yn deall sut mae gwybodaeth yn cael ei chreu</a:t>
          </a:r>
        </a:p>
      </dgm:t>
    </dgm:pt>
    <dgm:pt modelId="{4EB734E4-F2AB-4477-B43C-C7826AF59C08}" type="parTrans" cxnId="{178C59CE-21ED-4B21-8F93-2364510CD7EC}">
      <dgm:prSet/>
      <dgm:spPr/>
      <dgm:t>
        <a:bodyPr/>
        <a:lstStyle/>
        <a:p>
          <a:endParaRPr lang="en-US"/>
        </a:p>
      </dgm:t>
    </dgm:pt>
    <dgm:pt modelId="{98C2614D-33AA-4CC7-831B-05666334D8C7}" type="sibTrans" cxnId="{178C59CE-21ED-4B21-8F93-2364510CD7EC}">
      <dgm:prSet/>
      <dgm:spPr/>
      <dgm:t>
        <a:bodyPr/>
        <a:lstStyle/>
        <a:p>
          <a:endParaRPr lang="en-US"/>
        </a:p>
      </dgm:t>
    </dgm:pt>
    <dgm:pt modelId="{B8C3530F-6BB7-4723-8CB4-68636B8C8C25}">
      <dgm:prSet/>
      <dgm:spPr/>
      <dgm:t>
        <a:bodyPr/>
        <a:lstStyle/>
        <a:p>
          <a:pPr rtl="0"/>
          <a:r>
            <a:rPr lang="en-US" b="1" dirty="0">
              <a:solidFill>
                <a:schemeClr val="tx1"/>
              </a:solidFill>
            </a:rPr>
            <a:t>Lefel PhD: </a:t>
          </a:r>
          <a:r>
            <a:rPr lang="cy-GB" noProof="0" dirty="0"/>
            <a:t>dangos y gallwch greu gwybodaeth newydd, wreiddiol</a:t>
          </a:r>
        </a:p>
      </dgm:t>
    </dgm:pt>
    <dgm:pt modelId="{B6940075-7943-4903-A5DC-684F65111B12}" type="parTrans" cxnId="{824F9184-B68B-46F2-8D67-5A5E1D8C1CDB}">
      <dgm:prSet/>
      <dgm:spPr/>
      <dgm:t>
        <a:bodyPr/>
        <a:lstStyle/>
        <a:p>
          <a:endParaRPr lang="en-US"/>
        </a:p>
      </dgm:t>
    </dgm:pt>
    <dgm:pt modelId="{727B80A0-C2F5-4CF8-8900-03178F1B3BF0}" type="sibTrans" cxnId="{824F9184-B68B-46F2-8D67-5A5E1D8C1CDB}">
      <dgm:prSet/>
      <dgm:spPr/>
      <dgm:t>
        <a:bodyPr/>
        <a:lstStyle/>
        <a:p>
          <a:endParaRPr lang="en-US"/>
        </a:p>
      </dgm:t>
    </dgm:pt>
    <dgm:pt modelId="{3EF8099D-0CD1-40B9-BC94-7636A50314EF}">
      <dgm:prSet/>
      <dgm:spPr/>
      <dgm:t>
        <a:bodyPr/>
        <a:lstStyle/>
        <a:p>
          <a:pPr rtl="0"/>
          <a:r>
            <a:rPr lang="cy-GB" b="1" noProof="0" dirty="0">
              <a:solidFill>
                <a:schemeClr val="tx1"/>
              </a:solidFill>
            </a:rPr>
            <a:t>Academydd proffesiynol: </a:t>
          </a:r>
          <a:r>
            <a:rPr lang="cy-GB" noProof="0" dirty="0"/>
            <a:t>adolygu  cymheiriaid, adeiladu corff cydlynol o waith eich hun a sicrhau gwaith pobl eraill</a:t>
          </a:r>
        </a:p>
      </dgm:t>
    </dgm:pt>
    <dgm:pt modelId="{973834CA-94BC-417E-846C-093876F4F929}" type="parTrans" cxnId="{8203471D-5F9C-4DAF-B063-E883AC0CEFE5}">
      <dgm:prSet/>
      <dgm:spPr/>
      <dgm:t>
        <a:bodyPr/>
        <a:lstStyle/>
        <a:p>
          <a:endParaRPr lang="en-US"/>
        </a:p>
      </dgm:t>
    </dgm:pt>
    <dgm:pt modelId="{14FD2AE4-E16A-4D01-8BA5-674FFC9E8E7F}" type="sibTrans" cxnId="{8203471D-5F9C-4DAF-B063-E883AC0CEFE5}">
      <dgm:prSet/>
      <dgm:spPr/>
      <dgm:t>
        <a:bodyPr/>
        <a:lstStyle/>
        <a:p>
          <a:endParaRPr lang="en-US"/>
        </a:p>
      </dgm:t>
    </dgm:pt>
    <dgm:pt modelId="{685D08D2-48BA-45C9-96CA-A0B712DAB514}" type="pres">
      <dgm:prSet presAssocID="{BECAC716-3529-444A-B8CC-59E280386405}" presName="CompostProcess" presStyleCnt="0">
        <dgm:presLayoutVars>
          <dgm:dir/>
          <dgm:resizeHandles val="exact"/>
        </dgm:presLayoutVars>
      </dgm:prSet>
      <dgm:spPr/>
    </dgm:pt>
    <dgm:pt modelId="{C936D9C3-9978-4235-90D9-2EB5A4E5CF1E}" type="pres">
      <dgm:prSet presAssocID="{BECAC716-3529-444A-B8CC-59E280386405}" presName="arrow" presStyleLbl="bgShp" presStyleIdx="0" presStyleCnt="1" custLinFactNeighborX="170"/>
      <dgm:spPr/>
    </dgm:pt>
    <dgm:pt modelId="{4539CB34-A478-4A0C-A722-5E14C5C9FCA2}" type="pres">
      <dgm:prSet presAssocID="{BECAC716-3529-444A-B8CC-59E280386405}" presName="linearProcess" presStyleCnt="0"/>
      <dgm:spPr/>
    </dgm:pt>
    <dgm:pt modelId="{DCCD56C8-9376-41B2-A86E-1C0976407C4C}" type="pres">
      <dgm:prSet presAssocID="{6843071F-FC6C-4C6C-A15F-7756F74216A2}" presName="textNode" presStyleLbl="node1" presStyleIdx="0" presStyleCnt="4">
        <dgm:presLayoutVars>
          <dgm:bulletEnabled val="1"/>
        </dgm:presLayoutVars>
      </dgm:prSet>
      <dgm:spPr/>
    </dgm:pt>
    <dgm:pt modelId="{C9C7BD25-A72C-4595-8374-660B42A524C9}" type="pres">
      <dgm:prSet presAssocID="{E6EFAFD2-A17A-4F21-A2F8-B3AAED2B4E74}" presName="sibTrans" presStyleCnt="0"/>
      <dgm:spPr/>
    </dgm:pt>
    <dgm:pt modelId="{9214D6A5-614C-41A4-BBA3-9CA03FD7EFE1}" type="pres">
      <dgm:prSet presAssocID="{5175C20F-21A3-449C-A2A1-FF35E8F994F3}" presName="textNode" presStyleLbl="node1" presStyleIdx="1" presStyleCnt="4">
        <dgm:presLayoutVars>
          <dgm:bulletEnabled val="1"/>
        </dgm:presLayoutVars>
      </dgm:prSet>
      <dgm:spPr/>
    </dgm:pt>
    <dgm:pt modelId="{C0E38A27-CFF3-4F2F-9860-8D3039978266}" type="pres">
      <dgm:prSet presAssocID="{98C2614D-33AA-4CC7-831B-05666334D8C7}" presName="sibTrans" presStyleCnt="0"/>
      <dgm:spPr/>
    </dgm:pt>
    <dgm:pt modelId="{6ED4ACAC-2AAF-4382-A7AD-3963DBAB857D}" type="pres">
      <dgm:prSet presAssocID="{B8C3530F-6BB7-4723-8CB4-68636B8C8C25}" presName="textNode" presStyleLbl="node1" presStyleIdx="2" presStyleCnt="4">
        <dgm:presLayoutVars>
          <dgm:bulletEnabled val="1"/>
        </dgm:presLayoutVars>
      </dgm:prSet>
      <dgm:spPr/>
    </dgm:pt>
    <dgm:pt modelId="{B75C611D-5DC3-4209-BEF6-7D74EF954DFF}" type="pres">
      <dgm:prSet presAssocID="{727B80A0-C2F5-4CF8-8900-03178F1B3BF0}" presName="sibTrans" presStyleCnt="0"/>
      <dgm:spPr/>
    </dgm:pt>
    <dgm:pt modelId="{D5C80EB4-4EAB-45CF-AAC4-1EF83B880254}" type="pres">
      <dgm:prSet presAssocID="{3EF8099D-0CD1-40B9-BC94-7636A50314EF}" presName="textNode" presStyleLbl="node1" presStyleIdx="3" presStyleCnt="4">
        <dgm:presLayoutVars>
          <dgm:bulletEnabled val="1"/>
        </dgm:presLayoutVars>
      </dgm:prSet>
      <dgm:spPr/>
    </dgm:pt>
  </dgm:ptLst>
  <dgm:cxnLst>
    <dgm:cxn modelId="{8203471D-5F9C-4DAF-B063-E883AC0CEFE5}" srcId="{BECAC716-3529-444A-B8CC-59E280386405}" destId="{3EF8099D-0CD1-40B9-BC94-7636A50314EF}" srcOrd="3" destOrd="0" parTransId="{973834CA-94BC-417E-846C-093876F4F929}" sibTransId="{14FD2AE4-E16A-4D01-8BA5-674FFC9E8E7F}"/>
    <dgm:cxn modelId="{98ABCB3E-C759-4176-A1A0-A277BF73B0FD}" type="presOf" srcId="{6843071F-FC6C-4C6C-A15F-7756F74216A2}" destId="{DCCD56C8-9376-41B2-A86E-1C0976407C4C}" srcOrd="0" destOrd="0" presId="urn:microsoft.com/office/officeart/2005/8/layout/hProcess9"/>
    <dgm:cxn modelId="{92D43462-1540-4430-857B-3982176E34AD}" type="presOf" srcId="{5175C20F-21A3-449C-A2A1-FF35E8F994F3}" destId="{9214D6A5-614C-41A4-BBA3-9CA03FD7EFE1}" srcOrd="0" destOrd="0" presId="urn:microsoft.com/office/officeart/2005/8/layout/hProcess9"/>
    <dgm:cxn modelId="{1C2D6D81-02ED-467F-A8BD-3FE1BBED7D68}" srcId="{BECAC716-3529-444A-B8CC-59E280386405}" destId="{6843071F-FC6C-4C6C-A15F-7756F74216A2}" srcOrd="0" destOrd="0" parTransId="{8D4C0544-088D-49A4-B13B-36EC0BD09125}" sibTransId="{E6EFAFD2-A17A-4F21-A2F8-B3AAED2B4E74}"/>
    <dgm:cxn modelId="{824F9184-B68B-46F2-8D67-5A5E1D8C1CDB}" srcId="{BECAC716-3529-444A-B8CC-59E280386405}" destId="{B8C3530F-6BB7-4723-8CB4-68636B8C8C25}" srcOrd="2" destOrd="0" parTransId="{B6940075-7943-4903-A5DC-684F65111B12}" sibTransId="{727B80A0-C2F5-4CF8-8900-03178F1B3BF0}"/>
    <dgm:cxn modelId="{6D7743A4-5E28-4570-82CF-B0BD7ADDEDA8}" type="presOf" srcId="{B8C3530F-6BB7-4723-8CB4-68636B8C8C25}" destId="{6ED4ACAC-2AAF-4382-A7AD-3963DBAB857D}" srcOrd="0" destOrd="0" presId="urn:microsoft.com/office/officeart/2005/8/layout/hProcess9"/>
    <dgm:cxn modelId="{A2E3B1A4-0E47-4720-92C6-528BACE93089}" type="presOf" srcId="{3EF8099D-0CD1-40B9-BC94-7636A50314EF}" destId="{D5C80EB4-4EAB-45CF-AAC4-1EF83B880254}" srcOrd="0" destOrd="0" presId="urn:microsoft.com/office/officeart/2005/8/layout/hProcess9"/>
    <dgm:cxn modelId="{8E17A0AC-C676-4759-A72B-8A5A13BDBCFD}" type="presOf" srcId="{BECAC716-3529-444A-B8CC-59E280386405}" destId="{685D08D2-48BA-45C9-96CA-A0B712DAB514}" srcOrd="0" destOrd="0" presId="urn:microsoft.com/office/officeart/2005/8/layout/hProcess9"/>
    <dgm:cxn modelId="{178C59CE-21ED-4B21-8F93-2364510CD7EC}" srcId="{BECAC716-3529-444A-B8CC-59E280386405}" destId="{5175C20F-21A3-449C-A2A1-FF35E8F994F3}" srcOrd="1" destOrd="0" parTransId="{4EB734E4-F2AB-4477-B43C-C7826AF59C08}" sibTransId="{98C2614D-33AA-4CC7-831B-05666334D8C7}"/>
    <dgm:cxn modelId="{3ED4A3B8-B977-459E-9C3D-8BD9C7342DD4}" type="presParOf" srcId="{685D08D2-48BA-45C9-96CA-A0B712DAB514}" destId="{C936D9C3-9978-4235-90D9-2EB5A4E5CF1E}" srcOrd="0" destOrd="0" presId="urn:microsoft.com/office/officeart/2005/8/layout/hProcess9"/>
    <dgm:cxn modelId="{B8A6A150-5C01-461A-B311-7EE5B16317EF}" type="presParOf" srcId="{685D08D2-48BA-45C9-96CA-A0B712DAB514}" destId="{4539CB34-A478-4A0C-A722-5E14C5C9FCA2}" srcOrd="1" destOrd="0" presId="urn:microsoft.com/office/officeart/2005/8/layout/hProcess9"/>
    <dgm:cxn modelId="{D881C960-E138-4609-8873-B058046DCE2E}" type="presParOf" srcId="{4539CB34-A478-4A0C-A722-5E14C5C9FCA2}" destId="{DCCD56C8-9376-41B2-A86E-1C0976407C4C}" srcOrd="0" destOrd="0" presId="urn:microsoft.com/office/officeart/2005/8/layout/hProcess9"/>
    <dgm:cxn modelId="{54156B8E-2289-4242-A51C-6DA33694A153}" type="presParOf" srcId="{4539CB34-A478-4A0C-A722-5E14C5C9FCA2}" destId="{C9C7BD25-A72C-4595-8374-660B42A524C9}" srcOrd="1" destOrd="0" presId="urn:microsoft.com/office/officeart/2005/8/layout/hProcess9"/>
    <dgm:cxn modelId="{8D569986-A298-4519-9BAE-335970C26327}" type="presParOf" srcId="{4539CB34-A478-4A0C-A722-5E14C5C9FCA2}" destId="{9214D6A5-614C-41A4-BBA3-9CA03FD7EFE1}" srcOrd="2" destOrd="0" presId="urn:microsoft.com/office/officeart/2005/8/layout/hProcess9"/>
    <dgm:cxn modelId="{98CC692D-3FFF-499A-992A-525074254FE9}" type="presParOf" srcId="{4539CB34-A478-4A0C-A722-5E14C5C9FCA2}" destId="{C0E38A27-CFF3-4F2F-9860-8D3039978266}" srcOrd="3" destOrd="0" presId="urn:microsoft.com/office/officeart/2005/8/layout/hProcess9"/>
    <dgm:cxn modelId="{80471AC5-BD52-404A-8659-D0B470F06D6D}" type="presParOf" srcId="{4539CB34-A478-4A0C-A722-5E14C5C9FCA2}" destId="{6ED4ACAC-2AAF-4382-A7AD-3963DBAB857D}" srcOrd="4" destOrd="0" presId="urn:microsoft.com/office/officeart/2005/8/layout/hProcess9"/>
    <dgm:cxn modelId="{5973F1E6-1A18-4A32-87F5-99FD73C94385}" type="presParOf" srcId="{4539CB34-A478-4A0C-A722-5E14C5C9FCA2}" destId="{B75C611D-5DC3-4209-BEF6-7D74EF954DFF}" srcOrd="5" destOrd="0" presId="urn:microsoft.com/office/officeart/2005/8/layout/hProcess9"/>
    <dgm:cxn modelId="{A2947D8F-6A25-46F1-99AA-BC3633F3CD82}" type="presParOf" srcId="{4539CB34-A478-4A0C-A722-5E14C5C9FCA2}" destId="{D5C80EB4-4EAB-45CF-AAC4-1EF83B880254}" srcOrd="6" destOrd="0" presId="urn:microsoft.com/office/officeart/2005/8/layout/hProcess9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ECAC716-3529-444A-B8CC-59E280386405}" type="doc">
      <dgm:prSet loTypeId="urn:microsoft.com/office/officeart/2005/8/layout/hProcess9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6843071F-FC6C-4C6C-A15F-7756F74216A2}">
      <dgm:prSet/>
      <dgm:spPr/>
      <dgm:t>
        <a:bodyPr/>
        <a:lstStyle/>
        <a:p>
          <a:pPr rtl="0"/>
          <a:r>
            <a:rPr lang="en-US" b="1" dirty="0">
              <a:solidFill>
                <a:schemeClr val="tx1"/>
              </a:solidFill>
            </a:rPr>
            <a:t>Undergraduate level</a:t>
          </a:r>
          <a:r>
            <a:rPr lang="en-US" b="1" dirty="0"/>
            <a:t>: </a:t>
          </a:r>
          <a:r>
            <a:rPr lang="en-US" dirty="0"/>
            <a:t>backing your points up with  appropriate, authoritative sources</a:t>
          </a:r>
          <a:endParaRPr lang="en-GB" dirty="0"/>
        </a:p>
      </dgm:t>
    </dgm:pt>
    <dgm:pt modelId="{8D4C0544-088D-49A4-B13B-36EC0BD09125}" type="parTrans" cxnId="{1C2D6D81-02ED-467F-A8BD-3FE1BBED7D68}">
      <dgm:prSet/>
      <dgm:spPr/>
      <dgm:t>
        <a:bodyPr/>
        <a:lstStyle/>
        <a:p>
          <a:endParaRPr lang="en-US"/>
        </a:p>
      </dgm:t>
    </dgm:pt>
    <dgm:pt modelId="{E6EFAFD2-A17A-4F21-A2F8-B3AAED2B4E74}" type="sibTrans" cxnId="{1C2D6D81-02ED-467F-A8BD-3FE1BBED7D68}">
      <dgm:prSet/>
      <dgm:spPr/>
      <dgm:t>
        <a:bodyPr/>
        <a:lstStyle/>
        <a:p>
          <a:endParaRPr lang="en-US"/>
        </a:p>
      </dgm:t>
    </dgm:pt>
    <dgm:pt modelId="{5175C20F-21A3-449C-A2A1-FF35E8F994F3}">
      <dgm:prSet/>
      <dgm:spPr/>
      <dgm:t>
        <a:bodyPr/>
        <a:lstStyle/>
        <a:p>
          <a:pPr rtl="0"/>
          <a:r>
            <a:rPr lang="en-US" b="1" dirty="0">
              <a:solidFill>
                <a:schemeClr val="tx1"/>
              </a:solidFill>
            </a:rPr>
            <a:t>Masters Level: </a:t>
          </a:r>
          <a:r>
            <a:rPr lang="en-US" dirty="0"/>
            <a:t>demonstrating that you understand how knowledge is created</a:t>
          </a:r>
          <a:endParaRPr lang="en-GB" dirty="0"/>
        </a:p>
      </dgm:t>
    </dgm:pt>
    <dgm:pt modelId="{4EB734E4-F2AB-4477-B43C-C7826AF59C08}" type="parTrans" cxnId="{178C59CE-21ED-4B21-8F93-2364510CD7EC}">
      <dgm:prSet/>
      <dgm:spPr/>
      <dgm:t>
        <a:bodyPr/>
        <a:lstStyle/>
        <a:p>
          <a:endParaRPr lang="en-US"/>
        </a:p>
      </dgm:t>
    </dgm:pt>
    <dgm:pt modelId="{98C2614D-33AA-4CC7-831B-05666334D8C7}" type="sibTrans" cxnId="{178C59CE-21ED-4B21-8F93-2364510CD7EC}">
      <dgm:prSet/>
      <dgm:spPr/>
      <dgm:t>
        <a:bodyPr/>
        <a:lstStyle/>
        <a:p>
          <a:endParaRPr lang="en-US"/>
        </a:p>
      </dgm:t>
    </dgm:pt>
    <dgm:pt modelId="{B8C3530F-6BB7-4723-8CB4-68636B8C8C25}">
      <dgm:prSet/>
      <dgm:spPr/>
      <dgm:t>
        <a:bodyPr/>
        <a:lstStyle/>
        <a:p>
          <a:pPr rtl="0"/>
          <a:r>
            <a:rPr lang="en-US" b="1" dirty="0">
              <a:solidFill>
                <a:schemeClr val="tx1"/>
              </a:solidFill>
            </a:rPr>
            <a:t>PhD Level: </a:t>
          </a:r>
          <a:r>
            <a:rPr lang="en-US" dirty="0"/>
            <a:t>demonstrating that you can create new, original knowledge</a:t>
          </a:r>
          <a:endParaRPr lang="en-GB" dirty="0"/>
        </a:p>
      </dgm:t>
    </dgm:pt>
    <dgm:pt modelId="{B6940075-7943-4903-A5DC-684F65111B12}" type="parTrans" cxnId="{824F9184-B68B-46F2-8D67-5A5E1D8C1CDB}">
      <dgm:prSet/>
      <dgm:spPr/>
      <dgm:t>
        <a:bodyPr/>
        <a:lstStyle/>
        <a:p>
          <a:endParaRPr lang="en-US"/>
        </a:p>
      </dgm:t>
    </dgm:pt>
    <dgm:pt modelId="{727B80A0-C2F5-4CF8-8900-03178F1B3BF0}" type="sibTrans" cxnId="{824F9184-B68B-46F2-8D67-5A5E1D8C1CDB}">
      <dgm:prSet/>
      <dgm:spPr/>
      <dgm:t>
        <a:bodyPr/>
        <a:lstStyle/>
        <a:p>
          <a:endParaRPr lang="en-US"/>
        </a:p>
      </dgm:t>
    </dgm:pt>
    <dgm:pt modelId="{3EF8099D-0CD1-40B9-BC94-7636A50314EF}">
      <dgm:prSet/>
      <dgm:spPr/>
      <dgm:t>
        <a:bodyPr/>
        <a:lstStyle/>
        <a:p>
          <a:pPr rtl="0"/>
          <a:r>
            <a:rPr lang="en-US" b="1" dirty="0">
              <a:solidFill>
                <a:schemeClr val="tx1"/>
              </a:solidFill>
            </a:rPr>
            <a:t>Professional academic: </a:t>
          </a:r>
          <a:r>
            <a:rPr lang="en-US" dirty="0"/>
            <a:t>peer review, building a coherent body of work of your own and assuring others’ work</a:t>
          </a:r>
          <a:endParaRPr lang="en-GB" dirty="0"/>
        </a:p>
      </dgm:t>
    </dgm:pt>
    <dgm:pt modelId="{973834CA-94BC-417E-846C-093876F4F929}" type="parTrans" cxnId="{8203471D-5F9C-4DAF-B063-E883AC0CEFE5}">
      <dgm:prSet/>
      <dgm:spPr/>
      <dgm:t>
        <a:bodyPr/>
        <a:lstStyle/>
        <a:p>
          <a:endParaRPr lang="en-US"/>
        </a:p>
      </dgm:t>
    </dgm:pt>
    <dgm:pt modelId="{14FD2AE4-E16A-4D01-8BA5-674FFC9E8E7F}" type="sibTrans" cxnId="{8203471D-5F9C-4DAF-B063-E883AC0CEFE5}">
      <dgm:prSet/>
      <dgm:spPr/>
      <dgm:t>
        <a:bodyPr/>
        <a:lstStyle/>
        <a:p>
          <a:endParaRPr lang="en-US"/>
        </a:p>
      </dgm:t>
    </dgm:pt>
    <dgm:pt modelId="{685D08D2-48BA-45C9-96CA-A0B712DAB514}" type="pres">
      <dgm:prSet presAssocID="{BECAC716-3529-444A-B8CC-59E280386405}" presName="CompostProcess" presStyleCnt="0">
        <dgm:presLayoutVars>
          <dgm:dir/>
          <dgm:resizeHandles val="exact"/>
        </dgm:presLayoutVars>
      </dgm:prSet>
      <dgm:spPr/>
    </dgm:pt>
    <dgm:pt modelId="{C936D9C3-9978-4235-90D9-2EB5A4E5CF1E}" type="pres">
      <dgm:prSet presAssocID="{BECAC716-3529-444A-B8CC-59E280386405}" presName="arrow" presStyleLbl="bgShp" presStyleIdx="0" presStyleCnt="1" custLinFactNeighborX="170"/>
      <dgm:spPr/>
    </dgm:pt>
    <dgm:pt modelId="{4539CB34-A478-4A0C-A722-5E14C5C9FCA2}" type="pres">
      <dgm:prSet presAssocID="{BECAC716-3529-444A-B8CC-59E280386405}" presName="linearProcess" presStyleCnt="0"/>
      <dgm:spPr/>
    </dgm:pt>
    <dgm:pt modelId="{DCCD56C8-9376-41B2-A86E-1C0976407C4C}" type="pres">
      <dgm:prSet presAssocID="{6843071F-FC6C-4C6C-A15F-7756F74216A2}" presName="textNode" presStyleLbl="node1" presStyleIdx="0" presStyleCnt="4">
        <dgm:presLayoutVars>
          <dgm:bulletEnabled val="1"/>
        </dgm:presLayoutVars>
      </dgm:prSet>
      <dgm:spPr/>
    </dgm:pt>
    <dgm:pt modelId="{C9C7BD25-A72C-4595-8374-660B42A524C9}" type="pres">
      <dgm:prSet presAssocID="{E6EFAFD2-A17A-4F21-A2F8-B3AAED2B4E74}" presName="sibTrans" presStyleCnt="0"/>
      <dgm:spPr/>
    </dgm:pt>
    <dgm:pt modelId="{9214D6A5-614C-41A4-BBA3-9CA03FD7EFE1}" type="pres">
      <dgm:prSet presAssocID="{5175C20F-21A3-449C-A2A1-FF35E8F994F3}" presName="textNode" presStyleLbl="node1" presStyleIdx="1" presStyleCnt="4">
        <dgm:presLayoutVars>
          <dgm:bulletEnabled val="1"/>
        </dgm:presLayoutVars>
      </dgm:prSet>
      <dgm:spPr/>
    </dgm:pt>
    <dgm:pt modelId="{C0E38A27-CFF3-4F2F-9860-8D3039978266}" type="pres">
      <dgm:prSet presAssocID="{98C2614D-33AA-4CC7-831B-05666334D8C7}" presName="sibTrans" presStyleCnt="0"/>
      <dgm:spPr/>
    </dgm:pt>
    <dgm:pt modelId="{6ED4ACAC-2AAF-4382-A7AD-3963DBAB857D}" type="pres">
      <dgm:prSet presAssocID="{B8C3530F-6BB7-4723-8CB4-68636B8C8C25}" presName="textNode" presStyleLbl="node1" presStyleIdx="2" presStyleCnt="4">
        <dgm:presLayoutVars>
          <dgm:bulletEnabled val="1"/>
        </dgm:presLayoutVars>
      </dgm:prSet>
      <dgm:spPr/>
    </dgm:pt>
    <dgm:pt modelId="{B75C611D-5DC3-4209-BEF6-7D74EF954DFF}" type="pres">
      <dgm:prSet presAssocID="{727B80A0-C2F5-4CF8-8900-03178F1B3BF0}" presName="sibTrans" presStyleCnt="0"/>
      <dgm:spPr/>
    </dgm:pt>
    <dgm:pt modelId="{D5C80EB4-4EAB-45CF-AAC4-1EF83B880254}" type="pres">
      <dgm:prSet presAssocID="{3EF8099D-0CD1-40B9-BC94-7636A50314EF}" presName="textNode" presStyleLbl="node1" presStyleIdx="3" presStyleCnt="4">
        <dgm:presLayoutVars>
          <dgm:bulletEnabled val="1"/>
        </dgm:presLayoutVars>
      </dgm:prSet>
      <dgm:spPr/>
    </dgm:pt>
  </dgm:ptLst>
  <dgm:cxnLst>
    <dgm:cxn modelId="{8203471D-5F9C-4DAF-B063-E883AC0CEFE5}" srcId="{BECAC716-3529-444A-B8CC-59E280386405}" destId="{3EF8099D-0CD1-40B9-BC94-7636A50314EF}" srcOrd="3" destOrd="0" parTransId="{973834CA-94BC-417E-846C-093876F4F929}" sibTransId="{14FD2AE4-E16A-4D01-8BA5-674FFC9E8E7F}"/>
    <dgm:cxn modelId="{98ABCB3E-C759-4176-A1A0-A277BF73B0FD}" type="presOf" srcId="{6843071F-FC6C-4C6C-A15F-7756F74216A2}" destId="{DCCD56C8-9376-41B2-A86E-1C0976407C4C}" srcOrd="0" destOrd="0" presId="urn:microsoft.com/office/officeart/2005/8/layout/hProcess9"/>
    <dgm:cxn modelId="{92D43462-1540-4430-857B-3982176E34AD}" type="presOf" srcId="{5175C20F-21A3-449C-A2A1-FF35E8F994F3}" destId="{9214D6A5-614C-41A4-BBA3-9CA03FD7EFE1}" srcOrd="0" destOrd="0" presId="urn:microsoft.com/office/officeart/2005/8/layout/hProcess9"/>
    <dgm:cxn modelId="{1C2D6D81-02ED-467F-A8BD-3FE1BBED7D68}" srcId="{BECAC716-3529-444A-B8CC-59E280386405}" destId="{6843071F-FC6C-4C6C-A15F-7756F74216A2}" srcOrd="0" destOrd="0" parTransId="{8D4C0544-088D-49A4-B13B-36EC0BD09125}" sibTransId="{E6EFAFD2-A17A-4F21-A2F8-B3AAED2B4E74}"/>
    <dgm:cxn modelId="{824F9184-B68B-46F2-8D67-5A5E1D8C1CDB}" srcId="{BECAC716-3529-444A-B8CC-59E280386405}" destId="{B8C3530F-6BB7-4723-8CB4-68636B8C8C25}" srcOrd="2" destOrd="0" parTransId="{B6940075-7943-4903-A5DC-684F65111B12}" sibTransId="{727B80A0-C2F5-4CF8-8900-03178F1B3BF0}"/>
    <dgm:cxn modelId="{6D7743A4-5E28-4570-82CF-B0BD7ADDEDA8}" type="presOf" srcId="{B8C3530F-6BB7-4723-8CB4-68636B8C8C25}" destId="{6ED4ACAC-2AAF-4382-A7AD-3963DBAB857D}" srcOrd="0" destOrd="0" presId="urn:microsoft.com/office/officeart/2005/8/layout/hProcess9"/>
    <dgm:cxn modelId="{A2E3B1A4-0E47-4720-92C6-528BACE93089}" type="presOf" srcId="{3EF8099D-0CD1-40B9-BC94-7636A50314EF}" destId="{D5C80EB4-4EAB-45CF-AAC4-1EF83B880254}" srcOrd="0" destOrd="0" presId="urn:microsoft.com/office/officeart/2005/8/layout/hProcess9"/>
    <dgm:cxn modelId="{8E17A0AC-C676-4759-A72B-8A5A13BDBCFD}" type="presOf" srcId="{BECAC716-3529-444A-B8CC-59E280386405}" destId="{685D08D2-48BA-45C9-96CA-A0B712DAB514}" srcOrd="0" destOrd="0" presId="urn:microsoft.com/office/officeart/2005/8/layout/hProcess9"/>
    <dgm:cxn modelId="{178C59CE-21ED-4B21-8F93-2364510CD7EC}" srcId="{BECAC716-3529-444A-B8CC-59E280386405}" destId="{5175C20F-21A3-449C-A2A1-FF35E8F994F3}" srcOrd="1" destOrd="0" parTransId="{4EB734E4-F2AB-4477-B43C-C7826AF59C08}" sibTransId="{98C2614D-33AA-4CC7-831B-05666334D8C7}"/>
    <dgm:cxn modelId="{3ED4A3B8-B977-459E-9C3D-8BD9C7342DD4}" type="presParOf" srcId="{685D08D2-48BA-45C9-96CA-A0B712DAB514}" destId="{C936D9C3-9978-4235-90D9-2EB5A4E5CF1E}" srcOrd="0" destOrd="0" presId="urn:microsoft.com/office/officeart/2005/8/layout/hProcess9"/>
    <dgm:cxn modelId="{B8A6A150-5C01-461A-B311-7EE5B16317EF}" type="presParOf" srcId="{685D08D2-48BA-45C9-96CA-A0B712DAB514}" destId="{4539CB34-A478-4A0C-A722-5E14C5C9FCA2}" srcOrd="1" destOrd="0" presId="urn:microsoft.com/office/officeart/2005/8/layout/hProcess9"/>
    <dgm:cxn modelId="{D881C960-E138-4609-8873-B058046DCE2E}" type="presParOf" srcId="{4539CB34-A478-4A0C-A722-5E14C5C9FCA2}" destId="{DCCD56C8-9376-41B2-A86E-1C0976407C4C}" srcOrd="0" destOrd="0" presId="urn:microsoft.com/office/officeart/2005/8/layout/hProcess9"/>
    <dgm:cxn modelId="{54156B8E-2289-4242-A51C-6DA33694A153}" type="presParOf" srcId="{4539CB34-A478-4A0C-A722-5E14C5C9FCA2}" destId="{C9C7BD25-A72C-4595-8374-660B42A524C9}" srcOrd="1" destOrd="0" presId="urn:microsoft.com/office/officeart/2005/8/layout/hProcess9"/>
    <dgm:cxn modelId="{8D569986-A298-4519-9BAE-335970C26327}" type="presParOf" srcId="{4539CB34-A478-4A0C-A722-5E14C5C9FCA2}" destId="{9214D6A5-614C-41A4-BBA3-9CA03FD7EFE1}" srcOrd="2" destOrd="0" presId="urn:microsoft.com/office/officeart/2005/8/layout/hProcess9"/>
    <dgm:cxn modelId="{98CC692D-3FFF-499A-992A-525074254FE9}" type="presParOf" srcId="{4539CB34-A478-4A0C-A722-5E14C5C9FCA2}" destId="{C0E38A27-CFF3-4F2F-9860-8D3039978266}" srcOrd="3" destOrd="0" presId="urn:microsoft.com/office/officeart/2005/8/layout/hProcess9"/>
    <dgm:cxn modelId="{80471AC5-BD52-404A-8659-D0B470F06D6D}" type="presParOf" srcId="{4539CB34-A478-4A0C-A722-5E14C5C9FCA2}" destId="{6ED4ACAC-2AAF-4382-A7AD-3963DBAB857D}" srcOrd="4" destOrd="0" presId="urn:microsoft.com/office/officeart/2005/8/layout/hProcess9"/>
    <dgm:cxn modelId="{5973F1E6-1A18-4A32-87F5-99FD73C94385}" type="presParOf" srcId="{4539CB34-A478-4A0C-A722-5E14C5C9FCA2}" destId="{B75C611D-5DC3-4209-BEF6-7D74EF954DFF}" srcOrd="5" destOrd="0" presId="urn:microsoft.com/office/officeart/2005/8/layout/hProcess9"/>
    <dgm:cxn modelId="{A2947D8F-6A25-46F1-99AA-BC3633F3CD82}" type="presParOf" srcId="{4539CB34-A478-4A0C-A722-5E14C5C9FCA2}" destId="{D5C80EB4-4EAB-45CF-AAC4-1EF83B880254}" srcOrd="6" destOrd="0" presId="urn:microsoft.com/office/officeart/2005/8/layout/hProcess9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0CB4B51A-7A65-43F7-A46A-AE1A2D413ABE}" type="doc">
      <dgm:prSet loTypeId="urn:microsoft.com/office/officeart/2005/8/layout/vList2" loCatId="list" qsTypeId="urn:microsoft.com/office/officeart/2005/8/quickstyle/simple1" qsCatId="simple" csTypeId="urn:microsoft.com/office/officeart/2005/8/colors/colorful3" csCatId="colorful" phldr="1"/>
      <dgm:spPr/>
      <dgm:t>
        <a:bodyPr/>
        <a:lstStyle/>
        <a:p>
          <a:endParaRPr lang="en-GB"/>
        </a:p>
      </dgm:t>
    </dgm:pt>
    <dgm:pt modelId="{BEC6ACDC-C07F-4167-91BB-E8FFB14E3933}">
      <dgm:prSet/>
      <dgm:spPr/>
      <dgm:t>
        <a:bodyPr/>
        <a:lstStyle/>
        <a:p>
          <a:r>
            <a:rPr lang="cy-GB" noProof="0" dirty="0"/>
            <a:t>Pam mae mor bwysig ysgrifennu'n feirniadol?!</a:t>
          </a:r>
        </a:p>
      </dgm:t>
    </dgm:pt>
    <dgm:pt modelId="{B00F4203-FF70-416A-9B39-8FF1DCE89447}" type="parTrans" cxnId="{AE4D1A2A-4C8B-4A23-BF47-B13B8DCC3398}">
      <dgm:prSet/>
      <dgm:spPr/>
      <dgm:t>
        <a:bodyPr/>
        <a:lstStyle/>
        <a:p>
          <a:endParaRPr lang="en-GB"/>
        </a:p>
      </dgm:t>
    </dgm:pt>
    <dgm:pt modelId="{C357ABB6-4AFE-45AC-946E-90C4D772DC65}" type="sibTrans" cxnId="{AE4D1A2A-4C8B-4A23-BF47-B13B8DCC3398}">
      <dgm:prSet/>
      <dgm:spPr/>
      <dgm:t>
        <a:bodyPr/>
        <a:lstStyle/>
        <a:p>
          <a:endParaRPr lang="en-GB"/>
        </a:p>
      </dgm:t>
    </dgm:pt>
    <dgm:pt modelId="{0672347F-7395-4A42-996A-FF86A687E289}" type="pres">
      <dgm:prSet presAssocID="{0CB4B51A-7A65-43F7-A46A-AE1A2D413ABE}" presName="linear" presStyleCnt="0">
        <dgm:presLayoutVars>
          <dgm:animLvl val="lvl"/>
          <dgm:resizeHandles val="exact"/>
        </dgm:presLayoutVars>
      </dgm:prSet>
      <dgm:spPr/>
    </dgm:pt>
    <dgm:pt modelId="{884A4D26-1972-4A5B-819E-8FB2CA2A9495}" type="pres">
      <dgm:prSet presAssocID="{BEC6ACDC-C07F-4167-91BB-E8FFB14E3933}" presName="parentText" presStyleLbl="node1" presStyleIdx="0" presStyleCnt="1">
        <dgm:presLayoutVars>
          <dgm:chMax val="0"/>
          <dgm:bulletEnabled val="1"/>
        </dgm:presLayoutVars>
      </dgm:prSet>
      <dgm:spPr/>
    </dgm:pt>
  </dgm:ptLst>
  <dgm:cxnLst>
    <dgm:cxn modelId="{80A6D519-AD4F-4E80-9616-762EEC8A7224}" type="presOf" srcId="{0CB4B51A-7A65-43F7-A46A-AE1A2D413ABE}" destId="{0672347F-7395-4A42-996A-FF86A687E289}" srcOrd="0" destOrd="0" presId="urn:microsoft.com/office/officeart/2005/8/layout/vList2"/>
    <dgm:cxn modelId="{3D0D7C20-A189-46F0-AE48-2C609E8FDA91}" type="presOf" srcId="{BEC6ACDC-C07F-4167-91BB-E8FFB14E3933}" destId="{884A4D26-1972-4A5B-819E-8FB2CA2A9495}" srcOrd="0" destOrd="0" presId="urn:microsoft.com/office/officeart/2005/8/layout/vList2"/>
    <dgm:cxn modelId="{AE4D1A2A-4C8B-4A23-BF47-B13B8DCC3398}" srcId="{0CB4B51A-7A65-43F7-A46A-AE1A2D413ABE}" destId="{BEC6ACDC-C07F-4167-91BB-E8FFB14E3933}" srcOrd="0" destOrd="0" parTransId="{B00F4203-FF70-416A-9B39-8FF1DCE89447}" sibTransId="{C357ABB6-4AFE-45AC-946E-90C4D772DC65}"/>
    <dgm:cxn modelId="{249C9CF7-1CCD-4A3B-BCD9-F53F72A2DB3E}" type="presParOf" srcId="{0672347F-7395-4A42-996A-FF86A687E289}" destId="{884A4D26-1972-4A5B-819E-8FB2CA2A9495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FBA3C01A-4EEC-42CC-BC26-880F3E9F4B1D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GB"/>
        </a:p>
      </dgm:t>
    </dgm:pt>
    <dgm:pt modelId="{7C29EB46-2F42-42DD-BBF7-825E84996814}">
      <dgm:prSet/>
      <dgm:spPr/>
      <dgm:t>
        <a:bodyPr/>
        <a:lstStyle/>
        <a:p>
          <a:r>
            <a:rPr lang="en-GB"/>
            <a:t>Why is it so important to write critically?! </a:t>
          </a:r>
        </a:p>
      </dgm:t>
    </dgm:pt>
    <dgm:pt modelId="{85F6FE8D-ACD7-4379-96CB-4EB697D6CAB3}" type="parTrans" cxnId="{BF000DA7-4337-4426-89B0-9731EA582E4D}">
      <dgm:prSet/>
      <dgm:spPr/>
      <dgm:t>
        <a:bodyPr/>
        <a:lstStyle/>
        <a:p>
          <a:endParaRPr lang="en-GB"/>
        </a:p>
      </dgm:t>
    </dgm:pt>
    <dgm:pt modelId="{B1455876-9CF7-4F28-AB0C-9343F04687AF}" type="sibTrans" cxnId="{BF000DA7-4337-4426-89B0-9731EA582E4D}">
      <dgm:prSet/>
      <dgm:spPr/>
      <dgm:t>
        <a:bodyPr/>
        <a:lstStyle/>
        <a:p>
          <a:endParaRPr lang="en-GB"/>
        </a:p>
      </dgm:t>
    </dgm:pt>
    <dgm:pt modelId="{E0060B56-A9D8-4C2B-AC75-358FA313A2D5}" type="pres">
      <dgm:prSet presAssocID="{FBA3C01A-4EEC-42CC-BC26-880F3E9F4B1D}" presName="linear" presStyleCnt="0">
        <dgm:presLayoutVars>
          <dgm:animLvl val="lvl"/>
          <dgm:resizeHandles val="exact"/>
        </dgm:presLayoutVars>
      </dgm:prSet>
      <dgm:spPr/>
    </dgm:pt>
    <dgm:pt modelId="{ED9BABFE-3919-4515-92AE-7210DBEB8B24}" type="pres">
      <dgm:prSet presAssocID="{7C29EB46-2F42-42DD-BBF7-825E84996814}" presName="parentText" presStyleLbl="node1" presStyleIdx="0" presStyleCnt="1">
        <dgm:presLayoutVars>
          <dgm:chMax val="0"/>
          <dgm:bulletEnabled val="1"/>
        </dgm:presLayoutVars>
      </dgm:prSet>
      <dgm:spPr/>
    </dgm:pt>
  </dgm:ptLst>
  <dgm:cxnLst>
    <dgm:cxn modelId="{7BADB875-7CF5-4B69-826F-3F97529A4346}" type="presOf" srcId="{7C29EB46-2F42-42DD-BBF7-825E84996814}" destId="{ED9BABFE-3919-4515-92AE-7210DBEB8B24}" srcOrd="0" destOrd="0" presId="urn:microsoft.com/office/officeart/2005/8/layout/vList2"/>
    <dgm:cxn modelId="{BF000DA7-4337-4426-89B0-9731EA582E4D}" srcId="{FBA3C01A-4EEC-42CC-BC26-880F3E9F4B1D}" destId="{7C29EB46-2F42-42DD-BBF7-825E84996814}" srcOrd="0" destOrd="0" parTransId="{85F6FE8D-ACD7-4379-96CB-4EB697D6CAB3}" sibTransId="{B1455876-9CF7-4F28-AB0C-9343F04687AF}"/>
    <dgm:cxn modelId="{10EEAEE5-DAFB-464F-B836-2AC7B5EE5ADE}" type="presOf" srcId="{FBA3C01A-4EEC-42CC-BC26-880F3E9F4B1D}" destId="{E0060B56-A9D8-4C2B-AC75-358FA313A2D5}" srcOrd="0" destOrd="0" presId="urn:microsoft.com/office/officeart/2005/8/layout/vList2"/>
    <dgm:cxn modelId="{F171593A-0209-4229-95B9-825A9DB1927E}" type="presParOf" srcId="{E0060B56-A9D8-4C2B-AC75-358FA313A2D5}" destId="{ED9BABFE-3919-4515-92AE-7210DBEB8B24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573DFD3A-4B14-482E-B122-AD1B7322389E}" type="doc">
      <dgm:prSet loTypeId="urn:microsoft.com/office/officeart/2005/8/layout/vList2" loCatId="list" qsTypeId="urn:microsoft.com/office/officeart/2005/8/quickstyle/simple1" qsCatId="simple" csTypeId="urn:microsoft.com/office/officeart/2005/8/colors/colorful3" csCatId="colorful" phldr="1"/>
      <dgm:spPr/>
      <dgm:t>
        <a:bodyPr/>
        <a:lstStyle/>
        <a:p>
          <a:endParaRPr lang="en-GB"/>
        </a:p>
      </dgm:t>
    </dgm:pt>
    <dgm:pt modelId="{90BAAA2C-179E-4DA9-8060-7505F3320E71}">
      <dgm:prSet/>
      <dgm:spPr/>
      <dgm:t>
        <a:bodyPr/>
        <a:lstStyle/>
        <a:p>
          <a:r>
            <a:rPr lang="cy-GB" noProof="0" dirty="0"/>
            <a:t>Beth byddech chi'n ei wneud i feddwl /darllen yn feirniadol Ysgrifennu</a:t>
          </a:r>
          <a:r>
            <a:rPr lang="en-GB" dirty="0"/>
            <a:t>?</a:t>
          </a:r>
        </a:p>
      </dgm:t>
    </dgm:pt>
    <dgm:pt modelId="{0492E6B0-F063-41B4-B247-738C0DB8240E}" type="parTrans" cxnId="{6C2620E4-AB7E-400D-BE94-2973582CCD40}">
      <dgm:prSet/>
      <dgm:spPr/>
      <dgm:t>
        <a:bodyPr/>
        <a:lstStyle/>
        <a:p>
          <a:endParaRPr lang="en-GB"/>
        </a:p>
      </dgm:t>
    </dgm:pt>
    <dgm:pt modelId="{7FB993A8-093F-4E33-857B-EFCA0E08393E}" type="sibTrans" cxnId="{6C2620E4-AB7E-400D-BE94-2973582CCD40}">
      <dgm:prSet/>
      <dgm:spPr/>
      <dgm:t>
        <a:bodyPr/>
        <a:lstStyle/>
        <a:p>
          <a:endParaRPr lang="en-GB"/>
        </a:p>
      </dgm:t>
    </dgm:pt>
    <dgm:pt modelId="{38CC042F-9ABE-4175-B835-E4D321CC3EC2}" type="pres">
      <dgm:prSet presAssocID="{573DFD3A-4B14-482E-B122-AD1B7322389E}" presName="linear" presStyleCnt="0">
        <dgm:presLayoutVars>
          <dgm:animLvl val="lvl"/>
          <dgm:resizeHandles val="exact"/>
        </dgm:presLayoutVars>
      </dgm:prSet>
      <dgm:spPr/>
    </dgm:pt>
    <dgm:pt modelId="{8A3072B8-E5DB-4A4E-8CF9-2C1E53A3FDC6}" type="pres">
      <dgm:prSet presAssocID="{90BAAA2C-179E-4DA9-8060-7505F3320E71}" presName="parentText" presStyleLbl="node1" presStyleIdx="0" presStyleCnt="1">
        <dgm:presLayoutVars>
          <dgm:chMax val="0"/>
          <dgm:bulletEnabled val="1"/>
        </dgm:presLayoutVars>
      </dgm:prSet>
      <dgm:spPr/>
    </dgm:pt>
  </dgm:ptLst>
  <dgm:cxnLst>
    <dgm:cxn modelId="{A7A592A1-6294-4E83-9C30-DCBBDAFE4915}" type="presOf" srcId="{90BAAA2C-179E-4DA9-8060-7505F3320E71}" destId="{8A3072B8-E5DB-4A4E-8CF9-2C1E53A3FDC6}" srcOrd="0" destOrd="0" presId="urn:microsoft.com/office/officeart/2005/8/layout/vList2"/>
    <dgm:cxn modelId="{6C2620E4-AB7E-400D-BE94-2973582CCD40}" srcId="{573DFD3A-4B14-482E-B122-AD1B7322389E}" destId="{90BAAA2C-179E-4DA9-8060-7505F3320E71}" srcOrd="0" destOrd="0" parTransId="{0492E6B0-F063-41B4-B247-738C0DB8240E}" sibTransId="{7FB993A8-093F-4E33-857B-EFCA0E08393E}"/>
    <dgm:cxn modelId="{CFDB6AF1-7396-4629-9122-55D00594C2AF}" type="presOf" srcId="{573DFD3A-4B14-482E-B122-AD1B7322389E}" destId="{38CC042F-9ABE-4175-B835-E4D321CC3EC2}" srcOrd="0" destOrd="0" presId="urn:microsoft.com/office/officeart/2005/8/layout/vList2"/>
    <dgm:cxn modelId="{9A64F25E-E7FB-4A90-988C-E6C279A9C066}" type="presParOf" srcId="{38CC042F-9ABE-4175-B835-E4D321CC3EC2}" destId="{8A3072B8-E5DB-4A4E-8CF9-2C1E53A3FDC6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F9CEA1E7-C770-4FD1-AC8C-B9BD15D4C8E3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GB"/>
        </a:p>
      </dgm:t>
    </dgm:pt>
    <dgm:pt modelId="{32B7E819-1A81-4158-913F-79B0F853FB33}">
      <dgm:prSet/>
      <dgm:spPr/>
      <dgm:t>
        <a:bodyPr/>
        <a:lstStyle/>
        <a:p>
          <a:r>
            <a:rPr lang="en-GB" dirty="0"/>
            <a:t>What would you do to engage in critical thinking / reading Writing? </a:t>
          </a:r>
        </a:p>
      </dgm:t>
    </dgm:pt>
    <dgm:pt modelId="{FDCD6A05-4577-4682-896C-298AB0DEA162}" type="parTrans" cxnId="{5E634535-E81F-47BC-BDD4-D79D2291C0C0}">
      <dgm:prSet/>
      <dgm:spPr/>
      <dgm:t>
        <a:bodyPr/>
        <a:lstStyle/>
        <a:p>
          <a:endParaRPr lang="en-GB"/>
        </a:p>
      </dgm:t>
    </dgm:pt>
    <dgm:pt modelId="{6985C417-0721-41C2-937D-CCFA680C7BEA}" type="sibTrans" cxnId="{5E634535-E81F-47BC-BDD4-D79D2291C0C0}">
      <dgm:prSet/>
      <dgm:spPr/>
      <dgm:t>
        <a:bodyPr/>
        <a:lstStyle/>
        <a:p>
          <a:endParaRPr lang="en-GB"/>
        </a:p>
      </dgm:t>
    </dgm:pt>
    <dgm:pt modelId="{D4DC4DF9-265A-4EC7-95F1-A7BE44974EE5}" type="pres">
      <dgm:prSet presAssocID="{F9CEA1E7-C770-4FD1-AC8C-B9BD15D4C8E3}" presName="linear" presStyleCnt="0">
        <dgm:presLayoutVars>
          <dgm:animLvl val="lvl"/>
          <dgm:resizeHandles val="exact"/>
        </dgm:presLayoutVars>
      </dgm:prSet>
      <dgm:spPr/>
    </dgm:pt>
    <dgm:pt modelId="{9919C5CE-0D42-42BB-A978-B6394AE6BA77}" type="pres">
      <dgm:prSet presAssocID="{32B7E819-1A81-4158-913F-79B0F853FB33}" presName="parentText" presStyleLbl="node1" presStyleIdx="0" presStyleCnt="1">
        <dgm:presLayoutVars>
          <dgm:chMax val="0"/>
          <dgm:bulletEnabled val="1"/>
        </dgm:presLayoutVars>
      </dgm:prSet>
      <dgm:spPr/>
    </dgm:pt>
  </dgm:ptLst>
  <dgm:cxnLst>
    <dgm:cxn modelId="{5E634535-E81F-47BC-BDD4-D79D2291C0C0}" srcId="{F9CEA1E7-C770-4FD1-AC8C-B9BD15D4C8E3}" destId="{32B7E819-1A81-4158-913F-79B0F853FB33}" srcOrd="0" destOrd="0" parTransId="{FDCD6A05-4577-4682-896C-298AB0DEA162}" sibTransId="{6985C417-0721-41C2-937D-CCFA680C7BEA}"/>
    <dgm:cxn modelId="{18010668-DC22-4E5A-B7BE-D3AE25437D05}" type="presOf" srcId="{32B7E819-1A81-4158-913F-79B0F853FB33}" destId="{9919C5CE-0D42-42BB-A978-B6394AE6BA77}" srcOrd="0" destOrd="0" presId="urn:microsoft.com/office/officeart/2005/8/layout/vList2"/>
    <dgm:cxn modelId="{ABE11769-ECBD-42A7-A71E-DC143B9E36E0}" type="presOf" srcId="{F9CEA1E7-C770-4FD1-AC8C-B9BD15D4C8E3}" destId="{D4DC4DF9-265A-4EC7-95F1-A7BE44974EE5}" srcOrd="0" destOrd="0" presId="urn:microsoft.com/office/officeart/2005/8/layout/vList2"/>
    <dgm:cxn modelId="{D5703F6C-6F94-4B03-AC7A-38A0C1657C29}" type="presParOf" srcId="{D4DC4DF9-265A-4EC7-95F1-A7BE44974EE5}" destId="{9919C5CE-0D42-42BB-A978-B6394AE6BA77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DA9BA698-7D52-44D0-A578-3C920842D7CF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87B30A56-86B9-42D5-A5E5-06DB4B0F5FD9}">
      <dgm:prSet/>
      <dgm:spPr/>
      <dgm:t>
        <a:bodyPr/>
        <a:lstStyle/>
        <a:p>
          <a:r>
            <a:rPr lang="cy-GB" noProof="0" dirty="0"/>
            <a:t>Wrth nodi'r syniadau, y themâu a'r </a:t>
          </a:r>
          <a:r>
            <a:rPr lang="cy-GB" noProof="0" dirty="0" err="1"/>
            <a:t>methodolegau</a:t>
          </a:r>
          <a:r>
            <a:rPr lang="cy-GB" noProof="0" dirty="0"/>
            <a:t> allweddol yn eich maes, mae'n bwysig meddwl yn feirniadol amdanynt</a:t>
          </a:r>
        </a:p>
      </dgm:t>
    </dgm:pt>
    <dgm:pt modelId="{C6894E45-8A77-48CD-B3D8-35993CC84AB9}" type="parTrans" cxnId="{2A35C79A-138C-466C-8D01-D955B243AAB0}">
      <dgm:prSet/>
      <dgm:spPr/>
      <dgm:t>
        <a:bodyPr/>
        <a:lstStyle/>
        <a:p>
          <a:endParaRPr lang="en-GB"/>
        </a:p>
      </dgm:t>
    </dgm:pt>
    <dgm:pt modelId="{13F959B7-707E-40B8-8258-EC596152B050}" type="sibTrans" cxnId="{2A35C79A-138C-466C-8D01-D955B243AAB0}">
      <dgm:prSet/>
      <dgm:spPr/>
      <dgm:t>
        <a:bodyPr/>
        <a:lstStyle/>
        <a:p>
          <a:endParaRPr lang="en-GB"/>
        </a:p>
      </dgm:t>
    </dgm:pt>
    <dgm:pt modelId="{2D3F240F-6522-4E99-BF32-D1494BB6D9EF}">
      <dgm:prSet/>
      <dgm:spPr/>
      <dgm:t>
        <a:bodyPr/>
        <a:lstStyle/>
        <a:p>
          <a:r>
            <a:rPr lang="cy-GB" noProof="0" dirty="0"/>
            <a:t>Bydd hyn yn caniatáu ichi nodi ‘bwlch’ yn y llenyddiaeth</a:t>
          </a:r>
        </a:p>
      </dgm:t>
    </dgm:pt>
    <dgm:pt modelId="{337C8EA0-261F-4F4C-A27D-0FE75DD09411}" type="parTrans" cxnId="{2730A6C0-AF27-440D-9C08-3CE0067BA039}">
      <dgm:prSet/>
      <dgm:spPr/>
      <dgm:t>
        <a:bodyPr/>
        <a:lstStyle/>
        <a:p>
          <a:endParaRPr lang="en-GB"/>
        </a:p>
      </dgm:t>
    </dgm:pt>
    <dgm:pt modelId="{F540ED30-E3B3-4E16-9BCE-6DB331C4E9AA}" type="sibTrans" cxnId="{2730A6C0-AF27-440D-9C08-3CE0067BA039}">
      <dgm:prSet/>
      <dgm:spPr/>
      <dgm:t>
        <a:bodyPr/>
        <a:lstStyle/>
        <a:p>
          <a:endParaRPr lang="en-GB"/>
        </a:p>
      </dgm:t>
    </dgm:pt>
    <dgm:pt modelId="{D6E817B0-390A-44AC-B845-1897CD8A4934}">
      <dgm:prSet/>
      <dgm:spPr/>
      <dgm:t>
        <a:bodyPr/>
        <a:lstStyle/>
        <a:p>
          <a:r>
            <a:rPr lang="cy-GB" noProof="0" dirty="0"/>
            <a:t>Gofynnwch i </a:t>
          </a:r>
          <a:r>
            <a:rPr lang="cy-GB" noProof="0" dirty="0" err="1"/>
            <a:t>chi'ch</a:t>
          </a:r>
          <a:r>
            <a:rPr lang="cy-GB" noProof="0" dirty="0"/>
            <a:t> hun:</a:t>
          </a:r>
        </a:p>
      </dgm:t>
    </dgm:pt>
    <dgm:pt modelId="{BAF88F4F-45F3-4B9B-BECE-06FE7227E19F}" type="parTrans" cxnId="{14D253FE-E129-4866-AB2E-44BCE44175F9}">
      <dgm:prSet/>
      <dgm:spPr/>
      <dgm:t>
        <a:bodyPr/>
        <a:lstStyle/>
        <a:p>
          <a:endParaRPr lang="en-GB"/>
        </a:p>
      </dgm:t>
    </dgm:pt>
    <dgm:pt modelId="{141B36D8-04D3-4E5B-A208-C43BF9FE987B}" type="sibTrans" cxnId="{14D253FE-E129-4866-AB2E-44BCE44175F9}">
      <dgm:prSet/>
      <dgm:spPr/>
      <dgm:t>
        <a:bodyPr/>
        <a:lstStyle/>
        <a:p>
          <a:endParaRPr lang="en-GB"/>
        </a:p>
      </dgm:t>
    </dgm:pt>
    <dgm:pt modelId="{CB91E1C7-5652-4822-9206-EF1139929DFD}">
      <dgm:prSet/>
      <dgm:spPr/>
      <dgm:t>
        <a:bodyPr/>
        <a:lstStyle/>
        <a:p>
          <a:r>
            <a:rPr lang="cy-GB" noProof="0" dirty="0"/>
            <a:t>Beth yw cryfderau a gwendidau’r dadleuon hyn?</a:t>
          </a:r>
        </a:p>
      </dgm:t>
    </dgm:pt>
    <dgm:pt modelId="{B1607278-DCA3-4A4C-B663-E5D11A9A5563}" type="parTrans" cxnId="{28427893-9BA3-4B1F-82A8-4C9BFB1E9548}">
      <dgm:prSet/>
      <dgm:spPr/>
      <dgm:t>
        <a:bodyPr/>
        <a:lstStyle/>
        <a:p>
          <a:endParaRPr lang="en-GB"/>
        </a:p>
      </dgm:t>
    </dgm:pt>
    <dgm:pt modelId="{6475F8CD-2BEA-42E7-BBC5-CECDBF669B0C}" type="sibTrans" cxnId="{28427893-9BA3-4B1F-82A8-4C9BFB1E9548}">
      <dgm:prSet/>
      <dgm:spPr/>
      <dgm:t>
        <a:bodyPr/>
        <a:lstStyle/>
        <a:p>
          <a:endParaRPr lang="en-GB"/>
        </a:p>
      </dgm:t>
    </dgm:pt>
    <dgm:pt modelId="{EFDF1D95-B3CA-4213-8CBD-3FD363777AEF}">
      <dgm:prSet/>
      <dgm:spPr/>
      <dgm:t>
        <a:bodyPr/>
        <a:lstStyle/>
        <a:p>
          <a:r>
            <a:rPr lang="cy-GB" noProof="0" dirty="0"/>
            <a:t>Pa dystiolaeth sy'n ddiffygiol, yn amhendant neu'n gyfyngedig?</a:t>
          </a:r>
        </a:p>
      </dgm:t>
    </dgm:pt>
    <dgm:pt modelId="{C0ACCB09-3ABC-47FB-81F1-20BF3F0946FC}" type="parTrans" cxnId="{EA593D49-9C71-4F7B-BECE-70204D5FED5A}">
      <dgm:prSet/>
      <dgm:spPr/>
      <dgm:t>
        <a:bodyPr/>
        <a:lstStyle/>
        <a:p>
          <a:endParaRPr lang="en-GB"/>
        </a:p>
      </dgm:t>
    </dgm:pt>
    <dgm:pt modelId="{E0BDE451-2487-4833-BA22-A94C0D441AD7}" type="sibTrans" cxnId="{EA593D49-9C71-4F7B-BECE-70204D5FED5A}">
      <dgm:prSet/>
      <dgm:spPr/>
      <dgm:t>
        <a:bodyPr/>
        <a:lstStyle/>
        <a:p>
          <a:endParaRPr lang="en-GB"/>
        </a:p>
      </dgm:t>
    </dgm:pt>
    <dgm:pt modelId="{A88F1CA8-8059-4264-9729-CFD58BB185EA}">
      <dgm:prSet/>
      <dgm:spPr/>
      <dgm:t>
        <a:bodyPr/>
        <a:lstStyle/>
        <a:p>
          <a:r>
            <a:rPr lang="cy-GB" noProof="0" dirty="0"/>
            <a:t>Beth fyddwch chi'n ei ychwanegu at y pwnc? Beth fyddwch chi'n ei wneud yn wahanol? </a:t>
          </a:r>
        </a:p>
      </dgm:t>
    </dgm:pt>
    <dgm:pt modelId="{C59BD1EC-4DD8-4ACC-82AB-2C524F3DF91C}" type="parTrans" cxnId="{90573758-3A24-4DB6-86A5-ECA6D4E112A6}">
      <dgm:prSet/>
      <dgm:spPr/>
      <dgm:t>
        <a:bodyPr/>
        <a:lstStyle/>
        <a:p>
          <a:endParaRPr lang="en-GB"/>
        </a:p>
      </dgm:t>
    </dgm:pt>
    <dgm:pt modelId="{3C966181-1F28-4A45-AD20-11FB8DBE5C34}" type="sibTrans" cxnId="{90573758-3A24-4DB6-86A5-ECA6D4E112A6}">
      <dgm:prSet/>
      <dgm:spPr/>
      <dgm:t>
        <a:bodyPr/>
        <a:lstStyle/>
        <a:p>
          <a:endParaRPr lang="en-GB"/>
        </a:p>
      </dgm:t>
    </dgm:pt>
    <dgm:pt modelId="{6416C473-FDAD-455E-89C5-14C04388F064}" type="pres">
      <dgm:prSet presAssocID="{DA9BA698-7D52-44D0-A578-3C920842D7CF}" presName="linear" presStyleCnt="0">
        <dgm:presLayoutVars>
          <dgm:animLvl val="lvl"/>
          <dgm:resizeHandles val="exact"/>
        </dgm:presLayoutVars>
      </dgm:prSet>
      <dgm:spPr/>
    </dgm:pt>
    <dgm:pt modelId="{A6C4DD0E-CCAF-4C69-AEB8-4689BEE0BE88}" type="pres">
      <dgm:prSet presAssocID="{87B30A56-86B9-42D5-A5E5-06DB4B0F5FD9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DEAB3C02-6ABC-4ECB-BBBB-ABD237710815}" type="pres">
      <dgm:prSet presAssocID="{13F959B7-707E-40B8-8258-EC596152B050}" presName="spacer" presStyleCnt="0"/>
      <dgm:spPr/>
    </dgm:pt>
    <dgm:pt modelId="{6B2BCCE8-84ED-435D-9BDB-3890D8F9D770}" type="pres">
      <dgm:prSet presAssocID="{2D3F240F-6522-4E99-BF32-D1494BB6D9EF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3371E52A-BB52-4E53-B782-52BC6C55FF88}" type="pres">
      <dgm:prSet presAssocID="{F540ED30-E3B3-4E16-9BCE-6DB331C4E9AA}" presName="spacer" presStyleCnt="0"/>
      <dgm:spPr/>
    </dgm:pt>
    <dgm:pt modelId="{1143EB44-163F-4BD0-9E68-C26A34AA9BD0}" type="pres">
      <dgm:prSet presAssocID="{D6E817B0-390A-44AC-B845-1897CD8A4934}" presName="parentText" presStyleLbl="node1" presStyleIdx="2" presStyleCnt="3">
        <dgm:presLayoutVars>
          <dgm:chMax val="0"/>
          <dgm:bulletEnabled val="1"/>
        </dgm:presLayoutVars>
      </dgm:prSet>
      <dgm:spPr/>
    </dgm:pt>
    <dgm:pt modelId="{EB16901B-6DAE-40C7-BDB5-89CB990BB341}" type="pres">
      <dgm:prSet presAssocID="{D6E817B0-390A-44AC-B845-1897CD8A4934}" presName="childText" presStyleLbl="revTx" presStyleIdx="0" presStyleCnt="1">
        <dgm:presLayoutVars>
          <dgm:bulletEnabled val="1"/>
        </dgm:presLayoutVars>
      </dgm:prSet>
      <dgm:spPr/>
    </dgm:pt>
  </dgm:ptLst>
  <dgm:cxnLst>
    <dgm:cxn modelId="{048EC139-906E-47D3-9639-F3BE5A1787EB}" type="presOf" srcId="{EFDF1D95-B3CA-4213-8CBD-3FD363777AEF}" destId="{EB16901B-6DAE-40C7-BDB5-89CB990BB341}" srcOrd="0" destOrd="1" presId="urn:microsoft.com/office/officeart/2005/8/layout/vList2"/>
    <dgm:cxn modelId="{EA593D49-9C71-4F7B-BECE-70204D5FED5A}" srcId="{D6E817B0-390A-44AC-B845-1897CD8A4934}" destId="{EFDF1D95-B3CA-4213-8CBD-3FD363777AEF}" srcOrd="1" destOrd="0" parTransId="{C0ACCB09-3ABC-47FB-81F1-20BF3F0946FC}" sibTransId="{E0BDE451-2487-4833-BA22-A94C0D441AD7}"/>
    <dgm:cxn modelId="{90573758-3A24-4DB6-86A5-ECA6D4E112A6}" srcId="{D6E817B0-390A-44AC-B845-1897CD8A4934}" destId="{A88F1CA8-8059-4264-9729-CFD58BB185EA}" srcOrd="2" destOrd="0" parTransId="{C59BD1EC-4DD8-4ACC-82AB-2C524F3DF91C}" sibTransId="{3C966181-1F28-4A45-AD20-11FB8DBE5C34}"/>
    <dgm:cxn modelId="{2C10A758-8116-42A8-800F-FF79067DAA4C}" type="presOf" srcId="{87B30A56-86B9-42D5-A5E5-06DB4B0F5FD9}" destId="{A6C4DD0E-CCAF-4C69-AEB8-4689BEE0BE88}" srcOrd="0" destOrd="0" presId="urn:microsoft.com/office/officeart/2005/8/layout/vList2"/>
    <dgm:cxn modelId="{28427893-9BA3-4B1F-82A8-4C9BFB1E9548}" srcId="{D6E817B0-390A-44AC-B845-1897CD8A4934}" destId="{CB91E1C7-5652-4822-9206-EF1139929DFD}" srcOrd="0" destOrd="0" parTransId="{B1607278-DCA3-4A4C-B663-E5D11A9A5563}" sibTransId="{6475F8CD-2BEA-42E7-BBC5-CECDBF669B0C}"/>
    <dgm:cxn modelId="{D5A91E99-40DC-49FD-AC47-D22614F36747}" type="presOf" srcId="{2D3F240F-6522-4E99-BF32-D1494BB6D9EF}" destId="{6B2BCCE8-84ED-435D-9BDB-3890D8F9D770}" srcOrd="0" destOrd="0" presId="urn:microsoft.com/office/officeart/2005/8/layout/vList2"/>
    <dgm:cxn modelId="{2A35C79A-138C-466C-8D01-D955B243AAB0}" srcId="{DA9BA698-7D52-44D0-A578-3C920842D7CF}" destId="{87B30A56-86B9-42D5-A5E5-06DB4B0F5FD9}" srcOrd="0" destOrd="0" parTransId="{C6894E45-8A77-48CD-B3D8-35993CC84AB9}" sibTransId="{13F959B7-707E-40B8-8258-EC596152B050}"/>
    <dgm:cxn modelId="{CBD5FEA9-5CBA-4240-807D-5904C02CEA35}" type="presOf" srcId="{D6E817B0-390A-44AC-B845-1897CD8A4934}" destId="{1143EB44-163F-4BD0-9E68-C26A34AA9BD0}" srcOrd="0" destOrd="0" presId="urn:microsoft.com/office/officeart/2005/8/layout/vList2"/>
    <dgm:cxn modelId="{7E2C4BB2-0F8A-4E45-A92A-F4C5AD367667}" type="presOf" srcId="{CB91E1C7-5652-4822-9206-EF1139929DFD}" destId="{EB16901B-6DAE-40C7-BDB5-89CB990BB341}" srcOrd="0" destOrd="0" presId="urn:microsoft.com/office/officeart/2005/8/layout/vList2"/>
    <dgm:cxn modelId="{2730A6C0-AF27-440D-9C08-3CE0067BA039}" srcId="{DA9BA698-7D52-44D0-A578-3C920842D7CF}" destId="{2D3F240F-6522-4E99-BF32-D1494BB6D9EF}" srcOrd="1" destOrd="0" parTransId="{337C8EA0-261F-4F4C-A27D-0FE75DD09411}" sibTransId="{F540ED30-E3B3-4E16-9BCE-6DB331C4E9AA}"/>
    <dgm:cxn modelId="{344BB3C3-D069-4896-AC04-0F12A3DEED6B}" type="presOf" srcId="{A88F1CA8-8059-4264-9729-CFD58BB185EA}" destId="{EB16901B-6DAE-40C7-BDB5-89CB990BB341}" srcOrd="0" destOrd="2" presId="urn:microsoft.com/office/officeart/2005/8/layout/vList2"/>
    <dgm:cxn modelId="{14D253FE-E129-4866-AB2E-44BCE44175F9}" srcId="{DA9BA698-7D52-44D0-A578-3C920842D7CF}" destId="{D6E817B0-390A-44AC-B845-1897CD8A4934}" srcOrd="2" destOrd="0" parTransId="{BAF88F4F-45F3-4B9B-BECE-06FE7227E19F}" sibTransId="{141B36D8-04D3-4E5B-A208-C43BF9FE987B}"/>
    <dgm:cxn modelId="{AA2F7AFE-D2F5-4F3A-A6D4-81D398B58888}" type="presOf" srcId="{DA9BA698-7D52-44D0-A578-3C920842D7CF}" destId="{6416C473-FDAD-455E-89C5-14C04388F064}" srcOrd="0" destOrd="0" presId="urn:microsoft.com/office/officeart/2005/8/layout/vList2"/>
    <dgm:cxn modelId="{9CA15C50-3B7B-45DC-BCE6-FCCCA1986BEB}" type="presParOf" srcId="{6416C473-FDAD-455E-89C5-14C04388F064}" destId="{A6C4DD0E-CCAF-4C69-AEB8-4689BEE0BE88}" srcOrd="0" destOrd="0" presId="urn:microsoft.com/office/officeart/2005/8/layout/vList2"/>
    <dgm:cxn modelId="{CD3C01BE-306D-404E-A067-8F07EBE220C4}" type="presParOf" srcId="{6416C473-FDAD-455E-89C5-14C04388F064}" destId="{DEAB3C02-6ABC-4ECB-BBBB-ABD237710815}" srcOrd="1" destOrd="0" presId="urn:microsoft.com/office/officeart/2005/8/layout/vList2"/>
    <dgm:cxn modelId="{61A9CAA0-C733-4F72-B734-FA12A215D194}" type="presParOf" srcId="{6416C473-FDAD-455E-89C5-14C04388F064}" destId="{6B2BCCE8-84ED-435D-9BDB-3890D8F9D770}" srcOrd="2" destOrd="0" presId="urn:microsoft.com/office/officeart/2005/8/layout/vList2"/>
    <dgm:cxn modelId="{5014E6F7-6CB2-42AB-9CD3-D300E7F4FC1D}" type="presParOf" srcId="{6416C473-FDAD-455E-89C5-14C04388F064}" destId="{3371E52A-BB52-4E53-B782-52BC6C55FF88}" srcOrd="3" destOrd="0" presId="urn:microsoft.com/office/officeart/2005/8/layout/vList2"/>
    <dgm:cxn modelId="{C264488A-0832-4755-A3AF-BF751E46F4C3}" type="presParOf" srcId="{6416C473-FDAD-455E-89C5-14C04388F064}" destId="{1143EB44-163F-4BD0-9E68-C26A34AA9BD0}" srcOrd="4" destOrd="0" presId="urn:microsoft.com/office/officeart/2005/8/layout/vList2"/>
    <dgm:cxn modelId="{F87CF6DA-D595-4D1B-A2D4-048B34A6420C}" type="presParOf" srcId="{6416C473-FDAD-455E-89C5-14C04388F064}" destId="{EB16901B-6DAE-40C7-BDB5-89CB990BB341}" srcOrd="5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DA9BA698-7D52-44D0-A578-3C920842D7CF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GB"/>
        </a:p>
      </dgm:t>
    </dgm:pt>
    <dgm:pt modelId="{87B30A56-86B9-42D5-A5E5-06DB4B0F5FD9}">
      <dgm:prSet/>
      <dgm:spPr/>
      <dgm:t>
        <a:bodyPr/>
        <a:lstStyle/>
        <a:p>
          <a:r>
            <a:rPr lang="en-GB" dirty="0"/>
            <a:t>When identifying the key ideas, themes and methodologies in your field, it is important to think critically about them</a:t>
          </a:r>
        </a:p>
      </dgm:t>
    </dgm:pt>
    <dgm:pt modelId="{C6894E45-8A77-48CD-B3D8-35993CC84AB9}" type="parTrans" cxnId="{2A35C79A-138C-466C-8D01-D955B243AAB0}">
      <dgm:prSet/>
      <dgm:spPr/>
      <dgm:t>
        <a:bodyPr/>
        <a:lstStyle/>
        <a:p>
          <a:endParaRPr lang="en-GB"/>
        </a:p>
      </dgm:t>
    </dgm:pt>
    <dgm:pt modelId="{13F959B7-707E-40B8-8258-EC596152B050}" type="sibTrans" cxnId="{2A35C79A-138C-466C-8D01-D955B243AAB0}">
      <dgm:prSet/>
      <dgm:spPr/>
      <dgm:t>
        <a:bodyPr/>
        <a:lstStyle/>
        <a:p>
          <a:endParaRPr lang="en-GB"/>
        </a:p>
      </dgm:t>
    </dgm:pt>
    <dgm:pt modelId="{2D3F240F-6522-4E99-BF32-D1494BB6D9EF}">
      <dgm:prSet/>
      <dgm:spPr/>
      <dgm:t>
        <a:bodyPr/>
        <a:lstStyle/>
        <a:p>
          <a:r>
            <a:rPr lang="en-GB"/>
            <a:t>This will allow you to identify a ‘gap’ in the literature</a:t>
          </a:r>
        </a:p>
      </dgm:t>
    </dgm:pt>
    <dgm:pt modelId="{337C8EA0-261F-4F4C-A27D-0FE75DD09411}" type="parTrans" cxnId="{2730A6C0-AF27-440D-9C08-3CE0067BA039}">
      <dgm:prSet/>
      <dgm:spPr/>
      <dgm:t>
        <a:bodyPr/>
        <a:lstStyle/>
        <a:p>
          <a:endParaRPr lang="en-GB"/>
        </a:p>
      </dgm:t>
    </dgm:pt>
    <dgm:pt modelId="{F540ED30-E3B3-4E16-9BCE-6DB331C4E9AA}" type="sibTrans" cxnId="{2730A6C0-AF27-440D-9C08-3CE0067BA039}">
      <dgm:prSet/>
      <dgm:spPr/>
      <dgm:t>
        <a:bodyPr/>
        <a:lstStyle/>
        <a:p>
          <a:endParaRPr lang="en-GB"/>
        </a:p>
      </dgm:t>
    </dgm:pt>
    <dgm:pt modelId="{D6E817B0-390A-44AC-B845-1897CD8A4934}">
      <dgm:prSet/>
      <dgm:spPr/>
      <dgm:t>
        <a:bodyPr/>
        <a:lstStyle/>
        <a:p>
          <a:r>
            <a:rPr lang="en-GB"/>
            <a:t>Ask yourself:</a:t>
          </a:r>
        </a:p>
      </dgm:t>
    </dgm:pt>
    <dgm:pt modelId="{BAF88F4F-45F3-4B9B-BECE-06FE7227E19F}" type="parTrans" cxnId="{14D253FE-E129-4866-AB2E-44BCE44175F9}">
      <dgm:prSet/>
      <dgm:spPr/>
      <dgm:t>
        <a:bodyPr/>
        <a:lstStyle/>
        <a:p>
          <a:endParaRPr lang="en-GB"/>
        </a:p>
      </dgm:t>
    </dgm:pt>
    <dgm:pt modelId="{141B36D8-04D3-4E5B-A208-C43BF9FE987B}" type="sibTrans" cxnId="{14D253FE-E129-4866-AB2E-44BCE44175F9}">
      <dgm:prSet/>
      <dgm:spPr/>
      <dgm:t>
        <a:bodyPr/>
        <a:lstStyle/>
        <a:p>
          <a:endParaRPr lang="en-GB"/>
        </a:p>
      </dgm:t>
    </dgm:pt>
    <dgm:pt modelId="{CB91E1C7-5652-4822-9206-EF1139929DFD}">
      <dgm:prSet/>
      <dgm:spPr/>
      <dgm:t>
        <a:bodyPr/>
        <a:lstStyle/>
        <a:p>
          <a:r>
            <a:rPr lang="en-GB" dirty="0"/>
            <a:t>What  are the strengths and weaknesses of these debates?</a:t>
          </a:r>
        </a:p>
      </dgm:t>
    </dgm:pt>
    <dgm:pt modelId="{B1607278-DCA3-4A4C-B663-E5D11A9A5563}" type="parTrans" cxnId="{28427893-9BA3-4B1F-82A8-4C9BFB1E9548}">
      <dgm:prSet/>
      <dgm:spPr/>
      <dgm:t>
        <a:bodyPr/>
        <a:lstStyle/>
        <a:p>
          <a:endParaRPr lang="en-GB"/>
        </a:p>
      </dgm:t>
    </dgm:pt>
    <dgm:pt modelId="{6475F8CD-2BEA-42E7-BBC5-CECDBF669B0C}" type="sibTrans" cxnId="{28427893-9BA3-4B1F-82A8-4C9BFB1E9548}">
      <dgm:prSet/>
      <dgm:spPr/>
      <dgm:t>
        <a:bodyPr/>
        <a:lstStyle/>
        <a:p>
          <a:endParaRPr lang="en-GB"/>
        </a:p>
      </dgm:t>
    </dgm:pt>
    <dgm:pt modelId="{4FE85AD3-A5D8-4C9D-ABBB-5E90B587E838}">
      <dgm:prSet/>
      <dgm:spPr/>
      <dgm:t>
        <a:bodyPr/>
        <a:lstStyle/>
        <a:p>
          <a:r>
            <a:rPr lang="en-GB" dirty="0"/>
            <a:t>What evidence is lacking, inconclusive or limited?</a:t>
          </a:r>
        </a:p>
      </dgm:t>
    </dgm:pt>
    <dgm:pt modelId="{4BFE04BC-AF2E-4295-B577-F7DBCAFAEFE3}" type="parTrans" cxnId="{AC3C1C19-D4E4-49B0-A384-964A88AF2319}">
      <dgm:prSet/>
      <dgm:spPr/>
      <dgm:t>
        <a:bodyPr/>
        <a:lstStyle/>
        <a:p>
          <a:endParaRPr lang="en-GB"/>
        </a:p>
      </dgm:t>
    </dgm:pt>
    <dgm:pt modelId="{D2D71C2A-81F0-42FB-B304-679301FA1FB9}" type="sibTrans" cxnId="{AC3C1C19-D4E4-49B0-A384-964A88AF2319}">
      <dgm:prSet/>
      <dgm:spPr/>
      <dgm:t>
        <a:bodyPr/>
        <a:lstStyle/>
        <a:p>
          <a:endParaRPr lang="en-GB"/>
        </a:p>
      </dgm:t>
    </dgm:pt>
    <dgm:pt modelId="{D5C31964-0681-4310-953A-5AF8F33E410A}">
      <dgm:prSet/>
      <dgm:spPr/>
      <dgm:t>
        <a:bodyPr/>
        <a:lstStyle/>
        <a:p>
          <a:r>
            <a:rPr lang="en-GB"/>
            <a:t>What will you add to the topic? What will you do differently?</a:t>
          </a:r>
        </a:p>
      </dgm:t>
    </dgm:pt>
    <dgm:pt modelId="{7A6F20FF-3C27-4EE7-B97D-BD5DF31159CE}" type="parTrans" cxnId="{AF3ED7D2-C335-4CA1-9864-C7791B3659E7}">
      <dgm:prSet/>
      <dgm:spPr/>
      <dgm:t>
        <a:bodyPr/>
        <a:lstStyle/>
        <a:p>
          <a:endParaRPr lang="en-GB"/>
        </a:p>
      </dgm:t>
    </dgm:pt>
    <dgm:pt modelId="{13314968-9545-4C0F-B02F-EEAC71360C45}" type="sibTrans" cxnId="{AF3ED7D2-C335-4CA1-9864-C7791B3659E7}">
      <dgm:prSet/>
      <dgm:spPr/>
      <dgm:t>
        <a:bodyPr/>
        <a:lstStyle/>
        <a:p>
          <a:endParaRPr lang="en-GB"/>
        </a:p>
      </dgm:t>
    </dgm:pt>
    <dgm:pt modelId="{6416C473-FDAD-455E-89C5-14C04388F064}" type="pres">
      <dgm:prSet presAssocID="{DA9BA698-7D52-44D0-A578-3C920842D7CF}" presName="linear" presStyleCnt="0">
        <dgm:presLayoutVars>
          <dgm:animLvl val="lvl"/>
          <dgm:resizeHandles val="exact"/>
        </dgm:presLayoutVars>
      </dgm:prSet>
      <dgm:spPr/>
    </dgm:pt>
    <dgm:pt modelId="{A6C4DD0E-CCAF-4C69-AEB8-4689BEE0BE88}" type="pres">
      <dgm:prSet presAssocID="{87B30A56-86B9-42D5-A5E5-06DB4B0F5FD9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DEAB3C02-6ABC-4ECB-BBBB-ABD237710815}" type="pres">
      <dgm:prSet presAssocID="{13F959B7-707E-40B8-8258-EC596152B050}" presName="spacer" presStyleCnt="0"/>
      <dgm:spPr/>
    </dgm:pt>
    <dgm:pt modelId="{6B2BCCE8-84ED-435D-9BDB-3890D8F9D770}" type="pres">
      <dgm:prSet presAssocID="{2D3F240F-6522-4E99-BF32-D1494BB6D9EF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3371E52A-BB52-4E53-B782-52BC6C55FF88}" type="pres">
      <dgm:prSet presAssocID="{F540ED30-E3B3-4E16-9BCE-6DB331C4E9AA}" presName="spacer" presStyleCnt="0"/>
      <dgm:spPr/>
    </dgm:pt>
    <dgm:pt modelId="{1143EB44-163F-4BD0-9E68-C26A34AA9BD0}" type="pres">
      <dgm:prSet presAssocID="{D6E817B0-390A-44AC-B845-1897CD8A4934}" presName="parentText" presStyleLbl="node1" presStyleIdx="2" presStyleCnt="3">
        <dgm:presLayoutVars>
          <dgm:chMax val="0"/>
          <dgm:bulletEnabled val="1"/>
        </dgm:presLayoutVars>
      </dgm:prSet>
      <dgm:spPr/>
    </dgm:pt>
    <dgm:pt modelId="{EB16901B-6DAE-40C7-BDB5-89CB990BB341}" type="pres">
      <dgm:prSet presAssocID="{D6E817B0-390A-44AC-B845-1897CD8A4934}" presName="childText" presStyleLbl="revTx" presStyleIdx="0" presStyleCnt="1">
        <dgm:presLayoutVars>
          <dgm:bulletEnabled val="1"/>
        </dgm:presLayoutVars>
      </dgm:prSet>
      <dgm:spPr/>
    </dgm:pt>
  </dgm:ptLst>
  <dgm:cxnLst>
    <dgm:cxn modelId="{AC3C1C19-D4E4-49B0-A384-964A88AF2319}" srcId="{D6E817B0-390A-44AC-B845-1897CD8A4934}" destId="{4FE85AD3-A5D8-4C9D-ABBB-5E90B587E838}" srcOrd="1" destOrd="0" parTransId="{4BFE04BC-AF2E-4295-B577-F7DBCAFAEFE3}" sibTransId="{D2D71C2A-81F0-42FB-B304-679301FA1FB9}"/>
    <dgm:cxn modelId="{2C10A758-8116-42A8-800F-FF79067DAA4C}" type="presOf" srcId="{87B30A56-86B9-42D5-A5E5-06DB4B0F5FD9}" destId="{A6C4DD0E-CCAF-4C69-AEB8-4689BEE0BE88}" srcOrd="0" destOrd="0" presId="urn:microsoft.com/office/officeart/2005/8/layout/vList2"/>
    <dgm:cxn modelId="{28427893-9BA3-4B1F-82A8-4C9BFB1E9548}" srcId="{D6E817B0-390A-44AC-B845-1897CD8A4934}" destId="{CB91E1C7-5652-4822-9206-EF1139929DFD}" srcOrd="0" destOrd="0" parTransId="{B1607278-DCA3-4A4C-B663-E5D11A9A5563}" sibTransId="{6475F8CD-2BEA-42E7-BBC5-CECDBF669B0C}"/>
    <dgm:cxn modelId="{D5A91E99-40DC-49FD-AC47-D22614F36747}" type="presOf" srcId="{2D3F240F-6522-4E99-BF32-D1494BB6D9EF}" destId="{6B2BCCE8-84ED-435D-9BDB-3890D8F9D770}" srcOrd="0" destOrd="0" presId="urn:microsoft.com/office/officeart/2005/8/layout/vList2"/>
    <dgm:cxn modelId="{2A35C79A-138C-466C-8D01-D955B243AAB0}" srcId="{DA9BA698-7D52-44D0-A578-3C920842D7CF}" destId="{87B30A56-86B9-42D5-A5E5-06DB4B0F5FD9}" srcOrd="0" destOrd="0" parTransId="{C6894E45-8A77-48CD-B3D8-35993CC84AB9}" sibTransId="{13F959B7-707E-40B8-8258-EC596152B050}"/>
    <dgm:cxn modelId="{923C5FA2-2449-4BA6-974C-31086DB0BFC3}" type="presOf" srcId="{D5C31964-0681-4310-953A-5AF8F33E410A}" destId="{EB16901B-6DAE-40C7-BDB5-89CB990BB341}" srcOrd="0" destOrd="2" presId="urn:microsoft.com/office/officeart/2005/8/layout/vList2"/>
    <dgm:cxn modelId="{CBD5FEA9-5CBA-4240-807D-5904C02CEA35}" type="presOf" srcId="{D6E817B0-390A-44AC-B845-1897CD8A4934}" destId="{1143EB44-163F-4BD0-9E68-C26A34AA9BD0}" srcOrd="0" destOrd="0" presId="urn:microsoft.com/office/officeart/2005/8/layout/vList2"/>
    <dgm:cxn modelId="{7E2C4BB2-0F8A-4E45-A92A-F4C5AD367667}" type="presOf" srcId="{CB91E1C7-5652-4822-9206-EF1139929DFD}" destId="{EB16901B-6DAE-40C7-BDB5-89CB990BB341}" srcOrd="0" destOrd="0" presId="urn:microsoft.com/office/officeart/2005/8/layout/vList2"/>
    <dgm:cxn modelId="{2730A6C0-AF27-440D-9C08-3CE0067BA039}" srcId="{DA9BA698-7D52-44D0-A578-3C920842D7CF}" destId="{2D3F240F-6522-4E99-BF32-D1494BB6D9EF}" srcOrd="1" destOrd="0" parTransId="{337C8EA0-261F-4F4C-A27D-0FE75DD09411}" sibTransId="{F540ED30-E3B3-4E16-9BCE-6DB331C4E9AA}"/>
    <dgm:cxn modelId="{AF3ED7D2-C335-4CA1-9864-C7791B3659E7}" srcId="{D6E817B0-390A-44AC-B845-1897CD8A4934}" destId="{D5C31964-0681-4310-953A-5AF8F33E410A}" srcOrd="2" destOrd="0" parTransId="{7A6F20FF-3C27-4EE7-B97D-BD5DF31159CE}" sibTransId="{13314968-9545-4C0F-B02F-EEAC71360C45}"/>
    <dgm:cxn modelId="{A5EACEEA-A777-45EE-8462-2203317C4849}" type="presOf" srcId="{4FE85AD3-A5D8-4C9D-ABBB-5E90B587E838}" destId="{EB16901B-6DAE-40C7-BDB5-89CB990BB341}" srcOrd="0" destOrd="1" presId="urn:microsoft.com/office/officeart/2005/8/layout/vList2"/>
    <dgm:cxn modelId="{14D253FE-E129-4866-AB2E-44BCE44175F9}" srcId="{DA9BA698-7D52-44D0-A578-3C920842D7CF}" destId="{D6E817B0-390A-44AC-B845-1897CD8A4934}" srcOrd="2" destOrd="0" parTransId="{BAF88F4F-45F3-4B9B-BECE-06FE7227E19F}" sibTransId="{141B36D8-04D3-4E5B-A208-C43BF9FE987B}"/>
    <dgm:cxn modelId="{AA2F7AFE-D2F5-4F3A-A6D4-81D398B58888}" type="presOf" srcId="{DA9BA698-7D52-44D0-A578-3C920842D7CF}" destId="{6416C473-FDAD-455E-89C5-14C04388F064}" srcOrd="0" destOrd="0" presId="urn:microsoft.com/office/officeart/2005/8/layout/vList2"/>
    <dgm:cxn modelId="{9CA15C50-3B7B-45DC-BCE6-FCCCA1986BEB}" type="presParOf" srcId="{6416C473-FDAD-455E-89C5-14C04388F064}" destId="{A6C4DD0E-CCAF-4C69-AEB8-4689BEE0BE88}" srcOrd="0" destOrd="0" presId="urn:microsoft.com/office/officeart/2005/8/layout/vList2"/>
    <dgm:cxn modelId="{CD3C01BE-306D-404E-A067-8F07EBE220C4}" type="presParOf" srcId="{6416C473-FDAD-455E-89C5-14C04388F064}" destId="{DEAB3C02-6ABC-4ECB-BBBB-ABD237710815}" srcOrd="1" destOrd="0" presId="urn:microsoft.com/office/officeart/2005/8/layout/vList2"/>
    <dgm:cxn modelId="{61A9CAA0-C733-4F72-B734-FA12A215D194}" type="presParOf" srcId="{6416C473-FDAD-455E-89C5-14C04388F064}" destId="{6B2BCCE8-84ED-435D-9BDB-3890D8F9D770}" srcOrd="2" destOrd="0" presId="urn:microsoft.com/office/officeart/2005/8/layout/vList2"/>
    <dgm:cxn modelId="{5014E6F7-6CB2-42AB-9CD3-D300E7F4FC1D}" type="presParOf" srcId="{6416C473-FDAD-455E-89C5-14C04388F064}" destId="{3371E52A-BB52-4E53-B782-52BC6C55FF88}" srcOrd="3" destOrd="0" presId="urn:microsoft.com/office/officeart/2005/8/layout/vList2"/>
    <dgm:cxn modelId="{C264488A-0832-4755-A3AF-BF751E46F4C3}" type="presParOf" srcId="{6416C473-FDAD-455E-89C5-14C04388F064}" destId="{1143EB44-163F-4BD0-9E68-C26A34AA9BD0}" srcOrd="4" destOrd="0" presId="urn:microsoft.com/office/officeart/2005/8/layout/vList2"/>
    <dgm:cxn modelId="{F87CF6DA-D595-4D1B-A2D4-048B34A6420C}" type="presParOf" srcId="{6416C473-FDAD-455E-89C5-14C04388F064}" destId="{EB16901B-6DAE-40C7-BDB5-89CB990BB341}" srcOrd="5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5CA0BBBA-DB16-4D7D-8D32-161400BC68D6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FCD5CC7C-A648-460C-A445-170B11CF2BBB}">
      <dgm:prSet/>
      <dgm:spPr/>
      <dgm:t>
        <a:bodyPr/>
        <a:lstStyle/>
        <a:p>
          <a:r>
            <a:rPr lang="cy-GB" noProof="0" dirty="0"/>
            <a:t>Dechreuwch gyda throsolwg</a:t>
          </a:r>
        </a:p>
      </dgm:t>
    </dgm:pt>
    <dgm:pt modelId="{E3B56F05-BFAE-4B8F-85B6-C9D6C5321DD4}" type="parTrans" cxnId="{730D3C0E-1BB8-44AE-8BB0-1D77BFB85754}">
      <dgm:prSet/>
      <dgm:spPr/>
      <dgm:t>
        <a:bodyPr/>
        <a:lstStyle/>
        <a:p>
          <a:endParaRPr lang="en-GB"/>
        </a:p>
      </dgm:t>
    </dgm:pt>
    <dgm:pt modelId="{F79A18F2-8933-4CA0-B6CB-DF750B7A6FB9}" type="sibTrans" cxnId="{730D3C0E-1BB8-44AE-8BB0-1D77BFB85754}">
      <dgm:prSet/>
      <dgm:spPr/>
      <dgm:t>
        <a:bodyPr/>
        <a:lstStyle/>
        <a:p>
          <a:endParaRPr lang="en-GB"/>
        </a:p>
      </dgm:t>
    </dgm:pt>
    <dgm:pt modelId="{91617F5B-2CB7-4E86-82FD-79A0EA735EFE}">
      <dgm:prSet/>
      <dgm:spPr/>
      <dgm:t>
        <a:bodyPr/>
        <a:lstStyle/>
        <a:p>
          <a:r>
            <a:rPr lang="cy-GB" noProof="0" dirty="0"/>
            <a:t>Penderfynwch ar egwyddorion trefniadol (themâu, tueddiadau, methodoleg, cronoleg, dadleuon - cyfuniad o rai o'r rhain fel arfer</a:t>
          </a:r>
          <a:r>
            <a:rPr lang="en-GB" dirty="0"/>
            <a:t>)</a:t>
          </a:r>
        </a:p>
      </dgm:t>
    </dgm:pt>
    <dgm:pt modelId="{12BFB223-EE23-4627-9FDA-EF369062EA57}" type="parTrans" cxnId="{58C3B06E-8930-4C3F-A134-AB37797FA2D0}">
      <dgm:prSet/>
      <dgm:spPr/>
      <dgm:t>
        <a:bodyPr/>
        <a:lstStyle/>
        <a:p>
          <a:endParaRPr lang="en-GB"/>
        </a:p>
      </dgm:t>
    </dgm:pt>
    <dgm:pt modelId="{BD5E4CD9-6F36-4E9A-8AB5-DF35F7BF964B}" type="sibTrans" cxnId="{58C3B06E-8930-4C3F-A134-AB37797FA2D0}">
      <dgm:prSet/>
      <dgm:spPr/>
      <dgm:t>
        <a:bodyPr/>
        <a:lstStyle/>
        <a:p>
          <a:endParaRPr lang="en-GB"/>
        </a:p>
      </dgm:t>
    </dgm:pt>
    <dgm:pt modelId="{3D3028D3-40D4-4562-ACAD-8C6BAE9115B1}">
      <dgm:prSet/>
      <dgm:spPr/>
      <dgm:t>
        <a:bodyPr/>
        <a:lstStyle/>
        <a:p>
          <a:r>
            <a:rPr lang="cy-GB" noProof="0" dirty="0"/>
            <a:t>Defnyddiwch benawdau ar gyfer y gwahanol adrannau o'r adolygiad</a:t>
          </a:r>
        </a:p>
      </dgm:t>
    </dgm:pt>
    <dgm:pt modelId="{0A578F2B-E98D-40D1-B6A2-40D88D5F9C72}" type="parTrans" cxnId="{D2C3CB44-0B52-4B3A-8C7A-8F624A084CBE}">
      <dgm:prSet/>
      <dgm:spPr/>
      <dgm:t>
        <a:bodyPr/>
        <a:lstStyle/>
        <a:p>
          <a:endParaRPr lang="en-GB"/>
        </a:p>
      </dgm:t>
    </dgm:pt>
    <dgm:pt modelId="{D421AC82-1310-431A-9DC0-73875A9E987D}" type="sibTrans" cxnId="{D2C3CB44-0B52-4B3A-8C7A-8F624A084CBE}">
      <dgm:prSet/>
      <dgm:spPr/>
      <dgm:t>
        <a:bodyPr/>
        <a:lstStyle/>
        <a:p>
          <a:endParaRPr lang="en-GB"/>
        </a:p>
      </dgm:t>
    </dgm:pt>
    <dgm:pt modelId="{E202E3B3-5285-4450-AA26-20061E6AEB72}">
      <dgm:prSet/>
      <dgm:spPr/>
      <dgm:t>
        <a:bodyPr/>
        <a:lstStyle/>
        <a:p>
          <a:r>
            <a:rPr lang="cy-GB" noProof="0" dirty="0"/>
            <a:t>Darparwch arwyddbyst crynodol o ble mae eich dadl yn arwain</a:t>
          </a:r>
        </a:p>
      </dgm:t>
    </dgm:pt>
    <dgm:pt modelId="{3D75D413-110C-478D-9BFD-53ABA57C8F80}" type="parTrans" cxnId="{82030330-831B-4760-8DEB-ADB27922F140}">
      <dgm:prSet/>
      <dgm:spPr/>
      <dgm:t>
        <a:bodyPr/>
        <a:lstStyle/>
        <a:p>
          <a:endParaRPr lang="en-GB"/>
        </a:p>
      </dgm:t>
    </dgm:pt>
    <dgm:pt modelId="{D7FB044D-394B-4E3F-AA85-948B64366A77}" type="sibTrans" cxnId="{82030330-831B-4760-8DEB-ADB27922F140}">
      <dgm:prSet/>
      <dgm:spPr/>
      <dgm:t>
        <a:bodyPr/>
        <a:lstStyle/>
        <a:p>
          <a:endParaRPr lang="en-GB"/>
        </a:p>
      </dgm:t>
    </dgm:pt>
    <dgm:pt modelId="{8D576582-F312-441A-B988-414E79856A32}">
      <dgm:prSet/>
      <dgm:spPr/>
      <dgm:t>
        <a:bodyPr/>
        <a:lstStyle/>
        <a:p>
          <a:r>
            <a:rPr lang="cy-GB" noProof="0" dirty="0"/>
            <a:t>Crynhowch eich adolygiad/amlygwch y ‘bwlch’ / eich syniadau mewn ymchwil</a:t>
          </a:r>
        </a:p>
      </dgm:t>
    </dgm:pt>
    <dgm:pt modelId="{78849A4A-1707-42B9-814B-15C1031DA9E1}" type="parTrans" cxnId="{E1FC3078-645E-4A3E-8603-27CF870B9751}">
      <dgm:prSet/>
      <dgm:spPr/>
      <dgm:t>
        <a:bodyPr/>
        <a:lstStyle/>
        <a:p>
          <a:endParaRPr lang="en-GB"/>
        </a:p>
      </dgm:t>
    </dgm:pt>
    <dgm:pt modelId="{4D1B6C12-A401-4AF7-90FC-3CFE0D827082}" type="sibTrans" cxnId="{E1FC3078-645E-4A3E-8603-27CF870B9751}">
      <dgm:prSet/>
      <dgm:spPr/>
      <dgm:t>
        <a:bodyPr/>
        <a:lstStyle/>
        <a:p>
          <a:endParaRPr lang="en-GB"/>
        </a:p>
      </dgm:t>
    </dgm:pt>
    <dgm:pt modelId="{189086A0-D52E-47F7-909D-35519A328514}" type="pres">
      <dgm:prSet presAssocID="{5CA0BBBA-DB16-4D7D-8D32-161400BC68D6}" presName="linear" presStyleCnt="0">
        <dgm:presLayoutVars>
          <dgm:animLvl val="lvl"/>
          <dgm:resizeHandles val="exact"/>
        </dgm:presLayoutVars>
      </dgm:prSet>
      <dgm:spPr/>
    </dgm:pt>
    <dgm:pt modelId="{5079356D-52A8-4C1F-8359-FD17A12CEF31}" type="pres">
      <dgm:prSet presAssocID="{FCD5CC7C-A648-460C-A445-170B11CF2BBB}" presName="parentText" presStyleLbl="node1" presStyleIdx="0" presStyleCnt="5" custLinFactNeighborY="53313">
        <dgm:presLayoutVars>
          <dgm:chMax val="0"/>
          <dgm:bulletEnabled val="1"/>
        </dgm:presLayoutVars>
      </dgm:prSet>
      <dgm:spPr/>
    </dgm:pt>
    <dgm:pt modelId="{60777DCA-1D0E-424B-8548-106625AF9111}" type="pres">
      <dgm:prSet presAssocID="{F79A18F2-8933-4CA0-B6CB-DF750B7A6FB9}" presName="spacer" presStyleCnt="0"/>
      <dgm:spPr/>
    </dgm:pt>
    <dgm:pt modelId="{0756EAB0-368E-4C7E-B35F-2D1A161762D4}" type="pres">
      <dgm:prSet presAssocID="{91617F5B-2CB7-4E86-82FD-79A0EA735EFE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B12836B8-2545-41A7-8E59-2ED712BAB0DD}" type="pres">
      <dgm:prSet presAssocID="{BD5E4CD9-6F36-4E9A-8AB5-DF35F7BF964B}" presName="spacer" presStyleCnt="0"/>
      <dgm:spPr/>
    </dgm:pt>
    <dgm:pt modelId="{011679E2-187F-4855-BC8C-598841E518BB}" type="pres">
      <dgm:prSet presAssocID="{3D3028D3-40D4-4562-ACAD-8C6BAE9115B1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3B61BA90-4B5F-49CB-8985-CDEDFD3F6C61}" type="pres">
      <dgm:prSet presAssocID="{D421AC82-1310-431A-9DC0-73875A9E987D}" presName="spacer" presStyleCnt="0"/>
      <dgm:spPr/>
    </dgm:pt>
    <dgm:pt modelId="{5CD88938-939D-4752-9B6B-E22911888370}" type="pres">
      <dgm:prSet presAssocID="{E202E3B3-5285-4450-AA26-20061E6AEB72}" presName="parentText" presStyleLbl="node1" presStyleIdx="3" presStyleCnt="5" custLinFactNeighborY="20527">
        <dgm:presLayoutVars>
          <dgm:chMax val="0"/>
          <dgm:bulletEnabled val="1"/>
        </dgm:presLayoutVars>
      </dgm:prSet>
      <dgm:spPr/>
    </dgm:pt>
    <dgm:pt modelId="{F1F83D3A-2E2E-4CF8-B010-80131DAE0F93}" type="pres">
      <dgm:prSet presAssocID="{D7FB044D-394B-4E3F-AA85-948B64366A77}" presName="spacer" presStyleCnt="0"/>
      <dgm:spPr/>
    </dgm:pt>
    <dgm:pt modelId="{61A2429E-45BF-4A3F-9845-A69166973AEB}" type="pres">
      <dgm:prSet presAssocID="{8D576582-F312-441A-B988-414E79856A32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651EEF00-BC4C-4E7A-9336-3FC0D8390155}" type="presOf" srcId="{8D576582-F312-441A-B988-414E79856A32}" destId="{61A2429E-45BF-4A3F-9845-A69166973AEB}" srcOrd="0" destOrd="0" presId="urn:microsoft.com/office/officeart/2005/8/layout/vList2"/>
    <dgm:cxn modelId="{730D3C0E-1BB8-44AE-8BB0-1D77BFB85754}" srcId="{5CA0BBBA-DB16-4D7D-8D32-161400BC68D6}" destId="{FCD5CC7C-A648-460C-A445-170B11CF2BBB}" srcOrd="0" destOrd="0" parTransId="{E3B56F05-BFAE-4B8F-85B6-C9D6C5321DD4}" sibTransId="{F79A18F2-8933-4CA0-B6CB-DF750B7A6FB9}"/>
    <dgm:cxn modelId="{82030330-831B-4760-8DEB-ADB27922F140}" srcId="{5CA0BBBA-DB16-4D7D-8D32-161400BC68D6}" destId="{E202E3B3-5285-4450-AA26-20061E6AEB72}" srcOrd="3" destOrd="0" parTransId="{3D75D413-110C-478D-9BFD-53ABA57C8F80}" sibTransId="{D7FB044D-394B-4E3F-AA85-948B64366A77}"/>
    <dgm:cxn modelId="{D2C3CB44-0B52-4B3A-8C7A-8F624A084CBE}" srcId="{5CA0BBBA-DB16-4D7D-8D32-161400BC68D6}" destId="{3D3028D3-40D4-4562-ACAD-8C6BAE9115B1}" srcOrd="2" destOrd="0" parTransId="{0A578F2B-E98D-40D1-B6A2-40D88D5F9C72}" sibTransId="{D421AC82-1310-431A-9DC0-73875A9E987D}"/>
    <dgm:cxn modelId="{48BBD168-FAAF-462E-85FC-02D274BB3FD9}" type="presOf" srcId="{3D3028D3-40D4-4562-ACAD-8C6BAE9115B1}" destId="{011679E2-187F-4855-BC8C-598841E518BB}" srcOrd="0" destOrd="0" presId="urn:microsoft.com/office/officeart/2005/8/layout/vList2"/>
    <dgm:cxn modelId="{58C3B06E-8930-4C3F-A134-AB37797FA2D0}" srcId="{5CA0BBBA-DB16-4D7D-8D32-161400BC68D6}" destId="{91617F5B-2CB7-4E86-82FD-79A0EA735EFE}" srcOrd="1" destOrd="0" parTransId="{12BFB223-EE23-4627-9FDA-EF369062EA57}" sibTransId="{BD5E4CD9-6F36-4E9A-8AB5-DF35F7BF964B}"/>
    <dgm:cxn modelId="{E1FC3078-645E-4A3E-8603-27CF870B9751}" srcId="{5CA0BBBA-DB16-4D7D-8D32-161400BC68D6}" destId="{8D576582-F312-441A-B988-414E79856A32}" srcOrd="4" destOrd="0" parTransId="{78849A4A-1707-42B9-814B-15C1031DA9E1}" sibTransId="{4D1B6C12-A401-4AF7-90FC-3CFE0D827082}"/>
    <dgm:cxn modelId="{E446B158-7290-4664-8A0E-90DFF3FB21BB}" type="presOf" srcId="{91617F5B-2CB7-4E86-82FD-79A0EA735EFE}" destId="{0756EAB0-368E-4C7E-B35F-2D1A161762D4}" srcOrd="0" destOrd="0" presId="urn:microsoft.com/office/officeart/2005/8/layout/vList2"/>
    <dgm:cxn modelId="{9F0E7C8A-B00E-4E28-8C62-06DC8BE1FDE7}" type="presOf" srcId="{FCD5CC7C-A648-460C-A445-170B11CF2BBB}" destId="{5079356D-52A8-4C1F-8359-FD17A12CEF31}" srcOrd="0" destOrd="0" presId="urn:microsoft.com/office/officeart/2005/8/layout/vList2"/>
    <dgm:cxn modelId="{6F4204CD-F8E7-44BA-8A39-C149742BE197}" type="presOf" srcId="{E202E3B3-5285-4450-AA26-20061E6AEB72}" destId="{5CD88938-939D-4752-9B6B-E22911888370}" srcOrd="0" destOrd="0" presId="urn:microsoft.com/office/officeart/2005/8/layout/vList2"/>
    <dgm:cxn modelId="{1C238BF7-7EDC-49EE-9E20-5F69CD4963B2}" type="presOf" srcId="{5CA0BBBA-DB16-4D7D-8D32-161400BC68D6}" destId="{189086A0-D52E-47F7-909D-35519A328514}" srcOrd="0" destOrd="0" presId="urn:microsoft.com/office/officeart/2005/8/layout/vList2"/>
    <dgm:cxn modelId="{1761B163-4762-441A-AC3D-08F78F3F7597}" type="presParOf" srcId="{189086A0-D52E-47F7-909D-35519A328514}" destId="{5079356D-52A8-4C1F-8359-FD17A12CEF31}" srcOrd="0" destOrd="0" presId="urn:microsoft.com/office/officeart/2005/8/layout/vList2"/>
    <dgm:cxn modelId="{D99F0DDD-9AB1-4ADD-952C-087CE4D969A2}" type="presParOf" srcId="{189086A0-D52E-47F7-909D-35519A328514}" destId="{60777DCA-1D0E-424B-8548-106625AF9111}" srcOrd="1" destOrd="0" presId="urn:microsoft.com/office/officeart/2005/8/layout/vList2"/>
    <dgm:cxn modelId="{CDF3827D-C89C-4DEE-93BF-0540E3D64776}" type="presParOf" srcId="{189086A0-D52E-47F7-909D-35519A328514}" destId="{0756EAB0-368E-4C7E-B35F-2D1A161762D4}" srcOrd="2" destOrd="0" presId="urn:microsoft.com/office/officeart/2005/8/layout/vList2"/>
    <dgm:cxn modelId="{9B272442-0589-46AA-B69E-7C18F9C73B49}" type="presParOf" srcId="{189086A0-D52E-47F7-909D-35519A328514}" destId="{B12836B8-2545-41A7-8E59-2ED712BAB0DD}" srcOrd="3" destOrd="0" presId="urn:microsoft.com/office/officeart/2005/8/layout/vList2"/>
    <dgm:cxn modelId="{8E08ECE2-21FC-4EFD-B7C8-1F7A8B0E2EA7}" type="presParOf" srcId="{189086A0-D52E-47F7-909D-35519A328514}" destId="{011679E2-187F-4855-BC8C-598841E518BB}" srcOrd="4" destOrd="0" presId="urn:microsoft.com/office/officeart/2005/8/layout/vList2"/>
    <dgm:cxn modelId="{5C89A50E-86BF-4A68-9F14-F1C5A899A90E}" type="presParOf" srcId="{189086A0-D52E-47F7-909D-35519A328514}" destId="{3B61BA90-4B5F-49CB-8985-CDEDFD3F6C61}" srcOrd="5" destOrd="0" presId="urn:microsoft.com/office/officeart/2005/8/layout/vList2"/>
    <dgm:cxn modelId="{D33E18FF-582E-4888-8FC8-6C84172ED3E5}" type="presParOf" srcId="{189086A0-D52E-47F7-909D-35519A328514}" destId="{5CD88938-939D-4752-9B6B-E22911888370}" srcOrd="6" destOrd="0" presId="urn:microsoft.com/office/officeart/2005/8/layout/vList2"/>
    <dgm:cxn modelId="{72A237F1-A7E1-4F02-9839-1FA2B3E5046B}" type="presParOf" srcId="{189086A0-D52E-47F7-909D-35519A328514}" destId="{F1F83D3A-2E2E-4CF8-B010-80131DAE0F93}" srcOrd="7" destOrd="0" presId="urn:microsoft.com/office/officeart/2005/8/layout/vList2"/>
    <dgm:cxn modelId="{7187CBFF-940F-4373-BAFA-24F4C7E2C48C}" type="presParOf" srcId="{189086A0-D52E-47F7-909D-35519A328514}" destId="{61A2429E-45BF-4A3F-9845-A69166973AEB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5CA0BBBA-DB16-4D7D-8D32-161400BC68D6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FCD5CC7C-A648-460C-A445-170B11CF2BBB}">
      <dgm:prSet/>
      <dgm:spPr/>
      <dgm:t>
        <a:bodyPr/>
        <a:lstStyle/>
        <a:p>
          <a:r>
            <a:rPr lang="en-GB"/>
            <a:t>Start with an overview</a:t>
          </a:r>
        </a:p>
      </dgm:t>
    </dgm:pt>
    <dgm:pt modelId="{E3B56F05-BFAE-4B8F-85B6-C9D6C5321DD4}" type="parTrans" cxnId="{730D3C0E-1BB8-44AE-8BB0-1D77BFB85754}">
      <dgm:prSet/>
      <dgm:spPr/>
      <dgm:t>
        <a:bodyPr/>
        <a:lstStyle/>
        <a:p>
          <a:endParaRPr lang="en-GB"/>
        </a:p>
      </dgm:t>
    </dgm:pt>
    <dgm:pt modelId="{F79A18F2-8933-4CA0-B6CB-DF750B7A6FB9}" type="sibTrans" cxnId="{730D3C0E-1BB8-44AE-8BB0-1D77BFB85754}">
      <dgm:prSet/>
      <dgm:spPr/>
      <dgm:t>
        <a:bodyPr/>
        <a:lstStyle/>
        <a:p>
          <a:endParaRPr lang="en-GB"/>
        </a:p>
      </dgm:t>
    </dgm:pt>
    <dgm:pt modelId="{91617F5B-2CB7-4E86-82FD-79A0EA735EFE}">
      <dgm:prSet/>
      <dgm:spPr/>
      <dgm:t>
        <a:bodyPr/>
        <a:lstStyle/>
        <a:p>
          <a:r>
            <a:rPr lang="en-GB" dirty="0"/>
            <a:t>Decide on organising principles </a:t>
          </a:r>
          <a:r>
            <a:rPr lang="en-GB" b="1" dirty="0"/>
            <a:t>(themes, </a:t>
          </a:r>
          <a:r>
            <a:rPr lang="en-GB" dirty="0"/>
            <a:t>trends, methodology, chronology, controversies – usually a combination of some of these)</a:t>
          </a:r>
        </a:p>
      </dgm:t>
    </dgm:pt>
    <dgm:pt modelId="{12BFB223-EE23-4627-9FDA-EF369062EA57}" type="parTrans" cxnId="{58C3B06E-8930-4C3F-A134-AB37797FA2D0}">
      <dgm:prSet/>
      <dgm:spPr/>
      <dgm:t>
        <a:bodyPr/>
        <a:lstStyle/>
        <a:p>
          <a:endParaRPr lang="en-GB"/>
        </a:p>
      </dgm:t>
    </dgm:pt>
    <dgm:pt modelId="{BD5E4CD9-6F36-4E9A-8AB5-DF35F7BF964B}" type="sibTrans" cxnId="{58C3B06E-8930-4C3F-A134-AB37797FA2D0}">
      <dgm:prSet/>
      <dgm:spPr/>
      <dgm:t>
        <a:bodyPr/>
        <a:lstStyle/>
        <a:p>
          <a:endParaRPr lang="en-GB"/>
        </a:p>
      </dgm:t>
    </dgm:pt>
    <dgm:pt modelId="{3D3028D3-40D4-4562-ACAD-8C6BAE9115B1}">
      <dgm:prSet/>
      <dgm:spPr/>
      <dgm:t>
        <a:bodyPr/>
        <a:lstStyle/>
        <a:p>
          <a:r>
            <a:rPr lang="en-GB"/>
            <a:t>Use headings for the different sections of the review </a:t>
          </a:r>
        </a:p>
      </dgm:t>
    </dgm:pt>
    <dgm:pt modelId="{0A578F2B-E98D-40D1-B6A2-40D88D5F9C72}" type="parTrans" cxnId="{D2C3CB44-0B52-4B3A-8C7A-8F624A084CBE}">
      <dgm:prSet/>
      <dgm:spPr/>
      <dgm:t>
        <a:bodyPr/>
        <a:lstStyle/>
        <a:p>
          <a:endParaRPr lang="en-GB"/>
        </a:p>
      </dgm:t>
    </dgm:pt>
    <dgm:pt modelId="{D421AC82-1310-431A-9DC0-73875A9E987D}" type="sibTrans" cxnId="{D2C3CB44-0B52-4B3A-8C7A-8F624A084CBE}">
      <dgm:prSet/>
      <dgm:spPr/>
      <dgm:t>
        <a:bodyPr/>
        <a:lstStyle/>
        <a:p>
          <a:endParaRPr lang="en-GB"/>
        </a:p>
      </dgm:t>
    </dgm:pt>
    <dgm:pt modelId="{E202E3B3-5285-4450-AA26-20061E6AEB72}">
      <dgm:prSet/>
      <dgm:spPr/>
      <dgm:t>
        <a:bodyPr/>
        <a:lstStyle/>
        <a:p>
          <a:r>
            <a:rPr lang="en-GB"/>
            <a:t>Provide summative signposts of where your argument is leading</a:t>
          </a:r>
        </a:p>
      </dgm:t>
    </dgm:pt>
    <dgm:pt modelId="{3D75D413-110C-478D-9BFD-53ABA57C8F80}" type="parTrans" cxnId="{82030330-831B-4760-8DEB-ADB27922F140}">
      <dgm:prSet/>
      <dgm:spPr/>
      <dgm:t>
        <a:bodyPr/>
        <a:lstStyle/>
        <a:p>
          <a:endParaRPr lang="en-GB"/>
        </a:p>
      </dgm:t>
    </dgm:pt>
    <dgm:pt modelId="{D7FB044D-394B-4E3F-AA85-948B64366A77}" type="sibTrans" cxnId="{82030330-831B-4760-8DEB-ADB27922F140}">
      <dgm:prSet/>
      <dgm:spPr/>
      <dgm:t>
        <a:bodyPr/>
        <a:lstStyle/>
        <a:p>
          <a:endParaRPr lang="en-GB"/>
        </a:p>
      </dgm:t>
    </dgm:pt>
    <dgm:pt modelId="{8D576582-F312-441A-B988-414E79856A32}">
      <dgm:prSet/>
      <dgm:spPr/>
      <dgm:t>
        <a:bodyPr/>
        <a:lstStyle/>
        <a:p>
          <a:r>
            <a:rPr lang="en-GB" dirty="0"/>
            <a:t>Summarise your review/highlight ‘gap’ / your ideas in research</a:t>
          </a:r>
        </a:p>
      </dgm:t>
    </dgm:pt>
    <dgm:pt modelId="{78849A4A-1707-42B9-814B-15C1031DA9E1}" type="parTrans" cxnId="{E1FC3078-645E-4A3E-8603-27CF870B9751}">
      <dgm:prSet/>
      <dgm:spPr/>
      <dgm:t>
        <a:bodyPr/>
        <a:lstStyle/>
        <a:p>
          <a:endParaRPr lang="en-GB"/>
        </a:p>
      </dgm:t>
    </dgm:pt>
    <dgm:pt modelId="{4D1B6C12-A401-4AF7-90FC-3CFE0D827082}" type="sibTrans" cxnId="{E1FC3078-645E-4A3E-8603-27CF870B9751}">
      <dgm:prSet/>
      <dgm:spPr/>
      <dgm:t>
        <a:bodyPr/>
        <a:lstStyle/>
        <a:p>
          <a:endParaRPr lang="en-GB"/>
        </a:p>
      </dgm:t>
    </dgm:pt>
    <dgm:pt modelId="{189086A0-D52E-47F7-909D-35519A328514}" type="pres">
      <dgm:prSet presAssocID="{5CA0BBBA-DB16-4D7D-8D32-161400BC68D6}" presName="linear" presStyleCnt="0">
        <dgm:presLayoutVars>
          <dgm:animLvl val="lvl"/>
          <dgm:resizeHandles val="exact"/>
        </dgm:presLayoutVars>
      </dgm:prSet>
      <dgm:spPr/>
    </dgm:pt>
    <dgm:pt modelId="{5079356D-52A8-4C1F-8359-FD17A12CEF31}" type="pres">
      <dgm:prSet presAssocID="{FCD5CC7C-A648-460C-A445-170B11CF2BBB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60777DCA-1D0E-424B-8548-106625AF9111}" type="pres">
      <dgm:prSet presAssocID="{F79A18F2-8933-4CA0-B6CB-DF750B7A6FB9}" presName="spacer" presStyleCnt="0"/>
      <dgm:spPr/>
    </dgm:pt>
    <dgm:pt modelId="{0756EAB0-368E-4C7E-B35F-2D1A161762D4}" type="pres">
      <dgm:prSet presAssocID="{91617F5B-2CB7-4E86-82FD-79A0EA735EFE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B12836B8-2545-41A7-8E59-2ED712BAB0DD}" type="pres">
      <dgm:prSet presAssocID="{BD5E4CD9-6F36-4E9A-8AB5-DF35F7BF964B}" presName="spacer" presStyleCnt="0"/>
      <dgm:spPr/>
    </dgm:pt>
    <dgm:pt modelId="{011679E2-187F-4855-BC8C-598841E518BB}" type="pres">
      <dgm:prSet presAssocID="{3D3028D3-40D4-4562-ACAD-8C6BAE9115B1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3B61BA90-4B5F-49CB-8985-CDEDFD3F6C61}" type="pres">
      <dgm:prSet presAssocID="{D421AC82-1310-431A-9DC0-73875A9E987D}" presName="spacer" presStyleCnt="0"/>
      <dgm:spPr/>
    </dgm:pt>
    <dgm:pt modelId="{5CD88938-939D-4752-9B6B-E22911888370}" type="pres">
      <dgm:prSet presAssocID="{E202E3B3-5285-4450-AA26-20061E6AEB72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F1F83D3A-2E2E-4CF8-B010-80131DAE0F93}" type="pres">
      <dgm:prSet presAssocID="{D7FB044D-394B-4E3F-AA85-948B64366A77}" presName="spacer" presStyleCnt="0"/>
      <dgm:spPr/>
    </dgm:pt>
    <dgm:pt modelId="{61A2429E-45BF-4A3F-9845-A69166973AEB}" type="pres">
      <dgm:prSet presAssocID="{8D576582-F312-441A-B988-414E79856A32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651EEF00-BC4C-4E7A-9336-3FC0D8390155}" type="presOf" srcId="{8D576582-F312-441A-B988-414E79856A32}" destId="{61A2429E-45BF-4A3F-9845-A69166973AEB}" srcOrd="0" destOrd="0" presId="urn:microsoft.com/office/officeart/2005/8/layout/vList2"/>
    <dgm:cxn modelId="{730D3C0E-1BB8-44AE-8BB0-1D77BFB85754}" srcId="{5CA0BBBA-DB16-4D7D-8D32-161400BC68D6}" destId="{FCD5CC7C-A648-460C-A445-170B11CF2BBB}" srcOrd="0" destOrd="0" parTransId="{E3B56F05-BFAE-4B8F-85B6-C9D6C5321DD4}" sibTransId="{F79A18F2-8933-4CA0-B6CB-DF750B7A6FB9}"/>
    <dgm:cxn modelId="{82030330-831B-4760-8DEB-ADB27922F140}" srcId="{5CA0BBBA-DB16-4D7D-8D32-161400BC68D6}" destId="{E202E3B3-5285-4450-AA26-20061E6AEB72}" srcOrd="3" destOrd="0" parTransId="{3D75D413-110C-478D-9BFD-53ABA57C8F80}" sibTransId="{D7FB044D-394B-4E3F-AA85-948B64366A77}"/>
    <dgm:cxn modelId="{D2C3CB44-0B52-4B3A-8C7A-8F624A084CBE}" srcId="{5CA0BBBA-DB16-4D7D-8D32-161400BC68D6}" destId="{3D3028D3-40D4-4562-ACAD-8C6BAE9115B1}" srcOrd="2" destOrd="0" parTransId="{0A578F2B-E98D-40D1-B6A2-40D88D5F9C72}" sibTransId="{D421AC82-1310-431A-9DC0-73875A9E987D}"/>
    <dgm:cxn modelId="{48BBD168-FAAF-462E-85FC-02D274BB3FD9}" type="presOf" srcId="{3D3028D3-40D4-4562-ACAD-8C6BAE9115B1}" destId="{011679E2-187F-4855-BC8C-598841E518BB}" srcOrd="0" destOrd="0" presId="urn:microsoft.com/office/officeart/2005/8/layout/vList2"/>
    <dgm:cxn modelId="{58C3B06E-8930-4C3F-A134-AB37797FA2D0}" srcId="{5CA0BBBA-DB16-4D7D-8D32-161400BC68D6}" destId="{91617F5B-2CB7-4E86-82FD-79A0EA735EFE}" srcOrd="1" destOrd="0" parTransId="{12BFB223-EE23-4627-9FDA-EF369062EA57}" sibTransId="{BD5E4CD9-6F36-4E9A-8AB5-DF35F7BF964B}"/>
    <dgm:cxn modelId="{E1FC3078-645E-4A3E-8603-27CF870B9751}" srcId="{5CA0BBBA-DB16-4D7D-8D32-161400BC68D6}" destId="{8D576582-F312-441A-B988-414E79856A32}" srcOrd="4" destOrd="0" parTransId="{78849A4A-1707-42B9-814B-15C1031DA9E1}" sibTransId="{4D1B6C12-A401-4AF7-90FC-3CFE0D827082}"/>
    <dgm:cxn modelId="{E446B158-7290-4664-8A0E-90DFF3FB21BB}" type="presOf" srcId="{91617F5B-2CB7-4E86-82FD-79A0EA735EFE}" destId="{0756EAB0-368E-4C7E-B35F-2D1A161762D4}" srcOrd="0" destOrd="0" presId="urn:microsoft.com/office/officeart/2005/8/layout/vList2"/>
    <dgm:cxn modelId="{9F0E7C8A-B00E-4E28-8C62-06DC8BE1FDE7}" type="presOf" srcId="{FCD5CC7C-A648-460C-A445-170B11CF2BBB}" destId="{5079356D-52A8-4C1F-8359-FD17A12CEF31}" srcOrd="0" destOrd="0" presId="urn:microsoft.com/office/officeart/2005/8/layout/vList2"/>
    <dgm:cxn modelId="{6F4204CD-F8E7-44BA-8A39-C149742BE197}" type="presOf" srcId="{E202E3B3-5285-4450-AA26-20061E6AEB72}" destId="{5CD88938-939D-4752-9B6B-E22911888370}" srcOrd="0" destOrd="0" presId="urn:microsoft.com/office/officeart/2005/8/layout/vList2"/>
    <dgm:cxn modelId="{1C238BF7-7EDC-49EE-9E20-5F69CD4963B2}" type="presOf" srcId="{5CA0BBBA-DB16-4D7D-8D32-161400BC68D6}" destId="{189086A0-D52E-47F7-909D-35519A328514}" srcOrd="0" destOrd="0" presId="urn:microsoft.com/office/officeart/2005/8/layout/vList2"/>
    <dgm:cxn modelId="{1761B163-4762-441A-AC3D-08F78F3F7597}" type="presParOf" srcId="{189086A0-D52E-47F7-909D-35519A328514}" destId="{5079356D-52A8-4C1F-8359-FD17A12CEF31}" srcOrd="0" destOrd="0" presId="urn:microsoft.com/office/officeart/2005/8/layout/vList2"/>
    <dgm:cxn modelId="{D99F0DDD-9AB1-4ADD-952C-087CE4D969A2}" type="presParOf" srcId="{189086A0-D52E-47F7-909D-35519A328514}" destId="{60777DCA-1D0E-424B-8548-106625AF9111}" srcOrd="1" destOrd="0" presId="urn:microsoft.com/office/officeart/2005/8/layout/vList2"/>
    <dgm:cxn modelId="{CDF3827D-C89C-4DEE-93BF-0540E3D64776}" type="presParOf" srcId="{189086A0-D52E-47F7-909D-35519A328514}" destId="{0756EAB0-368E-4C7E-B35F-2D1A161762D4}" srcOrd="2" destOrd="0" presId="urn:microsoft.com/office/officeart/2005/8/layout/vList2"/>
    <dgm:cxn modelId="{9B272442-0589-46AA-B69E-7C18F9C73B49}" type="presParOf" srcId="{189086A0-D52E-47F7-909D-35519A328514}" destId="{B12836B8-2545-41A7-8E59-2ED712BAB0DD}" srcOrd="3" destOrd="0" presId="urn:microsoft.com/office/officeart/2005/8/layout/vList2"/>
    <dgm:cxn modelId="{8E08ECE2-21FC-4EFD-B7C8-1F7A8B0E2EA7}" type="presParOf" srcId="{189086A0-D52E-47F7-909D-35519A328514}" destId="{011679E2-187F-4855-BC8C-598841E518BB}" srcOrd="4" destOrd="0" presId="urn:microsoft.com/office/officeart/2005/8/layout/vList2"/>
    <dgm:cxn modelId="{5C89A50E-86BF-4A68-9F14-F1C5A899A90E}" type="presParOf" srcId="{189086A0-D52E-47F7-909D-35519A328514}" destId="{3B61BA90-4B5F-49CB-8985-CDEDFD3F6C61}" srcOrd="5" destOrd="0" presId="urn:microsoft.com/office/officeart/2005/8/layout/vList2"/>
    <dgm:cxn modelId="{D33E18FF-582E-4888-8FC8-6C84172ED3E5}" type="presParOf" srcId="{189086A0-D52E-47F7-909D-35519A328514}" destId="{5CD88938-939D-4752-9B6B-E22911888370}" srcOrd="6" destOrd="0" presId="urn:microsoft.com/office/officeart/2005/8/layout/vList2"/>
    <dgm:cxn modelId="{72A237F1-A7E1-4F02-9839-1FA2B3E5046B}" type="presParOf" srcId="{189086A0-D52E-47F7-909D-35519A328514}" destId="{F1F83D3A-2E2E-4CF8-B010-80131DAE0F93}" srcOrd="7" destOrd="0" presId="urn:microsoft.com/office/officeart/2005/8/layout/vList2"/>
    <dgm:cxn modelId="{7187CBFF-940F-4373-BAFA-24F4C7E2C48C}" type="presParOf" srcId="{189086A0-D52E-47F7-909D-35519A328514}" destId="{61A2429E-45BF-4A3F-9845-A69166973AEB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D6830DF9-E390-445E-B691-34F09F48718C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3B1A4783-15B1-4C87-9529-008A2FA90EE3}">
      <dgm:prSet/>
      <dgm:spPr/>
      <dgm:t>
        <a:bodyPr/>
        <a:lstStyle/>
        <a:p>
          <a:r>
            <a:rPr lang="cy-GB" b="1" noProof="0" dirty="0"/>
            <a:t>Syniadau ar gyfer ysgrifennu clir</a:t>
          </a:r>
          <a:r>
            <a:rPr lang="en-GB" b="1" dirty="0"/>
            <a:t>:</a:t>
          </a:r>
          <a:endParaRPr lang="en-GB" dirty="0"/>
        </a:p>
      </dgm:t>
    </dgm:pt>
    <dgm:pt modelId="{662665F3-3EA6-46F2-B498-1C1EB1405DE8}" type="parTrans" cxnId="{727A172A-3D2C-4F4C-8572-05254D87E1FB}">
      <dgm:prSet/>
      <dgm:spPr/>
      <dgm:t>
        <a:bodyPr/>
        <a:lstStyle/>
        <a:p>
          <a:endParaRPr lang="en-GB"/>
        </a:p>
      </dgm:t>
    </dgm:pt>
    <dgm:pt modelId="{1334A642-73A9-4114-BF42-1CBFA6B084B8}" type="sibTrans" cxnId="{727A172A-3D2C-4F4C-8572-05254D87E1FB}">
      <dgm:prSet/>
      <dgm:spPr/>
      <dgm:t>
        <a:bodyPr/>
        <a:lstStyle/>
        <a:p>
          <a:endParaRPr lang="en-GB"/>
        </a:p>
      </dgm:t>
    </dgm:pt>
    <dgm:pt modelId="{C7B3FC4D-946E-4FB4-8B90-36965B5F1C7A}">
      <dgm:prSet/>
      <dgm:spPr/>
      <dgm:t>
        <a:bodyPr/>
        <a:lstStyle/>
        <a:p>
          <a:r>
            <a:rPr lang="cy-GB" noProof="0" dirty="0"/>
            <a:t>Cyflwyniad clir: trosolwg o'r pwnc, nod yr adolygiad a strwythur</a:t>
          </a:r>
        </a:p>
      </dgm:t>
    </dgm:pt>
    <dgm:pt modelId="{0E1E26CF-BBB8-4B27-9C7F-3305158AAC6C}" type="parTrans" cxnId="{3BB56125-AE39-4EB3-832C-886D1B2A9775}">
      <dgm:prSet/>
      <dgm:spPr/>
      <dgm:t>
        <a:bodyPr/>
        <a:lstStyle/>
        <a:p>
          <a:endParaRPr lang="en-GB"/>
        </a:p>
      </dgm:t>
    </dgm:pt>
    <dgm:pt modelId="{047590C4-72CA-448E-97E0-B09377048CDA}" type="sibTrans" cxnId="{3BB56125-AE39-4EB3-832C-886D1B2A9775}">
      <dgm:prSet/>
      <dgm:spPr/>
      <dgm:t>
        <a:bodyPr/>
        <a:lstStyle/>
        <a:p>
          <a:endParaRPr lang="en-GB"/>
        </a:p>
      </dgm:t>
    </dgm:pt>
    <dgm:pt modelId="{E95DF422-0B1E-4F29-A476-A423887662FF}">
      <dgm:prSet/>
      <dgm:spPr/>
      <dgm:t>
        <a:bodyPr/>
        <a:lstStyle/>
        <a:p>
          <a:r>
            <a:rPr lang="cy-GB" noProof="0" dirty="0"/>
            <a:t>Strwythur paragraff clir</a:t>
          </a:r>
        </a:p>
      </dgm:t>
    </dgm:pt>
    <dgm:pt modelId="{E525C4CB-DBDD-4A5A-A0EF-67D9D970FBA4}" type="parTrans" cxnId="{B0CA4C76-1EE3-40FC-848E-A703B1B99FD1}">
      <dgm:prSet/>
      <dgm:spPr/>
      <dgm:t>
        <a:bodyPr/>
        <a:lstStyle/>
        <a:p>
          <a:endParaRPr lang="en-GB"/>
        </a:p>
      </dgm:t>
    </dgm:pt>
    <dgm:pt modelId="{5B91E5B1-6B4E-43F6-B3F8-DE5D0E41DBE1}" type="sibTrans" cxnId="{B0CA4C76-1EE3-40FC-848E-A703B1B99FD1}">
      <dgm:prSet/>
      <dgm:spPr/>
      <dgm:t>
        <a:bodyPr/>
        <a:lstStyle/>
        <a:p>
          <a:endParaRPr lang="en-GB"/>
        </a:p>
      </dgm:t>
    </dgm:pt>
    <dgm:pt modelId="{3F4A3D4F-EDB9-48F7-BDC2-D0E62484C92B}">
      <dgm:prSet/>
      <dgm:spPr/>
      <dgm:t>
        <a:bodyPr/>
        <a:lstStyle/>
        <a:p>
          <a:r>
            <a:rPr lang="cy-GB" noProof="0" dirty="0"/>
            <a:t>Sicrhewch fod testun eich brawddeg yn glir</a:t>
          </a:r>
        </a:p>
      </dgm:t>
    </dgm:pt>
    <dgm:pt modelId="{0244696A-75E4-49BF-8240-325E432FD059}" type="parTrans" cxnId="{290AB623-4A8A-4732-ACC2-B759C1D73E3E}">
      <dgm:prSet/>
      <dgm:spPr/>
      <dgm:t>
        <a:bodyPr/>
        <a:lstStyle/>
        <a:p>
          <a:endParaRPr lang="en-GB"/>
        </a:p>
      </dgm:t>
    </dgm:pt>
    <dgm:pt modelId="{0B50EDE1-04AC-4D6D-A8D2-2E88C481F931}" type="sibTrans" cxnId="{290AB623-4A8A-4732-ACC2-B759C1D73E3E}">
      <dgm:prSet/>
      <dgm:spPr/>
      <dgm:t>
        <a:bodyPr/>
        <a:lstStyle/>
        <a:p>
          <a:endParaRPr lang="en-GB"/>
        </a:p>
      </dgm:t>
    </dgm:pt>
    <dgm:pt modelId="{98618C09-8FA0-4C36-B264-7E28149F20F0}">
      <dgm:prSet/>
      <dgm:spPr/>
      <dgm:t>
        <a:bodyPr/>
        <a:lstStyle/>
        <a:p>
          <a:r>
            <a:rPr lang="cy-GB" noProof="0" dirty="0"/>
            <a:t>Peidiwch â thybio gwybodaeth</a:t>
          </a:r>
        </a:p>
      </dgm:t>
    </dgm:pt>
    <dgm:pt modelId="{FC55633F-810F-4233-BDE2-EC35953B88F0}" type="parTrans" cxnId="{2CF5B23F-325A-4DFB-8EC7-7F5F057815CF}">
      <dgm:prSet/>
      <dgm:spPr/>
      <dgm:t>
        <a:bodyPr/>
        <a:lstStyle/>
        <a:p>
          <a:endParaRPr lang="en-GB"/>
        </a:p>
      </dgm:t>
    </dgm:pt>
    <dgm:pt modelId="{45A8D945-0C7A-44A1-AA79-2F1E7F31080B}" type="sibTrans" cxnId="{2CF5B23F-325A-4DFB-8EC7-7F5F057815CF}">
      <dgm:prSet/>
      <dgm:spPr/>
      <dgm:t>
        <a:bodyPr/>
        <a:lstStyle/>
        <a:p>
          <a:endParaRPr lang="en-GB"/>
        </a:p>
      </dgm:t>
    </dgm:pt>
    <dgm:pt modelId="{B76ED916-9FB4-42C0-8844-8B1FF6F17F7D}">
      <dgm:prSet/>
      <dgm:spPr/>
      <dgm:t>
        <a:bodyPr/>
        <a:lstStyle/>
        <a:p>
          <a:r>
            <a:rPr lang="cy-GB" noProof="0" dirty="0"/>
            <a:t>Sicrhewch fod terminoleg allweddol a syniadau anodd bob amser yn cael eu hesbonio'n drylwyr (gofynnwch i </a:t>
          </a:r>
          <a:r>
            <a:rPr lang="cy-GB" noProof="0" dirty="0" err="1"/>
            <a:t>chi'ch</a:t>
          </a:r>
          <a:r>
            <a:rPr lang="cy-GB" noProof="0" dirty="0"/>
            <a:t> hun: a yw'n gwneud synnwyr?)</a:t>
          </a:r>
        </a:p>
      </dgm:t>
    </dgm:pt>
    <dgm:pt modelId="{027536C2-0022-4C16-BFB7-9F87EC93C7D9}" type="parTrans" cxnId="{30FD27CF-ACA9-4099-94C2-E01D236624E5}">
      <dgm:prSet/>
      <dgm:spPr/>
      <dgm:t>
        <a:bodyPr/>
        <a:lstStyle/>
        <a:p>
          <a:endParaRPr lang="en-GB"/>
        </a:p>
      </dgm:t>
    </dgm:pt>
    <dgm:pt modelId="{BAFE0203-4C76-4414-A9C5-38FB7DAE1EBC}" type="sibTrans" cxnId="{30FD27CF-ACA9-4099-94C2-E01D236624E5}">
      <dgm:prSet/>
      <dgm:spPr/>
      <dgm:t>
        <a:bodyPr/>
        <a:lstStyle/>
        <a:p>
          <a:endParaRPr lang="en-GB"/>
        </a:p>
      </dgm:t>
    </dgm:pt>
    <dgm:pt modelId="{C20A3A96-BB62-49DC-91EC-F7CCFB9250AA}">
      <dgm:prSet/>
      <dgm:spPr/>
      <dgm:t>
        <a:bodyPr/>
        <a:lstStyle/>
        <a:p>
          <a:r>
            <a:rPr lang="cy-GB" noProof="0" dirty="0"/>
            <a:t>Byddwch yn wrthrychol ac yn gytbwys</a:t>
          </a:r>
        </a:p>
      </dgm:t>
    </dgm:pt>
    <dgm:pt modelId="{64AE991E-FBE8-48EE-891C-3FC503FA32F7}" type="parTrans" cxnId="{F0B1A91F-55B0-442D-BD24-B9C3EFEFB5C2}">
      <dgm:prSet/>
      <dgm:spPr/>
      <dgm:t>
        <a:bodyPr/>
        <a:lstStyle/>
        <a:p>
          <a:endParaRPr lang="en-GB"/>
        </a:p>
      </dgm:t>
    </dgm:pt>
    <dgm:pt modelId="{B68AB3A1-94BA-40DA-842B-AA987F18691A}" type="sibTrans" cxnId="{F0B1A91F-55B0-442D-BD24-B9C3EFEFB5C2}">
      <dgm:prSet/>
      <dgm:spPr/>
      <dgm:t>
        <a:bodyPr/>
        <a:lstStyle/>
        <a:p>
          <a:endParaRPr lang="en-GB"/>
        </a:p>
      </dgm:t>
    </dgm:pt>
    <dgm:pt modelId="{05FC7495-DF1B-4757-A054-818860344526}">
      <dgm:prSet/>
      <dgm:spPr/>
      <dgm:t>
        <a:bodyPr/>
        <a:lstStyle/>
        <a:p>
          <a:r>
            <a:rPr lang="cy-GB" noProof="0" dirty="0"/>
            <a:t>Defnyddiwch arwyddbyst i gyfeirio'r darllenydd</a:t>
          </a:r>
        </a:p>
      </dgm:t>
    </dgm:pt>
    <dgm:pt modelId="{8291E8B8-A74B-414D-BEF0-46875A5CAF50}" type="parTrans" cxnId="{43849156-0CA6-478A-9DB6-F6B9F4940AB9}">
      <dgm:prSet/>
      <dgm:spPr/>
      <dgm:t>
        <a:bodyPr/>
        <a:lstStyle/>
        <a:p>
          <a:endParaRPr lang="en-GB"/>
        </a:p>
      </dgm:t>
    </dgm:pt>
    <dgm:pt modelId="{DE24295B-FB5B-4885-BF7B-36F2D863DD61}" type="sibTrans" cxnId="{43849156-0CA6-478A-9DB6-F6B9F4940AB9}">
      <dgm:prSet/>
      <dgm:spPr/>
      <dgm:t>
        <a:bodyPr/>
        <a:lstStyle/>
        <a:p>
          <a:endParaRPr lang="en-GB"/>
        </a:p>
      </dgm:t>
    </dgm:pt>
    <dgm:pt modelId="{5E5FC637-CED1-44E3-9849-C6622B90218A}" type="pres">
      <dgm:prSet presAssocID="{D6830DF9-E390-445E-B691-34F09F48718C}" presName="linear" presStyleCnt="0">
        <dgm:presLayoutVars>
          <dgm:animLvl val="lvl"/>
          <dgm:resizeHandles val="exact"/>
        </dgm:presLayoutVars>
      </dgm:prSet>
      <dgm:spPr/>
    </dgm:pt>
    <dgm:pt modelId="{7B02BE42-1286-43E2-BDBF-24BF46BF3BBB}" type="pres">
      <dgm:prSet presAssocID="{3B1A4783-15B1-4C87-9529-008A2FA90EE3}" presName="parentText" presStyleLbl="node1" presStyleIdx="0" presStyleCnt="1">
        <dgm:presLayoutVars>
          <dgm:chMax val="0"/>
          <dgm:bulletEnabled val="1"/>
        </dgm:presLayoutVars>
      </dgm:prSet>
      <dgm:spPr/>
    </dgm:pt>
    <dgm:pt modelId="{7CAC5FE8-7038-4D4C-BFFE-CE73048F5F47}" type="pres">
      <dgm:prSet presAssocID="{3B1A4783-15B1-4C87-9529-008A2FA90EE3}" presName="childText" presStyleLbl="revTx" presStyleIdx="0" presStyleCnt="1">
        <dgm:presLayoutVars>
          <dgm:bulletEnabled val="1"/>
        </dgm:presLayoutVars>
      </dgm:prSet>
      <dgm:spPr/>
    </dgm:pt>
  </dgm:ptLst>
  <dgm:cxnLst>
    <dgm:cxn modelId="{F0B1A91F-55B0-442D-BD24-B9C3EFEFB5C2}" srcId="{3B1A4783-15B1-4C87-9529-008A2FA90EE3}" destId="{C20A3A96-BB62-49DC-91EC-F7CCFB9250AA}" srcOrd="5" destOrd="0" parTransId="{64AE991E-FBE8-48EE-891C-3FC503FA32F7}" sibTransId="{B68AB3A1-94BA-40DA-842B-AA987F18691A}"/>
    <dgm:cxn modelId="{290AB623-4A8A-4732-ACC2-B759C1D73E3E}" srcId="{3B1A4783-15B1-4C87-9529-008A2FA90EE3}" destId="{3F4A3D4F-EDB9-48F7-BDC2-D0E62484C92B}" srcOrd="2" destOrd="0" parTransId="{0244696A-75E4-49BF-8240-325E432FD059}" sibTransId="{0B50EDE1-04AC-4D6D-A8D2-2E88C481F931}"/>
    <dgm:cxn modelId="{3BB56125-AE39-4EB3-832C-886D1B2A9775}" srcId="{3B1A4783-15B1-4C87-9529-008A2FA90EE3}" destId="{C7B3FC4D-946E-4FB4-8B90-36965B5F1C7A}" srcOrd="0" destOrd="0" parTransId="{0E1E26CF-BBB8-4B27-9C7F-3305158AAC6C}" sibTransId="{047590C4-72CA-448E-97E0-B09377048CDA}"/>
    <dgm:cxn modelId="{727A172A-3D2C-4F4C-8572-05254D87E1FB}" srcId="{D6830DF9-E390-445E-B691-34F09F48718C}" destId="{3B1A4783-15B1-4C87-9529-008A2FA90EE3}" srcOrd="0" destOrd="0" parTransId="{662665F3-3EA6-46F2-B498-1C1EB1405DE8}" sibTransId="{1334A642-73A9-4114-BF42-1CBFA6B084B8}"/>
    <dgm:cxn modelId="{37F86630-4E58-4722-BB94-F51111B6F6A5}" type="presOf" srcId="{C20A3A96-BB62-49DC-91EC-F7CCFB9250AA}" destId="{7CAC5FE8-7038-4D4C-BFFE-CE73048F5F47}" srcOrd="0" destOrd="5" presId="urn:microsoft.com/office/officeart/2005/8/layout/vList2"/>
    <dgm:cxn modelId="{07425839-EEC7-4392-9BFC-DF0AD8971854}" type="presOf" srcId="{B76ED916-9FB4-42C0-8844-8B1FF6F17F7D}" destId="{7CAC5FE8-7038-4D4C-BFFE-CE73048F5F47}" srcOrd="0" destOrd="4" presId="urn:microsoft.com/office/officeart/2005/8/layout/vList2"/>
    <dgm:cxn modelId="{ECA7683A-24CA-44EB-8F5D-4C411812ED17}" type="presOf" srcId="{C7B3FC4D-946E-4FB4-8B90-36965B5F1C7A}" destId="{7CAC5FE8-7038-4D4C-BFFE-CE73048F5F47}" srcOrd="0" destOrd="0" presId="urn:microsoft.com/office/officeart/2005/8/layout/vList2"/>
    <dgm:cxn modelId="{04C2F83C-6E44-42DC-8A23-4E511136E9C0}" type="presOf" srcId="{05FC7495-DF1B-4757-A054-818860344526}" destId="{7CAC5FE8-7038-4D4C-BFFE-CE73048F5F47}" srcOrd="0" destOrd="6" presId="urn:microsoft.com/office/officeart/2005/8/layout/vList2"/>
    <dgm:cxn modelId="{2CF5B23F-325A-4DFB-8EC7-7F5F057815CF}" srcId="{3B1A4783-15B1-4C87-9529-008A2FA90EE3}" destId="{98618C09-8FA0-4C36-B264-7E28149F20F0}" srcOrd="3" destOrd="0" parTransId="{FC55633F-810F-4233-BDE2-EC35953B88F0}" sibTransId="{45A8D945-0C7A-44A1-AA79-2F1E7F31080B}"/>
    <dgm:cxn modelId="{BA95DF6B-7171-4F63-A57D-D1B58F6BB72E}" type="presOf" srcId="{3B1A4783-15B1-4C87-9529-008A2FA90EE3}" destId="{7B02BE42-1286-43E2-BDBF-24BF46BF3BBB}" srcOrd="0" destOrd="0" presId="urn:microsoft.com/office/officeart/2005/8/layout/vList2"/>
    <dgm:cxn modelId="{B0CA4C76-1EE3-40FC-848E-A703B1B99FD1}" srcId="{3B1A4783-15B1-4C87-9529-008A2FA90EE3}" destId="{E95DF422-0B1E-4F29-A476-A423887662FF}" srcOrd="1" destOrd="0" parTransId="{E525C4CB-DBDD-4A5A-A0EF-67D9D970FBA4}" sibTransId="{5B91E5B1-6B4E-43F6-B3F8-DE5D0E41DBE1}"/>
    <dgm:cxn modelId="{43849156-0CA6-478A-9DB6-F6B9F4940AB9}" srcId="{3B1A4783-15B1-4C87-9529-008A2FA90EE3}" destId="{05FC7495-DF1B-4757-A054-818860344526}" srcOrd="6" destOrd="0" parTransId="{8291E8B8-A74B-414D-BEF0-46875A5CAF50}" sibTransId="{DE24295B-FB5B-4885-BF7B-36F2D863DD61}"/>
    <dgm:cxn modelId="{F8761A79-356E-4144-9AF8-43F5542B8D2F}" type="presOf" srcId="{98618C09-8FA0-4C36-B264-7E28149F20F0}" destId="{7CAC5FE8-7038-4D4C-BFFE-CE73048F5F47}" srcOrd="0" destOrd="3" presId="urn:microsoft.com/office/officeart/2005/8/layout/vList2"/>
    <dgm:cxn modelId="{B1E6118B-103E-4E70-8875-7A9E316C9E4A}" type="presOf" srcId="{D6830DF9-E390-445E-B691-34F09F48718C}" destId="{5E5FC637-CED1-44E3-9849-C6622B90218A}" srcOrd="0" destOrd="0" presId="urn:microsoft.com/office/officeart/2005/8/layout/vList2"/>
    <dgm:cxn modelId="{A007B29C-8690-4C12-99F4-AE466C6DED6F}" type="presOf" srcId="{3F4A3D4F-EDB9-48F7-BDC2-D0E62484C92B}" destId="{7CAC5FE8-7038-4D4C-BFFE-CE73048F5F47}" srcOrd="0" destOrd="2" presId="urn:microsoft.com/office/officeart/2005/8/layout/vList2"/>
    <dgm:cxn modelId="{E02C0EB5-D7F6-466A-9201-9EBD6D9EA688}" type="presOf" srcId="{E95DF422-0B1E-4F29-A476-A423887662FF}" destId="{7CAC5FE8-7038-4D4C-BFFE-CE73048F5F47}" srcOrd="0" destOrd="1" presId="urn:microsoft.com/office/officeart/2005/8/layout/vList2"/>
    <dgm:cxn modelId="{30FD27CF-ACA9-4099-94C2-E01D236624E5}" srcId="{3B1A4783-15B1-4C87-9529-008A2FA90EE3}" destId="{B76ED916-9FB4-42C0-8844-8B1FF6F17F7D}" srcOrd="4" destOrd="0" parTransId="{027536C2-0022-4C16-BFB7-9F87EC93C7D9}" sibTransId="{BAFE0203-4C76-4414-A9C5-38FB7DAE1EBC}"/>
    <dgm:cxn modelId="{27384A8E-F7DA-485D-864E-1DF9999630F9}" type="presParOf" srcId="{5E5FC637-CED1-44E3-9849-C6622B90218A}" destId="{7B02BE42-1286-43E2-BDBF-24BF46BF3BBB}" srcOrd="0" destOrd="0" presId="urn:microsoft.com/office/officeart/2005/8/layout/vList2"/>
    <dgm:cxn modelId="{BCED1581-08D1-440A-A27C-2162B6A6DB29}" type="presParOf" srcId="{5E5FC637-CED1-44E3-9849-C6622B90218A}" destId="{7CAC5FE8-7038-4D4C-BFFE-CE73048F5F47}" srcOrd="1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D6830DF9-E390-445E-B691-34F09F48718C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GB"/>
        </a:p>
      </dgm:t>
    </dgm:pt>
    <dgm:pt modelId="{3B1A4783-15B1-4C87-9529-008A2FA90EE3}">
      <dgm:prSet/>
      <dgm:spPr/>
      <dgm:t>
        <a:bodyPr/>
        <a:lstStyle/>
        <a:p>
          <a:r>
            <a:rPr lang="en-GB" b="1"/>
            <a:t>Tips for clear writing:</a:t>
          </a:r>
          <a:endParaRPr lang="en-GB"/>
        </a:p>
      </dgm:t>
    </dgm:pt>
    <dgm:pt modelId="{662665F3-3EA6-46F2-B498-1C1EB1405DE8}" type="parTrans" cxnId="{727A172A-3D2C-4F4C-8572-05254D87E1FB}">
      <dgm:prSet/>
      <dgm:spPr/>
      <dgm:t>
        <a:bodyPr/>
        <a:lstStyle/>
        <a:p>
          <a:endParaRPr lang="en-GB"/>
        </a:p>
      </dgm:t>
    </dgm:pt>
    <dgm:pt modelId="{1334A642-73A9-4114-BF42-1CBFA6B084B8}" type="sibTrans" cxnId="{727A172A-3D2C-4F4C-8572-05254D87E1FB}">
      <dgm:prSet/>
      <dgm:spPr/>
      <dgm:t>
        <a:bodyPr/>
        <a:lstStyle/>
        <a:p>
          <a:endParaRPr lang="en-GB"/>
        </a:p>
      </dgm:t>
    </dgm:pt>
    <dgm:pt modelId="{C7B3FC4D-946E-4FB4-8B90-36965B5F1C7A}">
      <dgm:prSet/>
      <dgm:spPr/>
      <dgm:t>
        <a:bodyPr/>
        <a:lstStyle/>
        <a:p>
          <a:r>
            <a:rPr lang="en-GB"/>
            <a:t>Clear introduction: overview of topic, aim of review and structure</a:t>
          </a:r>
        </a:p>
      </dgm:t>
    </dgm:pt>
    <dgm:pt modelId="{0E1E26CF-BBB8-4B27-9C7F-3305158AAC6C}" type="parTrans" cxnId="{3BB56125-AE39-4EB3-832C-886D1B2A9775}">
      <dgm:prSet/>
      <dgm:spPr/>
      <dgm:t>
        <a:bodyPr/>
        <a:lstStyle/>
        <a:p>
          <a:endParaRPr lang="en-GB"/>
        </a:p>
      </dgm:t>
    </dgm:pt>
    <dgm:pt modelId="{047590C4-72CA-448E-97E0-B09377048CDA}" type="sibTrans" cxnId="{3BB56125-AE39-4EB3-832C-886D1B2A9775}">
      <dgm:prSet/>
      <dgm:spPr/>
      <dgm:t>
        <a:bodyPr/>
        <a:lstStyle/>
        <a:p>
          <a:endParaRPr lang="en-GB"/>
        </a:p>
      </dgm:t>
    </dgm:pt>
    <dgm:pt modelId="{17791FE5-D090-4F51-B7EB-86B168630213}">
      <dgm:prSet/>
      <dgm:spPr/>
      <dgm:t>
        <a:bodyPr/>
        <a:lstStyle/>
        <a:p>
          <a:r>
            <a:rPr lang="en-GB"/>
            <a:t>Clear paragraph structure </a:t>
          </a:r>
        </a:p>
      </dgm:t>
    </dgm:pt>
    <dgm:pt modelId="{EF1C2A86-C6FA-4C73-8EB9-0FBE8B8C7DDA}" type="parTrans" cxnId="{B4DBAA37-E5DB-4651-AB0E-3378E65DAE47}">
      <dgm:prSet/>
      <dgm:spPr/>
      <dgm:t>
        <a:bodyPr/>
        <a:lstStyle/>
        <a:p>
          <a:endParaRPr lang="en-GB"/>
        </a:p>
      </dgm:t>
    </dgm:pt>
    <dgm:pt modelId="{828E6B6C-EA73-4FBA-9BA4-EEBCA9676F70}" type="sibTrans" cxnId="{B4DBAA37-E5DB-4651-AB0E-3378E65DAE47}">
      <dgm:prSet/>
      <dgm:spPr/>
      <dgm:t>
        <a:bodyPr/>
        <a:lstStyle/>
        <a:p>
          <a:endParaRPr lang="en-GB"/>
        </a:p>
      </dgm:t>
    </dgm:pt>
    <dgm:pt modelId="{03289A55-7534-4E08-BF3B-8676BEB24D70}">
      <dgm:prSet/>
      <dgm:spPr/>
      <dgm:t>
        <a:bodyPr/>
        <a:lstStyle/>
        <a:p>
          <a:r>
            <a:rPr lang="en-GB"/>
            <a:t>Make sure the subject of your sentence is clear</a:t>
          </a:r>
        </a:p>
      </dgm:t>
    </dgm:pt>
    <dgm:pt modelId="{F2CC2376-410E-47C9-9248-0AF83A78FE6E}" type="parTrans" cxnId="{7BDFA9DE-D54A-4874-B633-B2C96DD905C9}">
      <dgm:prSet/>
      <dgm:spPr/>
      <dgm:t>
        <a:bodyPr/>
        <a:lstStyle/>
        <a:p>
          <a:endParaRPr lang="en-GB"/>
        </a:p>
      </dgm:t>
    </dgm:pt>
    <dgm:pt modelId="{81494923-A9E7-422A-841B-7A4A8BA349BB}" type="sibTrans" cxnId="{7BDFA9DE-D54A-4874-B633-B2C96DD905C9}">
      <dgm:prSet/>
      <dgm:spPr/>
      <dgm:t>
        <a:bodyPr/>
        <a:lstStyle/>
        <a:p>
          <a:endParaRPr lang="en-GB"/>
        </a:p>
      </dgm:t>
    </dgm:pt>
    <dgm:pt modelId="{A0C17C87-4465-4492-A82D-EF091D58CC29}">
      <dgm:prSet/>
      <dgm:spPr/>
      <dgm:t>
        <a:bodyPr/>
        <a:lstStyle/>
        <a:p>
          <a:r>
            <a:rPr lang="en-GB"/>
            <a:t>Don’t assume knowledge</a:t>
          </a:r>
        </a:p>
      </dgm:t>
    </dgm:pt>
    <dgm:pt modelId="{98D28247-E850-4481-9AE1-76CE953F333A}" type="parTrans" cxnId="{C25FD1F7-63D1-42B6-9C41-9D8F1D865BF4}">
      <dgm:prSet/>
      <dgm:spPr/>
      <dgm:t>
        <a:bodyPr/>
        <a:lstStyle/>
        <a:p>
          <a:endParaRPr lang="en-GB"/>
        </a:p>
      </dgm:t>
    </dgm:pt>
    <dgm:pt modelId="{83B4AA25-26BB-4DAD-8B2D-45FC6730DB45}" type="sibTrans" cxnId="{C25FD1F7-63D1-42B6-9C41-9D8F1D865BF4}">
      <dgm:prSet/>
      <dgm:spPr/>
      <dgm:t>
        <a:bodyPr/>
        <a:lstStyle/>
        <a:p>
          <a:endParaRPr lang="en-GB"/>
        </a:p>
      </dgm:t>
    </dgm:pt>
    <dgm:pt modelId="{4CF90A4B-677B-45CA-971B-7BD9BD5F2930}">
      <dgm:prSet/>
      <dgm:spPr/>
      <dgm:t>
        <a:bodyPr/>
        <a:lstStyle/>
        <a:p>
          <a:r>
            <a:rPr lang="en-GB"/>
            <a:t>Make sure key terminology and difficult ideas are always explained thoroughly (ask your yourself: does it make sense?)</a:t>
          </a:r>
        </a:p>
      </dgm:t>
    </dgm:pt>
    <dgm:pt modelId="{65A1CED0-2768-43A0-82E4-E9C68A7A5E59}" type="parTrans" cxnId="{B6D23C87-67A6-4305-A791-89F603E1BC0A}">
      <dgm:prSet/>
      <dgm:spPr/>
      <dgm:t>
        <a:bodyPr/>
        <a:lstStyle/>
        <a:p>
          <a:endParaRPr lang="en-GB"/>
        </a:p>
      </dgm:t>
    </dgm:pt>
    <dgm:pt modelId="{0C21050E-1791-400C-8E32-724EF1546DE8}" type="sibTrans" cxnId="{B6D23C87-67A6-4305-A791-89F603E1BC0A}">
      <dgm:prSet/>
      <dgm:spPr/>
      <dgm:t>
        <a:bodyPr/>
        <a:lstStyle/>
        <a:p>
          <a:endParaRPr lang="en-GB"/>
        </a:p>
      </dgm:t>
    </dgm:pt>
    <dgm:pt modelId="{8ABA8300-4109-410D-B0B7-42EF62FDD254}">
      <dgm:prSet/>
      <dgm:spPr/>
      <dgm:t>
        <a:bodyPr/>
        <a:lstStyle/>
        <a:p>
          <a:r>
            <a:rPr lang="en-GB"/>
            <a:t>Be objective and balanced</a:t>
          </a:r>
        </a:p>
      </dgm:t>
    </dgm:pt>
    <dgm:pt modelId="{B9B5819E-D658-4878-BA2E-EA8FBD45D946}" type="parTrans" cxnId="{52EA94B2-DAF0-4075-ACA1-0AD4BE29770E}">
      <dgm:prSet/>
      <dgm:spPr/>
      <dgm:t>
        <a:bodyPr/>
        <a:lstStyle/>
        <a:p>
          <a:endParaRPr lang="en-GB"/>
        </a:p>
      </dgm:t>
    </dgm:pt>
    <dgm:pt modelId="{17893D72-9D89-4D5F-8349-EBCEB3E157FE}" type="sibTrans" cxnId="{52EA94B2-DAF0-4075-ACA1-0AD4BE29770E}">
      <dgm:prSet/>
      <dgm:spPr/>
      <dgm:t>
        <a:bodyPr/>
        <a:lstStyle/>
        <a:p>
          <a:endParaRPr lang="en-GB"/>
        </a:p>
      </dgm:t>
    </dgm:pt>
    <dgm:pt modelId="{54BDE800-69BC-40DC-A3D3-AF23EF200881}">
      <dgm:prSet/>
      <dgm:spPr/>
      <dgm:t>
        <a:bodyPr/>
        <a:lstStyle/>
        <a:p>
          <a:r>
            <a:rPr lang="en-GB"/>
            <a:t>Use signposts to orientate the reader</a:t>
          </a:r>
        </a:p>
      </dgm:t>
    </dgm:pt>
    <dgm:pt modelId="{C9A2510C-1313-4C8D-82D0-51D772D0171F}" type="parTrans" cxnId="{C7C26B89-C465-48D8-9BA8-DCA4D27EC4C1}">
      <dgm:prSet/>
      <dgm:spPr/>
      <dgm:t>
        <a:bodyPr/>
        <a:lstStyle/>
        <a:p>
          <a:endParaRPr lang="en-GB"/>
        </a:p>
      </dgm:t>
    </dgm:pt>
    <dgm:pt modelId="{FBF3310A-ECA9-43C0-A1DE-14610F0C0012}" type="sibTrans" cxnId="{C7C26B89-C465-48D8-9BA8-DCA4D27EC4C1}">
      <dgm:prSet/>
      <dgm:spPr/>
      <dgm:t>
        <a:bodyPr/>
        <a:lstStyle/>
        <a:p>
          <a:endParaRPr lang="en-GB"/>
        </a:p>
      </dgm:t>
    </dgm:pt>
    <dgm:pt modelId="{5E5FC637-CED1-44E3-9849-C6622B90218A}" type="pres">
      <dgm:prSet presAssocID="{D6830DF9-E390-445E-B691-34F09F48718C}" presName="linear" presStyleCnt="0">
        <dgm:presLayoutVars>
          <dgm:animLvl val="lvl"/>
          <dgm:resizeHandles val="exact"/>
        </dgm:presLayoutVars>
      </dgm:prSet>
      <dgm:spPr/>
    </dgm:pt>
    <dgm:pt modelId="{7B02BE42-1286-43E2-BDBF-24BF46BF3BBB}" type="pres">
      <dgm:prSet presAssocID="{3B1A4783-15B1-4C87-9529-008A2FA90EE3}" presName="parentText" presStyleLbl="node1" presStyleIdx="0" presStyleCnt="1">
        <dgm:presLayoutVars>
          <dgm:chMax val="0"/>
          <dgm:bulletEnabled val="1"/>
        </dgm:presLayoutVars>
      </dgm:prSet>
      <dgm:spPr/>
    </dgm:pt>
    <dgm:pt modelId="{7CAC5FE8-7038-4D4C-BFFE-CE73048F5F47}" type="pres">
      <dgm:prSet presAssocID="{3B1A4783-15B1-4C87-9529-008A2FA90EE3}" presName="childText" presStyleLbl="revTx" presStyleIdx="0" presStyleCnt="1">
        <dgm:presLayoutVars>
          <dgm:bulletEnabled val="1"/>
        </dgm:presLayoutVars>
      </dgm:prSet>
      <dgm:spPr/>
    </dgm:pt>
  </dgm:ptLst>
  <dgm:cxnLst>
    <dgm:cxn modelId="{3BB56125-AE39-4EB3-832C-886D1B2A9775}" srcId="{3B1A4783-15B1-4C87-9529-008A2FA90EE3}" destId="{C7B3FC4D-946E-4FB4-8B90-36965B5F1C7A}" srcOrd="0" destOrd="0" parTransId="{0E1E26CF-BBB8-4B27-9C7F-3305158AAC6C}" sibTransId="{047590C4-72CA-448E-97E0-B09377048CDA}"/>
    <dgm:cxn modelId="{727A172A-3D2C-4F4C-8572-05254D87E1FB}" srcId="{D6830DF9-E390-445E-B691-34F09F48718C}" destId="{3B1A4783-15B1-4C87-9529-008A2FA90EE3}" srcOrd="0" destOrd="0" parTransId="{662665F3-3EA6-46F2-B498-1C1EB1405DE8}" sibTransId="{1334A642-73A9-4114-BF42-1CBFA6B084B8}"/>
    <dgm:cxn modelId="{B4DBAA37-E5DB-4651-AB0E-3378E65DAE47}" srcId="{3B1A4783-15B1-4C87-9529-008A2FA90EE3}" destId="{17791FE5-D090-4F51-B7EB-86B168630213}" srcOrd="1" destOrd="0" parTransId="{EF1C2A86-C6FA-4C73-8EB9-0FBE8B8C7DDA}" sibTransId="{828E6B6C-EA73-4FBA-9BA4-EEBCA9676F70}"/>
    <dgm:cxn modelId="{ECA7683A-24CA-44EB-8F5D-4C411812ED17}" type="presOf" srcId="{C7B3FC4D-946E-4FB4-8B90-36965B5F1C7A}" destId="{7CAC5FE8-7038-4D4C-BFFE-CE73048F5F47}" srcOrd="0" destOrd="0" presId="urn:microsoft.com/office/officeart/2005/8/layout/vList2"/>
    <dgm:cxn modelId="{96304E40-3E3A-4F58-A27D-B8FC6A23FD32}" type="presOf" srcId="{8ABA8300-4109-410D-B0B7-42EF62FDD254}" destId="{7CAC5FE8-7038-4D4C-BFFE-CE73048F5F47}" srcOrd="0" destOrd="5" presId="urn:microsoft.com/office/officeart/2005/8/layout/vList2"/>
    <dgm:cxn modelId="{BA95DF6B-7171-4F63-A57D-D1B58F6BB72E}" type="presOf" srcId="{3B1A4783-15B1-4C87-9529-008A2FA90EE3}" destId="{7B02BE42-1286-43E2-BDBF-24BF46BF3BBB}" srcOrd="0" destOrd="0" presId="urn:microsoft.com/office/officeart/2005/8/layout/vList2"/>
    <dgm:cxn modelId="{852C4C70-BAA2-4BC8-AD99-EDBFB70DC8D1}" type="presOf" srcId="{4CF90A4B-677B-45CA-971B-7BD9BD5F2930}" destId="{7CAC5FE8-7038-4D4C-BFFE-CE73048F5F47}" srcOrd="0" destOrd="4" presId="urn:microsoft.com/office/officeart/2005/8/layout/vList2"/>
    <dgm:cxn modelId="{54A98075-4D40-4712-B9EC-61C341F603DC}" type="presOf" srcId="{54BDE800-69BC-40DC-A3D3-AF23EF200881}" destId="{7CAC5FE8-7038-4D4C-BFFE-CE73048F5F47}" srcOrd="0" destOrd="6" presId="urn:microsoft.com/office/officeart/2005/8/layout/vList2"/>
    <dgm:cxn modelId="{B6D23C87-67A6-4305-A791-89F603E1BC0A}" srcId="{3B1A4783-15B1-4C87-9529-008A2FA90EE3}" destId="{4CF90A4B-677B-45CA-971B-7BD9BD5F2930}" srcOrd="4" destOrd="0" parTransId="{65A1CED0-2768-43A0-82E4-E9C68A7A5E59}" sibTransId="{0C21050E-1791-400C-8E32-724EF1546DE8}"/>
    <dgm:cxn modelId="{79A5A688-6FB3-40F6-BDF5-32C9A11B828A}" type="presOf" srcId="{03289A55-7534-4E08-BF3B-8676BEB24D70}" destId="{7CAC5FE8-7038-4D4C-BFFE-CE73048F5F47}" srcOrd="0" destOrd="2" presId="urn:microsoft.com/office/officeart/2005/8/layout/vList2"/>
    <dgm:cxn modelId="{C7C26B89-C465-48D8-9BA8-DCA4D27EC4C1}" srcId="{3B1A4783-15B1-4C87-9529-008A2FA90EE3}" destId="{54BDE800-69BC-40DC-A3D3-AF23EF200881}" srcOrd="6" destOrd="0" parTransId="{C9A2510C-1313-4C8D-82D0-51D772D0171F}" sibTransId="{FBF3310A-ECA9-43C0-A1DE-14610F0C0012}"/>
    <dgm:cxn modelId="{B1E6118B-103E-4E70-8875-7A9E316C9E4A}" type="presOf" srcId="{D6830DF9-E390-445E-B691-34F09F48718C}" destId="{5E5FC637-CED1-44E3-9849-C6622B90218A}" srcOrd="0" destOrd="0" presId="urn:microsoft.com/office/officeart/2005/8/layout/vList2"/>
    <dgm:cxn modelId="{C0B4B98D-27C1-4A47-AD31-C606427A9153}" type="presOf" srcId="{A0C17C87-4465-4492-A82D-EF091D58CC29}" destId="{7CAC5FE8-7038-4D4C-BFFE-CE73048F5F47}" srcOrd="0" destOrd="3" presId="urn:microsoft.com/office/officeart/2005/8/layout/vList2"/>
    <dgm:cxn modelId="{52EA94B2-DAF0-4075-ACA1-0AD4BE29770E}" srcId="{3B1A4783-15B1-4C87-9529-008A2FA90EE3}" destId="{8ABA8300-4109-410D-B0B7-42EF62FDD254}" srcOrd="5" destOrd="0" parTransId="{B9B5819E-D658-4878-BA2E-EA8FBD45D946}" sibTransId="{17893D72-9D89-4D5F-8349-EBCEB3E157FE}"/>
    <dgm:cxn modelId="{983A2CC6-4553-4A47-85FB-D596829B7267}" type="presOf" srcId="{17791FE5-D090-4F51-B7EB-86B168630213}" destId="{7CAC5FE8-7038-4D4C-BFFE-CE73048F5F47}" srcOrd="0" destOrd="1" presId="urn:microsoft.com/office/officeart/2005/8/layout/vList2"/>
    <dgm:cxn modelId="{7BDFA9DE-D54A-4874-B633-B2C96DD905C9}" srcId="{3B1A4783-15B1-4C87-9529-008A2FA90EE3}" destId="{03289A55-7534-4E08-BF3B-8676BEB24D70}" srcOrd="2" destOrd="0" parTransId="{F2CC2376-410E-47C9-9248-0AF83A78FE6E}" sibTransId="{81494923-A9E7-422A-841B-7A4A8BA349BB}"/>
    <dgm:cxn modelId="{C25FD1F7-63D1-42B6-9C41-9D8F1D865BF4}" srcId="{3B1A4783-15B1-4C87-9529-008A2FA90EE3}" destId="{A0C17C87-4465-4492-A82D-EF091D58CC29}" srcOrd="3" destOrd="0" parTransId="{98D28247-E850-4481-9AE1-76CE953F333A}" sibTransId="{83B4AA25-26BB-4DAD-8B2D-45FC6730DB45}"/>
    <dgm:cxn modelId="{27384A8E-F7DA-485D-864E-1DF9999630F9}" type="presParOf" srcId="{5E5FC637-CED1-44E3-9849-C6622B90218A}" destId="{7B02BE42-1286-43E2-BDBF-24BF46BF3BBB}" srcOrd="0" destOrd="0" presId="urn:microsoft.com/office/officeart/2005/8/layout/vList2"/>
    <dgm:cxn modelId="{BCED1581-08D1-440A-A27C-2162B6A6DB29}" type="presParOf" srcId="{5E5FC637-CED1-44E3-9849-C6622B90218A}" destId="{7CAC5FE8-7038-4D4C-BFFE-CE73048F5F47}" srcOrd="1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3.xml><?xml version="1.0" encoding="utf-8"?>
<dgm:dataModel xmlns:dgm="http://schemas.openxmlformats.org/drawingml/2006/diagram" xmlns:a="http://schemas.openxmlformats.org/drawingml/2006/main">
  <dgm:ptLst>
    <dgm:pt modelId="{843040D4-128F-4FA4-8B23-4BB93B452112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C9B1DFC3-1912-42E0-8691-A4ACE8514246}">
      <dgm:prSet/>
      <dgm:spPr/>
      <dgm:t>
        <a:bodyPr/>
        <a:lstStyle/>
        <a:p>
          <a:r>
            <a:rPr lang="cy-GB" noProof="0" dirty="0"/>
            <a:t>Lle bo'n briodol, dechreuwch adrannau a pharagraffau gyda datganiad sy'n syntheseiddio neu'n dadansoddi, yn hytrach na disgrifio'n unig</a:t>
          </a:r>
        </a:p>
      </dgm:t>
    </dgm:pt>
    <dgm:pt modelId="{636A319E-E471-4F77-801E-F1586647636A}" type="parTrans" cxnId="{87B8EF59-4703-48C0-8177-6D605F98EF1D}">
      <dgm:prSet/>
      <dgm:spPr/>
      <dgm:t>
        <a:bodyPr/>
        <a:lstStyle/>
        <a:p>
          <a:endParaRPr lang="en-GB"/>
        </a:p>
      </dgm:t>
    </dgm:pt>
    <dgm:pt modelId="{FA139245-4751-4129-9641-1FE14BB5109F}" type="sibTrans" cxnId="{87B8EF59-4703-48C0-8177-6D605F98EF1D}">
      <dgm:prSet/>
      <dgm:spPr/>
      <dgm:t>
        <a:bodyPr/>
        <a:lstStyle/>
        <a:p>
          <a:endParaRPr lang="en-GB"/>
        </a:p>
      </dgm:t>
    </dgm:pt>
    <dgm:pt modelId="{F38EBF20-224F-488F-AD26-59D1AAB713EF}">
      <dgm:prSet/>
      <dgm:spPr/>
      <dgm:t>
        <a:bodyPr/>
        <a:lstStyle/>
        <a:p>
          <a:r>
            <a:rPr lang="cy-GB" noProof="0" dirty="0"/>
            <a:t>Defnyddiwch eiriau cyfeirio i ddangos sut mae testunau yn berthnasol i'w gilydd a hefyd beth yw eich barn amdanynt</a:t>
          </a:r>
        </a:p>
      </dgm:t>
    </dgm:pt>
    <dgm:pt modelId="{D4E1CF58-2A1A-4D7B-BA2B-F472BC61750D}" type="parTrans" cxnId="{AD3FFF98-605C-4C52-9776-4DBAA831628B}">
      <dgm:prSet/>
      <dgm:spPr/>
      <dgm:t>
        <a:bodyPr/>
        <a:lstStyle/>
        <a:p>
          <a:endParaRPr lang="en-GB"/>
        </a:p>
      </dgm:t>
    </dgm:pt>
    <dgm:pt modelId="{F86AC193-A535-4764-8A65-FB158E22823C}" type="sibTrans" cxnId="{AD3FFF98-605C-4C52-9776-4DBAA831628B}">
      <dgm:prSet/>
      <dgm:spPr/>
      <dgm:t>
        <a:bodyPr/>
        <a:lstStyle/>
        <a:p>
          <a:endParaRPr lang="en-GB"/>
        </a:p>
      </dgm:t>
    </dgm:pt>
    <dgm:pt modelId="{8B7A4DB7-FCBB-473C-BB75-731BE9F12484}">
      <dgm:prSet/>
      <dgm:spPr/>
      <dgm:t>
        <a:bodyPr/>
        <a:lstStyle/>
        <a:p>
          <a:r>
            <a:rPr lang="en-GB" dirty="0" err="1"/>
            <a:t>e.e.</a:t>
          </a:r>
          <a:r>
            <a:rPr lang="en-GB" dirty="0"/>
            <a:t> </a:t>
          </a:r>
          <a:r>
            <a:rPr lang="cy-GB" noProof="0" dirty="0"/>
            <a:t>Fodd bynnag, eto, ar ben hynny, yn wir, yn yr un modd </a:t>
          </a:r>
          <a:r>
            <a:rPr lang="cy-GB" noProof="0" dirty="0" err="1"/>
            <a:t>etc</a:t>
          </a:r>
          <a:endParaRPr lang="cy-GB" noProof="0" dirty="0"/>
        </a:p>
      </dgm:t>
    </dgm:pt>
    <dgm:pt modelId="{207CA2ED-AFCF-4052-B77B-E96DF0D1D236}" type="parTrans" cxnId="{E4E1164A-F815-4509-A7DF-A3B13A33EBD1}">
      <dgm:prSet/>
      <dgm:spPr/>
      <dgm:t>
        <a:bodyPr/>
        <a:lstStyle/>
        <a:p>
          <a:endParaRPr lang="en-GB"/>
        </a:p>
      </dgm:t>
    </dgm:pt>
    <dgm:pt modelId="{63FD7636-D637-4865-8974-DB274E7BCE02}" type="sibTrans" cxnId="{E4E1164A-F815-4509-A7DF-A3B13A33EBD1}">
      <dgm:prSet/>
      <dgm:spPr/>
      <dgm:t>
        <a:bodyPr/>
        <a:lstStyle/>
        <a:p>
          <a:endParaRPr lang="en-GB"/>
        </a:p>
      </dgm:t>
    </dgm:pt>
    <dgm:pt modelId="{A5B015BC-BBA3-4172-82E8-3F3E8D569554}" type="pres">
      <dgm:prSet presAssocID="{843040D4-128F-4FA4-8B23-4BB93B452112}" presName="linear" presStyleCnt="0">
        <dgm:presLayoutVars>
          <dgm:animLvl val="lvl"/>
          <dgm:resizeHandles val="exact"/>
        </dgm:presLayoutVars>
      </dgm:prSet>
      <dgm:spPr/>
    </dgm:pt>
    <dgm:pt modelId="{A2FF7E7C-AED9-4E9A-B610-F9BF27FE3AF7}" type="pres">
      <dgm:prSet presAssocID="{C9B1DFC3-1912-42E0-8691-A4ACE8514246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5AF6813F-9F50-4DCD-B036-7DFB3D0230C8}" type="pres">
      <dgm:prSet presAssocID="{FA139245-4751-4129-9641-1FE14BB5109F}" presName="spacer" presStyleCnt="0"/>
      <dgm:spPr/>
    </dgm:pt>
    <dgm:pt modelId="{7C554E87-E967-4A7C-8889-AAF155099907}" type="pres">
      <dgm:prSet presAssocID="{F38EBF20-224F-488F-AD26-59D1AAB713EF}" presName="parentText" presStyleLbl="node1" presStyleIdx="1" presStyleCnt="2">
        <dgm:presLayoutVars>
          <dgm:chMax val="0"/>
          <dgm:bulletEnabled val="1"/>
        </dgm:presLayoutVars>
      </dgm:prSet>
      <dgm:spPr/>
    </dgm:pt>
    <dgm:pt modelId="{E385141E-9217-477E-8082-B9EA286564C2}" type="pres">
      <dgm:prSet presAssocID="{F38EBF20-224F-488F-AD26-59D1AAB713EF}" presName="childText" presStyleLbl="revTx" presStyleIdx="0" presStyleCnt="1">
        <dgm:presLayoutVars>
          <dgm:bulletEnabled val="1"/>
        </dgm:presLayoutVars>
      </dgm:prSet>
      <dgm:spPr/>
    </dgm:pt>
  </dgm:ptLst>
  <dgm:cxnLst>
    <dgm:cxn modelId="{D047E807-096E-42A6-A599-ABEC679C9A04}" type="presOf" srcId="{8B7A4DB7-FCBB-473C-BB75-731BE9F12484}" destId="{E385141E-9217-477E-8082-B9EA286564C2}" srcOrd="0" destOrd="0" presId="urn:microsoft.com/office/officeart/2005/8/layout/vList2"/>
    <dgm:cxn modelId="{2FABCE08-A726-43BE-80FE-328F3BB26B8B}" type="presOf" srcId="{843040D4-128F-4FA4-8B23-4BB93B452112}" destId="{A5B015BC-BBA3-4172-82E8-3F3E8D569554}" srcOrd="0" destOrd="0" presId="urn:microsoft.com/office/officeart/2005/8/layout/vList2"/>
    <dgm:cxn modelId="{E4E1164A-F815-4509-A7DF-A3B13A33EBD1}" srcId="{F38EBF20-224F-488F-AD26-59D1AAB713EF}" destId="{8B7A4DB7-FCBB-473C-BB75-731BE9F12484}" srcOrd="0" destOrd="0" parTransId="{207CA2ED-AFCF-4052-B77B-E96DF0D1D236}" sibTransId="{63FD7636-D637-4865-8974-DB274E7BCE02}"/>
    <dgm:cxn modelId="{320DCF4D-B196-4939-8061-85D2A64F376F}" type="presOf" srcId="{C9B1DFC3-1912-42E0-8691-A4ACE8514246}" destId="{A2FF7E7C-AED9-4E9A-B610-F9BF27FE3AF7}" srcOrd="0" destOrd="0" presId="urn:microsoft.com/office/officeart/2005/8/layout/vList2"/>
    <dgm:cxn modelId="{87B8EF59-4703-48C0-8177-6D605F98EF1D}" srcId="{843040D4-128F-4FA4-8B23-4BB93B452112}" destId="{C9B1DFC3-1912-42E0-8691-A4ACE8514246}" srcOrd="0" destOrd="0" parTransId="{636A319E-E471-4F77-801E-F1586647636A}" sibTransId="{FA139245-4751-4129-9641-1FE14BB5109F}"/>
    <dgm:cxn modelId="{AD3FFF98-605C-4C52-9776-4DBAA831628B}" srcId="{843040D4-128F-4FA4-8B23-4BB93B452112}" destId="{F38EBF20-224F-488F-AD26-59D1AAB713EF}" srcOrd="1" destOrd="0" parTransId="{D4E1CF58-2A1A-4D7B-BA2B-F472BC61750D}" sibTransId="{F86AC193-A535-4764-8A65-FB158E22823C}"/>
    <dgm:cxn modelId="{198AD7F8-F4B5-462C-B590-1190376F9E39}" type="presOf" srcId="{F38EBF20-224F-488F-AD26-59D1AAB713EF}" destId="{7C554E87-E967-4A7C-8889-AAF155099907}" srcOrd="0" destOrd="0" presId="urn:microsoft.com/office/officeart/2005/8/layout/vList2"/>
    <dgm:cxn modelId="{48C30DCB-EEE7-451B-900A-A2AE8D22C621}" type="presParOf" srcId="{A5B015BC-BBA3-4172-82E8-3F3E8D569554}" destId="{A2FF7E7C-AED9-4E9A-B610-F9BF27FE3AF7}" srcOrd="0" destOrd="0" presId="urn:microsoft.com/office/officeart/2005/8/layout/vList2"/>
    <dgm:cxn modelId="{BDB4EA61-75D3-490D-AB9C-32CE5CFC22DE}" type="presParOf" srcId="{A5B015BC-BBA3-4172-82E8-3F3E8D569554}" destId="{5AF6813F-9F50-4DCD-B036-7DFB3D0230C8}" srcOrd="1" destOrd="0" presId="urn:microsoft.com/office/officeart/2005/8/layout/vList2"/>
    <dgm:cxn modelId="{39391AFD-8FD7-4442-AA97-ADE88084D57D}" type="presParOf" srcId="{A5B015BC-BBA3-4172-82E8-3F3E8D569554}" destId="{7C554E87-E967-4A7C-8889-AAF155099907}" srcOrd="2" destOrd="0" presId="urn:microsoft.com/office/officeart/2005/8/layout/vList2"/>
    <dgm:cxn modelId="{AAFED39C-5532-41CA-BF7D-0809E7FCC55E}" type="presParOf" srcId="{A5B015BC-BBA3-4172-82E8-3F3E8D569554}" destId="{E385141E-9217-477E-8082-B9EA286564C2}" srcOrd="3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4.xml><?xml version="1.0" encoding="utf-8"?>
<dgm:dataModel xmlns:dgm="http://schemas.openxmlformats.org/drawingml/2006/diagram" xmlns:a="http://schemas.openxmlformats.org/drawingml/2006/main">
  <dgm:ptLst>
    <dgm:pt modelId="{843040D4-128F-4FA4-8B23-4BB93B452112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GB"/>
        </a:p>
      </dgm:t>
    </dgm:pt>
    <dgm:pt modelId="{C9B1DFC3-1912-42E0-8691-A4ACE8514246}">
      <dgm:prSet/>
      <dgm:spPr/>
      <dgm:t>
        <a:bodyPr/>
        <a:lstStyle/>
        <a:p>
          <a:r>
            <a:rPr lang="en-GB"/>
            <a:t>Where appropriate, begin sections and paragraphs with a statement which synthesises or analyses, rather than just describe</a:t>
          </a:r>
        </a:p>
      </dgm:t>
    </dgm:pt>
    <dgm:pt modelId="{636A319E-E471-4F77-801E-F1586647636A}" type="parTrans" cxnId="{87B8EF59-4703-48C0-8177-6D605F98EF1D}">
      <dgm:prSet/>
      <dgm:spPr/>
      <dgm:t>
        <a:bodyPr/>
        <a:lstStyle/>
        <a:p>
          <a:endParaRPr lang="en-GB"/>
        </a:p>
      </dgm:t>
    </dgm:pt>
    <dgm:pt modelId="{FA139245-4751-4129-9641-1FE14BB5109F}" type="sibTrans" cxnId="{87B8EF59-4703-48C0-8177-6D605F98EF1D}">
      <dgm:prSet/>
      <dgm:spPr/>
      <dgm:t>
        <a:bodyPr/>
        <a:lstStyle/>
        <a:p>
          <a:endParaRPr lang="en-GB"/>
        </a:p>
      </dgm:t>
    </dgm:pt>
    <dgm:pt modelId="{F38EBF20-224F-488F-AD26-59D1AAB713EF}">
      <dgm:prSet/>
      <dgm:spPr/>
      <dgm:t>
        <a:bodyPr/>
        <a:lstStyle/>
        <a:p>
          <a:r>
            <a:rPr lang="en-GB"/>
            <a:t>Use signposting words to demonstrate how texts relate to each other and also what you think of them</a:t>
          </a:r>
        </a:p>
      </dgm:t>
    </dgm:pt>
    <dgm:pt modelId="{D4E1CF58-2A1A-4D7B-BA2B-F472BC61750D}" type="parTrans" cxnId="{AD3FFF98-605C-4C52-9776-4DBAA831628B}">
      <dgm:prSet/>
      <dgm:spPr/>
      <dgm:t>
        <a:bodyPr/>
        <a:lstStyle/>
        <a:p>
          <a:endParaRPr lang="en-GB"/>
        </a:p>
      </dgm:t>
    </dgm:pt>
    <dgm:pt modelId="{F86AC193-A535-4764-8A65-FB158E22823C}" type="sibTrans" cxnId="{AD3FFF98-605C-4C52-9776-4DBAA831628B}">
      <dgm:prSet/>
      <dgm:spPr/>
      <dgm:t>
        <a:bodyPr/>
        <a:lstStyle/>
        <a:p>
          <a:endParaRPr lang="en-GB"/>
        </a:p>
      </dgm:t>
    </dgm:pt>
    <dgm:pt modelId="{8B7A4DB7-FCBB-473C-BB75-731BE9F12484}">
      <dgm:prSet/>
      <dgm:spPr/>
      <dgm:t>
        <a:bodyPr/>
        <a:lstStyle/>
        <a:p>
          <a:r>
            <a:rPr lang="en-GB"/>
            <a:t>Eg. However, yet, moreover, indeed, similarly etc	</a:t>
          </a:r>
        </a:p>
      </dgm:t>
    </dgm:pt>
    <dgm:pt modelId="{207CA2ED-AFCF-4052-B77B-E96DF0D1D236}" type="parTrans" cxnId="{E4E1164A-F815-4509-A7DF-A3B13A33EBD1}">
      <dgm:prSet/>
      <dgm:spPr/>
      <dgm:t>
        <a:bodyPr/>
        <a:lstStyle/>
        <a:p>
          <a:endParaRPr lang="en-GB"/>
        </a:p>
      </dgm:t>
    </dgm:pt>
    <dgm:pt modelId="{63FD7636-D637-4865-8974-DB274E7BCE02}" type="sibTrans" cxnId="{E4E1164A-F815-4509-A7DF-A3B13A33EBD1}">
      <dgm:prSet/>
      <dgm:spPr/>
      <dgm:t>
        <a:bodyPr/>
        <a:lstStyle/>
        <a:p>
          <a:endParaRPr lang="en-GB"/>
        </a:p>
      </dgm:t>
    </dgm:pt>
    <dgm:pt modelId="{A5B015BC-BBA3-4172-82E8-3F3E8D569554}" type="pres">
      <dgm:prSet presAssocID="{843040D4-128F-4FA4-8B23-4BB93B452112}" presName="linear" presStyleCnt="0">
        <dgm:presLayoutVars>
          <dgm:animLvl val="lvl"/>
          <dgm:resizeHandles val="exact"/>
        </dgm:presLayoutVars>
      </dgm:prSet>
      <dgm:spPr/>
    </dgm:pt>
    <dgm:pt modelId="{A2FF7E7C-AED9-4E9A-B610-F9BF27FE3AF7}" type="pres">
      <dgm:prSet presAssocID="{C9B1DFC3-1912-42E0-8691-A4ACE8514246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5AF6813F-9F50-4DCD-B036-7DFB3D0230C8}" type="pres">
      <dgm:prSet presAssocID="{FA139245-4751-4129-9641-1FE14BB5109F}" presName="spacer" presStyleCnt="0"/>
      <dgm:spPr/>
    </dgm:pt>
    <dgm:pt modelId="{7C554E87-E967-4A7C-8889-AAF155099907}" type="pres">
      <dgm:prSet presAssocID="{F38EBF20-224F-488F-AD26-59D1AAB713EF}" presName="parentText" presStyleLbl="node1" presStyleIdx="1" presStyleCnt="2">
        <dgm:presLayoutVars>
          <dgm:chMax val="0"/>
          <dgm:bulletEnabled val="1"/>
        </dgm:presLayoutVars>
      </dgm:prSet>
      <dgm:spPr/>
    </dgm:pt>
    <dgm:pt modelId="{E385141E-9217-477E-8082-B9EA286564C2}" type="pres">
      <dgm:prSet presAssocID="{F38EBF20-224F-488F-AD26-59D1AAB713EF}" presName="childText" presStyleLbl="revTx" presStyleIdx="0" presStyleCnt="1">
        <dgm:presLayoutVars>
          <dgm:bulletEnabled val="1"/>
        </dgm:presLayoutVars>
      </dgm:prSet>
      <dgm:spPr/>
    </dgm:pt>
  </dgm:ptLst>
  <dgm:cxnLst>
    <dgm:cxn modelId="{D047E807-096E-42A6-A599-ABEC679C9A04}" type="presOf" srcId="{8B7A4DB7-FCBB-473C-BB75-731BE9F12484}" destId="{E385141E-9217-477E-8082-B9EA286564C2}" srcOrd="0" destOrd="0" presId="urn:microsoft.com/office/officeart/2005/8/layout/vList2"/>
    <dgm:cxn modelId="{2FABCE08-A726-43BE-80FE-328F3BB26B8B}" type="presOf" srcId="{843040D4-128F-4FA4-8B23-4BB93B452112}" destId="{A5B015BC-BBA3-4172-82E8-3F3E8D569554}" srcOrd="0" destOrd="0" presId="urn:microsoft.com/office/officeart/2005/8/layout/vList2"/>
    <dgm:cxn modelId="{E4E1164A-F815-4509-A7DF-A3B13A33EBD1}" srcId="{F38EBF20-224F-488F-AD26-59D1AAB713EF}" destId="{8B7A4DB7-FCBB-473C-BB75-731BE9F12484}" srcOrd="0" destOrd="0" parTransId="{207CA2ED-AFCF-4052-B77B-E96DF0D1D236}" sibTransId="{63FD7636-D637-4865-8974-DB274E7BCE02}"/>
    <dgm:cxn modelId="{320DCF4D-B196-4939-8061-85D2A64F376F}" type="presOf" srcId="{C9B1DFC3-1912-42E0-8691-A4ACE8514246}" destId="{A2FF7E7C-AED9-4E9A-B610-F9BF27FE3AF7}" srcOrd="0" destOrd="0" presId="urn:microsoft.com/office/officeart/2005/8/layout/vList2"/>
    <dgm:cxn modelId="{87B8EF59-4703-48C0-8177-6D605F98EF1D}" srcId="{843040D4-128F-4FA4-8B23-4BB93B452112}" destId="{C9B1DFC3-1912-42E0-8691-A4ACE8514246}" srcOrd="0" destOrd="0" parTransId="{636A319E-E471-4F77-801E-F1586647636A}" sibTransId="{FA139245-4751-4129-9641-1FE14BB5109F}"/>
    <dgm:cxn modelId="{AD3FFF98-605C-4C52-9776-4DBAA831628B}" srcId="{843040D4-128F-4FA4-8B23-4BB93B452112}" destId="{F38EBF20-224F-488F-AD26-59D1AAB713EF}" srcOrd="1" destOrd="0" parTransId="{D4E1CF58-2A1A-4D7B-BA2B-F472BC61750D}" sibTransId="{F86AC193-A535-4764-8A65-FB158E22823C}"/>
    <dgm:cxn modelId="{198AD7F8-F4B5-462C-B590-1190376F9E39}" type="presOf" srcId="{F38EBF20-224F-488F-AD26-59D1AAB713EF}" destId="{7C554E87-E967-4A7C-8889-AAF155099907}" srcOrd="0" destOrd="0" presId="urn:microsoft.com/office/officeart/2005/8/layout/vList2"/>
    <dgm:cxn modelId="{48C30DCB-EEE7-451B-900A-A2AE8D22C621}" type="presParOf" srcId="{A5B015BC-BBA3-4172-82E8-3F3E8D569554}" destId="{A2FF7E7C-AED9-4E9A-B610-F9BF27FE3AF7}" srcOrd="0" destOrd="0" presId="urn:microsoft.com/office/officeart/2005/8/layout/vList2"/>
    <dgm:cxn modelId="{BDB4EA61-75D3-490D-AB9C-32CE5CFC22DE}" type="presParOf" srcId="{A5B015BC-BBA3-4172-82E8-3F3E8D569554}" destId="{5AF6813F-9F50-4DCD-B036-7DFB3D0230C8}" srcOrd="1" destOrd="0" presId="urn:microsoft.com/office/officeart/2005/8/layout/vList2"/>
    <dgm:cxn modelId="{39391AFD-8FD7-4442-AA97-ADE88084D57D}" type="presParOf" srcId="{A5B015BC-BBA3-4172-82E8-3F3E8D569554}" destId="{7C554E87-E967-4A7C-8889-AAF155099907}" srcOrd="2" destOrd="0" presId="urn:microsoft.com/office/officeart/2005/8/layout/vList2"/>
    <dgm:cxn modelId="{AAFED39C-5532-41CA-BF7D-0809E7FCC55E}" type="presParOf" srcId="{A5B015BC-BBA3-4172-82E8-3F3E8D569554}" destId="{E385141E-9217-477E-8082-B9EA286564C2}" srcOrd="3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5.xml><?xml version="1.0" encoding="utf-8"?>
<dgm:dataModel xmlns:dgm="http://schemas.openxmlformats.org/drawingml/2006/diagram" xmlns:a="http://schemas.openxmlformats.org/drawingml/2006/main">
  <dgm:ptLst>
    <dgm:pt modelId="{DBEB4F28-68BC-4217-952F-9868B1D86CD3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CE9892C2-D750-4062-9519-A78534D151A3}">
      <dgm:prSet/>
      <dgm:spPr/>
      <dgm:t>
        <a:bodyPr/>
        <a:lstStyle/>
        <a:p>
          <a:r>
            <a:rPr lang="cy-GB" b="1" noProof="0" dirty="0"/>
            <a:t>Paragraff:</a:t>
          </a:r>
          <a:endParaRPr lang="cy-GB" noProof="0" dirty="0"/>
        </a:p>
      </dgm:t>
    </dgm:pt>
    <dgm:pt modelId="{EDB9CC36-13F4-4408-A8FE-1E929501952C}" type="parTrans" cxnId="{A7C50E62-8D54-4C34-A572-BB55AD779F8A}">
      <dgm:prSet/>
      <dgm:spPr/>
      <dgm:t>
        <a:bodyPr/>
        <a:lstStyle/>
        <a:p>
          <a:endParaRPr lang="en-GB"/>
        </a:p>
      </dgm:t>
    </dgm:pt>
    <dgm:pt modelId="{77B33C0D-C16F-4FC8-85CE-5281ECA8D703}" type="sibTrans" cxnId="{A7C50E62-8D54-4C34-A572-BB55AD779F8A}">
      <dgm:prSet/>
      <dgm:spPr/>
      <dgm:t>
        <a:bodyPr/>
        <a:lstStyle/>
        <a:p>
          <a:endParaRPr lang="en-GB"/>
        </a:p>
      </dgm:t>
    </dgm:pt>
    <dgm:pt modelId="{2B576EA4-E99E-45E3-9D55-71C47BEF9437}">
      <dgm:prSet/>
      <dgm:spPr/>
      <dgm:t>
        <a:bodyPr/>
        <a:lstStyle/>
        <a:p>
          <a:r>
            <a:rPr lang="cy-GB" noProof="0" dirty="0"/>
            <a:t>Brawddeg pwnc</a:t>
          </a:r>
        </a:p>
      </dgm:t>
    </dgm:pt>
    <dgm:pt modelId="{BB89D405-C495-4D98-80EC-1F40A7A968C1}" type="parTrans" cxnId="{DFE03F96-9D7E-4222-A694-D87FB1E6434B}">
      <dgm:prSet/>
      <dgm:spPr/>
      <dgm:t>
        <a:bodyPr/>
        <a:lstStyle/>
        <a:p>
          <a:endParaRPr lang="en-GB"/>
        </a:p>
      </dgm:t>
    </dgm:pt>
    <dgm:pt modelId="{C09111C0-5700-4E0E-AA31-8E711C36FDE0}" type="sibTrans" cxnId="{DFE03F96-9D7E-4222-A694-D87FB1E6434B}">
      <dgm:prSet/>
      <dgm:spPr/>
      <dgm:t>
        <a:bodyPr/>
        <a:lstStyle/>
        <a:p>
          <a:endParaRPr lang="en-GB"/>
        </a:p>
      </dgm:t>
    </dgm:pt>
    <dgm:pt modelId="{5E172032-6BD8-4E55-A141-3F1E6A0F57DD}">
      <dgm:prSet/>
      <dgm:spPr/>
      <dgm:t>
        <a:bodyPr/>
        <a:lstStyle/>
        <a:p>
          <a:r>
            <a:rPr lang="cy-GB" b="1" noProof="0" dirty="0"/>
            <a:t>Cysylltiadau thematig a gramadegol</a:t>
          </a:r>
          <a:endParaRPr lang="cy-GB" noProof="0" dirty="0"/>
        </a:p>
      </dgm:t>
    </dgm:pt>
    <dgm:pt modelId="{A0324137-75A4-4E75-BBC1-7E1016F58DD2}" type="parTrans" cxnId="{E38C6E4D-A437-483C-BA64-30AFD14E8F7C}">
      <dgm:prSet/>
      <dgm:spPr/>
      <dgm:t>
        <a:bodyPr/>
        <a:lstStyle/>
        <a:p>
          <a:endParaRPr lang="en-GB"/>
        </a:p>
      </dgm:t>
    </dgm:pt>
    <dgm:pt modelId="{5C20CAA0-2FC8-44D5-BB7D-E0CDDC48D8A0}" type="sibTrans" cxnId="{E38C6E4D-A437-483C-BA64-30AFD14E8F7C}">
      <dgm:prSet/>
      <dgm:spPr/>
      <dgm:t>
        <a:bodyPr/>
        <a:lstStyle/>
        <a:p>
          <a:endParaRPr lang="en-GB"/>
        </a:p>
      </dgm:t>
    </dgm:pt>
    <dgm:pt modelId="{E239A546-FE05-489A-8FB8-A34C3E2756AF}">
      <dgm:prSet/>
      <dgm:spPr/>
      <dgm:t>
        <a:bodyPr/>
        <a:lstStyle/>
        <a:p>
          <a:r>
            <a:rPr lang="cy-GB" noProof="0" dirty="0"/>
            <a:t>Dilyniant rhesymegol o’r naill baragraff i'r nesaf</a:t>
          </a:r>
        </a:p>
      </dgm:t>
    </dgm:pt>
    <dgm:pt modelId="{CBE9C87C-A0BB-4754-8F45-D4D02D94EBC6}" type="parTrans" cxnId="{1D16E09C-DE76-4EB4-926F-2CA6814A4687}">
      <dgm:prSet/>
      <dgm:spPr/>
      <dgm:t>
        <a:bodyPr/>
        <a:lstStyle/>
        <a:p>
          <a:endParaRPr lang="en-GB"/>
        </a:p>
      </dgm:t>
    </dgm:pt>
    <dgm:pt modelId="{E388E41E-EBFA-4062-B272-51139ADF855D}" type="sibTrans" cxnId="{1D16E09C-DE76-4EB4-926F-2CA6814A4687}">
      <dgm:prSet/>
      <dgm:spPr/>
      <dgm:t>
        <a:bodyPr/>
        <a:lstStyle/>
        <a:p>
          <a:endParaRPr lang="en-GB"/>
        </a:p>
      </dgm:t>
    </dgm:pt>
    <dgm:pt modelId="{E6F4F0E6-3476-4C3E-BE9D-05F4185A12E4}">
      <dgm:prSet/>
      <dgm:spPr/>
      <dgm:t>
        <a:bodyPr/>
        <a:lstStyle/>
        <a:p>
          <a:r>
            <a:rPr lang="cy-GB" noProof="0" dirty="0"/>
            <a:t>Trafod y pwnc</a:t>
          </a:r>
        </a:p>
      </dgm:t>
    </dgm:pt>
    <dgm:pt modelId="{E91942BC-1F29-4DDD-A7B5-AB3A3DF27E37}" type="parTrans" cxnId="{AA1FCAE4-43E7-44A8-B0DE-A8866EB7FA30}">
      <dgm:prSet/>
      <dgm:spPr/>
      <dgm:t>
        <a:bodyPr/>
        <a:lstStyle/>
        <a:p>
          <a:endParaRPr lang="en-GB"/>
        </a:p>
      </dgm:t>
    </dgm:pt>
    <dgm:pt modelId="{2B50B5A0-0EF4-4668-8A1D-7AD65A144170}" type="sibTrans" cxnId="{AA1FCAE4-43E7-44A8-B0DE-A8866EB7FA30}">
      <dgm:prSet/>
      <dgm:spPr/>
      <dgm:t>
        <a:bodyPr/>
        <a:lstStyle/>
        <a:p>
          <a:endParaRPr lang="en-GB"/>
        </a:p>
      </dgm:t>
    </dgm:pt>
    <dgm:pt modelId="{E27BDE5F-D2C4-4438-BEA7-47BC63D6C8FB}">
      <dgm:prSet/>
      <dgm:spPr/>
      <dgm:t>
        <a:bodyPr/>
        <a:lstStyle/>
        <a:p>
          <a:r>
            <a:rPr lang="cy-GB" noProof="0" dirty="0"/>
            <a:t>Brawddeg cau</a:t>
          </a:r>
        </a:p>
      </dgm:t>
    </dgm:pt>
    <dgm:pt modelId="{B0F3B554-1142-4254-AAC6-5B872F43FF0D}" type="parTrans" cxnId="{024CD2A7-AE1E-4460-ACB8-CFF7B858AEC3}">
      <dgm:prSet/>
      <dgm:spPr/>
      <dgm:t>
        <a:bodyPr/>
        <a:lstStyle/>
        <a:p>
          <a:endParaRPr lang="en-GB"/>
        </a:p>
      </dgm:t>
    </dgm:pt>
    <dgm:pt modelId="{5C113C05-FDD5-49C4-9F76-BAB21D393692}" type="sibTrans" cxnId="{024CD2A7-AE1E-4460-ACB8-CFF7B858AEC3}">
      <dgm:prSet/>
      <dgm:spPr/>
      <dgm:t>
        <a:bodyPr/>
        <a:lstStyle/>
        <a:p>
          <a:endParaRPr lang="en-GB"/>
        </a:p>
      </dgm:t>
    </dgm:pt>
    <dgm:pt modelId="{1FBA08E9-A271-47B0-AE14-6E75123821E9}">
      <dgm:prSet/>
      <dgm:spPr/>
      <dgm:t>
        <a:bodyPr/>
        <a:lstStyle/>
        <a:p>
          <a:r>
            <a:rPr lang="cy-GB" noProof="0" dirty="0"/>
            <a:t>Dangoswch ddolenni yn eich iaith</a:t>
          </a:r>
        </a:p>
      </dgm:t>
    </dgm:pt>
    <dgm:pt modelId="{7176FAD3-DBC8-4789-A5E4-BE2D6257F49B}" type="parTrans" cxnId="{BFDD52B8-CECB-4282-9046-B434F1A15D46}">
      <dgm:prSet/>
      <dgm:spPr/>
      <dgm:t>
        <a:bodyPr/>
        <a:lstStyle/>
        <a:p>
          <a:endParaRPr lang="en-GB"/>
        </a:p>
      </dgm:t>
    </dgm:pt>
    <dgm:pt modelId="{6F16277A-D4D3-42BD-BA95-8E3FAA611256}" type="sibTrans" cxnId="{BFDD52B8-CECB-4282-9046-B434F1A15D46}">
      <dgm:prSet/>
      <dgm:spPr/>
      <dgm:t>
        <a:bodyPr/>
        <a:lstStyle/>
        <a:p>
          <a:endParaRPr lang="en-GB"/>
        </a:p>
      </dgm:t>
    </dgm:pt>
    <dgm:pt modelId="{B923D4B3-43F4-4869-90D1-8FF1A9EC753F}" type="pres">
      <dgm:prSet presAssocID="{DBEB4F28-68BC-4217-952F-9868B1D86CD3}" presName="linear" presStyleCnt="0">
        <dgm:presLayoutVars>
          <dgm:animLvl val="lvl"/>
          <dgm:resizeHandles val="exact"/>
        </dgm:presLayoutVars>
      </dgm:prSet>
      <dgm:spPr/>
    </dgm:pt>
    <dgm:pt modelId="{00F39789-70D3-4815-9BCE-CECAD9EBF1ED}" type="pres">
      <dgm:prSet presAssocID="{CE9892C2-D750-4062-9519-A78534D151A3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EFF09ECA-7825-46C9-994F-0CF25885AEEF}" type="pres">
      <dgm:prSet presAssocID="{CE9892C2-D750-4062-9519-A78534D151A3}" presName="childText" presStyleLbl="revTx" presStyleIdx="0" presStyleCnt="2">
        <dgm:presLayoutVars>
          <dgm:bulletEnabled val="1"/>
        </dgm:presLayoutVars>
      </dgm:prSet>
      <dgm:spPr/>
    </dgm:pt>
    <dgm:pt modelId="{E578AA56-2A3E-4B74-A46E-AA0B5A1B63F4}" type="pres">
      <dgm:prSet presAssocID="{5E172032-6BD8-4E55-A141-3F1E6A0F57DD}" presName="parentText" presStyleLbl="node1" presStyleIdx="1" presStyleCnt="2">
        <dgm:presLayoutVars>
          <dgm:chMax val="0"/>
          <dgm:bulletEnabled val="1"/>
        </dgm:presLayoutVars>
      </dgm:prSet>
      <dgm:spPr/>
    </dgm:pt>
    <dgm:pt modelId="{6A5A7A84-419F-4546-A68B-597557071D31}" type="pres">
      <dgm:prSet presAssocID="{5E172032-6BD8-4E55-A141-3F1E6A0F57DD}" presName="childText" presStyleLbl="revTx" presStyleIdx="1" presStyleCnt="2">
        <dgm:presLayoutVars>
          <dgm:bulletEnabled val="1"/>
        </dgm:presLayoutVars>
      </dgm:prSet>
      <dgm:spPr/>
    </dgm:pt>
  </dgm:ptLst>
  <dgm:cxnLst>
    <dgm:cxn modelId="{3E198011-126D-420F-821A-F4DF15A50619}" type="presOf" srcId="{E27BDE5F-D2C4-4438-BEA7-47BC63D6C8FB}" destId="{EFF09ECA-7825-46C9-994F-0CF25885AEEF}" srcOrd="0" destOrd="2" presId="urn:microsoft.com/office/officeart/2005/8/layout/vList2"/>
    <dgm:cxn modelId="{DBFF1C15-4DC6-4EAF-9C81-743E1909B85A}" type="presOf" srcId="{5E172032-6BD8-4E55-A141-3F1E6A0F57DD}" destId="{E578AA56-2A3E-4B74-A46E-AA0B5A1B63F4}" srcOrd="0" destOrd="0" presId="urn:microsoft.com/office/officeart/2005/8/layout/vList2"/>
    <dgm:cxn modelId="{A3BC2323-530A-4FF8-84E2-86A2BD18E745}" type="presOf" srcId="{CE9892C2-D750-4062-9519-A78534D151A3}" destId="{00F39789-70D3-4815-9BCE-CECAD9EBF1ED}" srcOrd="0" destOrd="0" presId="urn:microsoft.com/office/officeart/2005/8/layout/vList2"/>
    <dgm:cxn modelId="{A7C50E62-8D54-4C34-A572-BB55AD779F8A}" srcId="{DBEB4F28-68BC-4217-952F-9868B1D86CD3}" destId="{CE9892C2-D750-4062-9519-A78534D151A3}" srcOrd="0" destOrd="0" parTransId="{EDB9CC36-13F4-4408-A8FE-1E929501952C}" sibTransId="{77B33C0D-C16F-4FC8-85CE-5281ECA8D703}"/>
    <dgm:cxn modelId="{E38C6E4D-A437-483C-BA64-30AFD14E8F7C}" srcId="{DBEB4F28-68BC-4217-952F-9868B1D86CD3}" destId="{5E172032-6BD8-4E55-A141-3F1E6A0F57DD}" srcOrd="1" destOrd="0" parTransId="{A0324137-75A4-4E75-BBC1-7E1016F58DD2}" sibTransId="{5C20CAA0-2FC8-44D5-BB7D-E0CDDC48D8A0}"/>
    <dgm:cxn modelId="{36AAD76D-A71C-4976-9348-322BFDBD924A}" type="presOf" srcId="{1FBA08E9-A271-47B0-AE14-6E75123821E9}" destId="{6A5A7A84-419F-4546-A68B-597557071D31}" srcOrd="0" destOrd="1" presId="urn:microsoft.com/office/officeart/2005/8/layout/vList2"/>
    <dgm:cxn modelId="{8BA5A57A-7EDE-42F1-A5A5-4D9F5D8A9005}" type="presOf" srcId="{E6F4F0E6-3476-4C3E-BE9D-05F4185A12E4}" destId="{EFF09ECA-7825-46C9-994F-0CF25885AEEF}" srcOrd="0" destOrd="1" presId="urn:microsoft.com/office/officeart/2005/8/layout/vList2"/>
    <dgm:cxn modelId="{3CFB0E8A-EE56-44A5-93EC-358766BDDA30}" type="presOf" srcId="{2B576EA4-E99E-45E3-9D55-71C47BEF9437}" destId="{EFF09ECA-7825-46C9-994F-0CF25885AEEF}" srcOrd="0" destOrd="0" presId="urn:microsoft.com/office/officeart/2005/8/layout/vList2"/>
    <dgm:cxn modelId="{DFE03F96-9D7E-4222-A694-D87FB1E6434B}" srcId="{CE9892C2-D750-4062-9519-A78534D151A3}" destId="{2B576EA4-E99E-45E3-9D55-71C47BEF9437}" srcOrd="0" destOrd="0" parTransId="{BB89D405-C495-4D98-80EC-1F40A7A968C1}" sibTransId="{C09111C0-5700-4E0E-AA31-8E711C36FDE0}"/>
    <dgm:cxn modelId="{1D16E09C-DE76-4EB4-926F-2CA6814A4687}" srcId="{5E172032-6BD8-4E55-A141-3F1E6A0F57DD}" destId="{E239A546-FE05-489A-8FB8-A34C3E2756AF}" srcOrd="0" destOrd="0" parTransId="{CBE9C87C-A0BB-4754-8F45-D4D02D94EBC6}" sibTransId="{E388E41E-EBFA-4062-B272-51139ADF855D}"/>
    <dgm:cxn modelId="{024CD2A7-AE1E-4460-ACB8-CFF7B858AEC3}" srcId="{CE9892C2-D750-4062-9519-A78534D151A3}" destId="{E27BDE5F-D2C4-4438-BEA7-47BC63D6C8FB}" srcOrd="2" destOrd="0" parTransId="{B0F3B554-1142-4254-AAC6-5B872F43FF0D}" sibTransId="{5C113C05-FDD5-49C4-9F76-BAB21D393692}"/>
    <dgm:cxn modelId="{96CB57AD-E438-4F43-BFF8-D2F43A09CCEC}" type="presOf" srcId="{DBEB4F28-68BC-4217-952F-9868B1D86CD3}" destId="{B923D4B3-43F4-4869-90D1-8FF1A9EC753F}" srcOrd="0" destOrd="0" presId="urn:microsoft.com/office/officeart/2005/8/layout/vList2"/>
    <dgm:cxn modelId="{BFDD52B8-CECB-4282-9046-B434F1A15D46}" srcId="{5E172032-6BD8-4E55-A141-3F1E6A0F57DD}" destId="{1FBA08E9-A271-47B0-AE14-6E75123821E9}" srcOrd="1" destOrd="0" parTransId="{7176FAD3-DBC8-4789-A5E4-BE2D6257F49B}" sibTransId="{6F16277A-D4D3-42BD-BA95-8E3FAA611256}"/>
    <dgm:cxn modelId="{03303BDB-F2BD-471B-B5BB-375F3AE720E4}" type="presOf" srcId="{E239A546-FE05-489A-8FB8-A34C3E2756AF}" destId="{6A5A7A84-419F-4546-A68B-597557071D31}" srcOrd="0" destOrd="0" presId="urn:microsoft.com/office/officeart/2005/8/layout/vList2"/>
    <dgm:cxn modelId="{AA1FCAE4-43E7-44A8-B0DE-A8866EB7FA30}" srcId="{CE9892C2-D750-4062-9519-A78534D151A3}" destId="{E6F4F0E6-3476-4C3E-BE9D-05F4185A12E4}" srcOrd="1" destOrd="0" parTransId="{E91942BC-1F29-4DDD-A7B5-AB3A3DF27E37}" sibTransId="{2B50B5A0-0EF4-4668-8A1D-7AD65A144170}"/>
    <dgm:cxn modelId="{5CE1AD90-DA8A-4767-8C2A-8FCDA99C84D4}" type="presParOf" srcId="{B923D4B3-43F4-4869-90D1-8FF1A9EC753F}" destId="{00F39789-70D3-4815-9BCE-CECAD9EBF1ED}" srcOrd="0" destOrd="0" presId="urn:microsoft.com/office/officeart/2005/8/layout/vList2"/>
    <dgm:cxn modelId="{F2297301-BF31-426C-B9AC-B0E286D67865}" type="presParOf" srcId="{B923D4B3-43F4-4869-90D1-8FF1A9EC753F}" destId="{EFF09ECA-7825-46C9-994F-0CF25885AEEF}" srcOrd="1" destOrd="0" presId="urn:microsoft.com/office/officeart/2005/8/layout/vList2"/>
    <dgm:cxn modelId="{5418388E-6F5F-47C9-97B3-55E925BF4EAC}" type="presParOf" srcId="{B923D4B3-43F4-4869-90D1-8FF1A9EC753F}" destId="{E578AA56-2A3E-4B74-A46E-AA0B5A1B63F4}" srcOrd="2" destOrd="0" presId="urn:microsoft.com/office/officeart/2005/8/layout/vList2"/>
    <dgm:cxn modelId="{EEBF9BB4-0E61-42FE-B0E9-FBAE2BBB2D52}" type="presParOf" srcId="{B923D4B3-43F4-4869-90D1-8FF1A9EC753F}" destId="{6A5A7A84-419F-4546-A68B-597557071D31}" srcOrd="3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6.xml><?xml version="1.0" encoding="utf-8"?>
<dgm:dataModel xmlns:dgm="http://schemas.openxmlformats.org/drawingml/2006/diagram" xmlns:a="http://schemas.openxmlformats.org/drawingml/2006/main">
  <dgm:ptLst>
    <dgm:pt modelId="{DBEB4F28-68BC-4217-952F-9868B1D86CD3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GB"/>
        </a:p>
      </dgm:t>
    </dgm:pt>
    <dgm:pt modelId="{CE9892C2-D750-4062-9519-A78534D151A3}">
      <dgm:prSet/>
      <dgm:spPr/>
      <dgm:t>
        <a:bodyPr/>
        <a:lstStyle/>
        <a:p>
          <a:r>
            <a:rPr lang="en-GB" b="1"/>
            <a:t>Paragraph: </a:t>
          </a:r>
          <a:endParaRPr lang="en-GB"/>
        </a:p>
      </dgm:t>
    </dgm:pt>
    <dgm:pt modelId="{EDB9CC36-13F4-4408-A8FE-1E929501952C}" type="parTrans" cxnId="{A7C50E62-8D54-4C34-A572-BB55AD779F8A}">
      <dgm:prSet/>
      <dgm:spPr/>
      <dgm:t>
        <a:bodyPr/>
        <a:lstStyle/>
        <a:p>
          <a:endParaRPr lang="en-GB"/>
        </a:p>
      </dgm:t>
    </dgm:pt>
    <dgm:pt modelId="{77B33C0D-C16F-4FC8-85CE-5281ECA8D703}" type="sibTrans" cxnId="{A7C50E62-8D54-4C34-A572-BB55AD779F8A}">
      <dgm:prSet/>
      <dgm:spPr/>
      <dgm:t>
        <a:bodyPr/>
        <a:lstStyle/>
        <a:p>
          <a:endParaRPr lang="en-GB"/>
        </a:p>
      </dgm:t>
    </dgm:pt>
    <dgm:pt modelId="{2B576EA4-E99E-45E3-9D55-71C47BEF9437}">
      <dgm:prSet/>
      <dgm:spPr/>
      <dgm:t>
        <a:bodyPr/>
        <a:lstStyle/>
        <a:p>
          <a:r>
            <a:rPr lang="en-GB"/>
            <a:t>Topic sentence</a:t>
          </a:r>
        </a:p>
      </dgm:t>
    </dgm:pt>
    <dgm:pt modelId="{BB89D405-C495-4D98-80EC-1F40A7A968C1}" type="parTrans" cxnId="{DFE03F96-9D7E-4222-A694-D87FB1E6434B}">
      <dgm:prSet/>
      <dgm:spPr/>
      <dgm:t>
        <a:bodyPr/>
        <a:lstStyle/>
        <a:p>
          <a:endParaRPr lang="en-GB"/>
        </a:p>
      </dgm:t>
    </dgm:pt>
    <dgm:pt modelId="{C09111C0-5700-4E0E-AA31-8E711C36FDE0}" type="sibTrans" cxnId="{DFE03F96-9D7E-4222-A694-D87FB1E6434B}">
      <dgm:prSet/>
      <dgm:spPr/>
      <dgm:t>
        <a:bodyPr/>
        <a:lstStyle/>
        <a:p>
          <a:endParaRPr lang="en-GB"/>
        </a:p>
      </dgm:t>
    </dgm:pt>
    <dgm:pt modelId="{BD6D22D2-5F8D-44A6-B340-03026626E34E}">
      <dgm:prSet/>
      <dgm:spPr/>
      <dgm:t>
        <a:bodyPr/>
        <a:lstStyle/>
        <a:p>
          <a:r>
            <a:rPr lang="en-GB"/>
            <a:t>Discussion of topic</a:t>
          </a:r>
        </a:p>
      </dgm:t>
    </dgm:pt>
    <dgm:pt modelId="{97B29B2D-9A18-4714-BE23-C5485DEB97AA}" type="parTrans" cxnId="{F09C14B2-316B-492F-96FC-6163E85FF0F9}">
      <dgm:prSet/>
      <dgm:spPr/>
      <dgm:t>
        <a:bodyPr/>
        <a:lstStyle/>
        <a:p>
          <a:endParaRPr lang="en-GB"/>
        </a:p>
      </dgm:t>
    </dgm:pt>
    <dgm:pt modelId="{3A0D6311-770E-4B1B-8166-1849DCDF7C36}" type="sibTrans" cxnId="{F09C14B2-316B-492F-96FC-6163E85FF0F9}">
      <dgm:prSet/>
      <dgm:spPr/>
      <dgm:t>
        <a:bodyPr/>
        <a:lstStyle/>
        <a:p>
          <a:endParaRPr lang="en-GB"/>
        </a:p>
      </dgm:t>
    </dgm:pt>
    <dgm:pt modelId="{79B7FB6C-4F83-449B-87E0-1AC7205AF7A7}">
      <dgm:prSet/>
      <dgm:spPr/>
      <dgm:t>
        <a:bodyPr/>
        <a:lstStyle/>
        <a:p>
          <a:r>
            <a:rPr lang="en-GB"/>
            <a:t>Closing sentence</a:t>
          </a:r>
        </a:p>
      </dgm:t>
    </dgm:pt>
    <dgm:pt modelId="{11F69FD3-077E-4E2E-B2DE-C36CB9F4055B}" type="parTrans" cxnId="{4CB0069A-5FDE-4768-8253-75C030E638A3}">
      <dgm:prSet/>
      <dgm:spPr/>
      <dgm:t>
        <a:bodyPr/>
        <a:lstStyle/>
        <a:p>
          <a:endParaRPr lang="en-GB"/>
        </a:p>
      </dgm:t>
    </dgm:pt>
    <dgm:pt modelId="{EFA62AEF-A97E-4084-9881-D47BC4D7F468}" type="sibTrans" cxnId="{4CB0069A-5FDE-4768-8253-75C030E638A3}">
      <dgm:prSet/>
      <dgm:spPr/>
      <dgm:t>
        <a:bodyPr/>
        <a:lstStyle/>
        <a:p>
          <a:endParaRPr lang="en-GB"/>
        </a:p>
      </dgm:t>
    </dgm:pt>
    <dgm:pt modelId="{5E172032-6BD8-4E55-A141-3F1E6A0F57DD}">
      <dgm:prSet/>
      <dgm:spPr/>
      <dgm:t>
        <a:bodyPr/>
        <a:lstStyle/>
        <a:p>
          <a:r>
            <a:rPr lang="en-GB" b="1"/>
            <a:t>Thematic and grammatical links</a:t>
          </a:r>
          <a:endParaRPr lang="en-GB"/>
        </a:p>
      </dgm:t>
    </dgm:pt>
    <dgm:pt modelId="{A0324137-75A4-4E75-BBC1-7E1016F58DD2}" type="parTrans" cxnId="{E38C6E4D-A437-483C-BA64-30AFD14E8F7C}">
      <dgm:prSet/>
      <dgm:spPr/>
      <dgm:t>
        <a:bodyPr/>
        <a:lstStyle/>
        <a:p>
          <a:endParaRPr lang="en-GB"/>
        </a:p>
      </dgm:t>
    </dgm:pt>
    <dgm:pt modelId="{5C20CAA0-2FC8-44D5-BB7D-E0CDDC48D8A0}" type="sibTrans" cxnId="{E38C6E4D-A437-483C-BA64-30AFD14E8F7C}">
      <dgm:prSet/>
      <dgm:spPr/>
      <dgm:t>
        <a:bodyPr/>
        <a:lstStyle/>
        <a:p>
          <a:endParaRPr lang="en-GB"/>
        </a:p>
      </dgm:t>
    </dgm:pt>
    <dgm:pt modelId="{E239A546-FE05-489A-8FB8-A34C3E2756AF}">
      <dgm:prSet/>
      <dgm:spPr/>
      <dgm:t>
        <a:bodyPr/>
        <a:lstStyle/>
        <a:p>
          <a:r>
            <a:rPr lang="en-GB"/>
            <a:t>Logical progression from one paragraph to the next</a:t>
          </a:r>
        </a:p>
      </dgm:t>
    </dgm:pt>
    <dgm:pt modelId="{CBE9C87C-A0BB-4754-8F45-D4D02D94EBC6}" type="parTrans" cxnId="{1D16E09C-DE76-4EB4-926F-2CA6814A4687}">
      <dgm:prSet/>
      <dgm:spPr/>
      <dgm:t>
        <a:bodyPr/>
        <a:lstStyle/>
        <a:p>
          <a:endParaRPr lang="en-GB"/>
        </a:p>
      </dgm:t>
    </dgm:pt>
    <dgm:pt modelId="{E388E41E-EBFA-4062-B272-51139ADF855D}" type="sibTrans" cxnId="{1D16E09C-DE76-4EB4-926F-2CA6814A4687}">
      <dgm:prSet/>
      <dgm:spPr/>
      <dgm:t>
        <a:bodyPr/>
        <a:lstStyle/>
        <a:p>
          <a:endParaRPr lang="en-GB"/>
        </a:p>
      </dgm:t>
    </dgm:pt>
    <dgm:pt modelId="{4B53F821-20BF-4E28-A58A-40CEFE77A169}">
      <dgm:prSet/>
      <dgm:spPr/>
      <dgm:t>
        <a:bodyPr/>
        <a:lstStyle/>
        <a:p>
          <a:r>
            <a:rPr lang="en-GB"/>
            <a:t>Demonstrate links in your language</a:t>
          </a:r>
        </a:p>
      </dgm:t>
    </dgm:pt>
    <dgm:pt modelId="{D90A2134-1FA6-4649-A767-429C2DCF0973}" type="parTrans" cxnId="{9F4711C2-2D10-4447-B962-CD9A88F19B25}">
      <dgm:prSet/>
      <dgm:spPr/>
      <dgm:t>
        <a:bodyPr/>
        <a:lstStyle/>
        <a:p>
          <a:endParaRPr lang="en-GB"/>
        </a:p>
      </dgm:t>
    </dgm:pt>
    <dgm:pt modelId="{111471B1-6DC6-4906-A7E6-79D4CC70C660}" type="sibTrans" cxnId="{9F4711C2-2D10-4447-B962-CD9A88F19B25}">
      <dgm:prSet/>
      <dgm:spPr/>
      <dgm:t>
        <a:bodyPr/>
        <a:lstStyle/>
        <a:p>
          <a:endParaRPr lang="en-GB"/>
        </a:p>
      </dgm:t>
    </dgm:pt>
    <dgm:pt modelId="{B923D4B3-43F4-4869-90D1-8FF1A9EC753F}" type="pres">
      <dgm:prSet presAssocID="{DBEB4F28-68BC-4217-952F-9868B1D86CD3}" presName="linear" presStyleCnt="0">
        <dgm:presLayoutVars>
          <dgm:animLvl val="lvl"/>
          <dgm:resizeHandles val="exact"/>
        </dgm:presLayoutVars>
      </dgm:prSet>
      <dgm:spPr/>
    </dgm:pt>
    <dgm:pt modelId="{00F39789-70D3-4815-9BCE-CECAD9EBF1ED}" type="pres">
      <dgm:prSet presAssocID="{CE9892C2-D750-4062-9519-A78534D151A3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EFF09ECA-7825-46C9-994F-0CF25885AEEF}" type="pres">
      <dgm:prSet presAssocID="{CE9892C2-D750-4062-9519-A78534D151A3}" presName="childText" presStyleLbl="revTx" presStyleIdx="0" presStyleCnt="2">
        <dgm:presLayoutVars>
          <dgm:bulletEnabled val="1"/>
        </dgm:presLayoutVars>
      </dgm:prSet>
      <dgm:spPr/>
    </dgm:pt>
    <dgm:pt modelId="{E578AA56-2A3E-4B74-A46E-AA0B5A1B63F4}" type="pres">
      <dgm:prSet presAssocID="{5E172032-6BD8-4E55-A141-3F1E6A0F57DD}" presName="parentText" presStyleLbl="node1" presStyleIdx="1" presStyleCnt="2">
        <dgm:presLayoutVars>
          <dgm:chMax val="0"/>
          <dgm:bulletEnabled val="1"/>
        </dgm:presLayoutVars>
      </dgm:prSet>
      <dgm:spPr/>
    </dgm:pt>
    <dgm:pt modelId="{6A5A7A84-419F-4546-A68B-597557071D31}" type="pres">
      <dgm:prSet presAssocID="{5E172032-6BD8-4E55-A141-3F1E6A0F57DD}" presName="childText" presStyleLbl="revTx" presStyleIdx="1" presStyleCnt="2">
        <dgm:presLayoutVars>
          <dgm:bulletEnabled val="1"/>
        </dgm:presLayoutVars>
      </dgm:prSet>
      <dgm:spPr/>
    </dgm:pt>
  </dgm:ptLst>
  <dgm:cxnLst>
    <dgm:cxn modelId="{46C9FB09-F50F-441A-83EE-89A6ED80FDF7}" type="presOf" srcId="{4B53F821-20BF-4E28-A58A-40CEFE77A169}" destId="{6A5A7A84-419F-4546-A68B-597557071D31}" srcOrd="0" destOrd="1" presId="urn:microsoft.com/office/officeart/2005/8/layout/vList2"/>
    <dgm:cxn modelId="{DBFF1C15-4DC6-4EAF-9C81-743E1909B85A}" type="presOf" srcId="{5E172032-6BD8-4E55-A141-3F1E6A0F57DD}" destId="{E578AA56-2A3E-4B74-A46E-AA0B5A1B63F4}" srcOrd="0" destOrd="0" presId="urn:microsoft.com/office/officeart/2005/8/layout/vList2"/>
    <dgm:cxn modelId="{A3BC2323-530A-4FF8-84E2-86A2BD18E745}" type="presOf" srcId="{CE9892C2-D750-4062-9519-A78534D151A3}" destId="{00F39789-70D3-4815-9BCE-CECAD9EBF1ED}" srcOrd="0" destOrd="0" presId="urn:microsoft.com/office/officeart/2005/8/layout/vList2"/>
    <dgm:cxn modelId="{1975D037-EFCE-4017-BD73-920F47A7406F}" type="presOf" srcId="{79B7FB6C-4F83-449B-87E0-1AC7205AF7A7}" destId="{EFF09ECA-7825-46C9-994F-0CF25885AEEF}" srcOrd="0" destOrd="2" presId="urn:microsoft.com/office/officeart/2005/8/layout/vList2"/>
    <dgm:cxn modelId="{A7C50E62-8D54-4C34-A572-BB55AD779F8A}" srcId="{DBEB4F28-68BC-4217-952F-9868B1D86CD3}" destId="{CE9892C2-D750-4062-9519-A78534D151A3}" srcOrd="0" destOrd="0" parTransId="{EDB9CC36-13F4-4408-A8FE-1E929501952C}" sibTransId="{77B33C0D-C16F-4FC8-85CE-5281ECA8D703}"/>
    <dgm:cxn modelId="{E38C6E4D-A437-483C-BA64-30AFD14E8F7C}" srcId="{DBEB4F28-68BC-4217-952F-9868B1D86CD3}" destId="{5E172032-6BD8-4E55-A141-3F1E6A0F57DD}" srcOrd="1" destOrd="0" parTransId="{A0324137-75A4-4E75-BBC1-7E1016F58DD2}" sibTransId="{5C20CAA0-2FC8-44D5-BB7D-E0CDDC48D8A0}"/>
    <dgm:cxn modelId="{3CFB0E8A-EE56-44A5-93EC-358766BDDA30}" type="presOf" srcId="{2B576EA4-E99E-45E3-9D55-71C47BEF9437}" destId="{EFF09ECA-7825-46C9-994F-0CF25885AEEF}" srcOrd="0" destOrd="0" presId="urn:microsoft.com/office/officeart/2005/8/layout/vList2"/>
    <dgm:cxn modelId="{DFE03F96-9D7E-4222-A694-D87FB1E6434B}" srcId="{CE9892C2-D750-4062-9519-A78534D151A3}" destId="{2B576EA4-E99E-45E3-9D55-71C47BEF9437}" srcOrd="0" destOrd="0" parTransId="{BB89D405-C495-4D98-80EC-1F40A7A968C1}" sibTransId="{C09111C0-5700-4E0E-AA31-8E711C36FDE0}"/>
    <dgm:cxn modelId="{4CB0069A-5FDE-4768-8253-75C030E638A3}" srcId="{CE9892C2-D750-4062-9519-A78534D151A3}" destId="{79B7FB6C-4F83-449B-87E0-1AC7205AF7A7}" srcOrd="2" destOrd="0" parTransId="{11F69FD3-077E-4E2E-B2DE-C36CB9F4055B}" sibTransId="{EFA62AEF-A97E-4084-9881-D47BC4D7F468}"/>
    <dgm:cxn modelId="{1D16E09C-DE76-4EB4-926F-2CA6814A4687}" srcId="{5E172032-6BD8-4E55-A141-3F1E6A0F57DD}" destId="{E239A546-FE05-489A-8FB8-A34C3E2756AF}" srcOrd="0" destOrd="0" parTransId="{CBE9C87C-A0BB-4754-8F45-D4D02D94EBC6}" sibTransId="{E388E41E-EBFA-4062-B272-51139ADF855D}"/>
    <dgm:cxn modelId="{96CB57AD-E438-4F43-BFF8-D2F43A09CCEC}" type="presOf" srcId="{DBEB4F28-68BC-4217-952F-9868B1D86CD3}" destId="{B923D4B3-43F4-4869-90D1-8FF1A9EC753F}" srcOrd="0" destOrd="0" presId="urn:microsoft.com/office/officeart/2005/8/layout/vList2"/>
    <dgm:cxn modelId="{F09C14B2-316B-492F-96FC-6163E85FF0F9}" srcId="{CE9892C2-D750-4062-9519-A78534D151A3}" destId="{BD6D22D2-5F8D-44A6-B340-03026626E34E}" srcOrd="1" destOrd="0" parTransId="{97B29B2D-9A18-4714-BE23-C5485DEB97AA}" sibTransId="{3A0D6311-770E-4B1B-8166-1849DCDF7C36}"/>
    <dgm:cxn modelId="{9F4711C2-2D10-4447-B962-CD9A88F19B25}" srcId="{5E172032-6BD8-4E55-A141-3F1E6A0F57DD}" destId="{4B53F821-20BF-4E28-A58A-40CEFE77A169}" srcOrd="1" destOrd="0" parTransId="{D90A2134-1FA6-4649-A767-429C2DCF0973}" sibTransId="{111471B1-6DC6-4906-A7E6-79D4CC70C660}"/>
    <dgm:cxn modelId="{8154A0C7-79D0-4AB4-AB50-00CCAF683DD2}" type="presOf" srcId="{BD6D22D2-5F8D-44A6-B340-03026626E34E}" destId="{EFF09ECA-7825-46C9-994F-0CF25885AEEF}" srcOrd="0" destOrd="1" presId="urn:microsoft.com/office/officeart/2005/8/layout/vList2"/>
    <dgm:cxn modelId="{03303BDB-F2BD-471B-B5BB-375F3AE720E4}" type="presOf" srcId="{E239A546-FE05-489A-8FB8-A34C3E2756AF}" destId="{6A5A7A84-419F-4546-A68B-597557071D31}" srcOrd="0" destOrd="0" presId="urn:microsoft.com/office/officeart/2005/8/layout/vList2"/>
    <dgm:cxn modelId="{5CE1AD90-DA8A-4767-8C2A-8FCDA99C84D4}" type="presParOf" srcId="{B923D4B3-43F4-4869-90D1-8FF1A9EC753F}" destId="{00F39789-70D3-4815-9BCE-CECAD9EBF1ED}" srcOrd="0" destOrd="0" presId="urn:microsoft.com/office/officeart/2005/8/layout/vList2"/>
    <dgm:cxn modelId="{F2297301-BF31-426C-B9AC-B0E286D67865}" type="presParOf" srcId="{B923D4B3-43F4-4869-90D1-8FF1A9EC753F}" destId="{EFF09ECA-7825-46C9-994F-0CF25885AEEF}" srcOrd="1" destOrd="0" presId="urn:microsoft.com/office/officeart/2005/8/layout/vList2"/>
    <dgm:cxn modelId="{5418388E-6F5F-47C9-97B3-55E925BF4EAC}" type="presParOf" srcId="{B923D4B3-43F4-4869-90D1-8FF1A9EC753F}" destId="{E578AA56-2A3E-4B74-A46E-AA0B5A1B63F4}" srcOrd="2" destOrd="0" presId="urn:microsoft.com/office/officeart/2005/8/layout/vList2"/>
    <dgm:cxn modelId="{EEBF9BB4-0E61-42FE-B0E9-FBAE2BBB2D52}" type="presParOf" srcId="{B923D4B3-43F4-4869-90D1-8FF1A9EC753F}" destId="{6A5A7A84-419F-4546-A68B-597557071D31}" srcOrd="3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7.xml><?xml version="1.0" encoding="utf-8"?>
<dgm:dataModel xmlns:dgm="http://schemas.openxmlformats.org/drawingml/2006/diagram" xmlns:a="http://schemas.openxmlformats.org/drawingml/2006/main">
  <dgm:ptLst>
    <dgm:pt modelId="{5FDF4512-A9F8-4D7F-B954-F38DD56A4234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6F9413F0-E4EB-4281-9F4B-6F1443FA0E55}">
      <dgm:prSet/>
      <dgm:spPr/>
      <dgm:t>
        <a:bodyPr/>
        <a:lstStyle/>
        <a:p>
          <a:r>
            <a:rPr lang="cy-GB" b="1" noProof="0" dirty="0"/>
            <a:t>Dau fath o ddyfyniad</a:t>
          </a:r>
          <a:r>
            <a:rPr lang="en-GB" b="1" dirty="0"/>
            <a:t>:</a:t>
          </a:r>
          <a:endParaRPr lang="en-GB" dirty="0"/>
        </a:p>
      </dgm:t>
    </dgm:pt>
    <dgm:pt modelId="{A0630D0E-C9DC-497F-909E-39F68AA3B29A}" type="parTrans" cxnId="{3B49917C-E5CC-41DA-B626-852CE8671F93}">
      <dgm:prSet/>
      <dgm:spPr/>
      <dgm:t>
        <a:bodyPr/>
        <a:lstStyle/>
        <a:p>
          <a:endParaRPr lang="en-GB"/>
        </a:p>
      </dgm:t>
    </dgm:pt>
    <dgm:pt modelId="{327F26B5-C3C5-48D5-80BF-34DE13864C4B}" type="sibTrans" cxnId="{3B49917C-E5CC-41DA-B626-852CE8671F93}">
      <dgm:prSet/>
      <dgm:spPr/>
      <dgm:t>
        <a:bodyPr/>
        <a:lstStyle/>
        <a:p>
          <a:endParaRPr lang="en-GB"/>
        </a:p>
      </dgm:t>
    </dgm:pt>
    <dgm:pt modelId="{FF73EAA6-A2A1-4237-AD37-E983EF8D6E2E}">
      <dgm:prSet/>
      <dgm:spPr/>
      <dgm:t>
        <a:bodyPr/>
        <a:lstStyle/>
        <a:p>
          <a:r>
            <a:rPr lang="cy-GB" b="1" noProof="0" dirty="0"/>
            <a:t>Hanfodol: Mae enw'r awdur yn ymddangos yn y frawddeg</a:t>
          </a:r>
          <a:r>
            <a:rPr lang="en-GB" b="1" dirty="0"/>
            <a:t>.</a:t>
          </a:r>
          <a:endParaRPr lang="en-GB" dirty="0"/>
        </a:p>
      </dgm:t>
    </dgm:pt>
    <dgm:pt modelId="{CCF39506-CBD9-42A3-9512-563FF61CB578}" type="parTrans" cxnId="{C5E268F0-DF56-48DE-AB39-8140B314D6ED}">
      <dgm:prSet/>
      <dgm:spPr/>
      <dgm:t>
        <a:bodyPr/>
        <a:lstStyle/>
        <a:p>
          <a:endParaRPr lang="en-GB"/>
        </a:p>
      </dgm:t>
    </dgm:pt>
    <dgm:pt modelId="{3B64C8F4-ED68-487B-98C1-BD48779EAC9D}" type="sibTrans" cxnId="{C5E268F0-DF56-48DE-AB39-8140B314D6ED}">
      <dgm:prSet/>
      <dgm:spPr/>
      <dgm:t>
        <a:bodyPr/>
        <a:lstStyle/>
        <a:p>
          <a:endParaRPr lang="en-GB"/>
        </a:p>
      </dgm:t>
    </dgm:pt>
    <dgm:pt modelId="{E87A619F-3E09-458D-BEDA-B95E693989FE}">
      <dgm:prSet/>
      <dgm:spPr/>
      <dgm:t>
        <a:bodyPr/>
        <a:lstStyle/>
        <a:p>
          <a:r>
            <a:rPr lang="cy-GB" noProof="0" dirty="0"/>
            <a:t>Enghraifft (system dyddiad awdur): Mae </a:t>
          </a:r>
          <a:r>
            <a:rPr lang="cy-GB" noProof="0" dirty="0" err="1"/>
            <a:t>Lillis</a:t>
          </a:r>
          <a:r>
            <a:rPr lang="cy-GB" noProof="0" dirty="0"/>
            <a:t> (2001) yn dadlau bod tiwtoriaid a myfyrwyr yn aml yn brin o wybodaeth benodol am y confensiynau sy'n llywodraethu llunio testunau academaidd</a:t>
          </a:r>
          <a:r>
            <a:rPr lang="en-GB" dirty="0"/>
            <a:t>.</a:t>
          </a:r>
        </a:p>
      </dgm:t>
    </dgm:pt>
    <dgm:pt modelId="{E447537E-90E7-4123-8532-C636460ADD85}" type="parTrans" cxnId="{39BBB1BD-DA66-4F3C-9306-C2524A19AF9E}">
      <dgm:prSet/>
      <dgm:spPr/>
      <dgm:t>
        <a:bodyPr/>
        <a:lstStyle/>
        <a:p>
          <a:endParaRPr lang="en-GB"/>
        </a:p>
      </dgm:t>
    </dgm:pt>
    <dgm:pt modelId="{61C75031-44C9-4BD1-84A0-683797B3431D}" type="sibTrans" cxnId="{39BBB1BD-DA66-4F3C-9306-C2524A19AF9E}">
      <dgm:prSet/>
      <dgm:spPr/>
      <dgm:t>
        <a:bodyPr/>
        <a:lstStyle/>
        <a:p>
          <a:endParaRPr lang="en-GB"/>
        </a:p>
      </dgm:t>
    </dgm:pt>
    <dgm:pt modelId="{CA43752C-709C-4AEA-BBFC-0C84221E180A}">
      <dgm:prSet/>
      <dgm:spPr/>
      <dgm:t>
        <a:bodyPr/>
        <a:lstStyle/>
        <a:p>
          <a:r>
            <a:rPr lang="cy-GB" b="1" noProof="0" dirty="0"/>
            <a:t>Heb fod yn integrol:</a:t>
          </a:r>
          <a:r>
            <a:rPr lang="cy-GB" noProof="0" dirty="0"/>
            <a:t> Mae enw'r awdur yn ymddangos y tu allan i’r frawddeg</a:t>
          </a:r>
          <a:r>
            <a:rPr lang="en-GB" dirty="0"/>
            <a:t>. </a:t>
          </a:r>
        </a:p>
      </dgm:t>
    </dgm:pt>
    <dgm:pt modelId="{AEA28897-DAD1-4EE4-B55D-8EFD954B5D04}" type="parTrans" cxnId="{73211814-8028-4EBF-936A-67C05CC39056}">
      <dgm:prSet/>
      <dgm:spPr/>
      <dgm:t>
        <a:bodyPr/>
        <a:lstStyle/>
        <a:p>
          <a:endParaRPr lang="en-GB"/>
        </a:p>
      </dgm:t>
    </dgm:pt>
    <dgm:pt modelId="{FDA52920-AB9A-4EEA-A263-F799B2BE0286}" type="sibTrans" cxnId="{73211814-8028-4EBF-936A-67C05CC39056}">
      <dgm:prSet/>
      <dgm:spPr/>
      <dgm:t>
        <a:bodyPr/>
        <a:lstStyle/>
        <a:p>
          <a:endParaRPr lang="en-GB"/>
        </a:p>
      </dgm:t>
    </dgm:pt>
    <dgm:pt modelId="{109EF720-28AC-47E0-9D4B-EC00DC1FE0BB}">
      <dgm:prSet/>
      <dgm:spPr/>
      <dgm:t>
        <a:bodyPr/>
        <a:lstStyle/>
        <a:p>
          <a:r>
            <a:rPr lang="cy-GB" noProof="0" dirty="0"/>
            <a:t>Enghraifft: Yn aml nid oes gan diwtoriaid a myfyrwyr wybodaeth benodol am y confensiynau sy'n llywodraethu’r gwaith o lunio testunau academaidd</a:t>
          </a:r>
          <a:r>
            <a:rPr lang="en-GB" dirty="0"/>
            <a:t> (Lillis, 2001).</a:t>
          </a:r>
        </a:p>
      </dgm:t>
    </dgm:pt>
    <dgm:pt modelId="{E1076F7D-B2FE-4FB9-BC49-02083FF59F16}" type="parTrans" cxnId="{E479220B-5BAC-4B17-90EB-0BE18B490608}">
      <dgm:prSet/>
      <dgm:spPr/>
      <dgm:t>
        <a:bodyPr/>
        <a:lstStyle/>
        <a:p>
          <a:endParaRPr lang="en-GB"/>
        </a:p>
      </dgm:t>
    </dgm:pt>
    <dgm:pt modelId="{E2BB43E0-8671-4CE2-B0E3-A156AF588E2E}" type="sibTrans" cxnId="{E479220B-5BAC-4B17-90EB-0BE18B490608}">
      <dgm:prSet/>
      <dgm:spPr/>
      <dgm:t>
        <a:bodyPr/>
        <a:lstStyle/>
        <a:p>
          <a:endParaRPr lang="en-GB"/>
        </a:p>
      </dgm:t>
    </dgm:pt>
    <dgm:pt modelId="{517EBF11-9E45-4897-A797-595261B0AAA2}">
      <dgm:prSet/>
      <dgm:spPr/>
      <dgm:t>
        <a:bodyPr/>
        <a:lstStyle/>
        <a:p>
          <a:endParaRPr lang="en-GB"/>
        </a:p>
      </dgm:t>
    </dgm:pt>
    <dgm:pt modelId="{4CEF6075-DFCD-4A9B-A8FF-F951231EF617}" type="parTrans" cxnId="{0FCB1E5A-30E3-40F9-9393-3DEFC1DF4858}">
      <dgm:prSet/>
      <dgm:spPr/>
      <dgm:t>
        <a:bodyPr/>
        <a:lstStyle/>
        <a:p>
          <a:endParaRPr lang="en-GB"/>
        </a:p>
      </dgm:t>
    </dgm:pt>
    <dgm:pt modelId="{918964D0-A7C2-47B8-B374-B2C0DB95E923}" type="sibTrans" cxnId="{0FCB1E5A-30E3-40F9-9393-3DEFC1DF4858}">
      <dgm:prSet/>
      <dgm:spPr/>
      <dgm:t>
        <a:bodyPr/>
        <a:lstStyle/>
        <a:p>
          <a:endParaRPr lang="en-GB"/>
        </a:p>
      </dgm:t>
    </dgm:pt>
    <dgm:pt modelId="{6A32BE1F-C344-4D22-82E0-8DE92C989868}" type="pres">
      <dgm:prSet presAssocID="{5FDF4512-A9F8-4D7F-B954-F38DD56A4234}" presName="linear" presStyleCnt="0">
        <dgm:presLayoutVars>
          <dgm:animLvl val="lvl"/>
          <dgm:resizeHandles val="exact"/>
        </dgm:presLayoutVars>
      </dgm:prSet>
      <dgm:spPr/>
    </dgm:pt>
    <dgm:pt modelId="{E8F607BD-8526-4695-8469-4A71DD10ACA5}" type="pres">
      <dgm:prSet presAssocID="{6F9413F0-E4EB-4281-9F4B-6F1443FA0E55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09004CB9-54F1-4412-8134-0EDD738D8181}" type="pres">
      <dgm:prSet presAssocID="{327F26B5-C3C5-48D5-80BF-34DE13864C4B}" presName="spacer" presStyleCnt="0"/>
      <dgm:spPr/>
    </dgm:pt>
    <dgm:pt modelId="{17347053-A517-4C89-A652-EE49100E251E}" type="pres">
      <dgm:prSet presAssocID="{FF73EAA6-A2A1-4237-AD37-E983EF8D6E2E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BF06C78F-6602-4F2E-8B06-06D52D5EBD60}" type="pres">
      <dgm:prSet presAssocID="{FF73EAA6-A2A1-4237-AD37-E983EF8D6E2E}" presName="childText" presStyleLbl="revTx" presStyleIdx="0" presStyleCnt="2">
        <dgm:presLayoutVars>
          <dgm:bulletEnabled val="1"/>
        </dgm:presLayoutVars>
      </dgm:prSet>
      <dgm:spPr/>
    </dgm:pt>
    <dgm:pt modelId="{27F9F040-5214-4E6B-8CB7-84CA86820440}" type="pres">
      <dgm:prSet presAssocID="{CA43752C-709C-4AEA-BBFC-0C84221E180A}" presName="parentText" presStyleLbl="node1" presStyleIdx="2" presStyleCnt="3">
        <dgm:presLayoutVars>
          <dgm:chMax val="0"/>
          <dgm:bulletEnabled val="1"/>
        </dgm:presLayoutVars>
      </dgm:prSet>
      <dgm:spPr/>
    </dgm:pt>
    <dgm:pt modelId="{7366A3C8-8A14-4EFE-BC45-05EA9E6D05FA}" type="pres">
      <dgm:prSet presAssocID="{CA43752C-709C-4AEA-BBFC-0C84221E180A}" presName="childText" presStyleLbl="revTx" presStyleIdx="1" presStyleCnt="2">
        <dgm:presLayoutVars>
          <dgm:bulletEnabled val="1"/>
        </dgm:presLayoutVars>
      </dgm:prSet>
      <dgm:spPr/>
    </dgm:pt>
  </dgm:ptLst>
  <dgm:cxnLst>
    <dgm:cxn modelId="{E479220B-5BAC-4B17-90EB-0BE18B490608}" srcId="{CA43752C-709C-4AEA-BBFC-0C84221E180A}" destId="{109EF720-28AC-47E0-9D4B-EC00DC1FE0BB}" srcOrd="0" destOrd="0" parTransId="{E1076F7D-B2FE-4FB9-BC49-02083FF59F16}" sibTransId="{E2BB43E0-8671-4CE2-B0E3-A156AF588E2E}"/>
    <dgm:cxn modelId="{9DEEF60E-2F3F-44E0-A3F2-10342CD7D5E2}" type="presOf" srcId="{5FDF4512-A9F8-4D7F-B954-F38DD56A4234}" destId="{6A32BE1F-C344-4D22-82E0-8DE92C989868}" srcOrd="0" destOrd="0" presId="urn:microsoft.com/office/officeart/2005/8/layout/vList2"/>
    <dgm:cxn modelId="{73211814-8028-4EBF-936A-67C05CC39056}" srcId="{5FDF4512-A9F8-4D7F-B954-F38DD56A4234}" destId="{CA43752C-709C-4AEA-BBFC-0C84221E180A}" srcOrd="2" destOrd="0" parTransId="{AEA28897-DAD1-4EE4-B55D-8EFD954B5D04}" sibTransId="{FDA52920-AB9A-4EEA-A263-F799B2BE0286}"/>
    <dgm:cxn modelId="{AB903261-385B-485A-BAB3-54ABAE05F7D0}" type="presOf" srcId="{FF73EAA6-A2A1-4237-AD37-E983EF8D6E2E}" destId="{17347053-A517-4C89-A652-EE49100E251E}" srcOrd="0" destOrd="0" presId="urn:microsoft.com/office/officeart/2005/8/layout/vList2"/>
    <dgm:cxn modelId="{F31C5362-7849-4365-98F5-F59E5C0DE954}" type="presOf" srcId="{517EBF11-9E45-4897-A797-595261B0AAA2}" destId="{7366A3C8-8A14-4EFE-BC45-05EA9E6D05FA}" srcOrd="0" destOrd="1" presId="urn:microsoft.com/office/officeart/2005/8/layout/vList2"/>
    <dgm:cxn modelId="{E61A4864-B08C-4ADD-A9B6-14828B0B384F}" type="presOf" srcId="{6F9413F0-E4EB-4281-9F4B-6F1443FA0E55}" destId="{E8F607BD-8526-4695-8469-4A71DD10ACA5}" srcOrd="0" destOrd="0" presId="urn:microsoft.com/office/officeart/2005/8/layout/vList2"/>
    <dgm:cxn modelId="{0FCB1E5A-30E3-40F9-9393-3DEFC1DF4858}" srcId="{109EF720-28AC-47E0-9D4B-EC00DC1FE0BB}" destId="{517EBF11-9E45-4897-A797-595261B0AAA2}" srcOrd="0" destOrd="0" parTransId="{4CEF6075-DFCD-4A9B-A8FF-F951231EF617}" sibTransId="{918964D0-A7C2-47B8-B374-B2C0DB95E923}"/>
    <dgm:cxn modelId="{3B49917C-E5CC-41DA-B626-852CE8671F93}" srcId="{5FDF4512-A9F8-4D7F-B954-F38DD56A4234}" destId="{6F9413F0-E4EB-4281-9F4B-6F1443FA0E55}" srcOrd="0" destOrd="0" parTransId="{A0630D0E-C9DC-497F-909E-39F68AA3B29A}" sibTransId="{327F26B5-C3C5-48D5-80BF-34DE13864C4B}"/>
    <dgm:cxn modelId="{99D83E9F-B381-4FF8-B54B-9582F6D0FC55}" type="presOf" srcId="{CA43752C-709C-4AEA-BBFC-0C84221E180A}" destId="{27F9F040-5214-4E6B-8CB7-84CA86820440}" srcOrd="0" destOrd="0" presId="urn:microsoft.com/office/officeart/2005/8/layout/vList2"/>
    <dgm:cxn modelId="{39BBB1BD-DA66-4F3C-9306-C2524A19AF9E}" srcId="{FF73EAA6-A2A1-4237-AD37-E983EF8D6E2E}" destId="{E87A619F-3E09-458D-BEDA-B95E693989FE}" srcOrd="0" destOrd="0" parTransId="{E447537E-90E7-4123-8532-C636460ADD85}" sibTransId="{61C75031-44C9-4BD1-84A0-683797B3431D}"/>
    <dgm:cxn modelId="{49670ABF-0B18-4D5E-9772-4975AB9135BA}" type="presOf" srcId="{109EF720-28AC-47E0-9D4B-EC00DC1FE0BB}" destId="{7366A3C8-8A14-4EFE-BC45-05EA9E6D05FA}" srcOrd="0" destOrd="0" presId="urn:microsoft.com/office/officeart/2005/8/layout/vList2"/>
    <dgm:cxn modelId="{3D09E7D1-8D96-4E0F-8B5F-49E5CE2F0D0D}" type="presOf" srcId="{E87A619F-3E09-458D-BEDA-B95E693989FE}" destId="{BF06C78F-6602-4F2E-8B06-06D52D5EBD60}" srcOrd="0" destOrd="0" presId="urn:microsoft.com/office/officeart/2005/8/layout/vList2"/>
    <dgm:cxn modelId="{C5E268F0-DF56-48DE-AB39-8140B314D6ED}" srcId="{5FDF4512-A9F8-4D7F-B954-F38DD56A4234}" destId="{FF73EAA6-A2A1-4237-AD37-E983EF8D6E2E}" srcOrd="1" destOrd="0" parTransId="{CCF39506-CBD9-42A3-9512-563FF61CB578}" sibTransId="{3B64C8F4-ED68-487B-98C1-BD48779EAC9D}"/>
    <dgm:cxn modelId="{3D934AEA-9919-4EE6-8304-FCD0E5E52C22}" type="presParOf" srcId="{6A32BE1F-C344-4D22-82E0-8DE92C989868}" destId="{E8F607BD-8526-4695-8469-4A71DD10ACA5}" srcOrd="0" destOrd="0" presId="urn:microsoft.com/office/officeart/2005/8/layout/vList2"/>
    <dgm:cxn modelId="{AA2F71E3-BEEE-48C5-9DF7-A899462E8F0F}" type="presParOf" srcId="{6A32BE1F-C344-4D22-82E0-8DE92C989868}" destId="{09004CB9-54F1-4412-8134-0EDD738D8181}" srcOrd="1" destOrd="0" presId="urn:microsoft.com/office/officeart/2005/8/layout/vList2"/>
    <dgm:cxn modelId="{E6305534-0827-4602-A55E-B8B3EDC467B2}" type="presParOf" srcId="{6A32BE1F-C344-4D22-82E0-8DE92C989868}" destId="{17347053-A517-4C89-A652-EE49100E251E}" srcOrd="2" destOrd="0" presId="urn:microsoft.com/office/officeart/2005/8/layout/vList2"/>
    <dgm:cxn modelId="{905B8DCA-DEB9-4014-908E-BBE113FFE76E}" type="presParOf" srcId="{6A32BE1F-C344-4D22-82E0-8DE92C989868}" destId="{BF06C78F-6602-4F2E-8B06-06D52D5EBD60}" srcOrd="3" destOrd="0" presId="urn:microsoft.com/office/officeart/2005/8/layout/vList2"/>
    <dgm:cxn modelId="{761E53C9-B3AF-4392-8B0F-5DCDBB5458D5}" type="presParOf" srcId="{6A32BE1F-C344-4D22-82E0-8DE92C989868}" destId="{27F9F040-5214-4E6B-8CB7-84CA86820440}" srcOrd="4" destOrd="0" presId="urn:microsoft.com/office/officeart/2005/8/layout/vList2"/>
    <dgm:cxn modelId="{6B7C8280-C252-4A56-AB00-D8D1D0D6CC78}" type="presParOf" srcId="{6A32BE1F-C344-4D22-82E0-8DE92C989868}" destId="{7366A3C8-8A14-4EFE-BC45-05EA9E6D05FA}" srcOrd="5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8.xml><?xml version="1.0" encoding="utf-8"?>
<dgm:dataModel xmlns:dgm="http://schemas.openxmlformats.org/drawingml/2006/diagram" xmlns:a="http://schemas.openxmlformats.org/drawingml/2006/main">
  <dgm:ptLst>
    <dgm:pt modelId="{5FDF4512-A9F8-4D7F-B954-F38DD56A4234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GB"/>
        </a:p>
      </dgm:t>
    </dgm:pt>
    <dgm:pt modelId="{6F9413F0-E4EB-4281-9F4B-6F1443FA0E55}">
      <dgm:prSet/>
      <dgm:spPr/>
      <dgm:t>
        <a:bodyPr/>
        <a:lstStyle/>
        <a:p>
          <a:r>
            <a:rPr lang="en-GB" b="1"/>
            <a:t>Two types of citations:</a:t>
          </a:r>
          <a:endParaRPr lang="en-GB"/>
        </a:p>
      </dgm:t>
    </dgm:pt>
    <dgm:pt modelId="{A0630D0E-C9DC-497F-909E-39F68AA3B29A}" type="parTrans" cxnId="{3B49917C-E5CC-41DA-B626-852CE8671F93}">
      <dgm:prSet/>
      <dgm:spPr/>
      <dgm:t>
        <a:bodyPr/>
        <a:lstStyle/>
        <a:p>
          <a:endParaRPr lang="en-GB"/>
        </a:p>
      </dgm:t>
    </dgm:pt>
    <dgm:pt modelId="{327F26B5-C3C5-48D5-80BF-34DE13864C4B}" type="sibTrans" cxnId="{3B49917C-E5CC-41DA-B626-852CE8671F93}">
      <dgm:prSet/>
      <dgm:spPr/>
      <dgm:t>
        <a:bodyPr/>
        <a:lstStyle/>
        <a:p>
          <a:endParaRPr lang="en-GB"/>
        </a:p>
      </dgm:t>
    </dgm:pt>
    <dgm:pt modelId="{FF73EAA6-A2A1-4237-AD37-E983EF8D6E2E}">
      <dgm:prSet/>
      <dgm:spPr/>
      <dgm:t>
        <a:bodyPr/>
        <a:lstStyle/>
        <a:p>
          <a:r>
            <a:rPr lang="en-GB" b="1"/>
            <a:t>Integral:</a:t>
          </a:r>
          <a:r>
            <a:rPr lang="en-GB"/>
            <a:t> The author’s name appears in the sentence. </a:t>
          </a:r>
        </a:p>
      </dgm:t>
    </dgm:pt>
    <dgm:pt modelId="{CCF39506-CBD9-42A3-9512-563FF61CB578}" type="parTrans" cxnId="{C5E268F0-DF56-48DE-AB39-8140B314D6ED}">
      <dgm:prSet/>
      <dgm:spPr/>
      <dgm:t>
        <a:bodyPr/>
        <a:lstStyle/>
        <a:p>
          <a:endParaRPr lang="en-GB"/>
        </a:p>
      </dgm:t>
    </dgm:pt>
    <dgm:pt modelId="{3B64C8F4-ED68-487B-98C1-BD48779EAC9D}" type="sibTrans" cxnId="{C5E268F0-DF56-48DE-AB39-8140B314D6ED}">
      <dgm:prSet/>
      <dgm:spPr/>
      <dgm:t>
        <a:bodyPr/>
        <a:lstStyle/>
        <a:p>
          <a:endParaRPr lang="en-GB"/>
        </a:p>
      </dgm:t>
    </dgm:pt>
    <dgm:pt modelId="{E87A619F-3E09-458D-BEDA-B95E693989FE}">
      <dgm:prSet/>
      <dgm:spPr/>
      <dgm:t>
        <a:bodyPr/>
        <a:lstStyle/>
        <a:p>
          <a:r>
            <a:rPr lang="en-GB"/>
            <a:t>Example (author-date system): Lillis (2001) argues that both tutors and students often lack explicit knowledge of the conventions governing the construction of academic texts.</a:t>
          </a:r>
        </a:p>
      </dgm:t>
    </dgm:pt>
    <dgm:pt modelId="{E447537E-90E7-4123-8532-C636460ADD85}" type="parTrans" cxnId="{39BBB1BD-DA66-4F3C-9306-C2524A19AF9E}">
      <dgm:prSet/>
      <dgm:spPr/>
      <dgm:t>
        <a:bodyPr/>
        <a:lstStyle/>
        <a:p>
          <a:endParaRPr lang="en-GB"/>
        </a:p>
      </dgm:t>
    </dgm:pt>
    <dgm:pt modelId="{61C75031-44C9-4BD1-84A0-683797B3431D}" type="sibTrans" cxnId="{39BBB1BD-DA66-4F3C-9306-C2524A19AF9E}">
      <dgm:prSet/>
      <dgm:spPr/>
      <dgm:t>
        <a:bodyPr/>
        <a:lstStyle/>
        <a:p>
          <a:endParaRPr lang="en-GB"/>
        </a:p>
      </dgm:t>
    </dgm:pt>
    <dgm:pt modelId="{CA43752C-709C-4AEA-BBFC-0C84221E180A}">
      <dgm:prSet/>
      <dgm:spPr/>
      <dgm:t>
        <a:bodyPr/>
        <a:lstStyle/>
        <a:p>
          <a:r>
            <a:rPr lang="en-GB" b="1"/>
            <a:t>Non-integral:</a:t>
          </a:r>
          <a:r>
            <a:rPr lang="en-GB"/>
            <a:t> The author’s name appears outside sentence. </a:t>
          </a:r>
        </a:p>
      </dgm:t>
    </dgm:pt>
    <dgm:pt modelId="{AEA28897-DAD1-4EE4-B55D-8EFD954B5D04}" type="parTrans" cxnId="{73211814-8028-4EBF-936A-67C05CC39056}">
      <dgm:prSet/>
      <dgm:spPr/>
      <dgm:t>
        <a:bodyPr/>
        <a:lstStyle/>
        <a:p>
          <a:endParaRPr lang="en-GB"/>
        </a:p>
      </dgm:t>
    </dgm:pt>
    <dgm:pt modelId="{FDA52920-AB9A-4EEA-A263-F799B2BE0286}" type="sibTrans" cxnId="{73211814-8028-4EBF-936A-67C05CC39056}">
      <dgm:prSet/>
      <dgm:spPr/>
      <dgm:t>
        <a:bodyPr/>
        <a:lstStyle/>
        <a:p>
          <a:endParaRPr lang="en-GB"/>
        </a:p>
      </dgm:t>
    </dgm:pt>
    <dgm:pt modelId="{109EF720-28AC-47E0-9D4B-EC00DC1FE0BB}">
      <dgm:prSet/>
      <dgm:spPr/>
      <dgm:t>
        <a:bodyPr/>
        <a:lstStyle/>
        <a:p>
          <a:r>
            <a:rPr lang="en-GB"/>
            <a:t>Example: Both tutors and students often lack explicit knowledge of the conventions governing the construction of academic texts (Lillis, 2001).</a:t>
          </a:r>
        </a:p>
      </dgm:t>
    </dgm:pt>
    <dgm:pt modelId="{E1076F7D-B2FE-4FB9-BC49-02083FF59F16}" type="parTrans" cxnId="{E479220B-5BAC-4B17-90EB-0BE18B490608}">
      <dgm:prSet/>
      <dgm:spPr/>
      <dgm:t>
        <a:bodyPr/>
        <a:lstStyle/>
        <a:p>
          <a:endParaRPr lang="en-GB"/>
        </a:p>
      </dgm:t>
    </dgm:pt>
    <dgm:pt modelId="{E2BB43E0-8671-4CE2-B0E3-A156AF588E2E}" type="sibTrans" cxnId="{E479220B-5BAC-4B17-90EB-0BE18B490608}">
      <dgm:prSet/>
      <dgm:spPr/>
      <dgm:t>
        <a:bodyPr/>
        <a:lstStyle/>
        <a:p>
          <a:endParaRPr lang="en-GB"/>
        </a:p>
      </dgm:t>
    </dgm:pt>
    <dgm:pt modelId="{517EBF11-9E45-4897-A797-595261B0AAA2}">
      <dgm:prSet/>
      <dgm:spPr/>
      <dgm:t>
        <a:bodyPr/>
        <a:lstStyle/>
        <a:p>
          <a:endParaRPr lang="en-GB"/>
        </a:p>
      </dgm:t>
    </dgm:pt>
    <dgm:pt modelId="{4CEF6075-DFCD-4A9B-A8FF-F951231EF617}" type="parTrans" cxnId="{0FCB1E5A-30E3-40F9-9393-3DEFC1DF4858}">
      <dgm:prSet/>
      <dgm:spPr/>
      <dgm:t>
        <a:bodyPr/>
        <a:lstStyle/>
        <a:p>
          <a:endParaRPr lang="en-GB"/>
        </a:p>
      </dgm:t>
    </dgm:pt>
    <dgm:pt modelId="{918964D0-A7C2-47B8-B374-B2C0DB95E923}" type="sibTrans" cxnId="{0FCB1E5A-30E3-40F9-9393-3DEFC1DF4858}">
      <dgm:prSet/>
      <dgm:spPr/>
      <dgm:t>
        <a:bodyPr/>
        <a:lstStyle/>
        <a:p>
          <a:endParaRPr lang="en-GB"/>
        </a:p>
      </dgm:t>
    </dgm:pt>
    <dgm:pt modelId="{6A32BE1F-C344-4D22-82E0-8DE92C989868}" type="pres">
      <dgm:prSet presAssocID="{5FDF4512-A9F8-4D7F-B954-F38DD56A4234}" presName="linear" presStyleCnt="0">
        <dgm:presLayoutVars>
          <dgm:animLvl val="lvl"/>
          <dgm:resizeHandles val="exact"/>
        </dgm:presLayoutVars>
      </dgm:prSet>
      <dgm:spPr/>
    </dgm:pt>
    <dgm:pt modelId="{E8F607BD-8526-4695-8469-4A71DD10ACA5}" type="pres">
      <dgm:prSet presAssocID="{6F9413F0-E4EB-4281-9F4B-6F1443FA0E55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09004CB9-54F1-4412-8134-0EDD738D8181}" type="pres">
      <dgm:prSet presAssocID="{327F26B5-C3C5-48D5-80BF-34DE13864C4B}" presName="spacer" presStyleCnt="0"/>
      <dgm:spPr/>
    </dgm:pt>
    <dgm:pt modelId="{17347053-A517-4C89-A652-EE49100E251E}" type="pres">
      <dgm:prSet presAssocID="{FF73EAA6-A2A1-4237-AD37-E983EF8D6E2E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BF06C78F-6602-4F2E-8B06-06D52D5EBD60}" type="pres">
      <dgm:prSet presAssocID="{FF73EAA6-A2A1-4237-AD37-E983EF8D6E2E}" presName="childText" presStyleLbl="revTx" presStyleIdx="0" presStyleCnt="2">
        <dgm:presLayoutVars>
          <dgm:bulletEnabled val="1"/>
        </dgm:presLayoutVars>
      </dgm:prSet>
      <dgm:spPr/>
    </dgm:pt>
    <dgm:pt modelId="{27F9F040-5214-4E6B-8CB7-84CA86820440}" type="pres">
      <dgm:prSet presAssocID="{CA43752C-709C-4AEA-BBFC-0C84221E180A}" presName="parentText" presStyleLbl="node1" presStyleIdx="2" presStyleCnt="3">
        <dgm:presLayoutVars>
          <dgm:chMax val="0"/>
          <dgm:bulletEnabled val="1"/>
        </dgm:presLayoutVars>
      </dgm:prSet>
      <dgm:spPr/>
    </dgm:pt>
    <dgm:pt modelId="{7366A3C8-8A14-4EFE-BC45-05EA9E6D05FA}" type="pres">
      <dgm:prSet presAssocID="{CA43752C-709C-4AEA-BBFC-0C84221E180A}" presName="childText" presStyleLbl="revTx" presStyleIdx="1" presStyleCnt="2">
        <dgm:presLayoutVars>
          <dgm:bulletEnabled val="1"/>
        </dgm:presLayoutVars>
      </dgm:prSet>
      <dgm:spPr/>
    </dgm:pt>
  </dgm:ptLst>
  <dgm:cxnLst>
    <dgm:cxn modelId="{E479220B-5BAC-4B17-90EB-0BE18B490608}" srcId="{CA43752C-709C-4AEA-BBFC-0C84221E180A}" destId="{109EF720-28AC-47E0-9D4B-EC00DC1FE0BB}" srcOrd="0" destOrd="0" parTransId="{E1076F7D-B2FE-4FB9-BC49-02083FF59F16}" sibTransId="{E2BB43E0-8671-4CE2-B0E3-A156AF588E2E}"/>
    <dgm:cxn modelId="{9DEEF60E-2F3F-44E0-A3F2-10342CD7D5E2}" type="presOf" srcId="{5FDF4512-A9F8-4D7F-B954-F38DD56A4234}" destId="{6A32BE1F-C344-4D22-82E0-8DE92C989868}" srcOrd="0" destOrd="0" presId="urn:microsoft.com/office/officeart/2005/8/layout/vList2"/>
    <dgm:cxn modelId="{73211814-8028-4EBF-936A-67C05CC39056}" srcId="{5FDF4512-A9F8-4D7F-B954-F38DD56A4234}" destId="{CA43752C-709C-4AEA-BBFC-0C84221E180A}" srcOrd="2" destOrd="0" parTransId="{AEA28897-DAD1-4EE4-B55D-8EFD954B5D04}" sibTransId="{FDA52920-AB9A-4EEA-A263-F799B2BE0286}"/>
    <dgm:cxn modelId="{AB903261-385B-485A-BAB3-54ABAE05F7D0}" type="presOf" srcId="{FF73EAA6-A2A1-4237-AD37-E983EF8D6E2E}" destId="{17347053-A517-4C89-A652-EE49100E251E}" srcOrd="0" destOrd="0" presId="urn:microsoft.com/office/officeart/2005/8/layout/vList2"/>
    <dgm:cxn modelId="{F31C5362-7849-4365-98F5-F59E5C0DE954}" type="presOf" srcId="{517EBF11-9E45-4897-A797-595261B0AAA2}" destId="{7366A3C8-8A14-4EFE-BC45-05EA9E6D05FA}" srcOrd="0" destOrd="1" presId="urn:microsoft.com/office/officeart/2005/8/layout/vList2"/>
    <dgm:cxn modelId="{E61A4864-B08C-4ADD-A9B6-14828B0B384F}" type="presOf" srcId="{6F9413F0-E4EB-4281-9F4B-6F1443FA0E55}" destId="{E8F607BD-8526-4695-8469-4A71DD10ACA5}" srcOrd="0" destOrd="0" presId="urn:microsoft.com/office/officeart/2005/8/layout/vList2"/>
    <dgm:cxn modelId="{0FCB1E5A-30E3-40F9-9393-3DEFC1DF4858}" srcId="{109EF720-28AC-47E0-9D4B-EC00DC1FE0BB}" destId="{517EBF11-9E45-4897-A797-595261B0AAA2}" srcOrd="0" destOrd="0" parTransId="{4CEF6075-DFCD-4A9B-A8FF-F951231EF617}" sibTransId="{918964D0-A7C2-47B8-B374-B2C0DB95E923}"/>
    <dgm:cxn modelId="{3B49917C-E5CC-41DA-B626-852CE8671F93}" srcId="{5FDF4512-A9F8-4D7F-B954-F38DD56A4234}" destId="{6F9413F0-E4EB-4281-9F4B-6F1443FA0E55}" srcOrd="0" destOrd="0" parTransId="{A0630D0E-C9DC-497F-909E-39F68AA3B29A}" sibTransId="{327F26B5-C3C5-48D5-80BF-34DE13864C4B}"/>
    <dgm:cxn modelId="{99D83E9F-B381-4FF8-B54B-9582F6D0FC55}" type="presOf" srcId="{CA43752C-709C-4AEA-BBFC-0C84221E180A}" destId="{27F9F040-5214-4E6B-8CB7-84CA86820440}" srcOrd="0" destOrd="0" presId="urn:microsoft.com/office/officeart/2005/8/layout/vList2"/>
    <dgm:cxn modelId="{39BBB1BD-DA66-4F3C-9306-C2524A19AF9E}" srcId="{FF73EAA6-A2A1-4237-AD37-E983EF8D6E2E}" destId="{E87A619F-3E09-458D-BEDA-B95E693989FE}" srcOrd="0" destOrd="0" parTransId="{E447537E-90E7-4123-8532-C636460ADD85}" sibTransId="{61C75031-44C9-4BD1-84A0-683797B3431D}"/>
    <dgm:cxn modelId="{49670ABF-0B18-4D5E-9772-4975AB9135BA}" type="presOf" srcId="{109EF720-28AC-47E0-9D4B-EC00DC1FE0BB}" destId="{7366A3C8-8A14-4EFE-BC45-05EA9E6D05FA}" srcOrd="0" destOrd="0" presId="urn:microsoft.com/office/officeart/2005/8/layout/vList2"/>
    <dgm:cxn modelId="{3D09E7D1-8D96-4E0F-8B5F-49E5CE2F0D0D}" type="presOf" srcId="{E87A619F-3E09-458D-BEDA-B95E693989FE}" destId="{BF06C78F-6602-4F2E-8B06-06D52D5EBD60}" srcOrd="0" destOrd="0" presId="urn:microsoft.com/office/officeart/2005/8/layout/vList2"/>
    <dgm:cxn modelId="{C5E268F0-DF56-48DE-AB39-8140B314D6ED}" srcId="{5FDF4512-A9F8-4D7F-B954-F38DD56A4234}" destId="{FF73EAA6-A2A1-4237-AD37-E983EF8D6E2E}" srcOrd="1" destOrd="0" parTransId="{CCF39506-CBD9-42A3-9512-563FF61CB578}" sibTransId="{3B64C8F4-ED68-487B-98C1-BD48779EAC9D}"/>
    <dgm:cxn modelId="{3D934AEA-9919-4EE6-8304-FCD0E5E52C22}" type="presParOf" srcId="{6A32BE1F-C344-4D22-82E0-8DE92C989868}" destId="{E8F607BD-8526-4695-8469-4A71DD10ACA5}" srcOrd="0" destOrd="0" presId="urn:microsoft.com/office/officeart/2005/8/layout/vList2"/>
    <dgm:cxn modelId="{AA2F71E3-BEEE-48C5-9DF7-A899462E8F0F}" type="presParOf" srcId="{6A32BE1F-C344-4D22-82E0-8DE92C989868}" destId="{09004CB9-54F1-4412-8134-0EDD738D8181}" srcOrd="1" destOrd="0" presId="urn:microsoft.com/office/officeart/2005/8/layout/vList2"/>
    <dgm:cxn modelId="{E6305534-0827-4602-A55E-B8B3EDC467B2}" type="presParOf" srcId="{6A32BE1F-C344-4D22-82E0-8DE92C989868}" destId="{17347053-A517-4C89-A652-EE49100E251E}" srcOrd="2" destOrd="0" presId="urn:microsoft.com/office/officeart/2005/8/layout/vList2"/>
    <dgm:cxn modelId="{905B8DCA-DEB9-4014-908E-BBE113FFE76E}" type="presParOf" srcId="{6A32BE1F-C344-4D22-82E0-8DE92C989868}" destId="{BF06C78F-6602-4F2E-8B06-06D52D5EBD60}" srcOrd="3" destOrd="0" presId="urn:microsoft.com/office/officeart/2005/8/layout/vList2"/>
    <dgm:cxn modelId="{761E53C9-B3AF-4392-8B0F-5DCDBB5458D5}" type="presParOf" srcId="{6A32BE1F-C344-4D22-82E0-8DE92C989868}" destId="{27F9F040-5214-4E6B-8CB7-84CA86820440}" srcOrd="4" destOrd="0" presId="urn:microsoft.com/office/officeart/2005/8/layout/vList2"/>
    <dgm:cxn modelId="{6B7C8280-C252-4A56-AB00-D8D1D0D6CC78}" type="presParOf" srcId="{6A32BE1F-C344-4D22-82E0-8DE92C989868}" destId="{7366A3C8-8A14-4EFE-BC45-05EA9E6D05FA}" srcOrd="5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9.xml><?xml version="1.0" encoding="utf-8"?>
<dgm:dataModel xmlns:dgm="http://schemas.openxmlformats.org/drawingml/2006/diagram" xmlns:a="http://schemas.openxmlformats.org/drawingml/2006/main">
  <dgm:ptLst>
    <dgm:pt modelId="{BF7EFD77-2F50-4365-AEF0-69E70725D58A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CB6187D0-8139-4838-AE2F-7EA218118772}">
      <dgm:prSet/>
      <dgm:spPr/>
      <dgm:t>
        <a:bodyPr/>
        <a:lstStyle/>
        <a:p>
          <a:r>
            <a:rPr lang="cy-GB" b="1" noProof="0" dirty="0"/>
            <a:t>Llais pwy </a:t>
          </a:r>
          <a:r>
            <a:rPr lang="cy-GB" b="1" noProof="0" dirty="0" err="1"/>
            <a:t>syd</a:t>
          </a:r>
          <a:r>
            <a:rPr lang="cy-GB" b="1" noProof="0" dirty="0"/>
            <a:t> amlycaf – llais yr awdur neu’r awdur gwreiddiol</a:t>
          </a:r>
          <a:r>
            <a:rPr lang="en-GB" b="1" dirty="0"/>
            <a:t>?</a:t>
          </a:r>
          <a:endParaRPr lang="en-GB" dirty="0"/>
        </a:p>
      </dgm:t>
    </dgm:pt>
    <dgm:pt modelId="{7A61B18F-D05E-4FA3-900C-70261F3E7299}" type="parTrans" cxnId="{2EEF9297-ED1D-4EF8-B2F4-97E3BBE8E0B3}">
      <dgm:prSet/>
      <dgm:spPr/>
      <dgm:t>
        <a:bodyPr/>
        <a:lstStyle/>
        <a:p>
          <a:endParaRPr lang="en-GB"/>
        </a:p>
      </dgm:t>
    </dgm:pt>
    <dgm:pt modelId="{E1FDDD14-ACBF-4629-9AEF-37D36C8851B4}" type="sibTrans" cxnId="{2EEF9297-ED1D-4EF8-B2F4-97E3BBE8E0B3}">
      <dgm:prSet/>
      <dgm:spPr/>
      <dgm:t>
        <a:bodyPr/>
        <a:lstStyle/>
        <a:p>
          <a:endParaRPr lang="en-GB"/>
        </a:p>
      </dgm:t>
    </dgm:pt>
    <dgm:pt modelId="{64FC0FA7-EB03-42EA-9A5F-2A2C391641CC}">
      <dgm:prSet/>
      <dgm:spPr/>
      <dgm:t>
        <a:bodyPr/>
        <a:lstStyle/>
        <a:p>
          <a:r>
            <a:rPr lang="cy-GB" noProof="0" dirty="0"/>
            <a:t>Mae'r lleuad wedi'i gwneud o gaws (</a:t>
          </a:r>
          <a:r>
            <a:rPr lang="cy-GB" noProof="0" dirty="0" err="1"/>
            <a:t>Brie</a:t>
          </a:r>
          <a:r>
            <a:rPr lang="cy-GB" noProof="0" dirty="0"/>
            <a:t> 1999).</a:t>
          </a:r>
        </a:p>
      </dgm:t>
    </dgm:pt>
    <dgm:pt modelId="{F0D2D67A-AA30-4701-97EE-9B7F609CC568}" type="parTrans" cxnId="{F6BF2D21-C6D4-436A-AE48-50E73A343FFE}">
      <dgm:prSet/>
      <dgm:spPr/>
      <dgm:t>
        <a:bodyPr/>
        <a:lstStyle/>
        <a:p>
          <a:endParaRPr lang="en-GB"/>
        </a:p>
      </dgm:t>
    </dgm:pt>
    <dgm:pt modelId="{2291B35A-5E11-464C-8E37-712133486C06}" type="sibTrans" cxnId="{F6BF2D21-C6D4-436A-AE48-50E73A343FFE}">
      <dgm:prSet/>
      <dgm:spPr/>
      <dgm:t>
        <a:bodyPr/>
        <a:lstStyle/>
        <a:p>
          <a:endParaRPr lang="en-GB"/>
        </a:p>
      </dgm:t>
    </dgm:pt>
    <dgm:pt modelId="{209935D2-2B01-4E46-A1F1-AFC6A7D343BB}">
      <dgm:prSet/>
      <dgm:spPr/>
      <dgm:t>
        <a:bodyPr/>
        <a:lstStyle/>
        <a:p>
          <a:r>
            <a:rPr lang="cy-GB" noProof="0" dirty="0"/>
            <a:t>Mae </a:t>
          </a:r>
          <a:r>
            <a:rPr lang="cy-GB" noProof="0" dirty="0" err="1"/>
            <a:t>Brie</a:t>
          </a:r>
          <a:r>
            <a:rPr lang="cy-GB" noProof="0" dirty="0"/>
            <a:t> (1999) yn dadlau bod y lleuad wedi'i gwneud o gaws.</a:t>
          </a:r>
        </a:p>
      </dgm:t>
    </dgm:pt>
    <dgm:pt modelId="{1A827CFB-EB2A-4069-9217-D5AF4A97B8B4}" type="parTrans" cxnId="{4F979057-24EA-4C75-8989-C0964126C374}">
      <dgm:prSet/>
      <dgm:spPr/>
      <dgm:t>
        <a:bodyPr/>
        <a:lstStyle/>
        <a:p>
          <a:endParaRPr lang="en-GB"/>
        </a:p>
      </dgm:t>
    </dgm:pt>
    <dgm:pt modelId="{5731D77C-ABD2-488B-B51F-AF0CBAA3F95D}" type="sibTrans" cxnId="{4F979057-24EA-4C75-8989-C0964126C374}">
      <dgm:prSet/>
      <dgm:spPr/>
      <dgm:t>
        <a:bodyPr/>
        <a:lstStyle/>
        <a:p>
          <a:endParaRPr lang="en-GB"/>
        </a:p>
      </dgm:t>
    </dgm:pt>
    <dgm:pt modelId="{155C6773-EDDD-4F0B-933F-8341C8C8E37F}">
      <dgm:prSet/>
      <dgm:spPr/>
      <dgm:t>
        <a:bodyPr/>
        <a:lstStyle/>
        <a:p>
          <a:r>
            <a:rPr lang="cy-GB" noProof="0" dirty="0"/>
            <a:t>Fel y mae </a:t>
          </a:r>
          <a:r>
            <a:rPr lang="cy-GB" noProof="0" dirty="0" err="1"/>
            <a:t>Brie</a:t>
          </a:r>
          <a:r>
            <a:rPr lang="cy-GB" noProof="0" dirty="0"/>
            <a:t> (1999) yn nodi, mae'r lleuad wedi'i gwneud o gaws.</a:t>
          </a:r>
        </a:p>
      </dgm:t>
    </dgm:pt>
    <dgm:pt modelId="{369A218C-2BA7-4AA7-B0C2-F85D1D823660}" type="parTrans" cxnId="{4E70A7F5-52C8-4FF2-929B-D2E26FEEB2EC}">
      <dgm:prSet/>
      <dgm:spPr/>
      <dgm:t>
        <a:bodyPr/>
        <a:lstStyle/>
        <a:p>
          <a:endParaRPr lang="en-GB"/>
        </a:p>
      </dgm:t>
    </dgm:pt>
    <dgm:pt modelId="{F776C3EA-92C2-453A-BDDF-D1D050B82D76}" type="sibTrans" cxnId="{4E70A7F5-52C8-4FF2-929B-D2E26FEEB2EC}">
      <dgm:prSet/>
      <dgm:spPr/>
      <dgm:t>
        <a:bodyPr/>
        <a:lstStyle/>
        <a:p>
          <a:endParaRPr lang="en-GB"/>
        </a:p>
      </dgm:t>
    </dgm:pt>
    <dgm:pt modelId="{8BB84507-3E39-49AE-98A9-DEBD0616EFE3}">
      <dgm:prSet/>
      <dgm:spPr/>
      <dgm:t>
        <a:bodyPr/>
        <a:lstStyle/>
        <a:p>
          <a:r>
            <a:rPr lang="cy-GB" noProof="0" dirty="0"/>
            <a:t>Yn ôl </a:t>
          </a:r>
          <a:r>
            <a:rPr lang="cy-GB" noProof="0" dirty="0" err="1"/>
            <a:t>Brie</a:t>
          </a:r>
          <a:r>
            <a:rPr lang="cy-GB" noProof="0" dirty="0"/>
            <a:t> (1999), mae'r lleuad wedi'i gwneud o gaws. Fodd bynnag, ….</a:t>
          </a:r>
        </a:p>
      </dgm:t>
    </dgm:pt>
    <dgm:pt modelId="{666C333C-4E9A-4240-8C65-0E57B3250A92}" type="parTrans" cxnId="{C88CC467-28AC-4AFF-A4E2-B3EFE77CD1F6}">
      <dgm:prSet/>
      <dgm:spPr/>
      <dgm:t>
        <a:bodyPr/>
        <a:lstStyle/>
        <a:p>
          <a:endParaRPr lang="en-GB"/>
        </a:p>
      </dgm:t>
    </dgm:pt>
    <dgm:pt modelId="{E45A56A3-F078-49EC-801E-FCDE9AFB562D}" type="sibTrans" cxnId="{C88CC467-28AC-4AFF-A4E2-B3EFE77CD1F6}">
      <dgm:prSet/>
      <dgm:spPr/>
      <dgm:t>
        <a:bodyPr/>
        <a:lstStyle/>
        <a:p>
          <a:endParaRPr lang="en-GB"/>
        </a:p>
      </dgm:t>
    </dgm:pt>
    <dgm:pt modelId="{BA0D9312-6E0E-49A5-9A3B-B0DB3522092C}">
      <dgm:prSet/>
      <dgm:spPr/>
      <dgm:t>
        <a:bodyPr/>
        <a:lstStyle/>
        <a:p>
          <a:r>
            <a:rPr lang="cy-GB" noProof="0" dirty="0"/>
            <a:t>Mae </a:t>
          </a:r>
          <a:r>
            <a:rPr lang="cy-GB" noProof="0" dirty="0" err="1"/>
            <a:t>Brie</a:t>
          </a:r>
          <a:r>
            <a:rPr lang="cy-GB" noProof="0" dirty="0"/>
            <a:t> (1999) yn dadlau bod y lleuad wedi'i gwneud o gaws. Fodd bynnag</a:t>
          </a:r>
          <a:r>
            <a:rPr lang="en-GB" dirty="0"/>
            <a:t>, ….</a:t>
          </a:r>
        </a:p>
      </dgm:t>
    </dgm:pt>
    <dgm:pt modelId="{17C08B5C-B5AA-4224-95D6-759F4A1A4386}" type="parTrans" cxnId="{A703BEDC-6E18-4E0E-853C-0B3B01F0DA02}">
      <dgm:prSet/>
      <dgm:spPr/>
      <dgm:t>
        <a:bodyPr/>
        <a:lstStyle/>
        <a:p>
          <a:endParaRPr lang="en-GB"/>
        </a:p>
      </dgm:t>
    </dgm:pt>
    <dgm:pt modelId="{2CDA595A-4EBE-437D-83D3-1FA9BDA33438}" type="sibTrans" cxnId="{A703BEDC-6E18-4E0E-853C-0B3B01F0DA02}">
      <dgm:prSet/>
      <dgm:spPr/>
      <dgm:t>
        <a:bodyPr/>
        <a:lstStyle/>
        <a:p>
          <a:endParaRPr lang="en-GB"/>
        </a:p>
      </dgm:t>
    </dgm:pt>
    <dgm:pt modelId="{755BF1B9-102A-4FE2-8A99-3D2AD0B2E847}" type="pres">
      <dgm:prSet presAssocID="{BF7EFD77-2F50-4365-AEF0-69E70725D58A}" presName="linear" presStyleCnt="0">
        <dgm:presLayoutVars>
          <dgm:animLvl val="lvl"/>
          <dgm:resizeHandles val="exact"/>
        </dgm:presLayoutVars>
      </dgm:prSet>
      <dgm:spPr/>
    </dgm:pt>
    <dgm:pt modelId="{83C646BF-9C15-41E3-8C8E-8AB5CE5818BE}" type="pres">
      <dgm:prSet presAssocID="{CB6187D0-8139-4838-AE2F-7EA218118772}" presName="parentText" presStyleLbl="node1" presStyleIdx="0" presStyleCnt="1">
        <dgm:presLayoutVars>
          <dgm:chMax val="0"/>
          <dgm:bulletEnabled val="1"/>
        </dgm:presLayoutVars>
      </dgm:prSet>
      <dgm:spPr/>
    </dgm:pt>
    <dgm:pt modelId="{BAED8347-2FE2-4744-AEA5-A3AD05E2FF30}" type="pres">
      <dgm:prSet presAssocID="{CB6187D0-8139-4838-AE2F-7EA218118772}" presName="childText" presStyleLbl="revTx" presStyleIdx="0" presStyleCnt="1">
        <dgm:presLayoutVars>
          <dgm:bulletEnabled val="1"/>
        </dgm:presLayoutVars>
      </dgm:prSet>
      <dgm:spPr/>
    </dgm:pt>
  </dgm:ptLst>
  <dgm:cxnLst>
    <dgm:cxn modelId="{F6BF2D21-C6D4-436A-AE48-50E73A343FFE}" srcId="{CB6187D0-8139-4838-AE2F-7EA218118772}" destId="{64FC0FA7-EB03-42EA-9A5F-2A2C391641CC}" srcOrd="0" destOrd="0" parTransId="{F0D2D67A-AA30-4701-97EE-9B7F609CC568}" sibTransId="{2291B35A-5E11-464C-8E37-712133486C06}"/>
    <dgm:cxn modelId="{C88CC467-28AC-4AFF-A4E2-B3EFE77CD1F6}" srcId="{CB6187D0-8139-4838-AE2F-7EA218118772}" destId="{8BB84507-3E39-49AE-98A9-DEBD0616EFE3}" srcOrd="3" destOrd="0" parTransId="{666C333C-4E9A-4240-8C65-0E57B3250A92}" sibTransId="{E45A56A3-F078-49EC-801E-FCDE9AFB562D}"/>
    <dgm:cxn modelId="{2025B749-8B52-41AB-8145-303E07B27A7C}" type="presOf" srcId="{155C6773-EDDD-4F0B-933F-8341C8C8E37F}" destId="{BAED8347-2FE2-4744-AEA5-A3AD05E2FF30}" srcOrd="0" destOrd="2" presId="urn:microsoft.com/office/officeart/2005/8/layout/vList2"/>
    <dgm:cxn modelId="{1E59F953-6C58-41AB-8808-80F830F7CAEC}" type="presOf" srcId="{209935D2-2B01-4E46-A1F1-AFC6A7D343BB}" destId="{BAED8347-2FE2-4744-AEA5-A3AD05E2FF30}" srcOrd="0" destOrd="1" presId="urn:microsoft.com/office/officeart/2005/8/layout/vList2"/>
    <dgm:cxn modelId="{4F979057-24EA-4C75-8989-C0964126C374}" srcId="{CB6187D0-8139-4838-AE2F-7EA218118772}" destId="{209935D2-2B01-4E46-A1F1-AFC6A7D343BB}" srcOrd="1" destOrd="0" parTransId="{1A827CFB-EB2A-4069-9217-D5AF4A97B8B4}" sibTransId="{5731D77C-ABD2-488B-B51F-AF0CBAA3F95D}"/>
    <dgm:cxn modelId="{2EEF9297-ED1D-4EF8-B2F4-97E3BBE8E0B3}" srcId="{BF7EFD77-2F50-4365-AEF0-69E70725D58A}" destId="{CB6187D0-8139-4838-AE2F-7EA218118772}" srcOrd="0" destOrd="0" parTransId="{7A61B18F-D05E-4FA3-900C-70261F3E7299}" sibTransId="{E1FDDD14-ACBF-4629-9AEF-37D36C8851B4}"/>
    <dgm:cxn modelId="{D8D2129F-A10E-4539-B86D-E500A281028C}" type="presOf" srcId="{8BB84507-3E39-49AE-98A9-DEBD0616EFE3}" destId="{BAED8347-2FE2-4744-AEA5-A3AD05E2FF30}" srcOrd="0" destOrd="3" presId="urn:microsoft.com/office/officeart/2005/8/layout/vList2"/>
    <dgm:cxn modelId="{797614AB-C988-41CA-B464-9738D3E31FE4}" type="presOf" srcId="{CB6187D0-8139-4838-AE2F-7EA218118772}" destId="{83C646BF-9C15-41E3-8C8E-8AB5CE5818BE}" srcOrd="0" destOrd="0" presId="urn:microsoft.com/office/officeart/2005/8/layout/vList2"/>
    <dgm:cxn modelId="{A703BEDC-6E18-4E0E-853C-0B3B01F0DA02}" srcId="{CB6187D0-8139-4838-AE2F-7EA218118772}" destId="{BA0D9312-6E0E-49A5-9A3B-B0DB3522092C}" srcOrd="4" destOrd="0" parTransId="{17C08B5C-B5AA-4224-95D6-759F4A1A4386}" sibTransId="{2CDA595A-4EBE-437D-83D3-1FA9BDA33438}"/>
    <dgm:cxn modelId="{6B87CCE9-A147-4B64-971E-989E53282307}" type="presOf" srcId="{BF7EFD77-2F50-4365-AEF0-69E70725D58A}" destId="{755BF1B9-102A-4FE2-8A99-3D2AD0B2E847}" srcOrd="0" destOrd="0" presId="urn:microsoft.com/office/officeart/2005/8/layout/vList2"/>
    <dgm:cxn modelId="{E16742F2-83C3-48D7-9EA3-4FC85BDDF971}" type="presOf" srcId="{64FC0FA7-EB03-42EA-9A5F-2A2C391641CC}" destId="{BAED8347-2FE2-4744-AEA5-A3AD05E2FF30}" srcOrd="0" destOrd="0" presId="urn:microsoft.com/office/officeart/2005/8/layout/vList2"/>
    <dgm:cxn modelId="{4E70A7F5-52C8-4FF2-929B-D2E26FEEB2EC}" srcId="{CB6187D0-8139-4838-AE2F-7EA218118772}" destId="{155C6773-EDDD-4F0B-933F-8341C8C8E37F}" srcOrd="2" destOrd="0" parTransId="{369A218C-2BA7-4AA7-B0C2-F85D1D823660}" sibTransId="{F776C3EA-92C2-453A-BDDF-D1D050B82D76}"/>
    <dgm:cxn modelId="{4CE235FB-E92B-455E-BB93-E8BC3FDC6703}" type="presOf" srcId="{BA0D9312-6E0E-49A5-9A3B-B0DB3522092C}" destId="{BAED8347-2FE2-4744-AEA5-A3AD05E2FF30}" srcOrd="0" destOrd="4" presId="urn:microsoft.com/office/officeart/2005/8/layout/vList2"/>
    <dgm:cxn modelId="{AED4FE34-BD1E-4C2A-933B-31364CE5147F}" type="presParOf" srcId="{755BF1B9-102A-4FE2-8A99-3D2AD0B2E847}" destId="{83C646BF-9C15-41E3-8C8E-8AB5CE5818BE}" srcOrd="0" destOrd="0" presId="urn:microsoft.com/office/officeart/2005/8/layout/vList2"/>
    <dgm:cxn modelId="{00F63116-5B54-434F-B665-57E72B1FD44B}" type="presParOf" srcId="{755BF1B9-102A-4FE2-8A99-3D2AD0B2E847}" destId="{BAED8347-2FE2-4744-AEA5-A3AD05E2FF30}" srcOrd="1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0.xml><?xml version="1.0" encoding="utf-8"?>
<dgm:dataModel xmlns:dgm="http://schemas.openxmlformats.org/drawingml/2006/diagram" xmlns:a="http://schemas.openxmlformats.org/drawingml/2006/main">
  <dgm:ptLst>
    <dgm:pt modelId="{BF7EFD77-2F50-4365-AEF0-69E70725D58A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CB6187D0-8139-4838-AE2F-7EA218118772}">
      <dgm:prSet/>
      <dgm:spPr/>
      <dgm:t>
        <a:bodyPr/>
        <a:lstStyle/>
        <a:p>
          <a:r>
            <a:rPr lang="en-GB" b="1"/>
            <a:t>Whose voice is dominant  - the writer’s or the original author’s?</a:t>
          </a:r>
          <a:endParaRPr lang="en-GB"/>
        </a:p>
      </dgm:t>
    </dgm:pt>
    <dgm:pt modelId="{7A61B18F-D05E-4FA3-900C-70261F3E7299}" type="parTrans" cxnId="{2EEF9297-ED1D-4EF8-B2F4-97E3BBE8E0B3}">
      <dgm:prSet/>
      <dgm:spPr/>
      <dgm:t>
        <a:bodyPr/>
        <a:lstStyle/>
        <a:p>
          <a:endParaRPr lang="en-GB"/>
        </a:p>
      </dgm:t>
    </dgm:pt>
    <dgm:pt modelId="{E1FDDD14-ACBF-4629-9AEF-37D36C8851B4}" type="sibTrans" cxnId="{2EEF9297-ED1D-4EF8-B2F4-97E3BBE8E0B3}">
      <dgm:prSet/>
      <dgm:spPr/>
      <dgm:t>
        <a:bodyPr/>
        <a:lstStyle/>
        <a:p>
          <a:endParaRPr lang="en-GB"/>
        </a:p>
      </dgm:t>
    </dgm:pt>
    <dgm:pt modelId="{64FC0FA7-EB03-42EA-9A5F-2A2C391641CC}">
      <dgm:prSet/>
      <dgm:spPr/>
      <dgm:t>
        <a:bodyPr/>
        <a:lstStyle/>
        <a:p>
          <a:r>
            <a:rPr lang="en-GB"/>
            <a:t>The moon is made of cheese (Brie 1999).</a:t>
          </a:r>
        </a:p>
      </dgm:t>
    </dgm:pt>
    <dgm:pt modelId="{F0D2D67A-AA30-4701-97EE-9B7F609CC568}" type="parTrans" cxnId="{F6BF2D21-C6D4-436A-AE48-50E73A343FFE}">
      <dgm:prSet/>
      <dgm:spPr/>
      <dgm:t>
        <a:bodyPr/>
        <a:lstStyle/>
        <a:p>
          <a:endParaRPr lang="en-GB"/>
        </a:p>
      </dgm:t>
    </dgm:pt>
    <dgm:pt modelId="{2291B35A-5E11-464C-8E37-712133486C06}" type="sibTrans" cxnId="{F6BF2D21-C6D4-436A-AE48-50E73A343FFE}">
      <dgm:prSet/>
      <dgm:spPr/>
      <dgm:t>
        <a:bodyPr/>
        <a:lstStyle/>
        <a:p>
          <a:endParaRPr lang="en-GB"/>
        </a:p>
      </dgm:t>
    </dgm:pt>
    <dgm:pt modelId="{1642D22E-A93F-47B6-AD48-E4A787E6E46E}">
      <dgm:prSet/>
      <dgm:spPr/>
      <dgm:t>
        <a:bodyPr/>
        <a:lstStyle/>
        <a:p>
          <a:r>
            <a:rPr lang="en-GB"/>
            <a:t>Brie (1999) argues that the moon is made of cheese.</a:t>
          </a:r>
        </a:p>
      </dgm:t>
    </dgm:pt>
    <dgm:pt modelId="{6FC19AAE-3D46-4499-B054-427FF82C6CC6}" type="parTrans" cxnId="{212DCAC6-CF40-4EDE-819F-99BFD7A071EB}">
      <dgm:prSet/>
      <dgm:spPr/>
      <dgm:t>
        <a:bodyPr/>
        <a:lstStyle/>
        <a:p>
          <a:endParaRPr lang="en-GB"/>
        </a:p>
      </dgm:t>
    </dgm:pt>
    <dgm:pt modelId="{B3D22E39-0CB6-4EC4-99D1-8FF3F01AFA70}" type="sibTrans" cxnId="{212DCAC6-CF40-4EDE-819F-99BFD7A071EB}">
      <dgm:prSet/>
      <dgm:spPr/>
      <dgm:t>
        <a:bodyPr/>
        <a:lstStyle/>
        <a:p>
          <a:endParaRPr lang="en-GB"/>
        </a:p>
      </dgm:t>
    </dgm:pt>
    <dgm:pt modelId="{DB074BEF-88B0-4163-9D05-18FB09DD1938}">
      <dgm:prSet/>
      <dgm:spPr/>
      <dgm:t>
        <a:bodyPr/>
        <a:lstStyle/>
        <a:p>
          <a:r>
            <a:rPr lang="en-GB"/>
            <a:t>As Brie (1999) points out, the moon is made of cheese.</a:t>
          </a:r>
        </a:p>
      </dgm:t>
    </dgm:pt>
    <dgm:pt modelId="{AFCC5200-F137-45CB-9DA4-21C909D1C1A1}" type="parTrans" cxnId="{5EE45FDF-E13C-49D4-8C4C-A9A67460A53A}">
      <dgm:prSet/>
      <dgm:spPr/>
      <dgm:t>
        <a:bodyPr/>
        <a:lstStyle/>
        <a:p>
          <a:endParaRPr lang="en-GB"/>
        </a:p>
      </dgm:t>
    </dgm:pt>
    <dgm:pt modelId="{54C6B48D-F130-4B47-BF74-84882B6F82B1}" type="sibTrans" cxnId="{5EE45FDF-E13C-49D4-8C4C-A9A67460A53A}">
      <dgm:prSet/>
      <dgm:spPr/>
      <dgm:t>
        <a:bodyPr/>
        <a:lstStyle/>
        <a:p>
          <a:endParaRPr lang="en-GB"/>
        </a:p>
      </dgm:t>
    </dgm:pt>
    <dgm:pt modelId="{7494F9AB-6C43-40E1-9294-3495B8FC0DEF}">
      <dgm:prSet/>
      <dgm:spPr/>
      <dgm:t>
        <a:bodyPr/>
        <a:lstStyle/>
        <a:p>
          <a:r>
            <a:rPr lang="en-GB"/>
            <a:t>According to Brie (1999), the moon is made of cheese. However, ….</a:t>
          </a:r>
        </a:p>
      </dgm:t>
    </dgm:pt>
    <dgm:pt modelId="{D870B73D-067B-457E-B0E4-AF8EADF253AF}" type="parTrans" cxnId="{236C48E7-E59C-4172-BA6E-66A1D42E07E4}">
      <dgm:prSet/>
      <dgm:spPr/>
      <dgm:t>
        <a:bodyPr/>
        <a:lstStyle/>
        <a:p>
          <a:endParaRPr lang="en-GB"/>
        </a:p>
      </dgm:t>
    </dgm:pt>
    <dgm:pt modelId="{F0B18EBA-F029-4021-9386-CAEF62D0534B}" type="sibTrans" cxnId="{236C48E7-E59C-4172-BA6E-66A1D42E07E4}">
      <dgm:prSet/>
      <dgm:spPr/>
      <dgm:t>
        <a:bodyPr/>
        <a:lstStyle/>
        <a:p>
          <a:endParaRPr lang="en-GB"/>
        </a:p>
      </dgm:t>
    </dgm:pt>
    <dgm:pt modelId="{E52CBA0B-04DE-47E3-847C-105556A1B190}">
      <dgm:prSet/>
      <dgm:spPr/>
      <dgm:t>
        <a:bodyPr/>
        <a:lstStyle/>
        <a:p>
          <a:r>
            <a:rPr lang="en-GB" dirty="0"/>
            <a:t>Brie (1999) argues that the moon is made of cheese. However, ….</a:t>
          </a:r>
        </a:p>
      </dgm:t>
    </dgm:pt>
    <dgm:pt modelId="{5E002D80-116F-4D5E-A14D-D595AE2958CA}" type="parTrans" cxnId="{BFAD824E-6302-4EB0-A020-45F65792CEBE}">
      <dgm:prSet/>
      <dgm:spPr/>
      <dgm:t>
        <a:bodyPr/>
        <a:lstStyle/>
        <a:p>
          <a:endParaRPr lang="en-GB"/>
        </a:p>
      </dgm:t>
    </dgm:pt>
    <dgm:pt modelId="{1595797D-D6A4-482E-AD05-EEFBD9FCC0CE}" type="sibTrans" cxnId="{BFAD824E-6302-4EB0-A020-45F65792CEBE}">
      <dgm:prSet/>
      <dgm:spPr/>
      <dgm:t>
        <a:bodyPr/>
        <a:lstStyle/>
        <a:p>
          <a:endParaRPr lang="en-GB"/>
        </a:p>
      </dgm:t>
    </dgm:pt>
    <dgm:pt modelId="{755BF1B9-102A-4FE2-8A99-3D2AD0B2E847}" type="pres">
      <dgm:prSet presAssocID="{BF7EFD77-2F50-4365-AEF0-69E70725D58A}" presName="linear" presStyleCnt="0">
        <dgm:presLayoutVars>
          <dgm:animLvl val="lvl"/>
          <dgm:resizeHandles val="exact"/>
        </dgm:presLayoutVars>
      </dgm:prSet>
      <dgm:spPr/>
    </dgm:pt>
    <dgm:pt modelId="{83C646BF-9C15-41E3-8C8E-8AB5CE5818BE}" type="pres">
      <dgm:prSet presAssocID="{CB6187D0-8139-4838-AE2F-7EA218118772}" presName="parentText" presStyleLbl="node1" presStyleIdx="0" presStyleCnt="1">
        <dgm:presLayoutVars>
          <dgm:chMax val="0"/>
          <dgm:bulletEnabled val="1"/>
        </dgm:presLayoutVars>
      </dgm:prSet>
      <dgm:spPr/>
    </dgm:pt>
    <dgm:pt modelId="{BAED8347-2FE2-4744-AEA5-A3AD05E2FF30}" type="pres">
      <dgm:prSet presAssocID="{CB6187D0-8139-4838-AE2F-7EA218118772}" presName="childText" presStyleLbl="revTx" presStyleIdx="0" presStyleCnt="1">
        <dgm:presLayoutVars>
          <dgm:bulletEnabled val="1"/>
        </dgm:presLayoutVars>
      </dgm:prSet>
      <dgm:spPr/>
    </dgm:pt>
  </dgm:ptLst>
  <dgm:cxnLst>
    <dgm:cxn modelId="{37BF870B-0719-4BE6-9413-F130C97C2C4F}" type="presOf" srcId="{E52CBA0B-04DE-47E3-847C-105556A1B190}" destId="{BAED8347-2FE2-4744-AEA5-A3AD05E2FF30}" srcOrd="0" destOrd="4" presId="urn:microsoft.com/office/officeart/2005/8/layout/vList2"/>
    <dgm:cxn modelId="{F6BF2D21-C6D4-436A-AE48-50E73A343FFE}" srcId="{CB6187D0-8139-4838-AE2F-7EA218118772}" destId="{64FC0FA7-EB03-42EA-9A5F-2A2C391641CC}" srcOrd="0" destOrd="0" parTransId="{F0D2D67A-AA30-4701-97EE-9B7F609CC568}" sibTransId="{2291B35A-5E11-464C-8E37-712133486C06}"/>
    <dgm:cxn modelId="{CC3A6D6A-BC6A-4C42-A848-4E4C43727A74}" type="presOf" srcId="{1642D22E-A93F-47B6-AD48-E4A787E6E46E}" destId="{BAED8347-2FE2-4744-AEA5-A3AD05E2FF30}" srcOrd="0" destOrd="1" presId="urn:microsoft.com/office/officeart/2005/8/layout/vList2"/>
    <dgm:cxn modelId="{BFAD824E-6302-4EB0-A020-45F65792CEBE}" srcId="{CB6187D0-8139-4838-AE2F-7EA218118772}" destId="{E52CBA0B-04DE-47E3-847C-105556A1B190}" srcOrd="4" destOrd="0" parTransId="{5E002D80-116F-4D5E-A14D-D595AE2958CA}" sibTransId="{1595797D-D6A4-482E-AD05-EEFBD9FCC0CE}"/>
    <dgm:cxn modelId="{D540396F-D14C-417B-B9B1-DD459825C294}" type="presOf" srcId="{DB074BEF-88B0-4163-9D05-18FB09DD1938}" destId="{BAED8347-2FE2-4744-AEA5-A3AD05E2FF30}" srcOrd="0" destOrd="2" presId="urn:microsoft.com/office/officeart/2005/8/layout/vList2"/>
    <dgm:cxn modelId="{2EEF9297-ED1D-4EF8-B2F4-97E3BBE8E0B3}" srcId="{BF7EFD77-2F50-4365-AEF0-69E70725D58A}" destId="{CB6187D0-8139-4838-AE2F-7EA218118772}" srcOrd="0" destOrd="0" parTransId="{7A61B18F-D05E-4FA3-900C-70261F3E7299}" sibTransId="{E1FDDD14-ACBF-4629-9AEF-37D36C8851B4}"/>
    <dgm:cxn modelId="{6DAA999F-6906-419F-8685-DC180B2B2DE9}" type="presOf" srcId="{7494F9AB-6C43-40E1-9294-3495B8FC0DEF}" destId="{BAED8347-2FE2-4744-AEA5-A3AD05E2FF30}" srcOrd="0" destOrd="3" presId="urn:microsoft.com/office/officeart/2005/8/layout/vList2"/>
    <dgm:cxn modelId="{797614AB-C988-41CA-B464-9738D3E31FE4}" type="presOf" srcId="{CB6187D0-8139-4838-AE2F-7EA218118772}" destId="{83C646BF-9C15-41E3-8C8E-8AB5CE5818BE}" srcOrd="0" destOrd="0" presId="urn:microsoft.com/office/officeart/2005/8/layout/vList2"/>
    <dgm:cxn modelId="{212DCAC6-CF40-4EDE-819F-99BFD7A071EB}" srcId="{CB6187D0-8139-4838-AE2F-7EA218118772}" destId="{1642D22E-A93F-47B6-AD48-E4A787E6E46E}" srcOrd="1" destOrd="0" parTransId="{6FC19AAE-3D46-4499-B054-427FF82C6CC6}" sibTransId="{B3D22E39-0CB6-4EC4-99D1-8FF3F01AFA70}"/>
    <dgm:cxn modelId="{5EE45FDF-E13C-49D4-8C4C-A9A67460A53A}" srcId="{CB6187D0-8139-4838-AE2F-7EA218118772}" destId="{DB074BEF-88B0-4163-9D05-18FB09DD1938}" srcOrd="2" destOrd="0" parTransId="{AFCC5200-F137-45CB-9DA4-21C909D1C1A1}" sibTransId="{54C6B48D-F130-4B47-BF74-84882B6F82B1}"/>
    <dgm:cxn modelId="{236C48E7-E59C-4172-BA6E-66A1D42E07E4}" srcId="{CB6187D0-8139-4838-AE2F-7EA218118772}" destId="{7494F9AB-6C43-40E1-9294-3495B8FC0DEF}" srcOrd="3" destOrd="0" parTransId="{D870B73D-067B-457E-B0E4-AF8EADF253AF}" sibTransId="{F0B18EBA-F029-4021-9386-CAEF62D0534B}"/>
    <dgm:cxn modelId="{6B87CCE9-A147-4B64-971E-989E53282307}" type="presOf" srcId="{BF7EFD77-2F50-4365-AEF0-69E70725D58A}" destId="{755BF1B9-102A-4FE2-8A99-3D2AD0B2E847}" srcOrd="0" destOrd="0" presId="urn:microsoft.com/office/officeart/2005/8/layout/vList2"/>
    <dgm:cxn modelId="{E16742F2-83C3-48D7-9EA3-4FC85BDDF971}" type="presOf" srcId="{64FC0FA7-EB03-42EA-9A5F-2A2C391641CC}" destId="{BAED8347-2FE2-4744-AEA5-A3AD05E2FF30}" srcOrd="0" destOrd="0" presId="urn:microsoft.com/office/officeart/2005/8/layout/vList2"/>
    <dgm:cxn modelId="{AED4FE34-BD1E-4C2A-933B-31364CE5147F}" type="presParOf" srcId="{755BF1B9-102A-4FE2-8A99-3D2AD0B2E847}" destId="{83C646BF-9C15-41E3-8C8E-8AB5CE5818BE}" srcOrd="0" destOrd="0" presId="urn:microsoft.com/office/officeart/2005/8/layout/vList2"/>
    <dgm:cxn modelId="{00F63116-5B54-434F-B665-57E72B1FD44B}" type="presParOf" srcId="{755BF1B9-102A-4FE2-8A99-3D2AD0B2E847}" destId="{BAED8347-2FE2-4744-AEA5-A3AD05E2FF30}" srcOrd="1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1.xml><?xml version="1.0" encoding="utf-8"?>
<dgm:dataModel xmlns:dgm="http://schemas.openxmlformats.org/drawingml/2006/diagram" xmlns:a="http://schemas.openxmlformats.org/drawingml/2006/main">
  <dgm:ptLst>
    <dgm:pt modelId="{B2F10610-5117-43F2-9E5A-B6A8C98BF1BD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EF73AA2B-1F80-4068-B5F6-0C3E6F132BEB}">
      <dgm:prSet/>
      <dgm:spPr/>
      <dgm:t>
        <a:bodyPr/>
        <a:lstStyle/>
        <a:p>
          <a:r>
            <a:rPr lang="cy-GB" noProof="0" dirty="0"/>
            <a:t>Pa gwestiynau na allech chi eu hateb yn stori eich adolygiad llenyddiaeth</a:t>
          </a:r>
          <a:r>
            <a:rPr lang="en-GB" dirty="0"/>
            <a:t>?</a:t>
          </a:r>
        </a:p>
      </dgm:t>
    </dgm:pt>
    <dgm:pt modelId="{5AE695E3-CCE3-4A71-9B1F-ACBF6F13ABD6}" type="parTrans" cxnId="{EFE64E0D-6076-44B3-AEC6-C3CDE0A62EEF}">
      <dgm:prSet/>
      <dgm:spPr/>
      <dgm:t>
        <a:bodyPr/>
        <a:lstStyle/>
        <a:p>
          <a:endParaRPr lang="en-GB"/>
        </a:p>
      </dgm:t>
    </dgm:pt>
    <dgm:pt modelId="{159084F5-AD91-42FB-BAF8-303257859726}" type="sibTrans" cxnId="{EFE64E0D-6076-44B3-AEC6-C3CDE0A62EEF}">
      <dgm:prSet/>
      <dgm:spPr/>
      <dgm:t>
        <a:bodyPr/>
        <a:lstStyle/>
        <a:p>
          <a:endParaRPr lang="en-GB"/>
        </a:p>
      </dgm:t>
    </dgm:pt>
    <dgm:pt modelId="{2FD4B1EA-2CBB-42ED-97A8-D0B339556F0B}">
      <dgm:prSet/>
      <dgm:spPr/>
      <dgm:t>
        <a:bodyPr/>
        <a:lstStyle/>
        <a:p>
          <a:r>
            <a:rPr lang="cy-GB" noProof="0" dirty="0"/>
            <a:t>Beth dydych chi ddim yn ei wybod (eto!) am eich maes</a:t>
          </a:r>
          <a:r>
            <a:rPr lang="en-GB" dirty="0"/>
            <a:t>?</a:t>
          </a:r>
        </a:p>
      </dgm:t>
    </dgm:pt>
    <dgm:pt modelId="{B454C4A6-F9D7-4798-88C2-5BD3EF3E0870}" type="parTrans" cxnId="{89FA384C-92AF-4FC2-B6E1-919A5AE8AE19}">
      <dgm:prSet/>
      <dgm:spPr/>
      <dgm:t>
        <a:bodyPr/>
        <a:lstStyle/>
        <a:p>
          <a:endParaRPr lang="en-GB"/>
        </a:p>
      </dgm:t>
    </dgm:pt>
    <dgm:pt modelId="{D1F34733-83EB-4D50-A994-D59054531C9C}" type="sibTrans" cxnId="{89FA384C-92AF-4FC2-B6E1-919A5AE8AE19}">
      <dgm:prSet/>
      <dgm:spPr/>
      <dgm:t>
        <a:bodyPr/>
        <a:lstStyle/>
        <a:p>
          <a:endParaRPr lang="en-GB"/>
        </a:p>
      </dgm:t>
    </dgm:pt>
    <dgm:pt modelId="{DFB709CD-9C5B-4F27-8A88-313E95690EB9}">
      <dgm:prSet/>
      <dgm:spPr/>
      <dgm:t>
        <a:bodyPr/>
        <a:lstStyle/>
        <a:p>
          <a:r>
            <a:rPr lang="cy-GB" noProof="0" dirty="0"/>
            <a:t>Defnyddiwch hwn i symud ymlaen</a:t>
          </a:r>
          <a:r>
            <a:rPr lang="en-GB" dirty="0"/>
            <a:t>!</a:t>
          </a:r>
        </a:p>
      </dgm:t>
    </dgm:pt>
    <dgm:pt modelId="{02DE4A7C-CAFE-4488-BF57-C8F2A39D2976}" type="parTrans" cxnId="{03EA934F-FE2E-4F2E-9821-F9D80E4D13EB}">
      <dgm:prSet/>
      <dgm:spPr/>
      <dgm:t>
        <a:bodyPr/>
        <a:lstStyle/>
        <a:p>
          <a:endParaRPr lang="en-GB"/>
        </a:p>
      </dgm:t>
    </dgm:pt>
    <dgm:pt modelId="{F7BC43A8-B07B-4472-BE4D-3D942F6B69FC}" type="sibTrans" cxnId="{03EA934F-FE2E-4F2E-9821-F9D80E4D13EB}">
      <dgm:prSet/>
      <dgm:spPr/>
      <dgm:t>
        <a:bodyPr/>
        <a:lstStyle/>
        <a:p>
          <a:endParaRPr lang="en-GB"/>
        </a:p>
      </dgm:t>
    </dgm:pt>
    <dgm:pt modelId="{26B8AAFD-C22B-49A6-9F61-3E0D83D5410B}" type="pres">
      <dgm:prSet presAssocID="{B2F10610-5117-43F2-9E5A-B6A8C98BF1BD}" presName="linear" presStyleCnt="0">
        <dgm:presLayoutVars>
          <dgm:animLvl val="lvl"/>
          <dgm:resizeHandles val="exact"/>
        </dgm:presLayoutVars>
      </dgm:prSet>
      <dgm:spPr/>
    </dgm:pt>
    <dgm:pt modelId="{D09ABB1C-246E-4771-8AD2-BE8258297449}" type="pres">
      <dgm:prSet presAssocID="{EF73AA2B-1F80-4068-B5F6-0C3E6F132BEB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E9F942F9-5810-4492-A396-E1D39B9B7760}" type="pres">
      <dgm:prSet presAssocID="{159084F5-AD91-42FB-BAF8-303257859726}" presName="spacer" presStyleCnt="0"/>
      <dgm:spPr/>
    </dgm:pt>
    <dgm:pt modelId="{AE49442A-24B5-47C3-8D0C-AE77A48DB6E6}" type="pres">
      <dgm:prSet presAssocID="{2FD4B1EA-2CBB-42ED-97A8-D0B339556F0B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9CA142D5-F25E-40D4-AE5C-D76E38A3D593}" type="pres">
      <dgm:prSet presAssocID="{D1F34733-83EB-4D50-A994-D59054531C9C}" presName="spacer" presStyleCnt="0"/>
      <dgm:spPr/>
    </dgm:pt>
    <dgm:pt modelId="{71F27034-AF63-4842-9133-A9FB03098513}" type="pres">
      <dgm:prSet presAssocID="{DFB709CD-9C5B-4F27-8A88-313E95690EB9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EFE64E0D-6076-44B3-AEC6-C3CDE0A62EEF}" srcId="{B2F10610-5117-43F2-9E5A-B6A8C98BF1BD}" destId="{EF73AA2B-1F80-4068-B5F6-0C3E6F132BEB}" srcOrd="0" destOrd="0" parTransId="{5AE695E3-CCE3-4A71-9B1F-ACBF6F13ABD6}" sibTransId="{159084F5-AD91-42FB-BAF8-303257859726}"/>
    <dgm:cxn modelId="{89FA384C-92AF-4FC2-B6E1-919A5AE8AE19}" srcId="{B2F10610-5117-43F2-9E5A-B6A8C98BF1BD}" destId="{2FD4B1EA-2CBB-42ED-97A8-D0B339556F0B}" srcOrd="1" destOrd="0" parTransId="{B454C4A6-F9D7-4798-88C2-5BD3EF3E0870}" sibTransId="{D1F34733-83EB-4D50-A994-D59054531C9C}"/>
    <dgm:cxn modelId="{03EA934F-FE2E-4F2E-9821-F9D80E4D13EB}" srcId="{B2F10610-5117-43F2-9E5A-B6A8C98BF1BD}" destId="{DFB709CD-9C5B-4F27-8A88-313E95690EB9}" srcOrd="2" destOrd="0" parTransId="{02DE4A7C-CAFE-4488-BF57-C8F2A39D2976}" sibTransId="{F7BC43A8-B07B-4472-BE4D-3D942F6B69FC}"/>
    <dgm:cxn modelId="{CA3E7654-ABB8-46A8-9095-C8E93442742E}" type="presOf" srcId="{B2F10610-5117-43F2-9E5A-B6A8C98BF1BD}" destId="{26B8AAFD-C22B-49A6-9F61-3E0D83D5410B}" srcOrd="0" destOrd="0" presId="urn:microsoft.com/office/officeart/2005/8/layout/vList2"/>
    <dgm:cxn modelId="{5A3755A0-23CF-4BA1-8740-B21A8DBC0533}" type="presOf" srcId="{DFB709CD-9C5B-4F27-8A88-313E95690EB9}" destId="{71F27034-AF63-4842-9133-A9FB03098513}" srcOrd="0" destOrd="0" presId="urn:microsoft.com/office/officeart/2005/8/layout/vList2"/>
    <dgm:cxn modelId="{C30631D5-A28E-43A1-8C3A-D844E6688266}" type="presOf" srcId="{2FD4B1EA-2CBB-42ED-97A8-D0B339556F0B}" destId="{AE49442A-24B5-47C3-8D0C-AE77A48DB6E6}" srcOrd="0" destOrd="0" presId="urn:microsoft.com/office/officeart/2005/8/layout/vList2"/>
    <dgm:cxn modelId="{9CFD99FA-A171-4B9D-B681-597CC5742E94}" type="presOf" srcId="{EF73AA2B-1F80-4068-B5F6-0C3E6F132BEB}" destId="{D09ABB1C-246E-4771-8AD2-BE8258297449}" srcOrd="0" destOrd="0" presId="urn:microsoft.com/office/officeart/2005/8/layout/vList2"/>
    <dgm:cxn modelId="{911C0346-762F-425C-9527-78E0E7389CBC}" type="presParOf" srcId="{26B8AAFD-C22B-49A6-9F61-3E0D83D5410B}" destId="{D09ABB1C-246E-4771-8AD2-BE8258297449}" srcOrd="0" destOrd="0" presId="urn:microsoft.com/office/officeart/2005/8/layout/vList2"/>
    <dgm:cxn modelId="{F79BB606-11FF-484C-896D-F9AD27D84F8A}" type="presParOf" srcId="{26B8AAFD-C22B-49A6-9F61-3E0D83D5410B}" destId="{E9F942F9-5810-4492-A396-E1D39B9B7760}" srcOrd="1" destOrd="0" presId="urn:microsoft.com/office/officeart/2005/8/layout/vList2"/>
    <dgm:cxn modelId="{4A007E01-BD97-4EB3-AD7A-3888D64D1F0B}" type="presParOf" srcId="{26B8AAFD-C22B-49A6-9F61-3E0D83D5410B}" destId="{AE49442A-24B5-47C3-8D0C-AE77A48DB6E6}" srcOrd="2" destOrd="0" presId="urn:microsoft.com/office/officeart/2005/8/layout/vList2"/>
    <dgm:cxn modelId="{34CD567A-9519-4FB2-BF56-85007FB2C011}" type="presParOf" srcId="{26B8AAFD-C22B-49A6-9F61-3E0D83D5410B}" destId="{9CA142D5-F25E-40D4-AE5C-D76E38A3D593}" srcOrd="3" destOrd="0" presId="urn:microsoft.com/office/officeart/2005/8/layout/vList2"/>
    <dgm:cxn modelId="{E4E4D7B6-8E1C-4912-B382-92FB9509B5FB}" type="presParOf" srcId="{26B8AAFD-C22B-49A6-9F61-3E0D83D5410B}" destId="{71F27034-AF63-4842-9133-A9FB03098513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2.xml><?xml version="1.0" encoding="utf-8"?>
<dgm:dataModel xmlns:dgm="http://schemas.openxmlformats.org/drawingml/2006/diagram" xmlns:a="http://schemas.openxmlformats.org/drawingml/2006/main">
  <dgm:ptLst>
    <dgm:pt modelId="{B2F10610-5117-43F2-9E5A-B6A8C98BF1BD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GB"/>
        </a:p>
      </dgm:t>
    </dgm:pt>
    <dgm:pt modelId="{EF73AA2B-1F80-4068-B5F6-0C3E6F132BEB}">
      <dgm:prSet/>
      <dgm:spPr/>
      <dgm:t>
        <a:bodyPr/>
        <a:lstStyle/>
        <a:p>
          <a:r>
            <a:rPr lang="en-GB"/>
            <a:t>What questions couldn’t you answer in your literature review story?</a:t>
          </a:r>
        </a:p>
      </dgm:t>
    </dgm:pt>
    <dgm:pt modelId="{5AE695E3-CCE3-4A71-9B1F-ACBF6F13ABD6}" type="parTrans" cxnId="{EFE64E0D-6076-44B3-AEC6-C3CDE0A62EEF}">
      <dgm:prSet/>
      <dgm:spPr/>
      <dgm:t>
        <a:bodyPr/>
        <a:lstStyle/>
        <a:p>
          <a:endParaRPr lang="en-GB"/>
        </a:p>
      </dgm:t>
    </dgm:pt>
    <dgm:pt modelId="{159084F5-AD91-42FB-BAF8-303257859726}" type="sibTrans" cxnId="{EFE64E0D-6076-44B3-AEC6-C3CDE0A62EEF}">
      <dgm:prSet/>
      <dgm:spPr/>
      <dgm:t>
        <a:bodyPr/>
        <a:lstStyle/>
        <a:p>
          <a:endParaRPr lang="en-GB"/>
        </a:p>
      </dgm:t>
    </dgm:pt>
    <dgm:pt modelId="{2FD4B1EA-2CBB-42ED-97A8-D0B339556F0B}">
      <dgm:prSet/>
      <dgm:spPr/>
      <dgm:t>
        <a:bodyPr/>
        <a:lstStyle/>
        <a:p>
          <a:r>
            <a:rPr lang="en-GB"/>
            <a:t>What don’t you know (yet!) about your field?</a:t>
          </a:r>
        </a:p>
      </dgm:t>
    </dgm:pt>
    <dgm:pt modelId="{B454C4A6-F9D7-4798-88C2-5BD3EF3E0870}" type="parTrans" cxnId="{89FA384C-92AF-4FC2-B6E1-919A5AE8AE19}">
      <dgm:prSet/>
      <dgm:spPr/>
      <dgm:t>
        <a:bodyPr/>
        <a:lstStyle/>
        <a:p>
          <a:endParaRPr lang="en-GB"/>
        </a:p>
      </dgm:t>
    </dgm:pt>
    <dgm:pt modelId="{D1F34733-83EB-4D50-A994-D59054531C9C}" type="sibTrans" cxnId="{89FA384C-92AF-4FC2-B6E1-919A5AE8AE19}">
      <dgm:prSet/>
      <dgm:spPr/>
      <dgm:t>
        <a:bodyPr/>
        <a:lstStyle/>
        <a:p>
          <a:endParaRPr lang="en-GB"/>
        </a:p>
      </dgm:t>
    </dgm:pt>
    <dgm:pt modelId="{DFB709CD-9C5B-4F27-8A88-313E95690EB9}">
      <dgm:prSet/>
      <dgm:spPr/>
      <dgm:t>
        <a:bodyPr/>
        <a:lstStyle/>
        <a:p>
          <a:r>
            <a:rPr lang="en-GB"/>
            <a:t>Use this to move forward!</a:t>
          </a:r>
        </a:p>
      </dgm:t>
    </dgm:pt>
    <dgm:pt modelId="{02DE4A7C-CAFE-4488-BF57-C8F2A39D2976}" type="parTrans" cxnId="{03EA934F-FE2E-4F2E-9821-F9D80E4D13EB}">
      <dgm:prSet/>
      <dgm:spPr/>
      <dgm:t>
        <a:bodyPr/>
        <a:lstStyle/>
        <a:p>
          <a:endParaRPr lang="en-GB"/>
        </a:p>
      </dgm:t>
    </dgm:pt>
    <dgm:pt modelId="{F7BC43A8-B07B-4472-BE4D-3D942F6B69FC}" type="sibTrans" cxnId="{03EA934F-FE2E-4F2E-9821-F9D80E4D13EB}">
      <dgm:prSet/>
      <dgm:spPr/>
      <dgm:t>
        <a:bodyPr/>
        <a:lstStyle/>
        <a:p>
          <a:endParaRPr lang="en-GB"/>
        </a:p>
      </dgm:t>
    </dgm:pt>
    <dgm:pt modelId="{26B8AAFD-C22B-49A6-9F61-3E0D83D5410B}" type="pres">
      <dgm:prSet presAssocID="{B2F10610-5117-43F2-9E5A-B6A8C98BF1BD}" presName="linear" presStyleCnt="0">
        <dgm:presLayoutVars>
          <dgm:animLvl val="lvl"/>
          <dgm:resizeHandles val="exact"/>
        </dgm:presLayoutVars>
      </dgm:prSet>
      <dgm:spPr/>
    </dgm:pt>
    <dgm:pt modelId="{D09ABB1C-246E-4771-8AD2-BE8258297449}" type="pres">
      <dgm:prSet presAssocID="{EF73AA2B-1F80-4068-B5F6-0C3E6F132BEB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E9F942F9-5810-4492-A396-E1D39B9B7760}" type="pres">
      <dgm:prSet presAssocID="{159084F5-AD91-42FB-BAF8-303257859726}" presName="spacer" presStyleCnt="0"/>
      <dgm:spPr/>
    </dgm:pt>
    <dgm:pt modelId="{AE49442A-24B5-47C3-8D0C-AE77A48DB6E6}" type="pres">
      <dgm:prSet presAssocID="{2FD4B1EA-2CBB-42ED-97A8-D0B339556F0B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9CA142D5-F25E-40D4-AE5C-D76E38A3D593}" type="pres">
      <dgm:prSet presAssocID="{D1F34733-83EB-4D50-A994-D59054531C9C}" presName="spacer" presStyleCnt="0"/>
      <dgm:spPr/>
    </dgm:pt>
    <dgm:pt modelId="{71F27034-AF63-4842-9133-A9FB03098513}" type="pres">
      <dgm:prSet presAssocID="{DFB709CD-9C5B-4F27-8A88-313E95690EB9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EFE64E0D-6076-44B3-AEC6-C3CDE0A62EEF}" srcId="{B2F10610-5117-43F2-9E5A-B6A8C98BF1BD}" destId="{EF73AA2B-1F80-4068-B5F6-0C3E6F132BEB}" srcOrd="0" destOrd="0" parTransId="{5AE695E3-CCE3-4A71-9B1F-ACBF6F13ABD6}" sibTransId="{159084F5-AD91-42FB-BAF8-303257859726}"/>
    <dgm:cxn modelId="{89FA384C-92AF-4FC2-B6E1-919A5AE8AE19}" srcId="{B2F10610-5117-43F2-9E5A-B6A8C98BF1BD}" destId="{2FD4B1EA-2CBB-42ED-97A8-D0B339556F0B}" srcOrd="1" destOrd="0" parTransId="{B454C4A6-F9D7-4798-88C2-5BD3EF3E0870}" sibTransId="{D1F34733-83EB-4D50-A994-D59054531C9C}"/>
    <dgm:cxn modelId="{03EA934F-FE2E-4F2E-9821-F9D80E4D13EB}" srcId="{B2F10610-5117-43F2-9E5A-B6A8C98BF1BD}" destId="{DFB709CD-9C5B-4F27-8A88-313E95690EB9}" srcOrd="2" destOrd="0" parTransId="{02DE4A7C-CAFE-4488-BF57-C8F2A39D2976}" sibTransId="{F7BC43A8-B07B-4472-BE4D-3D942F6B69FC}"/>
    <dgm:cxn modelId="{CA3E7654-ABB8-46A8-9095-C8E93442742E}" type="presOf" srcId="{B2F10610-5117-43F2-9E5A-B6A8C98BF1BD}" destId="{26B8AAFD-C22B-49A6-9F61-3E0D83D5410B}" srcOrd="0" destOrd="0" presId="urn:microsoft.com/office/officeart/2005/8/layout/vList2"/>
    <dgm:cxn modelId="{5A3755A0-23CF-4BA1-8740-B21A8DBC0533}" type="presOf" srcId="{DFB709CD-9C5B-4F27-8A88-313E95690EB9}" destId="{71F27034-AF63-4842-9133-A9FB03098513}" srcOrd="0" destOrd="0" presId="urn:microsoft.com/office/officeart/2005/8/layout/vList2"/>
    <dgm:cxn modelId="{C30631D5-A28E-43A1-8C3A-D844E6688266}" type="presOf" srcId="{2FD4B1EA-2CBB-42ED-97A8-D0B339556F0B}" destId="{AE49442A-24B5-47C3-8D0C-AE77A48DB6E6}" srcOrd="0" destOrd="0" presId="urn:microsoft.com/office/officeart/2005/8/layout/vList2"/>
    <dgm:cxn modelId="{9CFD99FA-A171-4B9D-B681-597CC5742E94}" type="presOf" srcId="{EF73AA2B-1F80-4068-B5F6-0C3E6F132BEB}" destId="{D09ABB1C-246E-4771-8AD2-BE8258297449}" srcOrd="0" destOrd="0" presId="urn:microsoft.com/office/officeart/2005/8/layout/vList2"/>
    <dgm:cxn modelId="{911C0346-762F-425C-9527-78E0E7389CBC}" type="presParOf" srcId="{26B8AAFD-C22B-49A6-9F61-3E0D83D5410B}" destId="{D09ABB1C-246E-4771-8AD2-BE8258297449}" srcOrd="0" destOrd="0" presId="urn:microsoft.com/office/officeart/2005/8/layout/vList2"/>
    <dgm:cxn modelId="{F79BB606-11FF-484C-896D-F9AD27D84F8A}" type="presParOf" srcId="{26B8AAFD-C22B-49A6-9F61-3E0D83D5410B}" destId="{E9F942F9-5810-4492-A396-E1D39B9B7760}" srcOrd="1" destOrd="0" presId="urn:microsoft.com/office/officeart/2005/8/layout/vList2"/>
    <dgm:cxn modelId="{4A007E01-BD97-4EB3-AD7A-3888D64D1F0B}" type="presParOf" srcId="{26B8AAFD-C22B-49A6-9F61-3E0D83D5410B}" destId="{AE49442A-24B5-47C3-8D0C-AE77A48DB6E6}" srcOrd="2" destOrd="0" presId="urn:microsoft.com/office/officeart/2005/8/layout/vList2"/>
    <dgm:cxn modelId="{34CD567A-9519-4FB2-BF56-85007FB2C011}" type="presParOf" srcId="{26B8AAFD-C22B-49A6-9F61-3E0D83D5410B}" destId="{9CA142D5-F25E-40D4-AE5C-D76E38A3D593}" srcOrd="3" destOrd="0" presId="urn:microsoft.com/office/officeart/2005/8/layout/vList2"/>
    <dgm:cxn modelId="{E4E4D7B6-8E1C-4912-B382-92FB9509B5FB}" type="presParOf" srcId="{26B8AAFD-C22B-49A6-9F61-3E0D83D5410B}" destId="{71F27034-AF63-4842-9133-A9FB03098513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3.xml><?xml version="1.0" encoding="utf-8"?>
<dgm:dataModel xmlns:dgm="http://schemas.openxmlformats.org/drawingml/2006/diagram" xmlns:a="http://schemas.openxmlformats.org/drawingml/2006/main">
  <dgm:ptLst>
    <dgm:pt modelId="{659B7651-AD57-473F-BE1E-0091223AD3C7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D585B6D3-5667-4795-A26A-B3FFB4BA44AD}">
      <dgm:prSet custT="1"/>
      <dgm:spPr/>
      <dgm:t>
        <a:bodyPr/>
        <a:lstStyle/>
        <a:p>
          <a:pPr rtl="0"/>
          <a:r>
            <a:rPr lang="en-GB" sz="4000" dirty="0"/>
            <a:t>Read reviews in prestigious journals in your field</a:t>
          </a:r>
        </a:p>
      </dgm:t>
    </dgm:pt>
    <dgm:pt modelId="{28F25EC7-311E-4834-837C-53EA34675BB5}" type="parTrans" cxnId="{27844D06-F3BA-4610-9097-1EC4CDC225DE}">
      <dgm:prSet/>
      <dgm:spPr/>
      <dgm:t>
        <a:bodyPr/>
        <a:lstStyle/>
        <a:p>
          <a:endParaRPr lang="en-US"/>
        </a:p>
      </dgm:t>
    </dgm:pt>
    <dgm:pt modelId="{7C263CF5-8A8D-48F2-8E74-E432AD85BD11}" type="sibTrans" cxnId="{27844D06-F3BA-4610-9097-1EC4CDC225DE}">
      <dgm:prSet/>
      <dgm:spPr/>
      <dgm:t>
        <a:bodyPr/>
        <a:lstStyle/>
        <a:p>
          <a:endParaRPr lang="en-US"/>
        </a:p>
      </dgm:t>
    </dgm:pt>
    <dgm:pt modelId="{E12D4582-C09D-4D68-B1EB-D210EED071D2}" type="pres">
      <dgm:prSet presAssocID="{659B7651-AD57-473F-BE1E-0091223AD3C7}" presName="linear" presStyleCnt="0">
        <dgm:presLayoutVars>
          <dgm:animLvl val="lvl"/>
          <dgm:resizeHandles val="exact"/>
        </dgm:presLayoutVars>
      </dgm:prSet>
      <dgm:spPr/>
    </dgm:pt>
    <dgm:pt modelId="{329EA67C-E054-44C9-A94F-4AA95CFB97A0}" type="pres">
      <dgm:prSet presAssocID="{D585B6D3-5667-4795-A26A-B3FFB4BA44AD}" presName="parentText" presStyleLbl="node1" presStyleIdx="0" presStyleCnt="1" custScaleY="100045" custLinFactNeighborX="45" custLinFactNeighborY="13952">
        <dgm:presLayoutVars>
          <dgm:chMax val="0"/>
          <dgm:bulletEnabled val="1"/>
        </dgm:presLayoutVars>
      </dgm:prSet>
      <dgm:spPr/>
    </dgm:pt>
  </dgm:ptLst>
  <dgm:cxnLst>
    <dgm:cxn modelId="{27844D06-F3BA-4610-9097-1EC4CDC225DE}" srcId="{659B7651-AD57-473F-BE1E-0091223AD3C7}" destId="{D585B6D3-5667-4795-A26A-B3FFB4BA44AD}" srcOrd="0" destOrd="0" parTransId="{28F25EC7-311E-4834-837C-53EA34675BB5}" sibTransId="{7C263CF5-8A8D-48F2-8E74-E432AD85BD11}"/>
    <dgm:cxn modelId="{72EC6374-4446-4B61-9D11-0194522AEDB3}" type="presOf" srcId="{D585B6D3-5667-4795-A26A-B3FFB4BA44AD}" destId="{329EA67C-E054-44C9-A94F-4AA95CFB97A0}" srcOrd="0" destOrd="0" presId="urn:microsoft.com/office/officeart/2005/8/layout/vList2"/>
    <dgm:cxn modelId="{7586B9F2-DFE6-4567-BF01-50CF575C43F4}" type="presOf" srcId="{659B7651-AD57-473F-BE1E-0091223AD3C7}" destId="{E12D4582-C09D-4D68-B1EB-D210EED071D2}" srcOrd="0" destOrd="0" presId="urn:microsoft.com/office/officeart/2005/8/layout/vList2"/>
    <dgm:cxn modelId="{6B8CA457-5494-4349-B5A9-555FBA1CF84E}" type="presParOf" srcId="{E12D4582-C09D-4D68-B1EB-D210EED071D2}" destId="{329EA67C-E054-44C9-A94F-4AA95CFB97A0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4.xml><?xml version="1.0" encoding="utf-8"?>
<dgm:dataModel xmlns:dgm="http://schemas.openxmlformats.org/drawingml/2006/diagram" xmlns:a="http://schemas.openxmlformats.org/drawingml/2006/main">
  <dgm:ptLst>
    <dgm:pt modelId="{9D67495B-2290-4EB4-84E3-21FC3397EC50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GB"/>
        </a:p>
      </dgm:t>
    </dgm:pt>
    <dgm:pt modelId="{84005957-E30A-41E9-BF64-C283BE5679AE}">
      <dgm:prSet/>
      <dgm:spPr/>
      <dgm:t>
        <a:bodyPr/>
        <a:lstStyle/>
        <a:p>
          <a:r>
            <a:rPr lang="cy-GB" noProof="0" dirty="0"/>
            <a:t>Darllenwch adolygiadau mewn cyfnodolion mawreddog yn eich maes</a:t>
          </a:r>
        </a:p>
      </dgm:t>
    </dgm:pt>
    <dgm:pt modelId="{AC7E5B67-BFC9-473E-AB74-11E45B2FF24E}" type="parTrans" cxnId="{D81674A5-8150-4CCB-9AB2-2E62D8D26546}">
      <dgm:prSet/>
      <dgm:spPr/>
      <dgm:t>
        <a:bodyPr/>
        <a:lstStyle/>
        <a:p>
          <a:endParaRPr lang="en-GB"/>
        </a:p>
      </dgm:t>
    </dgm:pt>
    <dgm:pt modelId="{B2A8EDAE-6327-414B-8CDD-3CD22B298FDB}" type="sibTrans" cxnId="{D81674A5-8150-4CCB-9AB2-2E62D8D26546}">
      <dgm:prSet/>
      <dgm:spPr/>
      <dgm:t>
        <a:bodyPr/>
        <a:lstStyle/>
        <a:p>
          <a:endParaRPr lang="en-GB"/>
        </a:p>
      </dgm:t>
    </dgm:pt>
    <dgm:pt modelId="{8A62164B-6D06-4166-A0A9-29F36BF10CC0}" type="pres">
      <dgm:prSet presAssocID="{9D67495B-2290-4EB4-84E3-21FC3397EC50}" presName="linear" presStyleCnt="0">
        <dgm:presLayoutVars>
          <dgm:animLvl val="lvl"/>
          <dgm:resizeHandles val="exact"/>
        </dgm:presLayoutVars>
      </dgm:prSet>
      <dgm:spPr/>
    </dgm:pt>
    <dgm:pt modelId="{CCF15DD8-309D-458A-9B71-BA5B3FF94DD4}" type="pres">
      <dgm:prSet presAssocID="{84005957-E30A-41E9-BF64-C283BE5679AE}" presName="parentText" presStyleLbl="node1" presStyleIdx="0" presStyleCnt="1" custLinFactNeighborX="2041" custLinFactNeighborY="47287">
        <dgm:presLayoutVars>
          <dgm:chMax val="0"/>
          <dgm:bulletEnabled val="1"/>
        </dgm:presLayoutVars>
      </dgm:prSet>
      <dgm:spPr/>
    </dgm:pt>
  </dgm:ptLst>
  <dgm:cxnLst>
    <dgm:cxn modelId="{3BC27F28-D3EE-46E5-BEAA-85FC487F87C0}" type="presOf" srcId="{9D67495B-2290-4EB4-84E3-21FC3397EC50}" destId="{8A62164B-6D06-4166-A0A9-29F36BF10CC0}" srcOrd="0" destOrd="0" presId="urn:microsoft.com/office/officeart/2005/8/layout/vList2"/>
    <dgm:cxn modelId="{4A5E8C76-8682-4D8E-9705-77B312423302}" type="presOf" srcId="{84005957-E30A-41E9-BF64-C283BE5679AE}" destId="{CCF15DD8-309D-458A-9B71-BA5B3FF94DD4}" srcOrd="0" destOrd="0" presId="urn:microsoft.com/office/officeart/2005/8/layout/vList2"/>
    <dgm:cxn modelId="{D81674A5-8150-4CCB-9AB2-2E62D8D26546}" srcId="{9D67495B-2290-4EB4-84E3-21FC3397EC50}" destId="{84005957-E30A-41E9-BF64-C283BE5679AE}" srcOrd="0" destOrd="0" parTransId="{AC7E5B67-BFC9-473E-AB74-11E45B2FF24E}" sibTransId="{B2A8EDAE-6327-414B-8CDD-3CD22B298FDB}"/>
    <dgm:cxn modelId="{DE1BB14C-1E11-472C-991D-FF26AB6D7132}" type="presParOf" srcId="{8A62164B-6D06-4166-A0A9-29F36BF10CC0}" destId="{CCF15DD8-309D-458A-9B71-BA5B3FF94DD4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936D9C3-9978-4235-90D9-2EB5A4E5CF1E}">
      <dsp:nvSpPr>
        <dsp:cNvPr id="0" name=""/>
        <dsp:cNvSpPr/>
      </dsp:nvSpPr>
      <dsp:spPr>
        <a:xfrm>
          <a:off x="648050" y="0"/>
          <a:ext cx="7205745" cy="4687564"/>
        </a:xfrm>
        <a:prstGeom prst="rightArrow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CCD56C8-9376-41B2-A86E-1C0976407C4C}">
      <dsp:nvSpPr>
        <dsp:cNvPr id="0" name=""/>
        <dsp:cNvSpPr/>
      </dsp:nvSpPr>
      <dsp:spPr>
        <a:xfrm>
          <a:off x="4242" y="1406269"/>
          <a:ext cx="2040689" cy="187502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500" b="1" kern="1200" noProof="0" dirty="0">
              <a:solidFill>
                <a:schemeClr val="tx1"/>
              </a:solidFill>
            </a:rPr>
            <a:t>Lefel israddedig</a:t>
          </a:r>
          <a:r>
            <a:rPr lang="en-US" sz="1500" b="1" kern="1200" dirty="0"/>
            <a:t>: </a:t>
          </a:r>
          <a:r>
            <a:rPr lang="cy-GB" sz="1500" kern="1200" noProof="0" dirty="0"/>
            <a:t>ategu eich pwyntiau gyda ffynonellau priodol ac awdurdodol</a:t>
          </a:r>
        </a:p>
      </dsp:txBody>
      <dsp:txXfrm>
        <a:off x="95773" y="1497800"/>
        <a:ext cx="1857627" cy="1691964"/>
      </dsp:txXfrm>
    </dsp:sp>
    <dsp:sp modelId="{9214D6A5-614C-41A4-BBA3-9CA03FD7EFE1}">
      <dsp:nvSpPr>
        <dsp:cNvPr id="0" name=""/>
        <dsp:cNvSpPr/>
      </dsp:nvSpPr>
      <dsp:spPr>
        <a:xfrm>
          <a:off x="2146967" y="1406269"/>
          <a:ext cx="2040689" cy="187502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500" b="1" kern="1200" noProof="0" dirty="0">
              <a:solidFill>
                <a:schemeClr val="tx1"/>
              </a:solidFill>
            </a:rPr>
            <a:t>Lefel Meistr</a:t>
          </a:r>
          <a:r>
            <a:rPr lang="en-US" sz="1500" b="1" kern="1200" dirty="0">
              <a:solidFill>
                <a:schemeClr val="tx1"/>
              </a:solidFill>
            </a:rPr>
            <a:t>: </a:t>
          </a:r>
          <a:r>
            <a:rPr lang="cy-GB" sz="1500" kern="1200" noProof="0" dirty="0"/>
            <a:t>dangos eich bod yn deall sut mae gwybodaeth yn cael ei chreu</a:t>
          </a:r>
        </a:p>
      </dsp:txBody>
      <dsp:txXfrm>
        <a:off x="2238498" y="1497800"/>
        <a:ext cx="1857627" cy="1691964"/>
      </dsp:txXfrm>
    </dsp:sp>
    <dsp:sp modelId="{6ED4ACAC-2AAF-4382-A7AD-3963DBAB857D}">
      <dsp:nvSpPr>
        <dsp:cNvPr id="0" name=""/>
        <dsp:cNvSpPr/>
      </dsp:nvSpPr>
      <dsp:spPr>
        <a:xfrm>
          <a:off x="4289691" y="1406269"/>
          <a:ext cx="2040689" cy="187502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b="1" kern="1200" dirty="0">
              <a:solidFill>
                <a:schemeClr val="tx1"/>
              </a:solidFill>
            </a:rPr>
            <a:t>Lefel PhD: </a:t>
          </a:r>
          <a:r>
            <a:rPr lang="cy-GB" sz="1500" kern="1200" noProof="0" dirty="0"/>
            <a:t>dangos y gallwch greu gwybodaeth newydd, wreiddiol</a:t>
          </a:r>
        </a:p>
      </dsp:txBody>
      <dsp:txXfrm>
        <a:off x="4381222" y="1497800"/>
        <a:ext cx="1857627" cy="1691964"/>
      </dsp:txXfrm>
    </dsp:sp>
    <dsp:sp modelId="{D5C80EB4-4EAB-45CF-AAC4-1EF83B880254}">
      <dsp:nvSpPr>
        <dsp:cNvPr id="0" name=""/>
        <dsp:cNvSpPr/>
      </dsp:nvSpPr>
      <dsp:spPr>
        <a:xfrm>
          <a:off x="6432415" y="1406269"/>
          <a:ext cx="2040689" cy="187502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500" b="1" kern="1200" noProof="0" dirty="0">
              <a:solidFill>
                <a:schemeClr val="tx1"/>
              </a:solidFill>
            </a:rPr>
            <a:t>Academydd proffesiynol: </a:t>
          </a:r>
          <a:r>
            <a:rPr lang="cy-GB" sz="1500" kern="1200" noProof="0" dirty="0"/>
            <a:t>adolygu  cymheiriaid, adeiladu corff cydlynol o waith eich hun a sicrhau gwaith pobl eraill</a:t>
          </a:r>
        </a:p>
      </dsp:txBody>
      <dsp:txXfrm>
        <a:off x="6523946" y="1497800"/>
        <a:ext cx="1857627" cy="169196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936D9C3-9978-4235-90D9-2EB5A4E5CF1E}">
      <dsp:nvSpPr>
        <dsp:cNvPr id="0" name=""/>
        <dsp:cNvSpPr/>
      </dsp:nvSpPr>
      <dsp:spPr>
        <a:xfrm>
          <a:off x="648050" y="0"/>
          <a:ext cx="7205745" cy="4687564"/>
        </a:xfrm>
        <a:prstGeom prst="rightArrow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CCD56C8-9376-41B2-A86E-1C0976407C4C}">
      <dsp:nvSpPr>
        <dsp:cNvPr id="0" name=""/>
        <dsp:cNvSpPr/>
      </dsp:nvSpPr>
      <dsp:spPr>
        <a:xfrm>
          <a:off x="4242" y="1406269"/>
          <a:ext cx="2040689" cy="187502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 dirty="0">
              <a:solidFill>
                <a:schemeClr val="tx1"/>
              </a:solidFill>
            </a:rPr>
            <a:t>Undergraduate level</a:t>
          </a:r>
          <a:r>
            <a:rPr lang="en-US" sz="1600" b="1" kern="1200" dirty="0"/>
            <a:t>: </a:t>
          </a:r>
          <a:r>
            <a:rPr lang="en-US" sz="1600" kern="1200" dirty="0"/>
            <a:t>backing your points up with  appropriate, authoritative sources</a:t>
          </a:r>
          <a:endParaRPr lang="en-GB" sz="1600" kern="1200" dirty="0"/>
        </a:p>
      </dsp:txBody>
      <dsp:txXfrm>
        <a:off x="95773" y="1497800"/>
        <a:ext cx="1857627" cy="1691964"/>
      </dsp:txXfrm>
    </dsp:sp>
    <dsp:sp modelId="{9214D6A5-614C-41A4-BBA3-9CA03FD7EFE1}">
      <dsp:nvSpPr>
        <dsp:cNvPr id="0" name=""/>
        <dsp:cNvSpPr/>
      </dsp:nvSpPr>
      <dsp:spPr>
        <a:xfrm>
          <a:off x="2146967" y="1406269"/>
          <a:ext cx="2040689" cy="187502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 dirty="0">
              <a:solidFill>
                <a:schemeClr val="tx1"/>
              </a:solidFill>
            </a:rPr>
            <a:t>Masters Level: </a:t>
          </a:r>
          <a:r>
            <a:rPr lang="en-US" sz="1600" kern="1200" dirty="0"/>
            <a:t>demonstrating that you understand how knowledge is created</a:t>
          </a:r>
          <a:endParaRPr lang="en-GB" sz="1600" kern="1200" dirty="0"/>
        </a:p>
      </dsp:txBody>
      <dsp:txXfrm>
        <a:off x="2238498" y="1497800"/>
        <a:ext cx="1857627" cy="1691964"/>
      </dsp:txXfrm>
    </dsp:sp>
    <dsp:sp modelId="{6ED4ACAC-2AAF-4382-A7AD-3963DBAB857D}">
      <dsp:nvSpPr>
        <dsp:cNvPr id="0" name=""/>
        <dsp:cNvSpPr/>
      </dsp:nvSpPr>
      <dsp:spPr>
        <a:xfrm>
          <a:off x="4289691" y="1406269"/>
          <a:ext cx="2040689" cy="187502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 dirty="0">
              <a:solidFill>
                <a:schemeClr val="tx1"/>
              </a:solidFill>
            </a:rPr>
            <a:t>PhD Level: </a:t>
          </a:r>
          <a:r>
            <a:rPr lang="en-US" sz="1600" kern="1200" dirty="0"/>
            <a:t>demonstrating that you can create new, original knowledge</a:t>
          </a:r>
          <a:endParaRPr lang="en-GB" sz="1600" kern="1200" dirty="0"/>
        </a:p>
      </dsp:txBody>
      <dsp:txXfrm>
        <a:off x="4381222" y="1497800"/>
        <a:ext cx="1857627" cy="1691964"/>
      </dsp:txXfrm>
    </dsp:sp>
    <dsp:sp modelId="{D5C80EB4-4EAB-45CF-AAC4-1EF83B880254}">
      <dsp:nvSpPr>
        <dsp:cNvPr id="0" name=""/>
        <dsp:cNvSpPr/>
      </dsp:nvSpPr>
      <dsp:spPr>
        <a:xfrm>
          <a:off x="6432415" y="1406269"/>
          <a:ext cx="2040689" cy="187502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 dirty="0">
              <a:solidFill>
                <a:schemeClr val="tx1"/>
              </a:solidFill>
            </a:rPr>
            <a:t>Professional academic: </a:t>
          </a:r>
          <a:r>
            <a:rPr lang="en-US" sz="1600" kern="1200" dirty="0"/>
            <a:t>peer review, building a coherent body of work of your own and assuring others’ work</a:t>
          </a:r>
          <a:endParaRPr lang="en-GB" sz="1600" kern="1200" dirty="0"/>
        </a:p>
      </dsp:txBody>
      <dsp:txXfrm>
        <a:off x="6523946" y="1497800"/>
        <a:ext cx="1857627" cy="1691964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84A4D26-1972-4A5B-819E-8FB2CA2A9495}">
      <dsp:nvSpPr>
        <dsp:cNvPr id="0" name=""/>
        <dsp:cNvSpPr/>
      </dsp:nvSpPr>
      <dsp:spPr>
        <a:xfrm>
          <a:off x="0" y="156365"/>
          <a:ext cx="3867150" cy="3497130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6690" tIns="186690" rIns="186690" bIns="186690" numCol="1" spcCol="1270" anchor="ctr" anchorCtr="0">
          <a:noAutofit/>
        </a:bodyPr>
        <a:lstStyle/>
        <a:p>
          <a:pPr marL="0" lvl="0" indent="0" algn="l" defTabSz="2178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4900" kern="1200" noProof="0" dirty="0"/>
            <a:t>Pam mae mor bwysig ysgrifennu'n feirniadol?!</a:t>
          </a:r>
        </a:p>
      </dsp:txBody>
      <dsp:txXfrm>
        <a:off x="170716" y="327081"/>
        <a:ext cx="3525718" cy="3155698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D9BABFE-3919-4515-92AE-7210DBEB8B24}">
      <dsp:nvSpPr>
        <dsp:cNvPr id="0" name=""/>
        <dsp:cNvSpPr/>
      </dsp:nvSpPr>
      <dsp:spPr>
        <a:xfrm>
          <a:off x="0" y="49310"/>
          <a:ext cx="3867150" cy="37112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8120" tIns="198120" rIns="198120" bIns="198120" numCol="1" spcCol="1270" anchor="ctr" anchorCtr="0">
          <a:noAutofit/>
        </a:bodyPr>
        <a:lstStyle/>
        <a:p>
          <a:pPr marL="0" lvl="0" indent="0" algn="l" defTabSz="2311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200" kern="1200"/>
            <a:t>Why is it so important to write critically?! </a:t>
          </a:r>
        </a:p>
      </dsp:txBody>
      <dsp:txXfrm>
        <a:off x="181168" y="230478"/>
        <a:ext cx="3504814" cy="3348904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A3072B8-E5DB-4A4E-8CF9-2C1E53A3FDC6}">
      <dsp:nvSpPr>
        <dsp:cNvPr id="0" name=""/>
        <dsp:cNvSpPr/>
      </dsp:nvSpPr>
      <dsp:spPr>
        <a:xfrm>
          <a:off x="0" y="257755"/>
          <a:ext cx="4100264" cy="4427280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7640" tIns="167640" rIns="167640" bIns="167640" numCol="1" spcCol="1270" anchor="ctr" anchorCtr="0">
          <a:noAutofit/>
        </a:bodyPr>
        <a:lstStyle/>
        <a:p>
          <a:pPr marL="0" lvl="0" indent="0" algn="l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4400" kern="1200" noProof="0" dirty="0"/>
            <a:t>Beth byddech chi'n ei wneud i feddwl /darllen yn feirniadol Ysgrifennu</a:t>
          </a:r>
          <a:r>
            <a:rPr lang="en-GB" sz="4400" kern="1200" dirty="0"/>
            <a:t>?</a:t>
          </a:r>
        </a:p>
      </dsp:txBody>
      <dsp:txXfrm>
        <a:off x="200158" y="457913"/>
        <a:ext cx="3699948" cy="4026964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919C5CE-0D42-42BB-A978-B6394AE6BA77}">
      <dsp:nvSpPr>
        <dsp:cNvPr id="0" name=""/>
        <dsp:cNvSpPr/>
      </dsp:nvSpPr>
      <dsp:spPr>
        <a:xfrm>
          <a:off x="0" y="12853"/>
          <a:ext cx="3867148" cy="47010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6210" tIns="156210" rIns="156210" bIns="156210" numCol="1" spcCol="1270" anchor="ctr" anchorCtr="0">
          <a:noAutofit/>
        </a:bodyPr>
        <a:lstStyle/>
        <a:p>
          <a:pPr marL="0" lvl="0" indent="0" algn="l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100" kern="1200" dirty="0"/>
            <a:t>What would you do to engage in critical thinking / reading Writing? </a:t>
          </a:r>
        </a:p>
      </dsp:txBody>
      <dsp:txXfrm>
        <a:off x="188779" y="201632"/>
        <a:ext cx="3489590" cy="4323502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6C4DD0E-CCAF-4C69-AEB8-4689BEE0BE88}">
      <dsp:nvSpPr>
        <dsp:cNvPr id="0" name=""/>
        <dsp:cNvSpPr/>
      </dsp:nvSpPr>
      <dsp:spPr>
        <a:xfrm>
          <a:off x="0" y="39419"/>
          <a:ext cx="8496944" cy="9945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2500" kern="1200" noProof="0" dirty="0"/>
            <a:t>Wrth nodi'r syniadau, y themâu a'r </a:t>
          </a:r>
          <a:r>
            <a:rPr lang="cy-GB" sz="2500" kern="1200" noProof="0" dirty="0" err="1"/>
            <a:t>methodolegau</a:t>
          </a:r>
          <a:r>
            <a:rPr lang="cy-GB" sz="2500" kern="1200" noProof="0" dirty="0"/>
            <a:t> allweddol yn eich maes, mae'n bwysig meddwl yn feirniadol amdanynt</a:t>
          </a:r>
        </a:p>
      </dsp:txBody>
      <dsp:txXfrm>
        <a:off x="48547" y="87966"/>
        <a:ext cx="8399850" cy="897406"/>
      </dsp:txXfrm>
    </dsp:sp>
    <dsp:sp modelId="{6B2BCCE8-84ED-435D-9BDB-3890D8F9D770}">
      <dsp:nvSpPr>
        <dsp:cNvPr id="0" name=""/>
        <dsp:cNvSpPr/>
      </dsp:nvSpPr>
      <dsp:spPr>
        <a:xfrm>
          <a:off x="0" y="1105919"/>
          <a:ext cx="8496944" cy="9945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2500" kern="1200" noProof="0" dirty="0"/>
            <a:t>Bydd hyn yn caniatáu ichi nodi ‘bwlch’ yn y llenyddiaeth</a:t>
          </a:r>
        </a:p>
      </dsp:txBody>
      <dsp:txXfrm>
        <a:off x="48547" y="1154466"/>
        <a:ext cx="8399850" cy="897406"/>
      </dsp:txXfrm>
    </dsp:sp>
    <dsp:sp modelId="{1143EB44-163F-4BD0-9E68-C26A34AA9BD0}">
      <dsp:nvSpPr>
        <dsp:cNvPr id="0" name=""/>
        <dsp:cNvSpPr/>
      </dsp:nvSpPr>
      <dsp:spPr>
        <a:xfrm>
          <a:off x="0" y="2172419"/>
          <a:ext cx="8496944" cy="9945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2500" kern="1200" noProof="0" dirty="0"/>
            <a:t>Gofynnwch i </a:t>
          </a:r>
          <a:r>
            <a:rPr lang="cy-GB" sz="2500" kern="1200" noProof="0" dirty="0" err="1"/>
            <a:t>chi'ch</a:t>
          </a:r>
          <a:r>
            <a:rPr lang="cy-GB" sz="2500" kern="1200" noProof="0" dirty="0"/>
            <a:t> hun:</a:t>
          </a:r>
        </a:p>
      </dsp:txBody>
      <dsp:txXfrm>
        <a:off x="48547" y="2220966"/>
        <a:ext cx="8399850" cy="897406"/>
      </dsp:txXfrm>
    </dsp:sp>
    <dsp:sp modelId="{EB16901B-6DAE-40C7-BDB5-89CB990BB341}">
      <dsp:nvSpPr>
        <dsp:cNvPr id="0" name=""/>
        <dsp:cNvSpPr/>
      </dsp:nvSpPr>
      <dsp:spPr>
        <a:xfrm>
          <a:off x="0" y="3166919"/>
          <a:ext cx="8496944" cy="131962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9778" tIns="31750" rIns="177800" bIns="31750" numCol="1" spcCol="1270" anchor="t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cy-GB" sz="2000" kern="1200" noProof="0" dirty="0"/>
            <a:t>Beth yw cryfderau a gwendidau’r dadleuon hyn?</a:t>
          </a: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cy-GB" sz="2000" kern="1200" noProof="0" dirty="0"/>
            <a:t>Pa dystiolaeth sy'n ddiffygiol, yn amhendant neu'n gyfyngedig?</a:t>
          </a: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cy-GB" sz="2000" kern="1200" noProof="0" dirty="0"/>
            <a:t>Beth fyddwch chi'n ei ychwanegu at y pwnc? Beth fyddwch chi'n ei wneud yn wahanol? </a:t>
          </a:r>
        </a:p>
      </dsp:txBody>
      <dsp:txXfrm>
        <a:off x="0" y="3166919"/>
        <a:ext cx="8496944" cy="1319625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6C4DD0E-CCAF-4C69-AEB8-4689BEE0BE88}">
      <dsp:nvSpPr>
        <dsp:cNvPr id="0" name=""/>
        <dsp:cNvSpPr/>
      </dsp:nvSpPr>
      <dsp:spPr>
        <a:xfrm>
          <a:off x="0" y="111936"/>
          <a:ext cx="8496944" cy="10342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dirty="0"/>
            <a:t>When identifying the key ideas, themes and methodologies in your field, it is important to think critically about them</a:t>
          </a:r>
        </a:p>
      </dsp:txBody>
      <dsp:txXfrm>
        <a:off x="50489" y="162425"/>
        <a:ext cx="8395966" cy="933302"/>
      </dsp:txXfrm>
    </dsp:sp>
    <dsp:sp modelId="{6B2BCCE8-84ED-435D-9BDB-3890D8F9D770}">
      <dsp:nvSpPr>
        <dsp:cNvPr id="0" name=""/>
        <dsp:cNvSpPr/>
      </dsp:nvSpPr>
      <dsp:spPr>
        <a:xfrm>
          <a:off x="0" y="1221096"/>
          <a:ext cx="8496944" cy="10342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This will allow you to identify a ‘gap’ in the literature</a:t>
          </a:r>
        </a:p>
      </dsp:txBody>
      <dsp:txXfrm>
        <a:off x="50489" y="1271585"/>
        <a:ext cx="8395966" cy="933302"/>
      </dsp:txXfrm>
    </dsp:sp>
    <dsp:sp modelId="{1143EB44-163F-4BD0-9E68-C26A34AA9BD0}">
      <dsp:nvSpPr>
        <dsp:cNvPr id="0" name=""/>
        <dsp:cNvSpPr/>
      </dsp:nvSpPr>
      <dsp:spPr>
        <a:xfrm>
          <a:off x="0" y="2330256"/>
          <a:ext cx="8496944" cy="10342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Ask yourself:</a:t>
          </a:r>
        </a:p>
      </dsp:txBody>
      <dsp:txXfrm>
        <a:off x="50489" y="2380745"/>
        <a:ext cx="8395966" cy="933302"/>
      </dsp:txXfrm>
    </dsp:sp>
    <dsp:sp modelId="{EB16901B-6DAE-40C7-BDB5-89CB990BB341}">
      <dsp:nvSpPr>
        <dsp:cNvPr id="0" name=""/>
        <dsp:cNvSpPr/>
      </dsp:nvSpPr>
      <dsp:spPr>
        <a:xfrm>
          <a:off x="0" y="3364536"/>
          <a:ext cx="8496944" cy="10494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9778" tIns="33020" rIns="184912" bIns="33020" numCol="1" spcCol="1270" anchor="t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000" kern="1200" dirty="0"/>
            <a:t>What  are the strengths and weaknesses of these debates?</a:t>
          </a: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000" kern="1200" dirty="0"/>
            <a:t>What evidence is lacking, inconclusive or limited?</a:t>
          </a: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000" kern="1200"/>
            <a:t>What will you add to the topic? What will you do differently?</a:t>
          </a:r>
        </a:p>
      </dsp:txBody>
      <dsp:txXfrm>
        <a:off x="0" y="3364536"/>
        <a:ext cx="8496944" cy="1049490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079356D-52A8-4C1F-8359-FD17A12CEF31}">
      <dsp:nvSpPr>
        <dsp:cNvPr id="0" name=""/>
        <dsp:cNvSpPr/>
      </dsp:nvSpPr>
      <dsp:spPr>
        <a:xfrm>
          <a:off x="0" y="88694"/>
          <a:ext cx="8496944" cy="83422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2100" kern="1200" noProof="0" dirty="0"/>
            <a:t>Dechreuwch gyda throsolwg</a:t>
          </a:r>
        </a:p>
      </dsp:txBody>
      <dsp:txXfrm>
        <a:off x="40724" y="129418"/>
        <a:ext cx="8415496" cy="752780"/>
      </dsp:txXfrm>
    </dsp:sp>
    <dsp:sp modelId="{0756EAB0-368E-4C7E-B35F-2D1A161762D4}">
      <dsp:nvSpPr>
        <dsp:cNvPr id="0" name=""/>
        <dsp:cNvSpPr/>
      </dsp:nvSpPr>
      <dsp:spPr>
        <a:xfrm>
          <a:off x="0" y="951159"/>
          <a:ext cx="8496944" cy="83422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2100" kern="1200" noProof="0" dirty="0"/>
            <a:t>Penderfynwch ar egwyddorion trefniadol (themâu, tueddiadau, methodoleg, cronoleg, dadleuon - cyfuniad o rai o'r rhain fel arfer</a:t>
          </a:r>
          <a:r>
            <a:rPr lang="en-GB" sz="2100" kern="1200" dirty="0"/>
            <a:t>)</a:t>
          </a:r>
        </a:p>
      </dsp:txBody>
      <dsp:txXfrm>
        <a:off x="40724" y="991883"/>
        <a:ext cx="8415496" cy="752780"/>
      </dsp:txXfrm>
    </dsp:sp>
    <dsp:sp modelId="{011679E2-187F-4855-BC8C-598841E518BB}">
      <dsp:nvSpPr>
        <dsp:cNvPr id="0" name=""/>
        <dsp:cNvSpPr/>
      </dsp:nvSpPr>
      <dsp:spPr>
        <a:xfrm>
          <a:off x="0" y="1845867"/>
          <a:ext cx="8496944" cy="83422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2100" kern="1200" noProof="0" dirty="0"/>
            <a:t>Defnyddiwch benawdau ar gyfer y gwahanol adrannau o'r adolygiad</a:t>
          </a:r>
        </a:p>
      </dsp:txBody>
      <dsp:txXfrm>
        <a:off x="40724" y="1886591"/>
        <a:ext cx="8415496" cy="752780"/>
      </dsp:txXfrm>
    </dsp:sp>
    <dsp:sp modelId="{5CD88938-939D-4752-9B6B-E22911888370}">
      <dsp:nvSpPr>
        <dsp:cNvPr id="0" name=""/>
        <dsp:cNvSpPr/>
      </dsp:nvSpPr>
      <dsp:spPr>
        <a:xfrm>
          <a:off x="0" y="2752990"/>
          <a:ext cx="8496944" cy="83422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2100" kern="1200" noProof="0" dirty="0"/>
            <a:t>Darparwch arwyddbyst crynodol o ble mae eich dadl yn arwain</a:t>
          </a:r>
        </a:p>
      </dsp:txBody>
      <dsp:txXfrm>
        <a:off x="40724" y="2793714"/>
        <a:ext cx="8415496" cy="752780"/>
      </dsp:txXfrm>
    </dsp:sp>
    <dsp:sp modelId="{61A2429E-45BF-4A3F-9845-A69166973AEB}">
      <dsp:nvSpPr>
        <dsp:cNvPr id="0" name=""/>
        <dsp:cNvSpPr/>
      </dsp:nvSpPr>
      <dsp:spPr>
        <a:xfrm>
          <a:off x="0" y="3635283"/>
          <a:ext cx="8496944" cy="83422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2100" kern="1200" noProof="0" dirty="0"/>
            <a:t>Crynhowch eich adolygiad/amlygwch y ‘bwlch’ / eich syniadau mewn ymchwil</a:t>
          </a:r>
        </a:p>
      </dsp:txBody>
      <dsp:txXfrm>
        <a:off x="40724" y="3676007"/>
        <a:ext cx="8415496" cy="752780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079356D-52A8-4C1F-8359-FD17A12CEF31}">
      <dsp:nvSpPr>
        <dsp:cNvPr id="0" name=""/>
        <dsp:cNvSpPr/>
      </dsp:nvSpPr>
      <dsp:spPr>
        <a:xfrm>
          <a:off x="0" y="56450"/>
          <a:ext cx="8496944" cy="83422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Start with an overview</a:t>
          </a:r>
        </a:p>
      </dsp:txBody>
      <dsp:txXfrm>
        <a:off x="40724" y="97174"/>
        <a:ext cx="8415496" cy="752780"/>
      </dsp:txXfrm>
    </dsp:sp>
    <dsp:sp modelId="{0756EAB0-368E-4C7E-B35F-2D1A161762D4}">
      <dsp:nvSpPr>
        <dsp:cNvPr id="0" name=""/>
        <dsp:cNvSpPr/>
      </dsp:nvSpPr>
      <dsp:spPr>
        <a:xfrm>
          <a:off x="0" y="951159"/>
          <a:ext cx="8496944" cy="83422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Decide on organising principles </a:t>
          </a:r>
          <a:r>
            <a:rPr lang="en-GB" sz="2100" b="1" kern="1200" dirty="0"/>
            <a:t>(themes, </a:t>
          </a:r>
          <a:r>
            <a:rPr lang="en-GB" sz="2100" kern="1200" dirty="0"/>
            <a:t>trends, methodology, chronology, controversies – usually a combination of some of these)</a:t>
          </a:r>
        </a:p>
      </dsp:txBody>
      <dsp:txXfrm>
        <a:off x="40724" y="991883"/>
        <a:ext cx="8415496" cy="752780"/>
      </dsp:txXfrm>
    </dsp:sp>
    <dsp:sp modelId="{011679E2-187F-4855-BC8C-598841E518BB}">
      <dsp:nvSpPr>
        <dsp:cNvPr id="0" name=""/>
        <dsp:cNvSpPr/>
      </dsp:nvSpPr>
      <dsp:spPr>
        <a:xfrm>
          <a:off x="0" y="1845867"/>
          <a:ext cx="8496944" cy="83422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Use headings for the different sections of the review </a:t>
          </a:r>
        </a:p>
      </dsp:txBody>
      <dsp:txXfrm>
        <a:off x="40724" y="1886591"/>
        <a:ext cx="8415496" cy="752780"/>
      </dsp:txXfrm>
    </dsp:sp>
    <dsp:sp modelId="{5CD88938-939D-4752-9B6B-E22911888370}">
      <dsp:nvSpPr>
        <dsp:cNvPr id="0" name=""/>
        <dsp:cNvSpPr/>
      </dsp:nvSpPr>
      <dsp:spPr>
        <a:xfrm>
          <a:off x="0" y="2740575"/>
          <a:ext cx="8496944" cy="83422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Provide summative signposts of where your argument is leading</a:t>
          </a:r>
        </a:p>
      </dsp:txBody>
      <dsp:txXfrm>
        <a:off x="40724" y="2781299"/>
        <a:ext cx="8415496" cy="752780"/>
      </dsp:txXfrm>
    </dsp:sp>
    <dsp:sp modelId="{61A2429E-45BF-4A3F-9845-A69166973AEB}">
      <dsp:nvSpPr>
        <dsp:cNvPr id="0" name=""/>
        <dsp:cNvSpPr/>
      </dsp:nvSpPr>
      <dsp:spPr>
        <a:xfrm>
          <a:off x="0" y="3635283"/>
          <a:ext cx="8496944" cy="83422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Summarise your review/highlight ‘gap’ / your ideas in research</a:t>
          </a:r>
        </a:p>
      </dsp:txBody>
      <dsp:txXfrm>
        <a:off x="40724" y="3676007"/>
        <a:ext cx="8415496" cy="752780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B02BE42-1286-43E2-BDBF-24BF46BF3BBB}">
      <dsp:nvSpPr>
        <dsp:cNvPr id="0" name=""/>
        <dsp:cNvSpPr/>
      </dsp:nvSpPr>
      <dsp:spPr>
        <a:xfrm>
          <a:off x="0" y="93557"/>
          <a:ext cx="8040687" cy="6715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2800" b="1" kern="1200" noProof="0" dirty="0"/>
            <a:t>Syniadau ar gyfer ysgrifennu clir</a:t>
          </a:r>
          <a:r>
            <a:rPr lang="en-GB" sz="2800" b="1" kern="1200" dirty="0"/>
            <a:t>:</a:t>
          </a:r>
          <a:endParaRPr lang="en-GB" sz="2800" kern="1200" dirty="0"/>
        </a:p>
      </dsp:txBody>
      <dsp:txXfrm>
        <a:off x="32784" y="126341"/>
        <a:ext cx="7975119" cy="606012"/>
      </dsp:txXfrm>
    </dsp:sp>
    <dsp:sp modelId="{7CAC5FE8-7038-4D4C-BFFE-CE73048F5F47}">
      <dsp:nvSpPr>
        <dsp:cNvPr id="0" name=""/>
        <dsp:cNvSpPr/>
      </dsp:nvSpPr>
      <dsp:spPr>
        <a:xfrm>
          <a:off x="0" y="765138"/>
          <a:ext cx="8040687" cy="32457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5292" tIns="35560" rIns="199136" bIns="35560" numCol="1" spcCol="1270" anchor="t" anchorCtr="0">
          <a:noAutofit/>
        </a:bodyPr>
        <a:lstStyle/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cy-GB" sz="2200" kern="1200" noProof="0" dirty="0"/>
            <a:t>Cyflwyniad clir: trosolwg o'r pwnc, nod yr adolygiad a strwythur</a:t>
          </a:r>
        </a:p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cy-GB" sz="2200" kern="1200" noProof="0" dirty="0"/>
            <a:t>Strwythur paragraff clir</a:t>
          </a:r>
        </a:p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cy-GB" sz="2200" kern="1200" noProof="0" dirty="0"/>
            <a:t>Sicrhewch fod testun eich brawddeg yn glir</a:t>
          </a:r>
        </a:p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cy-GB" sz="2200" kern="1200" noProof="0" dirty="0"/>
            <a:t>Peidiwch â thybio gwybodaeth</a:t>
          </a:r>
        </a:p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cy-GB" sz="2200" kern="1200" noProof="0" dirty="0"/>
            <a:t>Sicrhewch fod terminoleg allweddol a syniadau anodd bob amser yn cael eu hesbonio'n drylwyr (gofynnwch i </a:t>
          </a:r>
          <a:r>
            <a:rPr lang="cy-GB" sz="2200" kern="1200" noProof="0" dirty="0" err="1"/>
            <a:t>chi'ch</a:t>
          </a:r>
          <a:r>
            <a:rPr lang="cy-GB" sz="2200" kern="1200" noProof="0" dirty="0"/>
            <a:t> hun: a yw'n gwneud synnwyr?)</a:t>
          </a:r>
        </a:p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cy-GB" sz="2200" kern="1200" noProof="0" dirty="0"/>
            <a:t>Byddwch yn wrthrychol ac yn gytbwys</a:t>
          </a:r>
        </a:p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cy-GB" sz="2200" kern="1200" noProof="0" dirty="0"/>
            <a:t>Defnyddiwch arwyddbyst i gyfeirio'r darllenydd</a:t>
          </a:r>
        </a:p>
      </dsp:txBody>
      <dsp:txXfrm>
        <a:off x="0" y="765138"/>
        <a:ext cx="8040687" cy="3245760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B02BE42-1286-43E2-BDBF-24BF46BF3BBB}">
      <dsp:nvSpPr>
        <dsp:cNvPr id="0" name=""/>
        <dsp:cNvSpPr/>
      </dsp:nvSpPr>
      <dsp:spPr>
        <a:xfrm>
          <a:off x="0" y="93557"/>
          <a:ext cx="8040687" cy="6715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b="1" kern="1200"/>
            <a:t>Tips for clear writing:</a:t>
          </a:r>
          <a:endParaRPr lang="en-GB" sz="2800" kern="1200"/>
        </a:p>
      </dsp:txBody>
      <dsp:txXfrm>
        <a:off x="32784" y="126341"/>
        <a:ext cx="7975119" cy="606012"/>
      </dsp:txXfrm>
    </dsp:sp>
    <dsp:sp modelId="{7CAC5FE8-7038-4D4C-BFFE-CE73048F5F47}">
      <dsp:nvSpPr>
        <dsp:cNvPr id="0" name=""/>
        <dsp:cNvSpPr/>
      </dsp:nvSpPr>
      <dsp:spPr>
        <a:xfrm>
          <a:off x="0" y="765138"/>
          <a:ext cx="8040687" cy="32457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5292" tIns="35560" rIns="199136" bIns="35560" numCol="1" spcCol="1270" anchor="t" anchorCtr="0">
          <a:noAutofit/>
        </a:bodyPr>
        <a:lstStyle/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200" kern="1200"/>
            <a:t>Clear introduction: overview of topic, aim of review and structure</a:t>
          </a:r>
        </a:p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200" kern="1200"/>
            <a:t>Clear paragraph structure </a:t>
          </a:r>
        </a:p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200" kern="1200"/>
            <a:t>Make sure the subject of your sentence is clear</a:t>
          </a:r>
        </a:p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200" kern="1200"/>
            <a:t>Don’t assume knowledge</a:t>
          </a:r>
        </a:p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200" kern="1200"/>
            <a:t>Make sure key terminology and difficult ideas are always explained thoroughly (ask your yourself: does it make sense?)</a:t>
          </a:r>
        </a:p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200" kern="1200"/>
            <a:t>Be objective and balanced</a:t>
          </a:r>
        </a:p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200" kern="1200"/>
            <a:t>Use signposts to orientate the reader</a:t>
          </a:r>
        </a:p>
      </dsp:txBody>
      <dsp:txXfrm>
        <a:off x="0" y="765138"/>
        <a:ext cx="8040687" cy="3245760"/>
      </dsp:txXfrm>
    </dsp:sp>
  </dsp:spTree>
</dsp:drawing>
</file>

<file path=ppt/diagrams/drawing1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2FF7E7C-AED9-4E9A-B610-F9BF27FE3AF7}">
      <dsp:nvSpPr>
        <dsp:cNvPr id="0" name=""/>
        <dsp:cNvSpPr/>
      </dsp:nvSpPr>
      <dsp:spPr>
        <a:xfrm>
          <a:off x="0" y="59781"/>
          <a:ext cx="8496944" cy="17596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3200" kern="1200" noProof="0" dirty="0"/>
            <a:t>Lle bo'n briodol, dechreuwch adrannau a pharagraffau gyda datganiad sy'n syntheseiddio neu'n dadansoddi, yn hytrach na disgrifio'n unig</a:t>
          </a:r>
        </a:p>
      </dsp:txBody>
      <dsp:txXfrm>
        <a:off x="85900" y="145681"/>
        <a:ext cx="8325144" cy="1587880"/>
      </dsp:txXfrm>
    </dsp:sp>
    <dsp:sp modelId="{7C554E87-E967-4A7C-8889-AAF155099907}">
      <dsp:nvSpPr>
        <dsp:cNvPr id="0" name=""/>
        <dsp:cNvSpPr/>
      </dsp:nvSpPr>
      <dsp:spPr>
        <a:xfrm>
          <a:off x="0" y="1911621"/>
          <a:ext cx="8496944" cy="17596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3200" kern="1200" noProof="0" dirty="0"/>
            <a:t>Defnyddiwch eiriau cyfeirio i ddangos sut mae testunau yn berthnasol i'w gilydd a hefyd beth yw eich barn amdanynt</a:t>
          </a:r>
        </a:p>
      </dsp:txBody>
      <dsp:txXfrm>
        <a:off x="85900" y="1997521"/>
        <a:ext cx="8325144" cy="1587880"/>
      </dsp:txXfrm>
    </dsp:sp>
    <dsp:sp modelId="{E385141E-9217-477E-8082-B9EA286564C2}">
      <dsp:nvSpPr>
        <dsp:cNvPr id="0" name=""/>
        <dsp:cNvSpPr/>
      </dsp:nvSpPr>
      <dsp:spPr>
        <a:xfrm>
          <a:off x="0" y="3671301"/>
          <a:ext cx="8496944" cy="7948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9778" tIns="40640" rIns="227584" bIns="40640" numCol="1" spcCol="1270" anchor="t" anchorCtr="0">
          <a:noAutofit/>
        </a:bodyPr>
        <a:lstStyle/>
        <a:p>
          <a:pPr marL="228600" lvl="1" indent="-228600" algn="l" defTabSz="11112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500" kern="1200" dirty="0" err="1"/>
            <a:t>e.e.</a:t>
          </a:r>
          <a:r>
            <a:rPr lang="en-GB" sz="2500" kern="1200" dirty="0"/>
            <a:t> </a:t>
          </a:r>
          <a:r>
            <a:rPr lang="cy-GB" sz="2500" kern="1200" noProof="0" dirty="0"/>
            <a:t>Fodd bynnag, eto, ar ben hynny, yn wir, yn yr un modd </a:t>
          </a:r>
          <a:r>
            <a:rPr lang="cy-GB" sz="2500" kern="1200" noProof="0" dirty="0" err="1"/>
            <a:t>etc</a:t>
          </a:r>
          <a:endParaRPr lang="cy-GB" sz="2500" kern="1200" noProof="0" dirty="0"/>
        </a:p>
      </dsp:txBody>
      <dsp:txXfrm>
        <a:off x="0" y="3671301"/>
        <a:ext cx="8496944" cy="794880"/>
      </dsp:txXfrm>
    </dsp:sp>
  </dsp:spTree>
</dsp:drawing>
</file>

<file path=ppt/diagrams/drawing1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2FF7E7C-AED9-4E9A-B610-F9BF27FE3AF7}">
      <dsp:nvSpPr>
        <dsp:cNvPr id="0" name=""/>
        <dsp:cNvSpPr/>
      </dsp:nvSpPr>
      <dsp:spPr>
        <a:xfrm>
          <a:off x="0" y="127551"/>
          <a:ext cx="8496944" cy="181467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Where appropriate, begin sections and paragraphs with a statement which synthesises or analyses, rather than just describe</a:t>
          </a:r>
        </a:p>
      </dsp:txBody>
      <dsp:txXfrm>
        <a:off x="88585" y="216136"/>
        <a:ext cx="8319774" cy="1637500"/>
      </dsp:txXfrm>
    </dsp:sp>
    <dsp:sp modelId="{7C554E87-E967-4A7C-8889-AAF155099907}">
      <dsp:nvSpPr>
        <dsp:cNvPr id="0" name=""/>
        <dsp:cNvSpPr/>
      </dsp:nvSpPr>
      <dsp:spPr>
        <a:xfrm>
          <a:off x="0" y="2037261"/>
          <a:ext cx="8496944" cy="181467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Use signposting words to demonstrate how texts relate to each other and also what you think of them</a:t>
          </a:r>
        </a:p>
      </dsp:txBody>
      <dsp:txXfrm>
        <a:off x="88585" y="2125846"/>
        <a:ext cx="8319774" cy="1637500"/>
      </dsp:txXfrm>
    </dsp:sp>
    <dsp:sp modelId="{E385141E-9217-477E-8082-B9EA286564C2}">
      <dsp:nvSpPr>
        <dsp:cNvPr id="0" name=""/>
        <dsp:cNvSpPr/>
      </dsp:nvSpPr>
      <dsp:spPr>
        <a:xfrm>
          <a:off x="0" y="3851931"/>
          <a:ext cx="8496944" cy="5464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9778" tIns="41910" rIns="234696" bIns="41910" numCol="1" spcCol="1270" anchor="t" anchorCtr="0">
          <a:noAutofit/>
        </a:bodyPr>
        <a:lstStyle/>
        <a:p>
          <a:pPr marL="228600" lvl="1" indent="-228600" algn="l" defTabSz="11557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600" kern="1200"/>
            <a:t>Eg. However, yet, moreover, indeed, similarly etc	</a:t>
          </a:r>
        </a:p>
      </dsp:txBody>
      <dsp:txXfrm>
        <a:off x="0" y="3851931"/>
        <a:ext cx="8496944" cy="546480"/>
      </dsp:txXfrm>
    </dsp:sp>
  </dsp:spTree>
</dsp:drawing>
</file>

<file path=ppt/diagrams/drawing1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0F39789-70D3-4815-9BCE-CECAD9EBF1ED}">
      <dsp:nvSpPr>
        <dsp:cNvPr id="0" name=""/>
        <dsp:cNvSpPr/>
      </dsp:nvSpPr>
      <dsp:spPr>
        <a:xfrm>
          <a:off x="0" y="25795"/>
          <a:ext cx="8496944" cy="93541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590" tIns="148590" rIns="148590" bIns="148590" numCol="1" spcCol="1270" anchor="ctr" anchorCtr="0">
          <a:noAutofit/>
        </a:bodyPr>
        <a:lstStyle/>
        <a:p>
          <a:pPr marL="0" lvl="0" indent="0" algn="l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3900" b="1" kern="1200" noProof="0" dirty="0"/>
            <a:t>Paragraff:</a:t>
          </a:r>
          <a:endParaRPr lang="cy-GB" sz="3900" kern="1200" noProof="0" dirty="0"/>
        </a:p>
      </dsp:txBody>
      <dsp:txXfrm>
        <a:off x="45663" y="71458"/>
        <a:ext cx="8405618" cy="844089"/>
      </dsp:txXfrm>
    </dsp:sp>
    <dsp:sp modelId="{EFF09ECA-7825-46C9-994F-0CF25885AEEF}">
      <dsp:nvSpPr>
        <dsp:cNvPr id="0" name=""/>
        <dsp:cNvSpPr/>
      </dsp:nvSpPr>
      <dsp:spPr>
        <a:xfrm>
          <a:off x="0" y="961210"/>
          <a:ext cx="8496944" cy="15742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9778" tIns="49530" rIns="277368" bIns="49530" numCol="1" spcCol="1270" anchor="t" anchorCtr="0">
          <a:noAutofit/>
        </a:bodyPr>
        <a:lstStyle/>
        <a:p>
          <a:pPr marL="285750" lvl="1" indent="-285750" algn="l" defTabSz="13335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cy-GB" sz="3000" kern="1200" noProof="0" dirty="0"/>
            <a:t>Brawddeg pwnc</a:t>
          </a:r>
        </a:p>
        <a:p>
          <a:pPr marL="285750" lvl="1" indent="-285750" algn="l" defTabSz="13335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cy-GB" sz="3000" kern="1200" noProof="0" dirty="0"/>
            <a:t>Trafod y pwnc</a:t>
          </a:r>
        </a:p>
        <a:p>
          <a:pPr marL="285750" lvl="1" indent="-285750" algn="l" defTabSz="13335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cy-GB" sz="3000" kern="1200" noProof="0" dirty="0"/>
            <a:t>Brawddeg cau</a:t>
          </a:r>
        </a:p>
      </dsp:txBody>
      <dsp:txXfrm>
        <a:off x="0" y="961210"/>
        <a:ext cx="8496944" cy="1574235"/>
      </dsp:txXfrm>
    </dsp:sp>
    <dsp:sp modelId="{E578AA56-2A3E-4B74-A46E-AA0B5A1B63F4}">
      <dsp:nvSpPr>
        <dsp:cNvPr id="0" name=""/>
        <dsp:cNvSpPr/>
      </dsp:nvSpPr>
      <dsp:spPr>
        <a:xfrm>
          <a:off x="0" y="2535445"/>
          <a:ext cx="8496944" cy="93541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590" tIns="148590" rIns="148590" bIns="148590" numCol="1" spcCol="1270" anchor="ctr" anchorCtr="0">
          <a:noAutofit/>
        </a:bodyPr>
        <a:lstStyle/>
        <a:p>
          <a:pPr marL="0" lvl="0" indent="0" algn="l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3900" b="1" kern="1200" noProof="0" dirty="0"/>
            <a:t>Cysylltiadau thematig a gramadegol</a:t>
          </a:r>
          <a:endParaRPr lang="cy-GB" sz="3900" kern="1200" noProof="0" dirty="0"/>
        </a:p>
      </dsp:txBody>
      <dsp:txXfrm>
        <a:off x="45663" y="2581108"/>
        <a:ext cx="8405618" cy="844089"/>
      </dsp:txXfrm>
    </dsp:sp>
    <dsp:sp modelId="{6A5A7A84-419F-4546-A68B-597557071D31}">
      <dsp:nvSpPr>
        <dsp:cNvPr id="0" name=""/>
        <dsp:cNvSpPr/>
      </dsp:nvSpPr>
      <dsp:spPr>
        <a:xfrm>
          <a:off x="0" y="3470860"/>
          <a:ext cx="8496944" cy="102930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9778" tIns="49530" rIns="277368" bIns="49530" numCol="1" spcCol="1270" anchor="t" anchorCtr="0">
          <a:noAutofit/>
        </a:bodyPr>
        <a:lstStyle/>
        <a:p>
          <a:pPr marL="285750" lvl="1" indent="-285750" algn="l" defTabSz="13335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cy-GB" sz="3000" kern="1200" noProof="0" dirty="0"/>
            <a:t>Dilyniant rhesymegol o’r naill baragraff i'r nesaf</a:t>
          </a:r>
        </a:p>
        <a:p>
          <a:pPr marL="285750" lvl="1" indent="-285750" algn="l" defTabSz="13335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cy-GB" sz="3000" kern="1200" noProof="0" dirty="0"/>
            <a:t>Dangoswch ddolenni yn eich iaith</a:t>
          </a:r>
        </a:p>
      </dsp:txBody>
      <dsp:txXfrm>
        <a:off x="0" y="3470860"/>
        <a:ext cx="8496944" cy="1029307"/>
      </dsp:txXfrm>
    </dsp:sp>
  </dsp:spTree>
</dsp:drawing>
</file>

<file path=ppt/diagrams/drawing1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0F39789-70D3-4815-9BCE-CECAD9EBF1ED}">
      <dsp:nvSpPr>
        <dsp:cNvPr id="0" name=""/>
        <dsp:cNvSpPr/>
      </dsp:nvSpPr>
      <dsp:spPr>
        <a:xfrm>
          <a:off x="0" y="130948"/>
          <a:ext cx="8496944" cy="88744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0970" tIns="140970" rIns="140970" bIns="140970" numCol="1" spcCol="1270" anchor="ctr" anchorCtr="0">
          <a:noAutofit/>
        </a:bodyPr>
        <a:lstStyle/>
        <a:p>
          <a:pPr marL="0" lvl="0" indent="0" algn="l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700" b="1" kern="1200"/>
            <a:t>Paragraph: </a:t>
          </a:r>
          <a:endParaRPr lang="en-GB" sz="3700" kern="1200"/>
        </a:p>
      </dsp:txBody>
      <dsp:txXfrm>
        <a:off x="43321" y="174269"/>
        <a:ext cx="8410302" cy="800803"/>
      </dsp:txXfrm>
    </dsp:sp>
    <dsp:sp modelId="{EFF09ECA-7825-46C9-994F-0CF25885AEEF}">
      <dsp:nvSpPr>
        <dsp:cNvPr id="0" name=""/>
        <dsp:cNvSpPr/>
      </dsp:nvSpPr>
      <dsp:spPr>
        <a:xfrm>
          <a:off x="0" y="1018394"/>
          <a:ext cx="8496944" cy="149350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9778" tIns="46990" rIns="263144" bIns="46990" numCol="1" spcCol="1270" anchor="t" anchorCtr="0">
          <a:noAutofit/>
        </a:bodyPr>
        <a:lstStyle/>
        <a:p>
          <a:pPr marL="285750" lvl="1" indent="-285750" algn="l" defTabSz="12890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900" kern="1200"/>
            <a:t>Topic sentence</a:t>
          </a:r>
        </a:p>
        <a:p>
          <a:pPr marL="285750" lvl="1" indent="-285750" algn="l" defTabSz="12890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900" kern="1200"/>
            <a:t>Discussion of topic</a:t>
          </a:r>
        </a:p>
        <a:p>
          <a:pPr marL="285750" lvl="1" indent="-285750" algn="l" defTabSz="12890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900" kern="1200"/>
            <a:t>Closing sentence</a:t>
          </a:r>
        </a:p>
      </dsp:txBody>
      <dsp:txXfrm>
        <a:off x="0" y="1018394"/>
        <a:ext cx="8496944" cy="1493505"/>
      </dsp:txXfrm>
    </dsp:sp>
    <dsp:sp modelId="{E578AA56-2A3E-4B74-A46E-AA0B5A1B63F4}">
      <dsp:nvSpPr>
        <dsp:cNvPr id="0" name=""/>
        <dsp:cNvSpPr/>
      </dsp:nvSpPr>
      <dsp:spPr>
        <a:xfrm>
          <a:off x="0" y="2511899"/>
          <a:ext cx="8496944" cy="88744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0970" tIns="140970" rIns="140970" bIns="140970" numCol="1" spcCol="1270" anchor="ctr" anchorCtr="0">
          <a:noAutofit/>
        </a:bodyPr>
        <a:lstStyle/>
        <a:p>
          <a:pPr marL="0" lvl="0" indent="0" algn="l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700" b="1" kern="1200"/>
            <a:t>Thematic and grammatical links</a:t>
          </a:r>
          <a:endParaRPr lang="en-GB" sz="3700" kern="1200"/>
        </a:p>
      </dsp:txBody>
      <dsp:txXfrm>
        <a:off x="43321" y="2555220"/>
        <a:ext cx="8410302" cy="800803"/>
      </dsp:txXfrm>
    </dsp:sp>
    <dsp:sp modelId="{6A5A7A84-419F-4546-A68B-597557071D31}">
      <dsp:nvSpPr>
        <dsp:cNvPr id="0" name=""/>
        <dsp:cNvSpPr/>
      </dsp:nvSpPr>
      <dsp:spPr>
        <a:xfrm>
          <a:off x="0" y="3399344"/>
          <a:ext cx="8496944" cy="9956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9778" tIns="46990" rIns="263144" bIns="46990" numCol="1" spcCol="1270" anchor="t" anchorCtr="0">
          <a:noAutofit/>
        </a:bodyPr>
        <a:lstStyle/>
        <a:p>
          <a:pPr marL="285750" lvl="1" indent="-285750" algn="l" defTabSz="12890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900" kern="1200"/>
            <a:t>Logical progression from one paragraph to the next</a:t>
          </a:r>
        </a:p>
        <a:p>
          <a:pPr marL="285750" lvl="1" indent="-285750" algn="l" defTabSz="12890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900" kern="1200"/>
            <a:t>Demonstrate links in your language</a:t>
          </a:r>
        </a:p>
      </dsp:txBody>
      <dsp:txXfrm>
        <a:off x="0" y="3399344"/>
        <a:ext cx="8496944" cy="995670"/>
      </dsp:txXfrm>
    </dsp:sp>
  </dsp:spTree>
</dsp:drawing>
</file>

<file path=ppt/diagrams/drawing1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8F607BD-8526-4695-8469-4A71DD10ACA5}">
      <dsp:nvSpPr>
        <dsp:cNvPr id="0" name=""/>
        <dsp:cNvSpPr/>
      </dsp:nvSpPr>
      <dsp:spPr>
        <a:xfrm>
          <a:off x="0" y="65420"/>
          <a:ext cx="8040687" cy="794503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2000" b="1" kern="1200" noProof="0" dirty="0"/>
            <a:t>Dau fath o ddyfyniad</a:t>
          </a:r>
          <a:r>
            <a:rPr lang="en-GB" sz="2000" b="1" kern="1200" dirty="0"/>
            <a:t>:</a:t>
          </a:r>
          <a:endParaRPr lang="en-GB" sz="2000" kern="1200" dirty="0"/>
        </a:p>
      </dsp:txBody>
      <dsp:txXfrm>
        <a:off x="38784" y="104204"/>
        <a:ext cx="7963119" cy="716935"/>
      </dsp:txXfrm>
    </dsp:sp>
    <dsp:sp modelId="{17347053-A517-4C89-A652-EE49100E251E}">
      <dsp:nvSpPr>
        <dsp:cNvPr id="0" name=""/>
        <dsp:cNvSpPr/>
      </dsp:nvSpPr>
      <dsp:spPr>
        <a:xfrm>
          <a:off x="0" y="917523"/>
          <a:ext cx="8040687" cy="794503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2000" b="1" kern="1200" noProof="0" dirty="0"/>
            <a:t>Hanfodol: Mae enw'r awdur yn ymddangos yn y frawddeg</a:t>
          </a:r>
          <a:r>
            <a:rPr lang="en-GB" sz="2000" b="1" kern="1200" dirty="0"/>
            <a:t>.</a:t>
          </a:r>
          <a:endParaRPr lang="en-GB" sz="2000" kern="1200" dirty="0"/>
        </a:p>
      </dsp:txBody>
      <dsp:txXfrm>
        <a:off x="38784" y="956307"/>
        <a:ext cx="7963119" cy="716935"/>
      </dsp:txXfrm>
    </dsp:sp>
    <dsp:sp modelId="{BF06C78F-6602-4F2E-8B06-06D52D5EBD60}">
      <dsp:nvSpPr>
        <dsp:cNvPr id="0" name=""/>
        <dsp:cNvSpPr/>
      </dsp:nvSpPr>
      <dsp:spPr>
        <a:xfrm>
          <a:off x="0" y="1712026"/>
          <a:ext cx="8040687" cy="724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5292" tIns="25400" rIns="142240" bIns="25400" numCol="1" spcCol="1270" anchor="t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cy-GB" sz="1600" kern="1200" noProof="0" dirty="0"/>
            <a:t>Enghraifft (system dyddiad awdur): Mae </a:t>
          </a:r>
          <a:r>
            <a:rPr lang="cy-GB" sz="1600" kern="1200" noProof="0" dirty="0" err="1"/>
            <a:t>Lillis</a:t>
          </a:r>
          <a:r>
            <a:rPr lang="cy-GB" sz="1600" kern="1200" noProof="0" dirty="0"/>
            <a:t> (2001) yn dadlau bod tiwtoriaid a myfyrwyr yn aml yn brin o wybodaeth benodol am y confensiynau sy'n llywodraethu llunio testunau academaidd</a:t>
          </a:r>
          <a:r>
            <a:rPr lang="en-GB" sz="1600" kern="1200" dirty="0"/>
            <a:t>.</a:t>
          </a:r>
        </a:p>
      </dsp:txBody>
      <dsp:txXfrm>
        <a:off x="0" y="1712026"/>
        <a:ext cx="8040687" cy="724500"/>
      </dsp:txXfrm>
    </dsp:sp>
    <dsp:sp modelId="{27F9F040-5214-4E6B-8CB7-84CA86820440}">
      <dsp:nvSpPr>
        <dsp:cNvPr id="0" name=""/>
        <dsp:cNvSpPr/>
      </dsp:nvSpPr>
      <dsp:spPr>
        <a:xfrm>
          <a:off x="0" y="2436526"/>
          <a:ext cx="8040687" cy="794503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2000" b="1" kern="1200" noProof="0" dirty="0"/>
            <a:t>Heb fod yn integrol:</a:t>
          </a:r>
          <a:r>
            <a:rPr lang="cy-GB" sz="2000" kern="1200" noProof="0" dirty="0"/>
            <a:t> Mae enw'r awdur yn ymddangos y tu allan i’r frawddeg</a:t>
          </a:r>
          <a:r>
            <a:rPr lang="en-GB" sz="2000" kern="1200" dirty="0"/>
            <a:t>. </a:t>
          </a:r>
        </a:p>
      </dsp:txBody>
      <dsp:txXfrm>
        <a:off x="38784" y="2475310"/>
        <a:ext cx="7963119" cy="716935"/>
      </dsp:txXfrm>
    </dsp:sp>
    <dsp:sp modelId="{7366A3C8-8A14-4EFE-BC45-05EA9E6D05FA}">
      <dsp:nvSpPr>
        <dsp:cNvPr id="0" name=""/>
        <dsp:cNvSpPr/>
      </dsp:nvSpPr>
      <dsp:spPr>
        <a:xfrm>
          <a:off x="0" y="3231029"/>
          <a:ext cx="8040687" cy="78659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5292" tIns="25400" rIns="142240" bIns="25400" numCol="1" spcCol="1270" anchor="t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cy-GB" sz="1600" kern="1200" noProof="0" dirty="0"/>
            <a:t>Enghraifft: Yn aml nid oes gan diwtoriaid a myfyrwyr wybodaeth benodol am y confensiynau sy'n llywodraethu’r gwaith o lunio testunau academaidd</a:t>
          </a:r>
          <a:r>
            <a:rPr lang="en-GB" sz="1600" kern="1200" dirty="0"/>
            <a:t> (Lillis, 2001).</a:t>
          </a:r>
        </a:p>
        <a:p>
          <a:pPr marL="342900" lvl="2" indent="-171450" algn="l" defTabSz="7112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endParaRPr lang="en-GB" sz="1600" kern="1200"/>
        </a:p>
      </dsp:txBody>
      <dsp:txXfrm>
        <a:off x="0" y="3231029"/>
        <a:ext cx="8040687" cy="786599"/>
      </dsp:txXfrm>
    </dsp:sp>
  </dsp:spTree>
</dsp:drawing>
</file>

<file path=ppt/diagrams/drawing1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8F607BD-8526-4695-8469-4A71DD10ACA5}">
      <dsp:nvSpPr>
        <dsp:cNvPr id="0" name=""/>
        <dsp:cNvSpPr/>
      </dsp:nvSpPr>
      <dsp:spPr>
        <a:xfrm>
          <a:off x="0" y="161649"/>
          <a:ext cx="8040687" cy="59962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b="1" kern="1200"/>
            <a:t>Two types of citations:</a:t>
          </a:r>
          <a:endParaRPr lang="en-GB" sz="2500" kern="1200"/>
        </a:p>
      </dsp:txBody>
      <dsp:txXfrm>
        <a:off x="29271" y="190920"/>
        <a:ext cx="7982145" cy="541083"/>
      </dsp:txXfrm>
    </dsp:sp>
    <dsp:sp modelId="{17347053-A517-4C89-A652-EE49100E251E}">
      <dsp:nvSpPr>
        <dsp:cNvPr id="0" name=""/>
        <dsp:cNvSpPr/>
      </dsp:nvSpPr>
      <dsp:spPr>
        <a:xfrm>
          <a:off x="0" y="833275"/>
          <a:ext cx="8040687" cy="59962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b="1" kern="1200"/>
            <a:t>Integral:</a:t>
          </a:r>
          <a:r>
            <a:rPr lang="en-GB" sz="2500" kern="1200"/>
            <a:t> The author’s name appears in the sentence. </a:t>
          </a:r>
        </a:p>
      </dsp:txBody>
      <dsp:txXfrm>
        <a:off x="29271" y="862546"/>
        <a:ext cx="7982145" cy="541083"/>
      </dsp:txXfrm>
    </dsp:sp>
    <dsp:sp modelId="{BF06C78F-6602-4F2E-8B06-06D52D5EBD60}">
      <dsp:nvSpPr>
        <dsp:cNvPr id="0" name=""/>
        <dsp:cNvSpPr/>
      </dsp:nvSpPr>
      <dsp:spPr>
        <a:xfrm>
          <a:off x="0" y="1432900"/>
          <a:ext cx="8040687" cy="90562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5292" tIns="31750" rIns="177800" bIns="31750" numCol="1" spcCol="1270" anchor="t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000" kern="1200"/>
            <a:t>Example (author-date system): Lillis (2001) argues that both tutors and students often lack explicit knowledge of the conventions governing the construction of academic texts.</a:t>
          </a:r>
        </a:p>
      </dsp:txBody>
      <dsp:txXfrm>
        <a:off x="0" y="1432900"/>
        <a:ext cx="8040687" cy="905625"/>
      </dsp:txXfrm>
    </dsp:sp>
    <dsp:sp modelId="{27F9F040-5214-4E6B-8CB7-84CA86820440}">
      <dsp:nvSpPr>
        <dsp:cNvPr id="0" name=""/>
        <dsp:cNvSpPr/>
      </dsp:nvSpPr>
      <dsp:spPr>
        <a:xfrm>
          <a:off x="0" y="2338525"/>
          <a:ext cx="8040687" cy="59962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b="1" kern="1200"/>
            <a:t>Non-integral:</a:t>
          </a:r>
          <a:r>
            <a:rPr lang="en-GB" sz="2500" kern="1200"/>
            <a:t> The author’s name appears outside sentence. </a:t>
          </a:r>
        </a:p>
      </dsp:txBody>
      <dsp:txXfrm>
        <a:off x="29271" y="2367796"/>
        <a:ext cx="7982145" cy="541083"/>
      </dsp:txXfrm>
    </dsp:sp>
    <dsp:sp modelId="{7366A3C8-8A14-4EFE-BC45-05EA9E6D05FA}">
      <dsp:nvSpPr>
        <dsp:cNvPr id="0" name=""/>
        <dsp:cNvSpPr/>
      </dsp:nvSpPr>
      <dsp:spPr>
        <a:xfrm>
          <a:off x="0" y="2938150"/>
          <a:ext cx="8040687" cy="9832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5292" tIns="31750" rIns="177800" bIns="31750" numCol="1" spcCol="1270" anchor="t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000" kern="1200"/>
            <a:t>Example: Both tutors and students often lack explicit knowledge of the conventions governing the construction of academic texts (Lillis, 2001).</a:t>
          </a:r>
        </a:p>
        <a:p>
          <a:pPr marL="457200" lvl="2" indent="-228600" algn="l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endParaRPr lang="en-GB" sz="2000" kern="1200"/>
        </a:p>
      </dsp:txBody>
      <dsp:txXfrm>
        <a:off x="0" y="2938150"/>
        <a:ext cx="8040687" cy="983250"/>
      </dsp:txXfrm>
    </dsp:sp>
  </dsp:spTree>
</dsp:drawing>
</file>

<file path=ppt/diagrams/drawing1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3C646BF-9C15-41E3-8C8E-8AB5CE5818BE}">
      <dsp:nvSpPr>
        <dsp:cNvPr id="0" name=""/>
        <dsp:cNvSpPr/>
      </dsp:nvSpPr>
      <dsp:spPr>
        <a:xfrm>
          <a:off x="0" y="64585"/>
          <a:ext cx="8040687" cy="11138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2800" b="1" kern="1200" noProof="0" dirty="0"/>
            <a:t>Llais pwy </a:t>
          </a:r>
          <a:r>
            <a:rPr lang="cy-GB" sz="2800" b="1" kern="1200" noProof="0" dirty="0" err="1"/>
            <a:t>syd</a:t>
          </a:r>
          <a:r>
            <a:rPr lang="cy-GB" sz="2800" b="1" kern="1200" noProof="0" dirty="0"/>
            <a:t> amlycaf – llais yr awdur neu’r awdur gwreiddiol</a:t>
          </a:r>
          <a:r>
            <a:rPr lang="en-GB" sz="2800" b="1" kern="1200" dirty="0"/>
            <a:t>?</a:t>
          </a:r>
          <a:endParaRPr lang="en-GB" sz="2800" kern="1200" dirty="0"/>
        </a:p>
      </dsp:txBody>
      <dsp:txXfrm>
        <a:off x="54373" y="118958"/>
        <a:ext cx="7931941" cy="1005094"/>
      </dsp:txXfrm>
    </dsp:sp>
    <dsp:sp modelId="{BAED8347-2FE2-4744-AEA5-A3AD05E2FF30}">
      <dsp:nvSpPr>
        <dsp:cNvPr id="0" name=""/>
        <dsp:cNvSpPr/>
      </dsp:nvSpPr>
      <dsp:spPr>
        <a:xfrm>
          <a:off x="0" y="1178425"/>
          <a:ext cx="8040687" cy="28400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5292" tIns="35560" rIns="199136" bIns="35560" numCol="1" spcCol="1270" anchor="t" anchorCtr="0">
          <a:noAutofit/>
        </a:bodyPr>
        <a:lstStyle/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cy-GB" sz="2200" kern="1200" noProof="0" dirty="0"/>
            <a:t>Mae'r lleuad wedi'i gwneud o gaws (</a:t>
          </a:r>
          <a:r>
            <a:rPr lang="cy-GB" sz="2200" kern="1200" noProof="0" dirty="0" err="1"/>
            <a:t>Brie</a:t>
          </a:r>
          <a:r>
            <a:rPr lang="cy-GB" sz="2200" kern="1200" noProof="0" dirty="0"/>
            <a:t> 1999).</a:t>
          </a:r>
        </a:p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cy-GB" sz="2200" kern="1200" noProof="0" dirty="0"/>
            <a:t>Mae </a:t>
          </a:r>
          <a:r>
            <a:rPr lang="cy-GB" sz="2200" kern="1200" noProof="0" dirty="0" err="1"/>
            <a:t>Brie</a:t>
          </a:r>
          <a:r>
            <a:rPr lang="cy-GB" sz="2200" kern="1200" noProof="0" dirty="0"/>
            <a:t> (1999) yn dadlau bod y lleuad wedi'i gwneud o gaws.</a:t>
          </a:r>
        </a:p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cy-GB" sz="2200" kern="1200" noProof="0" dirty="0"/>
            <a:t>Fel y mae </a:t>
          </a:r>
          <a:r>
            <a:rPr lang="cy-GB" sz="2200" kern="1200" noProof="0" dirty="0" err="1"/>
            <a:t>Brie</a:t>
          </a:r>
          <a:r>
            <a:rPr lang="cy-GB" sz="2200" kern="1200" noProof="0" dirty="0"/>
            <a:t> (1999) yn nodi, mae'r lleuad wedi'i gwneud o gaws.</a:t>
          </a:r>
        </a:p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cy-GB" sz="2200" kern="1200" noProof="0" dirty="0"/>
            <a:t>Yn ôl </a:t>
          </a:r>
          <a:r>
            <a:rPr lang="cy-GB" sz="2200" kern="1200" noProof="0" dirty="0" err="1"/>
            <a:t>Brie</a:t>
          </a:r>
          <a:r>
            <a:rPr lang="cy-GB" sz="2200" kern="1200" noProof="0" dirty="0"/>
            <a:t> (1999), mae'r lleuad wedi'i gwneud o gaws. Fodd bynnag, ….</a:t>
          </a:r>
        </a:p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cy-GB" sz="2200" kern="1200" noProof="0" dirty="0"/>
            <a:t>Mae </a:t>
          </a:r>
          <a:r>
            <a:rPr lang="cy-GB" sz="2200" kern="1200" noProof="0" dirty="0" err="1"/>
            <a:t>Brie</a:t>
          </a:r>
          <a:r>
            <a:rPr lang="cy-GB" sz="2200" kern="1200" noProof="0" dirty="0"/>
            <a:t> (1999) yn dadlau bod y lleuad wedi'i gwneud o gaws. Fodd bynnag</a:t>
          </a:r>
          <a:r>
            <a:rPr lang="en-GB" sz="2200" kern="1200" dirty="0"/>
            <a:t>, ….</a:t>
          </a:r>
        </a:p>
      </dsp:txBody>
      <dsp:txXfrm>
        <a:off x="0" y="1178425"/>
        <a:ext cx="8040687" cy="2840040"/>
      </dsp:txXfrm>
    </dsp:sp>
  </dsp:spTree>
</dsp:drawing>
</file>

<file path=ppt/diagrams/drawing2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3C646BF-9C15-41E3-8C8E-8AB5CE5818BE}">
      <dsp:nvSpPr>
        <dsp:cNvPr id="0" name=""/>
        <dsp:cNvSpPr/>
      </dsp:nvSpPr>
      <dsp:spPr>
        <a:xfrm>
          <a:off x="0" y="45280"/>
          <a:ext cx="8040687" cy="123317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b="1" kern="1200"/>
            <a:t>Whose voice is dominant  - the writer’s or the original author’s?</a:t>
          </a:r>
          <a:endParaRPr lang="en-GB" sz="3100" kern="1200"/>
        </a:p>
      </dsp:txBody>
      <dsp:txXfrm>
        <a:off x="60199" y="105479"/>
        <a:ext cx="7920289" cy="1112781"/>
      </dsp:txXfrm>
    </dsp:sp>
    <dsp:sp modelId="{BAED8347-2FE2-4744-AEA5-A3AD05E2FF30}">
      <dsp:nvSpPr>
        <dsp:cNvPr id="0" name=""/>
        <dsp:cNvSpPr/>
      </dsp:nvSpPr>
      <dsp:spPr>
        <a:xfrm>
          <a:off x="0" y="1278460"/>
          <a:ext cx="8040687" cy="27593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5292" tIns="39370" rIns="220472" bIns="39370" numCol="1" spcCol="1270" anchor="t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400" kern="1200"/>
            <a:t>The moon is made of cheese (Brie 1999).</a:t>
          </a: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400" kern="1200"/>
            <a:t>Brie (1999) argues that the moon is made of cheese.</a:t>
          </a: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400" kern="1200"/>
            <a:t>As Brie (1999) points out, the moon is made of cheese.</a:t>
          </a: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400" kern="1200"/>
            <a:t>According to Brie (1999), the moon is made of cheese. However, ….</a:t>
          </a: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400" kern="1200" dirty="0"/>
            <a:t>Brie (1999) argues that the moon is made of cheese. However, ….</a:t>
          </a:r>
        </a:p>
      </dsp:txBody>
      <dsp:txXfrm>
        <a:off x="0" y="1278460"/>
        <a:ext cx="8040687" cy="2759309"/>
      </dsp:txXfrm>
    </dsp:sp>
  </dsp:spTree>
</dsp:drawing>
</file>

<file path=ppt/diagrams/drawing2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09ABB1C-246E-4771-8AD2-BE8258297449}">
      <dsp:nvSpPr>
        <dsp:cNvPr id="0" name=""/>
        <dsp:cNvSpPr/>
      </dsp:nvSpPr>
      <dsp:spPr>
        <a:xfrm>
          <a:off x="0" y="11181"/>
          <a:ext cx="8496944" cy="14320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3600" kern="1200" noProof="0" dirty="0"/>
            <a:t>Pa gwestiynau na allech chi eu hateb yn stori eich adolygiad llenyddiaeth</a:t>
          </a:r>
          <a:r>
            <a:rPr lang="en-GB" sz="3600" kern="1200" dirty="0"/>
            <a:t>?</a:t>
          </a:r>
        </a:p>
      </dsp:txBody>
      <dsp:txXfrm>
        <a:off x="69908" y="81089"/>
        <a:ext cx="8357128" cy="1292264"/>
      </dsp:txXfrm>
    </dsp:sp>
    <dsp:sp modelId="{AE49442A-24B5-47C3-8D0C-AE77A48DB6E6}">
      <dsp:nvSpPr>
        <dsp:cNvPr id="0" name=""/>
        <dsp:cNvSpPr/>
      </dsp:nvSpPr>
      <dsp:spPr>
        <a:xfrm>
          <a:off x="0" y="1546941"/>
          <a:ext cx="8496944" cy="14320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3600" kern="1200" noProof="0" dirty="0"/>
            <a:t>Beth dydych chi ddim yn ei wybod (eto!) am eich maes</a:t>
          </a:r>
          <a:r>
            <a:rPr lang="en-GB" sz="3600" kern="1200" dirty="0"/>
            <a:t>?</a:t>
          </a:r>
        </a:p>
      </dsp:txBody>
      <dsp:txXfrm>
        <a:off x="69908" y="1616849"/>
        <a:ext cx="8357128" cy="1292264"/>
      </dsp:txXfrm>
    </dsp:sp>
    <dsp:sp modelId="{71F27034-AF63-4842-9133-A9FB03098513}">
      <dsp:nvSpPr>
        <dsp:cNvPr id="0" name=""/>
        <dsp:cNvSpPr/>
      </dsp:nvSpPr>
      <dsp:spPr>
        <a:xfrm>
          <a:off x="0" y="3082701"/>
          <a:ext cx="8496944" cy="14320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3600" kern="1200" noProof="0" dirty="0"/>
            <a:t>Defnyddiwch hwn i symud ymlaen</a:t>
          </a:r>
          <a:r>
            <a:rPr lang="en-GB" sz="3600" kern="1200" dirty="0"/>
            <a:t>!</a:t>
          </a:r>
        </a:p>
      </dsp:txBody>
      <dsp:txXfrm>
        <a:off x="69908" y="3152609"/>
        <a:ext cx="8357128" cy="1292264"/>
      </dsp:txXfrm>
    </dsp:sp>
  </dsp:spTree>
</dsp:drawing>
</file>

<file path=ppt/diagrams/drawing2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09ABB1C-246E-4771-8AD2-BE8258297449}">
      <dsp:nvSpPr>
        <dsp:cNvPr id="0" name=""/>
        <dsp:cNvSpPr/>
      </dsp:nvSpPr>
      <dsp:spPr>
        <a:xfrm>
          <a:off x="0" y="11181"/>
          <a:ext cx="8496944" cy="14320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/>
            <a:t>What questions couldn’t you answer in your literature review story?</a:t>
          </a:r>
        </a:p>
      </dsp:txBody>
      <dsp:txXfrm>
        <a:off x="69908" y="81089"/>
        <a:ext cx="8357128" cy="1292264"/>
      </dsp:txXfrm>
    </dsp:sp>
    <dsp:sp modelId="{AE49442A-24B5-47C3-8D0C-AE77A48DB6E6}">
      <dsp:nvSpPr>
        <dsp:cNvPr id="0" name=""/>
        <dsp:cNvSpPr/>
      </dsp:nvSpPr>
      <dsp:spPr>
        <a:xfrm>
          <a:off x="0" y="1546941"/>
          <a:ext cx="8496944" cy="14320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/>
            <a:t>What don’t you know (yet!) about your field?</a:t>
          </a:r>
        </a:p>
      </dsp:txBody>
      <dsp:txXfrm>
        <a:off x="69908" y="1616849"/>
        <a:ext cx="8357128" cy="1292264"/>
      </dsp:txXfrm>
    </dsp:sp>
    <dsp:sp modelId="{71F27034-AF63-4842-9133-A9FB03098513}">
      <dsp:nvSpPr>
        <dsp:cNvPr id="0" name=""/>
        <dsp:cNvSpPr/>
      </dsp:nvSpPr>
      <dsp:spPr>
        <a:xfrm>
          <a:off x="0" y="3082701"/>
          <a:ext cx="8496944" cy="14320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/>
            <a:t>Use this to move forward!</a:t>
          </a:r>
        </a:p>
      </dsp:txBody>
      <dsp:txXfrm>
        <a:off x="69908" y="3152609"/>
        <a:ext cx="8357128" cy="1292264"/>
      </dsp:txXfrm>
    </dsp:sp>
  </dsp:spTree>
</dsp:drawing>
</file>

<file path=ppt/diagrams/drawing2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29EA67C-E054-44C9-A94F-4AA95CFB97A0}">
      <dsp:nvSpPr>
        <dsp:cNvPr id="0" name=""/>
        <dsp:cNvSpPr/>
      </dsp:nvSpPr>
      <dsp:spPr>
        <a:xfrm>
          <a:off x="0" y="720080"/>
          <a:ext cx="6894512" cy="159776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marL="0" lvl="0" indent="0" algn="l" defTabSz="1778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000" kern="1200" dirty="0"/>
            <a:t>Read reviews in prestigious journals in your field</a:t>
          </a:r>
        </a:p>
      </dsp:txBody>
      <dsp:txXfrm>
        <a:off x="77997" y="798077"/>
        <a:ext cx="6738518" cy="1441774"/>
      </dsp:txXfrm>
    </dsp:sp>
  </dsp:spTree>
</dsp:drawing>
</file>

<file path=ppt/diagrams/drawing2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CF15DD8-309D-458A-9B71-BA5B3FF94DD4}">
      <dsp:nvSpPr>
        <dsp:cNvPr id="0" name=""/>
        <dsp:cNvSpPr/>
      </dsp:nvSpPr>
      <dsp:spPr>
        <a:xfrm>
          <a:off x="0" y="36584"/>
          <a:ext cx="7056784" cy="19796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3600" kern="1200" noProof="0" dirty="0"/>
            <a:t>Darllenwch adolygiadau mewn cyfnodolion mawreddog yn eich maes</a:t>
          </a:r>
        </a:p>
      </dsp:txBody>
      <dsp:txXfrm>
        <a:off x="96638" y="133222"/>
        <a:ext cx="6863508" cy="178636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Process9">
  <dgm:title val=""/>
  <dgm:desc val=""/>
  <dgm:catLst>
    <dgm:cat type="process" pri="5000"/>
    <dgm:cat type="convert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CompostProcess">
    <dgm:varLst>
      <dgm:dir/>
      <dgm:resizeHandles val="exact"/>
    </dgm:varLst>
    <dgm:alg type="composite">
      <dgm:param type="horzAlign" val="ctr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arrow" refType="w" fact="0.85"/>
      <dgm:constr type="h" for="ch" forName="arrow" refType="h"/>
      <dgm:constr type="ctrX" for="ch" forName="arrow" refType="w" fact="0.5"/>
      <dgm:constr type="ctrY" for="ch" forName="arrow" refType="h" fact="0.5"/>
      <dgm:constr type="w" for="ch" forName="linearProcess" refType="w"/>
      <dgm:constr type="h" for="ch" forName="linearProcess" refType="h" fact="0.4"/>
      <dgm:constr type="ctrX" for="ch" forName="linearProcess" refType="w" fact="0.5"/>
      <dgm:constr type="ctrY" for="ch" forName="linearProcess" refType="h" fact="0.5"/>
    </dgm:constrLst>
    <dgm:ruleLst/>
    <dgm:layoutNode name="arrow" styleLbl="bgShp">
      <dgm:alg type="sp"/>
      <dgm:choose name="Name0">
        <dgm:if name="Name1" func="var" arg="dir" op="equ" val="norm">
          <dgm:shape xmlns:r="http://schemas.openxmlformats.org/officeDocument/2006/relationships" type="rightArrow" r:blip="">
            <dgm:adjLst/>
          </dgm:shape>
        </dgm:if>
        <dgm:else name="Name2">
          <dgm:shape xmlns:r="http://schemas.openxmlformats.org/officeDocument/2006/relationships" type="leftArrow" r:blip="">
            <dgm:adjLst/>
          </dgm:shape>
        </dgm:else>
      </dgm:choose>
      <dgm:presOf/>
      <dgm:constrLst/>
      <dgm:ruleLst/>
    </dgm:layoutNode>
    <dgm:layoutNode name="linearProcess">
      <dgm:choose name="Name3">
        <dgm:if name="Name4" func="var" arg="dir" op="equ" val="norm">
          <dgm:alg type="lin"/>
        </dgm:if>
        <dgm:else name="Name5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userA" for="ch" ptType="node" refType="w"/>
        <dgm:constr type="h" for="ch" ptType="node" refType="h"/>
        <dgm:constr type="w" for="ch" ptType="node" op="equ"/>
        <dgm:constr type="w" for="ch" forName="sibTrans" refType="w" fact="0.05"/>
        <dgm:constr type="primFontSz" for="ch" ptType="node" op="equ" val="65"/>
      </dgm:constrLst>
      <dgm:ruleLst/>
      <dgm:forEach name="Name6" axis="ch" ptType="node">
        <dgm:layoutNode name="textNode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desOrSelf" ptType="node"/>
          <dgm:constrLst>
            <dgm:constr type="userA"/>
            <dgm:constr type="w" refType="userA" fact="0.3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w" val="NaN" fact="1" max="NaN"/>
            <dgm:rule type="primFontSz" val="5" fact="NaN" max="NaN"/>
          </dgm:ruleLst>
        </dgm:layoutNode>
        <dgm:forEach name="Name7" axis="followSib" ptType="sibTrans" cnt="1">
          <dgm:layoutNode name="sibTran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</dgm:forEach>
    </dgm:layoutNod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Process9">
  <dgm:title val=""/>
  <dgm:desc val=""/>
  <dgm:catLst>
    <dgm:cat type="process" pri="5000"/>
    <dgm:cat type="convert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CompostProcess">
    <dgm:varLst>
      <dgm:dir/>
      <dgm:resizeHandles val="exact"/>
    </dgm:varLst>
    <dgm:alg type="composite">
      <dgm:param type="horzAlign" val="ctr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arrow" refType="w" fact="0.85"/>
      <dgm:constr type="h" for="ch" forName="arrow" refType="h"/>
      <dgm:constr type="ctrX" for="ch" forName="arrow" refType="w" fact="0.5"/>
      <dgm:constr type="ctrY" for="ch" forName="arrow" refType="h" fact="0.5"/>
      <dgm:constr type="w" for="ch" forName="linearProcess" refType="w"/>
      <dgm:constr type="h" for="ch" forName="linearProcess" refType="h" fact="0.4"/>
      <dgm:constr type="ctrX" for="ch" forName="linearProcess" refType="w" fact="0.5"/>
      <dgm:constr type="ctrY" for="ch" forName="linearProcess" refType="h" fact="0.5"/>
    </dgm:constrLst>
    <dgm:ruleLst/>
    <dgm:layoutNode name="arrow" styleLbl="bgShp">
      <dgm:alg type="sp"/>
      <dgm:choose name="Name0">
        <dgm:if name="Name1" func="var" arg="dir" op="equ" val="norm">
          <dgm:shape xmlns:r="http://schemas.openxmlformats.org/officeDocument/2006/relationships" type="rightArrow" r:blip="">
            <dgm:adjLst/>
          </dgm:shape>
        </dgm:if>
        <dgm:else name="Name2">
          <dgm:shape xmlns:r="http://schemas.openxmlformats.org/officeDocument/2006/relationships" type="leftArrow" r:blip="">
            <dgm:adjLst/>
          </dgm:shape>
        </dgm:else>
      </dgm:choose>
      <dgm:presOf/>
      <dgm:constrLst/>
      <dgm:ruleLst/>
    </dgm:layoutNode>
    <dgm:layoutNode name="linearProcess">
      <dgm:choose name="Name3">
        <dgm:if name="Name4" func="var" arg="dir" op="equ" val="norm">
          <dgm:alg type="lin"/>
        </dgm:if>
        <dgm:else name="Name5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userA" for="ch" ptType="node" refType="w"/>
        <dgm:constr type="h" for="ch" ptType="node" refType="h"/>
        <dgm:constr type="w" for="ch" ptType="node" op="equ"/>
        <dgm:constr type="w" for="ch" forName="sibTrans" refType="w" fact="0.05"/>
        <dgm:constr type="primFontSz" for="ch" ptType="node" op="equ" val="65"/>
      </dgm:constrLst>
      <dgm:ruleLst/>
      <dgm:forEach name="Name6" axis="ch" ptType="node">
        <dgm:layoutNode name="textNode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desOrSelf" ptType="node"/>
          <dgm:constrLst>
            <dgm:constr type="userA"/>
            <dgm:constr type="w" refType="userA" fact="0.3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w" val="NaN" fact="1" max="NaN"/>
            <dgm:rule type="primFontSz" val="5" fact="NaN" max="NaN"/>
          </dgm:ruleLst>
        </dgm:layoutNode>
        <dgm:forEach name="Name7" axis="followSib" ptType="sibTrans" cnt="1">
          <dgm:layoutNode name="sibTran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</dgm:forEach>
    </dgm:layoutNod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7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8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9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0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08/04/2025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E58E99-CF8B-414D-9067-42EFA2661A0F}" type="datetimeFigureOut">
              <a:rPr lang="en-GB" smtClean="0"/>
              <a:t>08/04/2025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C73400D-1125-4CCE-9DC0-5877F373F2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401625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258730-AE93-FF0E-710A-F58BDEA4B57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5C8CAC4-FE14-692D-39DD-E8D37A7D6F9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388987229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2592FF-730A-3ACC-F2C1-FD23CD86FD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D8554D-302E-6091-A417-1F656929E8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364089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37995340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FDA8D8-3E08-E825-EEC7-DA6D9D83E5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8770BF-58AF-3C36-FB4C-29139C11C43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380986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B631763-20BB-AD5E-505E-1B10D5D9BDB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380986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01063966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ABAB3A-AB48-2E71-E045-5905840D90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4D3FA62-806F-8FBE-B4E4-05253FC077E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B42DAB3-9F42-9E68-2677-7F1BCD9DBCC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08071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D676026-1C42-780C-0DA1-36F0677FB4C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1FD8196-3603-CBCC-3637-B437E1B8CB5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08071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3767391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32A9CC-E3FD-E6D5-35FF-D4EBDDABB6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F3A581-13D0-8570-8E69-9821B85D70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457201"/>
            <a:ext cx="4629150" cy="540385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0F2BCBE-6ED5-3286-7E74-9AE28B2A2E7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21288115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D3CEE0-7BAA-340E-518E-5EC828F3BB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2AE6492-A546-CC16-D9B7-B3125889A40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457199"/>
            <a:ext cx="4629150" cy="5403851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DA98CA9-D03F-6D93-BD5E-2BAE75F0991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48544337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08/04/2025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372498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08/04/2025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024108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theme" Target="../theme/theme1.xml"/></Relationships>
</file>

<file path=ppt/slideMasters/_rels/slideMaster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theme" Target="../theme/theme2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10" Type="http://schemas.openxmlformats.org/officeDocument/2006/relationships/image" Target="../media/image3.png"/><Relationship Id="rId4" Type="http://schemas.openxmlformats.org/officeDocument/2006/relationships/slideLayout" Target="../slideLayouts/slideLayout4.xml"/><Relationship Id="rId9" Type="http://schemas.openxmlformats.org/officeDocument/2006/relationships/theme" Target="../theme/theme3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-up of a brochure&#10;&#10;Description automatically generated with low confidence">
            <a:extLst>
              <a:ext uri="{FF2B5EF4-FFF2-40B4-BE49-F238E27FC236}">
                <a16:creationId xmlns:a16="http://schemas.microsoft.com/office/drawing/2014/main" id="{70687FFB-C9C8-95F0-A402-046B0732843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83172648"/>
      </p:ext>
    </p:extLst>
  </p:cSld>
  <p:clrMap bg1="lt1" tx1="dk1" bg2="lt2" tx2="dk2" accent1="accent1" accent2="accent2" accent3="accent3" accent4="accent4" accent5="accent5" accent6="accent6" hlink="hlink" folHlink="folHlink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, screenshot, graphic design, font&#10;&#10;Description automatically generated">
            <a:extLst>
              <a:ext uri="{FF2B5EF4-FFF2-40B4-BE49-F238E27FC236}">
                <a16:creationId xmlns:a16="http://schemas.microsoft.com/office/drawing/2014/main" id="{D259B7C1-A8D7-F339-5012-17BB3E13611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63038449"/>
      </p:ext>
    </p:extLst>
  </p:cSld>
  <p:clrMap bg1="lt1" tx1="dk1" bg2="lt2" tx2="dk2" accent1="accent1" accent2="accent2" accent3="accent3" accent4="accent4" accent5="accent5" accent6="accent6" hlink="hlink" folHlink="folHlink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0D12B95-E5E9-0A88-2236-8231CA4F88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1E218A4-832E-EF8D-0DFA-D359DCE4D90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58DF01-6422-7867-AD66-61635F4058B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755CD24-C473-2E4F-9AE6-964E15D7F65F}" type="datetimeFigureOut">
              <a:rPr lang="en-US" smtClean="0"/>
              <a:t>4/8/2025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27AB7A4-DB46-D777-91C4-92DB57F6145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7AD2823-7223-BDB7-2635-F1184CC9FD3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7302E44-E074-904B-9870-14DEF89A79BD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 descr="A picture containing text, screenshot, businesscard, design&#10;&#10;Description automatically generated">
            <a:extLst>
              <a:ext uri="{FF2B5EF4-FFF2-40B4-BE49-F238E27FC236}">
                <a16:creationId xmlns:a16="http://schemas.microsoft.com/office/drawing/2014/main" id="{22DAAF22-B42F-17F3-6C35-7E6E3C1B7110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2630188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683" r:id="rId2"/>
    <p:sldLayoutId id="2147483684" r:id="rId3"/>
    <p:sldLayoutId id="2147483685" r:id="rId4"/>
    <p:sldLayoutId id="2147483686" r:id="rId5"/>
    <p:sldLayoutId id="2147483687" r:id="rId6"/>
    <p:sldLayoutId id="2147483724" r:id="rId7"/>
    <p:sldLayoutId id="2147483725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4.xml"/><Relationship Id="rId3" Type="http://schemas.openxmlformats.org/officeDocument/2006/relationships/diagramLayout" Target="../diagrams/layout3.xml"/><Relationship Id="rId7" Type="http://schemas.openxmlformats.org/officeDocument/2006/relationships/diagramData" Target="../diagrams/data4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3.xml"/><Relationship Id="rId6" Type="http://schemas.microsoft.com/office/2007/relationships/diagramDrawing" Target="../diagrams/drawing3.xml"/><Relationship Id="rId11" Type="http://schemas.microsoft.com/office/2007/relationships/diagramDrawing" Target="../diagrams/drawing4.xml"/><Relationship Id="rId5" Type="http://schemas.openxmlformats.org/officeDocument/2006/relationships/diagramColors" Target="../diagrams/colors3.xml"/><Relationship Id="rId10" Type="http://schemas.openxmlformats.org/officeDocument/2006/relationships/diagramColors" Target="../diagrams/colors4.xml"/><Relationship Id="rId4" Type="http://schemas.openxmlformats.org/officeDocument/2006/relationships/diagramQuickStyle" Target="../diagrams/quickStyle3.xml"/><Relationship Id="rId9" Type="http://schemas.openxmlformats.org/officeDocument/2006/relationships/diagramQuickStyle" Target="../diagrams/quickStyle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6.xml"/><Relationship Id="rId3" Type="http://schemas.openxmlformats.org/officeDocument/2006/relationships/diagramLayout" Target="../diagrams/layout5.xml"/><Relationship Id="rId7" Type="http://schemas.openxmlformats.org/officeDocument/2006/relationships/diagramData" Target="../diagrams/data6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3.xml"/><Relationship Id="rId6" Type="http://schemas.microsoft.com/office/2007/relationships/diagramDrawing" Target="../diagrams/drawing5.xml"/><Relationship Id="rId11" Type="http://schemas.microsoft.com/office/2007/relationships/diagramDrawing" Target="../diagrams/drawing6.xml"/><Relationship Id="rId5" Type="http://schemas.openxmlformats.org/officeDocument/2006/relationships/diagramColors" Target="../diagrams/colors5.xml"/><Relationship Id="rId10" Type="http://schemas.openxmlformats.org/officeDocument/2006/relationships/diagramColors" Target="../diagrams/colors6.xml"/><Relationship Id="rId4" Type="http://schemas.openxmlformats.org/officeDocument/2006/relationships/diagramQuickStyle" Target="../diagrams/quickStyle5.xml"/><Relationship Id="rId9" Type="http://schemas.openxmlformats.org/officeDocument/2006/relationships/diagramQuickStyle" Target="../diagrams/quickStyle6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slideLayout" Target="../slideLayouts/slideLayout3.xml"/><Relationship Id="rId1" Type="http://schemas.openxmlformats.org/officeDocument/2006/relationships/video" Target="https://www.youtube.com/embed/qPvywsu2Ln4?feature=oembed" TargetMode="Externa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theneuron.ai/write/statements/positionality-statement" TargetMode="External"/><Relationship Id="rId1" Type="http://schemas.openxmlformats.org/officeDocument/2006/relationships/slideLayout" Target="../slideLayouts/slideLayout3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theneuron.ai/write/statements/positionality-statement" TargetMode="External"/><Relationship Id="rId1" Type="http://schemas.openxmlformats.org/officeDocument/2006/relationships/slideLayout" Target="../slideLayouts/slideLayout3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0.xml"/><Relationship Id="rId2" Type="http://schemas.openxmlformats.org/officeDocument/2006/relationships/diagramData" Target="../diagrams/data10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0.xml"/><Relationship Id="rId5" Type="http://schemas.openxmlformats.org/officeDocument/2006/relationships/diagramColors" Target="../diagrams/colors10.xml"/><Relationship Id="rId4" Type="http://schemas.openxmlformats.org/officeDocument/2006/relationships/diagramQuickStyle" Target="../diagrams/quickStyle10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1.xml"/><Relationship Id="rId2" Type="http://schemas.openxmlformats.org/officeDocument/2006/relationships/diagramData" Target="../diagrams/data1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1.xml"/><Relationship Id="rId5" Type="http://schemas.openxmlformats.org/officeDocument/2006/relationships/diagramColors" Target="../diagrams/colors11.xml"/><Relationship Id="rId4" Type="http://schemas.openxmlformats.org/officeDocument/2006/relationships/diagramQuickStyle" Target="../diagrams/quickStyle11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2.xml"/><Relationship Id="rId2" Type="http://schemas.openxmlformats.org/officeDocument/2006/relationships/diagramData" Target="../diagrams/data12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2.xml"/><Relationship Id="rId5" Type="http://schemas.openxmlformats.org/officeDocument/2006/relationships/diagramColors" Target="../diagrams/colors12.xml"/><Relationship Id="rId4" Type="http://schemas.openxmlformats.org/officeDocument/2006/relationships/diagramQuickStyle" Target="../diagrams/quickStyle12.xm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3.xml"/><Relationship Id="rId2" Type="http://schemas.openxmlformats.org/officeDocument/2006/relationships/diagramData" Target="../diagrams/data13.xml"/><Relationship Id="rId1" Type="http://schemas.openxmlformats.org/officeDocument/2006/relationships/slideLayout" Target="../slideLayouts/slideLayout8.xml"/><Relationship Id="rId6" Type="http://schemas.microsoft.com/office/2007/relationships/diagramDrawing" Target="../diagrams/drawing13.xml"/><Relationship Id="rId5" Type="http://schemas.openxmlformats.org/officeDocument/2006/relationships/diagramColors" Target="../diagrams/colors13.xml"/><Relationship Id="rId4" Type="http://schemas.openxmlformats.org/officeDocument/2006/relationships/diagramQuickStyle" Target="../diagrams/quickStyle13.xm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4.xml"/><Relationship Id="rId2" Type="http://schemas.openxmlformats.org/officeDocument/2006/relationships/diagramData" Target="../diagrams/data14.xml"/><Relationship Id="rId1" Type="http://schemas.openxmlformats.org/officeDocument/2006/relationships/slideLayout" Target="../slideLayouts/slideLayout8.xml"/><Relationship Id="rId6" Type="http://schemas.microsoft.com/office/2007/relationships/diagramDrawing" Target="../diagrams/drawing14.xml"/><Relationship Id="rId5" Type="http://schemas.openxmlformats.org/officeDocument/2006/relationships/diagramColors" Target="../diagrams/colors14.xml"/><Relationship Id="rId4" Type="http://schemas.openxmlformats.org/officeDocument/2006/relationships/diagramQuickStyle" Target="../diagrams/quickStyle14.xml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5.xml"/><Relationship Id="rId2" Type="http://schemas.openxmlformats.org/officeDocument/2006/relationships/diagramData" Target="../diagrams/data15.xml"/><Relationship Id="rId1" Type="http://schemas.openxmlformats.org/officeDocument/2006/relationships/slideLayout" Target="../slideLayouts/slideLayout8.xml"/><Relationship Id="rId6" Type="http://schemas.microsoft.com/office/2007/relationships/diagramDrawing" Target="../diagrams/drawing15.xml"/><Relationship Id="rId5" Type="http://schemas.openxmlformats.org/officeDocument/2006/relationships/diagramColors" Target="../diagrams/colors15.xml"/><Relationship Id="rId4" Type="http://schemas.openxmlformats.org/officeDocument/2006/relationships/diagramQuickStyle" Target="../diagrams/quickStyle15.xml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6.xml"/><Relationship Id="rId2" Type="http://schemas.openxmlformats.org/officeDocument/2006/relationships/diagramData" Target="../diagrams/data16.xml"/><Relationship Id="rId1" Type="http://schemas.openxmlformats.org/officeDocument/2006/relationships/slideLayout" Target="../slideLayouts/slideLayout8.xml"/><Relationship Id="rId6" Type="http://schemas.microsoft.com/office/2007/relationships/diagramDrawing" Target="../diagrams/drawing16.xml"/><Relationship Id="rId5" Type="http://schemas.openxmlformats.org/officeDocument/2006/relationships/diagramColors" Target="../diagrams/colors16.xml"/><Relationship Id="rId4" Type="http://schemas.openxmlformats.org/officeDocument/2006/relationships/diagramQuickStyle" Target="../diagrams/quickStyle16.xml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7.xml"/><Relationship Id="rId2" Type="http://schemas.openxmlformats.org/officeDocument/2006/relationships/diagramData" Target="../diagrams/data17.xml"/><Relationship Id="rId1" Type="http://schemas.openxmlformats.org/officeDocument/2006/relationships/slideLayout" Target="../slideLayouts/slideLayout8.xml"/><Relationship Id="rId6" Type="http://schemas.microsoft.com/office/2007/relationships/diagramDrawing" Target="../diagrams/drawing17.xml"/><Relationship Id="rId5" Type="http://schemas.openxmlformats.org/officeDocument/2006/relationships/diagramColors" Target="../diagrams/colors17.xml"/><Relationship Id="rId4" Type="http://schemas.openxmlformats.org/officeDocument/2006/relationships/diagramQuickStyle" Target="../diagrams/quickStyle17.xml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8.xml"/><Relationship Id="rId2" Type="http://schemas.openxmlformats.org/officeDocument/2006/relationships/diagramData" Target="../diagrams/data18.xml"/><Relationship Id="rId1" Type="http://schemas.openxmlformats.org/officeDocument/2006/relationships/slideLayout" Target="../slideLayouts/slideLayout8.xml"/><Relationship Id="rId6" Type="http://schemas.microsoft.com/office/2007/relationships/diagramDrawing" Target="../diagrams/drawing18.xml"/><Relationship Id="rId5" Type="http://schemas.openxmlformats.org/officeDocument/2006/relationships/diagramColors" Target="../diagrams/colors18.xml"/><Relationship Id="rId4" Type="http://schemas.openxmlformats.org/officeDocument/2006/relationships/diagramQuickStyle" Target="../diagrams/quickStyle18.xml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hyperlink" Target="https://www.uwtsd.ac.uk/library/using-our-libraries/online-library/referencing-handbooks/" TargetMode="External"/><Relationship Id="rId1" Type="http://schemas.openxmlformats.org/officeDocument/2006/relationships/slideLayout" Target="../slideLayouts/slideLayout2.xml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5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9.xml"/><Relationship Id="rId2" Type="http://schemas.openxmlformats.org/officeDocument/2006/relationships/diagramData" Target="../diagrams/data19.xml"/><Relationship Id="rId1" Type="http://schemas.openxmlformats.org/officeDocument/2006/relationships/slideLayout" Target="../slideLayouts/slideLayout8.xml"/><Relationship Id="rId6" Type="http://schemas.microsoft.com/office/2007/relationships/diagramDrawing" Target="../diagrams/drawing19.xml"/><Relationship Id="rId5" Type="http://schemas.openxmlformats.org/officeDocument/2006/relationships/diagramColors" Target="../diagrams/colors19.xml"/><Relationship Id="rId4" Type="http://schemas.openxmlformats.org/officeDocument/2006/relationships/diagramQuickStyle" Target="../diagrams/quickStyle19.xml"/></Relationships>
</file>

<file path=ppt/slides/_rels/slide5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0.xml"/><Relationship Id="rId2" Type="http://schemas.openxmlformats.org/officeDocument/2006/relationships/diagramData" Target="../diagrams/data20.xml"/><Relationship Id="rId1" Type="http://schemas.openxmlformats.org/officeDocument/2006/relationships/slideLayout" Target="../slideLayouts/slideLayout8.xml"/><Relationship Id="rId6" Type="http://schemas.microsoft.com/office/2007/relationships/diagramDrawing" Target="../diagrams/drawing20.xml"/><Relationship Id="rId5" Type="http://schemas.openxmlformats.org/officeDocument/2006/relationships/diagramColors" Target="../diagrams/colors20.xml"/><Relationship Id="rId4" Type="http://schemas.openxmlformats.org/officeDocument/2006/relationships/diagramQuickStyle" Target="../diagrams/quickStyle20.xml"/></Relationships>
</file>

<file path=ppt/slides/_rels/slide5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5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5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1.xml"/><Relationship Id="rId2" Type="http://schemas.openxmlformats.org/officeDocument/2006/relationships/diagramData" Target="../diagrams/data21.xml"/><Relationship Id="rId1" Type="http://schemas.openxmlformats.org/officeDocument/2006/relationships/slideLayout" Target="../slideLayouts/slideLayout8.xml"/><Relationship Id="rId6" Type="http://schemas.microsoft.com/office/2007/relationships/diagramDrawing" Target="../diagrams/drawing21.xml"/><Relationship Id="rId5" Type="http://schemas.openxmlformats.org/officeDocument/2006/relationships/diagramColors" Target="../diagrams/colors21.xml"/><Relationship Id="rId4" Type="http://schemas.openxmlformats.org/officeDocument/2006/relationships/diagramQuickStyle" Target="../diagrams/quickStyle21.xml"/></Relationships>
</file>

<file path=ppt/slides/_rels/slide6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2.xml"/><Relationship Id="rId2" Type="http://schemas.openxmlformats.org/officeDocument/2006/relationships/diagramData" Target="../diagrams/data22.xml"/><Relationship Id="rId1" Type="http://schemas.openxmlformats.org/officeDocument/2006/relationships/slideLayout" Target="../slideLayouts/slideLayout8.xml"/><Relationship Id="rId6" Type="http://schemas.microsoft.com/office/2007/relationships/diagramDrawing" Target="../diagrams/drawing22.xml"/><Relationship Id="rId5" Type="http://schemas.openxmlformats.org/officeDocument/2006/relationships/diagramColors" Target="../diagrams/colors22.xml"/><Relationship Id="rId4" Type="http://schemas.openxmlformats.org/officeDocument/2006/relationships/diagramQuickStyle" Target="../diagrams/quickStyle22.xml"/></Relationships>
</file>

<file path=ppt/slides/_rels/slide61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24.xml"/><Relationship Id="rId3" Type="http://schemas.openxmlformats.org/officeDocument/2006/relationships/diagramLayout" Target="../diagrams/layout23.xml"/><Relationship Id="rId7" Type="http://schemas.openxmlformats.org/officeDocument/2006/relationships/diagramData" Target="../diagrams/data24.xml"/><Relationship Id="rId2" Type="http://schemas.openxmlformats.org/officeDocument/2006/relationships/diagramData" Target="../diagrams/data23.xml"/><Relationship Id="rId1" Type="http://schemas.openxmlformats.org/officeDocument/2006/relationships/slideLayout" Target="../slideLayouts/slideLayout8.xml"/><Relationship Id="rId6" Type="http://schemas.microsoft.com/office/2007/relationships/diagramDrawing" Target="../diagrams/drawing23.xml"/><Relationship Id="rId11" Type="http://schemas.microsoft.com/office/2007/relationships/diagramDrawing" Target="../diagrams/drawing24.xml"/><Relationship Id="rId5" Type="http://schemas.openxmlformats.org/officeDocument/2006/relationships/diagramColors" Target="../diagrams/colors23.xml"/><Relationship Id="rId10" Type="http://schemas.openxmlformats.org/officeDocument/2006/relationships/diagramColors" Target="../diagrams/colors24.xml"/><Relationship Id="rId4" Type="http://schemas.openxmlformats.org/officeDocument/2006/relationships/diagramQuickStyle" Target="../diagrams/quickStyle23.xml"/><Relationship Id="rId9" Type="http://schemas.openxmlformats.org/officeDocument/2006/relationships/diagramQuickStyle" Target="../diagrams/quickStyle24.xml"/></Relationships>
</file>

<file path=ppt/slides/_rels/slide6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6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8.xml"/></Relationships>
</file>

<file path=ppt/slides/_rels/slide6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zIYC6zG265E" TargetMode="External"/></Relationships>
</file>

<file path=ppt/slides/_rels/slide6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zIYC6zG265E" TargetMode="External"/></Relationships>
</file>

<file path=ppt/slides/_rels/slide6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ed.ac.uk/iad" TargetMode="External"/><Relationship Id="rId2" Type="http://schemas.openxmlformats.org/officeDocument/2006/relationships/hyperlink" Target="https://doi.org/10.1177/0038038512437897" TargetMode="External"/><Relationship Id="rId1" Type="http://schemas.openxmlformats.org/officeDocument/2006/relationships/slideLayout" Target="../slideLayouts/slideLayout7.xml"/></Relationships>
</file>

<file path=ppt/slides/_rels/slide67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emerald.com/insight/search?q=Kerry%20Shephard" TargetMode="External"/><Relationship Id="rId3" Type="http://schemas.openxmlformats.org/officeDocument/2006/relationships/hyperlink" Target="https://twp.duke.edu/sites/twp.duke.edu/files/file-attachments/first-person.original.pdf" TargetMode="External"/><Relationship Id="rId7" Type="http://schemas.openxmlformats.org/officeDocument/2006/relationships/hyperlink" Target="https://doi.org/10.1177/00218863231177486" TargetMode="External"/><Relationship Id="rId12" Type="http://schemas.openxmlformats.org/officeDocument/2006/relationships/hyperlink" Target="https://www.theneuron.ai/write/statements/positionality-statement" TargetMode="External"/><Relationship Id="rId2" Type="http://schemas.openxmlformats.org/officeDocument/2006/relationships/hyperlink" Target="https://www.brandeis.edu/writing-program/resources/faculty/wi-instructor-resources/first-person.html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timeshighereducation.com/campus/what-affective-learning-and-how-can-it-foster-engagement-and-critical-thinking" TargetMode="External"/><Relationship Id="rId11" Type="http://schemas.openxmlformats.org/officeDocument/2006/relationships/hyperlink" Target="https://doi.org/10.1007/978-3-031-33291-3_8" TargetMode="External"/><Relationship Id="rId5" Type="http://schemas.openxmlformats.org/officeDocument/2006/relationships/hyperlink" Target="https://doi.org/10.1177/0038038512437897" TargetMode="External"/><Relationship Id="rId10" Type="http://schemas.openxmlformats.org/officeDocument/2006/relationships/hyperlink" Target="https://doi.org/10.1108/14676370810842201" TargetMode="External"/><Relationship Id="rId4" Type="http://schemas.openxmlformats.org/officeDocument/2006/relationships/hyperlink" Target="http://www.ed.ac.uk/iad" TargetMode="External"/><Relationship Id="rId9" Type="http://schemas.openxmlformats.org/officeDocument/2006/relationships/hyperlink" Target="https://www.emerald.com/insight/publication/issn/1467-6370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y-GB" dirty="0"/>
              <a:t>Adolygiad Llenyddiaeth </a:t>
            </a:r>
            <a:r>
              <a:rPr lang="en-GB" dirty="0">
                <a:solidFill>
                  <a:schemeClr val="accent1"/>
                </a:solidFill>
              </a:rPr>
              <a:t>Literature Review </a:t>
            </a:r>
            <a:br>
              <a:rPr lang="en-GB" dirty="0"/>
            </a:b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y-GB" dirty="0"/>
              <a:t>Meddwl / Ysgrifennu Beirniadol</a:t>
            </a:r>
          </a:p>
          <a:p>
            <a:r>
              <a:rPr lang="en-GB" dirty="0"/>
              <a:t>Critical Thinking / Writing</a:t>
            </a:r>
          </a:p>
        </p:txBody>
      </p:sp>
    </p:spTree>
    <p:extLst>
      <p:ext uri="{BB962C8B-B14F-4D97-AF65-F5344CB8AC3E}">
        <p14:creationId xmlns:p14="http://schemas.microsoft.com/office/powerpoint/2010/main" val="144327273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704BD94B-1D85-3CF8-65DD-11304927652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Nod/</a:t>
            </a:r>
            <a:r>
              <a:rPr lang="en-GB" dirty="0">
                <a:solidFill>
                  <a:schemeClr val="accent1"/>
                </a:solidFill>
              </a:rPr>
              <a:t>Aim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B2919641-DF40-2C8E-D88E-225EF4CC26E2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err="1"/>
              <a:t>Archwilio</a:t>
            </a:r>
            <a:r>
              <a:rPr lang="en-GB" dirty="0"/>
              <a:t> </a:t>
            </a:r>
            <a:r>
              <a:rPr lang="en-GB" dirty="0" err="1"/>
              <a:t>meddwl</a:t>
            </a:r>
            <a:r>
              <a:rPr lang="en-GB" dirty="0"/>
              <a:t> / </a:t>
            </a:r>
            <a:r>
              <a:rPr lang="en-GB" dirty="0" err="1"/>
              <a:t>ysgrifennu</a:t>
            </a:r>
            <a:r>
              <a:rPr lang="en-GB" dirty="0"/>
              <a:t> </a:t>
            </a:r>
            <a:r>
              <a:rPr lang="en-GB" dirty="0" err="1"/>
              <a:t>beirniadol</a:t>
            </a:r>
            <a:r>
              <a:rPr lang="en-GB" dirty="0"/>
              <a:t> </a:t>
            </a:r>
            <a:r>
              <a:rPr lang="en-GB" dirty="0" err="1"/>
              <a:t>effeithiol</a:t>
            </a:r>
            <a:endParaRPr lang="en-GB" dirty="0"/>
          </a:p>
          <a:p>
            <a:endParaRPr lang="en-GB" dirty="0"/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C801E76D-1AA4-42E0-7F4B-8FB626379A8A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>
                <a:solidFill>
                  <a:schemeClr val="accent1"/>
                </a:solidFill>
              </a:rPr>
              <a:t>To explore effective critical thinking /writing </a:t>
            </a:r>
          </a:p>
        </p:txBody>
      </p:sp>
    </p:spTree>
    <p:extLst>
      <p:ext uri="{BB962C8B-B14F-4D97-AF65-F5344CB8AC3E}">
        <p14:creationId xmlns:p14="http://schemas.microsoft.com/office/powerpoint/2010/main" val="308698116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0" name="Diagram 9"/>
          <p:cNvGraphicFramePr/>
          <p:nvPr>
            <p:extLst>
              <p:ext uri="{D42A27DB-BD31-4B8C-83A1-F6EECF244321}">
                <p14:modId xmlns:p14="http://schemas.microsoft.com/office/powerpoint/2010/main" val="475365131"/>
              </p:ext>
            </p:extLst>
          </p:nvPr>
        </p:nvGraphicFramePr>
        <p:xfrm>
          <a:off x="251521" y="980728"/>
          <a:ext cx="8477348" cy="468756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9" name="Title 8"/>
          <p:cNvSpPr>
            <a:spLocks noGrp="1"/>
          </p:cNvSpPr>
          <p:nvPr>
            <p:ph type="title"/>
          </p:nvPr>
        </p:nvSpPr>
        <p:spPr>
          <a:xfrm>
            <a:off x="323528" y="0"/>
            <a:ext cx="8229600" cy="1143000"/>
          </a:xfrm>
        </p:spPr>
        <p:txBody>
          <a:bodyPr/>
          <a:lstStyle/>
          <a:p>
            <a:r>
              <a:rPr lang="cy-GB" dirty="0"/>
              <a:t>Pwrpas Adolygiad Llenyddiaeth</a:t>
            </a:r>
          </a:p>
        </p:txBody>
      </p:sp>
    </p:spTree>
    <p:extLst>
      <p:ext uri="{BB962C8B-B14F-4D97-AF65-F5344CB8AC3E}">
        <p14:creationId xmlns:p14="http://schemas.microsoft.com/office/powerpoint/2010/main" val="99036412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EBFFD12-8294-35BA-9E86-A98C830C20D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0" name="Diagram 9">
            <a:extLst>
              <a:ext uri="{FF2B5EF4-FFF2-40B4-BE49-F238E27FC236}">
                <a16:creationId xmlns:a16="http://schemas.microsoft.com/office/drawing/2014/main" id="{B90B33DF-45AB-05B9-AC87-E76C98B531EF}"/>
              </a:ext>
            </a:extLst>
          </p:cNvPr>
          <p:cNvGraphicFramePr/>
          <p:nvPr/>
        </p:nvGraphicFramePr>
        <p:xfrm>
          <a:off x="251521" y="980728"/>
          <a:ext cx="8477348" cy="468756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9" name="Title 8">
            <a:extLst>
              <a:ext uri="{FF2B5EF4-FFF2-40B4-BE49-F238E27FC236}">
                <a16:creationId xmlns:a16="http://schemas.microsoft.com/office/drawing/2014/main" id="{79F5A124-53EC-5091-0F80-7D339778DC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3528" y="0"/>
            <a:ext cx="8229600" cy="1143000"/>
          </a:xfrm>
        </p:spPr>
        <p:txBody>
          <a:bodyPr/>
          <a:lstStyle/>
          <a:p>
            <a:r>
              <a:rPr lang="en-GB"/>
              <a:t>Purpose of a Literature Review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6488555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864C4713-86B1-17A9-63E8-1D1DE82BA98B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y-GB" dirty="0"/>
              <a:t>Meddwl Beirniadol</a:t>
            </a:r>
            <a:r>
              <a:rPr lang="en-GB" dirty="0"/>
              <a:t>/</a:t>
            </a:r>
            <a:r>
              <a:rPr lang="en-GB" dirty="0">
                <a:solidFill>
                  <a:schemeClr val="accent1"/>
                </a:solidFill>
              </a:rPr>
              <a:t>Critical Thinking</a:t>
            </a:r>
          </a:p>
        </p:txBody>
      </p:sp>
      <p:sp>
        <p:nvSpPr>
          <p:cNvPr id="7" name="Subtitle 6">
            <a:extLst>
              <a:ext uri="{FF2B5EF4-FFF2-40B4-BE49-F238E27FC236}">
                <a16:creationId xmlns:a16="http://schemas.microsoft.com/office/drawing/2014/main" id="{8740AC40-FF4B-DD3D-D31F-04A7709D63E8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2655964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Meddwl Beirniadol</a:t>
            </a:r>
            <a:br>
              <a:rPr lang="en-GB" dirty="0"/>
            </a:br>
            <a:r>
              <a:rPr lang="en-GB" dirty="0">
                <a:solidFill>
                  <a:schemeClr val="accent1"/>
                </a:solidFill>
              </a:rPr>
              <a:t>Critical Thinking </a:t>
            </a:r>
          </a:p>
        </p:txBody>
      </p:sp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7557B5CF-D367-CBE1-7B4C-0FF983322CFB}"/>
              </a:ext>
            </a:extLst>
          </p:cNvPr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141837753"/>
              </p:ext>
            </p:extLst>
          </p:nvPr>
        </p:nvGraphicFramePr>
        <p:xfrm>
          <a:off x="628650" y="1825625"/>
          <a:ext cx="3867150" cy="38098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7" name="Content Placeholder 6">
            <a:extLst>
              <a:ext uri="{FF2B5EF4-FFF2-40B4-BE49-F238E27FC236}">
                <a16:creationId xmlns:a16="http://schemas.microsoft.com/office/drawing/2014/main" id="{1CED30EF-BCA3-3160-8E24-4F52807F6106}"/>
              </a:ext>
            </a:extLst>
          </p:cNvPr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626025150"/>
              </p:ext>
            </p:extLst>
          </p:nvPr>
        </p:nvGraphicFramePr>
        <p:xfrm>
          <a:off x="4648200" y="1825625"/>
          <a:ext cx="3867150" cy="38098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  <p:extLst>
      <p:ext uri="{BB962C8B-B14F-4D97-AF65-F5344CB8AC3E}">
        <p14:creationId xmlns:p14="http://schemas.microsoft.com/office/powerpoint/2010/main" val="230253556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1143000"/>
          </a:xfrm>
        </p:spPr>
        <p:txBody>
          <a:bodyPr>
            <a:normAutofit/>
          </a:bodyPr>
          <a:lstStyle/>
          <a:p>
            <a:r>
              <a:rPr lang="en-GB" sz="2700" dirty="0"/>
              <a:t>Bloom’s </a:t>
            </a:r>
            <a:r>
              <a:rPr lang="en-GB" sz="2700" dirty="0" err="1"/>
              <a:t>Taxomony</a:t>
            </a:r>
            <a:r>
              <a:rPr lang="en-GB" sz="2700" dirty="0"/>
              <a:t>: Cognitive Domain (1956) </a:t>
            </a:r>
            <a:r>
              <a:rPr lang="en-GB" sz="2700" dirty="0" err="1"/>
              <a:t>adolygwyd</a:t>
            </a:r>
            <a:r>
              <a:rPr lang="en-GB" sz="2700" dirty="0"/>
              <a:t> </a:t>
            </a:r>
            <a:r>
              <a:rPr lang="en-GB" sz="2700" dirty="0" err="1"/>
              <a:t>gan</a:t>
            </a:r>
            <a:r>
              <a:rPr lang="en-GB" sz="2700" dirty="0"/>
              <a:t>/as revised by Anderson &amp; Krathwohl </a:t>
            </a:r>
            <a:r>
              <a:rPr lang="en-GB" sz="2000" dirty="0"/>
              <a:t>(2001)</a:t>
            </a:r>
          </a:p>
        </p:txBody>
      </p:sp>
      <p:pic>
        <p:nvPicPr>
          <p:cNvPr id="7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15616" y="1403648"/>
            <a:ext cx="6603619" cy="3843732"/>
          </a:xfrm>
        </p:spPr>
      </p:pic>
    </p:spTree>
    <p:extLst>
      <p:ext uri="{BB962C8B-B14F-4D97-AF65-F5344CB8AC3E}">
        <p14:creationId xmlns:p14="http://schemas.microsoft.com/office/powerpoint/2010/main" val="100885279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/>
          <p:cNvSpPr>
            <a:spLocks noGrp="1"/>
          </p:cNvSpPr>
          <p:nvPr>
            <p:ph type="title" idx="4294967295"/>
          </p:nvPr>
        </p:nvSpPr>
        <p:spPr>
          <a:xfrm>
            <a:off x="0" y="274638"/>
            <a:ext cx="8229600" cy="1143000"/>
          </a:xfrm>
          <a:prstGeom prst="rect">
            <a:avLst/>
          </a:prstGeom>
        </p:spPr>
        <p:txBody>
          <a:bodyPr>
            <a:normAutofit fontScale="90000"/>
          </a:bodyPr>
          <a:lstStyle/>
          <a:p>
            <a:r>
              <a:rPr lang="cy-GB" altLang="en-US" b="1" dirty="0">
                <a:solidFill>
                  <a:schemeClr val="accent1">
                    <a:lumMod val="50000"/>
                  </a:schemeClr>
                </a:solidFill>
              </a:rPr>
              <a:t>Tacsonomeg</a:t>
            </a:r>
            <a:r>
              <a:rPr lang="en-US" altLang="en-US" b="1" dirty="0">
                <a:solidFill>
                  <a:schemeClr val="accent1">
                    <a:lumMod val="50000"/>
                  </a:schemeClr>
                </a:solidFill>
              </a:rPr>
              <a:t> Bloom </a:t>
            </a:r>
            <a:r>
              <a:rPr lang="en-US" altLang="en-US" b="1" dirty="0"/>
              <a:t>(</a:t>
            </a:r>
            <a:r>
              <a:rPr lang="cy-GB" altLang="en-US" b="1" dirty="0"/>
              <a:t>diwygiwyd</a:t>
            </a:r>
            <a:r>
              <a:rPr lang="en-US" altLang="en-US" b="1" dirty="0"/>
              <a:t>)</a:t>
            </a:r>
            <a:br>
              <a:rPr lang="en-US" altLang="en-US" b="1" dirty="0"/>
            </a:br>
            <a:endParaRPr lang="en-GB" dirty="0"/>
          </a:p>
        </p:txBody>
      </p:sp>
      <p:sp>
        <p:nvSpPr>
          <p:cNvPr id="5" name="AutoShape 4"/>
          <p:cNvSpPr>
            <a:spLocks noChangeArrowheads="1"/>
          </p:cNvSpPr>
          <p:nvPr/>
        </p:nvSpPr>
        <p:spPr bwMode="auto">
          <a:xfrm>
            <a:off x="500545" y="1124745"/>
            <a:ext cx="1081088" cy="4608512"/>
          </a:xfrm>
          <a:prstGeom prst="upArrow">
            <a:avLst>
              <a:gd name="adj1" fmla="val 50000"/>
              <a:gd name="adj2" fmla="val 109912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eaVert" wrap="none" anchor="ctr"/>
          <a:lstStyle>
            <a:lvl1pPr eaLnBrk="0" hangingPunct="0">
              <a:spcBef>
                <a:spcPct val="20000"/>
              </a:spcBef>
              <a:buFont typeface="Wingdings" pitchFamily="2" charset="2"/>
              <a:buChar char="§"/>
              <a:defRPr sz="25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Font typeface="Wingdings" pitchFamily="2" charset="2"/>
              <a:buChar char="§"/>
              <a:defRPr sz="25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Font typeface="Wingdings" pitchFamily="2" charset="2"/>
              <a:buChar char="§"/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>
              <a:latin typeface="Tahoma" pitchFamily="34" charset="0"/>
            </a:endParaRPr>
          </a:p>
        </p:txBody>
      </p:sp>
      <p:sp>
        <p:nvSpPr>
          <p:cNvPr id="6" name="Text Box 10"/>
          <p:cNvSpPr txBox="1">
            <a:spLocks noChangeArrowheads="1"/>
          </p:cNvSpPr>
          <p:nvPr/>
        </p:nvSpPr>
        <p:spPr bwMode="auto">
          <a:xfrm>
            <a:off x="1763686" y="1124745"/>
            <a:ext cx="7127875" cy="701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Font typeface="Wingdings" pitchFamily="2" charset="2"/>
              <a:buChar char="§"/>
              <a:defRPr sz="25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Font typeface="Wingdings" pitchFamily="2" charset="2"/>
              <a:buChar char="§"/>
              <a:defRPr sz="25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Font typeface="Wingdings" pitchFamily="2" charset="2"/>
              <a:buChar char="§"/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None/>
            </a:pPr>
            <a:r>
              <a:rPr lang="en-GB" altLang="en-US" sz="4000" dirty="0">
                <a:solidFill>
                  <a:srgbClr val="C00000"/>
                </a:solidFill>
                <a:latin typeface="Arial Black" pitchFamily="34" charset="0"/>
              </a:rPr>
              <a:t>Synthesis/Creu</a:t>
            </a:r>
          </a:p>
        </p:txBody>
      </p:sp>
      <p:sp>
        <p:nvSpPr>
          <p:cNvPr id="7" name="Text Box 9"/>
          <p:cNvSpPr txBox="1">
            <a:spLocks noChangeArrowheads="1"/>
          </p:cNvSpPr>
          <p:nvPr/>
        </p:nvSpPr>
        <p:spPr bwMode="auto">
          <a:xfrm>
            <a:off x="1809285" y="1826420"/>
            <a:ext cx="7127875" cy="701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Font typeface="Wingdings" pitchFamily="2" charset="2"/>
              <a:buChar char="§"/>
              <a:defRPr sz="25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Font typeface="Wingdings" pitchFamily="2" charset="2"/>
              <a:buChar char="§"/>
              <a:defRPr sz="25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Font typeface="Wingdings" pitchFamily="2" charset="2"/>
              <a:buChar char="§"/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None/>
            </a:pPr>
            <a:r>
              <a:rPr lang="cy-GB" altLang="en-US" sz="4000" dirty="0">
                <a:solidFill>
                  <a:srgbClr val="C00000"/>
                </a:solidFill>
                <a:latin typeface="Arial Black" pitchFamily="34" charset="0"/>
              </a:rPr>
              <a:t>Gwerthuso</a:t>
            </a:r>
          </a:p>
        </p:txBody>
      </p:sp>
      <p:sp>
        <p:nvSpPr>
          <p:cNvPr id="8" name="Text Box 8"/>
          <p:cNvSpPr txBox="1">
            <a:spLocks noChangeArrowheads="1"/>
          </p:cNvSpPr>
          <p:nvPr/>
        </p:nvSpPr>
        <p:spPr bwMode="auto">
          <a:xfrm>
            <a:off x="1809285" y="2619725"/>
            <a:ext cx="7127875" cy="701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Font typeface="Wingdings" pitchFamily="2" charset="2"/>
              <a:buChar char="§"/>
              <a:defRPr sz="25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Font typeface="Wingdings" pitchFamily="2" charset="2"/>
              <a:buChar char="§"/>
              <a:defRPr sz="25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Font typeface="Wingdings" pitchFamily="2" charset="2"/>
              <a:buChar char="§"/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None/>
            </a:pPr>
            <a:r>
              <a:rPr lang="cy-GB" altLang="en-US" sz="4000" dirty="0">
                <a:solidFill>
                  <a:srgbClr val="C00000"/>
                </a:solidFill>
                <a:latin typeface="Arial Black" pitchFamily="34" charset="0"/>
              </a:rPr>
              <a:t>Dadansoddi</a:t>
            </a:r>
          </a:p>
        </p:txBody>
      </p:sp>
      <p:sp>
        <p:nvSpPr>
          <p:cNvPr id="9" name="Text Box 7"/>
          <p:cNvSpPr txBox="1">
            <a:spLocks noChangeArrowheads="1"/>
          </p:cNvSpPr>
          <p:nvPr/>
        </p:nvSpPr>
        <p:spPr bwMode="auto">
          <a:xfrm>
            <a:off x="1806322" y="3429001"/>
            <a:ext cx="7127875" cy="701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Font typeface="Wingdings" pitchFamily="2" charset="2"/>
              <a:buChar char="§"/>
              <a:defRPr sz="25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Font typeface="Wingdings" pitchFamily="2" charset="2"/>
              <a:buChar char="§"/>
              <a:defRPr sz="25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Font typeface="Wingdings" pitchFamily="2" charset="2"/>
              <a:buChar char="§"/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None/>
            </a:pPr>
            <a:r>
              <a:rPr lang="cy-GB" altLang="en-US" sz="4000" dirty="0">
                <a:solidFill>
                  <a:srgbClr val="C00000"/>
                </a:solidFill>
                <a:latin typeface="Arial Black" pitchFamily="34" charset="0"/>
              </a:rPr>
              <a:t>Cymhwyso</a:t>
            </a:r>
          </a:p>
        </p:txBody>
      </p:sp>
      <p:sp>
        <p:nvSpPr>
          <p:cNvPr id="10" name="Text Box 6"/>
          <p:cNvSpPr txBox="1">
            <a:spLocks noChangeArrowheads="1"/>
          </p:cNvSpPr>
          <p:nvPr/>
        </p:nvSpPr>
        <p:spPr bwMode="auto">
          <a:xfrm>
            <a:off x="1763687" y="4293096"/>
            <a:ext cx="7127875" cy="701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Font typeface="Wingdings" pitchFamily="2" charset="2"/>
              <a:buChar char="§"/>
              <a:defRPr sz="25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Font typeface="Wingdings" pitchFamily="2" charset="2"/>
              <a:buChar char="§"/>
              <a:defRPr sz="25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Font typeface="Wingdings" pitchFamily="2" charset="2"/>
              <a:buChar char="§"/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None/>
            </a:pPr>
            <a:r>
              <a:rPr lang="cy-GB" altLang="en-US" sz="4000" dirty="0">
                <a:solidFill>
                  <a:schemeClr val="tx1">
                    <a:lumMod val="65000"/>
                    <a:lumOff val="35000"/>
                  </a:schemeClr>
                </a:solidFill>
                <a:latin typeface="Arial Black" pitchFamily="34" charset="0"/>
              </a:rPr>
              <a:t>Dealltwriaeth</a:t>
            </a:r>
          </a:p>
        </p:txBody>
      </p:sp>
      <p:sp>
        <p:nvSpPr>
          <p:cNvPr id="11" name="Text Box 5"/>
          <p:cNvSpPr txBox="1">
            <a:spLocks noChangeArrowheads="1"/>
          </p:cNvSpPr>
          <p:nvPr/>
        </p:nvSpPr>
        <p:spPr bwMode="auto">
          <a:xfrm>
            <a:off x="1763688" y="5157192"/>
            <a:ext cx="7127875" cy="701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Font typeface="Wingdings" pitchFamily="2" charset="2"/>
              <a:buChar char="§"/>
              <a:defRPr sz="25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Font typeface="Wingdings" pitchFamily="2" charset="2"/>
              <a:buChar char="§"/>
              <a:defRPr sz="25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Font typeface="Wingdings" pitchFamily="2" charset="2"/>
              <a:buChar char="§"/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None/>
            </a:pPr>
            <a:r>
              <a:rPr lang="cy-GB" altLang="en-US" sz="4000" dirty="0">
                <a:solidFill>
                  <a:schemeClr val="tx1">
                    <a:lumMod val="65000"/>
                    <a:lumOff val="35000"/>
                  </a:schemeClr>
                </a:solidFill>
                <a:latin typeface="Arial Black" pitchFamily="34" charset="0"/>
              </a:rPr>
              <a:t>Gwybodaeth</a:t>
            </a:r>
          </a:p>
        </p:txBody>
      </p:sp>
      <p:sp>
        <p:nvSpPr>
          <p:cNvPr id="12" name="Curved Left Arrow 11"/>
          <p:cNvSpPr/>
          <p:nvPr/>
        </p:nvSpPr>
        <p:spPr>
          <a:xfrm>
            <a:off x="7091621" y="1207692"/>
            <a:ext cx="2321558" cy="4735512"/>
          </a:xfrm>
          <a:prstGeom prst="curved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GB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4880001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1A42054-1217-8392-33D9-0E2C9B45B99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215C7995-2CAA-4C66-B3C6-102EFB972079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0" y="274638"/>
            <a:ext cx="8229600" cy="1143000"/>
          </a:xfrm>
          <a:prstGeom prst="rect">
            <a:avLst/>
          </a:prstGeom>
        </p:spPr>
        <p:txBody>
          <a:bodyPr>
            <a:normAutofit fontScale="90000"/>
          </a:bodyPr>
          <a:lstStyle/>
          <a:p>
            <a:r>
              <a:rPr lang="en-US" altLang="en-US" b="1" dirty="0">
                <a:solidFill>
                  <a:schemeClr val="accent1">
                    <a:lumMod val="50000"/>
                  </a:schemeClr>
                </a:solidFill>
              </a:rPr>
              <a:t>Bloom’s</a:t>
            </a:r>
            <a:r>
              <a:rPr lang="en-US" altLang="en-US" b="1" dirty="0"/>
              <a:t> Taxonomy (revised)</a:t>
            </a:r>
            <a:br>
              <a:rPr lang="en-US" altLang="en-US" b="1" dirty="0"/>
            </a:br>
            <a:endParaRPr lang="en-GB" dirty="0"/>
          </a:p>
        </p:txBody>
      </p:sp>
      <p:sp>
        <p:nvSpPr>
          <p:cNvPr id="5" name="AutoShape 4">
            <a:extLst>
              <a:ext uri="{FF2B5EF4-FFF2-40B4-BE49-F238E27FC236}">
                <a16:creationId xmlns:a16="http://schemas.microsoft.com/office/drawing/2014/main" id="{95E205A1-47A3-C86A-AD68-AFAD20436C0A}"/>
              </a:ext>
            </a:extLst>
          </p:cNvPr>
          <p:cNvSpPr>
            <a:spLocks noChangeArrowheads="1"/>
          </p:cNvSpPr>
          <p:nvPr/>
        </p:nvSpPr>
        <p:spPr bwMode="auto">
          <a:xfrm>
            <a:off x="500545" y="1124745"/>
            <a:ext cx="1081088" cy="4608512"/>
          </a:xfrm>
          <a:prstGeom prst="upArrow">
            <a:avLst>
              <a:gd name="adj1" fmla="val 50000"/>
              <a:gd name="adj2" fmla="val 109912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eaVert" wrap="none" anchor="ctr"/>
          <a:lstStyle>
            <a:lvl1pPr eaLnBrk="0" hangingPunct="0">
              <a:spcBef>
                <a:spcPct val="20000"/>
              </a:spcBef>
              <a:buFont typeface="Wingdings" pitchFamily="2" charset="2"/>
              <a:buChar char="§"/>
              <a:defRPr sz="25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Font typeface="Wingdings" pitchFamily="2" charset="2"/>
              <a:buChar char="§"/>
              <a:defRPr sz="25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Font typeface="Wingdings" pitchFamily="2" charset="2"/>
              <a:buChar char="§"/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>
              <a:latin typeface="Tahoma" pitchFamily="34" charset="0"/>
            </a:endParaRPr>
          </a:p>
        </p:txBody>
      </p:sp>
      <p:sp>
        <p:nvSpPr>
          <p:cNvPr id="6" name="Text Box 10">
            <a:extLst>
              <a:ext uri="{FF2B5EF4-FFF2-40B4-BE49-F238E27FC236}">
                <a16:creationId xmlns:a16="http://schemas.microsoft.com/office/drawing/2014/main" id="{06829661-F7BD-E8D3-6D67-D5848130107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763686" y="1124745"/>
            <a:ext cx="7127875" cy="701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Font typeface="Wingdings" pitchFamily="2" charset="2"/>
              <a:buChar char="§"/>
              <a:defRPr sz="25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Font typeface="Wingdings" pitchFamily="2" charset="2"/>
              <a:buChar char="§"/>
              <a:defRPr sz="25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Font typeface="Wingdings" pitchFamily="2" charset="2"/>
              <a:buChar char="§"/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None/>
            </a:pPr>
            <a:r>
              <a:rPr lang="en-GB" altLang="en-US" sz="4000" dirty="0">
                <a:solidFill>
                  <a:srgbClr val="C00000"/>
                </a:solidFill>
                <a:latin typeface="Arial Black" pitchFamily="34" charset="0"/>
              </a:rPr>
              <a:t>Synthesis/Creation</a:t>
            </a:r>
          </a:p>
        </p:txBody>
      </p:sp>
      <p:sp>
        <p:nvSpPr>
          <p:cNvPr id="7" name="Text Box 9">
            <a:extLst>
              <a:ext uri="{FF2B5EF4-FFF2-40B4-BE49-F238E27FC236}">
                <a16:creationId xmlns:a16="http://schemas.microsoft.com/office/drawing/2014/main" id="{84140573-D345-0E3C-8B03-B2B6C6625BF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809285" y="1826420"/>
            <a:ext cx="7127875" cy="701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Font typeface="Wingdings" pitchFamily="2" charset="2"/>
              <a:buChar char="§"/>
              <a:defRPr sz="25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Font typeface="Wingdings" pitchFamily="2" charset="2"/>
              <a:buChar char="§"/>
              <a:defRPr sz="25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Font typeface="Wingdings" pitchFamily="2" charset="2"/>
              <a:buChar char="§"/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None/>
            </a:pPr>
            <a:r>
              <a:rPr lang="en-GB" altLang="en-US" sz="4000" dirty="0">
                <a:solidFill>
                  <a:srgbClr val="C00000"/>
                </a:solidFill>
                <a:latin typeface="Arial Black" pitchFamily="34" charset="0"/>
              </a:rPr>
              <a:t>Evaluation</a:t>
            </a:r>
          </a:p>
        </p:txBody>
      </p:sp>
      <p:sp>
        <p:nvSpPr>
          <p:cNvPr id="8" name="Text Box 8">
            <a:extLst>
              <a:ext uri="{FF2B5EF4-FFF2-40B4-BE49-F238E27FC236}">
                <a16:creationId xmlns:a16="http://schemas.microsoft.com/office/drawing/2014/main" id="{A12B0A77-88A0-B78E-DC35-33270B6DE6B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809285" y="2619725"/>
            <a:ext cx="7127875" cy="701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Font typeface="Wingdings" pitchFamily="2" charset="2"/>
              <a:buChar char="§"/>
              <a:defRPr sz="25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Font typeface="Wingdings" pitchFamily="2" charset="2"/>
              <a:buChar char="§"/>
              <a:defRPr sz="25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Font typeface="Wingdings" pitchFamily="2" charset="2"/>
              <a:buChar char="§"/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None/>
            </a:pPr>
            <a:r>
              <a:rPr lang="en-GB" altLang="en-US" sz="4000" dirty="0">
                <a:solidFill>
                  <a:srgbClr val="C00000"/>
                </a:solidFill>
                <a:latin typeface="Arial Black" pitchFamily="34" charset="0"/>
              </a:rPr>
              <a:t>Analysis</a:t>
            </a:r>
          </a:p>
        </p:txBody>
      </p:sp>
      <p:sp>
        <p:nvSpPr>
          <p:cNvPr id="9" name="Text Box 7">
            <a:extLst>
              <a:ext uri="{FF2B5EF4-FFF2-40B4-BE49-F238E27FC236}">
                <a16:creationId xmlns:a16="http://schemas.microsoft.com/office/drawing/2014/main" id="{BC58DEFC-B5F9-4D61-5438-2F5490E89BE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806322" y="3429001"/>
            <a:ext cx="7127875" cy="701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Font typeface="Wingdings" pitchFamily="2" charset="2"/>
              <a:buChar char="§"/>
              <a:defRPr sz="25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Font typeface="Wingdings" pitchFamily="2" charset="2"/>
              <a:buChar char="§"/>
              <a:defRPr sz="25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Font typeface="Wingdings" pitchFamily="2" charset="2"/>
              <a:buChar char="§"/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None/>
            </a:pPr>
            <a:r>
              <a:rPr lang="en-GB" altLang="en-US" sz="4000" dirty="0">
                <a:solidFill>
                  <a:srgbClr val="C00000"/>
                </a:solidFill>
                <a:latin typeface="Arial Black" pitchFamily="34" charset="0"/>
              </a:rPr>
              <a:t>Application</a:t>
            </a:r>
          </a:p>
        </p:txBody>
      </p:sp>
      <p:sp>
        <p:nvSpPr>
          <p:cNvPr id="10" name="Text Box 6">
            <a:extLst>
              <a:ext uri="{FF2B5EF4-FFF2-40B4-BE49-F238E27FC236}">
                <a16:creationId xmlns:a16="http://schemas.microsoft.com/office/drawing/2014/main" id="{3775B64D-3E1C-7EEF-9DAB-58F3E4F28A2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763687" y="4293096"/>
            <a:ext cx="7127875" cy="701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Font typeface="Wingdings" pitchFamily="2" charset="2"/>
              <a:buChar char="§"/>
              <a:defRPr sz="25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Font typeface="Wingdings" pitchFamily="2" charset="2"/>
              <a:buChar char="§"/>
              <a:defRPr sz="25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Font typeface="Wingdings" pitchFamily="2" charset="2"/>
              <a:buChar char="§"/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None/>
            </a:pPr>
            <a:r>
              <a:rPr lang="en-GB" altLang="en-US" sz="4000" dirty="0">
                <a:solidFill>
                  <a:schemeClr val="tx1">
                    <a:lumMod val="65000"/>
                    <a:lumOff val="35000"/>
                  </a:schemeClr>
                </a:solidFill>
                <a:latin typeface="Arial Black" pitchFamily="34" charset="0"/>
              </a:rPr>
              <a:t>Understanding</a:t>
            </a:r>
          </a:p>
        </p:txBody>
      </p:sp>
      <p:sp>
        <p:nvSpPr>
          <p:cNvPr id="11" name="Text Box 5">
            <a:extLst>
              <a:ext uri="{FF2B5EF4-FFF2-40B4-BE49-F238E27FC236}">
                <a16:creationId xmlns:a16="http://schemas.microsoft.com/office/drawing/2014/main" id="{46F6E437-D849-E188-39EE-0EA70A2B92C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763688" y="5157192"/>
            <a:ext cx="7127875" cy="701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Font typeface="Wingdings" pitchFamily="2" charset="2"/>
              <a:buChar char="§"/>
              <a:defRPr sz="25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Font typeface="Wingdings" pitchFamily="2" charset="2"/>
              <a:buChar char="§"/>
              <a:defRPr sz="25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Font typeface="Wingdings" pitchFamily="2" charset="2"/>
              <a:buChar char="§"/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None/>
            </a:pPr>
            <a:r>
              <a:rPr lang="en-GB" altLang="en-US" sz="4000" dirty="0">
                <a:solidFill>
                  <a:schemeClr val="tx1">
                    <a:lumMod val="65000"/>
                    <a:lumOff val="35000"/>
                  </a:schemeClr>
                </a:solidFill>
                <a:latin typeface="Arial Black" pitchFamily="34" charset="0"/>
              </a:rPr>
              <a:t>Knowledge</a:t>
            </a:r>
          </a:p>
        </p:txBody>
      </p:sp>
      <p:sp>
        <p:nvSpPr>
          <p:cNvPr id="12" name="Curved Left Arrow 11">
            <a:extLst>
              <a:ext uri="{FF2B5EF4-FFF2-40B4-BE49-F238E27FC236}">
                <a16:creationId xmlns:a16="http://schemas.microsoft.com/office/drawing/2014/main" id="{1514A5FE-A98D-674A-B8D4-F0C93C400CD8}"/>
              </a:ext>
            </a:extLst>
          </p:cNvPr>
          <p:cNvSpPr/>
          <p:nvPr/>
        </p:nvSpPr>
        <p:spPr>
          <a:xfrm>
            <a:off x="7091621" y="1207692"/>
            <a:ext cx="2321558" cy="4735512"/>
          </a:xfrm>
          <a:prstGeom prst="curved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GB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4063273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541054-DB95-4BB0-628A-140EAADE83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Sgiliau academaidd trefn uwch: Sgiliau Gwybyddol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7ED372-77E5-3C03-325A-1077081E568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pPr marL="342900" lvl="0" indent="-342900">
              <a:lnSpc>
                <a:spcPct val="115000"/>
              </a:lnSpc>
              <a:spcAft>
                <a:spcPts val="800"/>
              </a:spcAft>
              <a:buFont typeface="+mj-lt"/>
              <a:buAutoNum type="arabicPeriod"/>
              <a:tabLst>
                <a:tab pos="457200" algn="l"/>
              </a:tabLst>
            </a:pPr>
            <a:r>
              <a:rPr lang="cy-GB" sz="1800" b="1" kern="100" dirty="0"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Dadansoddi</a:t>
            </a:r>
            <a:r>
              <a:rPr lang="cy-GB" sz="1800" kern="1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: </a:t>
            </a:r>
            <a:r>
              <a:rPr lang="cy-GB" sz="1800" kern="100" dirty="0"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Rhannu gwybodaeth yn ddarnau i ddeall ei strwythur a’i pherthnasoedd</a:t>
            </a:r>
            <a:r>
              <a:rPr lang="cy-GB" sz="1800" kern="1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.</a:t>
            </a: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Font typeface="+mj-lt"/>
              <a:buAutoNum type="arabicPeriod"/>
              <a:tabLst>
                <a:tab pos="457200" algn="l"/>
              </a:tabLst>
            </a:pPr>
            <a:r>
              <a:rPr lang="cy-GB" sz="1800" b="1" kern="100" dirty="0"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Gwerthuso</a:t>
            </a:r>
            <a:r>
              <a:rPr lang="cy-GB" sz="1800" kern="1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: </a:t>
            </a:r>
            <a:r>
              <a:rPr lang="cy-GB" sz="1800" kern="100" dirty="0"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Gwneud dyfarniadau yn seiliedig ar feini prawf a safonau, megis asesu hygrededd ffynonellau neu ansawdd dadleuon</a:t>
            </a:r>
            <a:r>
              <a:rPr lang="cy-GB" sz="1800" kern="1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.</a:t>
            </a: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Font typeface="+mj-lt"/>
              <a:buAutoNum type="arabicPeriod"/>
              <a:tabLst>
                <a:tab pos="457200" algn="l"/>
              </a:tabLst>
            </a:pPr>
            <a:r>
              <a:rPr lang="cy-GB" sz="1800" b="1" kern="1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Synthesis</a:t>
            </a:r>
            <a:r>
              <a:rPr lang="cy-GB" sz="1800" kern="1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: </a:t>
            </a:r>
            <a:r>
              <a:rPr lang="cy-GB" sz="1800" kern="100" dirty="0"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Cyfuno syniadau gwahanol i ffurfio cyfanwaith newydd, megis creu damcaniaeth neu fodel newydd</a:t>
            </a:r>
            <a:r>
              <a:rPr lang="cy-GB" sz="1800" kern="1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.</a:t>
            </a: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Font typeface="+mj-lt"/>
              <a:buAutoNum type="arabicPeriod"/>
              <a:tabLst>
                <a:tab pos="457200" algn="l"/>
              </a:tabLst>
            </a:pPr>
            <a:r>
              <a:rPr lang="cy-GB" sz="1800" b="1" kern="1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Cymhwyso</a:t>
            </a:r>
            <a:r>
              <a:rPr lang="cy-GB" sz="1800" kern="1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: </a:t>
            </a:r>
            <a:r>
              <a:rPr lang="cy-GB" sz="1800" kern="100" dirty="0"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Defnyddio gwybodaeth mewn sefyllfaoedd newydd, megis cymhwyso cysyniadau damcaniaethol i broblemau ymarferol</a:t>
            </a:r>
            <a:r>
              <a:rPr lang="cy-GB" sz="1800" kern="1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.</a:t>
            </a: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Font typeface="+mj-lt"/>
              <a:buAutoNum type="arabicPeriod"/>
              <a:tabLst>
                <a:tab pos="457200" algn="l"/>
              </a:tabLst>
            </a:pPr>
            <a:r>
              <a:rPr lang="cy-GB" sz="1800" b="1" kern="100" dirty="0"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Meddwl yn Feirniadol</a:t>
            </a:r>
            <a:r>
              <a:rPr lang="cy-GB" sz="1800" kern="1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: </a:t>
            </a:r>
            <a:r>
              <a:rPr lang="cy-GB" sz="1800" kern="100" dirty="0"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Cwestiynu rhagdybiaethau, gwerthuso tystiolaeth, a dod i gasgliadau yn seiliedig ar resymu rhesymegol</a:t>
            </a:r>
            <a:r>
              <a:rPr lang="cy-GB" sz="1800" kern="1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.</a:t>
            </a: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Font typeface="+mj-lt"/>
              <a:buAutoNum type="arabicPeriod"/>
              <a:tabLst>
                <a:tab pos="457200" algn="l"/>
              </a:tabLst>
            </a:pPr>
            <a:r>
              <a:rPr lang="cy-GB" sz="1800" b="1" kern="100" dirty="0"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Datrys Problemau</a:t>
            </a:r>
            <a:r>
              <a:rPr lang="cy-GB" sz="1800" kern="1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: </a:t>
            </a:r>
            <a:r>
              <a:rPr lang="cy-GB" sz="1800" kern="100" dirty="0"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Nodi problemau, cynhyrchu atebion, a gwerthuso eu heffeithiolrwydd</a:t>
            </a:r>
            <a:r>
              <a:rPr lang="cy-GB" sz="1800" kern="1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.</a:t>
            </a: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Font typeface="+mj-lt"/>
              <a:buAutoNum type="arabicPeriod"/>
              <a:tabLst>
                <a:tab pos="457200" algn="l"/>
              </a:tabLst>
            </a:pPr>
            <a:r>
              <a:rPr lang="cy-GB" sz="1800" b="1" kern="100" dirty="0"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Creadigrwydd</a:t>
            </a:r>
            <a:r>
              <a:rPr lang="cy-GB" sz="1800" kern="1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: </a:t>
            </a:r>
            <a:r>
              <a:rPr lang="cy-GB" sz="1800" kern="100" dirty="0"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Cynhyrchu syniadau a dulliau gweithredu newydd, yn aml drwy feddwl y tu allan i’r blwch</a:t>
            </a:r>
            <a:r>
              <a:rPr lang="cy-GB" sz="1800" kern="1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193708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21139D6-7AFA-6D89-4223-2D7548EA967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D27C4F-C0BF-76D6-D707-7CD569C737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accent1"/>
                </a:solidFill>
              </a:rPr>
              <a:t>Higher order academic skills : Cognitive Skills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251E14-D4A6-2613-EF08-BDFE2B991FE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342900" lvl="0" indent="-342900">
              <a:lnSpc>
                <a:spcPct val="115000"/>
              </a:lnSpc>
              <a:spcAft>
                <a:spcPts val="800"/>
              </a:spcAft>
              <a:buFont typeface="+mj-lt"/>
              <a:buAutoNum type="arabicPeriod"/>
              <a:tabLst>
                <a:tab pos="457200" algn="l"/>
              </a:tabLst>
            </a:pPr>
            <a:r>
              <a:rPr lang="en-GB" sz="1800" b="1" kern="100" dirty="0">
                <a:solidFill>
                  <a:schemeClr val="accent1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Analysis</a:t>
            </a:r>
            <a:r>
              <a:rPr lang="en-GB" sz="1800" kern="100" dirty="0">
                <a:solidFill>
                  <a:schemeClr val="accent1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: Breaking down information into parts to understand its structure and relationships.</a:t>
            </a: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Font typeface="+mj-lt"/>
              <a:buAutoNum type="arabicPeriod"/>
              <a:tabLst>
                <a:tab pos="457200" algn="l"/>
              </a:tabLst>
            </a:pPr>
            <a:r>
              <a:rPr lang="en-GB" sz="1800" b="1" kern="100" dirty="0">
                <a:solidFill>
                  <a:schemeClr val="accent1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Evaluation</a:t>
            </a:r>
            <a:r>
              <a:rPr lang="en-GB" sz="1800" kern="100" dirty="0">
                <a:solidFill>
                  <a:schemeClr val="accent1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: Making judgments based on criteria and standards, such as assessing the credibility of sources or the quality of arguments.</a:t>
            </a: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Font typeface="+mj-lt"/>
              <a:buAutoNum type="arabicPeriod"/>
              <a:tabLst>
                <a:tab pos="457200" algn="l"/>
              </a:tabLst>
            </a:pPr>
            <a:r>
              <a:rPr lang="en-GB" sz="1800" b="1" kern="100" dirty="0">
                <a:solidFill>
                  <a:schemeClr val="accent1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Synthesis</a:t>
            </a:r>
            <a:r>
              <a:rPr lang="en-GB" sz="1800" kern="100" dirty="0">
                <a:solidFill>
                  <a:schemeClr val="accent1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: Combining different ideas to form a new whole, such as creating a new theory or model.</a:t>
            </a: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Font typeface="+mj-lt"/>
              <a:buAutoNum type="arabicPeriod"/>
              <a:tabLst>
                <a:tab pos="457200" algn="l"/>
              </a:tabLst>
            </a:pPr>
            <a:r>
              <a:rPr lang="en-GB" sz="1800" b="1" kern="100" dirty="0">
                <a:solidFill>
                  <a:schemeClr val="accent1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Application</a:t>
            </a:r>
            <a:r>
              <a:rPr lang="en-GB" sz="1800" kern="100" dirty="0">
                <a:solidFill>
                  <a:schemeClr val="accent1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: Using knowledge in new situations, such as applying theoretical concepts to practical problems.</a:t>
            </a: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Font typeface="+mj-lt"/>
              <a:buAutoNum type="arabicPeriod"/>
              <a:tabLst>
                <a:tab pos="457200" algn="l"/>
              </a:tabLst>
            </a:pPr>
            <a:r>
              <a:rPr lang="en-GB" sz="1800" b="1" kern="100" dirty="0">
                <a:solidFill>
                  <a:schemeClr val="accent1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Critical Thinking</a:t>
            </a:r>
            <a:r>
              <a:rPr lang="en-GB" sz="1800" kern="100" dirty="0">
                <a:solidFill>
                  <a:schemeClr val="accent1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: Questioning assumptions, evaluating evidence, and drawing conclusions based on logical reasoning.</a:t>
            </a: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Font typeface="+mj-lt"/>
              <a:buAutoNum type="arabicPeriod"/>
              <a:tabLst>
                <a:tab pos="457200" algn="l"/>
              </a:tabLst>
            </a:pPr>
            <a:r>
              <a:rPr lang="en-GB" sz="1800" b="1" kern="100" dirty="0">
                <a:solidFill>
                  <a:schemeClr val="accent1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Problem-Solving</a:t>
            </a:r>
            <a:r>
              <a:rPr lang="en-GB" sz="1800" kern="100" dirty="0">
                <a:solidFill>
                  <a:schemeClr val="accent1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: Identifying problems, generating solutions, and evaluating their effectiveness.</a:t>
            </a: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Font typeface="+mj-lt"/>
              <a:buAutoNum type="arabicPeriod"/>
              <a:tabLst>
                <a:tab pos="457200" algn="l"/>
              </a:tabLst>
            </a:pPr>
            <a:r>
              <a:rPr lang="en-GB" sz="1800" b="1" kern="100" dirty="0">
                <a:solidFill>
                  <a:schemeClr val="accent1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Creativity</a:t>
            </a:r>
            <a:r>
              <a:rPr lang="en-GB" sz="1800" kern="100" dirty="0">
                <a:solidFill>
                  <a:schemeClr val="accent1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: Generating new ideas and approaches, often by thinking outside the box</a:t>
            </a:r>
            <a:r>
              <a:rPr lang="en-GB" sz="1800" kern="1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502467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A2AAAC9E-7158-88EF-D8A3-4E71B9B1858A}"/>
              </a:ext>
            </a:extLst>
          </p:cNvPr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1246794836"/>
              </p:ext>
            </p:extLst>
          </p:nvPr>
        </p:nvGraphicFramePr>
        <p:xfrm>
          <a:off x="395536" y="692696"/>
          <a:ext cx="4100264" cy="494279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CB1E0DB6-0B00-61C8-7E83-6EF1958D2940}"/>
              </a:ext>
            </a:extLst>
          </p:cNvPr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3122791733"/>
              </p:ext>
            </p:extLst>
          </p:nvPr>
        </p:nvGraphicFramePr>
        <p:xfrm>
          <a:off x="4648202" y="908720"/>
          <a:ext cx="3867148" cy="47267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  <p:extLst>
      <p:ext uri="{BB962C8B-B14F-4D97-AF65-F5344CB8AC3E}">
        <p14:creationId xmlns:p14="http://schemas.microsoft.com/office/powerpoint/2010/main" val="261873250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9552" y="188640"/>
            <a:ext cx="7886700" cy="1325563"/>
          </a:xfrm>
        </p:spPr>
        <p:txBody>
          <a:bodyPr/>
          <a:lstStyle/>
          <a:p>
            <a:r>
              <a:rPr lang="cy-GB" dirty="0"/>
              <a:t>Meddwl yn feirniadol</a:t>
            </a:r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DD1689D1-BDD0-4BB6-90F7-77EE77E0B767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743839731"/>
              </p:ext>
            </p:extLst>
          </p:nvPr>
        </p:nvGraphicFramePr>
        <p:xfrm>
          <a:off x="251520" y="1268760"/>
          <a:ext cx="8496944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94421995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Thinking critically </a:t>
            </a:r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DD1689D1-BDD0-4BB6-90F7-77EE77E0B767}"/>
              </a:ext>
            </a:extLst>
          </p:cNvPr>
          <p:cNvGraphicFramePr/>
          <p:nvPr/>
        </p:nvGraphicFramePr>
        <p:xfrm>
          <a:off x="251520" y="1180066"/>
          <a:ext cx="8496944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25090674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Online Media 7" title="How to Be CRITICAL in Academic Writing | Tutorial">
            <a:hlinkClick r:id="" action="ppaction://media"/>
            <a:extLst>
              <a:ext uri="{FF2B5EF4-FFF2-40B4-BE49-F238E27FC236}">
                <a16:creationId xmlns:a16="http://schemas.microsoft.com/office/drawing/2014/main" id="{ABDD091C-6028-AFC1-9A1A-15BEF874C467}"/>
              </a:ext>
            </a:extLst>
          </p:cNvPr>
          <p:cNvPicPr>
            <a:picLocks noGrp="1" noRot="1" noChangeAspect="1"/>
          </p:cNvPicPr>
          <p:nvPr>
            <p:ph sz="half" idx="2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899592" y="311255"/>
            <a:ext cx="7729416" cy="43660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655195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8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D42D2A-77E1-4137-4A86-6426468DEA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y-GB" sz="3600" dirty="0"/>
              <a:t>Gweithgaredd Meddwl yn Feirniadol: </a:t>
            </a:r>
            <a:r>
              <a:rPr lang="cy-GB" sz="3600" b="1" dirty="0">
                <a:solidFill>
                  <a:srgbClr val="111111"/>
                </a:solidFill>
                <a:latin typeface="-apple-system"/>
              </a:rPr>
              <a:t>Seminar Socrataidd</a:t>
            </a:r>
            <a:br>
              <a:rPr lang="en-GB" sz="3600" b="1" dirty="0">
                <a:solidFill>
                  <a:srgbClr val="111111"/>
                </a:solidFill>
                <a:latin typeface="-apple-system"/>
              </a:rPr>
            </a:br>
            <a:r>
              <a:rPr lang="en-GB" sz="3600" dirty="0"/>
              <a:t>Critical Thinking Activity : </a:t>
            </a:r>
            <a:r>
              <a:rPr lang="en-GB" sz="3600" b="1" dirty="0">
                <a:solidFill>
                  <a:srgbClr val="111111"/>
                </a:solidFill>
                <a:latin typeface="-apple-system"/>
              </a:rPr>
              <a:t>Socratic Seminar</a:t>
            </a:r>
            <a:br>
              <a:rPr lang="en-GB" b="1" dirty="0">
                <a:solidFill>
                  <a:srgbClr val="111111"/>
                </a:solidFill>
                <a:latin typeface="-apple-system"/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09E123-AC24-A334-CFAA-C2678344ED46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y-GB" b="1" dirty="0"/>
              <a:t>Trafodaeth Grŵp</a:t>
            </a:r>
            <a:r>
              <a:rPr lang="cy-GB" b="0" i="0" dirty="0">
                <a:effectLst/>
              </a:rPr>
              <a:t>:</a:t>
            </a:r>
          </a:p>
          <a:p>
            <a:pPr lvl="1"/>
            <a:r>
              <a:rPr lang="cy-GB" dirty="0"/>
              <a:t>Trafodwch y testun a ddarparwyd cyn y ddarlith </a:t>
            </a:r>
            <a:endParaRPr lang="cy-GB" b="0" i="0" dirty="0">
              <a:effectLst/>
            </a:endParaRPr>
          </a:p>
          <a:p>
            <a:r>
              <a:rPr lang="cy-GB" b="1" dirty="0"/>
              <a:t>Cwestiynau Beirniadol</a:t>
            </a:r>
            <a:r>
              <a:rPr lang="cy-GB" b="0" i="0" dirty="0">
                <a:effectLst/>
              </a:rPr>
              <a:t>: </a:t>
            </a:r>
          </a:p>
          <a:p>
            <a:pPr lvl="1"/>
            <a:r>
              <a:rPr lang="cy-GB" dirty="0"/>
              <a:t>Ystyriwch y cwestiynau</a:t>
            </a:r>
            <a:endParaRPr lang="cy-GB" b="0" i="0" dirty="0">
              <a:effectLst/>
            </a:endParaRPr>
          </a:p>
          <a:p>
            <a:pPr algn="l">
              <a:buFont typeface="Arial" panose="020B0604020202020204" pitchFamily="34" charset="0"/>
              <a:buChar char="•"/>
            </a:pPr>
            <a:r>
              <a:rPr lang="cy-GB" b="1" i="0" dirty="0">
                <a:effectLst/>
              </a:rPr>
              <a:t>Adfyfyrio</a:t>
            </a:r>
            <a:r>
              <a:rPr lang="cy-GB" b="0" i="0" dirty="0">
                <a:effectLst/>
              </a:rPr>
              <a:t>: </a:t>
            </a:r>
          </a:p>
          <a:p>
            <a:pPr lvl="1"/>
            <a:r>
              <a:rPr lang="cy-GB" dirty="0"/>
              <a:t>Ar ôl y drafodaeth, lluniwch ddarn adfyfyriol am yr hyn rydych wedi’i ddysgu a sut y gallai eich barn fod wedi newid</a:t>
            </a:r>
            <a:r>
              <a:rPr lang="en-GB" dirty="0"/>
              <a:t>.</a:t>
            </a:r>
            <a:endParaRPr lang="en-GB" b="0" i="0" dirty="0">
              <a:effectLst/>
            </a:endParaRP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A5BC745-4924-73FA-8630-72382F03FB0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860032" y="1825625"/>
            <a:ext cx="3867150" cy="3809862"/>
          </a:xfrm>
        </p:spPr>
        <p:txBody>
          <a:bodyPr>
            <a:normAutofit fontScale="92500" lnSpcReduction="10000"/>
          </a:bodyPr>
          <a:lstStyle/>
          <a:p>
            <a:pPr lvl="1"/>
            <a:r>
              <a:rPr lang="en-GB" dirty="0">
                <a:solidFill>
                  <a:schemeClr val="accent1"/>
                </a:solidFill>
              </a:rPr>
              <a:t>Discuss the pre lecture activity </a:t>
            </a:r>
          </a:p>
          <a:p>
            <a:pPr lvl="1"/>
            <a:r>
              <a:rPr lang="en-GB" dirty="0">
                <a:solidFill>
                  <a:schemeClr val="accent1"/>
                </a:solidFill>
              </a:rPr>
              <a:t> </a:t>
            </a:r>
            <a:r>
              <a:rPr lang="en-GB" b="1" i="0" dirty="0">
                <a:solidFill>
                  <a:schemeClr val="accent1"/>
                </a:solidFill>
                <a:effectLst/>
              </a:rPr>
              <a:t>Critical Questions</a:t>
            </a:r>
            <a:r>
              <a:rPr lang="en-GB" b="0" i="0" dirty="0">
                <a:solidFill>
                  <a:schemeClr val="accent1"/>
                </a:solidFill>
                <a:effectLst/>
              </a:rPr>
              <a:t>: </a:t>
            </a:r>
          </a:p>
          <a:p>
            <a:pPr lvl="1"/>
            <a:r>
              <a:rPr lang="en-GB" dirty="0">
                <a:solidFill>
                  <a:schemeClr val="accent1"/>
                </a:solidFill>
              </a:rPr>
              <a:t>(See Activity GAW also)</a:t>
            </a:r>
            <a:endParaRPr lang="en-GB" b="0" i="0" dirty="0">
              <a:solidFill>
                <a:schemeClr val="accent1"/>
              </a:solidFill>
              <a:effectLst/>
            </a:endParaRP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1" i="0" dirty="0">
                <a:solidFill>
                  <a:schemeClr val="accent1"/>
                </a:solidFill>
                <a:effectLst/>
              </a:rPr>
              <a:t>Reflect</a:t>
            </a:r>
            <a:r>
              <a:rPr lang="en-GB" b="0" i="0" dirty="0">
                <a:solidFill>
                  <a:schemeClr val="accent1"/>
                </a:solidFill>
                <a:effectLst/>
              </a:rPr>
              <a:t>: </a:t>
            </a:r>
          </a:p>
          <a:p>
            <a:pPr lvl="1"/>
            <a:r>
              <a:rPr lang="en-GB" b="0" i="0" dirty="0">
                <a:solidFill>
                  <a:schemeClr val="accent1"/>
                </a:solidFill>
                <a:effectLst/>
              </a:rPr>
              <a:t>After the discussion, write a reflection on what you learned and how your views may have changed.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1409400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B9BB20-7FF4-7E5F-BFDD-39BF18D5D29A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y-GB" dirty="0"/>
              <a:t>Meddwl beirniadol: Dulliau affeithiol</a:t>
            </a:r>
            <a:br>
              <a:rPr lang="en-GB" dirty="0"/>
            </a:br>
            <a:r>
              <a:rPr lang="en-GB" dirty="0">
                <a:solidFill>
                  <a:schemeClr val="accent1"/>
                </a:solidFill>
              </a:rPr>
              <a:t>Critical thinking: Affective approaches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AC16BA4-6B08-C641-86F6-003A4100E098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953418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F341B17F-B076-51E3-1EFD-30A155E7E8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Eich safbwyntiau / persbectifau</a:t>
            </a:r>
            <a:br>
              <a:rPr lang="en-GB" dirty="0"/>
            </a:br>
            <a:r>
              <a:rPr lang="en-GB" dirty="0">
                <a:solidFill>
                  <a:schemeClr val="accent1"/>
                </a:solidFill>
              </a:rPr>
              <a:t>Your views / perspectives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656C8E4-B196-5FA0-7131-E57C6E9EB81E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cy-GB" dirty="0"/>
              <a:t>Wrth gyfuno / gwerthuso rydych chi'n creu dadl.</a:t>
            </a:r>
          </a:p>
          <a:p>
            <a:r>
              <a:rPr lang="cy-GB" dirty="0"/>
              <a:t>Eich dadl </a:t>
            </a:r>
            <a:r>
              <a:rPr lang="cy-GB" b="1" u="sng" dirty="0"/>
              <a:t>chi</a:t>
            </a:r>
            <a:r>
              <a:rPr lang="cy-GB" dirty="0"/>
              <a:t> yw hon y byddwch chi’n ei chefnogi gyda thystiolaeth. </a:t>
            </a:r>
          </a:p>
          <a:p>
            <a:r>
              <a:rPr lang="cy-GB" dirty="0"/>
              <a:t>Rydych </a:t>
            </a:r>
            <a:r>
              <a:rPr lang="cy-GB" b="1" u="sng" dirty="0"/>
              <a:t>chi</a:t>
            </a:r>
            <a:r>
              <a:rPr lang="cy-GB" dirty="0"/>
              <a:t> felly yn gwneud hawliadau ac yn eich gosod eich hun yn yr ysgrifennu. </a:t>
            </a:r>
          </a:p>
          <a:p>
            <a:r>
              <a:rPr lang="cy-GB" b="1" dirty="0"/>
              <a:t>RYDYCH CHI’N CYFLEU EICH BARN O'R DYSTIOLAETH</a:t>
            </a:r>
            <a:r>
              <a:rPr lang="cy-GB" dirty="0"/>
              <a:t>. </a:t>
            </a:r>
          </a:p>
          <a:p>
            <a:r>
              <a:rPr lang="cy-GB" dirty="0"/>
              <a:t>MAE ANGEN I CHI GYMRYD PERCHNOGAETH O HYN. </a:t>
            </a:r>
          </a:p>
          <a:p>
            <a:r>
              <a:rPr lang="cy-GB" b="1" dirty="0"/>
              <a:t>MAE BOD YN FEIRNIADOL YN GOLYGU EICH BOD YN ADEILADU DADL GADARN GREF. </a:t>
            </a:r>
          </a:p>
          <a:p>
            <a:endParaRPr lang="en-GB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C9F366EA-3DCB-5611-F385-3FF7C76C6E39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62500" lnSpcReduction="20000"/>
          </a:bodyPr>
          <a:lstStyle/>
          <a:p>
            <a:r>
              <a:rPr lang="en-GB" dirty="0">
                <a:solidFill>
                  <a:schemeClr val="accent1"/>
                </a:solidFill>
              </a:rPr>
              <a:t>When synthesising / evaluating you are creating an argument.</a:t>
            </a:r>
          </a:p>
          <a:p>
            <a:r>
              <a:rPr lang="en-GB" dirty="0">
                <a:solidFill>
                  <a:schemeClr val="accent1"/>
                </a:solidFill>
              </a:rPr>
              <a:t>This is </a:t>
            </a:r>
            <a:r>
              <a:rPr lang="en-GB" b="1" u="sng" dirty="0">
                <a:solidFill>
                  <a:schemeClr val="accent1"/>
                </a:solidFill>
              </a:rPr>
              <a:t>your </a:t>
            </a:r>
            <a:r>
              <a:rPr lang="en-GB" dirty="0">
                <a:solidFill>
                  <a:schemeClr val="accent1"/>
                </a:solidFill>
              </a:rPr>
              <a:t>argument which you will support with evidence. </a:t>
            </a:r>
          </a:p>
          <a:p>
            <a:r>
              <a:rPr lang="en-GB" b="1" u="sng" dirty="0">
                <a:solidFill>
                  <a:schemeClr val="accent1"/>
                </a:solidFill>
              </a:rPr>
              <a:t>You</a:t>
            </a:r>
            <a:r>
              <a:rPr lang="en-GB" dirty="0">
                <a:solidFill>
                  <a:schemeClr val="accent1"/>
                </a:solidFill>
              </a:rPr>
              <a:t> are therefore making claims and positioning yourself within the writing. </a:t>
            </a:r>
          </a:p>
          <a:p>
            <a:r>
              <a:rPr lang="en-GB" b="1" dirty="0">
                <a:solidFill>
                  <a:schemeClr val="accent1"/>
                </a:solidFill>
              </a:rPr>
              <a:t>YOU ARE REPRESENTING YOUR VIEW OF THE EVIDENCE </a:t>
            </a:r>
            <a:r>
              <a:rPr lang="en-GB" dirty="0">
                <a:solidFill>
                  <a:schemeClr val="accent1"/>
                </a:solidFill>
              </a:rPr>
              <a:t>. </a:t>
            </a:r>
          </a:p>
          <a:p>
            <a:r>
              <a:rPr lang="en-GB" dirty="0">
                <a:solidFill>
                  <a:schemeClr val="accent1"/>
                </a:solidFill>
              </a:rPr>
              <a:t>YOU THERFORE NEED TO TAKE OWNERSHIP OF THIS. </a:t>
            </a:r>
          </a:p>
          <a:p>
            <a:r>
              <a:rPr lang="en-GB" b="1" dirty="0">
                <a:solidFill>
                  <a:schemeClr val="accent1"/>
                </a:solidFill>
              </a:rPr>
              <a:t>BEING CRITICAL INVOLVES YOU BUILDING A STRONG ROBUST ARGUMENT. </a:t>
            </a:r>
          </a:p>
        </p:txBody>
      </p:sp>
    </p:spTree>
    <p:extLst>
      <p:ext uri="{BB962C8B-B14F-4D97-AF65-F5344CB8AC3E}">
        <p14:creationId xmlns:p14="http://schemas.microsoft.com/office/powerpoint/2010/main" val="338326361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4376C4-D265-84A1-415E-0BF9B11D4E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y-GB" b="1" dirty="0">
                <a:solidFill>
                  <a:srgbClr val="111111"/>
                </a:solidFill>
                <a:latin typeface="-apple-system"/>
              </a:rPr>
              <a:t>Safbwynt mewn Ymchwil</a:t>
            </a:r>
            <a:br>
              <a:rPr lang="en-GB" dirty="0">
                <a:solidFill>
                  <a:srgbClr val="111111"/>
                </a:solidFill>
                <a:latin typeface="-apple-system"/>
              </a:rPr>
            </a:br>
            <a:r>
              <a:rPr lang="en-GB" b="1" dirty="0">
                <a:solidFill>
                  <a:schemeClr val="accent1"/>
                </a:solidFill>
                <a:latin typeface="-apple-system"/>
              </a:rPr>
              <a:t>Positionality in Research</a:t>
            </a:r>
            <a:r>
              <a:rPr lang="en-GB" dirty="0">
                <a:solidFill>
                  <a:schemeClr val="accent1"/>
                </a:solidFill>
                <a:latin typeface="-apple-system"/>
              </a:rPr>
              <a:t> </a:t>
            </a:r>
            <a:endParaRPr lang="en-GB" dirty="0">
              <a:solidFill>
                <a:schemeClr val="accent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B34E65-FAE6-6893-161F-241A2D6C9005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y-GB" dirty="0"/>
              <a:t>Fel Myfyriwr Doethuriaeth Broffesiynol, rydych chi’n bwriadu archwilio'ch ymarfer</a:t>
            </a:r>
          </a:p>
          <a:p>
            <a:r>
              <a:rPr lang="cy-GB" dirty="0"/>
              <a:t>Mae gennych chi </a:t>
            </a:r>
            <a:r>
              <a:rPr lang="cy-GB" dirty="0" err="1"/>
              <a:t>fydolwg</a:t>
            </a:r>
            <a:r>
              <a:rPr lang="cy-GB" dirty="0"/>
              <a:t> penodol </a:t>
            </a:r>
            <a:r>
              <a:rPr lang="en-GB" dirty="0"/>
              <a:t>felly. 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EE9B143-2521-F665-E6D8-0EC44B5EF512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>
                <a:solidFill>
                  <a:schemeClr val="accent1"/>
                </a:solidFill>
              </a:rPr>
              <a:t>As Professional  Doctorate/MA Student you are intending to explore your practice </a:t>
            </a:r>
          </a:p>
          <a:p>
            <a:r>
              <a:rPr lang="en-GB" dirty="0">
                <a:solidFill>
                  <a:schemeClr val="accent1"/>
                </a:solidFill>
              </a:rPr>
              <a:t>You have a particular world view therefore</a:t>
            </a:r>
            <a:r>
              <a:rPr lang="en-GB" dirty="0"/>
              <a:t>. </a:t>
            </a:r>
          </a:p>
        </p:txBody>
      </p:sp>
    </p:spTree>
    <p:extLst>
      <p:ext uri="{BB962C8B-B14F-4D97-AF65-F5344CB8AC3E}">
        <p14:creationId xmlns:p14="http://schemas.microsoft.com/office/powerpoint/2010/main" val="36080751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E32E81-A30F-CE36-92A9-24337DE861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y-GB" b="1" dirty="0">
                <a:solidFill>
                  <a:srgbClr val="111111"/>
                </a:solidFill>
                <a:latin typeface="-apple-system"/>
              </a:rPr>
              <a:t>Safbwynt mewn Ymchwil</a:t>
            </a:r>
            <a:br>
              <a:rPr lang="en-GB" dirty="0">
                <a:solidFill>
                  <a:srgbClr val="111111"/>
                </a:solidFill>
                <a:latin typeface="-apple-system"/>
              </a:rPr>
            </a:br>
            <a:r>
              <a:rPr lang="en-GB" b="1" dirty="0">
                <a:solidFill>
                  <a:schemeClr val="accent1"/>
                </a:solidFill>
                <a:latin typeface="-apple-system"/>
              </a:rPr>
              <a:t>Positionality in Research</a:t>
            </a:r>
            <a:r>
              <a:rPr lang="en-GB" dirty="0">
                <a:solidFill>
                  <a:schemeClr val="accent1"/>
                </a:solidFill>
                <a:latin typeface="-apple-system"/>
              </a:rPr>
              <a:t> </a:t>
            </a:r>
            <a:endParaRPr lang="en-GB" dirty="0">
              <a:solidFill>
                <a:schemeClr val="accent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363B08-462B-2482-8232-015348D1B81D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y-GB" dirty="0"/>
              <a:t>Yn cyfeirio at gydnabod sut mae hunaniaeth, profiadau a chyd-destun cymdeithasol ymchwilydd yn dylanwadu ar eu proses a’u canlyniadau ymchwil</a:t>
            </a:r>
          </a:p>
          <a:p>
            <a:r>
              <a:rPr lang="cy-GB" dirty="0"/>
              <a:t>Mae deall </a:t>
            </a:r>
            <a:r>
              <a:rPr lang="cy-GB" dirty="0" err="1"/>
              <a:t>positifrwydd</a:t>
            </a:r>
            <a:r>
              <a:rPr lang="cy-GB" dirty="0"/>
              <a:t> yn hanfodol ar gyfer sicrhau arferion ymchwil moesegol a thryloyw</a:t>
            </a:r>
            <a:r>
              <a:rPr lang="en-GB" dirty="0">
                <a:solidFill>
                  <a:schemeClr val="accent1"/>
                </a:solidFill>
              </a:rPr>
              <a:t>. 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8848C8C-0724-F6FB-1F64-E5F91AD1C351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>
                <a:solidFill>
                  <a:schemeClr val="accent1"/>
                </a:solidFill>
              </a:rPr>
              <a:t>R</a:t>
            </a:r>
            <a:r>
              <a:rPr lang="en-GB" b="0" i="0" dirty="0">
                <a:solidFill>
                  <a:schemeClr val="accent1"/>
                </a:solidFill>
                <a:effectLst/>
              </a:rPr>
              <a:t>efers to the recognition of how a researcher’s identity, experiences, and social context influence their research process and outcomes</a:t>
            </a:r>
          </a:p>
          <a:p>
            <a:r>
              <a:rPr lang="en-GB" b="0" i="0" dirty="0">
                <a:solidFill>
                  <a:schemeClr val="accent1"/>
                </a:solidFill>
                <a:effectLst/>
              </a:rPr>
              <a:t>Understanding positionality is crucial for ensuring ethical and transparent research practices. </a:t>
            </a:r>
            <a:endParaRPr lang="en-GB" dirty="0">
              <a:solidFill>
                <a:schemeClr val="accent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6301240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17C037-0D9F-72BF-4728-702C5FB5358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b="1" dirty="0">
                <a:solidFill>
                  <a:srgbClr val="111111"/>
                </a:solidFill>
                <a:latin typeface="-apple-system"/>
              </a:rPr>
              <a:t>Safbwynt mewn Ymchwil </a:t>
            </a:r>
            <a:r>
              <a:rPr lang="en-GB" b="1" dirty="0">
                <a:solidFill>
                  <a:schemeClr val="accent1"/>
                </a:solidFill>
                <a:latin typeface="-apple-system"/>
              </a:rPr>
              <a:t>Positionality in Research</a:t>
            </a:r>
            <a:r>
              <a:rPr lang="en-GB" dirty="0">
                <a:solidFill>
                  <a:schemeClr val="accent1"/>
                </a:solidFill>
                <a:latin typeface="-apple-system"/>
              </a:rPr>
              <a:t> </a:t>
            </a:r>
            <a:endParaRPr lang="en-GB" dirty="0">
              <a:solidFill>
                <a:schemeClr val="accent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442446-E24A-FA28-ACF8-545AD5CDB02E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77500" lnSpcReduction="20000"/>
          </a:bodyPr>
          <a:lstStyle/>
          <a:p>
            <a:pPr algn="l"/>
            <a:r>
              <a:rPr lang="cy-GB" b="1" i="0" dirty="0" err="1">
                <a:effectLst/>
                <a:cs typeface="Arial" panose="020B0604020202020204" pitchFamily="34" charset="0"/>
              </a:rPr>
              <a:t>Adfyfyriaeth</a:t>
            </a:r>
            <a:endParaRPr lang="cy-GB" b="1" i="0" dirty="0">
              <a:effectLst/>
              <a:cs typeface="Arial" panose="020B0604020202020204" pitchFamily="34" charset="0"/>
            </a:endParaRPr>
          </a:p>
          <a:p>
            <a:pPr lvl="1"/>
            <a:r>
              <a:rPr lang="cy-GB" dirty="0" err="1">
                <a:cs typeface="Arial" panose="020B0604020202020204" pitchFamily="34" charset="0"/>
              </a:rPr>
              <a:t>Adfyfyriaeth</a:t>
            </a:r>
            <a:r>
              <a:rPr lang="cy-GB" dirty="0">
                <a:cs typeface="Arial" panose="020B0604020202020204" pitchFamily="34" charset="0"/>
              </a:rPr>
              <a:t> yw'r broses o adfyfyrio ar sefyllfa rhywun trwy gydol yr ymchwil. </a:t>
            </a:r>
            <a:endParaRPr lang="cy-GB" b="0" i="0" dirty="0">
              <a:effectLst/>
              <a:cs typeface="Arial" panose="020B0604020202020204" pitchFamily="34" charset="0"/>
            </a:endParaRPr>
          </a:p>
          <a:p>
            <a:pPr lvl="1"/>
            <a:r>
              <a:rPr lang="cy-GB" dirty="0">
                <a:cs typeface="Arial" panose="020B0604020202020204" pitchFamily="34" charset="0"/>
              </a:rPr>
              <a:t>Mae'n cynnwys bod yn ymwybodol o sut mae profiadau a hunaniaethau personol yn dylanwadu ar gyd-destun a chanfyddiadau'r ymchwil.(</a:t>
            </a:r>
            <a:r>
              <a:rPr lang="cy-GB" b="0" i="0" dirty="0" err="1">
                <a:effectLst/>
                <a:cs typeface="Arial" panose="020B0604020202020204" pitchFamily="34" charset="0"/>
              </a:rPr>
              <a:t>Türkmen</a:t>
            </a:r>
            <a:r>
              <a:rPr lang="cy-GB" b="0" i="0" dirty="0">
                <a:effectLst/>
                <a:cs typeface="Arial" panose="020B0604020202020204" pitchFamily="34" charset="0"/>
              </a:rPr>
              <a:t>, 2023). </a:t>
            </a:r>
          </a:p>
          <a:p>
            <a:pPr lvl="1"/>
            <a:r>
              <a:rPr lang="cy-GB" dirty="0">
                <a:cs typeface="Arial" panose="020B0604020202020204" pitchFamily="34" charset="0"/>
              </a:rPr>
              <a:t>Mae'r </a:t>
            </a:r>
            <a:r>
              <a:rPr lang="cy-GB" dirty="0" err="1">
                <a:cs typeface="Arial" panose="020B0604020202020204" pitchFamily="34" charset="0"/>
              </a:rPr>
              <a:t>hunanfyfyrio</a:t>
            </a:r>
            <a:r>
              <a:rPr lang="cy-GB" dirty="0">
                <a:cs typeface="Arial" panose="020B0604020202020204" pitchFamily="34" charset="0"/>
              </a:rPr>
              <a:t> parhaus hwn yn caniatáu i ymchwilwyr asesu eu rôl a'r ddeinameg pŵer sydd ar waith yn eu lleoliadau ymchwil yn feirniadol</a:t>
            </a:r>
            <a:r>
              <a:rPr lang="en-GB" dirty="0">
                <a:cs typeface="Arial" panose="020B0604020202020204" pitchFamily="34" charset="0"/>
              </a:rPr>
              <a:t>.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01BD75A-6F72-02A5-8E18-F6E546A66024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77500" lnSpcReduction="20000"/>
          </a:bodyPr>
          <a:lstStyle/>
          <a:p>
            <a:pPr algn="l"/>
            <a:r>
              <a:rPr lang="en-GB" b="1" i="0" dirty="0">
                <a:solidFill>
                  <a:schemeClr val="accent1"/>
                </a:solidFill>
                <a:effectLst/>
                <a:cs typeface="Arial" panose="020B0604020202020204" pitchFamily="34" charset="0"/>
              </a:rPr>
              <a:t>Reflexivity</a:t>
            </a:r>
          </a:p>
          <a:p>
            <a:pPr lvl="1"/>
            <a:r>
              <a:rPr lang="en-GB" b="0" i="0" dirty="0">
                <a:solidFill>
                  <a:schemeClr val="accent1"/>
                </a:solidFill>
                <a:effectLst/>
                <a:cs typeface="Arial" panose="020B0604020202020204" pitchFamily="34" charset="0"/>
              </a:rPr>
              <a:t>Reflexivity is the process of reflecting on one’s positionality throughout the research. </a:t>
            </a:r>
          </a:p>
          <a:p>
            <a:pPr lvl="1"/>
            <a:r>
              <a:rPr lang="en-GB" dirty="0">
                <a:solidFill>
                  <a:schemeClr val="accent1"/>
                </a:solidFill>
                <a:cs typeface="Arial" panose="020B0604020202020204" pitchFamily="34" charset="0"/>
              </a:rPr>
              <a:t>It involves being aware of how personal experiences and identities influence the research context and findings (</a:t>
            </a:r>
            <a:r>
              <a:rPr lang="en-GB" b="0" i="0" dirty="0" err="1">
                <a:solidFill>
                  <a:schemeClr val="accent1"/>
                </a:solidFill>
                <a:effectLst/>
                <a:cs typeface="Arial" panose="020B0604020202020204" pitchFamily="34" charset="0"/>
              </a:rPr>
              <a:t>Türkmen</a:t>
            </a:r>
            <a:r>
              <a:rPr lang="en-GB" b="0" i="0" dirty="0">
                <a:solidFill>
                  <a:schemeClr val="accent1"/>
                </a:solidFill>
                <a:effectLst/>
                <a:cs typeface="Arial" panose="020B0604020202020204" pitchFamily="34" charset="0"/>
              </a:rPr>
              <a:t>, 2023). </a:t>
            </a:r>
          </a:p>
          <a:p>
            <a:pPr lvl="1"/>
            <a:r>
              <a:rPr lang="en-GB" b="0" i="0" dirty="0">
                <a:solidFill>
                  <a:schemeClr val="accent1"/>
                </a:solidFill>
                <a:effectLst/>
                <a:cs typeface="Arial" panose="020B0604020202020204" pitchFamily="34" charset="0"/>
              </a:rPr>
              <a:t>This ongoing self-reflection allows researchers to critically assess their role and the power dynamics at play in their research settings.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4497598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96FED-EB6F-7049-D830-A2FCBAE991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b="1" dirty="0">
                <a:solidFill>
                  <a:srgbClr val="111111"/>
                </a:solidFill>
                <a:latin typeface="-apple-system"/>
              </a:rPr>
              <a:t>Safbwynt mewn Ymchwil </a:t>
            </a:r>
            <a:r>
              <a:rPr lang="en-GB" b="1" dirty="0">
                <a:solidFill>
                  <a:schemeClr val="accent1"/>
                </a:solidFill>
                <a:latin typeface="-apple-system"/>
              </a:rPr>
              <a:t>Positionality in Research</a:t>
            </a:r>
            <a:r>
              <a:rPr lang="en-GB" dirty="0">
                <a:solidFill>
                  <a:schemeClr val="accent1"/>
                </a:solidFill>
                <a:latin typeface="-apple-system"/>
              </a:rPr>
              <a:t> </a:t>
            </a:r>
            <a:endParaRPr lang="en-GB" dirty="0">
              <a:solidFill>
                <a:schemeClr val="accent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FB4F5B-DA7A-503C-BB99-25A327D2B9B3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77500" lnSpcReduction="20000"/>
          </a:bodyPr>
          <a:lstStyle/>
          <a:p>
            <a:pPr algn="l"/>
            <a:r>
              <a:rPr lang="cy-GB" b="1" i="0" dirty="0">
                <a:effectLst/>
              </a:rPr>
              <a:t>Persbectifau Mewnwyr o’u cymharu ag </a:t>
            </a:r>
            <a:r>
              <a:rPr lang="cy-GB" b="1" i="0" dirty="0" err="1">
                <a:effectLst/>
              </a:rPr>
              <a:t>Allanwyr</a:t>
            </a:r>
            <a:endParaRPr lang="cy-GB" b="1" i="0" dirty="0">
              <a:effectLst/>
            </a:endParaRPr>
          </a:p>
          <a:p>
            <a:pPr lvl="1"/>
            <a:r>
              <a:rPr lang="cy-GB" dirty="0"/>
              <a:t>Gall ymchwilwyr nodi eu bod yn fewnwyr (sy'n perthyn i'r gymuned sy'n cael ei hastudio) neu </a:t>
            </a:r>
            <a:r>
              <a:rPr lang="cy-GB" dirty="0" err="1"/>
              <a:t>allanwyr</a:t>
            </a:r>
            <a:r>
              <a:rPr lang="cy-GB" dirty="0"/>
              <a:t> (ddim yn perthyn). Mae i bob safbwynt ei fanteision a'i heriau. </a:t>
            </a:r>
            <a:endParaRPr lang="cy-GB" b="0" i="0" dirty="0">
              <a:effectLst/>
            </a:endParaRPr>
          </a:p>
          <a:p>
            <a:pPr lvl="1"/>
            <a:r>
              <a:rPr lang="cy-GB" dirty="0"/>
              <a:t>Efallai y bydd gan fewnwyr fynediad dyfnach at fân wahaniaethau diwylliannol, tra gall </a:t>
            </a:r>
            <a:r>
              <a:rPr lang="cy-GB" dirty="0" err="1"/>
              <a:t>allanwyr</a:t>
            </a:r>
            <a:r>
              <a:rPr lang="cy-GB" dirty="0"/>
              <a:t> gynnig safbwyntiau newydd ond gallant gael problemau o ran ymddiriedaeth </a:t>
            </a:r>
            <a:r>
              <a:rPr lang="en-GB" dirty="0"/>
              <a:t>(Allan &amp; Arber 2018, </a:t>
            </a:r>
            <a:r>
              <a:rPr lang="en-GB" b="0" i="0" dirty="0" err="1">
                <a:effectLst/>
              </a:rPr>
              <a:t>Türkmen</a:t>
            </a:r>
            <a:r>
              <a:rPr lang="en-GB" b="0" i="0" dirty="0">
                <a:effectLst/>
              </a:rPr>
              <a:t>, 2023).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421880E-7219-D9F2-D928-64EBE2D41D47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77500" lnSpcReduction="20000"/>
          </a:bodyPr>
          <a:lstStyle/>
          <a:p>
            <a:pPr algn="l"/>
            <a:r>
              <a:rPr lang="en-GB" b="1" i="0" dirty="0">
                <a:solidFill>
                  <a:schemeClr val="accent1"/>
                </a:solidFill>
                <a:effectLst/>
              </a:rPr>
              <a:t>Insider vs. Outsider Perspectives</a:t>
            </a:r>
          </a:p>
          <a:p>
            <a:pPr lvl="1"/>
            <a:r>
              <a:rPr lang="en-GB" b="0" i="0" dirty="0">
                <a:solidFill>
                  <a:schemeClr val="accent1"/>
                </a:solidFill>
                <a:effectLst/>
              </a:rPr>
              <a:t>Researchers may identify as insiders (belonging to the community being studied) or outsiders (not belonging). Each position has its advantages and challenges. </a:t>
            </a:r>
          </a:p>
          <a:p>
            <a:pPr lvl="1"/>
            <a:r>
              <a:rPr lang="en-GB" dirty="0">
                <a:solidFill>
                  <a:schemeClr val="accent1"/>
                </a:solidFill>
              </a:rPr>
              <a:t>Insiders may have deeper access to cultural nuances, while outsiders can offer fresh perspectives but may face trust issues (Allan &amp; Arber 2018, </a:t>
            </a:r>
            <a:r>
              <a:rPr lang="en-GB" b="0" i="0" dirty="0" err="1">
                <a:solidFill>
                  <a:schemeClr val="accent1"/>
                </a:solidFill>
                <a:effectLst/>
              </a:rPr>
              <a:t>Türkmen</a:t>
            </a:r>
            <a:r>
              <a:rPr lang="en-GB" b="0" i="0" dirty="0">
                <a:solidFill>
                  <a:schemeClr val="accent1"/>
                </a:solidFill>
                <a:effectLst/>
              </a:rPr>
              <a:t>, 2023).</a:t>
            </a:r>
            <a:endParaRPr lang="en-GB" dirty="0">
              <a:solidFill>
                <a:schemeClr val="accent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06833345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DE4B80-838D-0F09-252E-567075588B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y-GB" b="1" dirty="0">
                <a:solidFill>
                  <a:srgbClr val="111111"/>
                </a:solidFill>
                <a:latin typeface="-apple-system"/>
              </a:rPr>
              <a:t>Safbwynt mewn Ymchwil</a:t>
            </a:r>
            <a:br>
              <a:rPr lang="en-GB" b="1" dirty="0">
                <a:solidFill>
                  <a:srgbClr val="111111"/>
                </a:solidFill>
                <a:latin typeface="-apple-system"/>
              </a:rPr>
            </a:br>
            <a:r>
              <a:rPr lang="en-GB" b="1" dirty="0">
                <a:solidFill>
                  <a:schemeClr val="accent1"/>
                </a:solidFill>
                <a:latin typeface="-apple-system"/>
              </a:rPr>
              <a:t>Positionality in Research</a:t>
            </a:r>
            <a:r>
              <a:rPr lang="en-GB" dirty="0">
                <a:solidFill>
                  <a:schemeClr val="accent1"/>
                </a:solidFill>
                <a:latin typeface="-apple-system"/>
              </a:rPr>
              <a:t> </a:t>
            </a:r>
            <a:endParaRPr lang="en-GB" dirty="0">
              <a:solidFill>
                <a:schemeClr val="accent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D06375-F815-C5D0-9EAE-DBFF83A28DB5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y-GB" b="1" dirty="0"/>
              <a:t>Ysgrifennu Datganiad Safbwynt</a:t>
            </a:r>
          </a:p>
          <a:p>
            <a:r>
              <a:rPr lang="cy-GB" dirty="0"/>
              <a:t>Mae datganiad </a:t>
            </a:r>
            <a:r>
              <a:rPr lang="cy-GB" dirty="0" err="1"/>
              <a:t>positifrwydd</a:t>
            </a:r>
            <a:r>
              <a:rPr lang="cy-GB" dirty="0"/>
              <a:t> yn mynegi eich cefndir a sut mae'n dylanwadu ar eich ymchwil. </a:t>
            </a:r>
            <a:endParaRPr lang="cy-GB" b="0" i="0" dirty="0">
              <a:effectLst/>
            </a:endParaRPr>
          </a:p>
          <a:p>
            <a:r>
              <a:rPr lang="cy-GB" dirty="0"/>
              <a:t>Gall y datganiad hwn gynnwys eich cymhellion ar gyfer yr ymchwil, eich perthynas â'r pwnc, ac unrhyw ragfarnau rydych chi'n eu hadnabod</a:t>
            </a:r>
          </a:p>
          <a:p>
            <a:r>
              <a:rPr lang="cy-GB" baseline="30000" dirty="0"/>
              <a:t> </a:t>
            </a:r>
            <a:r>
              <a:rPr lang="cy-GB" u="sng" dirty="0"/>
              <a:t>Sut i Ysgrifennu Datganiad Safbwynt: Canllaw Cam wrth Gam | Y Niwron</a:t>
            </a:r>
            <a:r>
              <a:rPr lang="cy-GB" b="0" i="0" dirty="0">
                <a:effectLst/>
              </a:rPr>
              <a:t>. 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C5D14E5-3D6F-55EB-4C1D-86AB67F3EB52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77500" lnSpcReduction="20000"/>
          </a:bodyPr>
          <a:lstStyle/>
          <a:p>
            <a:pPr algn="l"/>
            <a:r>
              <a:rPr lang="en-GB" b="1" i="0" dirty="0">
                <a:solidFill>
                  <a:schemeClr val="accent1"/>
                </a:solidFill>
                <a:effectLst/>
              </a:rPr>
              <a:t>Writing a Positionality Statement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chemeClr val="accent1"/>
                </a:solidFill>
                <a:effectLst/>
              </a:rPr>
              <a:t>A positionality statement articulates your background and how it influences your research. 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accent1"/>
                </a:solidFill>
              </a:rPr>
              <a:t>This statement can include your motivations for the research, your relationship to the subject, and any biases you recognize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aseline="30000" dirty="0">
                <a:solidFill>
                  <a:schemeClr val="accent1"/>
                </a:solidFill>
              </a:rPr>
              <a:t> </a:t>
            </a:r>
            <a:r>
              <a:rPr lang="en-GB" dirty="0">
                <a:solidFill>
                  <a:schemeClr val="accent1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How to Write a Positionality Statement: A Step-by-Step Guide | The Neuron</a:t>
            </a:r>
            <a:r>
              <a:rPr lang="en-GB" b="0" i="0" dirty="0">
                <a:solidFill>
                  <a:schemeClr val="accent1"/>
                </a:solidFill>
                <a:effectLst/>
              </a:rPr>
              <a:t>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33148640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7C3A46-0D2B-1E7C-AC32-CC6A627387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y-GB" b="1" dirty="0">
                <a:solidFill>
                  <a:srgbClr val="111111"/>
                </a:solidFill>
                <a:latin typeface="-apple-system"/>
              </a:rPr>
              <a:t>Safbwynt mewn Ymchwil </a:t>
            </a:r>
            <a:r>
              <a:rPr lang="en-GB" b="1" dirty="0">
                <a:solidFill>
                  <a:srgbClr val="111111"/>
                </a:solidFill>
                <a:latin typeface="-apple-system"/>
              </a:rPr>
              <a:t>Positionality in Research</a:t>
            </a:r>
            <a:r>
              <a:rPr lang="en-GB" dirty="0">
                <a:solidFill>
                  <a:srgbClr val="111111"/>
                </a:solidFill>
                <a:latin typeface="-apple-system"/>
              </a:rPr>
              <a:t> 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732968-31E2-05B0-37F7-FA0704F8F2E4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pPr algn="l"/>
            <a:r>
              <a:rPr lang="cy-GB" b="1" i="0" dirty="0">
                <a:effectLst/>
              </a:rPr>
              <a:t>Ystyriaethau Moesegol</a:t>
            </a:r>
          </a:p>
          <a:p>
            <a:pPr lvl="1"/>
            <a:r>
              <a:rPr lang="cy-GB" dirty="0">
                <a:cs typeface="Arial" panose="020B0604020202020204" pitchFamily="34" charset="0"/>
              </a:rPr>
              <a:t>Nid ymarfer academaidd yn unig yw bod yn ymwybodol o leoliad; mae iddo oblygiadau moesegol.</a:t>
            </a:r>
            <a:endParaRPr lang="cy-GB" b="0" i="0" dirty="0">
              <a:effectLst/>
              <a:cs typeface="Arial" panose="020B0604020202020204" pitchFamily="34" charset="0"/>
            </a:endParaRPr>
          </a:p>
          <a:p>
            <a:pPr lvl="1"/>
            <a:r>
              <a:rPr lang="cy-GB" dirty="0">
                <a:cs typeface="Arial" panose="020B0604020202020204" pitchFamily="34" charset="0"/>
              </a:rPr>
              <a:t>Rhaid i ymchwilwyr ystyried sut y gallai eu hunaniaethau a'u rhagfarnau effeithio ar eu rhyngweithio â chyfranogwyr a chynrychioli eu lleisiau. (</a:t>
            </a:r>
            <a:r>
              <a:rPr lang="cy-GB" dirty="0" err="1"/>
              <a:t>Parson</a:t>
            </a:r>
            <a:r>
              <a:rPr lang="cy-GB" dirty="0"/>
              <a:t> 2019). </a:t>
            </a:r>
            <a:endParaRPr lang="cy-GB" b="0" i="0" dirty="0">
              <a:effectLst/>
              <a:cs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FE69594-058F-2628-9AAE-56B665A666F9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pPr algn="l"/>
            <a:r>
              <a:rPr lang="en-GB" b="1" i="0" dirty="0">
                <a:solidFill>
                  <a:schemeClr val="accent1"/>
                </a:solidFill>
                <a:effectLst/>
              </a:rPr>
              <a:t>Ethical Considerations</a:t>
            </a:r>
          </a:p>
          <a:p>
            <a:pPr lvl="1"/>
            <a:r>
              <a:rPr lang="en-GB" b="0" i="0" dirty="0">
                <a:solidFill>
                  <a:schemeClr val="accent1"/>
                </a:solidFill>
                <a:effectLst/>
                <a:cs typeface="Arial" panose="020B0604020202020204" pitchFamily="34" charset="0"/>
              </a:rPr>
              <a:t>Being aware of positionality is not just an academic exercise; it has ethical implications.</a:t>
            </a:r>
          </a:p>
          <a:p>
            <a:pPr lvl="1"/>
            <a:r>
              <a:rPr lang="en-GB" b="0" i="0" dirty="0">
                <a:solidFill>
                  <a:schemeClr val="accent1"/>
                </a:solidFill>
                <a:effectLst/>
                <a:cs typeface="Arial" panose="020B0604020202020204" pitchFamily="34" charset="0"/>
              </a:rPr>
              <a:t> </a:t>
            </a:r>
            <a:r>
              <a:rPr lang="en-GB" dirty="0">
                <a:solidFill>
                  <a:schemeClr val="accent1"/>
                </a:solidFill>
                <a:cs typeface="Arial" panose="020B0604020202020204" pitchFamily="34" charset="0"/>
              </a:rPr>
              <a:t>Researchers must consider how their identities and biases might affect their interactions with participants and the representation of their voices (</a:t>
            </a:r>
            <a:r>
              <a:rPr lang="en-GB" dirty="0">
                <a:solidFill>
                  <a:schemeClr val="accent1"/>
                </a:solidFill>
              </a:rPr>
              <a:t>Parson 2019). </a:t>
            </a:r>
            <a:endParaRPr lang="en-GB" b="0" i="0" dirty="0">
              <a:solidFill>
                <a:schemeClr val="accent1"/>
              </a:solidFill>
              <a:effectLst/>
              <a:cs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54513633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27D39A-8143-1E51-5BCA-41362DB428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y-GB" dirty="0"/>
              <a:t>Gweithgaredd : Datganiad safbwynt</a:t>
            </a:r>
            <a:br>
              <a:rPr lang="en-GB" dirty="0"/>
            </a:br>
            <a:r>
              <a:rPr lang="en-GB" dirty="0"/>
              <a:t>Activity : Positionality statement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C8376C-5C4D-A99C-8B12-D2532ECF11AE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cy-GB" dirty="0"/>
              <a:t>Paratoi datganiad </a:t>
            </a:r>
            <a:r>
              <a:rPr lang="cy-GB" dirty="0" err="1"/>
              <a:t>positifrwydd</a:t>
            </a:r>
            <a:r>
              <a:rPr lang="cy-GB" dirty="0"/>
              <a:t> yn unol â'ch nodau a'ch amcanion:</a:t>
            </a:r>
          </a:p>
          <a:p>
            <a:pPr lvl="1"/>
            <a:r>
              <a:rPr lang="cy-GB" dirty="0"/>
              <a:t>Gall y datganiad hwn gynnwys eich cymhellion ar gyfer yr ymchwil, eich perthynas â'r pwnc, ac unrhyw ragfarnau rydych chi'n eu hadnabod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F92ED82-4E92-8110-3D8D-39E7241EC766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en-GB" dirty="0">
                <a:solidFill>
                  <a:schemeClr val="accent1"/>
                </a:solidFill>
              </a:rPr>
              <a:t>Prepare a positionality statement in line with your aims and objectives:</a:t>
            </a:r>
          </a:p>
          <a:p>
            <a:pPr lvl="1"/>
            <a:r>
              <a:rPr lang="en-GB" dirty="0">
                <a:solidFill>
                  <a:schemeClr val="accent1"/>
                </a:solidFill>
              </a:rPr>
              <a:t>This statement can include your motivations for the research, your relationship to the subject, and any biases you recognisee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19927078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953C74-17A0-69F6-8DEB-83F7BF893E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b="1" dirty="0">
                <a:solidFill>
                  <a:srgbClr val="111111"/>
                </a:solidFill>
                <a:latin typeface="-apple-system"/>
              </a:rPr>
              <a:t>Safbwynt mewn Ymchwil</a:t>
            </a:r>
            <a:br>
              <a:rPr lang="en-GB" b="1" dirty="0">
                <a:solidFill>
                  <a:srgbClr val="111111"/>
                </a:solidFill>
                <a:latin typeface="-apple-system"/>
              </a:rPr>
            </a:br>
            <a:r>
              <a:rPr lang="en-GB" b="1" dirty="0">
                <a:solidFill>
                  <a:schemeClr val="accent1"/>
                </a:solidFill>
                <a:latin typeface="-apple-system"/>
              </a:rPr>
              <a:t>Positionality in Research</a:t>
            </a:r>
            <a:r>
              <a:rPr lang="en-GB" dirty="0">
                <a:solidFill>
                  <a:schemeClr val="accent1"/>
                </a:solidFill>
                <a:latin typeface="-apple-system"/>
              </a:rPr>
              <a:t> </a:t>
            </a:r>
            <a:endParaRPr lang="en-GB" dirty="0">
              <a:solidFill>
                <a:schemeClr val="accent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FB9D63-B0BD-D10A-AF86-EE044432E825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y-GB" baseline="30000" dirty="0"/>
              <a:t> </a:t>
            </a:r>
            <a:r>
              <a:rPr lang="cy-GB" u="sng" dirty="0"/>
              <a:t>Sut i Ysgrifennu Datganiad Safbwynt: Canllaw Cam wrth Gam | Y Niwron</a:t>
            </a:r>
            <a:r>
              <a:rPr lang="cy-GB" b="0" i="0" dirty="0">
                <a:effectLst/>
              </a:rPr>
              <a:t>. 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16884AA-07A2-825A-8A40-75B3CECD7DAC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baseline="30000" dirty="0">
                <a:solidFill>
                  <a:schemeClr val="accent1"/>
                </a:solidFill>
              </a:rPr>
              <a:t> </a:t>
            </a:r>
            <a:r>
              <a:rPr lang="en-GB" dirty="0">
                <a:solidFill>
                  <a:schemeClr val="accent1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How to Write a Positionality Statement: A Step-by-Step Guide | The Neuron</a:t>
            </a:r>
            <a:r>
              <a:rPr lang="en-GB" b="0" i="0" dirty="0">
                <a:solidFill>
                  <a:schemeClr val="accent1"/>
                </a:solidFill>
                <a:effectLst/>
              </a:rPr>
              <a:t>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89027433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CB6C8E-8CFD-F1ED-BAC6-4903F54A52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sv-SE" b="1" dirty="0"/>
              <a:t>Eich Barn, Defnyddio’r person cyntaf </a:t>
            </a:r>
            <a:r>
              <a:rPr lang="en-GB" b="1" dirty="0"/>
              <a:t>: </a:t>
            </a:r>
            <a:br>
              <a:rPr lang="en-GB" dirty="0"/>
            </a:br>
            <a:r>
              <a:rPr lang="en-GB" b="1" dirty="0"/>
              <a:t>Your Opinion, Use of first person :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E35B5B5-CC5F-1A30-B348-9F699E74EEB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51520" y="1825625"/>
            <a:ext cx="4244280" cy="3809862"/>
          </a:xfrm>
        </p:spPr>
        <p:txBody>
          <a:bodyPr>
            <a:normAutofit fontScale="92500" lnSpcReduction="20000"/>
          </a:bodyPr>
          <a:lstStyle/>
          <a:p>
            <a:r>
              <a:rPr lang="cy-GB" dirty="0"/>
              <a:t>Yn draddodiadol, anogodd llawer o ddisgyblaethau academaidd bobl i beidio â defnyddio ragenwau person cyntaf megis “Fi" neu "ni," gan hyrwyddo tôn mwy gwrthrychol ac amhersonol.. </a:t>
            </a:r>
            <a:endParaRPr lang="cy-GB" b="0" i="0" dirty="0">
              <a:effectLst/>
            </a:endParaRPr>
          </a:p>
          <a:p>
            <a:r>
              <a:rPr lang="cy-GB" dirty="0"/>
              <a:t>gall defnyddio'r person cyntaf wella eglurder a mynegi ymgysylltiad personol â'r pwnc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8ABE964-5D27-51D1-4EBB-906F3CF8E3A1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b="0" i="0" dirty="0">
                <a:solidFill>
                  <a:schemeClr val="accent1"/>
                </a:solidFill>
                <a:effectLst/>
              </a:rPr>
              <a:t>Traditionally, many academic disciplines discouraged the use of first-person pronouns like “I” or “we,” promoting a more objective and impersonal tone. </a:t>
            </a:r>
          </a:p>
          <a:p>
            <a:r>
              <a:rPr lang="en-GB" b="0" i="0" dirty="0">
                <a:solidFill>
                  <a:schemeClr val="accent1"/>
                </a:solidFill>
                <a:effectLst/>
              </a:rPr>
              <a:t>using the first person can enhance clarity and express personal engagement with the subject matter.</a:t>
            </a:r>
          </a:p>
        </p:txBody>
      </p:sp>
    </p:spTree>
    <p:extLst>
      <p:ext uri="{BB962C8B-B14F-4D97-AF65-F5344CB8AC3E}">
        <p14:creationId xmlns:p14="http://schemas.microsoft.com/office/powerpoint/2010/main" val="54480139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E5BEAD-7454-CBD4-D3D3-31825EF77B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3528" y="365125"/>
            <a:ext cx="8712968" cy="1325563"/>
          </a:xfrm>
        </p:spPr>
        <p:txBody>
          <a:bodyPr>
            <a:normAutofit fontScale="90000"/>
          </a:bodyPr>
          <a:lstStyle/>
          <a:p>
            <a:r>
              <a:rPr lang="sv-SE" dirty="0"/>
              <a:t>Eich Barn Chi, Defnyddio’r person cyntaf </a:t>
            </a:r>
            <a:r>
              <a:rPr lang="en-GB" dirty="0"/>
              <a:t>:</a:t>
            </a:r>
            <a:br>
              <a:rPr lang="en-GB" dirty="0"/>
            </a:br>
            <a:r>
              <a:rPr lang="en-GB" dirty="0"/>
              <a:t>Your Opinion, Use of the first person 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457C27-21B6-FA72-66F8-3CF9D4E51E44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y-GB" dirty="0"/>
              <a:t>Mae safbwyntiau ffeministaidd ar ddefnyddio'r person cyntaf mewn ysgrifennu academaidd yn pwysleisio pwysigrwydd:</a:t>
            </a:r>
            <a:endParaRPr lang="cy-GB" b="0" i="0" dirty="0">
              <a:effectLst/>
            </a:endParaRPr>
          </a:p>
          <a:p>
            <a:pPr lvl="1"/>
            <a:r>
              <a:rPr lang="cy-GB" dirty="0"/>
              <a:t> llais personol ac </a:t>
            </a:r>
            <a:r>
              <a:rPr lang="cy-GB" dirty="0" err="1"/>
              <a:t>atgyrchedd</a:t>
            </a:r>
            <a:r>
              <a:rPr lang="cy-GB" dirty="0"/>
              <a:t>, </a:t>
            </a:r>
            <a:endParaRPr lang="cy-GB" b="0" i="0" dirty="0">
              <a:effectLst/>
            </a:endParaRPr>
          </a:p>
          <a:p>
            <a:pPr lvl="1"/>
            <a:r>
              <a:rPr lang="cy-GB" dirty="0"/>
              <a:t>herio normau traddodiadol sydd yn aml yn blaenoriaethu gwrthrychedd</a:t>
            </a:r>
          </a:p>
          <a:p>
            <a:pPr lvl="1"/>
            <a:r>
              <a:rPr lang="cy-GB" dirty="0"/>
              <a:t>ac iaith amhersonol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18FA839-87DD-3D84-3803-CDEBCFF2F9D2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b="0" i="0" dirty="0">
                <a:solidFill>
                  <a:schemeClr val="accent1"/>
                </a:solidFill>
                <a:effectLst/>
              </a:rPr>
              <a:t>Feminist perspectives on using the first person in academic writing emphasize the importance:</a:t>
            </a:r>
          </a:p>
          <a:p>
            <a:pPr lvl="1"/>
            <a:r>
              <a:rPr lang="en-GB" b="0" i="0" dirty="0">
                <a:solidFill>
                  <a:schemeClr val="accent1"/>
                </a:solidFill>
                <a:effectLst/>
              </a:rPr>
              <a:t> of personal voice and reflexivity, </a:t>
            </a:r>
          </a:p>
          <a:p>
            <a:pPr lvl="1"/>
            <a:r>
              <a:rPr lang="en-GB" b="0" i="0" dirty="0">
                <a:solidFill>
                  <a:schemeClr val="accent1"/>
                </a:solidFill>
                <a:effectLst/>
              </a:rPr>
              <a:t>challenging traditional norms that often prioritize objectivity </a:t>
            </a:r>
          </a:p>
          <a:p>
            <a:pPr lvl="1"/>
            <a:r>
              <a:rPr lang="en-GB" b="0" i="0" dirty="0">
                <a:solidFill>
                  <a:schemeClr val="accent1"/>
                </a:solidFill>
                <a:effectLst/>
              </a:rPr>
              <a:t>and impersonal language. </a:t>
            </a:r>
            <a:endParaRPr lang="en-GB" dirty="0">
              <a:solidFill>
                <a:schemeClr val="accent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92315725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F46751-2DE1-9920-6FB7-1B224270B2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504" y="188640"/>
            <a:ext cx="8640960" cy="1325563"/>
          </a:xfrm>
        </p:spPr>
        <p:txBody>
          <a:bodyPr>
            <a:normAutofit fontScale="90000"/>
          </a:bodyPr>
          <a:lstStyle/>
          <a:p>
            <a:r>
              <a:rPr lang="sv-SE" dirty="0"/>
              <a:t>Eich Barn Chi, Defnyddio’r person cyntaf </a:t>
            </a:r>
            <a:r>
              <a:rPr lang="en-GB" dirty="0"/>
              <a:t>:</a:t>
            </a:r>
            <a:br>
              <a:rPr lang="en-GB" dirty="0"/>
            </a:br>
            <a:r>
              <a:rPr lang="en-GB" dirty="0"/>
              <a:t>Your Opinion, Use of the first person 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D659EF-6DB7-CCA9-649E-D78E5344FD4A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y-GB" dirty="0"/>
              <a:t>mae safbwyntiau ffeministaidd yn annog defnyddio'r person cyntaf a hynny er mwyn meithrin:</a:t>
            </a:r>
            <a:endParaRPr lang="cy-GB" b="0" i="0" dirty="0">
              <a:effectLst/>
            </a:endParaRPr>
          </a:p>
          <a:p>
            <a:r>
              <a:rPr lang="cy-GB" dirty="0"/>
              <a:t> cynwysoldeb,</a:t>
            </a:r>
            <a:endParaRPr lang="cy-GB" b="0" i="0" dirty="0">
              <a:effectLst/>
            </a:endParaRPr>
          </a:p>
          <a:p>
            <a:r>
              <a:rPr lang="cy-GB" dirty="0"/>
              <a:t> </a:t>
            </a:r>
            <a:r>
              <a:rPr lang="cy-GB" dirty="0" err="1"/>
              <a:t>atgyrchedd</a:t>
            </a:r>
            <a:r>
              <a:rPr lang="cy-GB" dirty="0"/>
              <a:t>, </a:t>
            </a:r>
            <a:endParaRPr lang="cy-GB" b="0" i="0" dirty="0">
              <a:effectLst/>
            </a:endParaRPr>
          </a:p>
          <a:p>
            <a:r>
              <a:rPr lang="cy-GB" dirty="0"/>
              <a:t>a dilysrwydd mewn ysgrifennu academaidd</a:t>
            </a:r>
          </a:p>
          <a:p>
            <a:r>
              <a:rPr lang="cy-GB" dirty="0"/>
              <a:t>herio confensiynau academaidd traddodiadol a all eithrio lleisiau amrywiol</a:t>
            </a:r>
            <a:r>
              <a:rPr lang="en-GB" b="0" i="0" dirty="0">
                <a:effectLst/>
              </a:rPr>
              <a:t>.</a:t>
            </a:r>
            <a:endParaRPr lang="en-GB" dirty="0"/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0AFC638-CB5D-757D-BFA3-4EE154243781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b="0" i="0" dirty="0">
                <a:solidFill>
                  <a:schemeClr val="accent1"/>
                </a:solidFill>
                <a:effectLst/>
              </a:rPr>
              <a:t>feminist perspectives encourage the use of the first person as a means to foster:</a:t>
            </a:r>
          </a:p>
          <a:p>
            <a:r>
              <a:rPr lang="en-GB" b="0" i="0" dirty="0">
                <a:solidFill>
                  <a:schemeClr val="accent1"/>
                </a:solidFill>
                <a:effectLst/>
              </a:rPr>
              <a:t> inclusivity,</a:t>
            </a:r>
          </a:p>
          <a:p>
            <a:r>
              <a:rPr lang="en-GB" b="0" i="0" dirty="0">
                <a:solidFill>
                  <a:schemeClr val="accent1"/>
                </a:solidFill>
                <a:effectLst/>
              </a:rPr>
              <a:t> reflexivity, </a:t>
            </a:r>
          </a:p>
          <a:p>
            <a:r>
              <a:rPr lang="en-GB" b="0" i="0" dirty="0">
                <a:solidFill>
                  <a:schemeClr val="accent1"/>
                </a:solidFill>
                <a:effectLst/>
              </a:rPr>
              <a:t>and authenticity in academic writing</a:t>
            </a:r>
          </a:p>
          <a:p>
            <a:r>
              <a:rPr lang="en-GB" b="0" i="0" dirty="0">
                <a:solidFill>
                  <a:schemeClr val="accent1"/>
                </a:solidFill>
                <a:effectLst/>
              </a:rPr>
              <a:t>challenges traditional academic conventions that may exclude diverse voices.</a:t>
            </a:r>
            <a:endParaRPr lang="en-GB" dirty="0">
              <a:solidFill>
                <a:schemeClr val="accent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3212935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B1914B-4BE2-B748-09CF-67601F653B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9512" y="188640"/>
            <a:ext cx="8712968" cy="1325563"/>
          </a:xfrm>
        </p:spPr>
        <p:txBody>
          <a:bodyPr>
            <a:normAutofit fontScale="90000"/>
          </a:bodyPr>
          <a:lstStyle/>
          <a:p>
            <a:r>
              <a:rPr lang="sv-SE" dirty="0"/>
              <a:t>Eich Barn Chi, Defnyddio’r person cyntaf </a:t>
            </a:r>
            <a:r>
              <a:rPr lang="en-GB" dirty="0"/>
              <a:t>:</a:t>
            </a:r>
            <a:br>
              <a:rPr lang="en-GB" dirty="0"/>
            </a:br>
            <a:r>
              <a:rPr lang="en-GB" dirty="0"/>
              <a:t>Your Opinion, Use of the first person 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19E834-162B-7AAF-43FB-2906EB5D846B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62500" lnSpcReduction="20000"/>
          </a:bodyPr>
          <a:lstStyle/>
          <a:p>
            <a:pPr>
              <a:buFont typeface="+mj-lt"/>
              <a:buAutoNum type="arabicPeriod"/>
            </a:pPr>
            <a:r>
              <a:rPr lang="cy-GB" b="1" dirty="0" err="1"/>
              <a:t>Adfyfyrdod</a:t>
            </a:r>
            <a:r>
              <a:rPr lang="cy-GB" b="1" dirty="0"/>
              <a:t> Personol</a:t>
            </a:r>
            <a:r>
              <a:rPr lang="cy-GB" dirty="0"/>
              <a:t>: Mewn traethodau adfyfyriol neu </a:t>
            </a:r>
            <a:r>
              <a:rPr lang="cy-GB" dirty="0" err="1"/>
              <a:t>naratifau</a:t>
            </a:r>
            <a:r>
              <a:rPr lang="cy-GB" dirty="0"/>
              <a:t> personol, mae defnyddio “Fi" yn eich galluogi chi i rannu eich profiadau a’ch canfyddiadau yn uniongyrchol.</a:t>
            </a:r>
            <a:endParaRPr lang="cy-GB" b="0" i="0" dirty="0">
              <a:effectLst/>
            </a:endParaRPr>
          </a:p>
          <a:p>
            <a:pPr>
              <a:buFont typeface="+mj-lt"/>
              <a:buAutoNum type="arabicPeriod"/>
            </a:pPr>
            <a:r>
              <a:rPr lang="cy-GB" b="1" dirty="0"/>
              <a:t>Egluro Eich Rôl</a:t>
            </a:r>
            <a:r>
              <a:rPr lang="cy-GB" dirty="0"/>
              <a:t>: Mewn papurau ymchwil, yn enwedig mewn astudiaethau ansoddol, gall nodi "Cynhaliais y cyfweliadau" egluro eich cyfranogiad a'ch persbectif. (Prifysgol </a:t>
            </a:r>
            <a:r>
              <a:rPr lang="cy-GB" dirty="0" err="1"/>
              <a:t>Duke</a:t>
            </a:r>
            <a:r>
              <a:rPr lang="cy-GB" dirty="0"/>
              <a:t>, </a:t>
            </a:r>
            <a:r>
              <a:rPr lang="cy-GB" b="0" i="0" dirty="0">
                <a:effectLst/>
              </a:rPr>
              <a:t>2024)</a:t>
            </a:r>
          </a:p>
          <a:p>
            <a:pPr>
              <a:buFont typeface="+mj-lt"/>
              <a:buAutoNum type="arabicPeriod"/>
            </a:pPr>
            <a:r>
              <a:rPr lang="cy-GB" b="1" dirty="0"/>
              <a:t>Sefydlu Awdurdod</a:t>
            </a:r>
            <a:r>
              <a:rPr lang="cy-GB" dirty="0"/>
              <a:t>: Gall defnyddio rhagenwau person cyntaf helpu i haeru eich awdurdod ar y pwnc, gan wneud eich dadleuon yn fwy perswadiol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EBD202F-8719-4F04-9706-1860B1501E0F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62500" lnSpcReduction="20000"/>
          </a:bodyPr>
          <a:lstStyle/>
          <a:p>
            <a:pPr algn="l">
              <a:buFont typeface="+mj-lt"/>
              <a:buAutoNum type="arabicPeriod"/>
            </a:pPr>
            <a:r>
              <a:rPr lang="en-GB" b="1" i="0" dirty="0">
                <a:solidFill>
                  <a:schemeClr val="accent1"/>
                </a:solidFill>
                <a:effectLst/>
              </a:rPr>
              <a:t>Personal Reflection</a:t>
            </a:r>
            <a:r>
              <a:rPr lang="en-GB" b="0" i="0" dirty="0">
                <a:solidFill>
                  <a:schemeClr val="accent1"/>
                </a:solidFill>
                <a:effectLst/>
              </a:rPr>
              <a:t>: In reflective essays or personal narratives, using “I” allows you to share your experiences and insights directly.</a:t>
            </a:r>
          </a:p>
          <a:p>
            <a:pPr algn="l">
              <a:buFont typeface="+mj-lt"/>
              <a:buAutoNum type="arabicPeriod"/>
            </a:pPr>
            <a:r>
              <a:rPr lang="en-GB" b="1" dirty="0">
                <a:solidFill>
                  <a:schemeClr val="accent1"/>
                </a:solidFill>
              </a:rPr>
              <a:t>Clarifying Your Role</a:t>
            </a:r>
            <a:r>
              <a:rPr lang="en-GB" dirty="0">
                <a:solidFill>
                  <a:schemeClr val="accent1"/>
                </a:solidFill>
              </a:rPr>
              <a:t>: In research papers, especially in qualitative studies, stating “I conducted the interviews” can clarify your involvement and perspective</a:t>
            </a:r>
            <a:r>
              <a:rPr lang="en-GB" b="0" i="0" dirty="0">
                <a:solidFill>
                  <a:schemeClr val="accent1"/>
                </a:solidFill>
                <a:effectLst/>
              </a:rPr>
              <a:t>. (Duke University, 2024)</a:t>
            </a:r>
          </a:p>
          <a:p>
            <a:pPr algn="l">
              <a:buFont typeface="+mj-lt"/>
              <a:buAutoNum type="arabicPeriod"/>
            </a:pPr>
            <a:r>
              <a:rPr lang="en-GB" b="1" dirty="0">
                <a:solidFill>
                  <a:schemeClr val="accent1"/>
                </a:solidFill>
              </a:rPr>
              <a:t>Establishing Authority</a:t>
            </a:r>
            <a:r>
              <a:rPr lang="en-GB" dirty="0">
                <a:solidFill>
                  <a:schemeClr val="accent1"/>
                </a:solidFill>
              </a:rPr>
              <a:t>: Using first-person pronouns can help assert your authority on the topic, making your arguments more compelling</a:t>
            </a:r>
            <a:r>
              <a:rPr lang="en-GB" baseline="30000" dirty="0">
                <a:solidFill>
                  <a:schemeClr val="accent1"/>
                </a:solidFill>
              </a:rPr>
              <a:t>. </a:t>
            </a:r>
            <a:endParaRPr lang="en-GB" b="0" i="0" dirty="0">
              <a:solidFill>
                <a:schemeClr val="accent1"/>
              </a:solidFill>
              <a:effectLst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75952243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1F3295-C35D-23D1-700C-D9B6407AE1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9512" y="365125"/>
            <a:ext cx="8712968" cy="1325563"/>
          </a:xfrm>
        </p:spPr>
        <p:txBody>
          <a:bodyPr>
            <a:normAutofit fontScale="90000"/>
          </a:bodyPr>
          <a:lstStyle/>
          <a:p>
            <a:r>
              <a:rPr lang="sv-SE" dirty="0"/>
              <a:t>Eich Barn Chi, Defnyddio’r person cyntaf </a:t>
            </a:r>
            <a:r>
              <a:rPr lang="en-GB" dirty="0"/>
              <a:t>:</a:t>
            </a:r>
            <a:br>
              <a:rPr lang="en-GB" dirty="0"/>
            </a:br>
            <a:r>
              <a:rPr lang="en-GB" dirty="0"/>
              <a:t>Your Opinion, Use of the first person 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217557-0A19-8DB5-A47A-E77225404096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/>
          </a:bodyPr>
          <a:lstStyle/>
          <a:p>
            <a:r>
              <a:rPr lang="cy-GB" b="1" dirty="0">
                <a:latin typeface="-apple-system"/>
              </a:rPr>
              <a:t>Cydbwyso Trylwyredd Personol ac Academaidd</a:t>
            </a:r>
            <a:endParaRPr lang="cy-GB" dirty="0"/>
          </a:p>
          <a:p>
            <a:pPr lvl="1"/>
            <a:r>
              <a:rPr lang="cy-GB" dirty="0">
                <a:latin typeface="-apple-system"/>
              </a:rPr>
              <a:t>Er y gall y person cyntaf wella ymgysylltu, mae'n hanfodol cydbwyso myfyrdodau personol â thrylwyredd academaidd.</a:t>
            </a:r>
            <a:endParaRPr lang="cy-GB" b="0" i="0" dirty="0">
              <a:effectLst/>
              <a:latin typeface="-apple-system"/>
            </a:endParaRPr>
          </a:p>
          <a:p>
            <a:pPr lvl="1"/>
            <a:r>
              <a:rPr lang="cy-GB" dirty="0">
                <a:latin typeface="-apple-system"/>
              </a:rPr>
              <a:t>Gall gorddibyniaeth ar hanesion personol amharu ar natur ysgolheigaidd y gwaith.</a:t>
            </a:r>
            <a:endParaRPr lang="cy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4E5E9DE-FEC8-FB3B-EFBF-F13BEBE933B4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/>
          </a:bodyPr>
          <a:lstStyle/>
          <a:p>
            <a:r>
              <a:rPr lang="en-GB" b="1" i="0" dirty="0">
                <a:solidFill>
                  <a:schemeClr val="accent1"/>
                </a:solidFill>
                <a:effectLst/>
                <a:latin typeface="-apple-system"/>
              </a:rPr>
              <a:t>Balancing Personal and Academic Rigour</a:t>
            </a:r>
            <a:endParaRPr lang="en-GB" dirty="0">
              <a:solidFill>
                <a:schemeClr val="accent1"/>
              </a:solidFill>
            </a:endParaRPr>
          </a:p>
          <a:p>
            <a:pPr lvl="1"/>
            <a:r>
              <a:rPr lang="en-GB" b="0" i="0" dirty="0">
                <a:solidFill>
                  <a:schemeClr val="accent1"/>
                </a:solidFill>
                <a:effectLst/>
                <a:latin typeface="-apple-system"/>
              </a:rPr>
              <a:t>While the first person can enhance engagement, it’s essential to balance personal reflections with academic rigor.</a:t>
            </a:r>
          </a:p>
          <a:p>
            <a:pPr lvl="1"/>
            <a:r>
              <a:rPr lang="en-GB" b="0" i="0" dirty="0">
                <a:solidFill>
                  <a:schemeClr val="accent1"/>
                </a:solidFill>
                <a:effectLst/>
                <a:latin typeface="-apple-system"/>
              </a:rPr>
              <a:t> Over-reliance on personal anecdotes can detract from the scholarly nature of the work.</a:t>
            </a:r>
          </a:p>
        </p:txBody>
      </p:sp>
    </p:spTree>
    <p:extLst>
      <p:ext uri="{BB962C8B-B14F-4D97-AF65-F5344CB8AC3E}">
        <p14:creationId xmlns:p14="http://schemas.microsoft.com/office/powerpoint/2010/main" val="356990185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CA5DF5-66E8-7D9C-3C19-BB310E796B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365125"/>
            <a:ext cx="8820472" cy="1325563"/>
          </a:xfrm>
        </p:spPr>
        <p:txBody>
          <a:bodyPr>
            <a:normAutofit/>
          </a:bodyPr>
          <a:lstStyle/>
          <a:p>
            <a:r>
              <a:rPr lang="cy-GB" sz="3200" dirty="0"/>
              <a:t>Eich Barn Chi, Defnyddio’r person cyntaf : arfer da</a:t>
            </a:r>
            <a:br>
              <a:rPr lang="en-GB" sz="3200" dirty="0"/>
            </a:br>
            <a:r>
              <a:rPr lang="en-GB" sz="3200" dirty="0"/>
              <a:t>Your Opinion, Use of first person : good practice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63BE23-8746-CCBB-257A-EC510976D3A3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b="1" dirty="0"/>
              <a:t>1. </a:t>
            </a:r>
            <a:r>
              <a:rPr lang="cy-GB" b="1" dirty="0"/>
              <a:t>Sefydlu Eich Safbwynt</a:t>
            </a:r>
          </a:p>
          <a:p>
            <a:r>
              <a:rPr lang="cy-GB" b="1" dirty="0"/>
              <a:t>Cyd-</a:t>
            </a:r>
            <a:r>
              <a:rPr lang="cy-GB" b="1" dirty="0" err="1"/>
              <a:t>destunoli</a:t>
            </a:r>
            <a:r>
              <a:rPr lang="cy-GB" b="1" dirty="0"/>
              <a:t> Eich Persbectif</a:t>
            </a:r>
            <a:r>
              <a:rPr lang="cy-GB" dirty="0"/>
              <a:t>: Dechreuwch trwy nodi'ch safbwynt yn glir. Esboniwch sut mae eich cefndir, profiadau neu gredoau yn llywio eich ymchwil. Mae hyn yn gosod y llwyfan ar gyfer eich llais personol wrth ei seilio mewn cyd-destun academaidd</a:t>
            </a:r>
            <a:r>
              <a:rPr lang="cy-GB" dirty="0">
                <a:solidFill>
                  <a:schemeClr val="accent1"/>
                </a:solidFill>
              </a:rPr>
              <a:t>.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E9A7CDC-AB0A-F71F-40D4-B5F8C22629E2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b="1" dirty="0">
                <a:solidFill>
                  <a:schemeClr val="accent1"/>
                </a:solidFill>
              </a:rPr>
              <a:t>1. Establish Your Position</a:t>
            </a:r>
          </a:p>
          <a:p>
            <a:r>
              <a:rPr lang="en-GB" b="1" dirty="0">
                <a:solidFill>
                  <a:schemeClr val="accent1"/>
                </a:solidFill>
              </a:rPr>
              <a:t>Contextualize Your Perspective</a:t>
            </a:r>
            <a:r>
              <a:rPr lang="en-GB" dirty="0">
                <a:solidFill>
                  <a:schemeClr val="accent1"/>
                </a:solidFill>
              </a:rPr>
              <a:t>: Begin by clearly stating your positionality. Explain how your background, experiences, or beliefs inform your research. This sets the stage for your personal voice while grounding it in academic context.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53641832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5D52F0-743D-3111-DBFA-B4D571E4F3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9512" y="365125"/>
            <a:ext cx="8784976" cy="1325563"/>
          </a:xfrm>
        </p:spPr>
        <p:txBody>
          <a:bodyPr>
            <a:normAutofit/>
          </a:bodyPr>
          <a:lstStyle/>
          <a:p>
            <a:r>
              <a:rPr lang="cy-GB" sz="3200" dirty="0"/>
              <a:t>Eich Barn Chi, Defnyddio’r person cyntaf : arfer da</a:t>
            </a:r>
            <a:br>
              <a:rPr lang="en-GB" sz="3200" dirty="0"/>
            </a:br>
            <a:r>
              <a:rPr lang="en-GB" sz="3200" dirty="0"/>
              <a:t>Your Opinion, Use of first person : good practice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29BD47-2E8D-26CE-7DE1-8772F14DBCEF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b="1" i="0" dirty="0">
                <a:effectLst/>
              </a:rPr>
              <a:t>2</a:t>
            </a:r>
            <a:r>
              <a:rPr lang="cy-GB" b="1" dirty="0"/>
              <a:t>. Defnyddio Iaith Ymatebol</a:t>
            </a:r>
            <a:endParaRPr lang="cy-GB" b="1" i="0" dirty="0">
              <a:effectLst/>
            </a:endParaRPr>
          </a:p>
          <a:p>
            <a:r>
              <a:rPr lang="cy-GB" b="1" dirty="0"/>
              <a:t>Integreiddio “Fi" yn Feddylgar</a:t>
            </a:r>
            <a:r>
              <a:rPr lang="cy-GB" dirty="0"/>
              <a:t>: Defnyddiwch ragenwau person cyntaf i fynegi eich canfyddiadau neu eich </a:t>
            </a:r>
            <a:r>
              <a:rPr lang="cy-GB" dirty="0" err="1"/>
              <a:t>adfyfyrdodau</a:t>
            </a:r>
            <a:r>
              <a:rPr lang="cy-GB" dirty="0"/>
              <a:t>, ond gwnewch hynny mewn achosion prin yn unig. </a:t>
            </a:r>
            <a:endParaRPr lang="cy-GB" b="0" i="0" dirty="0">
              <a:effectLst/>
            </a:endParaRPr>
          </a:p>
          <a:p>
            <a:r>
              <a:rPr lang="cy-GB" dirty="0"/>
              <a:t>Er enghraifft, gall “Sylwais i fod..." neu "Yn fy mhrofiad i..." ychwanegu dyfnder heb fwrw cysgod dros yr ymchwil</a:t>
            </a:r>
            <a:r>
              <a:rPr lang="cy-GB" dirty="0">
                <a:solidFill>
                  <a:schemeClr val="accent1"/>
                </a:solidFill>
              </a:rPr>
              <a:t>.</a:t>
            </a:r>
            <a:endParaRPr lang="cy-GB" b="0" i="0" dirty="0">
              <a:solidFill>
                <a:schemeClr val="accent1"/>
              </a:solidFill>
              <a:effectLst/>
            </a:endParaRP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8D7E778-2EC1-BE77-1C86-A2E83D5B3B5A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77500" lnSpcReduction="20000"/>
          </a:bodyPr>
          <a:lstStyle/>
          <a:p>
            <a:pPr algn="l"/>
            <a:r>
              <a:rPr lang="en-GB" b="1" i="0" dirty="0">
                <a:solidFill>
                  <a:schemeClr val="accent1"/>
                </a:solidFill>
                <a:effectLst/>
              </a:rPr>
              <a:t>2. Use Reflexive Language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1" i="0" dirty="0">
                <a:solidFill>
                  <a:schemeClr val="accent1"/>
                </a:solidFill>
                <a:effectLst/>
              </a:rPr>
              <a:t>Integrate “I” Thoughtfully</a:t>
            </a:r>
            <a:r>
              <a:rPr lang="en-GB" b="0" i="0" dirty="0">
                <a:solidFill>
                  <a:schemeClr val="accent1"/>
                </a:solidFill>
                <a:effectLst/>
              </a:rPr>
              <a:t>: Use first-person pronouns to express your insights or reflections, but do so sparingly. 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chemeClr val="accent1"/>
                </a:solidFill>
                <a:effectLst/>
              </a:rPr>
              <a:t>For example, “I observed that…” or “In my experience…” can add depth without overshadowing the research.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77730501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4CC1CD-B111-9F9E-636C-6DE5246A3D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9512" y="365125"/>
            <a:ext cx="8712968" cy="1325563"/>
          </a:xfrm>
        </p:spPr>
        <p:txBody>
          <a:bodyPr>
            <a:noAutofit/>
          </a:bodyPr>
          <a:lstStyle/>
          <a:p>
            <a:r>
              <a:rPr lang="cy-GB" sz="3200" dirty="0"/>
              <a:t>Eich Barn Chi, Defnyddio’r person cyntaf : arfer da</a:t>
            </a:r>
            <a:br>
              <a:rPr lang="en-GB" sz="3200" dirty="0"/>
            </a:br>
            <a:r>
              <a:rPr lang="en-GB" sz="3200" dirty="0"/>
              <a:t>Your Opinion, Use of first person : good practice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DCDE24-ECA5-A8EA-F943-F756B049BA05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y-GB" b="1" i="0" dirty="0">
                <a:effectLst/>
              </a:rPr>
              <a:t>3</a:t>
            </a:r>
            <a:r>
              <a:rPr lang="cy-GB" b="1" dirty="0"/>
              <a:t>. Ategu Canfyddiadau Personol â Thystiolaeth</a:t>
            </a:r>
            <a:endParaRPr lang="cy-GB" b="1" i="0" dirty="0">
              <a:effectLst/>
            </a:endParaRPr>
          </a:p>
          <a:p>
            <a:r>
              <a:rPr lang="cy-GB" b="1" dirty="0"/>
              <a:t>Ategu’ch Honiadau</a:t>
            </a:r>
            <a:r>
              <a:rPr lang="cy-GB" dirty="0"/>
              <a:t>: Pan fyddwch chi'n rhannu barn neu brofiadau personol, hategwch nhw â thystiolaeth ysgolheigaidd. </a:t>
            </a:r>
            <a:endParaRPr lang="cy-GB" b="0" i="0" dirty="0">
              <a:effectLst/>
            </a:endParaRPr>
          </a:p>
          <a:p>
            <a:r>
              <a:rPr lang="cy-GB" dirty="0"/>
              <a:t>Gallai hyn fod yn ddata, llenyddiaeth, neu astudiaethau achos sy'n atgyfnerthu'ch pwyntiau, gan ddangos bod eich llais personol yn cael ei lywio gan ymchwil.</a:t>
            </a:r>
            <a:endParaRPr lang="cy-GB" b="0" i="0" dirty="0">
              <a:effectLst/>
            </a:endParaRP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D5021AD-407A-031C-D1EC-DF858A79E11D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77500" lnSpcReduction="20000"/>
          </a:bodyPr>
          <a:lstStyle/>
          <a:p>
            <a:pPr algn="l"/>
            <a:r>
              <a:rPr lang="en-GB" b="1" i="0" dirty="0">
                <a:solidFill>
                  <a:schemeClr val="accent1"/>
                </a:solidFill>
                <a:effectLst/>
              </a:rPr>
              <a:t>3. Support Personal Insights with Evidence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1" i="0" dirty="0">
                <a:solidFill>
                  <a:schemeClr val="accent1"/>
                </a:solidFill>
                <a:effectLst/>
              </a:rPr>
              <a:t>Back Up Your Claims</a:t>
            </a:r>
            <a:r>
              <a:rPr lang="en-GB" b="0" i="0" dirty="0">
                <a:solidFill>
                  <a:schemeClr val="accent1"/>
                </a:solidFill>
                <a:effectLst/>
              </a:rPr>
              <a:t>: When you share personal experiences or opinions, complement them with scholarly evidence. 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chemeClr val="accent1"/>
                </a:solidFill>
                <a:effectLst/>
              </a:rPr>
              <a:t>This could be data, literature, or case studies that reinforce your points, demonstrating that your personal voice is informed by research.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08298766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B35309-E0CA-1531-2DF5-1E47BD04C4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2450" y="260648"/>
            <a:ext cx="7886700" cy="1325563"/>
          </a:xfrm>
        </p:spPr>
        <p:txBody>
          <a:bodyPr>
            <a:normAutofit/>
          </a:bodyPr>
          <a:lstStyle/>
          <a:p>
            <a:r>
              <a:rPr lang="cy-GB" sz="2800" dirty="0"/>
              <a:t>Eich Barn Chi, Defnyddio’r person cyntaf : arfer da</a:t>
            </a:r>
            <a:br>
              <a:rPr lang="en-GB" sz="2800" dirty="0"/>
            </a:br>
            <a:r>
              <a:rPr lang="en-GB" sz="2800" dirty="0"/>
              <a:t>Your Opinion, Use of first person : good practice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DEBAEF-0622-7165-EEDF-61AC3E03AF9B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b="1" i="0" dirty="0">
                <a:effectLst/>
                <a:latin typeface="-apple-system"/>
              </a:rPr>
              <a:t>4</a:t>
            </a:r>
            <a:r>
              <a:rPr lang="en-GB" b="1" dirty="0">
                <a:latin typeface="-apple-system"/>
              </a:rPr>
              <a:t>. </a:t>
            </a:r>
            <a:r>
              <a:rPr lang="cy-GB" b="1" dirty="0">
                <a:latin typeface="-apple-system"/>
              </a:rPr>
              <a:t>Cydbwyso Naratif a Dadansoddi</a:t>
            </a:r>
            <a:endParaRPr lang="cy-GB" b="1" i="0" dirty="0">
              <a:effectLst/>
              <a:latin typeface="-apple-system"/>
            </a:endParaRPr>
          </a:p>
          <a:p>
            <a:r>
              <a:rPr lang="cy-GB" b="1" dirty="0">
                <a:latin typeface="-apple-system"/>
              </a:rPr>
              <a:t>Plethu Straeon Personol yn y Dadansoddi</a:t>
            </a:r>
            <a:r>
              <a:rPr lang="cy-GB" dirty="0">
                <a:latin typeface="-apple-system"/>
              </a:rPr>
              <a:t>: Yn hytrach na gadael i hanesion personol dra arglwyddiaethu, defnyddiwch nhw i egluro dadleuon neu ganfyddiadau allweddol.</a:t>
            </a:r>
            <a:endParaRPr lang="cy-GB" b="0" i="0" dirty="0">
              <a:effectLst/>
              <a:latin typeface="-apple-system"/>
            </a:endParaRPr>
          </a:p>
          <a:p>
            <a:r>
              <a:rPr lang="cy-GB" dirty="0">
                <a:latin typeface="-apple-system"/>
              </a:rPr>
              <a:t>Mae hyn yn cadw'r ffocws ar eich ymchwil wrth ddefnyddio'ch persbectif unigryw i’w chyfoethogi</a:t>
            </a:r>
            <a:r>
              <a:rPr lang="en-GB" dirty="0">
                <a:latin typeface="-apple-system"/>
              </a:rPr>
              <a:t>.</a:t>
            </a:r>
            <a:endParaRPr lang="en-GB" b="0" i="0" dirty="0">
              <a:effectLst/>
              <a:latin typeface="-apple-system"/>
            </a:endParaRP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3565EA2-51F2-3723-55C4-0B096BDD7D3A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77500" lnSpcReduction="20000"/>
          </a:bodyPr>
          <a:lstStyle/>
          <a:p>
            <a:pPr algn="l"/>
            <a:r>
              <a:rPr lang="en-GB" b="1" i="0" dirty="0">
                <a:solidFill>
                  <a:schemeClr val="accent1"/>
                </a:solidFill>
                <a:effectLst/>
                <a:latin typeface="-apple-system"/>
              </a:rPr>
              <a:t>4. Balance Narrative and Analysis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1" i="0" dirty="0">
                <a:solidFill>
                  <a:schemeClr val="accent1"/>
                </a:solidFill>
                <a:effectLst/>
                <a:latin typeface="-apple-system"/>
              </a:rPr>
              <a:t>Weave Personal Stories into Analysis</a:t>
            </a:r>
            <a:r>
              <a:rPr lang="en-GB" b="0" i="0" dirty="0">
                <a:solidFill>
                  <a:schemeClr val="accent1"/>
                </a:solidFill>
                <a:effectLst/>
                <a:latin typeface="-apple-system"/>
              </a:rPr>
              <a:t>: Instead of letting personal anecdotes dominate, use them to illustrate key arguments or findings.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chemeClr val="accent1"/>
                </a:solidFill>
                <a:effectLst/>
                <a:latin typeface="-apple-system"/>
              </a:rPr>
              <a:t> This keeps the focus on your research while enriching it with your unique perspective.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50663715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87B2DF-6A43-B786-CF63-06A018614B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504" y="365125"/>
            <a:ext cx="8856984" cy="1325563"/>
          </a:xfrm>
        </p:spPr>
        <p:txBody>
          <a:bodyPr>
            <a:normAutofit/>
          </a:bodyPr>
          <a:lstStyle/>
          <a:p>
            <a:r>
              <a:rPr lang="cy-GB" sz="3200" dirty="0"/>
              <a:t>Eich Barn Chi, Defnyddio’r person cyntaf : arfer da</a:t>
            </a:r>
            <a:br>
              <a:rPr lang="en-GB" sz="3200" dirty="0"/>
            </a:br>
            <a:r>
              <a:rPr lang="en-GB" sz="3200" dirty="0"/>
              <a:t>Your Opinion, Use of first person : good practice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AC89B9-7963-0312-751A-A0A3B03861C7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b="1" i="0" dirty="0">
                <a:effectLst/>
              </a:rPr>
              <a:t>5</a:t>
            </a:r>
            <a:r>
              <a:rPr lang="en-GB" b="1" dirty="0"/>
              <a:t>. </a:t>
            </a:r>
            <a:r>
              <a:rPr lang="cy-GB" b="1" dirty="0"/>
              <a:t>Cynhaliwch Dôn Academaidd</a:t>
            </a:r>
            <a:endParaRPr lang="cy-GB" b="1" i="0" dirty="0">
              <a:effectLst/>
            </a:endParaRPr>
          </a:p>
          <a:p>
            <a:r>
              <a:rPr lang="cy-GB" b="1" dirty="0"/>
              <a:t>Byddwch yn Broffesiynol ac yn Barchus</a:t>
            </a:r>
            <a:r>
              <a:rPr lang="cy-GB" dirty="0"/>
              <a:t>: Sicrhewch fod eich ysgrifennu yn cynnal tôn ffurfiol, hyd yn oed wrth ymgorffori elfennau personol.</a:t>
            </a:r>
            <a:endParaRPr lang="cy-GB" b="0" i="0" dirty="0">
              <a:effectLst/>
            </a:endParaRPr>
          </a:p>
          <a:p>
            <a:r>
              <a:rPr lang="cy-GB" dirty="0"/>
              <a:t>Osgowch iaith </a:t>
            </a:r>
            <a:r>
              <a:rPr lang="cy-GB" dirty="0" err="1"/>
              <a:t>orlac</a:t>
            </a:r>
            <a:r>
              <a:rPr lang="cy-GB" dirty="0"/>
              <a:t> neu apeliadau emosiynol a allai dynnu oddi wrth natur ysgolheigaidd eich gwaith</a:t>
            </a:r>
            <a:r>
              <a:rPr lang="en-GB" dirty="0"/>
              <a:t>.</a:t>
            </a:r>
            <a:endParaRPr lang="en-GB" b="0" i="0" dirty="0">
              <a:effectLst/>
            </a:endParaRP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9ABE633-38FB-0201-BE4F-6BAEB6C04E3E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20000"/>
          </a:bodyPr>
          <a:lstStyle/>
          <a:p>
            <a:pPr algn="l"/>
            <a:r>
              <a:rPr lang="en-GB" b="1" i="0" dirty="0">
                <a:solidFill>
                  <a:schemeClr val="accent1"/>
                </a:solidFill>
                <a:effectLst/>
              </a:rPr>
              <a:t>5. Maintain Academic Tone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1" i="0" dirty="0">
                <a:solidFill>
                  <a:schemeClr val="accent1"/>
                </a:solidFill>
                <a:effectLst/>
              </a:rPr>
              <a:t>Be Professional and Respectful</a:t>
            </a:r>
            <a:r>
              <a:rPr lang="en-GB" b="0" i="0" dirty="0">
                <a:solidFill>
                  <a:schemeClr val="accent1"/>
                </a:solidFill>
                <a:effectLst/>
              </a:rPr>
              <a:t>: Ensure that your writing maintains a formal tone, even when incorporating personal elements.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chemeClr val="accent1"/>
                </a:solidFill>
                <a:effectLst/>
              </a:rPr>
              <a:t>Avoid overly casual language or emotional appeals that might detract from the scholarly nature of your work.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60642741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D92E9F-B491-D790-3B2A-78B135D7A0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y-GB" sz="2800" dirty="0"/>
              <a:t>Eich Barn Chi, Defnyddio’r person cyntaf : arfer da</a:t>
            </a:r>
            <a:br>
              <a:rPr lang="en-GB" sz="2800" dirty="0"/>
            </a:br>
            <a:r>
              <a:rPr lang="en-GB" sz="2800" dirty="0"/>
              <a:t>Your Opinion, Use of first person : good practice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CEC005-48E3-615C-BE43-CBBF25E7DF4E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b="1" i="0" dirty="0">
                <a:effectLst/>
                <a:cs typeface="Arial" panose="020B0604020202020204" pitchFamily="34" charset="0"/>
              </a:rPr>
              <a:t>6</a:t>
            </a:r>
            <a:r>
              <a:rPr lang="en-GB" b="1" dirty="0">
                <a:cs typeface="Arial" panose="020B0604020202020204" pitchFamily="34" charset="0"/>
              </a:rPr>
              <a:t>. </a:t>
            </a:r>
            <a:r>
              <a:rPr lang="cy-GB" b="1" dirty="0">
                <a:cs typeface="Arial" panose="020B0604020202020204" pitchFamily="34" charset="0"/>
              </a:rPr>
              <a:t>Ymgysylltu â Gwrthddadleuon</a:t>
            </a:r>
            <a:endParaRPr lang="cy-GB" b="1" i="0" dirty="0">
              <a:effectLst/>
              <a:cs typeface="Arial" panose="020B0604020202020204" pitchFamily="34" charset="0"/>
            </a:endParaRPr>
          </a:p>
          <a:p>
            <a:r>
              <a:rPr lang="cy-GB" b="1" dirty="0">
                <a:cs typeface="Arial" panose="020B0604020202020204" pitchFamily="34" charset="0"/>
              </a:rPr>
              <a:t>Cydnabyddwch Safbwyntiau Eraill</a:t>
            </a:r>
            <a:r>
              <a:rPr lang="cy-GB" dirty="0">
                <a:cs typeface="Arial" panose="020B0604020202020204" pitchFamily="34" charset="0"/>
              </a:rPr>
              <a:t>: Ewch i'r afael â gwrthddadleuon posibl neu safbwyntiau gwahanol.</a:t>
            </a:r>
            <a:endParaRPr lang="cy-GB" b="0" i="0" dirty="0">
              <a:effectLst/>
              <a:cs typeface="Arial" panose="020B0604020202020204" pitchFamily="34" charset="0"/>
            </a:endParaRPr>
          </a:p>
          <a:p>
            <a:r>
              <a:rPr lang="cy-GB" dirty="0">
                <a:cs typeface="Arial" panose="020B0604020202020204" pitchFamily="34" charset="0"/>
              </a:rPr>
              <a:t> Mae hyn nid yn unig yn dangos trylwyredd academaidd ond hefyd yn dangos eich bod chi’n ystyried y drafodaeth ehangach ynghylch eich pwnc.</a:t>
            </a:r>
            <a:endParaRPr lang="cy-GB" b="0" i="0" dirty="0">
              <a:effectLst/>
              <a:cs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2499762-712F-0709-B34F-8D13FFC1F4FF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77500" lnSpcReduction="20000"/>
          </a:bodyPr>
          <a:lstStyle/>
          <a:p>
            <a:pPr algn="l"/>
            <a:r>
              <a:rPr lang="en-GB" b="1" i="0" dirty="0">
                <a:solidFill>
                  <a:schemeClr val="accent1"/>
                </a:solidFill>
                <a:effectLst/>
                <a:cs typeface="Arial" panose="020B0604020202020204" pitchFamily="34" charset="0"/>
              </a:rPr>
              <a:t>6. Engage with Counterarguments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1" i="0" dirty="0">
                <a:solidFill>
                  <a:schemeClr val="accent1"/>
                </a:solidFill>
                <a:effectLst/>
                <a:cs typeface="Arial" panose="020B0604020202020204" pitchFamily="34" charset="0"/>
              </a:rPr>
              <a:t>Acknowledge Other Perspectives</a:t>
            </a:r>
            <a:r>
              <a:rPr lang="en-GB" b="0" i="0" dirty="0">
                <a:solidFill>
                  <a:schemeClr val="accent1"/>
                </a:solidFill>
                <a:effectLst/>
                <a:cs typeface="Arial" panose="020B0604020202020204" pitchFamily="34" charset="0"/>
              </a:rPr>
              <a:t>: Address potential counterarguments or differing viewpoints.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chemeClr val="accent1"/>
                </a:solidFill>
                <a:effectLst/>
                <a:cs typeface="Arial" panose="020B0604020202020204" pitchFamily="34" charset="0"/>
              </a:rPr>
              <a:t> This not only shows academic rigor but also demonstrates that you are considering the broader discourse surrounding your topic.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75748070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E49BAB-BF13-7F33-58D5-747D80CFC3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9512" y="365125"/>
            <a:ext cx="8784976" cy="1325563"/>
          </a:xfrm>
        </p:spPr>
        <p:txBody>
          <a:bodyPr>
            <a:normAutofit/>
          </a:bodyPr>
          <a:lstStyle/>
          <a:p>
            <a:r>
              <a:rPr lang="cy-GB" sz="3200" dirty="0"/>
              <a:t>Eich Barn Chi, Defnyddio’r person cyntaf : arfer da</a:t>
            </a:r>
            <a:br>
              <a:rPr lang="en-GB" sz="3200" dirty="0"/>
            </a:br>
            <a:r>
              <a:rPr lang="en-GB" sz="3200" dirty="0"/>
              <a:t>Your Opinion, Use of first person : good practice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2B2668-81DA-6195-FA8C-5EA886F81F50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b="1" i="0" dirty="0">
                <a:effectLst/>
              </a:rPr>
              <a:t>7</a:t>
            </a:r>
            <a:r>
              <a:rPr lang="en-GB" b="1" dirty="0"/>
              <a:t>. </a:t>
            </a:r>
            <a:r>
              <a:rPr lang="cy-GB" b="1" dirty="0"/>
              <a:t>Adolygwch a Cheisio Adborth</a:t>
            </a:r>
            <a:endParaRPr lang="cy-GB" b="1" i="0" dirty="0">
              <a:effectLst/>
            </a:endParaRPr>
          </a:p>
          <a:p>
            <a:r>
              <a:rPr lang="cy-GB" b="1" dirty="0"/>
              <a:t>Ewch yn ôl dros eich drafftiau</a:t>
            </a:r>
            <a:r>
              <a:rPr lang="cy-GB" dirty="0"/>
              <a:t>: Ar ôl ymgorffori llais personol, ailedrychwch ar eich gwaith am eglurder a chydlyniad. </a:t>
            </a:r>
            <a:endParaRPr lang="cy-GB" b="0" i="0" dirty="0">
              <a:effectLst/>
            </a:endParaRPr>
          </a:p>
          <a:p>
            <a:r>
              <a:rPr lang="cy-GB" dirty="0"/>
              <a:t>Gall ceisio adborth gan gyfoedion neu oruchwylwyr roi cipolwg gwerthfawr ar ba mor dda rydych chi wedi cydbwyso llais personol â thrylwyredd academaidd</a:t>
            </a:r>
            <a:r>
              <a:rPr lang="en-GB" dirty="0"/>
              <a:t>.</a:t>
            </a:r>
            <a:endParaRPr lang="en-GB" b="0" i="0" dirty="0">
              <a:effectLst/>
            </a:endParaRP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7CBD538-3B4E-3837-07F3-E9BE89F156D0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20000"/>
          </a:bodyPr>
          <a:lstStyle/>
          <a:p>
            <a:pPr algn="l"/>
            <a:r>
              <a:rPr lang="en-GB" b="1" i="0" dirty="0">
                <a:solidFill>
                  <a:schemeClr val="accent1"/>
                </a:solidFill>
                <a:effectLst/>
              </a:rPr>
              <a:t>7. Revise and Seek Feedback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1" i="0" dirty="0">
                <a:solidFill>
                  <a:schemeClr val="accent1"/>
                </a:solidFill>
                <a:effectLst/>
              </a:rPr>
              <a:t>Iterate on Your Drafts</a:t>
            </a:r>
            <a:r>
              <a:rPr lang="en-GB" b="0" i="0" dirty="0">
                <a:solidFill>
                  <a:schemeClr val="accent1"/>
                </a:solidFill>
                <a:effectLst/>
              </a:rPr>
              <a:t>: After incorporating personal voice, revisit your work to ensure clarity and coherence. 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chemeClr val="accent1"/>
                </a:solidFill>
                <a:effectLst/>
              </a:rPr>
              <a:t>Seeking feedback from peers or supervisors  can provide valuable insights into how well you’ve balanced personal voice with academic rigour.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66734858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3C8195-015C-703B-BC69-5EB314A83F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8263830" cy="1325563"/>
          </a:xfrm>
        </p:spPr>
        <p:txBody>
          <a:bodyPr>
            <a:normAutofit fontScale="90000"/>
          </a:bodyPr>
          <a:lstStyle/>
          <a:p>
            <a:r>
              <a:rPr lang="cy-GB" dirty="0"/>
              <a:t>Gweithgaredd:  </a:t>
            </a:r>
            <a:r>
              <a:rPr lang="cy-GB" b="1" dirty="0">
                <a:solidFill>
                  <a:srgbClr val="111111"/>
                </a:solidFill>
                <a:latin typeface="-apple-system"/>
              </a:rPr>
              <a:t>Ysgrifennu Adfyfyriol</a:t>
            </a:r>
            <a:br>
              <a:rPr lang="en-GB" b="1" dirty="0">
                <a:solidFill>
                  <a:srgbClr val="111111"/>
                </a:solidFill>
                <a:latin typeface="-apple-system"/>
              </a:rPr>
            </a:br>
            <a:r>
              <a:rPr lang="en-GB" dirty="0"/>
              <a:t>Activity:  </a:t>
            </a:r>
            <a:r>
              <a:rPr lang="en-GB" b="1" dirty="0">
                <a:solidFill>
                  <a:srgbClr val="111111"/>
                </a:solidFill>
                <a:latin typeface="-apple-system"/>
              </a:rPr>
              <a:t>Reflective Writing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EC930D-8B95-9693-8B6F-0CD342281904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y-GB" b="1" dirty="0">
                <a:solidFill>
                  <a:schemeClr val="accent1"/>
                </a:solidFill>
                <a:latin typeface="-apple-system"/>
              </a:rPr>
              <a:t>Adfyfyrio Personol</a:t>
            </a:r>
            <a:r>
              <a:rPr lang="cy-GB" b="0" i="0" dirty="0">
                <a:solidFill>
                  <a:schemeClr val="accent1"/>
                </a:solidFill>
                <a:effectLst/>
                <a:latin typeface="-apple-system"/>
              </a:rPr>
              <a:t>:</a:t>
            </a:r>
          </a:p>
          <a:p>
            <a:pPr lvl="1"/>
            <a:r>
              <a:rPr lang="cy-GB" dirty="0">
                <a:solidFill>
                  <a:schemeClr val="accent1"/>
                </a:solidFill>
                <a:latin typeface="-apple-system"/>
              </a:rPr>
              <a:t>Ysgrifennwch am bwnc sy'n taro tant gyda chi. Adfyfyriwch ar eich meddyliau a'ch teimladau am y pwnc.</a:t>
            </a:r>
            <a:endParaRPr lang="cy-GB" b="0" i="0" dirty="0">
              <a:solidFill>
                <a:schemeClr val="accent1"/>
              </a:solidFill>
              <a:effectLst/>
              <a:latin typeface="-apple-system"/>
            </a:endParaRPr>
          </a:p>
          <a:p>
            <a:r>
              <a:rPr lang="cy-GB" b="1" dirty="0">
                <a:solidFill>
                  <a:schemeClr val="accent1"/>
                </a:solidFill>
                <a:latin typeface="-apple-system"/>
              </a:rPr>
              <a:t>Cwestiynau Beirniadol</a:t>
            </a:r>
            <a:r>
              <a:rPr lang="cy-GB" b="0" i="0" dirty="0">
                <a:solidFill>
                  <a:schemeClr val="accent1"/>
                </a:solidFill>
                <a:effectLst/>
                <a:latin typeface="-apple-system"/>
              </a:rPr>
              <a:t>: </a:t>
            </a:r>
          </a:p>
          <a:p>
            <a:pPr lvl="1"/>
            <a:r>
              <a:rPr lang="cy-GB" dirty="0">
                <a:solidFill>
                  <a:schemeClr val="accent1"/>
                </a:solidFill>
                <a:latin typeface="-apple-system"/>
              </a:rPr>
              <a:t>Gofynnwch i </a:t>
            </a:r>
            <a:r>
              <a:rPr lang="cy-GB" dirty="0" err="1">
                <a:solidFill>
                  <a:schemeClr val="accent1"/>
                </a:solidFill>
                <a:latin typeface="-apple-system"/>
              </a:rPr>
              <a:t>chi'ch</a:t>
            </a:r>
            <a:r>
              <a:rPr lang="cy-GB" dirty="0">
                <a:solidFill>
                  <a:schemeClr val="accent1"/>
                </a:solidFill>
                <a:latin typeface="-apple-system"/>
              </a:rPr>
              <a:t> hun pam rydych chi'n teimlo fel hyn. Pa brofiadau sydd wedi dylanwadu ar eich persbectif?</a:t>
            </a:r>
            <a:endParaRPr lang="cy-GB" b="0" i="0" dirty="0">
              <a:solidFill>
                <a:schemeClr val="accent1"/>
              </a:solidFill>
              <a:effectLst/>
              <a:latin typeface="-apple-system"/>
            </a:endParaRP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72EF5D8-C993-6068-62A2-A493F2C12B30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pPr algn="l"/>
            <a:r>
              <a:rPr lang="en-GB" b="1" i="0" dirty="0">
                <a:solidFill>
                  <a:schemeClr val="accent1"/>
                </a:solidFill>
                <a:effectLst/>
                <a:latin typeface="-apple-system"/>
              </a:rPr>
              <a:t> Personal Reflection</a:t>
            </a:r>
            <a:r>
              <a:rPr lang="en-GB" b="0" i="0" dirty="0">
                <a:solidFill>
                  <a:schemeClr val="accent1"/>
                </a:solidFill>
                <a:effectLst/>
                <a:latin typeface="-apple-system"/>
              </a:rPr>
              <a:t>:</a:t>
            </a:r>
          </a:p>
          <a:p>
            <a:pPr lvl="1"/>
            <a:r>
              <a:rPr lang="en-GB" b="0" i="0" dirty="0">
                <a:solidFill>
                  <a:schemeClr val="accent1"/>
                </a:solidFill>
                <a:effectLst/>
                <a:latin typeface="-apple-system"/>
              </a:rPr>
              <a:t>Write about a topic that resonates with you. Reflect on your thoughts and feelings regarding the subject.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1" i="0" dirty="0">
                <a:solidFill>
                  <a:schemeClr val="accent1"/>
                </a:solidFill>
                <a:effectLst/>
                <a:latin typeface="-apple-system"/>
              </a:rPr>
              <a:t>Critical Questions</a:t>
            </a:r>
            <a:r>
              <a:rPr lang="en-GB" b="0" i="0" dirty="0">
                <a:solidFill>
                  <a:schemeClr val="accent1"/>
                </a:solidFill>
                <a:effectLst/>
                <a:latin typeface="-apple-system"/>
              </a:rPr>
              <a:t>: </a:t>
            </a:r>
          </a:p>
          <a:p>
            <a:pPr lvl="1"/>
            <a:r>
              <a:rPr lang="en-GB" b="0" i="0" dirty="0">
                <a:solidFill>
                  <a:schemeClr val="accent1"/>
                </a:solidFill>
                <a:effectLst/>
                <a:latin typeface="-apple-system"/>
              </a:rPr>
              <a:t>Ask yourself why you feel this way. What experiences have shaped your perspective?</a:t>
            </a:r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01417854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52E17EAB-6BA9-C78F-FDDE-A6EBE1BB81F2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y-GB" dirty="0"/>
              <a:t>Ysgrifennu Beirniadol</a:t>
            </a:r>
            <a:r>
              <a:rPr lang="en-GB" dirty="0"/>
              <a:t>/</a:t>
            </a:r>
            <a:r>
              <a:rPr lang="en-GB" dirty="0">
                <a:solidFill>
                  <a:schemeClr val="accent1"/>
                </a:solidFill>
              </a:rPr>
              <a:t>Critical Writing </a:t>
            </a:r>
          </a:p>
        </p:txBody>
      </p:sp>
      <p:sp>
        <p:nvSpPr>
          <p:cNvPr id="4" name="Subtitle 3">
            <a:extLst>
              <a:ext uri="{FF2B5EF4-FFF2-40B4-BE49-F238E27FC236}">
                <a16:creationId xmlns:a16="http://schemas.microsoft.com/office/drawing/2014/main" id="{AAE44E68-8455-77C3-600D-D7E5CAC006EE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0087228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188640"/>
            <a:ext cx="7886700" cy="1325563"/>
          </a:xfrm>
        </p:spPr>
        <p:txBody>
          <a:bodyPr/>
          <a:lstStyle/>
          <a:p>
            <a:r>
              <a:rPr lang="cy-GB" dirty="0"/>
              <a:t>Ysgrifennu</a:t>
            </a:r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2BBF0E4D-D003-4B41-841C-84E8BA94849D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87755838"/>
              </p:ext>
            </p:extLst>
          </p:nvPr>
        </p:nvGraphicFramePr>
        <p:xfrm>
          <a:off x="251520" y="1180066"/>
          <a:ext cx="8496944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164649514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188640"/>
            <a:ext cx="7886700" cy="1325563"/>
          </a:xfrm>
        </p:spPr>
        <p:txBody>
          <a:bodyPr/>
          <a:lstStyle/>
          <a:p>
            <a:r>
              <a:rPr lang="en-GB" dirty="0"/>
              <a:t>Writing </a:t>
            </a:r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2BBF0E4D-D003-4B41-841C-84E8BA94849D}"/>
              </a:ext>
            </a:extLst>
          </p:cNvPr>
          <p:cNvGraphicFramePr/>
          <p:nvPr/>
        </p:nvGraphicFramePr>
        <p:xfrm>
          <a:off x="251520" y="1180066"/>
          <a:ext cx="8496944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248038724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altLang="en-US" dirty="0"/>
              <a:t>Eglurder</a:t>
            </a:r>
            <a:endParaRPr lang="cy-GB" dirty="0"/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D3627614-8EF0-42B3-9E89-72F58D0FD787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689747306"/>
              </p:ext>
            </p:extLst>
          </p:nvPr>
        </p:nvGraphicFramePr>
        <p:xfrm>
          <a:off x="395536" y="1268760"/>
          <a:ext cx="8040687" cy="41044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630522871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/>
              <a:t>Clarity</a:t>
            </a:r>
            <a:endParaRPr lang="en-GB" dirty="0"/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D3627614-8EF0-42B3-9E89-72F58D0FD787}"/>
              </a:ext>
            </a:extLst>
          </p:cNvPr>
          <p:cNvGraphicFramePr/>
          <p:nvPr/>
        </p:nvGraphicFramePr>
        <p:xfrm>
          <a:off x="395536" y="1268760"/>
          <a:ext cx="8040687" cy="41044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584265951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/>
          <p:cNvSpPr txBox="1">
            <a:spLocks/>
          </p:cNvSpPr>
          <p:nvPr/>
        </p:nvSpPr>
        <p:spPr>
          <a:xfrm>
            <a:off x="1187624" y="332656"/>
            <a:ext cx="6624736" cy="688334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 lnSpcReduction="1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y-GB" b="1" dirty="0"/>
              <a:t>Eich llais beirniadol: cyfeirio</a:t>
            </a:r>
          </a:p>
        </p:txBody>
      </p:sp>
      <p:graphicFrame>
        <p:nvGraphicFramePr>
          <p:cNvPr id="5" name="Diagram 4">
            <a:extLst>
              <a:ext uri="{FF2B5EF4-FFF2-40B4-BE49-F238E27FC236}">
                <a16:creationId xmlns:a16="http://schemas.microsoft.com/office/drawing/2014/main" id="{C15D9641-377C-4FD0-8EB2-88116D413223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164868761"/>
              </p:ext>
            </p:extLst>
          </p:nvPr>
        </p:nvGraphicFramePr>
        <p:xfrm>
          <a:off x="323528" y="1124744"/>
          <a:ext cx="8496944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173653707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/>
          <p:cNvSpPr txBox="1">
            <a:spLocks/>
          </p:cNvSpPr>
          <p:nvPr/>
        </p:nvSpPr>
        <p:spPr>
          <a:xfrm>
            <a:off x="1187624" y="332656"/>
            <a:ext cx="6624736" cy="688334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 lnSpcReduction="1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b="1" dirty="0"/>
              <a:t>Your critical voice: signposting</a:t>
            </a:r>
          </a:p>
        </p:txBody>
      </p:sp>
      <p:graphicFrame>
        <p:nvGraphicFramePr>
          <p:cNvPr id="5" name="Diagram 4">
            <a:extLst>
              <a:ext uri="{FF2B5EF4-FFF2-40B4-BE49-F238E27FC236}">
                <a16:creationId xmlns:a16="http://schemas.microsoft.com/office/drawing/2014/main" id="{C15D9641-377C-4FD0-8EB2-88116D413223}"/>
              </a:ext>
            </a:extLst>
          </p:cNvPr>
          <p:cNvGraphicFramePr/>
          <p:nvPr/>
        </p:nvGraphicFramePr>
        <p:xfrm>
          <a:off x="323528" y="1124744"/>
          <a:ext cx="8496944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477876536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827584" y="463637"/>
            <a:ext cx="6624736" cy="688334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y-GB" altLang="en-US" dirty="0"/>
              <a:t>Paragraffau a Llif</a:t>
            </a:r>
          </a:p>
        </p:txBody>
      </p:sp>
      <p:graphicFrame>
        <p:nvGraphicFramePr>
          <p:cNvPr id="5" name="Diagram 4">
            <a:extLst>
              <a:ext uri="{FF2B5EF4-FFF2-40B4-BE49-F238E27FC236}">
                <a16:creationId xmlns:a16="http://schemas.microsoft.com/office/drawing/2014/main" id="{29EE1101-57F4-4969-B20A-00ECBCA449F9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839836615"/>
              </p:ext>
            </p:extLst>
          </p:nvPr>
        </p:nvGraphicFramePr>
        <p:xfrm>
          <a:off x="251520" y="1180066"/>
          <a:ext cx="8496944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183786984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251520" y="173545"/>
            <a:ext cx="6624736" cy="688334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altLang="en-US" dirty="0"/>
              <a:t>Paragraphs and Flow</a:t>
            </a:r>
          </a:p>
        </p:txBody>
      </p:sp>
      <p:graphicFrame>
        <p:nvGraphicFramePr>
          <p:cNvPr id="5" name="Diagram 4">
            <a:extLst>
              <a:ext uri="{FF2B5EF4-FFF2-40B4-BE49-F238E27FC236}">
                <a16:creationId xmlns:a16="http://schemas.microsoft.com/office/drawing/2014/main" id="{29EE1101-57F4-4969-B20A-00ECBCA449F9}"/>
              </a:ext>
            </a:extLst>
          </p:cNvPr>
          <p:cNvGraphicFramePr/>
          <p:nvPr/>
        </p:nvGraphicFramePr>
        <p:xfrm>
          <a:off x="251520" y="1180066"/>
          <a:ext cx="8496944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037188477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2C6702C1-8117-44C5-BC5D-C5868DDEFAFC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609269440"/>
              </p:ext>
            </p:extLst>
          </p:nvPr>
        </p:nvGraphicFramePr>
        <p:xfrm>
          <a:off x="468313" y="1628775"/>
          <a:ext cx="8040687" cy="40830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Rectangle 2"/>
          <p:cNvSpPr txBox="1">
            <a:spLocks noChangeArrowheads="1"/>
          </p:cNvSpPr>
          <p:nvPr/>
        </p:nvSpPr>
        <p:spPr>
          <a:xfrm>
            <a:off x="468313" y="260350"/>
            <a:ext cx="7975600" cy="795338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y-GB" altLang="en-US" sz="3200" b="1" dirty="0"/>
              <a:t>Defnyddio dyfyniadau yn yr adolygiad llenyddiaeth (Gweler y Canllawiau cyfeirio)</a:t>
            </a:r>
          </a:p>
        </p:txBody>
      </p:sp>
    </p:spTree>
    <p:extLst>
      <p:ext uri="{BB962C8B-B14F-4D97-AF65-F5344CB8AC3E}">
        <p14:creationId xmlns:p14="http://schemas.microsoft.com/office/powerpoint/2010/main" val="3971099109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2C6702C1-8117-44C5-BC5D-C5868DDEFAFC}"/>
              </a:ext>
            </a:extLst>
          </p:cNvPr>
          <p:cNvGraphicFramePr/>
          <p:nvPr/>
        </p:nvGraphicFramePr>
        <p:xfrm>
          <a:off x="468313" y="1628775"/>
          <a:ext cx="8040687" cy="40830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Rectangle 2"/>
          <p:cNvSpPr txBox="1">
            <a:spLocks noChangeArrowheads="1"/>
          </p:cNvSpPr>
          <p:nvPr/>
        </p:nvSpPr>
        <p:spPr>
          <a:xfrm>
            <a:off x="468313" y="260350"/>
            <a:ext cx="7975600" cy="795338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altLang="en-US" sz="3200" dirty="0"/>
              <a:t>Use of citations in the literature review (See referencing Guidelines)</a:t>
            </a:r>
          </a:p>
        </p:txBody>
      </p:sp>
    </p:spTree>
    <p:extLst>
      <p:ext uri="{BB962C8B-B14F-4D97-AF65-F5344CB8AC3E}">
        <p14:creationId xmlns:p14="http://schemas.microsoft.com/office/powerpoint/2010/main" val="13744890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225ADA-9705-9A94-0ABF-DC782CDE64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>
                <a:hlinkClick r:id="rId2"/>
              </a:rPr>
              <a:t>https://www.uwtsd.ac.uk/library/using-our-libraries/online-library/referencing-handbooks/</a:t>
            </a:r>
            <a:r>
              <a:rPr lang="en-GB" dirty="0"/>
              <a:t> </a:t>
            </a:r>
          </a:p>
        </p:txBody>
      </p:sp>
      <p:pic>
        <p:nvPicPr>
          <p:cNvPr id="5" name="Content Placeholder 4" descr="A screenshot of a computer&#10;&#10;Description automatically generated">
            <a:extLst>
              <a:ext uri="{FF2B5EF4-FFF2-40B4-BE49-F238E27FC236}">
                <a16:creationId xmlns:a16="http://schemas.microsoft.com/office/drawing/2014/main" id="{7C415810-2706-B07C-44D8-E49E8080A86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41896" y="1825625"/>
            <a:ext cx="5460207" cy="3640138"/>
          </a:xfrm>
        </p:spPr>
      </p:pic>
    </p:spTree>
    <p:extLst>
      <p:ext uri="{BB962C8B-B14F-4D97-AF65-F5344CB8AC3E}">
        <p14:creationId xmlns:p14="http://schemas.microsoft.com/office/powerpoint/2010/main" val="1446907563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596F75-81CC-61BA-A72F-911F52D56C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y-GB" dirty="0"/>
              <a:t>Fersiwn diweddaraf </a:t>
            </a:r>
            <a:r>
              <a:rPr lang="en-GB" dirty="0"/>
              <a:t>Mai 2022</a:t>
            </a:r>
            <a:br>
              <a:rPr lang="en-GB" dirty="0"/>
            </a:br>
            <a:r>
              <a:rPr lang="en-GB" dirty="0"/>
              <a:t>Most recent version May 2022</a:t>
            </a:r>
          </a:p>
        </p:txBody>
      </p:sp>
      <p:pic>
        <p:nvPicPr>
          <p:cNvPr id="1026" name="Picture 2" descr="Cite Them Right cover">
            <a:extLst>
              <a:ext uri="{FF2B5EF4-FFF2-40B4-BE49-F238E27FC236}">
                <a16:creationId xmlns:a16="http://schemas.microsoft.com/office/drawing/2014/main" id="{8A7F9C36-0A6D-0F29-6A7D-D161A6810C8B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74932" y="1825625"/>
            <a:ext cx="2794135" cy="36401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79855407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 txBox="1">
            <a:spLocks noChangeArrowheads="1"/>
          </p:cNvSpPr>
          <p:nvPr/>
        </p:nvSpPr>
        <p:spPr>
          <a:xfrm>
            <a:off x="539552" y="260648"/>
            <a:ext cx="7975600" cy="795337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y-GB" altLang="en-US" sz="2800" b="1" dirty="0"/>
              <a:t>Dyfynnu a llais yr awdur</a:t>
            </a:r>
          </a:p>
        </p:txBody>
      </p:sp>
      <p:graphicFrame>
        <p:nvGraphicFramePr>
          <p:cNvPr id="5" name="Diagram 4">
            <a:extLst>
              <a:ext uri="{FF2B5EF4-FFF2-40B4-BE49-F238E27FC236}">
                <a16:creationId xmlns:a16="http://schemas.microsoft.com/office/drawing/2014/main" id="{CFE5932D-B6CC-488A-B552-63041CC0749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357697455"/>
              </p:ext>
            </p:extLst>
          </p:nvPr>
        </p:nvGraphicFramePr>
        <p:xfrm>
          <a:off x="557520" y="1268760"/>
          <a:ext cx="8040687" cy="40830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137421952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 txBox="1">
            <a:spLocks noChangeArrowheads="1"/>
          </p:cNvSpPr>
          <p:nvPr/>
        </p:nvSpPr>
        <p:spPr>
          <a:xfrm>
            <a:off x="539552" y="260648"/>
            <a:ext cx="7975600" cy="795337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altLang="en-US" sz="2800"/>
              <a:t>Citation and writer’s voice</a:t>
            </a:r>
            <a:endParaRPr lang="en-GB" altLang="en-US" sz="2800" dirty="0"/>
          </a:p>
        </p:txBody>
      </p:sp>
      <p:graphicFrame>
        <p:nvGraphicFramePr>
          <p:cNvPr id="5" name="Diagram 4">
            <a:extLst>
              <a:ext uri="{FF2B5EF4-FFF2-40B4-BE49-F238E27FC236}">
                <a16:creationId xmlns:a16="http://schemas.microsoft.com/office/drawing/2014/main" id="{CFE5932D-B6CC-488A-B552-63041CC07496}"/>
              </a:ext>
            </a:extLst>
          </p:cNvPr>
          <p:cNvGraphicFramePr/>
          <p:nvPr/>
        </p:nvGraphicFramePr>
        <p:xfrm>
          <a:off x="557520" y="1268760"/>
          <a:ext cx="8040687" cy="40830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946074913"/>
      </p:ext>
    </p:extLst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467544" y="332656"/>
            <a:ext cx="7719579" cy="55707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defRPr/>
            </a:pPr>
            <a:r>
              <a:rPr lang="cy-GB" altLang="en-US" sz="2800" dirty="0">
                <a:solidFill>
                  <a:srgbClr val="C00000"/>
                </a:solidFill>
                <a:latin typeface="Arial Black" panose="020B0A04020102020204" pitchFamily="34" charset="0"/>
              </a:rPr>
              <a:t>Golygu a </a:t>
            </a:r>
            <a:r>
              <a:rPr lang="cy-GB" altLang="en-US" sz="2800" dirty="0" err="1">
                <a:solidFill>
                  <a:srgbClr val="C00000"/>
                </a:solidFill>
                <a:latin typeface="Arial Black" panose="020B0A04020102020204" pitchFamily="34" charset="0"/>
              </a:rPr>
              <a:t>Phrawfddarllen</a:t>
            </a:r>
            <a:r>
              <a:rPr lang="cy-GB" altLang="en-US" sz="2800" dirty="0">
                <a:solidFill>
                  <a:srgbClr val="C00000"/>
                </a:solidFill>
                <a:latin typeface="Arial Black" panose="020B0A04020102020204" pitchFamily="34" charset="0"/>
              </a:rPr>
              <a:t>: Rhowch amser i </a:t>
            </a:r>
            <a:r>
              <a:rPr lang="cy-GB" altLang="en-US" sz="2800" dirty="0" err="1">
                <a:solidFill>
                  <a:srgbClr val="C00000"/>
                </a:solidFill>
                <a:latin typeface="Arial Black" panose="020B0A04020102020204" pitchFamily="34" charset="0"/>
              </a:rPr>
              <a:t>chi'ch</a:t>
            </a:r>
            <a:r>
              <a:rPr lang="cy-GB" altLang="en-US" sz="2800" dirty="0">
                <a:solidFill>
                  <a:srgbClr val="C00000"/>
                </a:solidFill>
                <a:latin typeface="Arial Black" panose="020B0A04020102020204" pitchFamily="34" charset="0"/>
              </a:rPr>
              <a:t> hun wneud hyn, mae'n cymryd rhagor o amser nag yr ydych chi'n meddwl </a:t>
            </a:r>
            <a:r>
              <a:rPr lang="cy-GB" altLang="en-US" sz="2800" dirty="0">
                <a:solidFill>
                  <a:srgbClr val="C00000"/>
                </a:solidFill>
                <a:latin typeface="Arial Black" panose="020B0A04020102020204" pitchFamily="34" charset="0"/>
                <a:sym typeface="Wingdings" panose="05000000000000000000" pitchFamily="2" charset="2"/>
              </a:rPr>
              <a:t></a:t>
            </a:r>
            <a:endParaRPr lang="cy-GB" altLang="en-US" sz="2800" dirty="0">
              <a:solidFill>
                <a:srgbClr val="C00000"/>
              </a:solidFill>
              <a:latin typeface="Arial Black" panose="020B0A04020102020204" pitchFamily="34" charset="0"/>
            </a:endParaRPr>
          </a:p>
          <a:p>
            <a:pPr algn="just">
              <a:defRPr/>
            </a:pPr>
            <a:endParaRPr lang="cy-GB" altLang="en-US" sz="2800" dirty="0">
              <a:solidFill>
                <a:srgbClr val="C00000"/>
              </a:solidFill>
              <a:latin typeface="Arial Black" panose="020B0A04020102020204" pitchFamily="34" charset="0"/>
            </a:endParaRPr>
          </a:p>
          <a:p>
            <a:pPr algn="just">
              <a:defRPr/>
            </a:pPr>
            <a:r>
              <a:rPr lang="cy-GB" altLang="en-US" sz="2400" dirty="0"/>
              <a:t>Mae golygu a </a:t>
            </a:r>
            <a:r>
              <a:rPr lang="cy-GB" altLang="en-US" sz="2400" dirty="0" err="1"/>
              <a:t>phrawfddarllen</a:t>
            </a:r>
            <a:r>
              <a:rPr lang="cy-GB" altLang="en-US" sz="2400" dirty="0"/>
              <a:t> yn agweddau sylfaenol ar arfer academaidd da.</a:t>
            </a:r>
          </a:p>
          <a:p>
            <a:pPr algn="just">
              <a:defRPr/>
            </a:pPr>
            <a:endParaRPr lang="cy-GB" altLang="en-US" sz="2400" dirty="0"/>
          </a:p>
          <a:p>
            <a:pPr algn="just">
              <a:defRPr/>
            </a:pPr>
            <a:r>
              <a:rPr lang="cy-GB" altLang="en-US" sz="2400" dirty="0"/>
              <a:t>Golygu yw'r broses o adolygu a gwella'ch gwaith ysgrifenedig yn barhaus. Yn aml mae'n weithgaredd sy'n ffurfio rhan fawr o'r broses ysgrifennu.</a:t>
            </a:r>
          </a:p>
          <a:p>
            <a:pPr algn="just">
              <a:defRPr/>
            </a:pPr>
            <a:endParaRPr lang="cy-GB" altLang="en-US" sz="2400" dirty="0"/>
          </a:p>
          <a:p>
            <a:pPr algn="just">
              <a:defRPr/>
            </a:pPr>
            <a:r>
              <a:rPr lang="cy-GB" altLang="en-US" sz="2400" dirty="0" err="1"/>
              <a:t>Prawfddarllen</a:t>
            </a:r>
            <a:r>
              <a:rPr lang="cy-GB" altLang="en-US" sz="2400" dirty="0"/>
              <a:t> yw'r gwiriad terfynol cyn argraffu a chyflwyno. Mae'n broses sy'n helpu i ddileu gwallau a gwella cyflwyniad</a:t>
            </a:r>
            <a:r>
              <a:rPr lang="en-GB" altLang="en-US" sz="2400" dirty="0"/>
              <a:t>.</a:t>
            </a:r>
            <a:endParaRPr lang="en-GB" altLang="en-US" sz="2400" dirty="0"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43495438"/>
      </p:ext>
    </p:extLst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467544" y="332656"/>
            <a:ext cx="7719579" cy="54476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defRPr/>
            </a:pPr>
            <a:r>
              <a:rPr lang="en-GB" altLang="en-US" sz="2800" dirty="0">
                <a:solidFill>
                  <a:srgbClr val="C00000"/>
                </a:solidFill>
                <a:latin typeface="Arial Black" panose="020B0A04020102020204" pitchFamily="34" charset="0"/>
              </a:rPr>
              <a:t>Editing and Proofreading: Give yourself time to do this, takes longer than you think </a:t>
            </a:r>
            <a:r>
              <a:rPr lang="en-GB" altLang="en-US" sz="2800" dirty="0">
                <a:solidFill>
                  <a:srgbClr val="C00000"/>
                </a:solidFill>
                <a:latin typeface="Arial Black" panose="020B0A04020102020204" pitchFamily="34" charset="0"/>
                <a:sym typeface="Wingdings" panose="05000000000000000000" pitchFamily="2" charset="2"/>
              </a:rPr>
              <a:t> </a:t>
            </a:r>
            <a:endParaRPr lang="en-GB" altLang="en-US" sz="2800" dirty="0">
              <a:solidFill>
                <a:srgbClr val="C00000"/>
              </a:solidFill>
              <a:latin typeface="Arial Black" panose="020B0A04020102020204" pitchFamily="34" charset="0"/>
            </a:endParaRPr>
          </a:p>
          <a:p>
            <a:pPr algn="just">
              <a:buFont typeface="Wingdings" pitchFamily="2" charset="2"/>
              <a:buNone/>
            </a:pPr>
            <a:endParaRPr lang="en-GB" altLang="en-US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buFont typeface="Wingdings" pitchFamily="2" charset="2"/>
              <a:buNone/>
            </a:pPr>
            <a:r>
              <a:rPr lang="en-GB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Editing and proofreading are fundamental aspects of good academic practice.</a:t>
            </a:r>
          </a:p>
          <a:p>
            <a:pPr algn="just">
              <a:buFont typeface="Wingdings" pitchFamily="2" charset="2"/>
              <a:buNone/>
            </a:pPr>
            <a:endParaRPr lang="en-GB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buFont typeface="Wingdings" pitchFamily="2" charset="2"/>
              <a:buNone/>
            </a:pPr>
            <a:r>
              <a:rPr lang="en-GB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Editing</a:t>
            </a: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is the process of continually revising and improving your written work. It is often an activity that forms a major part of the writing process.</a:t>
            </a:r>
          </a:p>
          <a:p>
            <a:pPr algn="just">
              <a:buFont typeface="Wingdings" pitchFamily="2" charset="2"/>
              <a:buNone/>
            </a:pPr>
            <a:endParaRPr lang="en-GB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buFont typeface="Wingdings" pitchFamily="2" charset="2"/>
              <a:buNone/>
            </a:pPr>
            <a:r>
              <a:rPr lang="en-GB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Proofreading</a:t>
            </a: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is the final check before printing and submission. It is a process that helps remove errors and improve presentation.</a:t>
            </a:r>
          </a:p>
        </p:txBody>
      </p:sp>
    </p:spTree>
    <p:extLst>
      <p:ext uri="{BB962C8B-B14F-4D97-AF65-F5344CB8AC3E}">
        <p14:creationId xmlns:p14="http://schemas.microsoft.com/office/powerpoint/2010/main" val="3541886867"/>
      </p:ext>
    </p:extLst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2BAF45-4408-E939-B54B-891B27F898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Gweithgaredd Ysgrifennu</a:t>
            </a:r>
            <a:br>
              <a:rPr lang="en-GB" dirty="0"/>
            </a:br>
            <a:r>
              <a:rPr lang="en-GB" dirty="0"/>
              <a:t>Writing Activity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AD9843-9D57-A46E-23D3-1D5FD9E8A216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/>
              <a:t>GWELER Y DAFLEN AR GYFER GWEITHGAREDD YSGRIFENNU(GAW, 2024).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74965DC-3581-4910-DFC0-62E51D7ED95A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>
                <a:solidFill>
                  <a:schemeClr val="accent1"/>
                </a:solidFill>
              </a:rPr>
              <a:t>SEE HAND OUT FOR WRITING ACTIVITY (GAW, 2024).</a:t>
            </a:r>
          </a:p>
        </p:txBody>
      </p:sp>
    </p:spTree>
    <p:extLst>
      <p:ext uri="{BB962C8B-B14F-4D97-AF65-F5344CB8AC3E}">
        <p14:creationId xmlns:p14="http://schemas.microsoft.com/office/powerpoint/2010/main" val="1502744779"/>
      </p:ext>
    </p:extLst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1B01DD98-B7D6-FE87-39D2-3F2B771AD372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y-GB" dirty="0"/>
              <a:t>Camau nesaf</a:t>
            </a:r>
            <a:r>
              <a:rPr lang="en-GB" dirty="0"/>
              <a:t>/ </a:t>
            </a:r>
            <a:r>
              <a:rPr lang="en-GB" dirty="0">
                <a:solidFill>
                  <a:schemeClr val="accent1"/>
                </a:solidFill>
              </a:rPr>
              <a:t>Next Steps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409CAFFB-F1B7-41A2-86EF-39BF7C213985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22965471"/>
      </p:ext>
    </p:extLst>
  </p:cSld>
  <p:clrMapOvr>
    <a:masterClrMapping/>
  </p:clrMapOvr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251520" y="260648"/>
            <a:ext cx="8549841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nn-NO" sz="3600" b="1" dirty="0"/>
              <a:t>Pa wybodaeth y mae angen i chi ei chasglu?</a:t>
            </a:r>
            <a:endParaRPr lang="en-GB" sz="3600" b="1" dirty="0"/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02C06757-C1CB-4363-B61D-945C4DEEE76C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64643206"/>
              </p:ext>
            </p:extLst>
          </p:nvPr>
        </p:nvGraphicFramePr>
        <p:xfrm>
          <a:off x="251520" y="1052736"/>
          <a:ext cx="8496944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480391582"/>
      </p:ext>
    </p:extLst>
  </p:cSld>
  <p:clrMapOvr>
    <a:masterClrMapping/>
  </p:clrMapOvr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251520" y="260648"/>
            <a:ext cx="9212778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3600" b="1" dirty="0"/>
              <a:t>What information do you need to gather?</a:t>
            </a:r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02C06757-C1CB-4363-B61D-945C4DEEE76C}"/>
              </a:ext>
            </a:extLst>
          </p:cNvPr>
          <p:cNvGraphicFramePr/>
          <p:nvPr/>
        </p:nvGraphicFramePr>
        <p:xfrm>
          <a:off x="251520" y="1052736"/>
          <a:ext cx="8496944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190263340"/>
      </p:ext>
    </p:extLst>
  </p:cSld>
  <p:clrMapOvr>
    <a:masterClrMapping/>
  </p:clrMapOvr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 txBox="1">
            <a:spLocks noChangeArrowheads="1"/>
          </p:cNvSpPr>
          <p:nvPr/>
        </p:nvSpPr>
        <p:spPr>
          <a:xfrm>
            <a:off x="971600" y="332656"/>
            <a:ext cx="6624736" cy="904358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y-GB" dirty="0"/>
              <a:t>Dysgu o fodelau </a:t>
            </a:r>
            <a:r>
              <a:rPr lang="en-GB" dirty="0"/>
              <a:t>/</a:t>
            </a:r>
            <a:r>
              <a:rPr lang="en-GB" dirty="0">
                <a:solidFill>
                  <a:schemeClr val="accent1"/>
                </a:solidFill>
              </a:rPr>
              <a:t>Learning from models</a:t>
            </a:r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948749622"/>
              </p:ext>
            </p:extLst>
          </p:nvPr>
        </p:nvGraphicFramePr>
        <p:xfrm>
          <a:off x="701824" y="3284984"/>
          <a:ext cx="6894512" cy="25922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6" name="Diagram 5">
            <a:extLst>
              <a:ext uri="{FF2B5EF4-FFF2-40B4-BE49-F238E27FC236}">
                <a16:creationId xmlns:a16="http://schemas.microsoft.com/office/drawing/2014/main" id="{80575C35-120C-072B-3829-63B0905F64E9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245080987"/>
              </p:ext>
            </p:extLst>
          </p:nvPr>
        </p:nvGraphicFramePr>
        <p:xfrm>
          <a:off x="620688" y="1916832"/>
          <a:ext cx="7056784" cy="20162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  <p:extLst>
      <p:ext uri="{BB962C8B-B14F-4D97-AF65-F5344CB8AC3E}">
        <p14:creationId xmlns:p14="http://schemas.microsoft.com/office/powerpoint/2010/main" val="3334966627"/>
      </p:ext>
    </p:extLst>
  </p:cSld>
  <p:clrMapOvr>
    <a:masterClrMapping/>
  </p:clrMapOvr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Llyfrau</a:t>
            </a:r>
            <a:r>
              <a:rPr lang="en-GB" dirty="0"/>
              <a:t>…  Books…</a:t>
            </a:r>
          </a:p>
        </p:txBody>
      </p:sp>
      <p:pic>
        <p:nvPicPr>
          <p:cNvPr id="3076" name="Picture 4">
            <a:extLst>
              <a:ext uri="{FF2B5EF4-FFF2-40B4-BE49-F238E27FC236}">
                <a16:creationId xmlns:a16="http://schemas.microsoft.com/office/drawing/2014/main" id="{7C4AB076-35CB-DA0B-6BC7-D2FEE3A436A1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08424" y="1443261"/>
            <a:ext cx="2595652" cy="36940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>
            <a:extLst>
              <a:ext uri="{FF2B5EF4-FFF2-40B4-BE49-F238E27FC236}">
                <a16:creationId xmlns:a16="http://schemas.microsoft.com/office/drawing/2014/main" id="{B819F9BB-CCAF-6900-FA13-8686E3BC6C2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81353" y="1989514"/>
            <a:ext cx="2582007" cy="39596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8201672"/>
      </p:ext>
    </p:extLst>
  </p:cSld>
  <p:clrMapOvr>
    <a:masterClrMapping/>
  </p:clrMapOvr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>
            <a:extLst>
              <a:ext uri="{FF2B5EF4-FFF2-40B4-BE49-F238E27FC236}">
                <a16:creationId xmlns:a16="http://schemas.microsoft.com/office/drawing/2014/main" id="{E9789744-5CAD-CBCA-43CC-B0BB7B04989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1916832"/>
            <a:ext cx="2141984" cy="32118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D05C08C-28A6-DDBB-AB70-2972A20C2175}"/>
              </a:ext>
            </a:extLst>
          </p:cNvPr>
          <p:cNvSpPr txBox="1">
            <a:spLocks/>
          </p:cNvSpPr>
          <p:nvPr/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y-GB"/>
              <a:t>Llyfrau</a:t>
            </a:r>
            <a:r>
              <a:rPr lang="en-GB"/>
              <a:t>…  Books…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41539663"/>
      </p:ext>
    </p:extLst>
  </p:cSld>
  <p:clrMapOvr>
    <a:masterClrMapping/>
  </p:clrMapOvr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IYC6zG265E"/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395288" y="44450"/>
            <a:ext cx="7993062" cy="4495800"/>
          </a:xfrm>
          <a:prstGeom prst="rect">
            <a:avLst/>
          </a:prstGeom>
        </p:spPr>
      </p:pic>
      <p:sp>
        <p:nvSpPr>
          <p:cNvPr id="6" name="Oval Callout 5"/>
          <p:cNvSpPr/>
          <p:nvPr/>
        </p:nvSpPr>
        <p:spPr>
          <a:xfrm>
            <a:off x="683568" y="4437112"/>
            <a:ext cx="7344816" cy="1224136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dirty="0"/>
              <a:t>Byddwch yn ofalus, bydd adnoddau ein Llyfrgell yn darparu chwiliad mwy effeithlon i chi yn hytrach na Google </a:t>
            </a:r>
            <a:r>
              <a:rPr lang="cy-GB" dirty="0" err="1"/>
              <a:t>Scholar</a:t>
            </a:r>
            <a:r>
              <a:rPr lang="cy-GB" dirty="0"/>
              <a:t>, peidiwch â dibynnu ar GS yn unig gweler fideo ar y llyfrgell gan </a:t>
            </a:r>
            <a:r>
              <a:rPr lang="cy-GB" dirty="0" err="1"/>
              <a:t>Moodle</a:t>
            </a: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2849189459"/>
      </p:ext>
    </p:extLst>
  </p:cSld>
  <p:clrMapOvr>
    <a:masterClrMapping/>
  </p:clrMapOvr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IYC6zG265E"/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395288" y="44450"/>
            <a:ext cx="7993062" cy="4495800"/>
          </a:xfrm>
          <a:prstGeom prst="rect">
            <a:avLst/>
          </a:prstGeom>
        </p:spPr>
      </p:pic>
      <p:sp>
        <p:nvSpPr>
          <p:cNvPr id="6" name="Oval Callout 5"/>
          <p:cNvSpPr/>
          <p:nvPr/>
        </p:nvSpPr>
        <p:spPr>
          <a:xfrm>
            <a:off x="683568" y="4437112"/>
            <a:ext cx="7344816" cy="1224136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Be mindful, our Library resources will provide a </a:t>
            </a:r>
            <a:r>
              <a:rPr lang="en-GB" dirty="0" err="1"/>
              <a:t>a</a:t>
            </a:r>
            <a:r>
              <a:rPr lang="en-GB" dirty="0"/>
              <a:t> more efficient search for you rather than Google Scholar, do not rely on GS solely see video on library from moodle </a:t>
            </a:r>
          </a:p>
        </p:txBody>
      </p:sp>
    </p:spTree>
    <p:extLst>
      <p:ext uri="{BB962C8B-B14F-4D97-AF65-F5344CB8AC3E}">
        <p14:creationId xmlns:p14="http://schemas.microsoft.com/office/powerpoint/2010/main" val="1266781338"/>
      </p:ext>
    </p:extLst>
  </p:cSld>
  <p:clrMapOvr>
    <a:masterClrMapping/>
  </p:clrMapOvr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Darllen pellach </a:t>
            </a:r>
            <a:r>
              <a:rPr lang="en-GB" dirty="0"/>
              <a:t>/ </a:t>
            </a:r>
            <a:r>
              <a:rPr lang="en-GB" dirty="0">
                <a:solidFill>
                  <a:schemeClr val="accent1"/>
                </a:solidFill>
              </a:rPr>
              <a:t>Further Reading </a:t>
            </a:r>
          </a:p>
        </p:txBody>
      </p:sp>
      <p:sp>
        <p:nvSpPr>
          <p:cNvPr id="3" name="Rectangle 3"/>
          <p:cNvSpPr txBox="1">
            <a:spLocks noChangeArrowheads="1"/>
          </p:cNvSpPr>
          <p:nvPr/>
        </p:nvSpPr>
        <p:spPr>
          <a:xfrm>
            <a:off x="251520" y="1180066"/>
            <a:ext cx="8496944" cy="4525963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buFont typeface="Wingdings" pitchFamily="2" charset="2"/>
              <a:buNone/>
            </a:pPr>
            <a:endParaRPr lang="en-GB" sz="2400" dirty="0"/>
          </a:p>
          <a:p>
            <a:pPr>
              <a:spcAft>
                <a:spcPts val="400"/>
              </a:spcAft>
            </a:pPr>
            <a:r>
              <a:rPr lang="en-GB" sz="16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CASP, (2020) </a:t>
            </a:r>
            <a:r>
              <a:rPr lang="en-GB" sz="1600" i="1" dirty="0" err="1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Casp</a:t>
            </a:r>
            <a:r>
              <a:rPr lang="en-GB" sz="1600" i="1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Checklists</a:t>
            </a:r>
            <a:r>
              <a:rPr lang="en-GB" sz="16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. Available at: https://casp-uk.net/casp-tools-checklists/ (Accessed 29</a:t>
            </a:r>
            <a:r>
              <a:rPr lang="en-GB" sz="1600" baseline="300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GB" sz="16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November 2020) </a:t>
            </a:r>
          </a:p>
          <a:p>
            <a:pPr>
              <a:spcAft>
                <a:spcPts val="400"/>
              </a:spcAft>
            </a:pPr>
            <a:r>
              <a:rPr lang="en-GB" sz="1600" dirty="0" err="1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Casp</a:t>
            </a:r>
            <a:r>
              <a:rPr lang="en-GB" sz="16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-UK, (2017) Critical Appraisal Skills Programme: Making sense of evidence. [online] Available at: http://www.casp-uk.net/casp-tools-checklists (Accessed 15th March 2018)</a:t>
            </a:r>
            <a:endParaRPr lang="en-GB" sz="1600" dirty="0"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spcAft>
                <a:spcPts val="400"/>
              </a:spcAft>
            </a:pPr>
            <a:r>
              <a:rPr lang="en-GB" sz="1600" dirty="0">
                <a:solidFill>
                  <a:srgbClr val="000000"/>
                </a:solidFill>
              </a:rPr>
              <a:t>Davies, P. (2012) '‘Me’, ‘Me’, ‘Me’: The Use of the First Person in Academic Writing and Some Reflections on Subjective Analyses of Personal Experiences', </a:t>
            </a:r>
            <a:r>
              <a:rPr lang="en-GB" sz="1600" i="1" dirty="0">
                <a:solidFill>
                  <a:srgbClr val="000000"/>
                </a:solidFill>
              </a:rPr>
              <a:t>Sociology, </a:t>
            </a:r>
            <a:r>
              <a:rPr lang="en-GB" sz="1600" dirty="0">
                <a:solidFill>
                  <a:srgbClr val="000000"/>
                </a:solidFill>
              </a:rPr>
              <a:t>46(4), pp. 744–752 Available at: </a:t>
            </a:r>
            <a:r>
              <a:rPr lang="en-GB" sz="1600" dirty="0">
                <a:solidFill>
                  <a:srgbClr val="0066CC"/>
                </a:solidFill>
                <a:hlinkClick r:id="rId2"/>
              </a:rPr>
              <a:t>https://doi.org/10.1177/0038038512437897</a:t>
            </a:r>
            <a:r>
              <a:rPr lang="en-GB" sz="1600" dirty="0">
                <a:solidFill>
                  <a:srgbClr val="000000"/>
                </a:solidFill>
              </a:rPr>
              <a:t>.</a:t>
            </a:r>
            <a:endParaRPr lang="en-GB" sz="1600" dirty="0"/>
          </a:p>
          <a:p>
            <a:pPr>
              <a:spcAft>
                <a:spcPts val="400"/>
              </a:spcAft>
            </a:pPr>
            <a:r>
              <a:rPr lang="en-GB" sz="1600" dirty="0">
                <a:solidFill>
                  <a:srgbClr val="3A3A3A"/>
                </a:solidFill>
              </a:rPr>
              <a:t>Efron, &amp; </a:t>
            </a:r>
            <a:r>
              <a:rPr lang="en-GB" sz="1600" dirty="0" err="1">
                <a:solidFill>
                  <a:srgbClr val="3A3A3A"/>
                </a:solidFill>
              </a:rPr>
              <a:t>Ravid</a:t>
            </a:r>
            <a:r>
              <a:rPr lang="en-GB" sz="1600" dirty="0">
                <a:solidFill>
                  <a:srgbClr val="3A3A3A"/>
                </a:solidFill>
              </a:rPr>
              <a:t>, R. (2019). </a:t>
            </a:r>
            <a:r>
              <a:rPr lang="en-GB" sz="1600" i="1" dirty="0">
                <a:solidFill>
                  <a:srgbClr val="3A3A3A"/>
                </a:solidFill>
              </a:rPr>
              <a:t>Writing the literature review : a practical guide</a:t>
            </a:r>
            <a:r>
              <a:rPr lang="en-GB" sz="1600" dirty="0">
                <a:solidFill>
                  <a:srgbClr val="3A3A3A"/>
                </a:solidFill>
              </a:rPr>
              <a:t>. Guilford Press.</a:t>
            </a:r>
          </a:p>
          <a:p>
            <a:pPr>
              <a:spcAft>
                <a:spcPts val="400"/>
              </a:spcAft>
            </a:pPr>
            <a:r>
              <a:rPr lang="en-GB" sz="1600" dirty="0"/>
              <a:t>Murray, R. (2017). </a:t>
            </a:r>
            <a:r>
              <a:rPr lang="en-GB" sz="1600" i="1" dirty="0"/>
              <a:t>How to write a thesis</a:t>
            </a:r>
            <a:r>
              <a:rPr lang="en-GB" sz="1600" dirty="0"/>
              <a:t> (4th edition.). Open </a:t>
            </a:r>
            <a:r>
              <a:rPr lang="en-GB" sz="1600" dirty="0" err="1"/>
              <a:t>Univ</a:t>
            </a:r>
            <a:r>
              <a:rPr lang="en-GB" sz="1600" dirty="0"/>
              <a:t> Press.</a:t>
            </a:r>
          </a:p>
          <a:p>
            <a:pPr>
              <a:spcAft>
                <a:spcPts val="400"/>
              </a:spcAft>
            </a:pPr>
            <a:r>
              <a:rPr lang="en-GB" sz="1600" dirty="0" err="1">
                <a:solidFill>
                  <a:srgbClr val="3A3A3A"/>
                </a:solidFill>
              </a:rPr>
              <a:t>Gaw</a:t>
            </a:r>
            <a:r>
              <a:rPr lang="en-GB" sz="1600" dirty="0">
                <a:solidFill>
                  <a:srgbClr val="3A3A3A"/>
                </a:solidFill>
              </a:rPr>
              <a:t>, A (2024). How to write a literature review. [Online]. Available at: </a:t>
            </a:r>
            <a:r>
              <a:rPr lang="en-GB" sz="1600" dirty="0">
                <a:solidFill>
                  <a:srgbClr val="3A3A3A"/>
                </a:solidFill>
                <a:hlinkClick r:id="rId3"/>
              </a:rPr>
              <a:t>www.ed.ac.uk/iad</a:t>
            </a:r>
            <a:r>
              <a:rPr lang="en-GB" sz="1600" dirty="0">
                <a:solidFill>
                  <a:srgbClr val="3A3A3A"/>
                </a:solidFill>
              </a:rPr>
              <a:t>   (Accessed October, 2024)</a:t>
            </a:r>
            <a:endParaRPr lang="en-GB" sz="1600" dirty="0"/>
          </a:p>
          <a:p>
            <a:pPr>
              <a:spcAft>
                <a:spcPts val="400"/>
              </a:spcAft>
            </a:pPr>
            <a:r>
              <a:rPr lang="en-GB" sz="1600" b="0" i="0" dirty="0">
                <a:solidFill>
                  <a:srgbClr val="3A3A3A"/>
                </a:solidFill>
                <a:effectLst/>
              </a:rPr>
              <a:t>Katz. (2018). </a:t>
            </a:r>
            <a:r>
              <a:rPr lang="en-GB" sz="1600" b="0" i="1" dirty="0">
                <a:solidFill>
                  <a:srgbClr val="3A3A3A"/>
                </a:solidFill>
                <a:effectLst/>
              </a:rPr>
              <a:t>Critical thinking and persuasive writing for postgraduates</a:t>
            </a:r>
            <a:r>
              <a:rPr lang="en-GB" sz="1600" b="0" i="0" dirty="0">
                <a:solidFill>
                  <a:srgbClr val="3A3A3A"/>
                </a:solidFill>
                <a:effectLst/>
              </a:rPr>
              <a:t>. Palgrave.</a:t>
            </a:r>
          </a:p>
          <a:p>
            <a:pPr>
              <a:spcAft>
                <a:spcPts val="400"/>
              </a:spcAft>
            </a:pPr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596626223"/>
      </p:ext>
    </p:extLst>
  </p:cSld>
  <p:clrMapOvr>
    <a:masterClrMapping/>
  </p:clrMapOvr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7214F3-993E-EACC-B3D2-2087EC36C1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 / </a:t>
            </a:r>
            <a:r>
              <a:rPr lang="en-GB" dirty="0" err="1"/>
              <a:t>Cyfeiriadau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3B72DA-BF73-7E6F-A7DF-7B37A2ED81B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772816"/>
            <a:ext cx="7886700" cy="3640897"/>
          </a:xfrm>
        </p:spPr>
        <p:txBody>
          <a:bodyPr>
            <a:normAutofit fontScale="32500" lnSpcReduction="20000"/>
          </a:bodyPr>
          <a:lstStyle/>
          <a:p>
            <a:r>
              <a:rPr lang="en-GB" dirty="0">
                <a:solidFill>
                  <a:srgbClr val="000000"/>
                </a:solidFill>
              </a:rPr>
              <a:t>Allan, H.T. and Arber, A. (2018) </a:t>
            </a:r>
            <a:r>
              <a:rPr lang="en-GB" i="1" dirty="0">
                <a:solidFill>
                  <a:srgbClr val="000000"/>
                </a:solidFill>
              </a:rPr>
              <a:t>Emotions and Reflexivity in Health &amp; Social Care Field Research</a:t>
            </a:r>
            <a:r>
              <a:rPr lang="en-GB" dirty="0">
                <a:solidFill>
                  <a:srgbClr val="000000"/>
                </a:solidFill>
              </a:rPr>
              <a:t>. 1st </a:t>
            </a:r>
            <a:r>
              <a:rPr lang="en-GB" dirty="0" err="1">
                <a:solidFill>
                  <a:srgbClr val="000000"/>
                </a:solidFill>
              </a:rPr>
              <a:t>edn</a:t>
            </a:r>
            <a:r>
              <a:rPr lang="en-GB" dirty="0">
                <a:solidFill>
                  <a:srgbClr val="000000"/>
                </a:solidFill>
              </a:rPr>
              <a:t>. Cham: Springer International Publishing.</a:t>
            </a:r>
            <a:endParaRPr lang="en-GB" dirty="0"/>
          </a:p>
          <a:p>
            <a:r>
              <a:rPr lang="en-GB" dirty="0"/>
              <a:t>Bloom, B.S. and </a:t>
            </a:r>
            <a:r>
              <a:rPr lang="en-GB" dirty="0" err="1"/>
              <a:t>Krathwol</a:t>
            </a:r>
            <a:r>
              <a:rPr lang="en-GB" dirty="0"/>
              <a:t>, D.R. (1956), Taxonomy of Educational Objectives: The Classification of Educational Goals, David McKay, New York, NY. </a:t>
            </a:r>
          </a:p>
          <a:p>
            <a:r>
              <a:rPr lang="en-GB" dirty="0"/>
              <a:t>Bloom, B.S., Hastings, J.T. and </a:t>
            </a:r>
            <a:r>
              <a:rPr lang="en-GB" dirty="0" err="1"/>
              <a:t>Madaus</a:t>
            </a:r>
            <a:r>
              <a:rPr lang="en-GB" dirty="0"/>
              <a:t>, G.F. (1971), Handbook on Formative and Summative Evaluation of Student Learning, McGraw-Hill, New York, NY</a:t>
            </a:r>
          </a:p>
          <a:p>
            <a:r>
              <a:rPr lang="en-GB" dirty="0">
                <a:solidFill>
                  <a:srgbClr val="3A3A3A"/>
                </a:solidFill>
              </a:rPr>
              <a:t>Brandeis University (2024) </a:t>
            </a:r>
            <a:r>
              <a:rPr lang="en-GB" dirty="0">
                <a:hlinkClick r:id="rId2"/>
              </a:rPr>
              <a:t>The First Person in Academic Writing | Writing Intensive Instructor Resources | Resources for Faculty | Writing Resources | Brandeis University</a:t>
            </a:r>
            <a:r>
              <a:rPr lang="en-GB" dirty="0"/>
              <a:t> [Online] November 2024.</a:t>
            </a:r>
            <a:endParaRPr lang="en-GB" dirty="0">
              <a:solidFill>
                <a:srgbClr val="3A3A3A"/>
              </a:solidFill>
            </a:endParaRPr>
          </a:p>
          <a:p>
            <a:r>
              <a:rPr lang="en-GB" dirty="0">
                <a:solidFill>
                  <a:srgbClr val="3A3A3A"/>
                </a:solidFill>
              </a:rPr>
              <a:t>Duke University (2024) </a:t>
            </a:r>
            <a:r>
              <a:rPr lang="en-GB" dirty="0">
                <a:hlinkClick r:id="rId3"/>
              </a:rPr>
              <a:t>first-person.original.pdf</a:t>
            </a:r>
            <a:r>
              <a:rPr lang="en-GB" dirty="0"/>
              <a:t> [Online] November 2024</a:t>
            </a:r>
            <a:endParaRPr lang="en-GB" dirty="0">
              <a:solidFill>
                <a:srgbClr val="3A3A3A"/>
              </a:solidFill>
            </a:endParaRPr>
          </a:p>
          <a:p>
            <a:r>
              <a:rPr lang="en-GB" dirty="0">
                <a:solidFill>
                  <a:srgbClr val="3A3A3A"/>
                </a:solidFill>
              </a:rPr>
              <a:t>Gaw, A (2024). How to write a literature review. [Online]. Available at: </a:t>
            </a:r>
            <a:r>
              <a:rPr lang="en-GB" dirty="0">
                <a:solidFill>
                  <a:srgbClr val="3A3A3A"/>
                </a:solidFill>
                <a:hlinkClick r:id="rId4"/>
              </a:rPr>
              <a:t>www.ed.ac.uk/iad</a:t>
            </a:r>
            <a:r>
              <a:rPr lang="en-GB" dirty="0">
                <a:solidFill>
                  <a:srgbClr val="3A3A3A"/>
                </a:solidFill>
              </a:rPr>
              <a:t>   (Accessed October, 2024)</a:t>
            </a:r>
            <a:endParaRPr lang="en-GB" dirty="0"/>
          </a:p>
          <a:p>
            <a:r>
              <a:rPr lang="en-GB" dirty="0"/>
              <a:t>Mahadeo, J,D &amp; Nepal R. (2023) Online: </a:t>
            </a:r>
            <a:r>
              <a:rPr lang="en-GB" sz="2800" dirty="0">
                <a:solidFill>
                  <a:srgbClr val="000000"/>
                </a:solidFill>
              </a:rPr>
              <a:t>Davies, P. (2012) '‘Me’, ‘Me’, ‘Me’: The Use of the First Person in Academic Writing and Some Reflections on Subjective Analyses of Personal Experiences', </a:t>
            </a:r>
            <a:r>
              <a:rPr lang="en-GB" sz="2800" i="1" dirty="0">
                <a:solidFill>
                  <a:srgbClr val="000000"/>
                </a:solidFill>
              </a:rPr>
              <a:t>Sociology, </a:t>
            </a:r>
            <a:r>
              <a:rPr lang="en-GB" sz="2800" dirty="0">
                <a:solidFill>
                  <a:srgbClr val="000000"/>
                </a:solidFill>
              </a:rPr>
              <a:t>46(4), pp. 744–752 Available at: </a:t>
            </a:r>
            <a:r>
              <a:rPr lang="en-GB" sz="2800" dirty="0">
                <a:solidFill>
                  <a:srgbClr val="0066CC"/>
                </a:solidFill>
                <a:hlinkClick r:id="rId5"/>
              </a:rPr>
              <a:t>https://doi.org/10.1177/0038038512437897</a:t>
            </a:r>
            <a:r>
              <a:rPr lang="en-GB" sz="2800" dirty="0">
                <a:solidFill>
                  <a:srgbClr val="000000"/>
                </a:solidFill>
              </a:rPr>
              <a:t>.</a:t>
            </a:r>
            <a:endParaRPr lang="en-GB" sz="4400" dirty="0"/>
          </a:p>
          <a:p>
            <a:r>
              <a:rPr lang="en-GB" dirty="0"/>
              <a:t>(</a:t>
            </a:r>
            <a:r>
              <a:rPr lang="en-GB" dirty="0">
                <a:hlinkClick r:id="rId6"/>
              </a:rPr>
              <a:t>https://www.timeshighereducation.com/campus/what-affective-learning-and-how-can-it-foster-engagement-and-critical-thinking</a:t>
            </a:r>
            <a:r>
              <a:rPr lang="en-GB" dirty="0"/>
              <a:t>.</a:t>
            </a:r>
          </a:p>
          <a:p>
            <a:r>
              <a:rPr lang="en-GB" dirty="0">
                <a:solidFill>
                  <a:srgbClr val="3A3A3A"/>
                </a:solidFill>
              </a:rPr>
              <a:t>McKenzie, J., &amp; </a:t>
            </a:r>
            <a:r>
              <a:rPr lang="en-GB" dirty="0" err="1">
                <a:solidFill>
                  <a:srgbClr val="3A3A3A"/>
                </a:solidFill>
              </a:rPr>
              <a:t>Bartunek</a:t>
            </a:r>
            <a:r>
              <a:rPr lang="en-GB" dirty="0">
                <a:solidFill>
                  <a:srgbClr val="3A3A3A"/>
                </a:solidFill>
              </a:rPr>
              <a:t>, J. (2023). Mirror, Mirror Outside My Wall: Reflexive Impacts of Insider/Outsider Collaborative Inquiry on the Insider Researcher. </a:t>
            </a:r>
            <a:r>
              <a:rPr lang="en-GB" i="1" dirty="0">
                <a:solidFill>
                  <a:srgbClr val="3A3A3A"/>
                </a:solidFill>
              </a:rPr>
              <a:t>The Journal of Applied </a:t>
            </a:r>
            <a:r>
              <a:rPr lang="en-GB" i="1" dirty="0" err="1">
                <a:solidFill>
                  <a:srgbClr val="3A3A3A"/>
                </a:solidFill>
              </a:rPr>
              <a:t>Behavioral</a:t>
            </a:r>
            <a:r>
              <a:rPr lang="en-GB" i="1" dirty="0">
                <a:solidFill>
                  <a:srgbClr val="3A3A3A"/>
                </a:solidFill>
              </a:rPr>
              <a:t> Science</a:t>
            </a:r>
            <a:r>
              <a:rPr lang="en-GB" dirty="0">
                <a:solidFill>
                  <a:srgbClr val="3A3A3A"/>
                </a:solidFill>
              </a:rPr>
              <a:t>, </a:t>
            </a:r>
            <a:r>
              <a:rPr lang="en-GB" i="1" dirty="0">
                <a:solidFill>
                  <a:srgbClr val="3A3A3A"/>
                </a:solidFill>
              </a:rPr>
              <a:t>59</a:t>
            </a:r>
            <a:r>
              <a:rPr lang="en-GB" dirty="0">
                <a:solidFill>
                  <a:srgbClr val="3A3A3A"/>
                </a:solidFill>
              </a:rPr>
              <a:t>(4), 714–739. </a:t>
            </a:r>
            <a:r>
              <a:rPr lang="en-GB" dirty="0">
                <a:solidFill>
                  <a:srgbClr val="3A3A3A"/>
                </a:solidFill>
                <a:hlinkClick r:id="rId7"/>
              </a:rPr>
              <a:t>https://doi.org/10.1177/00218863231177486</a:t>
            </a:r>
            <a:endParaRPr lang="en-GB" dirty="0">
              <a:solidFill>
                <a:srgbClr val="3A3A3A"/>
              </a:solidFill>
            </a:endParaRPr>
          </a:p>
          <a:p>
            <a:r>
              <a:rPr lang="en-GB" dirty="0">
                <a:solidFill>
                  <a:srgbClr val="222222"/>
                </a:solidFill>
                <a:latin typeface="Merriweather Sans" pitchFamily="2" charset="0"/>
              </a:rPr>
              <a:t>Parson, L. (2019). Considering Positionality: The Ethics of Conducting Research with Marginalized Groups. In: Strunk, K.K., Locke, L.A. (eds) Research Methods for Social Justice and Equity in Education. Palgrave Macmillan, Cham. https://doi.org/10.1007/978-3-030-05900-2_2</a:t>
            </a:r>
            <a:endParaRPr lang="en-GB" dirty="0">
              <a:solidFill>
                <a:srgbClr val="007377"/>
              </a:solidFill>
            </a:endParaRPr>
          </a:p>
          <a:p>
            <a:r>
              <a:rPr lang="en-GB" u="sng" dirty="0">
                <a:solidFill>
                  <a:srgbClr val="007377"/>
                </a:solidFill>
                <a:hlinkClick r:id="rId8" tooltip="Kerry Shephard"/>
              </a:rPr>
              <a:t>Shephard, K.</a:t>
            </a:r>
            <a:r>
              <a:rPr lang="en-GB" dirty="0"/>
              <a:t> (2008), "Higher education for sustainability: seeking affective learning outcomes", </a:t>
            </a:r>
            <a:r>
              <a:rPr lang="en-GB" i="1" dirty="0">
                <a:solidFill>
                  <a:srgbClr val="007377"/>
                </a:solidFill>
                <a:hlinkClick r:id="rId9"/>
              </a:rPr>
              <a:t>International Journal of Sustainability in Higher Education</a:t>
            </a:r>
            <a:r>
              <a:rPr lang="en-GB" dirty="0"/>
              <a:t>, Vol. 9 No. 1, pp. 87-98. </a:t>
            </a:r>
            <a:r>
              <a:rPr lang="en-GB" dirty="0">
                <a:solidFill>
                  <a:srgbClr val="007377"/>
                </a:solidFill>
                <a:hlinkClick r:id="rId10" tooltip="DOI: https://doi.org/10.1108/14676370810842201"/>
              </a:rPr>
              <a:t>https://doi.org/10.1108/14676370810842201</a:t>
            </a:r>
            <a:endParaRPr lang="en-GB" dirty="0">
              <a:solidFill>
                <a:srgbClr val="007377"/>
              </a:solidFill>
            </a:endParaRPr>
          </a:p>
          <a:p>
            <a:r>
              <a:rPr lang="en-GB" b="0" i="0" dirty="0" err="1">
                <a:solidFill>
                  <a:srgbClr val="222222"/>
                </a:solidFill>
                <a:effectLst/>
              </a:rPr>
              <a:t>Türkmen</a:t>
            </a:r>
            <a:r>
              <a:rPr lang="en-GB" b="0" i="0" dirty="0">
                <a:solidFill>
                  <a:srgbClr val="222222"/>
                </a:solidFill>
                <a:effectLst/>
              </a:rPr>
              <a:t>, G. (2023). Reflexivity and Positionality in Qualitative Research: On Being an Outsider in the Field. In: </a:t>
            </a:r>
            <a:r>
              <a:rPr lang="en-GB" b="0" i="0" dirty="0" err="1">
                <a:solidFill>
                  <a:srgbClr val="222222"/>
                </a:solidFill>
                <a:effectLst/>
              </a:rPr>
              <a:t>Şen</a:t>
            </a:r>
            <a:r>
              <a:rPr lang="en-GB" b="0" i="0" dirty="0">
                <a:solidFill>
                  <a:srgbClr val="222222"/>
                </a:solidFill>
                <a:effectLst/>
              </a:rPr>
              <a:t>, E., Sandal </a:t>
            </a:r>
            <a:r>
              <a:rPr lang="en-GB" b="0" i="0" dirty="0" err="1">
                <a:solidFill>
                  <a:srgbClr val="222222"/>
                </a:solidFill>
                <a:effectLst/>
              </a:rPr>
              <a:t>Önal</a:t>
            </a:r>
            <a:r>
              <a:rPr lang="en-GB" b="0" i="0" dirty="0">
                <a:solidFill>
                  <a:srgbClr val="222222"/>
                </a:solidFill>
                <a:effectLst/>
              </a:rPr>
              <a:t>, E., </a:t>
            </a:r>
            <a:r>
              <a:rPr lang="en-GB" b="0" i="0" dirty="0" err="1">
                <a:solidFill>
                  <a:srgbClr val="222222"/>
                </a:solidFill>
                <a:effectLst/>
              </a:rPr>
              <a:t>Sefa</a:t>
            </a:r>
            <a:r>
              <a:rPr lang="en-GB" b="0" i="0" dirty="0">
                <a:solidFill>
                  <a:srgbClr val="222222"/>
                </a:solidFill>
                <a:effectLst/>
              </a:rPr>
              <a:t> </a:t>
            </a:r>
            <a:r>
              <a:rPr lang="en-GB" b="0" i="0" dirty="0" err="1">
                <a:solidFill>
                  <a:srgbClr val="222222"/>
                </a:solidFill>
                <a:effectLst/>
              </a:rPr>
              <a:t>Uysal</a:t>
            </a:r>
            <a:r>
              <a:rPr lang="en-GB" b="0" i="0" dirty="0">
                <a:solidFill>
                  <a:srgbClr val="222222"/>
                </a:solidFill>
                <a:effectLst/>
              </a:rPr>
              <a:t>, M., </a:t>
            </a:r>
            <a:r>
              <a:rPr lang="en-GB" b="0" i="0" dirty="0" err="1">
                <a:solidFill>
                  <a:srgbClr val="222222"/>
                </a:solidFill>
                <a:effectLst/>
              </a:rPr>
              <a:t>Acar</a:t>
            </a:r>
            <a:r>
              <a:rPr lang="en-GB" b="0" i="0" dirty="0">
                <a:solidFill>
                  <a:srgbClr val="222222"/>
                </a:solidFill>
                <a:effectLst/>
              </a:rPr>
              <a:t>, Y.G. (eds) The Political Psychology of Kurds in Turkey. Palgrave Studies in Political Psychology. Palgrave Macmillan, Cham. </a:t>
            </a:r>
            <a:r>
              <a:rPr lang="en-GB" b="0" i="0" dirty="0">
                <a:solidFill>
                  <a:srgbClr val="222222"/>
                </a:solidFill>
                <a:effectLst/>
                <a:hlinkClick r:id="rId11"/>
              </a:rPr>
              <a:t>https://doi.org/10.1007/978-3-031-33291-3_8</a:t>
            </a:r>
            <a:endParaRPr lang="en-GB" b="0" i="0" dirty="0">
              <a:solidFill>
                <a:srgbClr val="222222"/>
              </a:solidFill>
              <a:effectLst/>
            </a:endParaRPr>
          </a:p>
          <a:p>
            <a:r>
              <a:rPr lang="en-GB" dirty="0">
                <a:solidFill>
                  <a:srgbClr val="222222"/>
                </a:solidFill>
                <a:hlinkClick r:id="rId12"/>
              </a:rPr>
              <a:t>The Neuron  </a:t>
            </a:r>
            <a:r>
              <a:rPr lang="en-GB" dirty="0">
                <a:hlinkClick r:id="rId12"/>
              </a:rPr>
              <a:t>How to Write a Positionality Statement: A Step-by-Step Guide | The Neuron</a:t>
            </a:r>
            <a:r>
              <a:rPr lang="en-GB" dirty="0">
                <a:solidFill>
                  <a:srgbClr val="3A3A3A"/>
                </a:solidFill>
              </a:rPr>
              <a:t> [online] November 2024</a:t>
            </a:r>
            <a:endParaRPr lang="en-GB" dirty="0">
              <a:solidFill>
                <a:srgbClr val="007377"/>
              </a:solidFill>
            </a:endParaRPr>
          </a:p>
          <a:p>
            <a:endParaRPr lang="en-GB" b="0" i="0" dirty="0">
              <a:solidFill>
                <a:srgbClr val="222222"/>
              </a:soli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238507290"/>
      </p:ext>
    </p:extLst>
  </p:cSld>
  <p:clrMapOvr>
    <a:masterClrMapping/>
  </p:clrMapOvr>
</p:sld>
</file>

<file path=ppt/theme/theme1.xml><?xml version="1.0" encoding="utf-8"?>
<a:theme xmlns:a="http://schemas.openxmlformats.org/drawingml/2006/main" name="Title Slid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Title Slid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Accessib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fe9b9c35940b012e39dd19801f39f532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2a4b2c55753dda35bc03796856e2c125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140938E5-14B8-4DF4-90D3-BAB8848609C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65FC5585-51CA-4C4C-9028-AEC8FAD67B8B}">
  <ds:schemaRefs>
    <ds:schemaRef ds:uri="http://purl.org/dc/elements/1.1/"/>
    <ds:schemaRef ds:uri="http://schemas.microsoft.com/office/2006/metadata/properties"/>
    <ds:schemaRef ds:uri="303dbf9b-b85b-46a0-94f1-894078c07ecd"/>
    <ds:schemaRef ds:uri="http://purl.org/dc/terms/"/>
    <ds:schemaRef ds:uri="http://schemas.openxmlformats.org/package/2006/metadata/core-properties"/>
    <ds:schemaRef ds:uri="http://schemas.microsoft.com/office/2006/documentManagement/types"/>
    <ds:schemaRef ds:uri="http://schemas.microsoft.com/office/infopath/2007/PartnerControls"/>
    <ds:schemaRef ds:uri="http://www.w3.org/XML/1998/namespace"/>
    <ds:schemaRef ds:uri="http://purl.org/dc/dcmitype/"/>
  </ds:schemaRefs>
</ds:datastoreItem>
</file>

<file path=customXml/itemProps3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UWTSD_Powerpoint Template Standard_2023 Accessible example</Template>
  <TotalTime>3622</TotalTime>
  <Words>4976</Words>
  <Application>Microsoft Office PowerPoint</Application>
  <PresentationFormat>On-screen Show (4:3)</PresentationFormat>
  <Paragraphs>377</Paragraphs>
  <Slides>67</Slides>
  <Notes>0</Notes>
  <HiddenSlides>0</HiddenSlides>
  <MMClips>3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67</vt:i4>
      </vt:variant>
    </vt:vector>
  </HeadingPairs>
  <TitlesOfParts>
    <vt:vector size="78" baseType="lpstr">
      <vt:lpstr>-apple-system</vt:lpstr>
      <vt:lpstr>Arial</vt:lpstr>
      <vt:lpstr>Arial Black</vt:lpstr>
      <vt:lpstr>Calibri</vt:lpstr>
      <vt:lpstr>Calibri Light</vt:lpstr>
      <vt:lpstr>Merriweather Sans</vt:lpstr>
      <vt:lpstr>Tahoma</vt:lpstr>
      <vt:lpstr>Wingdings</vt:lpstr>
      <vt:lpstr>Title Slide 2</vt:lpstr>
      <vt:lpstr>Title Slide 4</vt:lpstr>
      <vt:lpstr>Accessible 2</vt:lpstr>
      <vt:lpstr>Adolygiad Llenyddiaeth Literature Review  </vt:lpstr>
      <vt:lpstr>Nod/Aim</vt:lpstr>
      <vt:lpstr>Pwrpas Adolygiad Llenyddiaeth</vt:lpstr>
      <vt:lpstr>Purpose of a Literature Review </vt:lpstr>
      <vt:lpstr>Meddwl Beirniadol/Critical Thinking</vt:lpstr>
      <vt:lpstr>Meddwl Beirniadol Critical Thinking </vt:lpstr>
      <vt:lpstr>Bloom’s Taxomony: Cognitive Domain (1956) adolygwyd gan/as revised by Anderson &amp; Krathwohl (2001)</vt:lpstr>
      <vt:lpstr>Tacsonomeg Bloom (diwygiwyd) </vt:lpstr>
      <vt:lpstr>Bloom’s Taxonomy (revised) </vt:lpstr>
      <vt:lpstr>Sgiliau academaidd trefn uwch: Sgiliau Gwybyddol</vt:lpstr>
      <vt:lpstr>Higher order academic skills : Cognitive Skills </vt:lpstr>
      <vt:lpstr>PowerPoint Presentation</vt:lpstr>
      <vt:lpstr>Meddwl yn feirniadol</vt:lpstr>
      <vt:lpstr>Thinking critically </vt:lpstr>
      <vt:lpstr>PowerPoint Presentation</vt:lpstr>
      <vt:lpstr>Gweithgaredd Meddwl yn Feirniadol: Seminar Socrataidd Critical Thinking Activity : Socratic Seminar </vt:lpstr>
      <vt:lpstr>Meddwl beirniadol: Dulliau affeithiol Critical thinking: Affective approaches</vt:lpstr>
      <vt:lpstr>Eich safbwyntiau / persbectifau Your views / perspectives </vt:lpstr>
      <vt:lpstr>Safbwynt mewn Ymchwil Positionality in Research </vt:lpstr>
      <vt:lpstr>Safbwynt mewn Ymchwil Positionality in Research </vt:lpstr>
      <vt:lpstr>Safbwynt mewn Ymchwil Positionality in Research </vt:lpstr>
      <vt:lpstr>Safbwynt mewn Ymchwil Positionality in Research </vt:lpstr>
      <vt:lpstr>Safbwynt mewn Ymchwil Positionality in Research </vt:lpstr>
      <vt:lpstr>Safbwynt mewn Ymchwil Positionality in Research </vt:lpstr>
      <vt:lpstr>Gweithgaredd : Datganiad safbwynt Activity : Positionality statement </vt:lpstr>
      <vt:lpstr>Safbwynt mewn Ymchwil Positionality in Research </vt:lpstr>
      <vt:lpstr>Eich Barn, Defnyddio’r person cyntaf :  Your Opinion, Use of first person :</vt:lpstr>
      <vt:lpstr>Eich Barn Chi, Defnyddio’r person cyntaf : Your Opinion, Use of the first person :</vt:lpstr>
      <vt:lpstr>Eich Barn Chi, Defnyddio’r person cyntaf : Your Opinion, Use of the first person :</vt:lpstr>
      <vt:lpstr>Eich Barn Chi, Defnyddio’r person cyntaf : Your Opinion, Use of the first person :</vt:lpstr>
      <vt:lpstr>Eich Barn Chi, Defnyddio’r person cyntaf : Your Opinion, Use of the first person :</vt:lpstr>
      <vt:lpstr>Eich Barn Chi, Defnyddio’r person cyntaf : arfer da Your Opinion, Use of first person : good practice </vt:lpstr>
      <vt:lpstr>Eich Barn Chi, Defnyddio’r person cyntaf : arfer da Your Opinion, Use of first person : good practice </vt:lpstr>
      <vt:lpstr>Eich Barn Chi, Defnyddio’r person cyntaf : arfer da Your Opinion, Use of first person : good practice </vt:lpstr>
      <vt:lpstr>Eich Barn Chi, Defnyddio’r person cyntaf : arfer da Your Opinion, Use of first person : good practice </vt:lpstr>
      <vt:lpstr>Eich Barn Chi, Defnyddio’r person cyntaf : arfer da Your Opinion, Use of first person : good practice </vt:lpstr>
      <vt:lpstr>Eich Barn Chi, Defnyddio’r person cyntaf : arfer da Your Opinion, Use of first person : good practice </vt:lpstr>
      <vt:lpstr>Eich Barn Chi, Defnyddio’r person cyntaf : arfer da Your Opinion, Use of first person : good practice </vt:lpstr>
      <vt:lpstr>Gweithgaredd:  Ysgrifennu Adfyfyriol Activity:  Reflective Writing</vt:lpstr>
      <vt:lpstr>Ysgrifennu Beirniadol/Critical Writing </vt:lpstr>
      <vt:lpstr>Ysgrifennu</vt:lpstr>
      <vt:lpstr>Writing </vt:lpstr>
      <vt:lpstr>Eglurder</vt:lpstr>
      <vt:lpstr>Clarity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https://www.uwtsd.ac.uk/library/using-our-libraries/online-library/referencing-handbooks/ </vt:lpstr>
      <vt:lpstr>Fersiwn diweddaraf Mai 2022 Most recent version May 2022</vt:lpstr>
      <vt:lpstr>PowerPoint Presentation</vt:lpstr>
      <vt:lpstr>PowerPoint Presentation</vt:lpstr>
      <vt:lpstr>PowerPoint Presentation</vt:lpstr>
      <vt:lpstr>PowerPoint Presentation</vt:lpstr>
      <vt:lpstr>Gweithgaredd Ysgrifennu Writing Activity </vt:lpstr>
      <vt:lpstr>Camau nesaf/ Next Steps</vt:lpstr>
      <vt:lpstr>PowerPoint Presentation</vt:lpstr>
      <vt:lpstr>PowerPoint Presentation</vt:lpstr>
      <vt:lpstr>PowerPoint Presentation</vt:lpstr>
      <vt:lpstr>Llyfrau…  Books…</vt:lpstr>
      <vt:lpstr>PowerPoint Presentation</vt:lpstr>
      <vt:lpstr>PowerPoint Presentation</vt:lpstr>
      <vt:lpstr>PowerPoint Presentation</vt:lpstr>
      <vt:lpstr>Darllen pellach / Further Reading </vt:lpstr>
      <vt:lpstr>References / Cyfeiriadau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Nichola Welton</cp:lastModifiedBy>
  <cp:revision>83</cp:revision>
  <dcterms:created xsi:type="dcterms:W3CDTF">2015-04-14T15:21:28Z</dcterms:created>
  <dcterms:modified xsi:type="dcterms:W3CDTF">2025-04-08T14:12:16Z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