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handoutMasterIdLst>
    <p:handoutMasterId r:id="rId19"/>
  </p:handoutMasterIdLst>
  <p:sldIdLst>
    <p:sldId id="286" r:id="rId2"/>
    <p:sldId id="257" r:id="rId3"/>
    <p:sldId id="258" r:id="rId4"/>
    <p:sldId id="298" r:id="rId5"/>
    <p:sldId id="299" r:id="rId6"/>
    <p:sldId id="300" r:id="rId7"/>
    <p:sldId id="307" r:id="rId8"/>
    <p:sldId id="305" r:id="rId9"/>
    <p:sldId id="270" r:id="rId10"/>
    <p:sldId id="294" r:id="rId11"/>
    <p:sldId id="295" r:id="rId12"/>
    <p:sldId id="304" r:id="rId13"/>
    <p:sldId id="292" r:id="rId14"/>
    <p:sldId id="297" r:id="rId15"/>
    <p:sldId id="280" r:id="rId16"/>
    <p:sldId id="301" r:id="rId17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86" d="100"/>
          <a:sy n="86" d="100"/>
        </p:scale>
        <p:origin x="1354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324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638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16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itwales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600" b="1" dirty="0"/>
              <a:t>Marketing plan – Tourist destination 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( Business Name 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pic>
        <p:nvPicPr>
          <p:cNvPr id="2050" name="Picture 2" descr="The World's Top 25 Tourist Destinations">
            <a:extLst>
              <a:ext uri="{FF2B5EF4-FFF2-40B4-BE49-F238E27FC236}">
                <a16:creationId xmlns:a16="http://schemas.microsoft.com/office/drawing/2014/main" id="{40217BDB-C68F-43E3-A6FD-B0EB34C4AF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092" y="3140968"/>
            <a:ext cx="5544616" cy="243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Tourist Destination Overview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/>
            <a:r>
              <a:rPr lang="en-GB" altLang="en-US" dirty="0"/>
              <a:t>Business objectives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 Market Research Plan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/>
            <a:r>
              <a:rPr lang="en-GB" altLang="en-US" dirty="0"/>
              <a:t>Promoting  a Welsh coastal town (of your choice) as a tourist destination</a:t>
            </a:r>
          </a:p>
          <a:p>
            <a:pPr eaLnBrk="1" hangingPunct="1"/>
            <a:r>
              <a:rPr lang="en-GB" altLang="en-US" dirty="0"/>
              <a:t>E.g. Visit Wales:</a:t>
            </a:r>
          </a:p>
          <a:p>
            <a:pPr marL="0" indent="0" eaLnBrk="1" hangingPunct="1">
              <a:buNone/>
            </a:pPr>
            <a:r>
              <a:rPr lang="en-GB" altLang="en-US" dirty="0">
                <a:hlinkClick r:id="rId3"/>
              </a:rPr>
              <a:t>https://www.visitwales.com/</a:t>
            </a:r>
            <a:endParaRPr lang="en-GB" altLang="en-US" dirty="0"/>
          </a:p>
          <a:p>
            <a:pPr eaLnBrk="1" hangingPunct="1"/>
            <a:r>
              <a:rPr lang="en-GB" altLang="en-US" dirty="0"/>
              <a:t>Core value  (</a:t>
            </a:r>
            <a:r>
              <a:rPr lang="en-GB" altLang="en-US" b="1" i="1" dirty="0"/>
              <a:t>For example: </a:t>
            </a:r>
            <a:r>
              <a:rPr lang="en-GB" altLang="en-US" dirty="0"/>
              <a:t>Social accountability, Equal opportunity )</a:t>
            </a:r>
          </a:p>
          <a:p>
            <a:pPr eaLnBrk="1" hangingPunct="1"/>
            <a:r>
              <a:rPr lang="en-GB" altLang="en-US" dirty="0"/>
              <a:t>Competitive analysis etc. 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Target Market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 Segment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D8BBA-3A1E-4707-B3AD-F1BEE67AB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i="1" dirty="0"/>
              <a:t>Destination positioning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0A913-FC4A-4F5F-9104-71243EDF6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2400" dirty="0"/>
              <a:t>Strategy that serve to identify and position the brand/ destination  in the minds of prospective visitors, and differentiate them from all others.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altLang="en-US" dirty="0"/>
              <a:t>Example : </a:t>
            </a:r>
            <a:r>
              <a:rPr lang="en-GB" sz="2400" i="1" dirty="0"/>
              <a:t>propositions must be based on genuine product values and attributes that can create good experience to visitors</a:t>
            </a:r>
            <a:endParaRPr lang="en-GB" altLang="en-US" sz="2400" i="1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C4ADA-3696-4032-97CA-29632CD8E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54717-1A70-4386-A6C9-F6197AD27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934093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B7FCC-2E38-41C9-9221-35BEE4677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Marketing Environment</a:t>
            </a:r>
          </a:p>
        </p:txBody>
      </p:sp>
      <p:pic>
        <p:nvPicPr>
          <p:cNvPr id="7" name="Content Placeholder 6" descr="A picture containing fruit, device&#10;&#10;Description automatically generated">
            <a:extLst>
              <a:ext uri="{FF2B5EF4-FFF2-40B4-BE49-F238E27FC236}">
                <a16:creationId xmlns:a16="http://schemas.microsoft.com/office/drawing/2014/main" id="{C2129E3C-A1C0-43CB-9F6D-605D2D59E5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1620044"/>
            <a:ext cx="4762500" cy="387667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C2B4A-DF1C-4028-931C-098F28C7B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C9589-FFD3-49D8-9882-A72B5219A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3666307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Micro and Macro Environment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4333875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/>
              <a:t>SWOT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/>
              <a:t>PESTEL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SWOT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Strengths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Weaknesses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Opportunities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Threats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787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PESTLE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Political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Economical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Social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Technological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Legal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Environmental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569B1-E552-4D3D-B4D6-121C02F44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892480" cy="922114"/>
          </a:xfrm>
        </p:spPr>
        <p:txBody>
          <a:bodyPr/>
          <a:lstStyle/>
          <a:p>
            <a:r>
              <a:rPr lang="en-GB" sz="3200" b="1" dirty="0"/>
              <a:t>Creating Customer Value and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53D96-F4FB-47CF-89AC-4CD1CBD81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example 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i="1" dirty="0"/>
              <a:t>Product concept </a:t>
            </a:r>
          </a:p>
          <a:p>
            <a:r>
              <a:rPr lang="en-GB" sz="2400" i="1" dirty="0"/>
              <a:t>Create , maintain and grow visitor’s desire </a:t>
            </a:r>
          </a:p>
          <a:p>
            <a:r>
              <a:rPr lang="en-GB" sz="2400" i="1" dirty="0"/>
              <a:t>Maintain visitors relationship by delivery superior value and satisfaction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1A629-4E14-480F-A842-9C8FA387A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01F674-AEA9-47CC-A0B3-ECEA089F1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2825215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r>
              <a:rPr lang="en-GB" dirty="0"/>
              <a:t>Implementing promotional and integrated communications programs, and targeting potential visitors segments with branding, images and key messages. </a:t>
            </a:r>
            <a:endParaRPr lang="en-US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Business Strategy to Achieve 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25298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1192</TotalTime>
  <Words>243</Words>
  <Application>Microsoft Office PowerPoint</Application>
  <PresentationFormat>On-screen Show (4:3)</PresentationFormat>
  <Paragraphs>78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Myriad Pro</vt:lpstr>
      <vt:lpstr>Wingdings</vt:lpstr>
      <vt:lpstr>20140311PresentationUWTSDTemplate</vt:lpstr>
      <vt:lpstr>Marketing plan – Tourist destination </vt:lpstr>
      <vt:lpstr>Executive Summary</vt:lpstr>
      <vt:lpstr>Tourist Destination Overview</vt:lpstr>
      <vt:lpstr>A Market Research Plan</vt:lpstr>
      <vt:lpstr>Target Market</vt:lpstr>
      <vt:lpstr>Market Segment</vt:lpstr>
      <vt:lpstr>Destination positioning</vt:lpstr>
      <vt:lpstr>The Marketing Environment</vt:lpstr>
      <vt:lpstr>Micro and Macro Environment</vt:lpstr>
      <vt:lpstr>SWOT Analysis</vt:lpstr>
      <vt:lpstr>PESTLE Analysis</vt:lpstr>
      <vt:lpstr>Creating Customer Value and Engagement </vt:lpstr>
      <vt:lpstr>Marketing Communication Mix</vt:lpstr>
      <vt:lpstr> Business Strategy to Achieve Marketing Communication Mix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Olu Adegbite</cp:lastModifiedBy>
  <cp:revision>103</cp:revision>
  <cp:lastPrinted>2018-03-20T16:28:46Z</cp:lastPrinted>
  <dcterms:created xsi:type="dcterms:W3CDTF">2004-11-12T17:24:38Z</dcterms:created>
  <dcterms:modified xsi:type="dcterms:W3CDTF">2020-06-30T11:42:35Z</dcterms:modified>
</cp:coreProperties>
</file>