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7" r:id="rId2"/>
    <p:sldId id="280" r:id="rId3"/>
    <p:sldId id="279" r:id="rId4"/>
    <p:sldId id="263" r:id="rId5"/>
    <p:sldId id="345" r:id="rId6"/>
    <p:sldId id="360" r:id="rId7"/>
    <p:sldId id="361" r:id="rId8"/>
    <p:sldId id="362" r:id="rId9"/>
    <p:sldId id="346" r:id="rId10"/>
    <p:sldId id="347" r:id="rId11"/>
    <p:sldId id="348" r:id="rId12"/>
    <p:sldId id="363"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98C22F-B150-4E41-BB42-38BAF5443A66}" v="50" dt="2026-09-18T11:25:28.013"/>
    <p1510:client id="{B02D118C-078C-4FF1-A431-F9BBDB1DE037}" v="57" dt="2026-09-17T11:44:09.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3" d="100"/>
          <a:sy n="73" d="100"/>
        </p:scale>
        <p:origin x="36" y="8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custSel addSld delSld modSld">
      <pc:chgData name="Helen A Griffiths" userId="970ac652-efaf-451a-9e9c-3191bf6940a9" providerId="ADAL" clId="{4CF1AF79-41B6-49ED-8387-A2EFD069B85B}" dt="2026-09-18T11:25:57.922" v="2358" actId="14100"/>
      <pc:docMkLst>
        <pc:docMk/>
      </pc:docMkLst>
      <pc:sldChg chg="addSp delSp modSp mod">
        <pc:chgData name="Helen A Griffiths" userId="970ac652-efaf-451a-9e9c-3191bf6940a9" providerId="ADAL" clId="{4CF1AF79-41B6-49ED-8387-A2EFD069B85B}" dt="2026-09-18T10:23:51.661" v="699" actId="1076"/>
        <pc:sldMkLst>
          <pc:docMk/>
          <pc:sldMk cId="1266705307" sldId="257"/>
        </pc:sldMkLst>
        <pc:spChg chg="mod">
          <ac:chgData name="Helen A Griffiths" userId="970ac652-efaf-451a-9e9c-3191bf6940a9" providerId="ADAL" clId="{4CF1AF79-41B6-49ED-8387-A2EFD069B85B}" dt="2026-09-18T10:22:11.092" v="689" actId="1076"/>
          <ac:spMkLst>
            <pc:docMk/>
            <pc:sldMk cId="1266705307" sldId="257"/>
            <ac:spMk id="2" creationId="{00000000-0000-0000-0000-000000000000}"/>
          </ac:spMkLst>
        </pc:spChg>
        <pc:spChg chg="mod">
          <ac:chgData name="Helen A Griffiths" userId="970ac652-efaf-451a-9e9c-3191bf6940a9" providerId="ADAL" clId="{4CF1AF79-41B6-49ED-8387-A2EFD069B85B}" dt="2026-09-18T10:22:00.569" v="687" actId="1076"/>
          <ac:spMkLst>
            <pc:docMk/>
            <pc:sldMk cId="1266705307" sldId="257"/>
            <ac:spMk id="3" creationId="{00000000-0000-0000-0000-000000000000}"/>
          </ac:spMkLst>
        </pc:spChg>
        <pc:spChg chg="add del mod">
          <ac:chgData name="Helen A Griffiths" userId="970ac652-efaf-451a-9e9c-3191bf6940a9" providerId="ADAL" clId="{4CF1AF79-41B6-49ED-8387-A2EFD069B85B}" dt="2026-09-18T10:22:57.045" v="696"/>
          <ac:spMkLst>
            <pc:docMk/>
            <pc:sldMk cId="1266705307" sldId="257"/>
            <ac:spMk id="6" creationId="{A903CF00-3432-C743-F849-5D370B29B3BE}"/>
          </ac:spMkLst>
        </pc:spChg>
        <pc:picChg chg="add mod">
          <ac:chgData name="Helen A Griffiths" userId="970ac652-efaf-451a-9e9c-3191bf6940a9" providerId="ADAL" clId="{4CF1AF79-41B6-49ED-8387-A2EFD069B85B}" dt="2026-09-18T10:22:56.342" v="694" actId="14100"/>
          <ac:picMkLst>
            <pc:docMk/>
            <pc:sldMk cId="1266705307" sldId="257"/>
            <ac:picMk id="5" creationId="{808581D2-7ADB-867F-EF39-6A28FAAA04ED}"/>
          </ac:picMkLst>
        </pc:picChg>
        <pc:picChg chg="add mod">
          <ac:chgData name="Helen A Griffiths" userId="970ac652-efaf-451a-9e9c-3191bf6940a9" providerId="ADAL" clId="{4CF1AF79-41B6-49ED-8387-A2EFD069B85B}" dt="2026-09-18T10:23:51.661" v="699" actId="1076"/>
          <ac:picMkLst>
            <pc:docMk/>
            <pc:sldMk cId="1266705307" sldId="257"/>
            <ac:picMk id="8" creationId="{1EA63EAD-8D80-FA53-25A4-EB6649077699}"/>
          </ac:picMkLst>
        </pc:picChg>
      </pc:sldChg>
      <pc:sldChg chg="del">
        <pc:chgData name="Helen A Griffiths" userId="970ac652-efaf-451a-9e9c-3191bf6940a9" providerId="ADAL" clId="{4CF1AF79-41B6-49ED-8387-A2EFD069B85B}" dt="2026-09-17T12:17:47.553" v="587" actId="47"/>
        <pc:sldMkLst>
          <pc:docMk/>
          <pc:sldMk cId="2959650076" sldId="261"/>
        </pc:sldMkLst>
      </pc:sldChg>
      <pc:sldChg chg="addSp delSp modSp mod">
        <pc:chgData name="Helen A Griffiths" userId="970ac652-efaf-451a-9e9c-3191bf6940a9" providerId="ADAL" clId="{4CF1AF79-41B6-49ED-8387-A2EFD069B85B}" dt="2026-09-18T10:37:10.011" v="862" actId="1076"/>
        <pc:sldMkLst>
          <pc:docMk/>
          <pc:sldMk cId="2152430376" sldId="263"/>
        </pc:sldMkLst>
        <pc:spChg chg="mod">
          <ac:chgData name="Helen A Griffiths" userId="970ac652-efaf-451a-9e9c-3191bf6940a9" providerId="ADAL" clId="{4CF1AF79-41B6-49ED-8387-A2EFD069B85B}" dt="2026-09-18T10:35:11.015" v="828" actId="27636"/>
          <ac:spMkLst>
            <pc:docMk/>
            <pc:sldMk cId="2152430376" sldId="263"/>
            <ac:spMk id="2" creationId="{00000000-0000-0000-0000-000000000000}"/>
          </ac:spMkLst>
        </pc:spChg>
        <pc:spChg chg="mod">
          <ac:chgData name="Helen A Griffiths" userId="970ac652-efaf-451a-9e9c-3191bf6940a9" providerId="ADAL" clId="{4CF1AF79-41B6-49ED-8387-A2EFD069B85B}" dt="2026-09-18T10:31:59.665" v="824" actId="27636"/>
          <ac:spMkLst>
            <pc:docMk/>
            <pc:sldMk cId="2152430376" sldId="263"/>
            <ac:spMk id="3" creationId="{00000000-0000-0000-0000-000000000000}"/>
          </ac:spMkLst>
        </pc:spChg>
        <pc:spChg chg="del mod">
          <ac:chgData name="Helen A Griffiths" userId="970ac652-efaf-451a-9e9c-3191bf6940a9" providerId="ADAL" clId="{4CF1AF79-41B6-49ED-8387-A2EFD069B85B}" dt="2026-09-18T10:29:54.247" v="790"/>
          <ac:spMkLst>
            <pc:docMk/>
            <pc:sldMk cId="2152430376" sldId="263"/>
            <ac:spMk id="4" creationId="{54FC063A-B6BC-CB46-ABBB-3AC21A523914}"/>
          </ac:spMkLst>
        </pc:spChg>
        <pc:spChg chg="add mod">
          <ac:chgData name="Helen A Griffiths" userId="970ac652-efaf-451a-9e9c-3191bf6940a9" providerId="ADAL" clId="{4CF1AF79-41B6-49ED-8387-A2EFD069B85B}" dt="2026-09-18T10:36:50.264" v="858" actId="27636"/>
          <ac:spMkLst>
            <pc:docMk/>
            <pc:sldMk cId="2152430376" sldId="263"/>
            <ac:spMk id="5" creationId="{00344A29-2948-BA9D-0CD4-58BBBA0F7EC5}"/>
          </ac:spMkLst>
        </pc:spChg>
        <pc:spChg chg="add mod">
          <ac:chgData name="Helen A Griffiths" userId="970ac652-efaf-451a-9e9c-3191bf6940a9" providerId="ADAL" clId="{4CF1AF79-41B6-49ED-8387-A2EFD069B85B}" dt="2026-09-18T10:36:13.400" v="838" actId="12"/>
          <ac:spMkLst>
            <pc:docMk/>
            <pc:sldMk cId="2152430376" sldId="263"/>
            <ac:spMk id="6" creationId="{2021FC38-DCD5-9C82-450E-3B56197AD1B0}"/>
          </ac:spMkLst>
        </pc:spChg>
        <pc:spChg chg="add mod">
          <ac:chgData name="Helen A Griffiths" userId="970ac652-efaf-451a-9e9c-3191bf6940a9" providerId="ADAL" clId="{4CF1AF79-41B6-49ED-8387-A2EFD069B85B}" dt="2026-09-18T10:37:10.011" v="862" actId="1076"/>
          <ac:spMkLst>
            <pc:docMk/>
            <pc:sldMk cId="2152430376" sldId="263"/>
            <ac:spMk id="7" creationId="{496D6BA9-1723-8872-3CB7-47653DB21F2E}"/>
          </ac:spMkLst>
        </pc:spChg>
      </pc:sldChg>
      <pc:sldChg chg="del">
        <pc:chgData name="Helen A Griffiths" userId="970ac652-efaf-451a-9e9c-3191bf6940a9" providerId="ADAL" clId="{4CF1AF79-41B6-49ED-8387-A2EFD069B85B}" dt="2026-09-17T12:17:48.181" v="589" actId="47"/>
        <pc:sldMkLst>
          <pc:docMk/>
          <pc:sldMk cId="2423639416" sldId="265"/>
        </pc:sldMkLst>
      </pc:sldChg>
      <pc:sldChg chg="del">
        <pc:chgData name="Helen A Griffiths" userId="970ac652-efaf-451a-9e9c-3191bf6940a9" providerId="ADAL" clId="{4CF1AF79-41B6-49ED-8387-A2EFD069B85B}" dt="2026-09-17T12:17:48.434" v="590" actId="47"/>
        <pc:sldMkLst>
          <pc:docMk/>
          <pc:sldMk cId="1151678321" sldId="266"/>
        </pc:sldMkLst>
      </pc:sldChg>
      <pc:sldChg chg="del">
        <pc:chgData name="Helen A Griffiths" userId="970ac652-efaf-451a-9e9c-3191bf6940a9" providerId="ADAL" clId="{4CF1AF79-41B6-49ED-8387-A2EFD069B85B}" dt="2026-09-17T12:17:48.672" v="591" actId="47"/>
        <pc:sldMkLst>
          <pc:docMk/>
          <pc:sldMk cId="3027272169" sldId="268"/>
        </pc:sldMkLst>
      </pc:sldChg>
      <pc:sldChg chg="del">
        <pc:chgData name="Helen A Griffiths" userId="970ac652-efaf-451a-9e9c-3191bf6940a9" providerId="ADAL" clId="{4CF1AF79-41B6-49ED-8387-A2EFD069B85B}" dt="2026-09-17T12:17:48.908" v="592" actId="47"/>
        <pc:sldMkLst>
          <pc:docMk/>
          <pc:sldMk cId="3074593923" sldId="269"/>
        </pc:sldMkLst>
      </pc:sldChg>
      <pc:sldChg chg="del">
        <pc:chgData name="Helen A Griffiths" userId="970ac652-efaf-451a-9e9c-3191bf6940a9" providerId="ADAL" clId="{4CF1AF79-41B6-49ED-8387-A2EFD069B85B}" dt="2026-09-17T12:17:49.117" v="593" actId="47"/>
        <pc:sldMkLst>
          <pc:docMk/>
          <pc:sldMk cId="4195697074" sldId="270"/>
        </pc:sldMkLst>
      </pc:sldChg>
      <pc:sldChg chg="del">
        <pc:chgData name="Helen A Griffiths" userId="970ac652-efaf-451a-9e9c-3191bf6940a9" providerId="ADAL" clId="{4CF1AF79-41B6-49ED-8387-A2EFD069B85B}" dt="2026-09-17T12:17:49.323" v="594" actId="47"/>
        <pc:sldMkLst>
          <pc:docMk/>
          <pc:sldMk cId="256525602" sldId="271"/>
        </pc:sldMkLst>
      </pc:sldChg>
      <pc:sldChg chg="del">
        <pc:chgData name="Helen A Griffiths" userId="970ac652-efaf-451a-9e9c-3191bf6940a9" providerId="ADAL" clId="{4CF1AF79-41B6-49ED-8387-A2EFD069B85B}" dt="2026-09-17T12:17:50.564" v="600" actId="47"/>
        <pc:sldMkLst>
          <pc:docMk/>
          <pc:sldMk cId="2061583357" sldId="275"/>
        </pc:sldMkLst>
      </pc:sldChg>
      <pc:sldChg chg="addSp modSp mod">
        <pc:chgData name="Helen A Griffiths" userId="970ac652-efaf-451a-9e9c-3191bf6940a9" providerId="ADAL" clId="{4CF1AF79-41B6-49ED-8387-A2EFD069B85B}" dt="2026-09-18T10:42:02.108" v="997" actId="1076"/>
        <pc:sldMkLst>
          <pc:docMk/>
          <pc:sldMk cId="3222455370" sldId="279"/>
        </pc:sldMkLst>
        <pc:spChg chg="add mod">
          <ac:chgData name="Helen A Griffiths" userId="970ac652-efaf-451a-9e9c-3191bf6940a9" providerId="ADAL" clId="{4CF1AF79-41B6-49ED-8387-A2EFD069B85B}" dt="2026-09-18T10:28:23.427" v="770" actId="27636"/>
          <ac:spMkLst>
            <pc:docMk/>
            <pc:sldMk cId="3222455370" sldId="279"/>
            <ac:spMk id="2" creationId="{65E7A8A9-6934-4177-780C-A23D875A498B}"/>
          </ac:spMkLst>
        </pc:spChg>
        <pc:spChg chg="mod">
          <ac:chgData name="Helen A Griffiths" userId="970ac652-efaf-451a-9e9c-3191bf6940a9" providerId="ADAL" clId="{4CF1AF79-41B6-49ED-8387-A2EFD069B85B}" dt="2026-09-18T10:27:15.777" v="751" actId="20577"/>
          <ac:spMkLst>
            <pc:docMk/>
            <pc:sldMk cId="3222455370" sldId="279"/>
            <ac:spMk id="4" creationId="{00000000-0000-0000-0000-000000000000}"/>
          </ac:spMkLst>
        </pc:spChg>
        <pc:spChg chg="mod">
          <ac:chgData name="Helen A Griffiths" userId="970ac652-efaf-451a-9e9c-3191bf6940a9" providerId="ADAL" clId="{4CF1AF79-41B6-49ED-8387-A2EFD069B85B}" dt="2026-09-18T10:28:15.804" v="768" actId="113"/>
          <ac:spMkLst>
            <pc:docMk/>
            <pc:sldMk cId="3222455370" sldId="279"/>
            <ac:spMk id="5" creationId="{00000000-0000-0000-0000-000000000000}"/>
          </ac:spMkLst>
        </pc:spChg>
        <pc:picChg chg="add mod">
          <ac:chgData name="Helen A Griffiths" userId="970ac652-efaf-451a-9e9c-3191bf6940a9" providerId="ADAL" clId="{4CF1AF79-41B6-49ED-8387-A2EFD069B85B}" dt="2026-09-18T10:42:02.108" v="997" actId="1076"/>
          <ac:picMkLst>
            <pc:docMk/>
            <pc:sldMk cId="3222455370" sldId="279"/>
            <ac:picMk id="6" creationId="{A7126359-5EB5-BDEE-F331-5C6C6F3A92D5}"/>
          </ac:picMkLst>
        </pc:picChg>
      </pc:sldChg>
      <pc:sldChg chg="addSp delSp modSp mod">
        <pc:chgData name="Helen A Griffiths" userId="970ac652-efaf-451a-9e9c-3191bf6940a9" providerId="ADAL" clId="{4CF1AF79-41B6-49ED-8387-A2EFD069B85B}" dt="2026-09-18T10:26:25.137" v="746"/>
        <pc:sldMkLst>
          <pc:docMk/>
          <pc:sldMk cId="780064123" sldId="280"/>
        </pc:sldMkLst>
        <pc:spChg chg="mod">
          <ac:chgData name="Helen A Griffiths" userId="970ac652-efaf-451a-9e9c-3191bf6940a9" providerId="ADAL" clId="{4CF1AF79-41B6-49ED-8387-A2EFD069B85B}" dt="2026-09-18T10:25:20.807" v="741" actId="20577"/>
          <ac:spMkLst>
            <pc:docMk/>
            <pc:sldMk cId="780064123" sldId="280"/>
            <ac:spMk id="2" creationId="{769F4D45-6799-46F3-B5F8-D943CD2B0362}"/>
          </ac:spMkLst>
        </pc:spChg>
        <pc:spChg chg="mod">
          <ac:chgData name="Helen A Griffiths" userId="970ac652-efaf-451a-9e9c-3191bf6940a9" providerId="ADAL" clId="{4CF1AF79-41B6-49ED-8387-A2EFD069B85B}" dt="2026-09-18T10:24:24.417" v="704" actId="1076"/>
          <ac:spMkLst>
            <pc:docMk/>
            <pc:sldMk cId="780064123" sldId="280"/>
            <ac:spMk id="3" creationId="{D8981221-AF89-4849-A5D9-41B8419105D2}"/>
          </ac:spMkLst>
        </pc:spChg>
        <pc:spChg chg="add mod">
          <ac:chgData name="Helen A Griffiths" userId="970ac652-efaf-451a-9e9c-3191bf6940a9" providerId="ADAL" clId="{4CF1AF79-41B6-49ED-8387-A2EFD069B85B}" dt="2026-09-18T10:24:14.515" v="702" actId="1076"/>
          <ac:spMkLst>
            <pc:docMk/>
            <pc:sldMk cId="780064123" sldId="280"/>
            <ac:spMk id="4" creationId="{B3CC1E95-C0AF-9F6D-AD67-46166B538014}"/>
          </ac:spMkLst>
        </pc:spChg>
        <pc:spChg chg="add del mod">
          <ac:chgData name="Helen A Griffiths" userId="970ac652-efaf-451a-9e9c-3191bf6940a9" providerId="ADAL" clId="{4CF1AF79-41B6-49ED-8387-A2EFD069B85B}" dt="2026-09-18T10:26:25.137" v="746"/>
          <ac:spMkLst>
            <pc:docMk/>
            <pc:sldMk cId="780064123" sldId="280"/>
            <ac:spMk id="7" creationId="{B0EBA2A4-FBA6-C133-8BC4-8A2DB9C386CD}"/>
          </ac:spMkLst>
        </pc:spChg>
        <pc:picChg chg="add mod">
          <ac:chgData name="Helen A Griffiths" userId="970ac652-efaf-451a-9e9c-3191bf6940a9" providerId="ADAL" clId="{4CF1AF79-41B6-49ED-8387-A2EFD069B85B}" dt="2026-09-18T10:26:21.155" v="743" actId="14100"/>
          <ac:picMkLst>
            <pc:docMk/>
            <pc:sldMk cId="780064123" sldId="280"/>
            <ac:picMk id="6" creationId="{AFA52D17-88E2-8492-AE7C-BD21E980336E}"/>
          </ac:picMkLst>
        </pc:picChg>
      </pc:sldChg>
      <pc:sldChg chg="del">
        <pc:chgData name="Helen A Griffiths" userId="970ac652-efaf-451a-9e9c-3191bf6940a9" providerId="ADAL" clId="{4CF1AF79-41B6-49ED-8387-A2EFD069B85B}" dt="2026-09-17T12:10:30.169" v="32" actId="47"/>
        <pc:sldMkLst>
          <pc:docMk/>
          <pc:sldMk cId="1179866231" sldId="341"/>
        </pc:sldMkLst>
      </pc:sldChg>
      <pc:sldChg chg="modSp del mod">
        <pc:chgData name="Helen A Griffiths" userId="970ac652-efaf-451a-9e9c-3191bf6940a9" providerId="ADAL" clId="{4CF1AF79-41B6-49ED-8387-A2EFD069B85B}" dt="2026-09-18T10:26:40.561" v="747" actId="47"/>
        <pc:sldMkLst>
          <pc:docMk/>
          <pc:sldMk cId="531844628" sldId="344"/>
        </pc:sldMkLst>
        <pc:spChg chg="mod">
          <ac:chgData name="Helen A Griffiths" userId="970ac652-efaf-451a-9e9c-3191bf6940a9" providerId="ADAL" clId="{4CF1AF79-41B6-49ED-8387-A2EFD069B85B}" dt="2026-09-17T12:11:03.681" v="59" actId="20577"/>
          <ac:spMkLst>
            <pc:docMk/>
            <pc:sldMk cId="531844628" sldId="344"/>
            <ac:spMk id="3" creationId="{69295AA3-2ABD-86E0-8682-AAC43D0D015B}"/>
          </ac:spMkLst>
        </pc:spChg>
      </pc:sldChg>
      <pc:sldChg chg="addSp modSp mod">
        <pc:chgData name="Helen A Griffiths" userId="970ac652-efaf-451a-9e9c-3191bf6940a9" providerId="ADAL" clId="{4CF1AF79-41B6-49ED-8387-A2EFD069B85B}" dt="2026-09-18T10:41:02.413" v="993" actId="1076"/>
        <pc:sldMkLst>
          <pc:docMk/>
          <pc:sldMk cId="162087833" sldId="345"/>
        </pc:sldMkLst>
        <pc:spChg chg="mod">
          <ac:chgData name="Helen A Griffiths" userId="970ac652-efaf-451a-9e9c-3191bf6940a9" providerId="ADAL" clId="{4CF1AF79-41B6-49ED-8387-A2EFD069B85B}" dt="2026-09-18T10:39:08.166" v="988" actId="20577"/>
          <ac:spMkLst>
            <pc:docMk/>
            <pc:sldMk cId="162087833" sldId="345"/>
            <ac:spMk id="2" creationId="{FE80B082-0F44-1061-59E7-10AABEC1F5B5}"/>
          </ac:spMkLst>
        </pc:spChg>
        <pc:spChg chg="mod">
          <ac:chgData name="Helen A Griffiths" userId="970ac652-efaf-451a-9e9c-3191bf6940a9" providerId="ADAL" clId="{4CF1AF79-41B6-49ED-8387-A2EFD069B85B}" dt="2026-09-18T10:39:15.644" v="990" actId="1076"/>
          <ac:spMkLst>
            <pc:docMk/>
            <pc:sldMk cId="162087833" sldId="345"/>
            <ac:spMk id="3" creationId="{5CC1DBA5-E9AB-ACE5-B951-9D8163CB3F37}"/>
          </ac:spMkLst>
        </pc:spChg>
        <pc:spChg chg="add mod">
          <ac:chgData name="Helen A Griffiths" userId="970ac652-efaf-451a-9e9c-3191bf6940a9" providerId="ADAL" clId="{4CF1AF79-41B6-49ED-8387-A2EFD069B85B}" dt="2026-09-18T10:39:12.967" v="989" actId="1076"/>
          <ac:spMkLst>
            <pc:docMk/>
            <pc:sldMk cId="162087833" sldId="345"/>
            <ac:spMk id="4" creationId="{D0643A47-4F83-688B-5AC8-368DB76C534F}"/>
          </ac:spMkLst>
        </pc:spChg>
        <pc:picChg chg="add mod">
          <ac:chgData name="Helen A Griffiths" userId="970ac652-efaf-451a-9e9c-3191bf6940a9" providerId="ADAL" clId="{4CF1AF79-41B6-49ED-8387-A2EFD069B85B}" dt="2026-09-18T10:41:02.413" v="993" actId="1076"/>
          <ac:picMkLst>
            <pc:docMk/>
            <pc:sldMk cId="162087833" sldId="345"/>
            <ac:picMk id="6" creationId="{C9432271-623A-93C4-CCCA-235B5D84E503}"/>
          </ac:picMkLst>
        </pc:picChg>
      </pc:sldChg>
      <pc:sldChg chg="addSp delSp modSp mod">
        <pc:chgData name="Helen A Griffiths" userId="970ac652-efaf-451a-9e9c-3191bf6940a9" providerId="ADAL" clId="{4CF1AF79-41B6-49ED-8387-A2EFD069B85B}" dt="2026-09-18T11:12:32.056" v="1938" actId="403"/>
        <pc:sldMkLst>
          <pc:docMk/>
          <pc:sldMk cId="235877054" sldId="346"/>
        </pc:sldMkLst>
        <pc:spChg chg="mod">
          <ac:chgData name="Helen A Griffiths" userId="970ac652-efaf-451a-9e9c-3191bf6940a9" providerId="ADAL" clId="{4CF1AF79-41B6-49ED-8387-A2EFD069B85B}" dt="2026-09-18T11:07:59.855" v="1763" actId="1076"/>
          <ac:spMkLst>
            <pc:docMk/>
            <pc:sldMk cId="235877054" sldId="346"/>
            <ac:spMk id="2" creationId="{7D81C530-8494-55D9-46F1-D155A8798459}"/>
          </ac:spMkLst>
        </pc:spChg>
        <pc:spChg chg="mod">
          <ac:chgData name="Helen A Griffiths" userId="970ac652-efaf-451a-9e9c-3191bf6940a9" providerId="ADAL" clId="{4CF1AF79-41B6-49ED-8387-A2EFD069B85B}" dt="2026-09-18T11:12:20.355" v="1924" actId="20577"/>
          <ac:spMkLst>
            <pc:docMk/>
            <pc:sldMk cId="235877054" sldId="346"/>
            <ac:spMk id="3" creationId="{BCD38A44-7176-6DAB-732E-7251559F1433}"/>
          </ac:spMkLst>
        </pc:spChg>
        <pc:spChg chg="add mod">
          <ac:chgData name="Helen A Griffiths" userId="970ac652-efaf-451a-9e9c-3191bf6940a9" providerId="ADAL" clId="{4CF1AF79-41B6-49ED-8387-A2EFD069B85B}" dt="2026-09-18T11:12:32.056" v="1938" actId="403"/>
          <ac:spMkLst>
            <pc:docMk/>
            <pc:sldMk cId="235877054" sldId="346"/>
            <ac:spMk id="4" creationId="{9472523D-3AC5-C8C4-FDDC-501661769EA1}"/>
          </ac:spMkLst>
        </pc:spChg>
        <pc:spChg chg="add del mod">
          <ac:chgData name="Helen A Griffiths" userId="970ac652-efaf-451a-9e9c-3191bf6940a9" providerId="ADAL" clId="{4CF1AF79-41B6-49ED-8387-A2EFD069B85B}" dt="2026-09-18T11:10:07.233" v="1797"/>
          <ac:spMkLst>
            <pc:docMk/>
            <pc:sldMk cId="235877054" sldId="346"/>
            <ac:spMk id="7" creationId="{83E34670-3653-D964-0E4E-0ED12568362F}"/>
          </ac:spMkLst>
        </pc:spChg>
        <pc:picChg chg="add del mod">
          <ac:chgData name="Helen A Griffiths" userId="970ac652-efaf-451a-9e9c-3191bf6940a9" providerId="ADAL" clId="{4CF1AF79-41B6-49ED-8387-A2EFD069B85B}" dt="2026-09-18T11:10:19.937" v="1798" actId="478"/>
          <ac:picMkLst>
            <pc:docMk/>
            <pc:sldMk cId="235877054" sldId="346"/>
            <ac:picMk id="6" creationId="{7BD0CE66-7D0B-6D36-8549-DB4587A8495A}"/>
          </ac:picMkLst>
        </pc:picChg>
        <pc:picChg chg="add mod">
          <ac:chgData name="Helen A Griffiths" userId="970ac652-efaf-451a-9e9c-3191bf6940a9" providerId="ADAL" clId="{4CF1AF79-41B6-49ED-8387-A2EFD069B85B}" dt="2026-09-18T11:11:05.706" v="1801" actId="1076"/>
          <ac:picMkLst>
            <pc:docMk/>
            <pc:sldMk cId="235877054" sldId="346"/>
            <ac:picMk id="9" creationId="{F8DF5583-4B63-8EC0-02DF-38E4CFEA7ADC}"/>
          </ac:picMkLst>
        </pc:picChg>
        <pc:picChg chg="add mod">
          <ac:chgData name="Helen A Griffiths" userId="970ac652-efaf-451a-9e9c-3191bf6940a9" providerId="ADAL" clId="{4CF1AF79-41B6-49ED-8387-A2EFD069B85B}" dt="2026-09-18T11:11:14.178" v="1803" actId="1076"/>
          <ac:picMkLst>
            <pc:docMk/>
            <pc:sldMk cId="235877054" sldId="346"/>
            <ac:picMk id="11" creationId="{3F22F30C-EE25-044C-D85B-54F37867DC78}"/>
          </ac:picMkLst>
        </pc:picChg>
      </pc:sldChg>
      <pc:sldChg chg="addSp modSp mod">
        <pc:chgData name="Helen A Griffiths" userId="970ac652-efaf-451a-9e9c-3191bf6940a9" providerId="ADAL" clId="{4CF1AF79-41B6-49ED-8387-A2EFD069B85B}" dt="2026-09-18T11:16:18.108" v="2004" actId="14100"/>
        <pc:sldMkLst>
          <pc:docMk/>
          <pc:sldMk cId="3188956261" sldId="347"/>
        </pc:sldMkLst>
        <pc:spChg chg="mod">
          <ac:chgData name="Helen A Griffiths" userId="970ac652-efaf-451a-9e9c-3191bf6940a9" providerId="ADAL" clId="{4CF1AF79-41B6-49ED-8387-A2EFD069B85B}" dt="2026-09-18T11:15:35.081" v="2001" actId="1076"/>
          <ac:spMkLst>
            <pc:docMk/>
            <pc:sldMk cId="3188956261" sldId="347"/>
            <ac:spMk id="2" creationId="{CDC0C6A6-8661-5B61-1552-73F1D0938A0A}"/>
          </ac:spMkLst>
        </pc:spChg>
        <pc:spChg chg="mod">
          <ac:chgData name="Helen A Griffiths" userId="970ac652-efaf-451a-9e9c-3191bf6940a9" providerId="ADAL" clId="{4CF1AF79-41B6-49ED-8387-A2EFD069B85B}" dt="2026-09-18T11:14:49.682" v="1991" actId="113"/>
          <ac:spMkLst>
            <pc:docMk/>
            <pc:sldMk cId="3188956261" sldId="347"/>
            <ac:spMk id="3" creationId="{C0C60C84-4F16-A3B4-4B4E-56D79E2EDB06}"/>
          </ac:spMkLst>
        </pc:spChg>
        <pc:spChg chg="add mod">
          <ac:chgData name="Helen A Griffiths" userId="970ac652-efaf-451a-9e9c-3191bf6940a9" providerId="ADAL" clId="{4CF1AF79-41B6-49ED-8387-A2EFD069B85B}" dt="2026-09-18T11:15:30.913" v="2000" actId="14100"/>
          <ac:spMkLst>
            <pc:docMk/>
            <pc:sldMk cId="3188956261" sldId="347"/>
            <ac:spMk id="4" creationId="{DE149840-F875-7EF2-0E2A-1E1600927BFB}"/>
          </ac:spMkLst>
        </pc:spChg>
        <pc:picChg chg="add mod">
          <ac:chgData name="Helen A Griffiths" userId="970ac652-efaf-451a-9e9c-3191bf6940a9" providerId="ADAL" clId="{4CF1AF79-41B6-49ED-8387-A2EFD069B85B}" dt="2026-09-18T11:16:18.108" v="2004" actId="14100"/>
          <ac:picMkLst>
            <pc:docMk/>
            <pc:sldMk cId="3188956261" sldId="347"/>
            <ac:picMk id="6" creationId="{A603A05F-B813-68FC-779B-71FAF80B7177}"/>
          </ac:picMkLst>
        </pc:picChg>
      </pc:sldChg>
      <pc:sldChg chg="addSp modSp mod">
        <pc:chgData name="Helen A Griffiths" userId="970ac652-efaf-451a-9e9c-3191bf6940a9" providerId="ADAL" clId="{4CF1AF79-41B6-49ED-8387-A2EFD069B85B}" dt="2026-09-18T11:20:50.172" v="2097" actId="113"/>
        <pc:sldMkLst>
          <pc:docMk/>
          <pc:sldMk cId="1861583461" sldId="348"/>
        </pc:sldMkLst>
        <pc:spChg chg="mod">
          <ac:chgData name="Helen A Griffiths" userId="970ac652-efaf-451a-9e9c-3191bf6940a9" providerId="ADAL" clId="{4CF1AF79-41B6-49ED-8387-A2EFD069B85B}" dt="2026-09-18T11:17:02.543" v="2048" actId="404"/>
          <ac:spMkLst>
            <pc:docMk/>
            <pc:sldMk cId="1861583461" sldId="348"/>
            <ac:spMk id="2" creationId="{DD104BA2-AE9F-A6A5-443A-A16B84AE7A13}"/>
          </ac:spMkLst>
        </pc:spChg>
        <pc:spChg chg="mod">
          <ac:chgData name="Helen A Griffiths" userId="970ac652-efaf-451a-9e9c-3191bf6940a9" providerId="ADAL" clId="{4CF1AF79-41B6-49ED-8387-A2EFD069B85B}" dt="2026-09-18T11:20:50.172" v="2097" actId="113"/>
          <ac:spMkLst>
            <pc:docMk/>
            <pc:sldMk cId="1861583461" sldId="348"/>
            <ac:spMk id="3" creationId="{05251C4D-BD8D-E749-05BC-A285059D9196}"/>
          </ac:spMkLst>
        </pc:spChg>
        <pc:spChg chg="add mod">
          <ac:chgData name="Helen A Griffiths" userId="970ac652-efaf-451a-9e9c-3191bf6940a9" providerId="ADAL" clId="{4CF1AF79-41B6-49ED-8387-A2EFD069B85B}" dt="2026-09-18T11:20:44.500" v="2096" actId="113"/>
          <ac:spMkLst>
            <pc:docMk/>
            <pc:sldMk cId="1861583461" sldId="348"/>
            <ac:spMk id="4" creationId="{6A433E54-BC71-7BC7-5144-501F6422807F}"/>
          </ac:spMkLst>
        </pc:spChg>
        <pc:picChg chg="add mod">
          <ac:chgData name="Helen A Griffiths" userId="970ac652-efaf-451a-9e9c-3191bf6940a9" providerId="ADAL" clId="{4CF1AF79-41B6-49ED-8387-A2EFD069B85B}" dt="2026-09-18T11:20:24.538" v="2091" actId="1076"/>
          <ac:picMkLst>
            <pc:docMk/>
            <pc:sldMk cId="1861583461" sldId="348"/>
            <ac:picMk id="6" creationId="{ECFB898B-00D2-025E-AF93-CA697BED02F5}"/>
          </ac:picMkLst>
        </pc:picChg>
      </pc:sldChg>
      <pc:sldChg chg="del">
        <pc:chgData name="Helen A Griffiths" userId="970ac652-efaf-451a-9e9c-3191bf6940a9" providerId="ADAL" clId="{4CF1AF79-41B6-49ED-8387-A2EFD069B85B}" dt="2026-09-17T12:17:40.921" v="584" actId="47"/>
        <pc:sldMkLst>
          <pc:docMk/>
          <pc:sldMk cId="713404628" sldId="349"/>
        </pc:sldMkLst>
      </pc:sldChg>
      <pc:sldChg chg="del">
        <pc:chgData name="Helen A Griffiths" userId="970ac652-efaf-451a-9e9c-3191bf6940a9" providerId="ADAL" clId="{4CF1AF79-41B6-49ED-8387-A2EFD069B85B}" dt="2026-09-17T12:17:44.504" v="585" actId="47"/>
        <pc:sldMkLst>
          <pc:docMk/>
          <pc:sldMk cId="3592120061" sldId="350"/>
        </pc:sldMkLst>
      </pc:sldChg>
      <pc:sldChg chg="del">
        <pc:chgData name="Helen A Griffiths" userId="970ac652-efaf-451a-9e9c-3191bf6940a9" providerId="ADAL" clId="{4CF1AF79-41B6-49ED-8387-A2EFD069B85B}" dt="2026-09-17T12:17:46.395" v="586" actId="47"/>
        <pc:sldMkLst>
          <pc:docMk/>
          <pc:sldMk cId="800591022" sldId="351"/>
        </pc:sldMkLst>
      </pc:sldChg>
      <pc:sldChg chg="del">
        <pc:chgData name="Helen A Griffiths" userId="970ac652-efaf-451a-9e9c-3191bf6940a9" providerId="ADAL" clId="{4CF1AF79-41B6-49ED-8387-A2EFD069B85B}" dt="2026-09-17T12:17:47.898" v="588" actId="47"/>
        <pc:sldMkLst>
          <pc:docMk/>
          <pc:sldMk cId="1783210851" sldId="352"/>
        </pc:sldMkLst>
      </pc:sldChg>
      <pc:sldChg chg="add del">
        <pc:chgData name="Helen A Griffiths" userId="970ac652-efaf-451a-9e9c-3191bf6940a9" providerId="ADAL" clId="{4CF1AF79-41B6-49ED-8387-A2EFD069B85B}" dt="2026-09-17T12:18:02.294" v="604" actId="47"/>
        <pc:sldMkLst>
          <pc:docMk/>
          <pc:sldMk cId="375305832" sldId="353"/>
        </pc:sldMkLst>
      </pc:sldChg>
      <pc:sldChg chg="del">
        <pc:chgData name="Helen A Griffiths" userId="970ac652-efaf-451a-9e9c-3191bf6940a9" providerId="ADAL" clId="{4CF1AF79-41B6-49ED-8387-A2EFD069B85B}" dt="2026-09-17T12:17:49.520" v="595" actId="47"/>
        <pc:sldMkLst>
          <pc:docMk/>
          <pc:sldMk cId="654340463" sldId="354"/>
        </pc:sldMkLst>
      </pc:sldChg>
      <pc:sldChg chg="del">
        <pc:chgData name="Helen A Griffiths" userId="970ac652-efaf-451a-9e9c-3191bf6940a9" providerId="ADAL" clId="{4CF1AF79-41B6-49ED-8387-A2EFD069B85B}" dt="2026-09-17T12:17:49.741" v="596" actId="47"/>
        <pc:sldMkLst>
          <pc:docMk/>
          <pc:sldMk cId="3256879070" sldId="355"/>
        </pc:sldMkLst>
      </pc:sldChg>
      <pc:sldChg chg="del">
        <pc:chgData name="Helen A Griffiths" userId="970ac652-efaf-451a-9e9c-3191bf6940a9" providerId="ADAL" clId="{4CF1AF79-41B6-49ED-8387-A2EFD069B85B}" dt="2026-09-17T12:17:49.949" v="597" actId="47"/>
        <pc:sldMkLst>
          <pc:docMk/>
          <pc:sldMk cId="2517942873" sldId="356"/>
        </pc:sldMkLst>
      </pc:sldChg>
      <pc:sldChg chg="del">
        <pc:chgData name="Helen A Griffiths" userId="970ac652-efaf-451a-9e9c-3191bf6940a9" providerId="ADAL" clId="{4CF1AF79-41B6-49ED-8387-A2EFD069B85B}" dt="2026-09-17T12:17:50.214" v="598" actId="47"/>
        <pc:sldMkLst>
          <pc:docMk/>
          <pc:sldMk cId="2496911655" sldId="357"/>
        </pc:sldMkLst>
      </pc:sldChg>
      <pc:sldChg chg="del">
        <pc:chgData name="Helen A Griffiths" userId="970ac652-efaf-451a-9e9c-3191bf6940a9" providerId="ADAL" clId="{4CF1AF79-41B6-49ED-8387-A2EFD069B85B}" dt="2026-09-17T12:17:50.377" v="599" actId="47"/>
        <pc:sldMkLst>
          <pc:docMk/>
          <pc:sldMk cId="4141588419" sldId="358"/>
        </pc:sldMkLst>
      </pc:sldChg>
      <pc:sldChg chg="del">
        <pc:chgData name="Helen A Griffiths" userId="970ac652-efaf-451a-9e9c-3191bf6940a9" providerId="ADAL" clId="{4CF1AF79-41B6-49ED-8387-A2EFD069B85B}" dt="2026-09-17T12:17:50.794" v="601" actId="47"/>
        <pc:sldMkLst>
          <pc:docMk/>
          <pc:sldMk cId="864614011" sldId="359"/>
        </pc:sldMkLst>
      </pc:sldChg>
      <pc:sldChg chg="addSp modSp new mod">
        <pc:chgData name="Helen A Griffiths" userId="970ac652-efaf-451a-9e9c-3191bf6940a9" providerId="ADAL" clId="{4CF1AF79-41B6-49ED-8387-A2EFD069B85B}" dt="2026-09-18T10:46:48.887" v="1079" actId="1076"/>
        <pc:sldMkLst>
          <pc:docMk/>
          <pc:sldMk cId="2751155509" sldId="360"/>
        </pc:sldMkLst>
        <pc:spChg chg="mod">
          <ac:chgData name="Helen A Griffiths" userId="970ac652-efaf-451a-9e9c-3191bf6940a9" providerId="ADAL" clId="{4CF1AF79-41B6-49ED-8387-A2EFD069B85B}" dt="2026-09-18T10:42:31.509" v="1019" actId="1076"/>
          <ac:spMkLst>
            <pc:docMk/>
            <pc:sldMk cId="2751155509" sldId="360"/>
            <ac:spMk id="2" creationId="{46D33A24-06D8-19A1-15FE-37A436A3D607}"/>
          </ac:spMkLst>
        </pc:spChg>
        <pc:spChg chg="mod">
          <ac:chgData name="Helen A Griffiths" userId="970ac652-efaf-451a-9e9c-3191bf6940a9" providerId="ADAL" clId="{4CF1AF79-41B6-49ED-8387-A2EFD069B85B}" dt="2026-09-18T10:45:20.466" v="1072" actId="14100"/>
          <ac:spMkLst>
            <pc:docMk/>
            <pc:sldMk cId="2751155509" sldId="360"/>
            <ac:spMk id="3" creationId="{AE83BB63-CC95-5B76-88F7-96768CFAFE6A}"/>
          </ac:spMkLst>
        </pc:spChg>
        <pc:spChg chg="add mod">
          <ac:chgData name="Helen A Griffiths" userId="970ac652-efaf-451a-9e9c-3191bf6940a9" providerId="ADAL" clId="{4CF1AF79-41B6-49ED-8387-A2EFD069B85B}" dt="2026-09-18T10:45:15.898" v="1071" actId="1076"/>
          <ac:spMkLst>
            <pc:docMk/>
            <pc:sldMk cId="2751155509" sldId="360"/>
            <ac:spMk id="4" creationId="{706C601E-5DA9-7B0B-1DBA-E9996C9CE8FE}"/>
          </ac:spMkLst>
        </pc:spChg>
        <pc:picChg chg="add mod">
          <ac:chgData name="Helen A Griffiths" userId="970ac652-efaf-451a-9e9c-3191bf6940a9" providerId="ADAL" clId="{4CF1AF79-41B6-49ED-8387-A2EFD069B85B}" dt="2026-09-18T10:46:12.819" v="1075" actId="1076"/>
          <ac:picMkLst>
            <pc:docMk/>
            <pc:sldMk cId="2751155509" sldId="360"/>
            <ac:picMk id="6" creationId="{E4152293-684F-B6B3-C34F-3C0C5892DDF0}"/>
          </ac:picMkLst>
        </pc:picChg>
        <pc:picChg chg="add mod">
          <ac:chgData name="Helen A Griffiths" userId="970ac652-efaf-451a-9e9c-3191bf6940a9" providerId="ADAL" clId="{4CF1AF79-41B6-49ED-8387-A2EFD069B85B}" dt="2026-09-18T10:46:48.887" v="1079" actId="1076"/>
          <ac:picMkLst>
            <pc:docMk/>
            <pc:sldMk cId="2751155509" sldId="360"/>
            <ac:picMk id="8" creationId="{8E7F031E-A2FF-7C73-2F50-85BA194B385D}"/>
          </ac:picMkLst>
        </pc:picChg>
      </pc:sldChg>
      <pc:sldChg chg="addSp modSp new mod">
        <pc:chgData name="Helen A Griffiths" userId="970ac652-efaf-451a-9e9c-3191bf6940a9" providerId="ADAL" clId="{4CF1AF79-41B6-49ED-8387-A2EFD069B85B}" dt="2026-09-18T10:50:43.706" v="1205" actId="1076"/>
        <pc:sldMkLst>
          <pc:docMk/>
          <pc:sldMk cId="795486824" sldId="361"/>
        </pc:sldMkLst>
        <pc:spChg chg="mod">
          <ac:chgData name="Helen A Griffiths" userId="970ac652-efaf-451a-9e9c-3191bf6940a9" providerId="ADAL" clId="{4CF1AF79-41B6-49ED-8387-A2EFD069B85B}" dt="2026-09-18T10:48:19.238" v="1168" actId="20577"/>
          <ac:spMkLst>
            <pc:docMk/>
            <pc:sldMk cId="795486824" sldId="361"/>
            <ac:spMk id="2" creationId="{3968D530-17D3-E73B-CB3B-640436AC338E}"/>
          </ac:spMkLst>
        </pc:spChg>
        <pc:spChg chg="mod">
          <ac:chgData name="Helen A Griffiths" userId="970ac652-efaf-451a-9e9c-3191bf6940a9" providerId="ADAL" clId="{4CF1AF79-41B6-49ED-8387-A2EFD069B85B}" dt="2026-09-18T10:49:27.820" v="1202" actId="1076"/>
          <ac:spMkLst>
            <pc:docMk/>
            <pc:sldMk cId="795486824" sldId="361"/>
            <ac:spMk id="3" creationId="{25B34EB1-55E2-5C2F-DD05-B0444E867F14}"/>
          </ac:spMkLst>
        </pc:spChg>
        <pc:spChg chg="add mod">
          <ac:chgData name="Helen A Griffiths" userId="970ac652-efaf-451a-9e9c-3191bf6940a9" providerId="ADAL" clId="{4CF1AF79-41B6-49ED-8387-A2EFD069B85B}" dt="2026-09-18T10:49:20.534" v="1201" actId="1076"/>
          <ac:spMkLst>
            <pc:docMk/>
            <pc:sldMk cId="795486824" sldId="361"/>
            <ac:spMk id="4" creationId="{BC9BD6C1-19D6-03FA-85E5-FEC6AD7F8F45}"/>
          </ac:spMkLst>
        </pc:spChg>
        <pc:picChg chg="add mod">
          <ac:chgData name="Helen A Griffiths" userId="970ac652-efaf-451a-9e9c-3191bf6940a9" providerId="ADAL" clId="{4CF1AF79-41B6-49ED-8387-A2EFD069B85B}" dt="2026-09-18T10:50:43.706" v="1205" actId="1076"/>
          <ac:picMkLst>
            <pc:docMk/>
            <pc:sldMk cId="795486824" sldId="361"/>
            <ac:picMk id="6" creationId="{DFFE10C1-D7CB-5285-D9CA-83C2CCEA8582}"/>
          </ac:picMkLst>
        </pc:picChg>
      </pc:sldChg>
      <pc:sldChg chg="addSp modSp new mod">
        <pc:chgData name="Helen A Griffiths" userId="970ac652-efaf-451a-9e9c-3191bf6940a9" providerId="ADAL" clId="{4CF1AF79-41B6-49ED-8387-A2EFD069B85B}" dt="2026-09-18T11:02:30.117" v="1670" actId="20577"/>
        <pc:sldMkLst>
          <pc:docMk/>
          <pc:sldMk cId="756322923" sldId="362"/>
        </pc:sldMkLst>
        <pc:spChg chg="mod">
          <ac:chgData name="Helen A Griffiths" userId="970ac652-efaf-451a-9e9c-3191bf6940a9" providerId="ADAL" clId="{4CF1AF79-41B6-49ED-8387-A2EFD069B85B}" dt="2026-09-18T11:02:13.693" v="1653" actId="1076"/>
          <ac:spMkLst>
            <pc:docMk/>
            <pc:sldMk cId="756322923" sldId="362"/>
            <ac:spMk id="2" creationId="{EDCF97A5-7D70-88B9-6AA1-001135A3655C}"/>
          </ac:spMkLst>
        </pc:spChg>
        <pc:spChg chg="mod">
          <ac:chgData name="Helen A Griffiths" userId="970ac652-efaf-451a-9e9c-3191bf6940a9" providerId="ADAL" clId="{4CF1AF79-41B6-49ED-8387-A2EFD069B85B}" dt="2026-09-18T11:00:53.818" v="1645" actId="1076"/>
          <ac:spMkLst>
            <pc:docMk/>
            <pc:sldMk cId="756322923" sldId="362"/>
            <ac:spMk id="3" creationId="{94A8D7EB-5C74-A943-493B-782CEAD15EB4}"/>
          </ac:spMkLst>
        </pc:spChg>
        <pc:spChg chg="add mod">
          <ac:chgData name="Helen A Griffiths" userId="970ac652-efaf-451a-9e9c-3191bf6940a9" providerId="ADAL" clId="{4CF1AF79-41B6-49ED-8387-A2EFD069B85B}" dt="2026-09-18T11:02:30.117" v="1670" actId="20577"/>
          <ac:spMkLst>
            <pc:docMk/>
            <pc:sldMk cId="756322923" sldId="362"/>
            <ac:spMk id="4" creationId="{D13221A7-E5CF-1237-734B-76D9FE6A775E}"/>
          </ac:spMkLst>
        </pc:spChg>
        <pc:picChg chg="add mod">
          <ac:chgData name="Helen A Griffiths" userId="970ac652-efaf-451a-9e9c-3191bf6940a9" providerId="ADAL" clId="{4CF1AF79-41B6-49ED-8387-A2EFD069B85B}" dt="2026-09-18T11:02:07.008" v="1652" actId="14100"/>
          <ac:picMkLst>
            <pc:docMk/>
            <pc:sldMk cId="756322923" sldId="362"/>
            <ac:picMk id="6" creationId="{09FEE3BF-3219-768D-9DA3-D29A206B01A6}"/>
          </ac:picMkLst>
        </pc:picChg>
        <pc:picChg chg="add mod">
          <ac:chgData name="Helen A Griffiths" userId="970ac652-efaf-451a-9e9c-3191bf6940a9" providerId="ADAL" clId="{4CF1AF79-41B6-49ED-8387-A2EFD069B85B}" dt="2026-09-18T11:02:02.664" v="1651" actId="14100"/>
          <ac:picMkLst>
            <pc:docMk/>
            <pc:sldMk cId="756322923" sldId="362"/>
            <ac:picMk id="8" creationId="{8C0BA337-70DE-4EDE-E3BD-43EC07EA054E}"/>
          </ac:picMkLst>
        </pc:picChg>
        <pc:picChg chg="add mod">
          <ac:chgData name="Helen A Griffiths" userId="970ac652-efaf-451a-9e9c-3191bf6940a9" providerId="ADAL" clId="{4CF1AF79-41B6-49ED-8387-A2EFD069B85B}" dt="2026-09-18T11:00:49.970" v="1644" actId="1076"/>
          <ac:picMkLst>
            <pc:docMk/>
            <pc:sldMk cId="756322923" sldId="362"/>
            <ac:picMk id="10" creationId="{E4FF8632-4324-AAE8-A29E-E29E64A6BDA0}"/>
          </ac:picMkLst>
        </pc:picChg>
        <pc:picChg chg="add mod">
          <ac:chgData name="Helen A Griffiths" userId="970ac652-efaf-451a-9e9c-3191bf6940a9" providerId="ADAL" clId="{4CF1AF79-41B6-49ED-8387-A2EFD069B85B}" dt="2026-09-18T11:01:55.849" v="1650" actId="1076"/>
          <ac:picMkLst>
            <pc:docMk/>
            <pc:sldMk cId="756322923" sldId="362"/>
            <ac:picMk id="12" creationId="{6940DCDA-BB83-8A0F-3E0E-B58558A8671B}"/>
          </ac:picMkLst>
        </pc:picChg>
      </pc:sldChg>
      <pc:sldChg chg="modSp new del mod">
        <pc:chgData name="Helen A Griffiths" userId="970ac652-efaf-451a-9e9c-3191bf6940a9" providerId="ADAL" clId="{4CF1AF79-41B6-49ED-8387-A2EFD069B85B}" dt="2026-09-18T11:07:02.733" v="1699" actId="47"/>
        <pc:sldMkLst>
          <pc:docMk/>
          <pc:sldMk cId="302041817" sldId="363"/>
        </pc:sldMkLst>
        <pc:spChg chg="mod">
          <ac:chgData name="Helen A Griffiths" userId="970ac652-efaf-451a-9e9c-3191bf6940a9" providerId="ADAL" clId="{4CF1AF79-41B6-49ED-8387-A2EFD069B85B}" dt="2026-09-18T11:02:59.202" v="1698" actId="1076"/>
          <ac:spMkLst>
            <pc:docMk/>
            <pc:sldMk cId="302041817" sldId="363"/>
            <ac:spMk id="2" creationId="{7FA9F07D-7BE4-B8A5-7C2E-896695E35880}"/>
          </ac:spMkLst>
        </pc:spChg>
        <pc:spChg chg="mod">
          <ac:chgData name="Helen A Griffiths" userId="970ac652-efaf-451a-9e9c-3191bf6940a9" providerId="ADAL" clId="{4CF1AF79-41B6-49ED-8387-A2EFD069B85B}" dt="2026-09-17T12:16:34.710" v="559" actId="20577"/>
          <ac:spMkLst>
            <pc:docMk/>
            <pc:sldMk cId="302041817" sldId="363"/>
            <ac:spMk id="3" creationId="{8C79846F-3288-FA04-00F7-05E746B454AD}"/>
          </ac:spMkLst>
        </pc:spChg>
      </pc:sldChg>
      <pc:sldChg chg="addSp delSp modSp new mod">
        <pc:chgData name="Helen A Griffiths" userId="970ac652-efaf-451a-9e9c-3191bf6940a9" providerId="ADAL" clId="{4CF1AF79-41B6-49ED-8387-A2EFD069B85B}" dt="2026-09-18T11:25:57.922" v="2358" actId="14100"/>
        <pc:sldMkLst>
          <pc:docMk/>
          <pc:sldMk cId="2328254428" sldId="363"/>
        </pc:sldMkLst>
        <pc:spChg chg="mod">
          <ac:chgData name="Helen A Griffiths" userId="970ac652-efaf-451a-9e9c-3191bf6940a9" providerId="ADAL" clId="{4CF1AF79-41B6-49ED-8387-A2EFD069B85B}" dt="2026-09-18T11:25:57.922" v="2358" actId="14100"/>
          <ac:spMkLst>
            <pc:docMk/>
            <pc:sldMk cId="2328254428" sldId="363"/>
            <ac:spMk id="2" creationId="{13FF4854-6A3D-B51D-6FA2-DE52C79A1F5E}"/>
          </ac:spMkLst>
        </pc:spChg>
        <pc:spChg chg="mod">
          <ac:chgData name="Helen A Griffiths" userId="970ac652-efaf-451a-9e9c-3191bf6940a9" providerId="ADAL" clId="{4CF1AF79-41B6-49ED-8387-A2EFD069B85B}" dt="2026-09-18T11:21:43.622" v="2240" actId="20577"/>
          <ac:spMkLst>
            <pc:docMk/>
            <pc:sldMk cId="2328254428" sldId="363"/>
            <ac:spMk id="3" creationId="{0BD02E0D-88C3-FF88-19B2-373B1FE9C4AB}"/>
          </ac:spMkLst>
        </pc:spChg>
        <pc:picChg chg="add del mod">
          <ac:chgData name="Helen A Griffiths" userId="970ac652-efaf-451a-9e9c-3191bf6940a9" providerId="ADAL" clId="{4CF1AF79-41B6-49ED-8387-A2EFD069B85B}" dt="2026-09-18T11:25:32.865" v="2354" actId="478"/>
          <ac:picMkLst>
            <pc:docMk/>
            <pc:sldMk cId="2328254428" sldId="363"/>
            <ac:picMk id="5" creationId="{6E20BD59-8015-5690-BDEA-876B613D655F}"/>
          </ac:picMkLst>
        </pc:picChg>
        <pc:picChg chg="add mod">
          <ac:chgData name="Helen A Griffiths" userId="970ac652-efaf-451a-9e9c-3191bf6940a9" providerId="ADAL" clId="{4CF1AF79-41B6-49ED-8387-A2EFD069B85B}" dt="2026-09-18T11:25:40.404" v="2357" actId="14100"/>
          <ac:picMkLst>
            <pc:docMk/>
            <pc:sldMk cId="2328254428" sldId="363"/>
            <ac:picMk id="7" creationId="{9D282E31-3B4B-91B5-472D-FD9A259BB9F6}"/>
          </ac:picMkLst>
        </pc:picChg>
      </pc:sldChg>
      <pc:sldChg chg="modSp new del mod">
        <pc:chgData name="Helen A Griffiths" userId="970ac652-efaf-451a-9e9c-3191bf6940a9" providerId="ADAL" clId="{4CF1AF79-41B6-49ED-8387-A2EFD069B85B}" dt="2026-09-18T11:12:38.671" v="1939" actId="47"/>
        <pc:sldMkLst>
          <pc:docMk/>
          <pc:sldMk cId="642224756" sldId="364"/>
        </pc:sldMkLst>
        <pc:spChg chg="mod">
          <ac:chgData name="Helen A Griffiths" userId="970ac652-efaf-451a-9e9c-3191bf6940a9" providerId="ADAL" clId="{4CF1AF79-41B6-49ED-8387-A2EFD069B85B}" dt="2026-09-17T12:17:04.181" v="583" actId="20577"/>
          <ac:spMkLst>
            <pc:docMk/>
            <pc:sldMk cId="642224756" sldId="364"/>
            <ac:spMk id="2" creationId="{1A715A93-6057-3935-9C68-5B570D0219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47D0B7E-DD61-4EED-8BE5-6BDDE30CCB73}" type="datetimeFigureOut">
              <a:rPr lang="en-GB" smtClean="0"/>
              <a:t>18/09/2026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1495EB1-0019-4204-B7D5-3D3080F34262}" type="slidenum">
              <a:rPr lang="en-GB" smtClean="0"/>
              <a:t>‹#›</a:t>
            </a:fld>
            <a:endParaRPr lang="en-GB"/>
          </a:p>
        </p:txBody>
      </p:sp>
    </p:spTree>
    <p:extLst>
      <p:ext uri="{BB962C8B-B14F-4D97-AF65-F5344CB8AC3E}">
        <p14:creationId xmlns:p14="http://schemas.microsoft.com/office/powerpoint/2010/main" val="67014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kennedyinsights.com/thinking/deficit-vs-strengths-focus-growth/"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a:t>
            </a:fld>
            <a:endParaRPr lang="en-GB"/>
          </a:p>
        </p:txBody>
      </p:sp>
    </p:spTree>
    <p:extLst>
      <p:ext uri="{BB962C8B-B14F-4D97-AF65-F5344CB8AC3E}">
        <p14:creationId xmlns:p14="http://schemas.microsoft.com/office/powerpoint/2010/main" val="1471081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4</a:t>
            </a:fld>
            <a:endParaRPr lang="en-GB"/>
          </a:p>
        </p:txBody>
      </p:sp>
    </p:spTree>
    <p:extLst>
      <p:ext uri="{BB962C8B-B14F-4D97-AF65-F5344CB8AC3E}">
        <p14:creationId xmlns:p14="http://schemas.microsoft.com/office/powerpoint/2010/main" val="315295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Deficit vs. Strengths Focus: Which One Drives Real Growth?</a:t>
            </a:r>
            <a:endParaRPr lang="en-GB" dirty="0"/>
          </a:p>
        </p:txBody>
      </p:sp>
      <p:sp>
        <p:nvSpPr>
          <p:cNvPr id="4" name="Slide Number Placeholder 3"/>
          <p:cNvSpPr>
            <a:spLocks noGrp="1"/>
          </p:cNvSpPr>
          <p:nvPr>
            <p:ph type="sldNum" sz="quarter" idx="5"/>
          </p:nvPr>
        </p:nvSpPr>
        <p:spPr/>
        <p:txBody>
          <a:bodyPr/>
          <a:lstStyle/>
          <a:p>
            <a:fld id="{11495EB1-0019-4204-B7D5-3D3080F34262}" type="slidenum">
              <a:rPr lang="en-GB" smtClean="0"/>
              <a:t>6</a:t>
            </a:fld>
            <a:endParaRPr lang="en-GB"/>
          </a:p>
        </p:txBody>
      </p:sp>
    </p:spTree>
    <p:extLst>
      <p:ext uri="{BB962C8B-B14F-4D97-AF65-F5344CB8AC3E}">
        <p14:creationId xmlns:p14="http://schemas.microsoft.com/office/powerpoint/2010/main" val="34731864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GB"/>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330EA680-D336-4FF7-8B7A-9848BB0A1C32}" type="slidenum">
              <a:rPr lang="en-GB" smtClean="0"/>
              <a:t>‹#›</a:t>
            </a:fld>
            <a:endParaRPr lang="en-GB"/>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endParaRPr lang="en-US" dirty="0"/>
          </a:p>
        </p:txBody>
      </p:sp>
    </p:spTree>
    <p:extLst>
      <p:ext uri="{BB962C8B-B14F-4D97-AF65-F5344CB8AC3E}">
        <p14:creationId xmlns:p14="http://schemas.microsoft.com/office/powerpoint/2010/main" val="3856851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GB"/>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330EA680-D336-4FF7-8B7A-9848BB0A1C32}"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777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endParaRPr lang="en-US" dirty="0"/>
          </a:p>
        </p:txBody>
      </p:sp>
    </p:spTree>
    <p:extLst>
      <p:ext uri="{BB962C8B-B14F-4D97-AF65-F5344CB8AC3E}">
        <p14:creationId xmlns:p14="http://schemas.microsoft.com/office/powerpoint/2010/main" val="3186659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36706752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97512017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79605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330EA680-D336-4FF7-8B7A-9848BB0A1C32}"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43538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endParaRPr lang="en-US" dirty="0"/>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endParaRPr lang="en-GB"/>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fld id="{846CE7D5-CF57-46EF-B807-FDD0502418D4}" type="datetimeFigureOut">
              <a:rPr lang="en-GB" smtClean="0"/>
              <a:t>18/09/2026</a:t>
            </a:fld>
            <a:endParaRPr lang="en-GB"/>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330EA680-D336-4FF7-8B7A-9848BB0A1C32}" type="slidenum">
              <a:rPr lang="en-GB" smtClean="0"/>
              <a:t>‹#›</a:t>
            </a:fld>
            <a:endParaRPr lang="en-GB"/>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5855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endParaRPr lang="en-GB"/>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fld id="{846CE7D5-CF57-46EF-B807-FDD0502418D4}" type="datetimeFigureOut">
              <a:rPr lang="en-GB" smtClean="0"/>
              <a:t>18/09/2026</a:t>
            </a:fld>
            <a:endParaRPr lang="en-GB"/>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330EA680-D336-4FF7-8B7A-9848BB0A1C32}" type="slidenum">
              <a:rPr lang="en-GB" smtClean="0"/>
              <a:t>‹#›</a:t>
            </a:fld>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799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880499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endParaRPr lang="en-GB"/>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fld id="{846CE7D5-CF57-46EF-B807-FDD0502418D4}" type="datetimeFigureOut">
              <a:rPr lang="en-GB" smtClean="0"/>
              <a:t>18/09/2026</a:t>
            </a:fld>
            <a:endParaRPr lang="en-GB"/>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174650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endParaRPr lang="en-GB"/>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fld id="{846CE7D5-CF57-46EF-B807-FDD0502418D4}" type="datetimeFigureOut">
              <a:rPr lang="en-GB" smtClean="0"/>
              <a:t>18/09/2026</a:t>
            </a:fld>
            <a:endParaRPr lang="en-GB"/>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9962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endParaRPr lang="en-US" dirty="0"/>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endParaRPr lang="en-GB"/>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206594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GB"/>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2778266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endParaRPr lang="en-US" dirty="0"/>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endParaRPr lang="en-GB"/>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12946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endParaRPr lang="en-GB"/>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fld id="{846CE7D5-CF57-46EF-B807-FDD0502418D4}" type="datetimeFigureOut">
              <a:rPr lang="en-GB" smtClean="0"/>
              <a:t>18/09/2026</a:t>
            </a:fld>
            <a:endParaRPr lang="en-GB"/>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3872735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endParaRPr lang="en-US" dirty="0"/>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endParaRPr lang="en-GB"/>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2713762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endParaRPr lang="en-GB"/>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fld id="{846CE7D5-CF57-46EF-B807-FDD0502418D4}" type="datetimeFigureOut">
              <a:rPr lang="en-GB" smtClean="0"/>
              <a:t>18/09/2026</a:t>
            </a:fld>
            <a:endParaRPr lang="en-GB"/>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325177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305219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endParaRPr lang="en-GB"/>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fld id="{846CE7D5-CF57-46EF-B807-FDD0502418D4}" type="datetimeFigureOut">
              <a:rPr lang="en-GB" smtClean="0"/>
              <a:t>18/09/2026</a:t>
            </a:fld>
            <a:endParaRPr lang="en-GB"/>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330EA680-D336-4FF7-8B7A-9848BB0A1C32}"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23886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330EA680-D336-4FF7-8B7A-9848BB0A1C32}" type="slidenum">
              <a:rPr lang="en-GB" smtClean="0"/>
              <a:t>‹#›</a:t>
            </a:fld>
            <a:endParaRPr lang="en-GB"/>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endParaRPr lang="en-GB"/>
          </a:p>
        </p:txBody>
      </p:sp>
    </p:spTree>
    <p:extLst>
      <p:ext uri="{BB962C8B-B14F-4D97-AF65-F5344CB8AC3E}">
        <p14:creationId xmlns:p14="http://schemas.microsoft.com/office/powerpoint/2010/main" val="37787683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endParaRPr lang="en-GB"/>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32056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endParaRPr lang="en-GB"/>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pPr lvl="0"/>
            <a:r>
              <a:rPr lang="en-US"/>
              <a:t>Click to edit Master text styles</a:t>
            </a:r>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pPr lvl="0"/>
            <a:r>
              <a:rPr lang="en-US"/>
              <a:t>Click to edit Master text styles</a:t>
            </a:r>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97697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969770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endParaRPr lang="en-GB"/>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fld id="{846CE7D5-CF57-46EF-B807-FDD0502418D4}" type="datetimeFigureOut">
              <a:rPr lang="en-GB" smtClean="0"/>
              <a:t>18/09/2026</a:t>
            </a:fld>
            <a:endParaRPr lang="en-GB"/>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37933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endParaRPr lang="en-GB"/>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fld id="{846CE7D5-CF57-46EF-B807-FDD0502418D4}" type="datetimeFigureOut">
              <a:rPr lang="en-GB" smtClean="0"/>
              <a:t>18/09/2026</a:t>
            </a:fld>
            <a:endParaRPr lang="en-GB"/>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95442218"/>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endParaRPr lang="en-US" dirty="0"/>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endParaRPr lang="en-GB"/>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fld id="{846CE7D5-CF57-46EF-B807-FDD0502418D4}" type="datetimeFigureOut">
              <a:rPr lang="en-GB" smtClean="0"/>
              <a:t>18/09/2026</a:t>
            </a:fld>
            <a:endParaRPr lang="en-GB"/>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330EA680-D336-4FF7-8B7A-9848BB0A1C32}" type="slidenum">
              <a:rPr lang="en-GB" smtClean="0"/>
              <a:t>‹#›</a:t>
            </a:fld>
            <a:endParaRPr lang="en-GB"/>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1787626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12730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66008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4979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alpha val="11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fld id="{846CE7D5-CF57-46EF-B807-FDD0502418D4}" type="datetimeFigureOut">
              <a:rPr lang="en-GB" smtClean="0"/>
              <a:t>18/09/2026</a:t>
            </a:fld>
            <a:endParaRPr lang="en-GB"/>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330EA680-D336-4FF7-8B7A-9848BB0A1C32}" type="slidenum">
              <a:rPr lang="en-GB" smtClean="0"/>
              <a:t>‹#›</a:t>
            </a:fld>
            <a:endParaRPr lang="en-GB"/>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7823208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 id="2147483733" r:id="rId25"/>
    <p:sldLayoutId id="2147483734" r:id="rId26"/>
    <p:sldLayoutId id="2147483735" r:id="rId27"/>
    <p:sldLayoutId id="2147483736" r:id="rId28"/>
    <p:sldLayoutId id="2147483737" r:id="rId29"/>
    <p:sldLayoutId id="2147483738" r:id="rId30"/>
  </p:sldLayoutIdLst>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8.xml"/><Relationship Id="rId6" Type="http://schemas.openxmlformats.org/officeDocument/2006/relationships/hyperlink" Target="https://cpi.care/needs-assessment" TargetMode="External"/><Relationship Id="rId5" Type="http://schemas.openxmlformats.org/officeDocument/2006/relationships/image" Target="../media/image9.png"/><Relationship Id="rId4" Type="http://schemas.openxmlformats.org/officeDocument/2006/relationships/hyperlink" Target="https://onecommunityglobal.org/true-community/"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otacke/10003586804/" TargetMode="External"/><Relationship Id="rId2" Type="http://schemas.openxmlformats.org/officeDocument/2006/relationships/image" Target="../media/image10.jp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hyperlink" Target="https://stock.adobe.com/images/two-map-points-and-path-from-one-to-other-we-have-moved-pictogram-navigation-flat-vector-icon/527970485" TargetMode="External"/><Relationship Id="rId2" Type="http://schemas.openxmlformats.org/officeDocument/2006/relationships/image" Target="../media/image11.jpg"/><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hyperlink" Target="https://clipart-library.com/clipart/questions-cliparts-20.htm" TargetMode="External"/><Relationship Id="rId2" Type="http://schemas.openxmlformats.org/officeDocument/2006/relationships/image" Target="../media/image12.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hyperlink" Target="https://www.kennedyinsights.com/thinking/deficit-vs-strengths-focus-growth/" TargetMode="External"/><Relationship Id="rId7" Type="http://schemas.openxmlformats.org/officeDocument/2006/relationships/hyperlink" Target="https://freesvg.org/learning-from-a-whiteboard-vector-image"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image" Target="../media/image14.png"/><Relationship Id="rId5" Type="http://schemas.openxmlformats.org/officeDocument/2006/relationships/hyperlink" Target="https://www.vecteezy.com/free-vector/reading-icon" TargetMode="Externa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hyperlink" Target="https://www.vecteezy.com/vector-art/546202-pie-chart-vector-icon" TargetMode="External"/><Relationship Id="rId2" Type="http://schemas.openxmlformats.org/officeDocument/2006/relationships/image" Target="../media/image15.jpe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natcen.ac.uk/organisations/office-national-statistics-ons" TargetMode="External"/><Relationship Id="rId7" Type="http://schemas.openxmlformats.org/officeDocument/2006/relationships/hyperlink" Target="https://allvectorlogo.com/llywodraeth-cymru-welsh-government-logo/" TargetMode="External"/><Relationship Id="rId2" Type="http://schemas.openxmlformats.org/officeDocument/2006/relationships/image" Target="../media/image16.png"/><Relationship Id="rId1" Type="http://schemas.openxmlformats.org/officeDocument/2006/relationships/slideLayout" Target="../slideLayouts/slideLayout29.xml"/><Relationship Id="rId6" Type="http://schemas.openxmlformats.org/officeDocument/2006/relationships/image" Target="../media/image18.png"/><Relationship Id="rId5" Type="http://schemas.openxmlformats.org/officeDocument/2006/relationships/hyperlink" Target="https://www.smartsouthend.org/pages/public_data" TargetMode="External"/><Relationship Id="rId4" Type="http://schemas.openxmlformats.org/officeDocument/2006/relationships/image" Target="../media/image17.png"/><Relationship Id="rId9" Type="http://schemas.openxmlformats.org/officeDocument/2006/relationships/hyperlink" Target="https://ocsi.uk/2023/08/23/differences-in-deprivation-measur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lipart-library.com/jpeg-cliparts.html" TargetMode="External"/><Relationship Id="rId2" Type="http://schemas.openxmlformats.org/officeDocument/2006/relationships/image" Target="../media/image20.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nl/vectors/cirkeldiagram-diagram-statistieken-149726/" TargetMode="External"/><Relationship Id="rId2" Type="http://schemas.openxmlformats.org/officeDocument/2006/relationships/image" Target="../media/image21.png"/><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hyperlink" Target="https://www.rawpixel.com/search/man%20community" TargetMode="External"/><Relationship Id="rId2" Type="http://schemas.openxmlformats.org/officeDocument/2006/relationships/image" Target="../media/image22.jp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hyperlink" Target="https://fity.club/lists/suggestions/crossed-fork-and-knife-clipart/" TargetMode="External"/><Relationship Id="rId2" Type="http://schemas.openxmlformats.org/officeDocument/2006/relationships/image" Target="../media/image23.jp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11129" y="2739148"/>
            <a:ext cx="9062280" cy="1515533"/>
          </a:xfrm>
        </p:spPr>
        <p:txBody>
          <a:bodyPr/>
          <a:lstStyle/>
          <a:p>
            <a:r>
              <a:rPr lang="en-GB" sz="4000" dirty="0" err="1"/>
              <a:t>Proffilio</a:t>
            </a:r>
            <a:r>
              <a:rPr lang="en-GB" sz="4000" dirty="0"/>
              <a:t> </a:t>
            </a:r>
            <a:r>
              <a:rPr lang="en-GB" sz="4000" dirty="0" err="1"/>
              <a:t>Cymunedol</a:t>
            </a:r>
            <a:r>
              <a:rPr lang="en-GB" sz="4000" dirty="0"/>
              <a:t> a Dadansoddi </a:t>
            </a:r>
            <a:r>
              <a:rPr lang="en-GB" sz="4000" dirty="0" err="1"/>
              <a:t>Anghenion</a:t>
            </a:r>
            <a:br>
              <a:rPr lang="en-GB" sz="4000" dirty="0"/>
            </a:br>
            <a:br>
              <a:rPr lang="en-GB" sz="4000" dirty="0"/>
            </a:br>
            <a:r>
              <a:rPr lang="en-GB" sz="4000" dirty="0"/>
              <a:t>Community Profiling and Needs Analysis</a:t>
            </a:r>
            <a:br>
              <a:rPr lang="en-GB" sz="4000" dirty="0"/>
            </a:br>
            <a:r>
              <a:rPr lang="en-GB" sz="4000" dirty="0"/>
              <a:t> </a:t>
            </a:r>
            <a:br>
              <a:rPr lang="en-GB" sz="4000" dirty="0"/>
            </a:br>
            <a:r>
              <a:rPr lang="en-GB" sz="4000" dirty="0"/>
              <a:t>Rhan 1 / Part 1</a:t>
            </a:r>
          </a:p>
        </p:txBody>
      </p:sp>
      <p:sp>
        <p:nvSpPr>
          <p:cNvPr id="3" name="Subtitle 2"/>
          <p:cNvSpPr>
            <a:spLocks noGrp="1"/>
          </p:cNvSpPr>
          <p:nvPr>
            <p:ph type="subTitle" idx="1"/>
          </p:nvPr>
        </p:nvSpPr>
        <p:spPr>
          <a:xfrm>
            <a:off x="3235737" y="4558745"/>
            <a:ext cx="6815669" cy="1320802"/>
          </a:xfrm>
        </p:spPr>
        <p:txBody>
          <a:bodyPr/>
          <a:lstStyle/>
          <a:p>
            <a:r>
              <a:rPr lang="en-GB" dirty="0"/>
              <a:t>ECES5017C</a:t>
            </a:r>
          </a:p>
        </p:txBody>
      </p:sp>
      <p:pic>
        <p:nvPicPr>
          <p:cNvPr id="5" name="Picture 4">
            <a:extLst>
              <a:ext uri="{FF2B5EF4-FFF2-40B4-BE49-F238E27FC236}">
                <a16:creationId xmlns:a16="http://schemas.microsoft.com/office/drawing/2014/main" id="{808581D2-7ADB-867F-EF39-6A28FAAA04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18591" y="3976006"/>
            <a:ext cx="2546790" cy="1989680"/>
          </a:xfrm>
          <a:prstGeom prst="rect">
            <a:avLst/>
          </a:prstGeom>
        </p:spPr>
      </p:pic>
      <p:pic>
        <p:nvPicPr>
          <p:cNvPr id="8" name="Picture 7">
            <a:extLst>
              <a:ext uri="{FF2B5EF4-FFF2-40B4-BE49-F238E27FC236}">
                <a16:creationId xmlns:a16="http://schemas.microsoft.com/office/drawing/2014/main" id="{1EA63EAD-8D80-FA53-25A4-EB664907769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662533" y="4081819"/>
            <a:ext cx="2363276" cy="2274653"/>
          </a:xfrm>
          <a:prstGeom prst="rect">
            <a:avLst/>
          </a:prstGeom>
        </p:spPr>
      </p:pic>
    </p:spTree>
    <p:extLst>
      <p:ext uri="{BB962C8B-B14F-4D97-AF65-F5344CB8AC3E}">
        <p14:creationId xmlns:p14="http://schemas.microsoft.com/office/powerpoint/2010/main" val="1266705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4D45-6799-46F3-B5F8-D943CD2B0362}"/>
              </a:ext>
            </a:extLst>
          </p:cNvPr>
          <p:cNvSpPr>
            <a:spLocks noGrp="1"/>
          </p:cNvSpPr>
          <p:nvPr>
            <p:ph type="title"/>
          </p:nvPr>
        </p:nvSpPr>
        <p:spPr>
          <a:xfrm>
            <a:off x="952107" y="954756"/>
            <a:ext cx="10421287" cy="4946003"/>
          </a:xfrm>
        </p:spPr>
        <p:txBody>
          <a:bodyPr>
            <a:normAutofit/>
          </a:bodyPr>
          <a:lstStyle/>
          <a:p>
            <a:r>
              <a:rPr lang="en-GB" sz="3600" dirty="0" err="1"/>
              <a:t>Tasg</a:t>
            </a:r>
            <a:r>
              <a:rPr lang="en-GB" sz="3600" dirty="0"/>
              <a:t> </a:t>
            </a:r>
            <a:r>
              <a:rPr lang="en-GB" sz="3600" dirty="0" err="1"/>
              <a:t>meddwl</a:t>
            </a:r>
            <a:r>
              <a:rPr lang="en-GB" sz="3600" dirty="0"/>
              <a:t>, </a:t>
            </a:r>
            <a:r>
              <a:rPr lang="en-GB" sz="3600" dirty="0" err="1"/>
              <a:t>paru</a:t>
            </a:r>
            <a:r>
              <a:rPr lang="en-GB" sz="3600" dirty="0"/>
              <a:t>, </a:t>
            </a:r>
            <a:r>
              <a:rPr lang="en-GB" sz="3600" dirty="0" err="1"/>
              <a:t>rhannu</a:t>
            </a:r>
            <a:br>
              <a:rPr lang="en-GB" sz="3600" dirty="0"/>
            </a:br>
            <a:r>
              <a:rPr lang="en-GB" sz="3600" dirty="0"/>
              <a:t>						Think, pair, share task</a:t>
            </a:r>
          </a:p>
        </p:txBody>
      </p:sp>
      <p:sp>
        <p:nvSpPr>
          <p:cNvPr id="3" name="Content Placeholder 2">
            <a:extLst>
              <a:ext uri="{FF2B5EF4-FFF2-40B4-BE49-F238E27FC236}">
                <a16:creationId xmlns:a16="http://schemas.microsoft.com/office/drawing/2014/main" id="{D8981221-AF89-4849-A5D9-41B8419105D2}"/>
              </a:ext>
            </a:extLst>
          </p:cNvPr>
          <p:cNvSpPr>
            <a:spLocks noGrp="1"/>
          </p:cNvSpPr>
          <p:nvPr>
            <p:ph idx="1"/>
          </p:nvPr>
        </p:nvSpPr>
        <p:spPr>
          <a:xfrm>
            <a:off x="5962569" y="4013795"/>
            <a:ext cx="5953630" cy="1886964"/>
          </a:xfrm>
        </p:spPr>
        <p:txBody>
          <a:bodyPr anchor="ctr">
            <a:normAutofit/>
          </a:bodyPr>
          <a:lstStyle/>
          <a:p>
            <a:r>
              <a:rPr lang="en-GB" dirty="0">
                <a:solidFill>
                  <a:srgbClr val="212121"/>
                </a:solidFill>
              </a:rPr>
              <a:t>What factors help communities engage effectively?</a:t>
            </a:r>
          </a:p>
          <a:p>
            <a:r>
              <a:rPr lang="en-GB" dirty="0">
                <a:solidFill>
                  <a:srgbClr val="212121"/>
                </a:solidFill>
              </a:rPr>
              <a:t>Why is participation important?</a:t>
            </a:r>
          </a:p>
          <a:p>
            <a:r>
              <a:rPr lang="en-GB" dirty="0">
                <a:solidFill>
                  <a:srgbClr val="212121"/>
                </a:solidFill>
              </a:rPr>
              <a:t>What can happen when professionals make assumptions about communities?</a:t>
            </a:r>
          </a:p>
          <a:p>
            <a:endParaRPr lang="en-GB" dirty="0">
              <a:solidFill>
                <a:srgbClr val="212121"/>
              </a:solidFill>
            </a:endParaRPr>
          </a:p>
        </p:txBody>
      </p:sp>
      <p:sp>
        <p:nvSpPr>
          <p:cNvPr id="4" name="Content Placeholder 2">
            <a:extLst>
              <a:ext uri="{FF2B5EF4-FFF2-40B4-BE49-F238E27FC236}">
                <a16:creationId xmlns:a16="http://schemas.microsoft.com/office/drawing/2014/main" id="{B3CC1E95-C0AF-9F6D-AD67-46166B538014}"/>
              </a:ext>
            </a:extLst>
          </p:cNvPr>
          <p:cNvSpPr txBox="1">
            <a:spLocks/>
          </p:cNvSpPr>
          <p:nvPr/>
        </p:nvSpPr>
        <p:spPr>
          <a:xfrm>
            <a:off x="482795" y="622300"/>
            <a:ext cx="5953630" cy="540596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212121"/>
                </a:solidFill>
              </a:rPr>
              <a:t>Pa </a:t>
            </a:r>
            <a:r>
              <a:rPr lang="en-GB" dirty="0" err="1">
                <a:solidFill>
                  <a:srgbClr val="212121"/>
                </a:solidFill>
              </a:rPr>
              <a:t>ffactorau</a:t>
            </a:r>
            <a:r>
              <a:rPr lang="en-GB" dirty="0">
                <a:solidFill>
                  <a:srgbClr val="212121"/>
                </a:solidFill>
              </a:rPr>
              <a:t> sy'n </a:t>
            </a:r>
            <a:r>
              <a:rPr lang="en-GB" dirty="0" err="1">
                <a:solidFill>
                  <a:srgbClr val="212121"/>
                </a:solidFill>
              </a:rPr>
              <a:t>helpu</a:t>
            </a:r>
            <a:r>
              <a:rPr lang="en-GB" dirty="0">
                <a:solidFill>
                  <a:srgbClr val="212121"/>
                </a:solidFill>
              </a:rPr>
              <a:t> </a:t>
            </a:r>
            <a:r>
              <a:rPr lang="en-GB" dirty="0" err="1">
                <a:solidFill>
                  <a:srgbClr val="212121"/>
                </a:solidFill>
              </a:rPr>
              <a:t>cymunedau</a:t>
            </a:r>
            <a:r>
              <a:rPr lang="en-GB" dirty="0">
                <a:solidFill>
                  <a:srgbClr val="212121"/>
                </a:solidFill>
              </a:rPr>
              <a:t> </a:t>
            </a:r>
            <a:r>
              <a:rPr lang="en-GB" dirty="0" err="1">
                <a:solidFill>
                  <a:srgbClr val="212121"/>
                </a:solidFill>
              </a:rPr>
              <a:t>i</a:t>
            </a:r>
            <a:r>
              <a:rPr lang="en-GB" dirty="0">
                <a:solidFill>
                  <a:srgbClr val="212121"/>
                </a:solidFill>
              </a:rPr>
              <a:t> </a:t>
            </a:r>
            <a:r>
              <a:rPr lang="en-GB" dirty="0" err="1">
                <a:solidFill>
                  <a:srgbClr val="212121"/>
                </a:solidFill>
              </a:rPr>
              <a:t>ymgysylltu'n</a:t>
            </a:r>
            <a:r>
              <a:rPr lang="en-GB" dirty="0">
                <a:solidFill>
                  <a:srgbClr val="212121"/>
                </a:solidFill>
              </a:rPr>
              <a:t> </a:t>
            </a:r>
            <a:r>
              <a:rPr lang="en-GB" dirty="0" err="1">
                <a:solidFill>
                  <a:srgbClr val="212121"/>
                </a:solidFill>
              </a:rPr>
              <a:t>effeithiol</a:t>
            </a:r>
            <a:r>
              <a:rPr lang="en-GB" dirty="0">
                <a:solidFill>
                  <a:srgbClr val="212121"/>
                </a:solidFill>
              </a:rPr>
              <a:t>? 
Pam </a:t>
            </a:r>
            <a:r>
              <a:rPr lang="en-GB" dirty="0" err="1">
                <a:solidFill>
                  <a:srgbClr val="212121"/>
                </a:solidFill>
              </a:rPr>
              <a:t>mae</a:t>
            </a:r>
            <a:r>
              <a:rPr lang="en-GB" dirty="0">
                <a:solidFill>
                  <a:srgbClr val="212121"/>
                </a:solidFill>
              </a:rPr>
              <a:t> </a:t>
            </a:r>
            <a:r>
              <a:rPr lang="en-GB" dirty="0" err="1">
                <a:solidFill>
                  <a:srgbClr val="212121"/>
                </a:solidFill>
              </a:rPr>
              <a:t>cyfranogiad</a:t>
            </a:r>
            <a:r>
              <a:rPr lang="en-GB" dirty="0">
                <a:solidFill>
                  <a:srgbClr val="212121"/>
                </a:solidFill>
              </a:rPr>
              <a:t> </a:t>
            </a:r>
            <a:r>
              <a:rPr lang="en-GB" dirty="0" err="1">
                <a:solidFill>
                  <a:srgbClr val="212121"/>
                </a:solidFill>
              </a:rPr>
              <a:t>yn</a:t>
            </a:r>
            <a:r>
              <a:rPr lang="en-GB" dirty="0">
                <a:solidFill>
                  <a:srgbClr val="212121"/>
                </a:solidFill>
              </a:rPr>
              <a:t> bwysig? 
Beth all </a:t>
            </a:r>
            <a:r>
              <a:rPr lang="en-GB" dirty="0" err="1">
                <a:solidFill>
                  <a:srgbClr val="212121"/>
                </a:solidFill>
              </a:rPr>
              <a:t>ddigwydd</a:t>
            </a:r>
            <a:r>
              <a:rPr lang="en-GB" dirty="0">
                <a:solidFill>
                  <a:srgbClr val="212121"/>
                </a:solidFill>
              </a:rPr>
              <a:t> pan fydd </a:t>
            </a:r>
            <a:r>
              <a:rPr lang="en-GB" dirty="0" err="1">
                <a:solidFill>
                  <a:srgbClr val="212121"/>
                </a:solidFill>
              </a:rPr>
              <a:t>gweithwyr</a:t>
            </a:r>
            <a:r>
              <a:rPr lang="en-GB" dirty="0">
                <a:solidFill>
                  <a:srgbClr val="212121"/>
                </a:solidFill>
              </a:rPr>
              <a:t> </a:t>
            </a:r>
            <a:r>
              <a:rPr lang="en-GB" dirty="0" err="1">
                <a:solidFill>
                  <a:srgbClr val="212121"/>
                </a:solidFill>
              </a:rPr>
              <a:t>proffesiynol</a:t>
            </a:r>
            <a:r>
              <a:rPr lang="en-GB" dirty="0">
                <a:solidFill>
                  <a:srgbClr val="212121"/>
                </a:solidFill>
              </a:rPr>
              <a:t> </a:t>
            </a:r>
            <a:r>
              <a:rPr lang="en-GB" dirty="0" err="1">
                <a:solidFill>
                  <a:srgbClr val="212121"/>
                </a:solidFill>
              </a:rPr>
              <a:t>yn</a:t>
            </a:r>
            <a:r>
              <a:rPr lang="en-GB" dirty="0">
                <a:solidFill>
                  <a:srgbClr val="212121"/>
                </a:solidFill>
              </a:rPr>
              <a:t> </a:t>
            </a:r>
            <a:r>
              <a:rPr lang="en-GB" dirty="0" err="1">
                <a:solidFill>
                  <a:srgbClr val="212121"/>
                </a:solidFill>
              </a:rPr>
              <a:t>gwneud</a:t>
            </a:r>
            <a:r>
              <a:rPr lang="en-GB" dirty="0">
                <a:solidFill>
                  <a:srgbClr val="212121"/>
                </a:solidFill>
              </a:rPr>
              <a:t> </a:t>
            </a:r>
            <a:r>
              <a:rPr lang="en-GB" dirty="0" err="1">
                <a:solidFill>
                  <a:srgbClr val="212121"/>
                </a:solidFill>
              </a:rPr>
              <a:t>rhagdybiaethau</a:t>
            </a:r>
            <a:r>
              <a:rPr lang="en-GB" dirty="0">
                <a:solidFill>
                  <a:srgbClr val="212121"/>
                </a:solidFill>
              </a:rPr>
              <a:t> am </a:t>
            </a:r>
            <a:r>
              <a:rPr lang="en-GB" dirty="0" err="1">
                <a:solidFill>
                  <a:srgbClr val="212121"/>
                </a:solidFill>
              </a:rPr>
              <a:t>gymunedau</a:t>
            </a:r>
            <a:r>
              <a:rPr lang="en-GB" dirty="0">
                <a:solidFill>
                  <a:srgbClr val="212121"/>
                </a:solidFill>
              </a:rPr>
              <a:t>?</a:t>
            </a:r>
          </a:p>
        </p:txBody>
      </p:sp>
      <p:pic>
        <p:nvPicPr>
          <p:cNvPr id="6" name="Picture 5">
            <a:extLst>
              <a:ext uri="{FF2B5EF4-FFF2-40B4-BE49-F238E27FC236}">
                <a16:creationId xmlns:a16="http://schemas.microsoft.com/office/drawing/2014/main" id="{AFA52D17-88E2-8492-AE7C-BD21E98033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88143" y="4184846"/>
            <a:ext cx="2897366" cy="1809153"/>
          </a:xfrm>
          <a:prstGeom prst="rect">
            <a:avLst/>
          </a:prstGeom>
        </p:spPr>
      </p:pic>
    </p:spTree>
    <p:extLst>
      <p:ext uri="{BB962C8B-B14F-4D97-AF65-F5344CB8AC3E}">
        <p14:creationId xmlns:p14="http://schemas.microsoft.com/office/powerpoint/2010/main" val="780064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20103" y="509233"/>
            <a:ext cx="11108531" cy="946119"/>
          </a:xfrm>
        </p:spPr>
        <p:txBody>
          <a:bodyPr vert="horz" lIns="91440" tIns="45720" rIns="91440" bIns="45720" rtlCol="0" anchor="ctr">
            <a:noAutofit/>
          </a:bodyPr>
          <a:lstStyle/>
          <a:p>
            <a:r>
              <a:rPr lang="en-US" sz="3200" dirty="0"/>
              <a:t>O </a:t>
            </a:r>
            <a:r>
              <a:rPr lang="en-US" sz="3200" dirty="0" err="1"/>
              <a:t>ymgysylltu</a:t>
            </a:r>
            <a:r>
              <a:rPr lang="en-US" sz="3200" dirty="0"/>
              <a:t> </a:t>
            </a:r>
            <a:r>
              <a:rPr lang="en-US" sz="3200" dirty="0" err="1"/>
              <a:t>â'r</a:t>
            </a:r>
            <a:r>
              <a:rPr lang="en-US" sz="3200" dirty="0"/>
              <a:t> </a:t>
            </a:r>
            <a:r>
              <a:rPr lang="en-US" sz="3200" dirty="0" err="1"/>
              <a:t>gymuned</a:t>
            </a:r>
            <a:r>
              <a:rPr lang="en-US" sz="3200" dirty="0"/>
              <a:t> </a:t>
            </a:r>
            <a:r>
              <a:rPr lang="en-US" sz="3200" dirty="0" err="1"/>
              <a:t>i</a:t>
            </a:r>
            <a:r>
              <a:rPr lang="en-US" sz="3200" dirty="0"/>
              <a:t> </a:t>
            </a:r>
            <a:r>
              <a:rPr lang="en-US" sz="3200" dirty="0" err="1"/>
              <a:t>ddealltwriaeth</a:t>
            </a:r>
            <a:r>
              <a:rPr lang="en-US" sz="3200" dirty="0"/>
              <a:t> </a:t>
            </a:r>
            <a:r>
              <a:rPr lang="en-US" sz="3200" dirty="0" err="1"/>
              <a:t>gymunedol</a:t>
            </a:r>
            <a:br>
              <a:rPr lang="en-US" sz="3200" dirty="0"/>
            </a:br>
            <a:br>
              <a:rPr lang="en-US" sz="3200" dirty="0"/>
            </a:br>
            <a:r>
              <a:rPr lang="en-US" sz="3200" dirty="0"/>
              <a:t>From community engagement to community understanding</a:t>
            </a:r>
          </a:p>
        </p:txBody>
      </p:sp>
      <p:sp>
        <p:nvSpPr>
          <p:cNvPr id="5" name="Text Placeholder 4"/>
          <p:cNvSpPr>
            <a:spLocks noGrp="1"/>
          </p:cNvSpPr>
          <p:nvPr>
            <p:ph type="body" idx="1"/>
          </p:nvPr>
        </p:nvSpPr>
        <p:spPr>
          <a:xfrm>
            <a:off x="940524" y="2272937"/>
            <a:ext cx="4763590" cy="3840615"/>
          </a:xfrm>
        </p:spPr>
        <p:txBody>
          <a:bodyPr vert="horz" lIns="91440" tIns="45720" rIns="91440" bIns="45720" rtlCol="0" anchor="t">
            <a:normAutofit lnSpcReduction="10000"/>
          </a:bodyPr>
          <a:lstStyle/>
          <a:p>
            <a:pPr algn="l"/>
            <a:r>
              <a:rPr lang="en-US" sz="1600" dirty="0"/>
              <a:t>Cyn </a:t>
            </a:r>
            <a:r>
              <a:rPr lang="en-US" sz="1600" dirty="0" err="1"/>
              <a:t>dylunio</a:t>
            </a:r>
            <a:r>
              <a:rPr lang="en-US" sz="1600" dirty="0"/>
              <a:t> </a:t>
            </a:r>
            <a:r>
              <a:rPr lang="en-US" sz="1600" dirty="0" err="1"/>
              <a:t>unrhyw</a:t>
            </a:r>
            <a:r>
              <a:rPr lang="en-US" sz="1600" dirty="0"/>
              <a:t> </a:t>
            </a:r>
            <a:r>
              <a:rPr lang="en-US" sz="1600" dirty="0" err="1"/>
              <a:t>ymyrraeth</a:t>
            </a:r>
            <a:r>
              <a:rPr lang="en-US" sz="1600" dirty="0"/>
              <a:t>, </a:t>
            </a:r>
            <a:r>
              <a:rPr lang="en-US" sz="1600" dirty="0" err="1"/>
              <a:t>rhaglen</a:t>
            </a:r>
            <a:r>
              <a:rPr lang="en-US" sz="1600" dirty="0"/>
              <a:t> neu </a:t>
            </a:r>
            <a:r>
              <a:rPr lang="en-US" sz="1600" dirty="0" err="1"/>
              <a:t>brosiect</a:t>
            </a:r>
            <a:r>
              <a:rPr lang="en-US" sz="1600" dirty="0"/>
              <a:t>, </a:t>
            </a:r>
            <a:r>
              <a:rPr lang="en-US" sz="1600" dirty="0" err="1"/>
              <a:t>mae</a:t>
            </a:r>
            <a:r>
              <a:rPr lang="en-US" sz="1600" dirty="0"/>
              <a:t> </a:t>
            </a:r>
            <a:r>
              <a:rPr lang="en-US" sz="1600" dirty="0" err="1"/>
              <a:t>angen</a:t>
            </a:r>
            <a:r>
              <a:rPr lang="en-US" sz="1600" dirty="0"/>
              <a:t> </a:t>
            </a:r>
            <a:r>
              <a:rPr lang="en-US" sz="1600" dirty="0" err="1"/>
              <a:t>i</a:t>
            </a:r>
            <a:r>
              <a:rPr lang="en-US" sz="1600" dirty="0"/>
              <a:t> </a:t>
            </a:r>
            <a:r>
              <a:rPr lang="en-US" sz="1600" dirty="0" err="1"/>
              <a:t>ni</a:t>
            </a:r>
            <a:r>
              <a:rPr lang="en-US" sz="1600" dirty="0"/>
              <a:t> </a:t>
            </a:r>
            <a:r>
              <a:rPr lang="en-US" sz="1600" dirty="0" err="1"/>
              <a:t>ofyn</a:t>
            </a:r>
            <a:r>
              <a:rPr lang="en-US" sz="1600" dirty="0"/>
              <a:t>: 
Sut </a:t>
            </a:r>
            <a:r>
              <a:rPr lang="en-US" sz="1600" dirty="0" err="1"/>
              <a:t>ydyn</a:t>
            </a:r>
            <a:r>
              <a:rPr lang="en-US" sz="1600" dirty="0"/>
              <a:t> </a:t>
            </a:r>
            <a:r>
              <a:rPr lang="en-US" sz="1600" dirty="0" err="1"/>
              <a:t>ni'n</a:t>
            </a:r>
            <a:r>
              <a:rPr lang="en-US" sz="1600" dirty="0"/>
              <a:t> </a:t>
            </a:r>
            <a:r>
              <a:rPr lang="en-US" sz="1600" dirty="0" err="1"/>
              <a:t>gwybod</a:t>
            </a:r>
            <a:r>
              <a:rPr lang="en-US" sz="1600" dirty="0"/>
              <a:t> </a:t>
            </a:r>
            <a:r>
              <a:rPr lang="en-US" sz="1600" dirty="0" err="1"/>
              <a:t>beth</a:t>
            </a:r>
            <a:r>
              <a:rPr lang="en-US" sz="1600" dirty="0"/>
              <a:t> </a:t>
            </a:r>
            <a:r>
              <a:rPr lang="en-US" sz="1600" dirty="0" err="1"/>
              <a:t>sydd</a:t>
            </a:r>
            <a:r>
              <a:rPr lang="en-US" sz="1600" dirty="0"/>
              <a:t> </a:t>
            </a:r>
            <a:r>
              <a:rPr lang="en-US" sz="1600" dirty="0" err="1"/>
              <a:t>ei</a:t>
            </a:r>
            <a:r>
              <a:rPr lang="en-US" sz="1600" dirty="0"/>
              <a:t> </a:t>
            </a:r>
            <a:r>
              <a:rPr lang="en-US" sz="1600" dirty="0" err="1"/>
              <a:t>angen</a:t>
            </a:r>
            <a:r>
              <a:rPr lang="en-US" sz="1600" dirty="0"/>
              <a:t> </a:t>
            </a:r>
            <a:r>
              <a:rPr lang="en-US" sz="1600" dirty="0" err="1"/>
              <a:t>ar</a:t>
            </a:r>
            <a:r>
              <a:rPr lang="en-US" sz="1600" dirty="0"/>
              <a:t> </a:t>
            </a:r>
            <a:r>
              <a:rPr lang="en-US" sz="1600" dirty="0" err="1"/>
              <a:t>gymuned</a:t>
            </a:r>
            <a:r>
              <a:rPr lang="en-US" sz="1600" dirty="0"/>
              <a:t>? 
Mae </a:t>
            </a:r>
            <a:r>
              <a:rPr lang="en-US" sz="1600" dirty="0" err="1"/>
              <a:t>ymgysylltu</a:t>
            </a:r>
            <a:r>
              <a:rPr lang="en-US" sz="1600" dirty="0"/>
              <a:t> </a:t>
            </a:r>
            <a:r>
              <a:rPr lang="en-US" sz="1600" dirty="0" err="1"/>
              <a:t>cymunedol</a:t>
            </a:r>
            <a:r>
              <a:rPr lang="en-US" sz="1600" dirty="0"/>
              <a:t> </a:t>
            </a:r>
            <a:r>
              <a:rPr lang="en-US" sz="1600" dirty="0" err="1"/>
              <a:t>effeithiol</a:t>
            </a:r>
            <a:r>
              <a:rPr lang="en-US" sz="1600" dirty="0"/>
              <a:t> </a:t>
            </a:r>
            <a:r>
              <a:rPr lang="en-US" sz="1600" dirty="0" err="1"/>
              <a:t>yn</a:t>
            </a:r>
            <a:r>
              <a:rPr lang="en-US" sz="1600" dirty="0"/>
              <a:t> </a:t>
            </a:r>
            <a:r>
              <a:rPr lang="en-US" sz="1600" dirty="0" err="1"/>
              <a:t>seiliedig</a:t>
            </a:r>
            <a:r>
              <a:rPr lang="en-US" sz="1600" dirty="0"/>
              <a:t> </a:t>
            </a:r>
            <a:r>
              <a:rPr lang="en-US" sz="1600" dirty="0" err="1"/>
              <a:t>ar</a:t>
            </a:r>
            <a:r>
              <a:rPr lang="en-US" sz="1600" dirty="0"/>
              <a:t>: 
</a:t>
            </a:r>
            <a:r>
              <a:rPr lang="en-US" sz="1600" dirty="0" err="1"/>
              <a:t>Tystiolaeth</a:t>
            </a:r>
            <a:r>
              <a:rPr lang="en-US" sz="1600" dirty="0"/>
              <a:t>
</a:t>
            </a:r>
            <a:r>
              <a:rPr lang="en-US" sz="1600" dirty="0" err="1"/>
              <a:t>Cyfranogiad</a:t>
            </a:r>
            <a:r>
              <a:rPr lang="en-US" sz="1600" dirty="0"/>
              <a:t>
</a:t>
            </a:r>
            <a:r>
              <a:rPr lang="en-US" sz="1600" dirty="0" err="1"/>
              <a:t>Gwybodaeth</a:t>
            </a:r>
            <a:r>
              <a:rPr lang="en-US" sz="1600" dirty="0"/>
              <a:t> </a:t>
            </a:r>
            <a:r>
              <a:rPr lang="en-US" sz="1600" dirty="0" err="1"/>
              <a:t>leol</a:t>
            </a:r>
            <a:r>
              <a:rPr lang="en-US" sz="1600" dirty="0"/>
              <a:t>
</a:t>
            </a:r>
            <a:r>
              <a:rPr lang="en-US" sz="1600" dirty="0" err="1"/>
              <a:t>Cryfderau</a:t>
            </a:r>
            <a:r>
              <a:rPr lang="en-US" sz="1600" dirty="0"/>
              <a:t> </a:t>
            </a:r>
            <a:r>
              <a:rPr lang="en-US" sz="1600" dirty="0" err="1"/>
              <a:t>cymunedol</a:t>
            </a:r>
            <a:endParaRPr lang="en-US" sz="1600" dirty="0"/>
          </a:p>
          <a:p>
            <a:pPr algn="l"/>
            <a:r>
              <a:rPr lang="en-US" sz="1600" dirty="0"/>
              <a:t>
</a:t>
            </a:r>
            <a:r>
              <a:rPr lang="en-US" sz="1600" dirty="0" err="1"/>
              <a:t>Nid</a:t>
            </a:r>
            <a:r>
              <a:rPr lang="en-US" sz="1600" dirty="0"/>
              <a:t> </a:t>
            </a:r>
            <a:r>
              <a:rPr lang="en-US" sz="1600" dirty="0" err="1"/>
              <a:t>rhagdybiaethau</a:t>
            </a:r>
            <a:r>
              <a:rPr lang="en-US" sz="1600" dirty="0"/>
              <a:t>. </a:t>
            </a:r>
          </a:p>
          <a:p>
            <a:pPr algn="l"/>
            <a:r>
              <a:rPr lang="en-US" sz="1600" dirty="0"/>
              <a:t>
</a:t>
            </a:r>
            <a:r>
              <a:rPr lang="en-US" sz="1600" b="1" dirty="0"/>
              <a:t>Pam </a:t>
            </a:r>
            <a:r>
              <a:rPr lang="en-US" sz="1600" b="1" dirty="0" err="1"/>
              <a:t>mae</a:t>
            </a:r>
            <a:r>
              <a:rPr lang="en-US" sz="1600" b="1" dirty="0"/>
              <a:t> </a:t>
            </a:r>
            <a:r>
              <a:rPr lang="en-US" sz="1600" b="1" dirty="0" err="1"/>
              <a:t>deall</a:t>
            </a:r>
            <a:r>
              <a:rPr lang="en-US" sz="1600" b="1" dirty="0"/>
              <a:t> </a:t>
            </a:r>
            <a:r>
              <a:rPr lang="en-US" sz="1600" b="1" dirty="0" err="1"/>
              <a:t>cymuned</a:t>
            </a:r>
            <a:r>
              <a:rPr lang="en-US" sz="1600" b="1" dirty="0"/>
              <a:t> </a:t>
            </a:r>
            <a:r>
              <a:rPr lang="en-US" sz="1600" b="1" dirty="0" err="1"/>
              <a:t>yn</a:t>
            </a:r>
            <a:r>
              <a:rPr lang="en-US" sz="1600" b="1" dirty="0"/>
              <a:t> </a:t>
            </a:r>
            <a:r>
              <a:rPr lang="en-US" sz="1600" b="1" dirty="0" err="1"/>
              <a:t>bwysig</a:t>
            </a:r>
            <a:r>
              <a:rPr lang="en-US" sz="1600" b="1" dirty="0"/>
              <a:t>?</a:t>
            </a:r>
          </a:p>
        </p:txBody>
      </p:sp>
      <p:sp>
        <p:nvSpPr>
          <p:cNvPr id="2" name="Text Placeholder 4">
            <a:extLst>
              <a:ext uri="{FF2B5EF4-FFF2-40B4-BE49-F238E27FC236}">
                <a16:creationId xmlns:a16="http://schemas.microsoft.com/office/drawing/2014/main" id="{65E7A8A9-6934-4177-780C-A23D875A498B}"/>
              </a:ext>
            </a:extLst>
          </p:cNvPr>
          <p:cNvSpPr txBox="1">
            <a:spLocks/>
          </p:cNvSpPr>
          <p:nvPr/>
        </p:nvSpPr>
        <p:spPr>
          <a:xfrm>
            <a:off x="6979919" y="2346960"/>
            <a:ext cx="4763590" cy="3840615"/>
          </a:xfrm>
          <a:prstGeom prst="rect">
            <a:avLst/>
          </a:prstGeom>
        </p:spPr>
        <p:txBody>
          <a:bodyPr vert="horz" lIns="91440" tIns="45720" rIns="91440" bIns="45720" rtlCol="0" anchor="t">
            <a:normAutofit lnSpcReduction="10000"/>
          </a:bodyPr>
          <a:lstStyle>
            <a:lvl1pPr marL="0" indent="0" algn="ctr" defTabSz="914400" rtl="0" eaLnBrk="1" latinLnBrk="0" hangingPunct="1">
              <a:lnSpc>
                <a:spcPct val="80000"/>
              </a:lnSpc>
              <a:spcBef>
                <a:spcPts val="1000"/>
              </a:spcBef>
              <a:buFont typeface="Arial" panose="020B0604020202020204" pitchFamily="34" charset="0"/>
              <a:buNone/>
              <a:defRPr sz="2400" kern="1200" baseline="0">
                <a:solidFill>
                  <a:schemeClr val="tx1"/>
                </a:solidFill>
                <a:latin typeface="+mn-lt"/>
                <a:ea typeface="+mn-ea"/>
                <a:cs typeface="+mn-cs"/>
              </a:defRPr>
            </a:lvl1pPr>
            <a:lvl2pPr marL="457200" indent="0" algn="l" defTabSz="914400" rtl="0" eaLnBrk="1" latinLnBrk="0" hangingPunct="1">
              <a:lnSpc>
                <a:spcPct val="80000"/>
              </a:lnSpc>
              <a:spcBef>
                <a:spcPts val="1000"/>
              </a:spcBef>
              <a:buFont typeface="Arial" panose="020B0604020202020204" pitchFamily="34" charset="0"/>
              <a:buNone/>
              <a:defRPr sz="1800" kern="1200" baseline="0">
                <a:solidFill>
                  <a:schemeClr val="tx1">
                    <a:tint val="75000"/>
                  </a:schemeClr>
                </a:solidFill>
                <a:latin typeface="+mn-lt"/>
                <a:ea typeface="+mn-ea"/>
                <a:cs typeface="+mn-cs"/>
              </a:defRPr>
            </a:lvl2pPr>
            <a:lvl3pPr marL="914400" indent="0" algn="l" defTabSz="914400" rtl="0" eaLnBrk="1" latinLnBrk="0" hangingPunct="1">
              <a:lnSpc>
                <a:spcPct val="80000"/>
              </a:lnSpc>
              <a:spcBef>
                <a:spcPts val="1000"/>
              </a:spcBef>
              <a:buFont typeface="Arial" panose="020B0604020202020204" pitchFamily="34" charset="0"/>
              <a:buNone/>
              <a:defRPr sz="1600" kern="1200" baseline="0">
                <a:solidFill>
                  <a:schemeClr val="tx1">
                    <a:tint val="75000"/>
                  </a:schemeClr>
                </a:solidFill>
                <a:latin typeface="+mn-lt"/>
                <a:ea typeface="+mn-ea"/>
                <a:cs typeface="+mn-cs"/>
              </a:defRPr>
            </a:lvl3pPr>
            <a:lvl4pPr marL="1371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tint val="75000"/>
                  </a:schemeClr>
                </a:solidFill>
                <a:latin typeface="+mn-lt"/>
                <a:ea typeface="+mn-ea"/>
                <a:cs typeface="+mn-cs"/>
              </a:defRPr>
            </a:lvl4pPr>
            <a:lvl5pPr marL="1828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4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4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4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400" kern="1200">
                <a:solidFill>
                  <a:schemeClr val="tx1">
                    <a:tint val="75000"/>
                  </a:schemeClr>
                </a:solidFill>
                <a:latin typeface="+mn-lt"/>
                <a:ea typeface="+mn-ea"/>
                <a:cs typeface="+mn-cs"/>
              </a:defRPr>
            </a:lvl9pPr>
          </a:lstStyle>
          <a:p>
            <a:pPr algn="l"/>
            <a:r>
              <a:rPr lang="en-US" sz="1600" dirty="0"/>
              <a:t>Before designing any intervention, </a:t>
            </a:r>
            <a:r>
              <a:rPr lang="en-US" sz="1600" dirty="0" err="1"/>
              <a:t>programme</a:t>
            </a:r>
            <a:r>
              <a:rPr lang="en-US" sz="1600" dirty="0"/>
              <a:t> or project we need to ask:</a:t>
            </a:r>
          </a:p>
          <a:p>
            <a:pPr algn="l"/>
            <a:r>
              <a:rPr lang="en-US" sz="1600" dirty="0"/>
              <a:t>How do we know what a community needs?</a:t>
            </a:r>
          </a:p>
          <a:p>
            <a:pPr algn="l"/>
            <a:r>
              <a:rPr lang="en-US" sz="1600" dirty="0"/>
              <a:t>Effective community engagement is base on:</a:t>
            </a:r>
          </a:p>
          <a:p>
            <a:pPr algn="l"/>
            <a:r>
              <a:rPr lang="en-US" sz="1600" dirty="0"/>
              <a:t>Evidence</a:t>
            </a:r>
          </a:p>
          <a:p>
            <a:pPr algn="l"/>
            <a:r>
              <a:rPr lang="en-US" sz="1600" dirty="0"/>
              <a:t>Participation</a:t>
            </a:r>
          </a:p>
          <a:p>
            <a:pPr algn="l"/>
            <a:r>
              <a:rPr lang="en-US" sz="1600" dirty="0"/>
              <a:t>Local knowledge</a:t>
            </a:r>
          </a:p>
          <a:p>
            <a:pPr algn="l"/>
            <a:r>
              <a:rPr lang="en-US" sz="1600" dirty="0"/>
              <a:t>Community strengths</a:t>
            </a:r>
          </a:p>
          <a:p>
            <a:pPr algn="l"/>
            <a:endParaRPr lang="en-US" sz="1600" dirty="0"/>
          </a:p>
          <a:p>
            <a:pPr algn="l"/>
            <a:r>
              <a:rPr lang="en-US" sz="1600" dirty="0"/>
              <a:t>Not assumptions.</a:t>
            </a:r>
          </a:p>
          <a:p>
            <a:pPr algn="l"/>
            <a:endParaRPr lang="en-US" sz="1600" dirty="0"/>
          </a:p>
          <a:p>
            <a:pPr algn="l"/>
            <a:r>
              <a:rPr lang="en-US" sz="1600" b="1" dirty="0"/>
              <a:t>Why does understanding a community matter?</a:t>
            </a:r>
          </a:p>
        </p:txBody>
      </p:sp>
      <p:pic>
        <p:nvPicPr>
          <p:cNvPr id="6" name="Picture 5">
            <a:extLst>
              <a:ext uri="{FF2B5EF4-FFF2-40B4-BE49-F238E27FC236}">
                <a16:creationId xmlns:a16="http://schemas.microsoft.com/office/drawing/2014/main" id="{A7126359-5EB5-BDEE-F331-5C6C6F3A92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16136" y="3873137"/>
            <a:ext cx="1602377" cy="1602377"/>
          </a:xfrm>
          <a:prstGeom prst="rect">
            <a:avLst/>
          </a:prstGeom>
        </p:spPr>
      </p:pic>
    </p:spTree>
    <p:extLst>
      <p:ext uri="{BB962C8B-B14F-4D97-AF65-F5344CB8AC3E}">
        <p14:creationId xmlns:p14="http://schemas.microsoft.com/office/powerpoint/2010/main" val="3222455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9510" y="850254"/>
            <a:ext cx="5617028" cy="987256"/>
          </a:xfrm>
        </p:spPr>
        <p:txBody>
          <a:bodyPr>
            <a:normAutofit fontScale="90000"/>
          </a:bodyPr>
          <a:lstStyle/>
          <a:p>
            <a:r>
              <a:rPr lang="en-GB" sz="3600" dirty="0">
                <a:latin typeface="Comic Sans MS" panose="030F0702030302020204" pitchFamily="66" charset="0"/>
              </a:rPr>
              <a:t>What is community profiling?</a:t>
            </a:r>
            <a:br>
              <a:rPr lang="en-GB" sz="3600" dirty="0">
                <a:latin typeface="Comic Sans MS" panose="030F0702030302020204" pitchFamily="66" charset="0"/>
              </a:rPr>
            </a:br>
            <a:br>
              <a:rPr lang="en-GB" sz="3600" dirty="0">
                <a:latin typeface="Comic Sans MS" panose="030F0702030302020204" pitchFamily="66" charset="0"/>
              </a:rPr>
            </a:br>
            <a:endParaRPr lang="en-GB" sz="3600" dirty="0"/>
          </a:p>
        </p:txBody>
      </p:sp>
      <p:sp>
        <p:nvSpPr>
          <p:cNvPr id="3" name="Content Placeholder 2"/>
          <p:cNvSpPr>
            <a:spLocks noGrp="1"/>
          </p:cNvSpPr>
          <p:nvPr>
            <p:ph idx="1"/>
          </p:nvPr>
        </p:nvSpPr>
        <p:spPr>
          <a:xfrm>
            <a:off x="742950" y="4879180"/>
            <a:ext cx="10334353" cy="1625337"/>
          </a:xfrm>
        </p:spPr>
        <p:txBody>
          <a:bodyPr anchor="ctr">
            <a:normAutofit/>
          </a:bodyPr>
          <a:lstStyle/>
          <a:p>
            <a:endParaRPr lang="en-GB" sz="1600" b="1" dirty="0">
              <a:solidFill>
                <a:srgbClr val="212121"/>
              </a:solidFill>
            </a:endParaRPr>
          </a:p>
          <a:p>
            <a:r>
              <a:rPr lang="en-GB" sz="1600" b="1" dirty="0">
                <a:solidFill>
                  <a:srgbClr val="212121"/>
                </a:solidFill>
              </a:rPr>
              <a:t>‘</a:t>
            </a:r>
            <a:r>
              <a:rPr lang="en-GB" sz="1600" b="1" i="1" dirty="0">
                <a:solidFill>
                  <a:srgbClr val="212121"/>
                </a:solidFill>
              </a:rPr>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a:t>
            </a:r>
            <a:r>
              <a:rPr lang="en-GB" sz="1600" b="1" dirty="0">
                <a:solidFill>
                  <a:srgbClr val="212121"/>
                </a:solidFill>
              </a:rPr>
              <a:t>.‘</a:t>
            </a:r>
          </a:p>
          <a:p>
            <a:pPr marL="0" indent="0">
              <a:buNone/>
            </a:pPr>
            <a:r>
              <a:rPr lang="en-GB" dirty="0">
                <a:solidFill>
                  <a:srgbClr val="212121"/>
                </a:solidFill>
              </a:rPr>
              <a:t>   Hawtin &amp; Percy-Smith 2007, p. 5</a:t>
            </a:r>
          </a:p>
        </p:txBody>
      </p:sp>
      <p:sp>
        <p:nvSpPr>
          <p:cNvPr id="5" name="Title 1">
            <a:extLst>
              <a:ext uri="{FF2B5EF4-FFF2-40B4-BE49-F238E27FC236}">
                <a16:creationId xmlns:a16="http://schemas.microsoft.com/office/drawing/2014/main" id="{00344A29-2948-BA9D-0CD4-58BBBA0F7EC5}"/>
              </a:ext>
            </a:extLst>
          </p:cNvPr>
          <p:cNvSpPr txBox="1">
            <a:spLocks/>
          </p:cNvSpPr>
          <p:nvPr/>
        </p:nvSpPr>
        <p:spPr>
          <a:xfrm>
            <a:off x="618310" y="850254"/>
            <a:ext cx="5477690" cy="795666"/>
          </a:xfrm>
          <a:prstGeom prst="rect">
            <a:avLst/>
          </a:prstGeom>
        </p:spPr>
        <p:txBody>
          <a:bodyPr vert="horz" lIns="91440" tIns="45720" rIns="91440" bIns="45720" rtlCol="0" anchor="t">
            <a:normAutofit fontScale="40000" lnSpcReduction="20000"/>
          </a:bodyPr>
          <a:lst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a:lstStyle>
          <a:p>
            <a:r>
              <a:rPr lang="en-GB" sz="8000" dirty="0">
                <a:latin typeface="Arial" panose="020B0604020202020204" pitchFamily="34" charset="0"/>
                <a:cs typeface="Arial" panose="020B0604020202020204" pitchFamily="34" charset="0"/>
              </a:rPr>
              <a:t>Beth </a:t>
            </a:r>
            <a:r>
              <a:rPr lang="en-GB" sz="8000" dirty="0" err="1">
                <a:latin typeface="Arial" panose="020B0604020202020204" pitchFamily="34" charset="0"/>
                <a:cs typeface="Arial" panose="020B0604020202020204" pitchFamily="34" charset="0"/>
              </a:rPr>
              <a:t>yw</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proffilio</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cymunedol</a:t>
            </a:r>
            <a:r>
              <a:rPr lang="en-GB" sz="8000" dirty="0">
                <a:latin typeface="Arial" panose="020B0604020202020204" pitchFamily="34" charset="0"/>
                <a:cs typeface="Arial" panose="020B0604020202020204" pitchFamily="34" charset="0"/>
              </a:rPr>
              <a:t>? </a:t>
            </a:r>
          </a:p>
          <a:p>
            <a:endParaRPr lang="en-GB" sz="3600" dirty="0">
              <a:latin typeface="Arial" panose="020B0604020202020204" pitchFamily="34" charset="0"/>
              <a:cs typeface="Arial" panose="020B0604020202020204" pitchFamily="34" charset="0"/>
            </a:endParaRPr>
          </a:p>
          <a:p>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021FC38-DCD5-9C82-450E-3B56197AD1B0}"/>
              </a:ext>
            </a:extLst>
          </p:cNvPr>
          <p:cNvSpPr txBox="1"/>
          <p:nvPr/>
        </p:nvSpPr>
        <p:spPr>
          <a:xfrm>
            <a:off x="6670767" y="1881170"/>
            <a:ext cx="4778284"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Community profiling involves gathering information about a community to develop a detailed understanding of:</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Who lives there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Community strengths and assets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Challenges and barriers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Available services and resources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Community priorities</a:t>
            </a:r>
            <a:br>
              <a:rPr lang="en-GB" sz="3200" dirty="0"/>
            </a:br>
            <a:endParaRPr lang="en-GB" dirty="0"/>
          </a:p>
        </p:txBody>
      </p:sp>
      <p:sp>
        <p:nvSpPr>
          <p:cNvPr id="7" name="TextBox 6">
            <a:extLst>
              <a:ext uri="{FF2B5EF4-FFF2-40B4-BE49-F238E27FC236}">
                <a16:creationId xmlns:a16="http://schemas.microsoft.com/office/drawing/2014/main" id="{496D6BA9-1723-8872-3CB7-47653DB21F2E}"/>
              </a:ext>
            </a:extLst>
          </p:cNvPr>
          <p:cNvSpPr txBox="1"/>
          <p:nvPr/>
        </p:nvSpPr>
        <p:spPr>
          <a:xfrm>
            <a:off x="742949" y="1881170"/>
            <a:ext cx="4699908"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proffilio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cynnwys </a:t>
            </a:r>
            <a:r>
              <a:rPr lang="en-GB" dirty="0" err="1">
                <a:latin typeface="Arial" panose="020B0604020202020204" pitchFamily="34" charset="0"/>
                <a:cs typeface="Arial" panose="020B0604020202020204" pitchFamily="34" charset="0"/>
              </a:rPr>
              <a:t>casglu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gymuned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fanwl</a:t>
            </a:r>
            <a:r>
              <a:rPr lang="en-GB" dirty="0">
                <a:latin typeface="Arial" panose="020B0604020202020204" pitchFamily="34" charset="0"/>
                <a:cs typeface="Arial" panose="020B0604020202020204" pitchFamily="34" charset="0"/>
              </a:rPr>
              <a:t> o: </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sy'n </a:t>
            </a:r>
            <a:r>
              <a:rPr lang="en-GB" dirty="0" err="1">
                <a:latin typeface="Arial" panose="020B0604020202020204" pitchFamily="34" charset="0"/>
                <a:cs typeface="Arial" panose="020B0604020202020204" pitchFamily="34" charset="0"/>
              </a:rPr>
              <a:t>byw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yno</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Cryfderau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asedau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Heriau a </a:t>
            </a:r>
            <a:r>
              <a:rPr lang="en-GB" dirty="0" err="1">
                <a:latin typeface="Arial" panose="020B0604020202020204" pitchFamily="34" charset="0"/>
                <a:cs typeface="Arial" panose="020B0604020202020204" pitchFamily="34" charset="0"/>
              </a:rPr>
              <a:t>rhwystrau</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Blaenoriaethau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endParaRPr lang="en-GB" dirty="0"/>
          </a:p>
        </p:txBody>
      </p:sp>
    </p:spTree>
    <p:extLst>
      <p:ext uri="{BB962C8B-B14F-4D97-AF65-F5344CB8AC3E}">
        <p14:creationId xmlns:p14="http://schemas.microsoft.com/office/powerpoint/2010/main" val="2152430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0B082-0F44-1061-59E7-10AABEC1F5B5}"/>
              </a:ext>
            </a:extLst>
          </p:cNvPr>
          <p:cNvSpPr>
            <a:spLocks noGrp="1"/>
          </p:cNvSpPr>
          <p:nvPr>
            <p:ph type="title"/>
          </p:nvPr>
        </p:nvSpPr>
        <p:spPr>
          <a:xfrm>
            <a:off x="269965" y="331155"/>
            <a:ext cx="11295327" cy="1088358"/>
          </a:xfrm>
        </p:spPr>
        <p:txBody>
          <a:bodyPr>
            <a:noAutofit/>
          </a:bodyPr>
          <a:lstStyle/>
          <a:p>
            <a:r>
              <a:rPr lang="en-GB" sz="2800" dirty="0"/>
              <a:t>Pam </a:t>
            </a:r>
            <a:r>
              <a:rPr lang="en-GB" sz="2800" dirty="0" err="1"/>
              <a:t>rydym</a:t>
            </a:r>
            <a:r>
              <a:rPr lang="en-GB" sz="2800" dirty="0"/>
              <a:t> </a:t>
            </a:r>
            <a:r>
              <a:rPr lang="en-GB" sz="2800" dirty="0" err="1"/>
              <a:t>ni’n</a:t>
            </a:r>
            <a:r>
              <a:rPr lang="en-GB" sz="2800" dirty="0"/>
              <a:t> </a:t>
            </a:r>
            <a:r>
              <a:rPr lang="en-GB" sz="2800" dirty="0" err="1"/>
              <a:t>proffilio</a:t>
            </a:r>
            <a:r>
              <a:rPr lang="en-GB" sz="2800" dirty="0"/>
              <a:t> </a:t>
            </a:r>
            <a:r>
              <a:rPr lang="en-GB" sz="2800" dirty="0" err="1"/>
              <a:t>cymunedau</a:t>
            </a:r>
            <a:r>
              <a:rPr lang="en-GB" sz="2800" dirty="0"/>
              <a:t>? – </a:t>
            </a:r>
            <a:r>
              <a:rPr lang="en-GB" sz="2800" dirty="0" err="1"/>
              <a:t>ar</a:t>
            </a:r>
            <a:r>
              <a:rPr lang="en-GB" sz="2800" dirty="0"/>
              <a:t> gyfer </a:t>
            </a:r>
            <a:r>
              <a:rPr lang="en-GB" sz="2800" dirty="0" err="1"/>
              <a:t>cynllunio</a:t>
            </a:r>
            <a:r>
              <a:rPr lang="en-GB" sz="2800" dirty="0"/>
              <a:t>, </a:t>
            </a:r>
            <a:r>
              <a:rPr lang="en-GB" sz="2800" dirty="0" err="1"/>
              <a:t>cynhwysiant</a:t>
            </a:r>
            <a:r>
              <a:rPr lang="en-GB" sz="2800" dirty="0"/>
              <a:t>, </a:t>
            </a:r>
            <a:r>
              <a:rPr lang="en-GB" sz="2800" dirty="0" err="1"/>
              <a:t>cyfrangoiad</a:t>
            </a:r>
            <a:r>
              <a:rPr lang="en-GB" sz="2800" dirty="0"/>
              <a:t>, </a:t>
            </a:r>
            <a:r>
              <a:rPr lang="en-GB" sz="2800" dirty="0" err="1"/>
              <a:t>tystiolaeth</a:t>
            </a:r>
            <a:br>
              <a:rPr lang="en-GB" sz="2800" dirty="0"/>
            </a:br>
            <a:br>
              <a:rPr lang="en-GB" sz="2800" dirty="0"/>
            </a:br>
            <a:r>
              <a:rPr lang="en-GB" sz="2800" dirty="0"/>
              <a:t>Why do we profile communities? – for planning, inclusion, participation, evidence</a:t>
            </a:r>
          </a:p>
        </p:txBody>
      </p:sp>
      <p:sp>
        <p:nvSpPr>
          <p:cNvPr id="3" name="Content Placeholder 2">
            <a:extLst>
              <a:ext uri="{FF2B5EF4-FFF2-40B4-BE49-F238E27FC236}">
                <a16:creationId xmlns:a16="http://schemas.microsoft.com/office/drawing/2014/main" id="{5CC1DBA5-E9AB-ACE5-B951-9D8163CB3F37}"/>
              </a:ext>
            </a:extLst>
          </p:cNvPr>
          <p:cNvSpPr>
            <a:spLocks noGrp="1"/>
          </p:cNvSpPr>
          <p:nvPr>
            <p:ph idx="1"/>
          </p:nvPr>
        </p:nvSpPr>
        <p:spPr>
          <a:xfrm>
            <a:off x="6522720" y="2647749"/>
            <a:ext cx="5539832" cy="4840113"/>
          </a:xfrm>
        </p:spPr>
        <p:txBody>
          <a:bodyPr>
            <a:normAutofit/>
          </a:bodyPr>
          <a:lstStyle/>
          <a:p>
            <a:r>
              <a:rPr lang="en-GB" sz="1800" dirty="0"/>
              <a:t>Community profiling helps us:</a:t>
            </a:r>
          </a:p>
          <a:p>
            <a:r>
              <a:rPr lang="en-GB" sz="1800" dirty="0"/>
              <a:t>Understand local contexts</a:t>
            </a:r>
          </a:p>
          <a:p>
            <a:r>
              <a:rPr lang="en-GB" sz="1800" dirty="0"/>
              <a:t>Identify inequalities</a:t>
            </a:r>
          </a:p>
          <a:p>
            <a:r>
              <a:rPr lang="en-GB" sz="1800" dirty="0"/>
              <a:t>Recognise community strengths</a:t>
            </a:r>
          </a:p>
          <a:p>
            <a:r>
              <a:rPr lang="en-GB" sz="1800" dirty="0"/>
              <a:t>Inform decision-making</a:t>
            </a:r>
          </a:p>
          <a:p>
            <a:r>
              <a:rPr lang="en-GB" sz="1800" dirty="0"/>
              <a:t>Support community-led change</a:t>
            </a:r>
          </a:p>
          <a:p>
            <a:endParaRPr lang="en-GB" sz="1800" dirty="0"/>
          </a:p>
          <a:p>
            <a:r>
              <a:rPr lang="en-GB" sz="1800" b="1" dirty="0"/>
              <a:t>Key principle</a:t>
            </a:r>
          </a:p>
          <a:p>
            <a:r>
              <a:rPr lang="en-GB" sz="1800" dirty="0"/>
              <a:t>Communities should be partners in the process, not simply objects of research</a:t>
            </a:r>
          </a:p>
        </p:txBody>
      </p:sp>
      <p:sp>
        <p:nvSpPr>
          <p:cNvPr id="4" name="Content Placeholder 2">
            <a:extLst>
              <a:ext uri="{FF2B5EF4-FFF2-40B4-BE49-F238E27FC236}">
                <a16:creationId xmlns:a16="http://schemas.microsoft.com/office/drawing/2014/main" id="{D0643A47-4F83-688B-5AC8-368DB76C534F}"/>
              </a:ext>
            </a:extLst>
          </p:cNvPr>
          <p:cNvSpPr txBox="1">
            <a:spLocks/>
          </p:cNvSpPr>
          <p:nvPr/>
        </p:nvSpPr>
        <p:spPr>
          <a:xfrm>
            <a:off x="457199" y="2512766"/>
            <a:ext cx="5539832"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Mae </a:t>
            </a:r>
            <a:r>
              <a:rPr lang="en-GB" sz="1800" dirty="0" err="1"/>
              <a:t>proffilio</a:t>
            </a:r>
            <a:r>
              <a:rPr lang="en-GB" sz="1800" dirty="0"/>
              <a:t> </a:t>
            </a:r>
            <a:r>
              <a:rPr lang="en-GB" sz="1800" dirty="0" err="1"/>
              <a:t>cymunedol</a:t>
            </a:r>
            <a:r>
              <a:rPr lang="en-GB" sz="1800" dirty="0"/>
              <a:t> </a:t>
            </a:r>
            <a:r>
              <a:rPr lang="en-GB" sz="1800" dirty="0" err="1"/>
              <a:t>yn</a:t>
            </a:r>
            <a:r>
              <a:rPr lang="en-GB" sz="1800" dirty="0"/>
              <a:t> </a:t>
            </a:r>
            <a:r>
              <a:rPr lang="en-GB" sz="1800" dirty="0" err="1"/>
              <a:t>ein</a:t>
            </a:r>
            <a:r>
              <a:rPr lang="en-GB" sz="1800" dirty="0"/>
              <a:t> </a:t>
            </a:r>
            <a:r>
              <a:rPr lang="en-GB" sz="1800" dirty="0" err="1"/>
              <a:t>helpu</a:t>
            </a:r>
            <a:r>
              <a:rPr lang="en-GB" sz="1800" dirty="0"/>
              <a:t> i: 
</a:t>
            </a:r>
            <a:r>
              <a:rPr lang="en-GB" sz="1800" dirty="0" err="1"/>
              <a:t>Ddeall</a:t>
            </a:r>
            <a:r>
              <a:rPr lang="en-GB" sz="1800" dirty="0"/>
              <a:t> cyd-</a:t>
            </a:r>
            <a:r>
              <a:rPr lang="en-GB" sz="1800" dirty="0" err="1"/>
              <a:t>destunau</a:t>
            </a:r>
            <a:r>
              <a:rPr lang="en-GB" sz="1800" dirty="0"/>
              <a:t> </a:t>
            </a:r>
            <a:r>
              <a:rPr lang="en-GB" sz="1800" dirty="0" err="1"/>
              <a:t>lleol</a:t>
            </a:r>
            <a:r>
              <a:rPr lang="en-GB" sz="1800" dirty="0"/>
              <a:t>
Nodi </a:t>
            </a:r>
            <a:r>
              <a:rPr lang="en-GB" sz="1800" dirty="0" err="1"/>
              <a:t>anghydraddoldebau</a:t>
            </a:r>
            <a:r>
              <a:rPr lang="en-GB" sz="1800" dirty="0"/>
              <a:t>
</a:t>
            </a:r>
            <a:r>
              <a:rPr lang="en-GB" sz="1800" dirty="0" err="1"/>
              <a:t>Cydnabod</a:t>
            </a:r>
            <a:r>
              <a:rPr lang="en-GB" sz="1800" dirty="0"/>
              <a:t> </a:t>
            </a:r>
            <a:r>
              <a:rPr lang="en-GB" sz="1800" dirty="0" err="1"/>
              <a:t>cryfderau'r</a:t>
            </a:r>
            <a:r>
              <a:rPr lang="en-GB" sz="1800" dirty="0"/>
              <a:t> </a:t>
            </a:r>
            <a:r>
              <a:rPr lang="en-GB" sz="1800" dirty="0" err="1"/>
              <a:t>gymuned</a:t>
            </a:r>
            <a:r>
              <a:rPr lang="en-GB" sz="1800" dirty="0"/>
              <a:t>
</a:t>
            </a:r>
            <a:r>
              <a:rPr lang="en-GB" sz="1800" dirty="0" err="1"/>
              <a:t>Llywio</a:t>
            </a:r>
            <a:r>
              <a:rPr lang="en-GB" sz="1800" dirty="0"/>
              <a:t> </a:t>
            </a:r>
            <a:r>
              <a:rPr lang="en-GB" sz="1800" dirty="0" err="1"/>
              <a:t>penderfyniadau</a:t>
            </a:r>
            <a:r>
              <a:rPr lang="en-GB" sz="1800" dirty="0"/>
              <a:t>
</a:t>
            </a:r>
            <a:r>
              <a:rPr lang="en-GB" sz="1800" dirty="0" err="1"/>
              <a:t>Cefnogi</a:t>
            </a:r>
            <a:r>
              <a:rPr lang="en-GB" sz="1800" dirty="0"/>
              <a:t> </a:t>
            </a:r>
            <a:r>
              <a:rPr lang="en-GB" sz="1800" dirty="0" err="1"/>
              <a:t>newid</a:t>
            </a:r>
            <a:r>
              <a:rPr lang="en-GB" sz="1800" dirty="0"/>
              <a:t> a </a:t>
            </a:r>
            <a:r>
              <a:rPr lang="en-GB" sz="1800" dirty="0" err="1"/>
              <a:t>arweinir</a:t>
            </a:r>
            <a:r>
              <a:rPr lang="en-GB" sz="1800" dirty="0"/>
              <a:t> </a:t>
            </a:r>
            <a:r>
              <a:rPr lang="en-GB" sz="1800" dirty="0" err="1"/>
              <a:t>gan</a:t>
            </a:r>
            <a:r>
              <a:rPr lang="en-GB" sz="1800" dirty="0"/>
              <a:t> y </a:t>
            </a:r>
            <a:r>
              <a:rPr lang="en-GB" sz="1800" dirty="0" err="1"/>
              <a:t>gymuned</a:t>
            </a:r>
            <a:endParaRPr lang="en-GB" sz="1800" dirty="0"/>
          </a:p>
          <a:p>
            <a:r>
              <a:rPr lang="en-GB" sz="1800" dirty="0"/>
              <a:t>
</a:t>
            </a:r>
            <a:r>
              <a:rPr lang="en-GB" sz="1800" b="1" dirty="0" err="1"/>
              <a:t>Egwyddor</a:t>
            </a:r>
            <a:r>
              <a:rPr lang="en-GB" sz="1800" b="1" dirty="0"/>
              <a:t> </a:t>
            </a:r>
            <a:r>
              <a:rPr lang="en-GB" sz="1800" b="1" dirty="0" err="1"/>
              <a:t>allweddol</a:t>
            </a:r>
            <a:r>
              <a:rPr lang="en-GB" sz="1800" dirty="0"/>
              <a:t>
Dylai </a:t>
            </a:r>
            <a:r>
              <a:rPr lang="en-GB" sz="1800" dirty="0" err="1"/>
              <a:t>cymunedau</a:t>
            </a:r>
            <a:r>
              <a:rPr lang="en-GB" sz="1800" dirty="0"/>
              <a:t> fod </a:t>
            </a:r>
            <a:r>
              <a:rPr lang="en-GB" sz="1800" dirty="0" err="1"/>
              <a:t>yn</a:t>
            </a:r>
            <a:r>
              <a:rPr lang="en-GB" sz="1800" dirty="0"/>
              <a:t> </a:t>
            </a:r>
            <a:r>
              <a:rPr lang="en-GB" sz="1800" dirty="0" err="1"/>
              <a:t>bartneriaid</a:t>
            </a:r>
            <a:r>
              <a:rPr lang="en-GB" sz="1800" dirty="0"/>
              <a:t> </a:t>
            </a:r>
            <a:r>
              <a:rPr lang="en-GB" sz="1800" dirty="0" err="1"/>
              <a:t>yn</a:t>
            </a:r>
            <a:r>
              <a:rPr lang="en-GB" sz="1800" dirty="0"/>
              <a:t> y broses, </a:t>
            </a:r>
            <a:r>
              <a:rPr lang="en-GB" sz="1800" dirty="0" err="1"/>
              <a:t>nid</a:t>
            </a:r>
            <a:r>
              <a:rPr lang="en-GB" sz="1800" dirty="0"/>
              <a:t> dim </a:t>
            </a:r>
            <a:r>
              <a:rPr lang="en-GB" sz="1800" dirty="0" err="1"/>
              <a:t>ond</a:t>
            </a:r>
            <a:r>
              <a:rPr lang="en-GB" sz="1800" dirty="0"/>
              <a:t> </a:t>
            </a:r>
            <a:r>
              <a:rPr lang="en-GB" sz="1800" dirty="0" err="1"/>
              <a:t>gwrthrychau</a:t>
            </a:r>
            <a:r>
              <a:rPr lang="en-GB" sz="1800" dirty="0"/>
              <a:t> ymchwil</a:t>
            </a:r>
          </a:p>
        </p:txBody>
      </p:sp>
      <p:pic>
        <p:nvPicPr>
          <p:cNvPr id="6" name="Picture 5">
            <a:extLst>
              <a:ext uri="{FF2B5EF4-FFF2-40B4-BE49-F238E27FC236}">
                <a16:creationId xmlns:a16="http://schemas.microsoft.com/office/drawing/2014/main" id="{C9432271-623A-93C4-CCCA-235B5D84E5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583908" y="226422"/>
            <a:ext cx="1338127" cy="1946366"/>
          </a:xfrm>
          <a:prstGeom prst="rect">
            <a:avLst/>
          </a:prstGeom>
        </p:spPr>
      </p:pic>
    </p:spTree>
    <p:extLst>
      <p:ext uri="{BB962C8B-B14F-4D97-AF65-F5344CB8AC3E}">
        <p14:creationId xmlns:p14="http://schemas.microsoft.com/office/powerpoint/2010/main" val="162087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33A24-06D8-19A1-15FE-37A436A3D607}"/>
              </a:ext>
            </a:extLst>
          </p:cNvPr>
          <p:cNvSpPr>
            <a:spLocks noGrp="1"/>
          </p:cNvSpPr>
          <p:nvPr>
            <p:ph type="title"/>
          </p:nvPr>
        </p:nvSpPr>
        <p:spPr>
          <a:xfrm>
            <a:off x="573895" y="505326"/>
            <a:ext cx="12001592" cy="1088358"/>
          </a:xfrm>
        </p:spPr>
        <p:txBody>
          <a:bodyPr>
            <a:normAutofit fontScale="90000"/>
          </a:bodyPr>
          <a:lstStyle/>
          <a:p>
            <a:r>
              <a:rPr lang="en-GB" dirty="0" err="1"/>
              <a:t>Asedau</a:t>
            </a:r>
            <a:r>
              <a:rPr lang="en-GB" dirty="0"/>
              <a:t> </a:t>
            </a:r>
            <a:r>
              <a:rPr lang="en-GB" dirty="0" err="1"/>
              <a:t>cymunedol</a:t>
            </a:r>
            <a:r>
              <a:rPr lang="en-GB" dirty="0"/>
              <a:t> / Community assets</a:t>
            </a:r>
          </a:p>
        </p:txBody>
      </p:sp>
      <p:sp>
        <p:nvSpPr>
          <p:cNvPr id="3" name="Content Placeholder 2">
            <a:extLst>
              <a:ext uri="{FF2B5EF4-FFF2-40B4-BE49-F238E27FC236}">
                <a16:creationId xmlns:a16="http://schemas.microsoft.com/office/drawing/2014/main" id="{AE83BB63-CC95-5B76-88F7-96768CFAFE6A}"/>
              </a:ext>
            </a:extLst>
          </p:cNvPr>
          <p:cNvSpPr>
            <a:spLocks noGrp="1"/>
          </p:cNvSpPr>
          <p:nvPr>
            <p:ph idx="1"/>
          </p:nvPr>
        </p:nvSpPr>
        <p:spPr>
          <a:xfrm>
            <a:off x="7167154" y="1907522"/>
            <a:ext cx="4197532" cy="2995404"/>
          </a:xfrm>
        </p:spPr>
        <p:txBody>
          <a:bodyPr>
            <a:normAutofit/>
          </a:bodyPr>
          <a:lstStyle/>
          <a:p>
            <a:r>
              <a:rPr lang="en-GB" sz="1800" dirty="0"/>
              <a:t>Asset-based community development</a:t>
            </a:r>
          </a:p>
          <a:p>
            <a:endParaRPr lang="en-GB" sz="1800" dirty="0"/>
          </a:p>
          <a:p>
            <a:r>
              <a:rPr lang="en-GB" sz="1800" dirty="0"/>
              <a:t>Deficit versus strengths perspectives:</a:t>
            </a:r>
          </a:p>
          <a:p>
            <a:r>
              <a:rPr lang="en-GB" sz="1800" dirty="0"/>
              <a:t>Read and discuss </a:t>
            </a:r>
            <a:r>
              <a:rPr lang="en-GB" sz="1800" dirty="0">
                <a:hlinkClick r:id="rId3"/>
              </a:rPr>
              <a:t>Deficit vs. Strengths Focus: Which One Drives Real Growth?</a:t>
            </a:r>
            <a:endParaRPr lang="en-GB" sz="1800" dirty="0"/>
          </a:p>
        </p:txBody>
      </p:sp>
      <p:sp>
        <p:nvSpPr>
          <p:cNvPr id="4" name="Content Placeholder 2">
            <a:extLst>
              <a:ext uri="{FF2B5EF4-FFF2-40B4-BE49-F238E27FC236}">
                <a16:creationId xmlns:a16="http://schemas.microsoft.com/office/drawing/2014/main" id="{706C601E-5DA9-7B0B-1DBA-E9996C9CE8FE}"/>
              </a:ext>
            </a:extLst>
          </p:cNvPr>
          <p:cNvSpPr txBox="1">
            <a:spLocks/>
          </p:cNvSpPr>
          <p:nvPr/>
        </p:nvSpPr>
        <p:spPr>
          <a:xfrm>
            <a:off x="988423" y="1998963"/>
            <a:ext cx="3866606" cy="2995404"/>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Datblygu </a:t>
            </a:r>
            <a:r>
              <a:rPr lang="en-GB" sz="1800" dirty="0" err="1"/>
              <a:t>cymunedol</a:t>
            </a:r>
            <a:r>
              <a:rPr lang="en-GB" sz="1800" dirty="0"/>
              <a:t> </a:t>
            </a:r>
            <a:r>
              <a:rPr lang="en-GB" sz="1800" dirty="0" err="1"/>
              <a:t>seiliedig</a:t>
            </a:r>
            <a:r>
              <a:rPr lang="en-GB" sz="1800" dirty="0"/>
              <a:t> </a:t>
            </a:r>
            <a:r>
              <a:rPr lang="en-GB" sz="1800" dirty="0" err="1"/>
              <a:t>ar</a:t>
            </a:r>
            <a:r>
              <a:rPr lang="en-GB" sz="1800" dirty="0"/>
              <a:t> </a:t>
            </a:r>
            <a:r>
              <a:rPr lang="en-GB" sz="1800" dirty="0" err="1"/>
              <a:t>asedau</a:t>
            </a:r>
            <a:r>
              <a:rPr lang="en-GB" sz="1800" dirty="0"/>
              <a:t>
</a:t>
            </a:r>
            <a:r>
              <a:rPr lang="en-GB" sz="1800" dirty="0" err="1"/>
              <a:t>Diffyg</a:t>
            </a:r>
            <a:r>
              <a:rPr lang="en-GB" sz="1800" dirty="0"/>
              <a:t> </a:t>
            </a:r>
            <a:r>
              <a:rPr lang="en-GB" sz="1800" dirty="0" err="1"/>
              <a:t>yn</a:t>
            </a:r>
            <a:r>
              <a:rPr lang="en-GB" sz="1800" dirty="0"/>
              <a:t> </a:t>
            </a:r>
            <a:r>
              <a:rPr lang="en-GB" sz="1800" dirty="0" err="1"/>
              <a:t>erbyn</a:t>
            </a:r>
            <a:r>
              <a:rPr lang="en-GB" sz="1800" dirty="0"/>
              <a:t> </a:t>
            </a:r>
            <a:r>
              <a:rPr lang="en-GB" sz="1800" dirty="0" err="1"/>
              <a:t>cryfderau</a:t>
            </a:r>
            <a:r>
              <a:rPr lang="en-GB" sz="1800" dirty="0"/>
              <a:t> </a:t>
            </a:r>
            <a:r>
              <a:rPr lang="en-GB" sz="1800" dirty="0" err="1"/>
              <a:t>safbwyntiau</a:t>
            </a:r>
            <a:r>
              <a:rPr lang="en-GB" sz="1800" dirty="0"/>
              <a:t>: 
</a:t>
            </a:r>
            <a:r>
              <a:rPr lang="en-GB" sz="1800" dirty="0" err="1"/>
              <a:t>Darllenwch</a:t>
            </a:r>
            <a:r>
              <a:rPr lang="en-GB" sz="1800" dirty="0"/>
              <a:t> a </a:t>
            </a:r>
            <a:r>
              <a:rPr lang="en-GB" sz="1800" dirty="0" err="1"/>
              <a:t>thrafodwch</a:t>
            </a:r>
            <a:r>
              <a:rPr lang="en-GB" sz="1800" dirty="0"/>
              <a:t>: </a:t>
            </a:r>
            <a:r>
              <a:rPr lang="en-GB" sz="1800" dirty="0">
                <a:hlinkClick r:id="rId3"/>
              </a:rPr>
              <a:t>Deficit vs. Strengths Focus: Which One Drives Real Growth?</a:t>
            </a:r>
            <a:endParaRPr lang="en-GB" sz="1800" dirty="0"/>
          </a:p>
        </p:txBody>
      </p:sp>
      <p:pic>
        <p:nvPicPr>
          <p:cNvPr id="6" name="Picture 5">
            <a:extLst>
              <a:ext uri="{FF2B5EF4-FFF2-40B4-BE49-F238E27FC236}">
                <a16:creationId xmlns:a16="http://schemas.microsoft.com/office/drawing/2014/main" id="{E4152293-684F-B6B3-C34F-3C0C5892DDF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67595" y="4667795"/>
            <a:ext cx="1615440" cy="1615440"/>
          </a:xfrm>
          <a:prstGeom prst="rect">
            <a:avLst/>
          </a:prstGeom>
        </p:spPr>
      </p:pic>
      <p:pic>
        <p:nvPicPr>
          <p:cNvPr id="8" name="Picture 7">
            <a:extLst>
              <a:ext uri="{FF2B5EF4-FFF2-40B4-BE49-F238E27FC236}">
                <a16:creationId xmlns:a16="http://schemas.microsoft.com/office/drawing/2014/main" id="{8E7F031E-A2FF-7C73-2F50-85BA194B385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19572" y="4386943"/>
            <a:ext cx="2197707" cy="2197707"/>
          </a:xfrm>
          <a:prstGeom prst="rect">
            <a:avLst/>
          </a:prstGeom>
        </p:spPr>
      </p:pic>
    </p:spTree>
    <p:extLst>
      <p:ext uri="{BB962C8B-B14F-4D97-AF65-F5344CB8AC3E}">
        <p14:creationId xmlns:p14="http://schemas.microsoft.com/office/powerpoint/2010/main" val="275115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8D530-17D3-E73B-CB3B-640436AC338E}"/>
              </a:ext>
            </a:extLst>
          </p:cNvPr>
          <p:cNvSpPr>
            <a:spLocks noGrp="1"/>
          </p:cNvSpPr>
          <p:nvPr>
            <p:ph type="title"/>
          </p:nvPr>
        </p:nvSpPr>
        <p:spPr>
          <a:xfrm>
            <a:off x="357052" y="644663"/>
            <a:ext cx="11626252" cy="1088358"/>
          </a:xfrm>
        </p:spPr>
        <p:txBody>
          <a:bodyPr>
            <a:noAutofit/>
          </a:bodyPr>
          <a:lstStyle/>
          <a:p>
            <a:r>
              <a:rPr lang="en-GB" sz="3600" dirty="0"/>
              <a:t>Pa wybodaeth sy’n </a:t>
            </a:r>
            <a:r>
              <a:rPr lang="en-GB" sz="3600" dirty="0" err="1"/>
              <a:t>cyfrannu</a:t>
            </a:r>
            <a:r>
              <a:rPr lang="en-GB" sz="3600" dirty="0"/>
              <a:t> at </a:t>
            </a:r>
            <a:r>
              <a:rPr lang="en-GB" sz="3600" dirty="0" err="1"/>
              <a:t>broffil</a:t>
            </a:r>
            <a:r>
              <a:rPr lang="en-GB" sz="3600" dirty="0"/>
              <a:t> </a:t>
            </a:r>
            <a:r>
              <a:rPr lang="en-GB" sz="3600" dirty="0" err="1"/>
              <a:t>cymunedol</a:t>
            </a:r>
            <a:r>
              <a:rPr lang="en-GB" sz="3600" dirty="0"/>
              <a:t> </a:t>
            </a:r>
            <a:r>
              <a:rPr lang="en-GB" sz="3600" dirty="0" err="1"/>
              <a:t>effeithiol</a:t>
            </a:r>
            <a:r>
              <a:rPr lang="en-GB" sz="3600" dirty="0"/>
              <a:t>?</a:t>
            </a:r>
            <a:br>
              <a:rPr lang="en-GB" sz="3600" dirty="0"/>
            </a:br>
            <a:br>
              <a:rPr lang="en-GB" sz="3600" dirty="0"/>
            </a:br>
            <a:r>
              <a:rPr lang="en-GB" sz="3600" dirty="0"/>
              <a:t>What information goes into an community profile?</a:t>
            </a:r>
          </a:p>
        </p:txBody>
      </p:sp>
      <p:sp>
        <p:nvSpPr>
          <p:cNvPr id="3" name="Content Placeholder 2">
            <a:extLst>
              <a:ext uri="{FF2B5EF4-FFF2-40B4-BE49-F238E27FC236}">
                <a16:creationId xmlns:a16="http://schemas.microsoft.com/office/drawing/2014/main" id="{25B34EB1-55E2-5C2F-DD05-B0444E867F14}"/>
              </a:ext>
            </a:extLst>
          </p:cNvPr>
          <p:cNvSpPr>
            <a:spLocks noGrp="1"/>
          </p:cNvSpPr>
          <p:nvPr>
            <p:ph idx="1"/>
          </p:nvPr>
        </p:nvSpPr>
        <p:spPr>
          <a:xfrm>
            <a:off x="6539827" y="2839335"/>
            <a:ext cx="4633270" cy="4840113"/>
          </a:xfrm>
        </p:spPr>
        <p:txBody>
          <a:bodyPr>
            <a:normAutofit/>
          </a:bodyPr>
          <a:lstStyle/>
          <a:p>
            <a:r>
              <a:rPr lang="en-GB" sz="2800" dirty="0"/>
              <a:t>Demographics</a:t>
            </a:r>
          </a:p>
          <a:p>
            <a:r>
              <a:rPr lang="en-GB" sz="2800" dirty="0"/>
              <a:t>Education</a:t>
            </a:r>
          </a:p>
          <a:p>
            <a:r>
              <a:rPr lang="en-GB" sz="2800" dirty="0"/>
              <a:t>Employment</a:t>
            </a:r>
          </a:p>
          <a:p>
            <a:r>
              <a:rPr lang="en-GB" sz="2800" dirty="0"/>
              <a:t>Language </a:t>
            </a:r>
          </a:p>
          <a:p>
            <a:r>
              <a:rPr lang="en-GB" sz="2800" dirty="0"/>
              <a:t>Health</a:t>
            </a:r>
          </a:p>
          <a:p>
            <a:r>
              <a:rPr lang="en-GB" sz="2800" dirty="0"/>
              <a:t>Community Organisations</a:t>
            </a:r>
          </a:p>
          <a:p>
            <a:r>
              <a:rPr lang="en-GB" sz="2800" dirty="0"/>
              <a:t>Other?</a:t>
            </a:r>
          </a:p>
        </p:txBody>
      </p:sp>
      <p:sp>
        <p:nvSpPr>
          <p:cNvPr id="4" name="Content Placeholder 2">
            <a:extLst>
              <a:ext uri="{FF2B5EF4-FFF2-40B4-BE49-F238E27FC236}">
                <a16:creationId xmlns:a16="http://schemas.microsoft.com/office/drawing/2014/main" id="{BC9BD6C1-19D6-03FA-85E5-FEC6AD7F8F45}"/>
              </a:ext>
            </a:extLst>
          </p:cNvPr>
          <p:cNvSpPr txBox="1">
            <a:spLocks/>
          </p:cNvSpPr>
          <p:nvPr/>
        </p:nvSpPr>
        <p:spPr>
          <a:xfrm>
            <a:off x="779107" y="2839336"/>
            <a:ext cx="4633270"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err="1"/>
              <a:t>Demograffeg</a:t>
            </a:r>
            <a:r>
              <a:rPr lang="en-GB" sz="2800" dirty="0"/>
              <a:t>
Addysg
</a:t>
            </a:r>
            <a:r>
              <a:rPr lang="en-GB" sz="2800" dirty="0" err="1"/>
              <a:t>Cyflogaeth</a:t>
            </a:r>
            <a:r>
              <a:rPr lang="en-GB" sz="2800" dirty="0"/>
              <a:t>
Iaith 
Iechyd
</a:t>
            </a:r>
            <a:r>
              <a:rPr lang="en-GB" sz="2800" dirty="0" err="1"/>
              <a:t>Sefydliadau</a:t>
            </a:r>
            <a:r>
              <a:rPr lang="en-GB" sz="2800" dirty="0"/>
              <a:t> </a:t>
            </a:r>
            <a:r>
              <a:rPr lang="en-GB" sz="2800" dirty="0" err="1"/>
              <a:t>Cymunedol</a:t>
            </a:r>
            <a:r>
              <a:rPr lang="en-GB" sz="2800" dirty="0"/>
              <a:t>
</a:t>
            </a:r>
            <a:r>
              <a:rPr lang="en-GB" sz="2800" dirty="0" err="1"/>
              <a:t>Arall</a:t>
            </a:r>
            <a:r>
              <a:rPr lang="en-GB" sz="2800" dirty="0"/>
              <a:t>?</a:t>
            </a:r>
          </a:p>
        </p:txBody>
      </p:sp>
      <p:pic>
        <p:nvPicPr>
          <p:cNvPr id="6" name="Picture 5">
            <a:extLst>
              <a:ext uri="{FF2B5EF4-FFF2-40B4-BE49-F238E27FC236}">
                <a16:creationId xmlns:a16="http://schemas.microsoft.com/office/drawing/2014/main" id="{DFFE10C1-D7CB-5285-D9CA-83C2CCEA85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17332" y="1288867"/>
            <a:ext cx="1380309" cy="1380309"/>
          </a:xfrm>
          <a:prstGeom prst="rect">
            <a:avLst/>
          </a:prstGeom>
        </p:spPr>
      </p:pic>
    </p:spTree>
    <p:extLst>
      <p:ext uri="{BB962C8B-B14F-4D97-AF65-F5344CB8AC3E}">
        <p14:creationId xmlns:p14="http://schemas.microsoft.com/office/powerpoint/2010/main" val="795486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F97A5-7D70-88B9-6AA1-001135A3655C}"/>
              </a:ext>
            </a:extLst>
          </p:cNvPr>
          <p:cNvSpPr>
            <a:spLocks noGrp="1"/>
          </p:cNvSpPr>
          <p:nvPr>
            <p:ph type="title"/>
          </p:nvPr>
        </p:nvSpPr>
        <p:spPr>
          <a:xfrm>
            <a:off x="513578" y="279969"/>
            <a:ext cx="12001592" cy="1088358"/>
          </a:xfrm>
        </p:spPr>
        <p:txBody>
          <a:bodyPr>
            <a:normAutofit/>
          </a:bodyPr>
          <a:lstStyle/>
          <a:p>
            <a:r>
              <a:rPr lang="en-GB" sz="3200" dirty="0" err="1"/>
              <a:t>Ffynonellau</a:t>
            </a:r>
            <a:r>
              <a:rPr lang="en-GB" sz="3200" dirty="0"/>
              <a:t> o </a:t>
            </a:r>
            <a:r>
              <a:rPr lang="en-GB" sz="3200" dirty="0" err="1"/>
              <a:t>Ddata</a:t>
            </a:r>
            <a:r>
              <a:rPr lang="en-GB" sz="3200" dirty="0"/>
              <a:t> </a:t>
            </a:r>
            <a:r>
              <a:rPr lang="en-GB" sz="3200" dirty="0" err="1"/>
              <a:t>Cymunedol</a:t>
            </a:r>
            <a:r>
              <a:rPr lang="en-GB" sz="3200" dirty="0"/>
              <a:t> / Sources of Community Data</a:t>
            </a:r>
          </a:p>
        </p:txBody>
      </p:sp>
      <p:sp>
        <p:nvSpPr>
          <p:cNvPr id="3" name="Content Placeholder 2">
            <a:extLst>
              <a:ext uri="{FF2B5EF4-FFF2-40B4-BE49-F238E27FC236}">
                <a16:creationId xmlns:a16="http://schemas.microsoft.com/office/drawing/2014/main" id="{94A8D7EB-5C74-A943-493B-782CEAD15EB4}"/>
              </a:ext>
            </a:extLst>
          </p:cNvPr>
          <p:cNvSpPr>
            <a:spLocks noGrp="1"/>
          </p:cNvSpPr>
          <p:nvPr>
            <p:ph idx="1"/>
          </p:nvPr>
        </p:nvSpPr>
        <p:spPr>
          <a:xfrm>
            <a:off x="6531429" y="2281990"/>
            <a:ext cx="5322118" cy="4840113"/>
          </a:xfrm>
        </p:spPr>
        <p:txBody>
          <a:bodyPr>
            <a:normAutofit/>
          </a:bodyPr>
          <a:lstStyle/>
          <a:p>
            <a:r>
              <a:rPr lang="en-GB" sz="2000" b="1" dirty="0"/>
              <a:t>ONS</a:t>
            </a:r>
            <a:r>
              <a:rPr lang="en-GB" sz="2000" dirty="0"/>
              <a:t> (Office for National Statistics)</a:t>
            </a:r>
          </a:p>
          <a:p>
            <a:endParaRPr lang="en-GB" sz="2000" dirty="0"/>
          </a:p>
          <a:p>
            <a:r>
              <a:rPr lang="en-GB" sz="2000" b="1" dirty="0"/>
              <a:t>NOMIS</a:t>
            </a:r>
            <a:r>
              <a:rPr lang="en-GB" sz="2000" dirty="0"/>
              <a:t> (Official Census and Labour Market Statistics)</a:t>
            </a:r>
          </a:p>
          <a:p>
            <a:endParaRPr lang="en-GB" sz="2000" dirty="0"/>
          </a:p>
          <a:p>
            <a:r>
              <a:rPr lang="en-GB" sz="2000" b="1" dirty="0" err="1"/>
              <a:t>StatsWales</a:t>
            </a:r>
            <a:r>
              <a:rPr lang="en-GB" sz="2000" dirty="0"/>
              <a:t> (Welsh Government official open-data platform)</a:t>
            </a:r>
          </a:p>
          <a:p>
            <a:endParaRPr lang="en-GB" sz="2000" dirty="0"/>
          </a:p>
          <a:p>
            <a:r>
              <a:rPr lang="en-GB" sz="2000" b="1" dirty="0"/>
              <a:t>WIMD</a:t>
            </a:r>
            <a:r>
              <a:rPr lang="en-GB" sz="2000" dirty="0"/>
              <a:t> (Welsh Index of Multiple Deprivation)</a:t>
            </a:r>
          </a:p>
          <a:p>
            <a:endParaRPr lang="en-GB" sz="2000" dirty="0"/>
          </a:p>
          <a:p>
            <a:r>
              <a:rPr lang="en-GB" sz="2000" i="1" dirty="0"/>
              <a:t>Now take some time to establish how these databases could inform your own community project.</a:t>
            </a:r>
          </a:p>
        </p:txBody>
      </p:sp>
      <p:sp>
        <p:nvSpPr>
          <p:cNvPr id="4" name="Content Placeholder 2">
            <a:extLst>
              <a:ext uri="{FF2B5EF4-FFF2-40B4-BE49-F238E27FC236}">
                <a16:creationId xmlns:a16="http://schemas.microsoft.com/office/drawing/2014/main" id="{D13221A7-E5CF-1237-734B-76D9FE6A775E}"/>
              </a:ext>
            </a:extLst>
          </p:cNvPr>
          <p:cNvSpPr txBox="1">
            <a:spLocks/>
          </p:cNvSpPr>
          <p:nvPr/>
        </p:nvSpPr>
        <p:spPr>
          <a:xfrm>
            <a:off x="364578" y="2281989"/>
            <a:ext cx="5322118"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t>ONS</a:t>
            </a:r>
            <a:r>
              <a:rPr lang="en-GB" sz="1800" dirty="0"/>
              <a:t> (Y </a:t>
            </a:r>
            <a:r>
              <a:rPr lang="en-GB" sz="1800" dirty="0" err="1"/>
              <a:t>Swyddfa</a:t>
            </a:r>
            <a:r>
              <a:rPr lang="en-GB" sz="1800" dirty="0"/>
              <a:t> </a:t>
            </a:r>
            <a:r>
              <a:rPr lang="en-GB" sz="1800" dirty="0" err="1"/>
              <a:t>Ystadegau</a:t>
            </a:r>
            <a:r>
              <a:rPr lang="en-GB" sz="1800" dirty="0"/>
              <a:t> </a:t>
            </a:r>
            <a:r>
              <a:rPr lang="en-GB" sz="1800" dirty="0" err="1"/>
              <a:t>Gwladol</a:t>
            </a:r>
            <a:r>
              <a:rPr lang="en-GB" sz="1800" dirty="0"/>
              <a:t>)</a:t>
            </a:r>
          </a:p>
          <a:p>
            <a:endParaRPr lang="en-GB" sz="1800" dirty="0"/>
          </a:p>
          <a:p>
            <a:r>
              <a:rPr lang="en-GB" sz="1800" b="1" dirty="0"/>
              <a:t>NOMIS</a:t>
            </a:r>
            <a:r>
              <a:rPr lang="en-GB" sz="1800" dirty="0"/>
              <a:t> (</a:t>
            </a:r>
            <a:r>
              <a:rPr lang="en-GB" sz="1800" dirty="0" err="1"/>
              <a:t>Ystadegau</a:t>
            </a:r>
            <a:r>
              <a:rPr lang="en-GB" sz="1800" dirty="0"/>
              <a:t> </a:t>
            </a:r>
            <a:r>
              <a:rPr lang="en-GB" sz="1800" dirty="0" err="1"/>
              <a:t>Cyfrifiad</a:t>
            </a:r>
            <a:r>
              <a:rPr lang="en-GB" sz="1800" dirty="0"/>
              <a:t> a </a:t>
            </a:r>
            <a:r>
              <a:rPr lang="en-GB" sz="1800" dirty="0" err="1"/>
              <a:t>Marchnad</a:t>
            </a:r>
            <a:r>
              <a:rPr lang="en-GB" sz="1800" dirty="0"/>
              <a:t> </a:t>
            </a:r>
            <a:r>
              <a:rPr lang="en-GB" sz="1800" dirty="0" err="1"/>
              <a:t>Gwiath</a:t>
            </a:r>
            <a:r>
              <a:rPr lang="en-GB" sz="1800" dirty="0"/>
              <a:t> </a:t>
            </a:r>
            <a:r>
              <a:rPr lang="en-GB" sz="1800" dirty="0" err="1"/>
              <a:t>Swyddogol</a:t>
            </a:r>
            <a:r>
              <a:rPr lang="en-GB" sz="1800" dirty="0"/>
              <a:t>)</a:t>
            </a:r>
          </a:p>
          <a:p>
            <a:endParaRPr lang="en-GB" sz="1800" dirty="0"/>
          </a:p>
          <a:p>
            <a:r>
              <a:rPr lang="en-GB" sz="1800" b="1" dirty="0" err="1"/>
              <a:t>StatsWales</a:t>
            </a:r>
            <a:r>
              <a:rPr lang="en-GB" sz="1800" dirty="0"/>
              <a:t> (</a:t>
            </a:r>
            <a:r>
              <a:rPr lang="en-GB" sz="1800" dirty="0" err="1"/>
              <a:t>Platfform</a:t>
            </a:r>
            <a:r>
              <a:rPr lang="en-GB" sz="1800" dirty="0"/>
              <a:t> data </a:t>
            </a:r>
            <a:r>
              <a:rPr lang="en-GB" sz="1800" dirty="0" err="1"/>
              <a:t>agored</a:t>
            </a:r>
            <a:r>
              <a:rPr lang="en-GB" sz="1800" dirty="0"/>
              <a:t> </a:t>
            </a:r>
            <a:r>
              <a:rPr lang="en-GB" sz="1800" dirty="0" err="1"/>
              <a:t>swyddogol</a:t>
            </a:r>
            <a:r>
              <a:rPr lang="en-GB" sz="1800" dirty="0"/>
              <a:t> </a:t>
            </a:r>
            <a:r>
              <a:rPr lang="en-GB" sz="1800" dirty="0" err="1"/>
              <a:t>Llywodraeth</a:t>
            </a:r>
            <a:r>
              <a:rPr lang="en-GB" sz="1800" dirty="0"/>
              <a:t> Cymru)</a:t>
            </a:r>
          </a:p>
          <a:p>
            <a:endParaRPr lang="en-GB" sz="1800" dirty="0"/>
          </a:p>
          <a:p>
            <a:r>
              <a:rPr lang="en-GB" sz="1800" b="1" dirty="0"/>
              <a:t>WIMD</a:t>
            </a:r>
            <a:r>
              <a:rPr lang="en-GB" sz="1800" dirty="0"/>
              <a:t> (</a:t>
            </a:r>
            <a:r>
              <a:rPr lang="en-GB" sz="1800" dirty="0" err="1"/>
              <a:t>Mynegai</a:t>
            </a:r>
            <a:r>
              <a:rPr lang="en-GB" sz="1800" dirty="0"/>
              <a:t> </a:t>
            </a:r>
            <a:r>
              <a:rPr lang="en-GB" sz="1800" dirty="0" err="1"/>
              <a:t>Amddifadedd</a:t>
            </a:r>
            <a:r>
              <a:rPr lang="en-GB" sz="1800" dirty="0"/>
              <a:t> </a:t>
            </a:r>
            <a:r>
              <a:rPr lang="en-GB" sz="1800" dirty="0" err="1"/>
              <a:t>Lluosog</a:t>
            </a:r>
            <a:r>
              <a:rPr lang="en-GB" sz="1800" dirty="0"/>
              <a:t> Cymru)</a:t>
            </a:r>
          </a:p>
          <a:p>
            <a:r>
              <a:rPr lang="en-GB" sz="1800" dirty="0"/>
              <a:t>
Nawr </a:t>
            </a:r>
            <a:r>
              <a:rPr lang="en-GB" sz="1800" dirty="0" err="1"/>
              <a:t>cymerwch</a:t>
            </a:r>
            <a:r>
              <a:rPr lang="en-GB" sz="1800" dirty="0"/>
              <a:t> </a:t>
            </a:r>
            <a:r>
              <a:rPr lang="en-GB" sz="1800" dirty="0" err="1"/>
              <a:t>ychydig</a:t>
            </a:r>
            <a:r>
              <a:rPr lang="en-GB" sz="1800" dirty="0"/>
              <a:t> o </a:t>
            </a:r>
            <a:r>
              <a:rPr lang="en-GB" sz="1800" dirty="0" err="1"/>
              <a:t>amser</a:t>
            </a:r>
            <a:r>
              <a:rPr lang="en-GB" sz="1800" dirty="0"/>
              <a:t> </a:t>
            </a:r>
            <a:r>
              <a:rPr lang="en-GB" sz="1800" dirty="0" err="1"/>
              <a:t>i</a:t>
            </a:r>
            <a:r>
              <a:rPr lang="en-GB" sz="1800" dirty="0"/>
              <a:t> </a:t>
            </a:r>
            <a:r>
              <a:rPr lang="en-GB" sz="1800" dirty="0" err="1"/>
              <a:t>ddarganfod</a:t>
            </a:r>
            <a:r>
              <a:rPr lang="en-GB" sz="1800" dirty="0"/>
              <a:t> </a:t>
            </a:r>
            <a:r>
              <a:rPr lang="en-GB" sz="1800" dirty="0" err="1"/>
              <a:t>sut</a:t>
            </a:r>
            <a:r>
              <a:rPr lang="en-GB" sz="1800" dirty="0"/>
              <a:t> y </a:t>
            </a:r>
            <a:r>
              <a:rPr lang="en-GB" sz="1800" dirty="0" err="1"/>
              <a:t>gallai'r</a:t>
            </a:r>
            <a:r>
              <a:rPr lang="en-GB" sz="1800" dirty="0"/>
              <a:t> </a:t>
            </a:r>
            <a:r>
              <a:rPr lang="en-GB" sz="1800" dirty="0" err="1"/>
              <a:t>cronfeydd</a:t>
            </a:r>
            <a:r>
              <a:rPr lang="en-GB" sz="1800" dirty="0"/>
              <a:t> data </a:t>
            </a:r>
            <a:r>
              <a:rPr lang="en-GB" sz="1800" dirty="0" err="1"/>
              <a:t>hyn</a:t>
            </a:r>
            <a:r>
              <a:rPr lang="en-GB" sz="1800" dirty="0"/>
              <a:t> </a:t>
            </a:r>
            <a:r>
              <a:rPr lang="en-GB" sz="1800" dirty="0" err="1"/>
              <a:t>lywio</a:t>
            </a:r>
            <a:r>
              <a:rPr lang="en-GB" sz="1800" dirty="0"/>
              <a:t> eich </a:t>
            </a:r>
            <a:r>
              <a:rPr lang="en-GB" sz="1800" dirty="0" err="1"/>
              <a:t>prosiect</a:t>
            </a:r>
            <a:r>
              <a:rPr lang="en-GB" sz="1800" dirty="0"/>
              <a:t> </a:t>
            </a:r>
            <a:r>
              <a:rPr lang="en-GB" sz="1800" dirty="0" err="1"/>
              <a:t>cymunedol</a:t>
            </a:r>
            <a:r>
              <a:rPr lang="en-GB" sz="1800" dirty="0"/>
              <a:t> eich </a:t>
            </a:r>
            <a:r>
              <a:rPr lang="en-GB" sz="1800" dirty="0" err="1"/>
              <a:t>hun</a:t>
            </a:r>
            <a:r>
              <a:rPr lang="en-GB" sz="1800" dirty="0"/>
              <a:t>.</a:t>
            </a:r>
            <a:endParaRPr lang="en-GB" sz="1800" i="1" dirty="0"/>
          </a:p>
        </p:txBody>
      </p:sp>
      <p:pic>
        <p:nvPicPr>
          <p:cNvPr id="6" name="Picture 5">
            <a:extLst>
              <a:ext uri="{FF2B5EF4-FFF2-40B4-BE49-F238E27FC236}">
                <a16:creationId xmlns:a16="http://schemas.microsoft.com/office/drawing/2014/main" id="{09FEE3BF-3219-768D-9DA3-D29A206B01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703" y="1148679"/>
            <a:ext cx="2650531" cy="723664"/>
          </a:xfrm>
          <a:prstGeom prst="rect">
            <a:avLst/>
          </a:prstGeom>
        </p:spPr>
      </p:pic>
      <p:pic>
        <p:nvPicPr>
          <p:cNvPr id="8" name="Picture 7">
            <a:extLst>
              <a:ext uri="{FF2B5EF4-FFF2-40B4-BE49-F238E27FC236}">
                <a16:creationId xmlns:a16="http://schemas.microsoft.com/office/drawing/2014/main" id="{8C0BA337-70DE-4EDE-E3BD-43EC07EA054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690687" y="1132128"/>
            <a:ext cx="2683558" cy="818592"/>
          </a:xfrm>
          <a:prstGeom prst="rect">
            <a:avLst/>
          </a:prstGeom>
        </p:spPr>
      </p:pic>
      <p:pic>
        <p:nvPicPr>
          <p:cNvPr id="10" name="Picture 9">
            <a:extLst>
              <a:ext uri="{FF2B5EF4-FFF2-40B4-BE49-F238E27FC236}">
                <a16:creationId xmlns:a16="http://schemas.microsoft.com/office/drawing/2014/main" id="{E4FF8632-4324-AAE8-A29E-E29E64A6BDA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08487" y="1069925"/>
            <a:ext cx="1976187" cy="1074015"/>
          </a:xfrm>
          <a:prstGeom prst="rect">
            <a:avLst/>
          </a:prstGeom>
        </p:spPr>
      </p:pic>
      <p:pic>
        <p:nvPicPr>
          <p:cNvPr id="12" name="Picture 11">
            <a:extLst>
              <a:ext uri="{FF2B5EF4-FFF2-40B4-BE49-F238E27FC236}">
                <a16:creationId xmlns:a16="http://schemas.microsoft.com/office/drawing/2014/main" id="{6940DCDA-BB83-8A0F-3E0E-B58558A8671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607308" y="1188842"/>
            <a:ext cx="1933303" cy="975595"/>
          </a:xfrm>
          <a:prstGeom prst="rect">
            <a:avLst/>
          </a:prstGeom>
        </p:spPr>
      </p:pic>
    </p:spTree>
    <p:extLst>
      <p:ext uri="{BB962C8B-B14F-4D97-AF65-F5344CB8AC3E}">
        <p14:creationId xmlns:p14="http://schemas.microsoft.com/office/powerpoint/2010/main" val="756322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C530-8494-55D9-46F1-D155A8798459}"/>
              </a:ext>
            </a:extLst>
          </p:cNvPr>
          <p:cNvSpPr>
            <a:spLocks noGrp="1"/>
          </p:cNvSpPr>
          <p:nvPr>
            <p:ph type="title"/>
          </p:nvPr>
        </p:nvSpPr>
        <p:spPr>
          <a:xfrm>
            <a:off x="730649" y="505326"/>
            <a:ext cx="11557145" cy="435200"/>
          </a:xfrm>
        </p:spPr>
        <p:txBody>
          <a:bodyPr>
            <a:noAutofit/>
          </a:bodyPr>
          <a:lstStyle/>
          <a:p>
            <a:r>
              <a:rPr lang="en-GB" sz="2800" dirty="0" err="1"/>
              <a:t>Gweithgaredd</a:t>
            </a:r>
            <a:r>
              <a:rPr lang="en-GB" sz="2800" dirty="0"/>
              <a:t>: </a:t>
            </a:r>
            <a:r>
              <a:rPr lang="en-GB" sz="2800" dirty="0" err="1"/>
              <a:t>Proffilio</a:t>
            </a:r>
            <a:r>
              <a:rPr lang="en-GB" sz="2800" dirty="0"/>
              <a:t> </a:t>
            </a:r>
            <a:r>
              <a:rPr lang="en-GB" sz="2800" dirty="0" err="1"/>
              <a:t>Cymuned</a:t>
            </a:r>
            <a:r>
              <a:rPr lang="en-GB" sz="2800" dirty="0"/>
              <a:t> / Activity: Profiling a Community</a:t>
            </a:r>
          </a:p>
        </p:txBody>
      </p:sp>
      <p:sp>
        <p:nvSpPr>
          <p:cNvPr id="3" name="Content Placeholder 2">
            <a:extLst>
              <a:ext uri="{FF2B5EF4-FFF2-40B4-BE49-F238E27FC236}">
                <a16:creationId xmlns:a16="http://schemas.microsoft.com/office/drawing/2014/main" id="{BCD38A44-7176-6DAB-732E-7251559F1433}"/>
              </a:ext>
            </a:extLst>
          </p:cNvPr>
          <p:cNvSpPr>
            <a:spLocks noGrp="1"/>
          </p:cNvSpPr>
          <p:nvPr>
            <p:ph idx="1"/>
          </p:nvPr>
        </p:nvSpPr>
        <p:spPr>
          <a:xfrm>
            <a:off x="6679475" y="1341464"/>
            <a:ext cx="5147945" cy="4840113"/>
          </a:xfrm>
        </p:spPr>
        <p:txBody>
          <a:bodyPr>
            <a:normAutofit fontScale="92500" lnSpcReduction="20000"/>
          </a:bodyPr>
          <a:lstStyle/>
          <a:p>
            <a:r>
              <a:rPr lang="en-GB" sz="1800" b="1" dirty="0"/>
              <a:t>Think about a community that you belong to:</a:t>
            </a:r>
          </a:p>
          <a:p>
            <a:endParaRPr lang="en-GB" sz="1800" dirty="0"/>
          </a:p>
          <a:p>
            <a:r>
              <a:rPr lang="en-GB" sz="1800" dirty="0"/>
              <a:t>This could be:</a:t>
            </a:r>
          </a:p>
          <a:p>
            <a:r>
              <a:rPr lang="en-GB" sz="1800" dirty="0"/>
              <a:t>Geographical</a:t>
            </a:r>
          </a:p>
          <a:p>
            <a:r>
              <a:rPr lang="en-GB" sz="1800" dirty="0"/>
              <a:t>Educational</a:t>
            </a:r>
          </a:p>
          <a:p>
            <a:r>
              <a:rPr lang="en-GB" sz="1800" dirty="0"/>
              <a:t>Cultural </a:t>
            </a:r>
          </a:p>
          <a:p>
            <a:r>
              <a:rPr lang="en-GB" sz="1800" dirty="0"/>
              <a:t>Sporting</a:t>
            </a:r>
          </a:p>
          <a:p>
            <a:r>
              <a:rPr lang="en-GB" sz="1800" dirty="0"/>
              <a:t>Online</a:t>
            </a:r>
          </a:p>
          <a:p>
            <a:r>
              <a:rPr lang="en-GB" sz="1800" dirty="0"/>
              <a:t>Other?</a:t>
            </a:r>
          </a:p>
          <a:p>
            <a:endParaRPr lang="en-GB" sz="1800" dirty="0"/>
          </a:p>
          <a:p>
            <a:r>
              <a:rPr lang="en-GB" sz="1800" b="1" dirty="0"/>
              <a:t>Consider:</a:t>
            </a:r>
          </a:p>
          <a:p>
            <a:r>
              <a:rPr lang="en-GB" sz="1800" dirty="0"/>
              <a:t>Who belongs?</a:t>
            </a:r>
          </a:p>
          <a:p>
            <a:r>
              <a:rPr lang="en-GB" sz="1800" dirty="0"/>
              <a:t>What strengths exist?</a:t>
            </a:r>
          </a:p>
          <a:p>
            <a:r>
              <a:rPr lang="en-GB" sz="1800" dirty="0"/>
              <a:t>What challenges exist?</a:t>
            </a:r>
          </a:p>
          <a:p>
            <a:r>
              <a:rPr lang="en-GB" sz="1800" dirty="0"/>
              <a:t>What resources are available?</a:t>
            </a:r>
          </a:p>
          <a:p>
            <a:endParaRPr lang="en-GB" sz="1800" dirty="0"/>
          </a:p>
          <a:p>
            <a:r>
              <a:rPr lang="en-GB" sz="1800" b="1" dirty="0"/>
              <a:t>Feedback and class discussion</a:t>
            </a:r>
          </a:p>
        </p:txBody>
      </p:sp>
      <p:sp>
        <p:nvSpPr>
          <p:cNvPr id="4" name="Content Placeholder 2">
            <a:extLst>
              <a:ext uri="{FF2B5EF4-FFF2-40B4-BE49-F238E27FC236}">
                <a16:creationId xmlns:a16="http://schemas.microsoft.com/office/drawing/2014/main" id="{9472523D-3AC5-C8C4-FDDC-501661769EA1}"/>
              </a:ext>
            </a:extLst>
          </p:cNvPr>
          <p:cNvSpPr txBox="1">
            <a:spLocks/>
          </p:cNvSpPr>
          <p:nvPr/>
        </p:nvSpPr>
        <p:spPr>
          <a:xfrm>
            <a:off x="849086" y="1424196"/>
            <a:ext cx="5147945" cy="4840113"/>
          </a:xfrm>
          <a:prstGeom prst="rect">
            <a:avLst/>
          </a:prstGeom>
        </p:spPr>
        <p:txBody>
          <a:bodyPr vert="horz" lIns="91440" tIns="45720" rIns="91440" bIns="45720" rtlCol="0">
            <a:normAutofit fontScale="85000" lnSpcReduction="20000"/>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err="1"/>
              <a:t>Meddyliwch</a:t>
            </a:r>
            <a:r>
              <a:rPr lang="en-GB" sz="1800" b="1" dirty="0"/>
              <a:t> am </a:t>
            </a:r>
            <a:r>
              <a:rPr lang="en-GB" sz="1800" b="1" dirty="0" err="1"/>
              <a:t>gymuned</a:t>
            </a:r>
            <a:r>
              <a:rPr lang="en-GB" sz="1800" b="1" dirty="0"/>
              <a:t> </a:t>
            </a:r>
            <a:r>
              <a:rPr lang="en-GB" sz="1800" b="1" dirty="0" err="1"/>
              <a:t>rydych</a:t>
            </a:r>
            <a:r>
              <a:rPr lang="en-GB" sz="1800" b="1" dirty="0"/>
              <a:t> </a:t>
            </a:r>
            <a:r>
              <a:rPr lang="en-GB" sz="1800" b="1" dirty="0" err="1"/>
              <a:t>chi'n</a:t>
            </a:r>
            <a:r>
              <a:rPr lang="en-GB" sz="1800" b="1" dirty="0"/>
              <a:t> </a:t>
            </a:r>
            <a:r>
              <a:rPr lang="en-GB" sz="1800" b="1" dirty="0" err="1"/>
              <a:t>perthyn</a:t>
            </a:r>
            <a:r>
              <a:rPr lang="en-GB" sz="1800" b="1" dirty="0"/>
              <a:t> </a:t>
            </a:r>
            <a:r>
              <a:rPr lang="en-GB" sz="1800" b="1" dirty="0" err="1"/>
              <a:t>iddi</a:t>
            </a:r>
            <a:r>
              <a:rPr lang="en-GB" sz="1800" b="1" dirty="0"/>
              <a:t>: </a:t>
            </a:r>
          </a:p>
          <a:p>
            <a:r>
              <a:rPr lang="en-GB" sz="1800" b="1" dirty="0"/>
              <a:t>
</a:t>
            </a:r>
            <a:r>
              <a:rPr lang="en-GB" sz="1800" dirty="0"/>
              <a:t>Gallai </a:t>
            </a:r>
            <a:r>
              <a:rPr lang="en-GB" sz="1800" dirty="0" err="1"/>
              <a:t>hyn</a:t>
            </a:r>
            <a:r>
              <a:rPr lang="en-GB" sz="1800" dirty="0"/>
              <a:t> fod: 
</a:t>
            </a:r>
            <a:r>
              <a:rPr lang="en-GB" sz="1800" dirty="0" err="1"/>
              <a:t>Daearyddol</a:t>
            </a:r>
            <a:r>
              <a:rPr lang="en-GB" sz="1800" dirty="0"/>
              <a:t>
</a:t>
            </a:r>
            <a:r>
              <a:rPr lang="en-GB" sz="1800" dirty="0" err="1"/>
              <a:t>Addysgol</a:t>
            </a:r>
            <a:r>
              <a:rPr lang="en-GB" sz="1800" dirty="0"/>
              <a:t>
</a:t>
            </a:r>
            <a:r>
              <a:rPr lang="en-GB" sz="1800" dirty="0" err="1"/>
              <a:t>Diwylliannol</a:t>
            </a:r>
            <a:r>
              <a:rPr lang="en-GB" sz="1800" dirty="0"/>
              <a:t> 
</a:t>
            </a:r>
            <a:r>
              <a:rPr lang="en-GB" sz="1800" dirty="0" err="1"/>
              <a:t>Chwaraeon</a:t>
            </a:r>
            <a:r>
              <a:rPr lang="en-GB" sz="1800" dirty="0"/>
              <a:t>
</a:t>
            </a:r>
            <a:r>
              <a:rPr lang="en-GB" sz="1800" dirty="0" err="1"/>
              <a:t>Ar-lein</a:t>
            </a:r>
            <a:r>
              <a:rPr lang="en-GB" sz="1800" dirty="0"/>
              <a:t>
</a:t>
            </a:r>
            <a:r>
              <a:rPr lang="en-GB" sz="1800" dirty="0" err="1"/>
              <a:t>Arall</a:t>
            </a:r>
            <a:r>
              <a:rPr lang="en-GB" sz="1800" dirty="0"/>
              <a:t>? </a:t>
            </a:r>
          </a:p>
          <a:p>
            <a:r>
              <a:rPr lang="en-GB" sz="1800" b="1" dirty="0"/>
              <a:t>
</a:t>
            </a:r>
            <a:r>
              <a:rPr lang="en-GB" sz="1800" b="1" dirty="0" err="1"/>
              <a:t>Ystyriwch</a:t>
            </a:r>
            <a:r>
              <a:rPr lang="en-GB" sz="1800" b="1" dirty="0"/>
              <a:t>: 
</a:t>
            </a:r>
            <a:r>
              <a:rPr lang="en-GB" sz="1800" dirty="0" err="1"/>
              <a:t>Pwy</a:t>
            </a:r>
            <a:r>
              <a:rPr lang="en-GB" sz="1800" dirty="0"/>
              <a:t> sy'n </a:t>
            </a:r>
            <a:r>
              <a:rPr lang="en-GB" sz="1800" dirty="0" err="1"/>
              <a:t>perthyn</a:t>
            </a:r>
            <a:r>
              <a:rPr lang="en-GB" sz="1800" dirty="0"/>
              <a:t>? 
Pa </a:t>
            </a:r>
            <a:r>
              <a:rPr lang="en-GB" sz="1800" dirty="0" err="1"/>
              <a:t>gryfderau</a:t>
            </a:r>
            <a:r>
              <a:rPr lang="en-GB" sz="1800" dirty="0"/>
              <a:t> sy'n </a:t>
            </a:r>
            <a:r>
              <a:rPr lang="en-GB" sz="1800" dirty="0" err="1"/>
              <a:t>bodoli</a:t>
            </a:r>
            <a:r>
              <a:rPr lang="en-GB" sz="1800" dirty="0"/>
              <a:t>? 
Pa heriau sy'n </a:t>
            </a:r>
            <a:r>
              <a:rPr lang="en-GB" sz="1800" dirty="0" err="1"/>
              <a:t>bodoli</a:t>
            </a:r>
            <a:r>
              <a:rPr lang="en-GB" sz="1800" dirty="0"/>
              <a:t>? 
Pa </a:t>
            </a:r>
            <a:r>
              <a:rPr lang="en-GB" sz="1800" dirty="0" err="1"/>
              <a:t>adnoddau</a:t>
            </a:r>
            <a:r>
              <a:rPr lang="en-GB" sz="1800" dirty="0"/>
              <a:t> </a:t>
            </a:r>
            <a:r>
              <a:rPr lang="en-GB" sz="1800" dirty="0" err="1"/>
              <a:t>sydd</a:t>
            </a:r>
            <a:r>
              <a:rPr lang="en-GB" sz="1800" dirty="0"/>
              <a:t> </a:t>
            </a:r>
            <a:r>
              <a:rPr lang="en-GB" sz="1800" dirty="0" err="1"/>
              <a:t>ar</a:t>
            </a:r>
            <a:r>
              <a:rPr lang="en-GB" sz="1800" dirty="0"/>
              <a:t> </a:t>
            </a:r>
            <a:r>
              <a:rPr lang="en-GB" sz="1800" dirty="0" err="1"/>
              <a:t>gael</a:t>
            </a:r>
            <a:r>
              <a:rPr lang="en-GB" sz="1800" dirty="0"/>
              <a:t>?</a:t>
            </a:r>
          </a:p>
          <a:p>
            <a:endParaRPr lang="en-GB" sz="1800" dirty="0"/>
          </a:p>
          <a:p>
            <a:r>
              <a:rPr lang="en-GB" sz="1900" b="1" dirty="0" err="1"/>
              <a:t>Adborth</a:t>
            </a:r>
            <a:r>
              <a:rPr lang="en-GB" sz="1900" b="1" dirty="0"/>
              <a:t> a </a:t>
            </a:r>
            <a:r>
              <a:rPr lang="en-GB" sz="1900" b="1" dirty="0" err="1"/>
              <a:t>thrafodaeth</a:t>
            </a:r>
            <a:r>
              <a:rPr lang="en-GB" sz="1900" b="1" dirty="0"/>
              <a:t> </a:t>
            </a:r>
            <a:r>
              <a:rPr lang="en-GB" sz="1900" b="1" dirty="0" err="1"/>
              <a:t>dosbarth</a:t>
            </a:r>
            <a:endParaRPr lang="en-GB" sz="1900" b="1" dirty="0"/>
          </a:p>
        </p:txBody>
      </p:sp>
      <p:pic>
        <p:nvPicPr>
          <p:cNvPr id="9" name="Picture 8">
            <a:extLst>
              <a:ext uri="{FF2B5EF4-FFF2-40B4-BE49-F238E27FC236}">
                <a16:creationId xmlns:a16="http://schemas.microsoft.com/office/drawing/2014/main" id="{F8DF5583-4B63-8EC0-02DF-38E4CFEA7A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95052" y="2569028"/>
            <a:ext cx="1456476" cy="1885406"/>
          </a:xfrm>
          <a:prstGeom prst="rect">
            <a:avLst/>
          </a:prstGeom>
        </p:spPr>
      </p:pic>
      <p:pic>
        <p:nvPicPr>
          <p:cNvPr id="11" name="Picture 10">
            <a:extLst>
              <a:ext uri="{FF2B5EF4-FFF2-40B4-BE49-F238E27FC236}">
                <a16:creationId xmlns:a16="http://schemas.microsoft.com/office/drawing/2014/main" id="{3F22F30C-EE25-044C-D85B-54F37867DC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90789" y="2486297"/>
            <a:ext cx="1456476" cy="1885406"/>
          </a:xfrm>
          <a:prstGeom prst="rect">
            <a:avLst/>
          </a:prstGeom>
        </p:spPr>
      </p:pic>
    </p:spTree>
    <p:extLst>
      <p:ext uri="{BB962C8B-B14F-4D97-AF65-F5344CB8AC3E}">
        <p14:creationId xmlns:p14="http://schemas.microsoft.com/office/powerpoint/2010/main" val="235877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0C6A6-8661-5B61-1552-73F1D0938A0A}"/>
              </a:ext>
            </a:extLst>
          </p:cNvPr>
          <p:cNvSpPr>
            <a:spLocks noGrp="1"/>
          </p:cNvSpPr>
          <p:nvPr>
            <p:ph type="title"/>
          </p:nvPr>
        </p:nvSpPr>
        <p:spPr>
          <a:xfrm>
            <a:off x="652272" y="705623"/>
            <a:ext cx="12001592" cy="1088358"/>
          </a:xfrm>
        </p:spPr>
        <p:txBody>
          <a:bodyPr>
            <a:normAutofit/>
          </a:bodyPr>
          <a:lstStyle/>
          <a:p>
            <a:r>
              <a:rPr lang="en-GB" sz="2800" dirty="0"/>
              <a:t>Pa wybodaeth y </a:t>
            </a:r>
            <a:r>
              <a:rPr lang="en-GB" sz="2800" dirty="0" err="1"/>
              <a:t>gellid</a:t>
            </a:r>
            <a:r>
              <a:rPr lang="en-GB" sz="2800" dirty="0"/>
              <a:t> ei </a:t>
            </a:r>
            <a:r>
              <a:rPr lang="en-GB" sz="2800" dirty="0" err="1"/>
              <a:t>chynnwys</a:t>
            </a:r>
            <a:r>
              <a:rPr lang="en-GB" sz="2800" dirty="0"/>
              <a:t>? / What information might be included?</a:t>
            </a:r>
          </a:p>
        </p:txBody>
      </p:sp>
      <p:sp>
        <p:nvSpPr>
          <p:cNvPr id="3" name="Content Placeholder 2">
            <a:extLst>
              <a:ext uri="{FF2B5EF4-FFF2-40B4-BE49-F238E27FC236}">
                <a16:creationId xmlns:a16="http://schemas.microsoft.com/office/drawing/2014/main" id="{C0C60C84-4F16-A3B4-4B4E-56D79E2EDB06}"/>
              </a:ext>
            </a:extLst>
          </p:cNvPr>
          <p:cNvSpPr>
            <a:spLocks noGrp="1"/>
          </p:cNvSpPr>
          <p:nvPr>
            <p:ph idx="1"/>
          </p:nvPr>
        </p:nvSpPr>
        <p:spPr>
          <a:xfrm>
            <a:off x="6714309" y="1907521"/>
            <a:ext cx="5287282" cy="4840113"/>
          </a:xfrm>
        </p:spPr>
        <p:txBody>
          <a:bodyPr>
            <a:normAutofit/>
          </a:bodyPr>
          <a:lstStyle/>
          <a:p>
            <a:r>
              <a:rPr lang="en-GB" sz="2000" b="1" dirty="0"/>
              <a:t>Demographic </a:t>
            </a:r>
            <a:r>
              <a:rPr lang="en-GB" sz="2000" dirty="0"/>
              <a:t>information </a:t>
            </a:r>
            <a:r>
              <a:rPr lang="en-GB" sz="2000" dirty="0" err="1"/>
              <a:t>eg</a:t>
            </a:r>
            <a:r>
              <a:rPr lang="en-GB" sz="2000" dirty="0"/>
              <a:t> population, age groups, languages, employment</a:t>
            </a:r>
          </a:p>
          <a:p>
            <a:endParaRPr lang="en-GB" sz="2000" dirty="0"/>
          </a:p>
          <a:p>
            <a:r>
              <a:rPr lang="en-GB" sz="2000" b="1" dirty="0"/>
              <a:t>Social information </a:t>
            </a:r>
            <a:r>
              <a:rPr lang="en-GB" sz="2000" dirty="0" err="1"/>
              <a:t>eg</a:t>
            </a:r>
            <a:r>
              <a:rPr lang="en-GB" sz="2000" dirty="0"/>
              <a:t> education, health, housing, transport</a:t>
            </a:r>
          </a:p>
          <a:p>
            <a:endParaRPr lang="en-GB" sz="2000" dirty="0"/>
          </a:p>
          <a:p>
            <a:r>
              <a:rPr lang="en-GB" sz="2000" b="1" dirty="0"/>
              <a:t>Community assets </a:t>
            </a:r>
            <a:r>
              <a:rPr lang="en-GB" sz="2000" dirty="0" err="1"/>
              <a:t>eg</a:t>
            </a:r>
            <a:r>
              <a:rPr lang="en-GB" sz="2000" dirty="0"/>
              <a:t> schools, community groups, volunteer organisations, local facilities</a:t>
            </a:r>
          </a:p>
        </p:txBody>
      </p:sp>
      <p:sp>
        <p:nvSpPr>
          <p:cNvPr id="4" name="Content Placeholder 2">
            <a:extLst>
              <a:ext uri="{FF2B5EF4-FFF2-40B4-BE49-F238E27FC236}">
                <a16:creationId xmlns:a16="http://schemas.microsoft.com/office/drawing/2014/main" id="{DE149840-F875-7EF2-0E2A-1E1600927BFB}"/>
              </a:ext>
            </a:extLst>
          </p:cNvPr>
          <p:cNvSpPr txBox="1">
            <a:spLocks/>
          </p:cNvSpPr>
          <p:nvPr/>
        </p:nvSpPr>
        <p:spPr>
          <a:xfrm>
            <a:off x="808718" y="2017887"/>
            <a:ext cx="4851853"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err="1"/>
              <a:t>Gwybodaeth</a:t>
            </a:r>
            <a:r>
              <a:rPr lang="en-GB" sz="2000" b="1" dirty="0"/>
              <a:t> </a:t>
            </a:r>
            <a:r>
              <a:rPr lang="en-GB" sz="2000" b="1" dirty="0" err="1"/>
              <a:t>ddemograffig</a:t>
            </a:r>
            <a:r>
              <a:rPr lang="en-GB" sz="2000" b="1" dirty="0"/>
              <a:t> </a:t>
            </a:r>
            <a:r>
              <a:rPr lang="en-GB" sz="2000" dirty="0" err="1"/>
              <a:t>e.e.</a:t>
            </a:r>
            <a:r>
              <a:rPr lang="en-GB" sz="2000" dirty="0"/>
              <a:t> </a:t>
            </a:r>
            <a:r>
              <a:rPr lang="en-GB" sz="2000" dirty="0" err="1"/>
              <a:t>poblogaeth</a:t>
            </a:r>
            <a:r>
              <a:rPr lang="en-GB" sz="2000" dirty="0"/>
              <a:t>, </a:t>
            </a:r>
            <a:r>
              <a:rPr lang="en-GB" sz="2000" dirty="0" err="1"/>
              <a:t>grwpiau</a:t>
            </a:r>
            <a:r>
              <a:rPr lang="en-GB" sz="2000" dirty="0"/>
              <a:t> </a:t>
            </a:r>
            <a:r>
              <a:rPr lang="en-GB" sz="2000" dirty="0" err="1"/>
              <a:t>oedran</a:t>
            </a:r>
            <a:r>
              <a:rPr lang="en-GB" sz="2000" dirty="0"/>
              <a:t>, </a:t>
            </a:r>
            <a:r>
              <a:rPr lang="en-GB" sz="2000" dirty="0" err="1"/>
              <a:t>ieithoedd</a:t>
            </a:r>
            <a:r>
              <a:rPr lang="en-GB" sz="2000" dirty="0"/>
              <a:t>, </a:t>
            </a:r>
            <a:r>
              <a:rPr lang="en-GB" sz="2000" dirty="0" err="1"/>
              <a:t>cyflogaeth</a:t>
            </a:r>
            <a:endParaRPr lang="en-GB" sz="2000" dirty="0"/>
          </a:p>
          <a:p>
            <a:r>
              <a:rPr lang="en-GB" sz="2000" dirty="0"/>
              <a:t>
</a:t>
            </a:r>
            <a:r>
              <a:rPr lang="en-GB" sz="2000" b="1" dirty="0" err="1"/>
              <a:t>Gwybodaeth</a:t>
            </a:r>
            <a:r>
              <a:rPr lang="en-GB" sz="2000" b="1" dirty="0"/>
              <a:t> </a:t>
            </a:r>
            <a:r>
              <a:rPr lang="en-GB" sz="2000" b="1" dirty="0" err="1"/>
              <a:t>gymdeithasol</a:t>
            </a:r>
            <a:r>
              <a:rPr lang="en-GB" sz="2000" b="1" dirty="0"/>
              <a:t> </a:t>
            </a:r>
            <a:r>
              <a:rPr lang="en-GB" sz="2000" dirty="0" err="1"/>
              <a:t>e.e.</a:t>
            </a:r>
            <a:r>
              <a:rPr lang="en-GB" sz="2000" dirty="0"/>
              <a:t> </a:t>
            </a:r>
            <a:r>
              <a:rPr lang="en-GB" sz="2000" dirty="0" err="1"/>
              <a:t>addysg</a:t>
            </a:r>
            <a:r>
              <a:rPr lang="en-GB" sz="2000" dirty="0"/>
              <a:t>, iechyd, tai, </a:t>
            </a:r>
            <a:r>
              <a:rPr lang="en-GB" sz="2000" dirty="0" err="1"/>
              <a:t>trafnidiaeth</a:t>
            </a:r>
            <a:endParaRPr lang="en-GB" sz="2000" dirty="0"/>
          </a:p>
          <a:p>
            <a:r>
              <a:rPr lang="en-GB" sz="2000" dirty="0"/>
              <a:t>
</a:t>
            </a:r>
            <a:r>
              <a:rPr lang="en-GB" sz="2000" b="1" dirty="0" err="1"/>
              <a:t>Asedau</a:t>
            </a:r>
            <a:r>
              <a:rPr lang="en-GB" sz="2000" b="1" dirty="0"/>
              <a:t> </a:t>
            </a:r>
            <a:r>
              <a:rPr lang="en-GB" sz="2000" b="1" dirty="0" err="1"/>
              <a:t>cymunedol</a:t>
            </a:r>
            <a:r>
              <a:rPr lang="en-GB" sz="2000" b="1" dirty="0"/>
              <a:t> </a:t>
            </a:r>
            <a:r>
              <a:rPr lang="en-GB" sz="2000" dirty="0" err="1"/>
              <a:t>e.e.</a:t>
            </a:r>
            <a:r>
              <a:rPr lang="en-GB" sz="2000" dirty="0"/>
              <a:t> </a:t>
            </a:r>
            <a:r>
              <a:rPr lang="en-GB" sz="2000" dirty="0" err="1"/>
              <a:t>ysgolion</a:t>
            </a:r>
            <a:r>
              <a:rPr lang="en-GB" sz="2000" dirty="0"/>
              <a:t>, </a:t>
            </a:r>
            <a:r>
              <a:rPr lang="en-GB" sz="2000" dirty="0" err="1"/>
              <a:t>grwpiau</a:t>
            </a:r>
            <a:r>
              <a:rPr lang="en-GB" sz="2000" dirty="0"/>
              <a:t> </a:t>
            </a:r>
            <a:r>
              <a:rPr lang="en-GB" sz="2000" dirty="0" err="1"/>
              <a:t>cymunedol</a:t>
            </a:r>
            <a:r>
              <a:rPr lang="en-GB" sz="2000" dirty="0"/>
              <a:t>, </a:t>
            </a:r>
            <a:r>
              <a:rPr lang="en-GB" sz="2000" dirty="0" err="1"/>
              <a:t>mudiadau</a:t>
            </a:r>
            <a:r>
              <a:rPr lang="en-GB" sz="2000" dirty="0"/>
              <a:t> </a:t>
            </a:r>
            <a:r>
              <a:rPr lang="en-GB" sz="2000" dirty="0" err="1"/>
              <a:t>gwirfoddoli</a:t>
            </a:r>
            <a:r>
              <a:rPr lang="en-GB" sz="2000" dirty="0"/>
              <a:t>, </a:t>
            </a:r>
            <a:r>
              <a:rPr lang="en-GB" sz="2000" dirty="0" err="1"/>
              <a:t>cyfleusterau</a:t>
            </a:r>
            <a:r>
              <a:rPr lang="en-GB" sz="2000" dirty="0"/>
              <a:t> </a:t>
            </a:r>
            <a:r>
              <a:rPr lang="en-GB" sz="2000" dirty="0" err="1"/>
              <a:t>lleol</a:t>
            </a:r>
            <a:endParaRPr lang="en-GB" sz="2000" dirty="0"/>
          </a:p>
        </p:txBody>
      </p:sp>
      <p:pic>
        <p:nvPicPr>
          <p:cNvPr id="6" name="Picture 5">
            <a:extLst>
              <a:ext uri="{FF2B5EF4-FFF2-40B4-BE49-F238E27FC236}">
                <a16:creationId xmlns:a16="http://schemas.microsoft.com/office/drawing/2014/main" id="{A603A05F-B813-68FC-779B-71FAF80B71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46876" y="5097293"/>
            <a:ext cx="1584555" cy="1279013"/>
          </a:xfrm>
          <a:prstGeom prst="rect">
            <a:avLst/>
          </a:prstGeom>
        </p:spPr>
      </p:pic>
    </p:spTree>
    <p:extLst>
      <p:ext uri="{BB962C8B-B14F-4D97-AF65-F5344CB8AC3E}">
        <p14:creationId xmlns:p14="http://schemas.microsoft.com/office/powerpoint/2010/main" val="3188956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04BA2-AE9F-A6A5-443A-A16B84AE7A13}"/>
              </a:ext>
            </a:extLst>
          </p:cNvPr>
          <p:cNvSpPr>
            <a:spLocks noGrp="1"/>
          </p:cNvSpPr>
          <p:nvPr>
            <p:ph type="title"/>
          </p:nvPr>
        </p:nvSpPr>
        <p:spPr>
          <a:xfrm>
            <a:off x="357052" y="592412"/>
            <a:ext cx="15362229" cy="1088358"/>
          </a:xfrm>
        </p:spPr>
        <p:txBody>
          <a:bodyPr>
            <a:normAutofit/>
          </a:bodyPr>
          <a:lstStyle/>
          <a:p>
            <a:r>
              <a:rPr lang="en-GB" sz="3200" dirty="0"/>
              <a:t>Mae </a:t>
            </a:r>
            <a:r>
              <a:rPr lang="en-GB" sz="3200" dirty="0" err="1"/>
              <a:t>asedau</a:t>
            </a:r>
            <a:r>
              <a:rPr lang="en-GB" sz="3200" dirty="0"/>
              <a:t> </a:t>
            </a:r>
            <a:r>
              <a:rPr lang="en-GB" sz="3200" dirty="0" err="1"/>
              <a:t>cymunedol</a:t>
            </a:r>
            <a:r>
              <a:rPr lang="en-GB" sz="3200" dirty="0"/>
              <a:t> </a:t>
            </a:r>
            <a:r>
              <a:rPr lang="en-GB" sz="3200" dirty="0" err="1"/>
              <a:t>yn</a:t>
            </a:r>
            <a:r>
              <a:rPr lang="en-GB" sz="3200" dirty="0"/>
              <a:t> </a:t>
            </a:r>
            <a:r>
              <a:rPr lang="en-GB" sz="3200" dirty="0" err="1"/>
              <a:t>cyfrif</a:t>
            </a:r>
            <a:r>
              <a:rPr lang="en-GB" sz="3200" dirty="0"/>
              <a:t> / Community assets matter</a:t>
            </a:r>
          </a:p>
        </p:txBody>
      </p:sp>
      <p:sp>
        <p:nvSpPr>
          <p:cNvPr id="3" name="Content Placeholder 2">
            <a:extLst>
              <a:ext uri="{FF2B5EF4-FFF2-40B4-BE49-F238E27FC236}">
                <a16:creationId xmlns:a16="http://schemas.microsoft.com/office/drawing/2014/main" id="{05251C4D-BD8D-E749-05BC-A285059D9196}"/>
              </a:ext>
            </a:extLst>
          </p:cNvPr>
          <p:cNvSpPr>
            <a:spLocks noGrp="1"/>
          </p:cNvSpPr>
          <p:nvPr>
            <p:ph idx="1"/>
          </p:nvPr>
        </p:nvSpPr>
        <p:spPr>
          <a:xfrm>
            <a:off x="6592389" y="1750767"/>
            <a:ext cx="5016137" cy="3988184"/>
          </a:xfrm>
        </p:spPr>
        <p:txBody>
          <a:bodyPr>
            <a:normAutofit fontScale="92500" lnSpcReduction="20000"/>
          </a:bodyPr>
          <a:lstStyle/>
          <a:p>
            <a:r>
              <a:rPr lang="en-GB" sz="2400" b="1" dirty="0">
                <a:latin typeface="Arial" panose="020B0604020202020204" pitchFamily="34" charset="0"/>
                <a:cs typeface="Arial" panose="020B0604020202020204" pitchFamily="34" charset="0"/>
              </a:rPr>
              <a:t>Communities are not simply collections of problems</a:t>
            </a:r>
          </a:p>
          <a:p>
            <a:r>
              <a:rPr lang="en-GB" sz="2400" dirty="0">
                <a:latin typeface="Arial" panose="020B0604020202020204" pitchFamily="34" charset="0"/>
                <a:cs typeface="Arial" panose="020B0604020202020204" pitchFamily="34" charset="0"/>
              </a:rPr>
              <a:t>Asset-based approaches recognise:</a:t>
            </a:r>
          </a:p>
          <a:p>
            <a:r>
              <a:rPr lang="en-GB" sz="2400" dirty="0">
                <a:latin typeface="Arial" panose="020B0604020202020204" pitchFamily="34" charset="0"/>
                <a:cs typeface="Arial" panose="020B0604020202020204" pitchFamily="34" charset="0"/>
              </a:rPr>
              <a:t>Skills</a:t>
            </a:r>
          </a:p>
          <a:p>
            <a:r>
              <a:rPr lang="en-GB" sz="2400" dirty="0">
                <a:latin typeface="Arial" panose="020B0604020202020204" pitchFamily="34" charset="0"/>
                <a:cs typeface="Arial" panose="020B0604020202020204" pitchFamily="34" charset="0"/>
              </a:rPr>
              <a:t>Knowledge</a:t>
            </a:r>
          </a:p>
          <a:p>
            <a:r>
              <a:rPr lang="en-GB" sz="2400" dirty="0">
                <a:latin typeface="Arial" panose="020B0604020202020204" pitchFamily="34" charset="0"/>
                <a:cs typeface="Arial" panose="020B0604020202020204" pitchFamily="34" charset="0"/>
              </a:rPr>
              <a:t>Relationships</a:t>
            </a:r>
          </a:p>
          <a:p>
            <a:r>
              <a:rPr lang="en-GB" sz="2400" dirty="0">
                <a:latin typeface="Arial" panose="020B0604020202020204" pitchFamily="34" charset="0"/>
                <a:cs typeface="Arial" panose="020B0604020202020204" pitchFamily="34" charset="0"/>
              </a:rPr>
              <a:t>Cultural Resources</a:t>
            </a:r>
          </a:p>
          <a:p>
            <a:r>
              <a:rPr lang="en-GB" sz="2400" dirty="0">
                <a:latin typeface="Arial" panose="020B0604020202020204" pitchFamily="34" charset="0"/>
                <a:cs typeface="Arial" panose="020B0604020202020204" pitchFamily="34" charset="0"/>
              </a:rPr>
              <a:t>Local leadership</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Question</a:t>
            </a:r>
          </a:p>
          <a:p>
            <a:r>
              <a:rPr lang="en-GB" sz="2400" b="1" dirty="0">
                <a:latin typeface="Arial" panose="020B0604020202020204" pitchFamily="34" charset="0"/>
                <a:cs typeface="Arial" panose="020B0604020202020204" pitchFamily="34" charset="0"/>
              </a:rPr>
              <a:t>What strengths already exist within your chosen community?</a:t>
            </a:r>
          </a:p>
        </p:txBody>
      </p:sp>
      <p:sp>
        <p:nvSpPr>
          <p:cNvPr id="4" name="Content Placeholder 2">
            <a:extLst>
              <a:ext uri="{FF2B5EF4-FFF2-40B4-BE49-F238E27FC236}">
                <a16:creationId xmlns:a16="http://schemas.microsoft.com/office/drawing/2014/main" id="{6A433E54-BC71-7BC7-5144-501F6422807F}"/>
              </a:ext>
            </a:extLst>
          </p:cNvPr>
          <p:cNvSpPr txBox="1">
            <a:spLocks/>
          </p:cNvSpPr>
          <p:nvPr/>
        </p:nvSpPr>
        <p:spPr>
          <a:xfrm>
            <a:off x="844732" y="1750766"/>
            <a:ext cx="4380411" cy="3988184"/>
          </a:xfrm>
          <a:prstGeom prst="rect">
            <a:avLst/>
          </a:prstGeom>
        </p:spPr>
        <p:txBody>
          <a:bodyPr vert="horz" lIns="91440" tIns="45720" rIns="91440" bIns="45720" rtlCol="0">
            <a:normAutofit fontScale="85000" lnSpcReduction="20000"/>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err="1">
                <a:latin typeface="Arial" panose="020B0604020202020204" pitchFamily="34" charset="0"/>
                <a:cs typeface="Arial" panose="020B0604020202020204" pitchFamily="34" charset="0"/>
              </a:rPr>
              <a:t>Nid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casgliadau</a:t>
            </a:r>
            <a:r>
              <a:rPr lang="en-GB" sz="2400" b="1" dirty="0">
                <a:latin typeface="Arial" panose="020B0604020202020204" pitchFamily="34" charset="0"/>
                <a:cs typeface="Arial" panose="020B0604020202020204" pitchFamily="34" charset="0"/>
              </a:rPr>
              <a:t> o </a:t>
            </a:r>
            <a:r>
              <a:rPr lang="en-GB" sz="2400" b="1" dirty="0" err="1">
                <a:latin typeface="Arial" panose="020B0604020202020204" pitchFamily="34" charset="0"/>
                <a:cs typeface="Arial" panose="020B0604020202020204" pitchFamily="34" charset="0"/>
              </a:rPr>
              <a:t>broblemau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unig</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yw</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cymunedau</a:t>
            </a:r>
            <a:r>
              <a:rPr lang="en-GB" sz="2400" dirty="0">
                <a:latin typeface="Arial" panose="020B0604020202020204" pitchFamily="34" charset="0"/>
                <a:cs typeface="Arial" panose="020B0604020202020204" pitchFamily="34" charset="0"/>
              </a:rPr>
              <a:t>
Mae dulliau sy'n </a:t>
            </a:r>
            <a:r>
              <a:rPr lang="en-GB" sz="2400" dirty="0" err="1">
                <a:latin typeface="Arial" panose="020B0604020202020204" pitchFamily="34" charset="0"/>
                <a:cs typeface="Arial" panose="020B0604020202020204" pitchFamily="34" charset="0"/>
              </a:rPr>
              <a:t>seiliedig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cydnabod</a:t>
            </a:r>
            <a:r>
              <a:rPr lang="en-GB" sz="2400" dirty="0">
                <a:latin typeface="Arial" panose="020B0604020202020204" pitchFamily="34" charset="0"/>
                <a:cs typeface="Arial" panose="020B0604020202020204" pitchFamily="34" charset="0"/>
              </a:rPr>
              <a:t>: 
Sgiliau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Perthnasoedd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Adnoddau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Diwylliannol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leol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Cwestiwn</a:t>
            </a:r>
            <a:r>
              <a:rPr lang="en-GB" sz="2400" b="1" dirty="0">
                <a:latin typeface="Arial" panose="020B0604020202020204" pitchFamily="34" charset="0"/>
                <a:cs typeface="Arial" panose="020B0604020202020204" pitchFamily="34" charset="0"/>
              </a:rPr>
              <a:t>
Pa </a:t>
            </a:r>
            <a:r>
              <a:rPr lang="en-GB" sz="2400" b="1" dirty="0" err="1">
                <a:latin typeface="Arial" panose="020B0604020202020204" pitchFamily="34" charset="0"/>
                <a:cs typeface="Arial" panose="020B0604020202020204" pitchFamily="34" charset="0"/>
              </a:rPr>
              <a:t>gryfderau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sydd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eisoes</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bodoli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eich </a:t>
            </a:r>
            <a:r>
              <a:rPr lang="en-GB" sz="2400" b="1" dirty="0" err="1">
                <a:latin typeface="Arial" panose="020B0604020202020204" pitchFamily="34" charset="0"/>
                <a:cs typeface="Arial" panose="020B0604020202020204" pitchFamily="34" charset="0"/>
              </a:rPr>
              <a:t>cymuned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ddewisol</a:t>
            </a:r>
            <a:r>
              <a:rPr lang="en-GB" sz="2400" b="1" dirty="0">
                <a:latin typeface="Arial" panose="020B0604020202020204" pitchFamily="34" charset="0"/>
                <a:cs typeface="Arial" panose="020B0604020202020204" pitchFamily="34" charset="0"/>
              </a:rPr>
              <a:t>?</a:t>
            </a:r>
          </a:p>
        </p:txBody>
      </p:sp>
      <p:pic>
        <p:nvPicPr>
          <p:cNvPr id="6" name="Picture 5">
            <a:extLst>
              <a:ext uri="{FF2B5EF4-FFF2-40B4-BE49-F238E27FC236}">
                <a16:creationId xmlns:a16="http://schemas.microsoft.com/office/drawing/2014/main" id="{ECFB898B-00D2-025E-AF93-CA697BED02F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0377" y="5344069"/>
            <a:ext cx="1576252" cy="1052148"/>
          </a:xfrm>
          <a:prstGeom prst="rect">
            <a:avLst/>
          </a:prstGeom>
        </p:spPr>
      </p:pic>
    </p:spTree>
    <p:extLst>
      <p:ext uri="{BB962C8B-B14F-4D97-AF65-F5344CB8AC3E}">
        <p14:creationId xmlns:p14="http://schemas.microsoft.com/office/powerpoint/2010/main" val="1861583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F4854-6A3D-B51D-6FA2-DE52C79A1F5E}"/>
              </a:ext>
            </a:extLst>
          </p:cNvPr>
          <p:cNvSpPr>
            <a:spLocks noGrp="1"/>
          </p:cNvSpPr>
          <p:nvPr>
            <p:ph type="title"/>
          </p:nvPr>
        </p:nvSpPr>
        <p:spPr>
          <a:xfrm>
            <a:off x="1323702" y="1182417"/>
            <a:ext cx="10868297" cy="2246583"/>
          </a:xfrm>
        </p:spPr>
        <p:txBody>
          <a:bodyPr>
            <a:noAutofit/>
          </a:bodyPr>
          <a:lstStyle/>
          <a:p>
            <a:r>
              <a:rPr lang="en-GB" sz="3200" dirty="0" err="1">
                <a:latin typeface="Arial" panose="020B0604020202020204" pitchFamily="34" charset="0"/>
                <a:cs typeface="Arial" panose="020B0604020202020204" pitchFamily="34" charset="0"/>
              </a:rPr>
              <a:t>Prynhawn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yma</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byddwn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edrych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sut</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allwn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ddefnyddio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proffil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cymuned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ddadansoddi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anghenion</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This afternoon we will be looking at how we can use a community profile to analyse needs</a:t>
            </a:r>
          </a:p>
        </p:txBody>
      </p:sp>
      <p:sp>
        <p:nvSpPr>
          <p:cNvPr id="3" name="Content Placeholder 2">
            <a:extLst>
              <a:ext uri="{FF2B5EF4-FFF2-40B4-BE49-F238E27FC236}">
                <a16:creationId xmlns:a16="http://schemas.microsoft.com/office/drawing/2014/main" id="{0BD02E0D-88C3-FF88-19B2-373B1FE9C4AB}"/>
              </a:ext>
            </a:extLst>
          </p:cNvPr>
          <p:cNvSpPr>
            <a:spLocks noGrp="1"/>
          </p:cNvSpPr>
          <p:nvPr>
            <p:ph idx="1"/>
          </p:nvPr>
        </p:nvSpPr>
        <p:spPr/>
        <p:txBody>
          <a:bodyPr/>
          <a:lstStyle/>
          <a:p>
            <a:r>
              <a:rPr lang="en-GB" dirty="0"/>
              <a:t> </a:t>
            </a:r>
          </a:p>
        </p:txBody>
      </p:sp>
      <p:pic>
        <p:nvPicPr>
          <p:cNvPr id="7" name="Picture 6">
            <a:extLst>
              <a:ext uri="{FF2B5EF4-FFF2-40B4-BE49-F238E27FC236}">
                <a16:creationId xmlns:a16="http://schemas.microsoft.com/office/drawing/2014/main" id="{9D282E31-3B4B-91B5-472D-FD9A259BB9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39343" y="3807594"/>
            <a:ext cx="2514599" cy="2514599"/>
          </a:xfrm>
          <a:prstGeom prst="rect">
            <a:avLst/>
          </a:prstGeom>
        </p:spPr>
      </p:pic>
    </p:spTree>
    <p:extLst>
      <p:ext uri="{BB962C8B-B14F-4D97-AF65-F5344CB8AC3E}">
        <p14:creationId xmlns:p14="http://schemas.microsoft.com/office/powerpoint/2010/main" val="2328254428"/>
      </p:ext>
    </p:extLst>
  </p:cSld>
  <p:clrMapOvr>
    <a:masterClrMapping/>
  </p:clrMapOvr>
</p:sld>
</file>

<file path=ppt/theme/theme1.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2A75EA04-0AE5-4074-9538-7DA6C138DAE9}" vid="{E39B6906-D52F-4B95-B43C-27F512CB47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Axis</Template>
  <TotalTime>76</TotalTime>
  <Words>1023</Words>
  <Application>Microsoft Office PowerPoint</Application>
  <PresentationFormat>Widescreen</PresentationFormat>
  <Paragraphs>133</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Comic Sans MS</vt:lpstr>
      <vt:lpstr>Neue Haas Grotesk Text Pro</vt:lpstr>
      <vt:lpstr>Axis</vt:lpstr>
      <vt:lpstr>Proffilio Cymunedol a Dadansoddi Anghenion  Community Profiling and Needs Analysis   Rhan 1 / Part 1</vt:lpstr>
      <vt:lpstr>Tasg meddwl, paru, rhannu       Think, pair, share task</vt:lpstr>
      <vt:lpstr>O ymgysylltu â'r gymuned i ddealltwriaeth gymunedol  From community engagement to community understanding</vt:lpstr>
      <vt:lpstr>What is community profiling?  </vt:lpstr>
      <vt:lpstr>Pam rydym ni’n proffilio cymunedau? – ar gyfer cynllunio, cynhwysiant, cyfrangoiad, tystiolaeth  Why do we profile communities? – for planning, inclusion, participation, evidence</vt:lpstr>
      <vt:lpstr>Asedau cymunedol / Community assets</vt:lpstr>
      <vt:lpstr>Pa wybodaeth sy’n cyfrannu at broffil cymunedol effeithiol?  What information goes into an community profile?</vt:lpstr>
      <vt:lpstr>Ffynonellau o Ddata Cymunedol / Sources of Community Data</vt:lpstr>
      <vt:lpstr>Gweithgaredd: Proffilio Cymuned / Activity: Profiling a Community</vt:lpstr>
      <vt:lpstr>Pa wybodaeth y gellid ei chynnwys? / What information might be included?</vt:lpstr>
      <vt:lpstr>Mae asedau cymunedol yn cyfrif / Community assets matter</vt:lpstr>
      <vt:lpstr>Prynhawn yma byddwn yn edrych ar sut allwn ddefnyddio proffil cymuned i ddadansoddi anghenion  This afternoon we will be looking at how we can use a community profile to analyse needs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A Griffiths</dc:creator>
  <cp:lastModifiedBy>Helen A Griffiths</cp:lastModifiedBy>
  <cp:revision>2</cp:revision>
  <cp:lastPrinted>2024-06-03T08:13:18Z</cp:lastPrinted>
  <dcterms:created xsi:type="dcterms:W3CDTF">2013-07-15T20:26:40Z</dcterms:created>
  <dcterms:modified xsi:type="dcterms:W3CDTF">2026-09-18T11:26:06Z</dcterms:modified>
</cp:coreProperties>
</file>