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71" r:id="rId5"/>
    <p:sldId id="266" r:id="rId6"/>
    <p:sldId id="262" r:id="rId7"/>
    <p:sldId id="256" r:id="rId8"/>
    <p:sldId id="257" r:id="rId9"/>
    <p:sldId id="264" r:id="rId10"/>
    <p:sldId id="265" r:id="rId11"/>
    <p:sldId id="263" r:id="rId12"/>
    <p:sldId id="258" r:id="rId13"/>
    <p:sldId id="259" r:id="rId14"/>
    <p:sldId id="260" r:id="rId15"/>
    <p:sldId id="261" r:id="rId16"/>
    <p:sldId id="267" r:id="rId17"/>
    <p:sldId id="268" r:id="rId18"/>
    <p:sldId id="270"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569C115-E221-4C72-B19B-5D50C409E57F}" v="1" dt="2025-01-15T13:13:46.7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42" autoAdjust="0"/>
    <p:restoredTop sz="94660"/>
  </p:normalViewPr>
  <p:slideViewPr>
    <p:cSldViewPr snapToGrid="0">
      <p:cViewPr varScale="1">
        <p:scale>
          <a:sx n="65" d="100"/>
          <a:sy n="65" d="100"/>
        </p:scale>
        <p:origin x="52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tine Evans (2308058)" userId="553153d5-10d2-46d4-9472-8592dfb52565" providerId="ADAL" clId="{3569C115-E221-4C72-B19B-5D50C409E57F}"/>
    <pc:docChg chg="undo custSel addSld delSld modSld sldOrd">
      <pc:chgData name="Christine Evans (2308058)" userId="553153d5-10d2-46d4-9472-8592dfb52565" providerId="ADAL" clId="{3569C115-E221-4C72-B19B-5D50C409E57F}" dt="2025-01-15T21:01:31.456" v="6059" actId="122"/>
      <pc:docMkLst>
        <pc:docMk/>
      </pc:docMkLst>
      <pc:sldChg chg="addSp delSp modSp mod ord">
        <pc:chgData name="Christine Evans (2308058)" userId="553153d5-10d2-46d4-9472-8592dfb52565" providerId="ADAL" clId="{3569C115-E221-4C72-B19B-5D50C409E57F}" dt="2025-01-15T20:59:05.370" v="6033" actId="27636"/>
        <pc:sldMkLst>
          <pc:docMk/>
          <pc:sldMk cId="2853022473" sldId="256"/>
        </pc:sldMkLst>
        <pc:spChg chg="mod">
          <ac:chgData name="Christine Evans (2308058)" userId="553153d5-10d2-46d4-9472-8592dfb52565" providerId="ADAL" clId="{3569C115-E221-4C72-B19B-5D50C409E57F}" dt="2025-01-15T20:58:41.653" v="6025" actId="115"/>
          <ac:spMkLst>
            <pc:docMk/>
            <pc:sldMk cId="2853022473" sldId="256"/>
            <ac:spMk id="2" creationId="{39BC7D84-F76F-54C1-6FA0-764BD81ACF10}"/>
          </ac:spMkLst>
        </pc:spChg>
        <pc:spChg chg="mod">
          <ac:chgData name="Christine Evans (2308058)" userId="553153d5-10d2-46d4-9472-8592dfb52565" providerId="ADAL" clId="{3569C115-E221-4C72-B19B-5D50C409E57F}" dt="2025-01-15T20:59:05.370" v="6033" actId="27636"/>
          <ac:spMkLst>
            <pc:docMk/>
            <pc:sldMk cId="2853022473" sldId="256"/>
            <ac:spMk id="3" creationId="{79CD4DEC-6270-86E7-5792-F1AC465C5768}"/>
          </ac:spMkLst>
        </pc:spChg>
        <pc:spChg chg="add del">
          <ac:chgData name="Christine Evans (2308058)" userId="553153d5-10d2-46d4-9472-8592dfb52565" providerId="ADAL" clId="{3569C115-E221-4C72-B19B-5D50C409E57F}" dt="2025-01-15T20:58:16.700" v="6021" actId="22"/>
          <ac:spMkLst>
            <pc:docMk/>
            <pc:sldMk cId="2853022473" sldId="256"/>
            <ac:spMk id="5" creationId="{10202D71-E2E1-D955-D1FA-8E418622386D}"/>
          </ac:spMkLst>
        </pc:spChg>
      </pc:sldChg>
      <pc:sldChg chg="modSp new mod ord">
        <pc:chgData name="Christine Evans (2308058)" userId="553153d5-10d2-46d4-9472-8592dfb52565" providerId="ADAL" clId="{3569C115-E221-4C72-B19B-5D50C409E57F}" dt="2025-01-15T20:59:29.634" v="6036" actId="115"/>
        <pc:sldMkLst>
          <pc:docMk/>
          <pc:sldMk cId="1949744238" sldId="257"/>
        </pc:sldMkLst>
        <pc:spChg chg="mod">
          <ac:chgData name="Christine Evans (2308058)" userId="553153d5-10d2-46d4-9472-8592dfb52565" providerId="ADAL" clId="{3569C115-E221-4C72-B19B-5D50C409E57F}" dt="2025-01-15T20:59:29.634" v="6036" actId="115"/>
          <ac:spMkLst>
            <pc:docMk/>
            <pc:sldMk cId="1949744238" sldId="257"/>
            <ac:spMk id="2" creationId="{5492A47E-DA62-68C8-94BD-2FE5422A0320}"/>
          </ac:spMkLst>
        </pc:spChg>
        <pc:spChg chg="mod">
          <ac:chgData name="Christine Evans (2308058)" userId="553153d5-10d2-46d4-9472-8592dfb52565" providerId="ADAL" clId="{3569C115-E221-4C72-B19B-5D50C409E57F}" dt="2025-01-15T13:13:46.959" v="5954" actId="27636"/>
          <ac:spMkLst>
            <pc:docMk/>
            <pc:sldMk cId="1949744238" sldId="257"/>
            <ac:spMk id="3" creationId="{DB67D675-7E6C-EDC1-59A2-7C0A2F65DC0A}"/>
          </ac:spMkLst>
        </pc:spChg>
      </pc:sldChg>
      <pc:sldChg chg="modSp new mod">
        <pc:chgData name="Christine Evans (2308058)" userId="553153d5-10d2-46d4-9472-8592dfb52565" providerId="ADAL" clId="{3569C115-E221-4C72-B19B-5D50C409E57F}" dt="2025-01-15T21:00:29.510" v="6047" actId="115"/>
        <pc:sldMkLst>
          <pc:docMk/>
          <pc:sldMk cId="870130099" sldId="258"/>
        </pc:sldMkLst>
        <pc:spChg chg="mod">
          <ac:chgData name="Christine Evans (2308058)" userId="553153d5-10d2-46d4-9472-8592dfb52565" providerId="ADAL" clId="{3569C115-E221-4C72-B19B-5D50C409E57F}" dt="2025-01-15T21:00:29.510" v="6047" actId="115"/>
          <ac:spMkLst>
            <pc:docMk/>
            <pc:sldMk cId="870130099" sldId="258"/>
            <ac:spMk id="2" creationId="{67206E4F-A634-1EB2-C653-3803539E6A6B}"/>
          </ac:spMkLst>
        </pc:spChg>
        <pc:spChg chg="mod">
          <ac:chgData name="Christine Evans (2308058)" userId="553153d5-10d2-46d4-9472-8592dfb52565" providerId="ADAL" clId="{3569C115-E221-4C72-B19B-5D50C409E57F}" dt="2025-01-15T13:13:46.975" v="5955" actId="27636"/>
          <ac:spMkLst>
            <pc:docMk/>
            <pc:sldMk cId="870130099" sldId="258"/>
            <ac:spMk id="3" creationId="{0C38567C-53F0-D8BE-4296-FBD0BD7437C1}"/>
          </ac:spMkLst>
        </pc:spChg>
      </pc:sldChg>
      <pc:sldChg chg="modSp new mod">
        <pc:chgData name="Christine Evans (2308058)" userId="553153d5-10d2-46d4-9472-8592dfb52565" providerId="ADAL" clId="{3569C115-E221-4C72-B19B-5D50C409E57F}" dt="2025-01-15T21:00:35.217" v="6049" actId="115"/>
        <pc:sldMkLst>
          <pc:docMk/>
          <pc:sldMk cId="1318865609" sldId="259"/>
        </pc:sldMkLst>
        <pc:spChg chg="mod">
          <ac:chgData name="Christine Evans (2308058)" userId="553153d5-10d2-46d4-9472-8592dfb52565" providerId="ADAL" clId="{3569C115-E221-4C72-B19B-5D50C409E57F}" dt="2025-01-15T21:00:35.217" v="6049" actId="115"/>
          <ac:spMkLst>
            <pc:docMk/>
            <pc:sldMk cId="1318865609" sldId="259"/>
            <ac:spMk id="2" creationId="{191C5A88-D189-21DC-FEB5-8C86F5FF919F}"/>
          </ac:spMkLst>
        </pc:spChg>
        <pc:spChg chg="mod">
          <ac:chgData name="Christine Evans (2308058)" userId="553153d5-10d2-46d4-9472-8592dfb52565" providerId="ADAL" clId="{3569C115-E221-4C72-B19B-5D50C409E57F}" dt="2025-01-15T20:57:11.328" v="6011" actId="255"/>
          <ac:spMkLst>
            <pc:docMk/>
            <pc:sldMk cId="1318865609" sldId="259"/>
            <ac:spMk id="3" creationId="{F989B057-A4E0-7F54-ABA3-0134B6AF5CDE}"/>
          </ac:spMkLst>
        </pc:spChg>
      </pc:sldChg>
      <pc:sldChg chg="modSp new mod">
        <pc:chgData name="Christine Evans (2308058)" userId="553153d5-10d2-46d4-9472-8592dfb52565" providerId="ADAL" clId="{3569C115-E221-4C72-B19B-5D50C409E57F}" dt="2025-01-15T21:00:43.131" v="6050" actId="115"/>
        <pc:sldMkLst>
          <pc:docMk/>
          <pc:sldMk cId="3613261580" sldId="260"/>
        </pc:sldMkLst>
        <pc:spChg chg="mod">
          <ac:chgData name="Christine Evans (2308058)" userId="553153d5-10d2-46d4-9472-8592dfb52565" providerId="ADAL" clId="{3569C115-E221-4C72-B19B-5D50C409E57F}" dt="2025-01-15T21:00:43.131" v="6050" actId="115"/>
          <ac:spMkLst>
            <pc:docMk/>
            <pc:sldMk cId="3613261580" sldId="260"/>
            <ac:spMk id="2" creationId="{34487C05-3FE9-8E36-DF45-35DBEFBBEB01}"/>
          </ac:spMkLst>
        </pc:spChg>
        <pc:spChg chg="mod">
          <ac:chgData name="Christine Evans (2308058)" userId="553153d5-10d2-46d4-9472-8592dfb52565" providerId="ADAL" clId="{3569C115-E221-4C72-B19B-5D50C409E57F}" dt="2025-01-15T20:56:17.908" v="6003" actId="255"/>
          <ac:spMkLst>
            <pc:docMk/>
            <pc:sldMk cId="3613261580" sldId="260"/>
            <ac:spMk id="3" creationId="{123DED10-4FDA-2A47-3895-FB7A9025FFC9}"/>
          </ac:spMkLst>
        </pc:spChg>
      </pc:sldChg>
      <pc:sldChg chg="modSp new mod">
        <pc:chgData name="Christine Evans (2308058)" userId="553153d5-10d2-46d4-9472-8592dfb52565" providerId="ADAL" clId="{3569C115-E221-4C72-B19B-5D50C409E57F}" dt="2025-01-15T21:01:24.178" v="6057" actId="115"/>
        <pc:sldMkLst>
          <pc:docMk/>
          <pc:sldMk cId="3634713740" sldId="261"/>
        </pc:sldMkLst>
        <pc:spChg chg="mod">
          <ac:chgData name="Christine Evans (2308058)" userId="553153d5-10d2-46d4-9472-8592dfb52565" providerId="ADAL" clId="{3569C115-E221-4C72-B19B-5D50C409E57F}" dt="2025-01-15T21:01:24.178" v="6057" actId="115"/>
          <ac:spMkLst>
            <pc:docMk/>
            <pc:sldMk cId="3634713740" sldId="261"/>
            <ac:spMk id="2" creationId="{E0BB5A34-9470-998D-335E-E0200D9E7D7B}"/>
          </ac:spMkLst>
        </pc:spChg>
        <pc:spChg chg="mod">
          <ac:chgData name="Christine Evans (2308058)" userId="553153d5-10d2-46d4-9472-8592dfb52565" providerId="ADAL" clId="{3569C115-E221-4C72-B19B-5D50C409E57F}" dt="2025-01-15T20:56:02.932" v="6002" actId="255"/>
          <ac:spMkLst>
            <pc:docMk/>
            <pc:sldMk cId="3634713740" sldId="261"/>
            <ac:spMk id="3" creationId="{9D4925FF-8B7A-A72D-1237-0D56630EB0C2}"/>
          </ac:spMkLst>
        </pc:spChg>
      </pc:sldChg>
      <pc:sldChg chg="modSp new mod ord">
        <pc:chgData name="Christine Evans (2308058)" userId="553153d5-10d2-46d4-9472-8592dfb52565" providerId="ADAL" clId="{3569C115-E221-4C72-B19B-5D50C409E57F}" dt="2025-01-15T14:04:01.643" v="5973" actId="255"/>
        <pc:sldMkLst>
          <pc:docMk/>
          <pc:sldMk cId="3986696389" sldId="262"/>
        </pc:sldMkLst>
        <pc:spChg chg="mod">
          <ac:chgData name="Christine Evans (2308058)" userId="553153d5-10d2-46d4-9472-8592dfb52565" providerId="ADAL" clId="{3569C115-E221-4C72-B19B-5D50C409E57F}" dt="2025-01-15T14:03:49.705" v="5971" actId="207"/>
          <ac:spMkLst>
            <pc:docMk/>
            <pc:sldMk cId="3986696389" sldId="262"/>
            <ac:spMk id="2" creationId="{B9DEF6CA-A1AF-7375-5E20-49078AE90548}"/>
          </ac:spMkLst>
        </pc:spChg>
        <pc:spChg chg="mod">
          <ac:chgData name="Christine Evans (2308058)" userId="553153d5-10d2-46d4-9472-8592dfb52565" providerId="ADAL" clId="{3569C115-E221-4C72-B19B-5D50C409E57F}" dt="2025-01-15T14:04:01.643" v="5973" actId="255"/>
          <ac:spMkLst>
            <pc:docMk/>
            <pc:sldMk cId="3986696389" sldId="262"/>
            <ac:spMk id="3" creationId="{72430A14-C30F-399B-8A40-ECC12F904CB1}"/>
          </ac:spMkLst>
        </pc:spChg>
      </pc:sldChg>
      <pc:sldChg chg="modSp new mod ord">
        <pc:chgData name="Christine Evans (2308058)" userId="553153d5-10d2-46d4-9472-8592dfb52565" providerId="ADAL" clId="{3569C115-E221-4C72-B19B-5D50C409E57F}" dt="2025-01-15T21:00:21.149" v="6045" actId="115"/>
        <pc:sldMkLst>
          <pc:docMk/>
          <pc:sldMk cId="1989474916" sldId="263"/>
        </pc:sldMkLst>
        <pc:spChg chg="mod">
          <ac:chgData name="Christine Evans (2308058)" userId="553153d5-10d2-46d4-9472-8592dfb52565" providerId="ADAL" clId="{3569C115-E221-4C72-B19B-5D50C409E57F}" dt="2025-01-15T21:00:21.149" v="6045" actId="115"/>
          <ac:spMkLst>
            <pc:docMk/>
            <pc:sldMk cId="1989474916" sldId="263"/>
            <ac:spMk id="2" creationId="{4AE71F51-05BC-C90A-5347-5A8682875D01}"/>
          </ac:spMkLst>
        </pc:spChg>
        <pc:spChg chg="mod">
          <ac:chgData name="Christine Evans (2308058)" userId="553153d5-10d2-46d4-9472-8592dfb52565" providerId="ADAL" clId="{3569C115-E221-4C72-B19B-5D50C409E57F}" dt="2025-01-15T20:57:47.422" v="6015" actId="255"/>
          <ac:spMkLst>
            <pc:docMk/>
            <pc:sldMk cId="1989474916" sldId="263"/>
            <ac:spMk id="3" creationId="{8211BFB4-9463-0F6B-5230-7D178A43F027}"/>
          </ac:spMkLst>
        </pc:spChg>
      </pc:sldChg>
      <pc:sldChg chg="modSp new mod">
        <pc:chgData name="Christine Evans (2308058)" userId="553153d5-10d2-46d4-9472-8592dfb52565" providerId="ADAL" clId="{3569C115-E221-4C72-B19B-5D50C409E57F}" dt="2025-01-15T21:00:05.661" v="6041" actId="255"/>
        <pc:sldMkLst>
          <pc:docMk/>
          <pc:sldMk cId="1720477403" sldId="264"/>
        </pc:sldMkLst>
        <pc:spChg chg="mod">
          <ac:chgData name="Christine Evans (2308058)" userId="553153d5-10d2-46d4-9472-8592dfb52565" providerId="ADAL" clId="{3569C115-E221-4C72-B19B-5D50C409E57F}" dt="2025-01-15T20:59:56.164" v="6040" actId="122"/>
          <ac:spMkLst>
            <pc:docMk/>
            <pc:sldMk cId="1720477403" sldId="264"/>
            <ac:spMk id="2" creationId="{A9C6CB35-296E-DA82-98DB-F5A5464605D7}"/>
          </ac:spMkLst>
        </pc:spChg>
        <pc:spChg chg="mod">
          <ac:chgData name="Christine Evans (2308058)" userId="553153d5-10d2-46d4-9472-8592dfb52565" providerId="ADAL" clId="{3569C115-E221-4C72-B19B-5D50C409E57F}" dt="2025-01-15T21:00:05.661" v="6041" actId="255"/>
          <ac:spMkLst>
            <pc:docMk/>
            <pc:sldMk cId="1720477403" sldId="264"/>
            <ac:spMk id="3" creationId="{A5758844-39AB-EBBA-14B0-A3506FEF2BF8}"/>
          </ac:spMkLst>
        </pc:spChg>
      </pc:sldChg>
      <pc:sldChg chg="modSp new mod">
        <pc:chgData name="Christine Evans (2308058)" userId="553153d5-10d2-46d4-9472-8592dfb52565" providerId="ADAL" clId="{3569C115-E221-4C72-B19B-5D50C409E57F}" dt="2025-01-15T21:00:13.264" v="6043" actId="115"/>
        <pc:sldMkLst>
          <pc:docMk/>
          <pc:sldMk cId="2096718740" sldId="265"/>
        </pc:sldMkLst>
        <pc:spChg chg="mod">
          <ac:chgData name="Christine Evans (2308058)" userId="553153d5-10d2-46d4-9472-8592dfb52565" providerId="ADAL" clId="{3569C115-E221-4C72-B19B-5D50C409E57F}" dt="2025-01-15T21:00:13.264" v="6043" actId="115"/>
          <ac:spMkLst>
            <pc:docMk/>
            <pc:sldMk cId="2096718740" sldId="265"/>
            <ac:spMk id="2" creationId="{DA472E52-FA3B-052D-0E2D-839F4C794654}"/>
          </ac:spMkLst>
        </pc:spChg>
        <pc:spChg chg="mod">
          <ac:chgData name="Christine Evans (2308058)" userId="553153d5-10d2-46d4-9472-8592dfb52565" providerId="ADAL" clId="{3569C115-E221-4C72-B19B-5D50C409E57F}" dt="2025-01-15T13:13:46.769" v="5952"/>
          <ac:spMkLst>
            <pc:docMk/>
            <pc:sldMk cId="2096718740" sldId="265"/>
            <ac:spMk id="3" creationId="{76CA1D91-4471-C574-6A19-0F4C66187485}"/>
          </ac:spMkLst>
        </pc:spChg>
      </pc:sldChg>
      <pc:sldChg chg="modSp new mod ord">
        <pc:chgData name="Christine Evans (2308058)" userId="553153d5-10d2-46d4-9472-8592dfb52565" providerId="ADAL" clId="{3569C115-E221-4C72-B19B-5D50C409E57F}" dt="2025-01-15T14:03:23.844" v="5967" actId="255"/>
        <pc:sldMkLst>
          <pc:docMk/>
          <pc:sldMk cId="3517926426" sldId="266"/>
        </pc:sldMkLst>
        <pc:spChg chg="mod">
          <ac:chgData name="Christine Evans (2308058)" userId="553153d5-10d2-46d4-9472-8592dfb52565" providerId="ADAL" clId="{3569C115-E221-4C72-B19B-5D50C409E57F}" dt="2025-01-15T14:03:15.695" v="5966" actId="207"/>
          <ac:spMkLst>
            <pc:docMk/>
            <pc:sldMk cId="3517926426" sldId="266"/>
            <ac:spMk id="2" creationId="{72083229-75B5-35F8-E67D-5D2F94565FC4}"/>
          </ac:spMkLst>
        </pc:spChg>
        <pc:spChg chg="mod">
          <ac:chgData name="Christine Evans (2308058)" userId="553153d5-10d2-46d4-9472-8592dfb52565" providerId="ADAL" clId="{3569C115-E221-4C72-B19B-5D50C409E57F}" dt="2025-01-15T14:03:23.844" v="5967" actId="255"/>
          <ac:spMkLst>
            <pc:docMk/>
            <pc:sldMk cId="3517926426" sldId="266"/>
            <ac:spMk id="3" creationId="{11464B06-3D4C-091F-0C49-309AC348EFD2}"/>
          </ac:spMkLst>
        </pc:spChg>
      </pc:sldChg>
      <pc:sldChg chg="modSp new mod ord">
        <pc:chgData name="Christine Evans (2308058)" userId="553153d5-10d2-46d4-9472-8592dfb52565" providerId="ADAL" clId="{3569C115-E221-4C72-B19B-5D50C409E57F}" dt="2025-01-15T21:01:31.456" v="6059" actId="122"/>
        <pc:sldMkLst>
          <pc:docMk/>
          <pc:sldMk cId="4146551307" sldId="267"/>
        </pc:sldMkLst>
        <pc:spChg chg="mod">
          <ac:chgData name="Christine Evans (2308058)" userId="553153d5-10d2-46d4-9472-8592dfb52565" providerId="ADAL" clId="{3569C115-E221-4C72-B19B-5D50C409E57F}" dt="2025-01-15T21:01:31.456" v="6059" actId="122"/>
          <ac:spMkLst>
            <pc:docMk/>
            <pc:sldMk cId="4146551307" sldId="267"/>
            <ac:spMk id="2" creationId="{1647CF84-7F25-E15C-1DD6-496AD4E58592}"/>
          </ac:spMkLst>
        </pc:spChg>
        <pc:spChg chg="mod">
          <ac:chgData name="Christine Evans (2308058)" userId="553153d5-10d2-46d4-9472-8592dfb52565" providerId="ADAL" clId="{3569C115-E221-4C72-B19B-5D50C409E57F}" dt="2025-01-15T13:13:47.022" v="5956" actId="27636"/>
          <ac:spMkLst>
            <pc:docMk/>
            <pc:sldMk cId="4146551307" sldId="267"/>
            <ac:spMk id="3" creationId="{51509478-8A2B-756A-DB57-3AF876E5AC3C}"/>
          </ac:spMkLst>
        </pc:spChg>
      </pc:sldChg>
      <pc:sldChg chg="modSp new mod">
        <pc:chgData name="Christine Evans (2308058)" userId="553153d5-10d2-46d4-9472-8592dfb52565" providerId="ADAL" clId="{3569C115-E221-4C72-B19B-5D50C409E57F}" dt="2025-01-15T21:01:07.141" v="6055" actId="207"/>
        <pc:sldMkLst>
          <pc:docMk/>
          <pc:sldMk cId="1993805647" sldId="268"/>
        </pc:sldMkLst>
        <pc:spChg chg="mod">
          <ac:chgData name="Christine Evans (2308058)" userId="553153d5-10d2-46d4-9472-8592dfb52565" providerId="ADAL" clId="{3569C115-E221-4C72-B19B-5D50C409E57F}" dt="2025-01-15T21:01:07.141" v="6055" actId="207"/>
          <ac:spMkLst>
            <pc:docMk/>
            <pc:sldMk cId="1993805647" sldId="268"/>
            <ac:spMk id="2" creationId="{9129CC1A-69AA-0087-3882-34A9677EF869}"/>
          </ac:spMkLst>
        </pc:spChg>
        <pc:spChg chg="mod">
          <ac:chgData name="Christine Evans (2308058)" userId="553153d5-10d2-46d4-9472-8592dfb52565" providerId="ADAL" clId="{3569C115-E221-4C72-B19B-5D50C409E57F}" dt="2025-01-14T13:06:16.094" v="5252" actId="27636"/>
          <ac:spMkLst>
            <pc:docMk/>
            <pc:sldMk cId="1993805647" sldId="268"/>
            <ac:spMk id="3" creationId="{1E7F9FF1-82CC-D795-1DA8-1F2939D1580C}"/>
          </ac:spMkLst>
        </pc:spChg>
      </pc:sldChg>
      <pc:sldChg chg="modSp new del mod">
        <pc:chgData name="Christine Evans (2308058)" userId="553153d5-10d2-46d4-9472-8592dfb52565" providerId="ADAL" clId="{3569C115-E221-4C72-B19B-5D50C409E57F}" dt="2025-01-14T13:00:37.345" v="5170" actId="2696"/>
        <pc:sldMkLst>
          <pc:docMk/>
          <pc:sldMk cId="3811343677" sldId="268"/>
        </pc:sldMkLst>
        <pc:spChg chg="mod">
          <ac:chgData name="Christine Evans (2308058)" userId="553153d5-10d2-46d4-9472-8592dfb52565" providerId="ADAL" clId="{3569C115-E221-4C72-B19B-5D50C409E57F}" dt="2025-01-14T12:59:17.914" v="5166" actId="20577"/>
          <ac:spMkLst>
            <pc:docMk/>
            <pc:sldMk cId="3811343677" sldId="268"/>
            <ac:spMk id="2" creationId="{4AFFA1AE-68B5-BE72-0E86-AC443420E512}"/>
          </ac:spMkLst>
        </pc:spChg>
        <pc:spChg chg="mod">
          <ac:chgData name="Christine Evans (2308058)" userId="553153d5-10d2-46d4-9472-8592dfb52565" providerId="ADAL" clId="{3569C115-E221-4C72-B19B-5D50C409E57F}" dt="2025-01-14T13:00:28.990" v="5169" actId="6549"/>
          <ac:spMkLst>
            <pc:docMk/>
            <pc:sldMk cId="3811343677" sldId="268"/>
            <ac:spMk id="3" creationId="{47C46C7E-DEB3-BB30-29FC-ADDDC122C092}"/>
          </ac:spMkLst>
        </pc:spChg>
      </pc:sldChg>
      <pc:sldChg chg="new del">
        <pc:chgData name="Christine Evans (2308058)" userId="553153d5-10d2-46d4-9472-8592dfb52565" providerId="ADAL" clId="{3569C115-E221-4C72-B19B-5D50C409E57F}" dt="2025-01-14T13:02:44.287" v="5210" actId="2696"/>
        <pc:sldMkLst>
          <pc:docMk/>
          <pc:sldMk cId="853591827" sldId="269"/>
        </pc:sldMkLst>
      </pc:sldChg>
      <pc:sldChg chg="modSp new del mod">
        <pc:chgData name="Christine Evans (2308058)" userId="553153d5-10d2-46d4-9472-8592dfb52565" providerId="ADAL" clId="{3569C115-E221-4C72-B19B-5D50C409E57F}" dt="2025-01-14T13:01:58.424" v="5208" actId="2696"/>
        <pc:sldMkLst>
          <pc:docMk/>
          <pc:sldMk cId="2996862536" sldId="269"/>
        </pc:sldMkLst>
        <pc:spChg chg="mod">
          <ac:chgData name="Christine Evans (2308058)" userId="553153d5-10d2-46d4-9472-8592dfb52565" providerId="ADAL" clId="{3569C115-E221-4C72-B19B-5D50C409E57F}" dt="2025-01-14T13:01:52.154" v="5207" actId="20577"/>
          <ac:spMkLst>
            <pc:docMk/>
            <pc:sldMk cId="2996862536" sldId="269"/>
            <ac:spMk id="2" creationId="{9DCA677C-A248-07AD-5EF4-FF14A4979452}"/>
          </ac:spMkLst>
        </pc:spChg>
      </pc:sldChg>
      <pc:sldChg chg="delSp modSp new del mod">
        <pc:chgData name="Christine Evans (2308058)" userId="553153d5-10d2-46d4-9472-8592dfb52565" providerId="ADAL" clId="{3569C115-E221-4C72-B19B-5D50C409E57F}" dt="2025-01-14T13:06:26.026" v="5253" actId="2696"/>
        <pc:sldMkLst>
          <pc:docMk/>
          <pc:sldMk cId="3101489937" sldId="269"/>
        </pc:sldMkLst>
        <pc:spChg chg="del mod">
          <ac:chgData name="Christine Evans (2308058)" userId="553153d5-10d2-46d4-9472-8592dfb52565" providerId="ADAL" clId="{3569C115-E221-4C72-B19B-5D50C409E57F}" dt="2025-01-14T13:03:01.960" v="5214" actId="478"/>
          <ac:spMkLst>
            <pc:docMk/>
            <pc:sldMk cId="3101489937" sldId="269"/>
            <ac:spMk id="2" creationId="{6D8C475A-81AB-82E5-FBEB-EE53ED5C5A97}"/>
          </ac:spMkLst>
        </pc:spChg>
        <pc:spChg chg="mod">
          <ac:chgData name="Christine Evans (2308058)" userId="553153d5-10d2-46d4-9472-8592dfb52565" providerId="ADAL" clId="{3569C115-E221-4C72-B19B-5D50C409E57F}" dt="2025-01-14T13:05:23.702" v="5242" actId="255"/>
          <ac:spMkLst>
            <pc:docMk/>
            <pc:sldMk cId="3101489937" sldId="269"/>
            <ac:spMk id="3" creationId="{2DB73522-799E-2E9D-426C-BE3CD80C4AEC}"/>
          </ac:spMkLst>
        </pc:spChg>
      </pc:sldChg>
      <pc:sldChg chg="addSp delSp modSp new mod setBg">
        <pc:chgData name="Christine Evans (2308058)" userId="553153d5-10d2-46d4-9472-8592dfb52565" providerId="ADAL" clId="{3569C115-E221-4C72-B19B-5D50C409E57F}" dt="2025-01-15T13:14:22.124" v="5959" actId="26606"/>
        <pc:sldMkLst>
          <pc:docMk/>
          <pc:sldMk cId="4013655997" sldId="270"/>
        </pc:sldMkLst>
        <pc:spChg chg="del mod">
          <ac:chgData name="Christine Evans (2308058)" userId="553153d5-10d2-46d4-9472-8592dfb52565" providerId="ADAL" clId="{3569C115-E221-4C72-B19B-5D50C409E57F}" dt="2025-01-14T13:03:57.085" v="5227" actId="478"/>
          <ac:spMkLst>
            <pc:docMk/>
            <pc:sldMk cId="4013655997" sldId="270"/>
            <ac:spMk id="2" creationId="{D49FFD70-4B0C-D621-CCE4-D7C2F9BA4C7E}"/>
          </ac:spMkLst>
        </pc:spChg>
        <pc:spChg chg="add del mod">
          <ac:chgData name="Christine Evans (2308058)" userId="553153d5-10d2-46d4-9472-8592dfb52565" providerId="ADAL" clId="{3569C115-E221-4C72-B19B-5D50C409E57F}" dt="2025-01-15T13:14:22.124" v="5959" actId="26606"/>
          <ac:spMkLst>
            <pc:docMk/>
            <pc:sldMk cId="4013655997" sldId="270"/>
            <ac:spMk id="3" creationId="{046FF589-77BE-EF60-7700-3ED6B6160288}"/>
          </ac:spMkLst>
        </pc:spChg>
        <pc:spChg chg="add">
          <ac:chgData name="Christine Evans (2308058)" userId="553153d5-10d2-46d4-9472-8592dfb52565" providerId="ADAL" clId="{3569C115-E221-4C72-B19B-5D50C409E57F}" dt="2025-01-15T13:14:22.124" v="5959" actId="26606"/>
          <ac:spMkLst>
            <pc:docMk/>
            <pc:sldMk cId="4013655997" sldId="270"/>
            <ac:spMk id="8" creationId="{E80B86A7-A1EC-475B-9166-88902B033A38}"/>
          </ac:spMkLst>
        </pc:spChg>
        <pc:spChg chg="add del">
          <ac:chgData name="Christine Evans (2308058)" userId="553153d5-10d2-46d4-9472-8592dfb52565" providerId="ADAL" clId="{3569C115-E221-4C72-B19B-5D50C409E57F}" dt="2025-01-15T13:14:07.200" v="5958" actId="26606"/>
          <ac:spMkLst>
            <pc:docMk/>
            <pc:sldMk cId="4013655997" sldId="270"/>
            <ac:spMk id="9" creationId="{9F4444CE-BC8D-4D61-B303-4C05614E62AB}"/>
          </ac:spMkLst>
        </pc:spChg>
        <pc:spChg chg="add">
          <ac:chgData name="Christine Evans (2308058)" userId="553153d5-10d2-46d4-9472-8592dfb52565" providerId="ADAL" clId="{3569C115-E221-4C72-B19B-5D50C409E57F}" dt="2025-01-15T13:14:22.124" v="5959" actId="26606"/>
          <ac:spMkLst>
            <pc:docMk/>
            <pc:sldMk cId="4013655997" sldId="270"/>
            <ac:spMk id="10" creationId="{C2C29CB1-9F74-4879-A6AF-AEA67B6F1F4D}"/>
          </ac:spMkLst>
        </pc:spChg>
        <pc:spChg chg="add del">
          <ac:chgData name="Christine Evans (2308058)" userId="553153d5-10d2-46d4-9472-8592dfb52565" providerId="ADAL" clId="{3569C115-E221-4C72-B19B-5D50C409E57F}" dt="2025-01-15T13:14:07.200" v="5958" actId="26606"/>
          <ac:spMkLst>
            <pc:docMk/>
            <pc:sldMk cId="4013655997" sldId="270"/>
            <ac:spMk id="11" creationId="{73772B81-181F-48B7-8826-4D9686D15DF5}"/>
          </ac:spMkLst>
        </pc:spChg>
        <pc:spChg chg="add">
          <ac:chgData name="Christine Evans (2308058)" userId="553153d5-10d2-46d4-9472-8592dfb52565" providerId="ADAL" clId="{3569C115-E221-4C72-B19B-5D50C409E57F}" dt="2025-01-15T13:14:22.124" v="5959" actId="26606"/>
          <ac:spMkLst>
            <pc:docMk/>
            <pc:sldMk cId="4013655997" sldId="270"/>
            <ac:spMk id="12" creationId="{7E2C7115-5336-410C-AD71-0F0952A2E5A7}"/>
          </ac:spMkLst>
        </pc:spChg>
        <pc:spChg chg="add del">
          <ac:chgData name="Christine Evans (2308058)" userId="553153d5-10d2-46d4-9472-8592dfb52565" providerId="ADAL" clId="{3569C115-E221-4C72-B19B-5D50C409E57F}" dt="2025-01-15T13:14:07.200" v="5958" actId="26606"/>
          <ac:spMkLst>
            <pc:docMk/>
            <pc:sldMk cId="4013655997" sldId="270"/>
            <ac:spMk id="13" creationId="{B2205F6E-03C6-4E92-877C-E2482F6599AA}"/>
          </ac:spMkLst>
        </pc:spChg>
        <pc:graphicFrameChg chg="add del">
          <ac:chgData name="Christine Evans (2308058)" userId="553153d5-10d2-46d4-9472-8592dfb52565" providerId="ADAL" clId="{3569C115-E221-4C72-B19B-5D50C409E57F}" dt="2025-01-15T13:14:07.200" v="5958" actId="26606"/>
          <ac:graphicFrameMkLst>
            <pc:docMk/>
            <pc:sldMk cId="4013655997" sldId="270"/>
            <ac:graphicFrameMk id="5" creationId="{F0A8A6BC-77F8-C8C1-5789-306D06BCB300}"/>
          </ac:graphicFrameMkLst>
        </pc:graphicFrameChg>
      </pc:sldChg>
      <pc:sldChg chg="delSp modSp new mod ord">
        <pc:chgData name="Christine Evans (2308058)" userId="553153d5-10d2-46d4-9472-8592dfb52565" providerId="ADAL" clId="{3569C115-E221-4C72-B19B-5D50C409E57F}" dt="2025-01-15T14:02:45.248" v="5960" actId="255"/>
        <pc:sldMkLst>
          <pc:docMk/>
          <pc:sldMk cId="266148510" sldId="271"/>
        </pc:sldMkLst>
        <pc:spChg chg="del mod">
          <ac:chgData name="Christine Evans (2308058)" userId="553153d5-10d2-46d4-9472-8592dfb52565" providerId="ADAL" clId="{3569C115-E221-4C72-B19B-5D50C409E57F}" dt="2025-01-14T13:07:32.235" v="5294" actId="478"/>
          <ac:spMkLst>
            <pc:docMk/>
            <pc:sldMk cId="266148510" sldId="271"/>
            <ac:spMk id="2" creationId="{3913D2ED-FCD0-21EC-5161-802C50052B56}"/>
          </ac:spMkLst>
        </pc:spChg>
        <pc:spChg chg="mod">
          <ac:chgData name="Christine Evans (2308058)" userId="553153d5-10d2-46d4-9472-8592dfb52565" providerId="ADAL" clId="{3569C115-E221-4C72-B19B-5D50C409E57F}" dt="2025-01-15T14:02:45.248" v="5960" actId="255"/>
          <ac:spMkLst>
            <pc:docMk/>
            <pc:sldMk cId="266148510" sldId="271"/>
            <ac:spMk id="3" creationId="{F2C69ED1-03B7-DA6C-D7FF-6C7791411DCD}"/>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C892DCA-F104-435A-9D4D-2B609FE6649B}" type="datetimeFigureOut">
              <a:rPr lang="en-GB" smtClean="0"/>
              <a:t>15/01/2025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DBE1A3-E61F-4378-8312-23E3AB6F97A2}" type="slidenum">
              <a:rPr lang="en-GB" smtClean="0"/>
              <a:t>‹#›</a:t>
            </a:fld>
            <a:endParaRPr lang="en-GB"/>
          </a:p>
        </p:txBody>
      </p:sp>
    </p:spTree>
    <p:extLst>
      <p:ext uri="{BB962C8B-B14F-4D97-AF65-F5344CB8AC3E}">
        <p14:creationId xmlns:p14="http://schemas.microsoft.com/office/powerpoint/2010/main" val="10912277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892DCA-F104-435A-9D4D-2B609FE6649B}" type="datetimeFigureOut">
              <a:rPr lang="en-GB" smtClean="0"/>
              <a:t>15/01/2025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DBE1A3-E61F-4378-8312-23E3AB6F97A2}" type="slidenum">
              <a:rPr lang="en-GB" smtClean="0"/>
              <a:t>‹#›</a:t>
            </a:fld>
            <a:endParaRPr lang="en-GB"/>
          </a:p>
        </p:txBody>
      </p:sp>
    </p:spTree>
    <p:extLst>
      <p:ext uri="{BB962C8B-B14F-4D97-AF65-F5344CB8AC3E}">
        <p14:creationId xmlns:p14="http://schemas.microsoft.com/office/powerpoint/2010/main" val="23394242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C892DCA-F104-435A-9D4D-2B609FE6649B}" type="datetimeFigureOut">
              <a:rPr lang="en-GB" smtClean="0"/>
              <a:t>15/01/2025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DBE1A3-E61F-4378-8312-23E3AB6F97A2}" type="slidenum">
              <a:rPr lang="en-GB" smtClean="0"/>
              <a:t>‹#›</a:t>
            </a:fld>
            <a:endParaRPr lang="en-GB"/>
          </a:p>
        </p:txBody>
      </p:sp>
    </p:spTree>
    <p:extLst>
      <p:ext uri="{BB962C8B-B14F-4D97-AF65-F5344CB8AC3E}">
        <p14:creationId xmlns:p14="http://schemas.microsoft.com/office/powerpoint/2010/main" val="28239718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C892DCA-F104-435A-9D4D-2B609FE6649B}" type="datetimeFigureOut">
              <a:rPr lang="en-GB" smtClean="0"/>
              <a:t>15/01/2025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DBE1A3-E61F-4378-8312-23E3AB6F97A2}" type="slidenum">
              <a:rPr lang="en-GB" smtClean="0"/>
              <a:t>‹#›</a:t>
            </a:fld>
            <a:endParaRPr lang="en-GB"/>
          </a:p>
        </p:txBody>
      </p:sp>
    </p:spTree>
    <p:extLst>
      <p:ext uri="{BB962C8B-B14F-4D97-AF65-F5344CB8AC3E}">
        <p14:creationId xmlns:p14="http://schemas.microsoft.com/office/powerpoint/2010/main" val="40792953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C892DCA-F104-435A-9D4D-2B609FE6649B}" type="datetimeFigureOut">
              <a:rPr lang="en-GB" smtClean="0"/>
              <a:t>15/01/2025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EDBE1A3-E61F-4378-8312-23E3AB6F97A2}" type="slidenum">
              <a:rPr lang="en-GB" smtClean="0"/>
              <a:t>‹#›</a:t>
            </a:fld>
            <a:endParaRPr lang="en-GB"/>
          </a:p>
        </p:txBody>
      </p:sp>
    </p:spTree>
    <p:extLst>
      <p:ext uri="{BB962C8B-B14F-4D97-AF65-F5344CB8AC3E}">
        <p14:creationId xmlns:p14="http://schemas.microsoft.com/office/powerpoint/2010/main" val="18397919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C892DCA-F104-435A-9D4D-2B609FE6649B}" type="datetimeFigureOut">
              <a:rPr lang="en-GB" smtClean="0"/>
              <a:t>15/01/2025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EDBE1A3-E61F-4378-8312-23E3AB6F97A2}" type="slidenum">
              <a:rPr lang="en-GB" smtClean="0"/>
              <a:t>‹#›</a:t>
            </a:fld>
            <a:endParaRPr lang="en-GB"/>
          </a:p>
        </p:txBody>
      </p:sp>
    </p:spTree>
    <p:extLst>
      <p:ext uri="{BB962C8B-B14F-4D97-AF65-F5344CB8AC3E}">
        <p14:creationId xmlns:p14="http://schemas.microsoft.com/office/powerpoint/2010/main" val="36074199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892DCA-F104-435A-9D4D-2B609FE6649B}" type="datetimeFigureOut">
              <a:rPr lang="en-GB" smtClean="0"/>
              <a:t>15/01/2025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EDBE1A3-E61F-4378-8312-23E3AB6F97A2}" type="slidenum">
              <a:rPr lang="en-GB" smtClean="0"/>
              <a:t>‹#›</a:t>
            </a:fld>
            <a:endParaRPr lang="en-GB"/>
          </a:p>
        </p:txBody>
      </p:sp>
    </p:spTree>
    <p:extLst>
      <p:ext uri="{BB962C8B-B14F-4D97-AF65-F5344CB8AC3E}">
        <p14:creationId xmlns:p14="http://schemas.microsoft.com/office/powerpoint/2010/main" val="13031954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C892DCA-F104-435A-9D4D-2B609FE6649B}" type="datetimeFigureOut">
              <a:rPr lang="en-GB" smtClean="0"/>
              <a:t>15/01/2025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DBE1A3-E61F-4378-8312-23E3AB6F97A2}" type="slidenum">
              <a:rPr lang="en-GB" smtClean="0"/>
              <a:t>‹#›</a:t>
            </a:fld>
            <a:endParaRPr lang="en-GB"/>
          </a:p>
        </p:txBody>
      </p:sp>
    </p:spTree>
    <p:extLst>
      <p:ext uri="{BB962C8B-B14F-4D97-AF65-F5344CB8AC3E}">
        <p14:creationId xmlns:p14="http://schemas.microsoft.com/office/powerpoint/2010/main" val="34723008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C892DCA-F104-435A-9D4D-2B609FE6649B}" type="datetimeFigureOut">
              <a:rPr lang="en-GB" smtClean="0"/>
              <a:t>15/01/2025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DBE1A3-E61F-4378-8312-23E3AB6F97A2}" type="slidenum">
              <a:rPr lang="en-GB" smtClean="0"/>
              <a:t>‹#›</a:t>
            </a:fld>
            <a:endParaRPr lang="en-GB"/>
          </a:p>
        </p:txBody>
      </p:sp>
    </p:spTree>
    <p:extLst>
      <p:ext uri="{BB962C8B-B14F-4D97-AF65-F5344CB8AC3E}">
        <p14:creationId xmlns:p14="http://schemas.microsoft.com/office/powerpoint/2010/main" val="36757937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C892DCA-F104-435A-9D4D-2B609FE6649B}" type="datetimeFigureOut">
              <a:rPr lang="en-GB" smtClean="0"/>
              <a:t>15/01/2025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DBE1A3-E61F-4378-8312-23E3AB6F97A2}" type="slidenum">
              <a:rPr lang="en-GB" smtClean="0"/>
              <a:t>‹#›</a:t>
            </a:fld>
            <a:endParaRPr lang="en-GB"/>
          </a:p>
        </p:txBody>
      </p:sp>
    </p:spTree>
    <p:extLst>
      <p:ext uri="{BB962C8B-B14F-4D97-AF65-F5344CB8AC3E}">
        <p14:creationId xmlns:p14="http://schemas.microsoft.com/office/powerpoint/2010/main" val="20674792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C892DCA-F104-435A-9D4D-2B609FE6649B}" type="datetimeFigureOut">
              <a:rPr lang="en-GB" smtClean="0"/>
              <a:t>15/01/2025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DBE1A3-E61F-4378-8312-23E3AB6F97A2}"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4908035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C892DCA-F104-435A-9D4D-2B609FE6649B}" type="datetimeFigureOut">
              <a:rPr lang="en-GB" smtClean="0"/>
              <a:t>15/01/2025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DBE1A3-E61F-4378-8312-23E3AB6F97A2}" type="slidenum">
              <a:rPr lang="en-GB" smtClean="0"/>
              <a:t>‹#›</a:t>
            </a:fld>
            <a:endParaRPr lang="en-GB"/>
          </a:p>
        </p:txBody>
      </p:sp>
    </p:spTree>
    <p:extLst>
      <p:ext uri="{BB962C8B-B14F-4D97-AF65-F5344CB8AC3E}">
        <p14:creationId xmlns:p14="http://schemas.microsoft.com/office/powerpoint/2010/main" val="2163621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C892DCA-F104-435A-9D4D-2B609FE6649B}" type="datetimeFigureOut">
              <a:rPr lang="en-GB" smtClean="0"/>
              <a:t>15/01/2025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DBE1A3-E61F-4378-8312-23E3AB6F97A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8436118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C892DCA-F104-435A-9D4D-2B609FE6649B}" type="datetimeFigureOut">
              <a:rPr lang="en-GB" smtClean="0"/>
              <a:t>15/01/2025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DBE1A3-E61F-4378-8312-23E3AB6F97A2}" type="slidenum">
              <a:rPr lang="en-GB" smtClean="0"/>
              <a:t>‹#›</a:t>
            </a:fld>
            <a:endParaRPr lang="en-GB"/>
          </a:p>
        </p:txBody>
      </p:sp>
    </p:spTree>
    <p:extLst>
      <p:ext uri="{BB962C8B-B14F-4D97-AF65-F5344CB8AC3E}">
        <p14:creationId xmlns:p14="http://schemas.microsoft.com/office/powerpoint/2010/main" val="16233862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892DCA-F104-435A-9D4D-2B609FE6649B}" type="datetimeFigureOut">
              <a:rPr lang="en-GB" smtClean="0"/>
              <a:t>15/01/2025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DBE1A3-E61F-4378-8312-23E3AB6F97A2}" type="slidenum">
              <a:rPr lang="en-GB" smtClean="0"/>
              <a:t>‹#›</a:t>
            </a:fld>
            <a:endParaRPr lang="en-GB"/>
          </a:p>
        </p:txBody>
      </p:sp>
    </p:spTree>
    <p:extLst>
      <p:ext uri="{BB962C8B-B14F-4D97-AF65-F5344CB8AC3E}">
        <p14:creationId xmlns:p14="http://schemas.microsoft.com/office/powerpoint/2010/main" val="41002103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892DCA-F104-435A-9D4D-2B609FE6649B}" type="datetimeFigureOut">
              <a:rPr lang="en-GB" smtClean="0"/>
              <a:t>15/01/2025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DBE1A3-E61F-4378-8312-23E3AB6F97A2}" type="slidenum">
              <a:rPr lang="en-GB" smtClean="0"/>
              <a:t>‹#›</a:t>
            </a:fld>
            <a:endParaRPr lang="en-GB"/>
          </a:p>
        </p:txBody>
      </p:sp>
    </p:spTree>
    <p:extLst>
      <p:ext uri="{BB962C8B-B14F-4D97-AF65-F5344CB8AC3E}">
        <p14:creationId xmlns:p14="http://schemas.microsoft.com/office/powerpoint/2010/main" val="713691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C892DCA-F104-435A-9D4D-2B609FE6649B}" type="datetimeFigureOut">
              <a:rPr lang="en-GB" smtClean="0"/>
              <a:t>15/01/2025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8EDBE1A3-E61F-4378-8312-23E3AB6F97A2}" type="slidenum">
              <a:rPr lang="en-GB" smtClean="0"/>
              <a:t>‹#›</a:t>
            </a:fld>
            <a:endParaRPr lang="en-GB"/>
          </a:p>
        </p:txBody>
      </p:sp>
    </p:spTree>
    <p:extLst>
      <p:ext uri="{BB962C8B-B14F-4D97-AF65-F5344CB8AC3E}">
        <p14:creationId xmlns:p14="http://schemas.microsoft.com/office/powerpoint/2010/main" val="184928727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www.legislation.gov.uk/ukpga/1992/13/contents" TargetMode="External"/><Relationship Id="rId3" Type="http://schemas.openxmlformats.org/officeDocument/2006/relationships/hyperlink" Target="https://www.bbc.co.uk/programmes/articles/1fmV75tVwWLQ71llZZK95km/how-the-90s-changed-the-world-in-ways-you-wouldn-t-expect" TargetMode="External"/><Relationship Id="rId7" Type="http://schemas.openxmlformats.org/officeDocument/2006/relationships/hyperlink" Target="https://www.legislation.gov.uk/ukpga/1986/61" TargetMode="External"/><Relationship Id="rId2" Type="http://schemas.openxmlformats.org/officeDocument/2006/relationships/hyperlink" Target="https://archivesit.org.uk/from-bricks-to-bendables-40-years-of-mobile-phones/" TargetMode="External"/><Relationship Id="rId1" Type="http://schemas.openxmlformats.org/officeDocument/2006/relationships/slideLayout" Target="../slideLayouts/slideLayout2.xml"/><Relationship Id="rId6" Type="http://schemas.openxmlformats.org/officeDocument/2006/relationships/hyperlink" Target="https://www.independent.co.uk/life-style/90s-teenagers-nostalgia-b2266121.html" TargetMode="External"/><Relationship Id="rId5" Type="http://schemas.openxmlformats.org/officeDocument/2006/relationships/hyperlink" Target="https://www.gov.uk/government/history/past-prime-ministers" TargetMode="External"/><Relationship Id="rId4" Type="http://schemas.openxmlformats.org/officeDocument/2006/relationships/hyperlink" Target="file:///C:\Users\chris\Downloads\CMCArt.pdf" TargetMode="External"/><Relationship Id="rId9" Type="http://schemas.openxmlformats.org/officeDocument/2006/relationships/hyperlink" Target="https://wearencs.com/blog/uk-black-history-decade-1990s"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britishculturearchive.co.uk/the-peoples-archive-1990s/" TargetMode="External"/><Relationship Id="rId3" Type="http://schemas.openxmlformats.org/officeDocument/2006/relationships/hyperlink" Target="https://www.youthworkwales.org.uk/wp-content/uploads/2017/11/History-of-Youth-Service.pdf" TargetMode="External"/><Relationship Id="rId7" Type="http://schemas.openxmlformats.org/officeDocument/2006/relationships/hyperlink" Target="https://www.thefa.com/womens-girls-football/heritage/kicking-down-barriers" TargetMode="External"/><Relationship Id="rId2" Type="http://schemas.openxmlformats.org/officeDocument/2006/relationships/hyperlink" Target="https://www.beta.ons.gov.uk/aboutus/transparencyandgovernance/freedomofinformationfoi/percentageofhomesandindividualswithtechnologicalequipment" TargetMode="External"/><Relationship Id="rId1" Type="http://schemas.openxmlformats.org/officeDocument/2006/relationships/slideLayout" Target="../slideLayouts/slideLayout2.xml"/><Relationship Id="rId6" Type="http://schemas.openxmlformats.org/officeDocument/2006/relationships/hyperlink" Target="https://stephenlawrenceday.org/wp-content/uploads/2020/10/Be-the-next-poetry-sensation.pdf" TargetMode="External"/><Relationship Id="rId11" Type="http://schemas.openxmlformats.org/officeDocument/2006/relationships/hyperlink" Target="https://www.youthsporttrust.org/programmes/open-access/girls-football-in-schools" TargetMode="External"/><Relationship Id="rId5" Type="http://schemas.openxmlformats.org/officeDocument/2006/relationships/hyperlink" Target="https://www.sportanddev.org/latest/news/tracing-challenging-history-women%E2%80%99s-participation-sport#:~:text=Starting%20in%20the%201990s%2C%20the,achieved%20in%20the%20sporting%20realm" TargetMode="External"/><Relationship Id="rId10" Type="http://schemas.openxmlformats.org/officeDocument/2006/relationships/hyperlink" Target="https://commonslibrary.parliament.uk/research-briefings/cdp-2024-0103/" TargetMode="External"/><Relationship Id="rId4" Type="http://schemas.openxmlformats.org/officeDocument/2006/relationships/hyperlink" Target="https://www.scienceandmediamuseum.org.uk/objects-and-stories/short-history-internet" TargetMode="External"/><Relationship Id="rId9" Type="http://schemas.openxmlformats.org/officeDocument/2006/relationships/hyperlink" Target="https://commonslibrary.parliament.uk/research-briefings/cdp-2023-016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2C69ED1-03B7-DA6C-D7FF-6C7791411DCD}"/>
              </a:ext>
            </a:extLst>
          </p:cNvPr>
          <p:cNvSpPr>
            <a:spLocks noGrp="1"/>
          </p:cNvSpPr>
          <p:nvPr>
            <p:ph idx="1"/>
          </p:nvPr>
        </p:nvSpPr>
        <p:spPr/>
        <p:txBody>
          <a:bodyPr>
            <a:normAutofit/>
          </a:bodyPr>
          <a:lstStyle/>
          <a:p>
            <a:pPr marL="0" indent="0">
              <a:buNone/>
            </a:pPr>
            <a:r>
              <a:rPr lang="en-GB" sz="4800" b="1" dirty="0">
                <a:effectLst/>
                <a:latin typeface="Arial" panose="020B0604020202020204" pitchFamily="34" charset="0"/>
                <a:ea typeface="Times New Roman" panose="02020603050405020304" pitchFamily="18" charset="0"/>
              </a:rPr>
              <a:t>Module Code: ECYW4002</a:t>
            </a:r>
          </a:p>
          <a:p>
            <a:pPr marL="0" indent="0">
              <a:buNone/>
            </a:pPr>
            <a:endParaRPr lang="en-GB" sz="4800" b="1" dirty="0">
              <a:latin typeface="Arial" panose="020B0604020202020204" pitchFamily="34" charset="0"/>
            </a:endParaRPr>
          </a:p>
          <a:p>
            <a:pPr marL="0" indent="0">
              <a:buNone/>
            </a:pPr>
            <a:r>
              <a:rPr lang="en-GB" sz="4800" b="1" dirty="0">
                <a:latin typeface="Arial" panose="020B0604020202020204" pitchFamily="34" charset="0"/>
              </a:rPr>
              <a:t>Student ID: 2308058</a:t>
            </a:r>
            <a:endParaRPr lang="en-GB" sz="4800" dirty="0"/>
          </a:p>
        </p:txBody>
      </p:sp>
    </p:spTree>
    <p:extLst>
      <p:ext uri="{BB962C8B-B14F-4D97-AF65-F5344CB8AC3E}">
        <p14:creationId xmlns:p14="http://schemas.microsoft.com/office/powerpoint/2010/main" val="2661485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083229-75B5-35F8-E67D-5D2F94565FC4}"/>
              </a:ext>
            </a:extLst>
          </p:cNvPr>
          <p:cNvSpPr>
            <a:spLocks noGrp="1"/>
          </p:cNvSpPr>
          <p:nvPr>
            <p:ph type="title"/>
          </p:nvPr>
        </p:nvSpPr>
        <p:spPr/>
        <p:txBody>
          <a:bodyPr/>
          <a:lstStyle/>
          <a:p>
            <a:pPr algn="ctr"/>
            <a:r>
              <a:rPr lang="en-GB" b="1" u="sng" dirty="0">
                <a:solidFill>
                  <a:schemeClr val="tx1"/>
                </a:solidFill>
              </a:rPr>
              <a:t>Introduction</a:t>
            </a:r>
          </a:p>
        </p:txBody>
      </p:sp>
      <p:sp>
        <p:nvSpPr>
          <p:cNvPr id="3" name="Content Placeholder 2">
            <a:extLst>
              <a:ext uri="{FF2B5EF4-FFF2-40B4-BE49-F238E27FC236}">
                <a16:creationId xmlns:a16="http://schemas.microsoft.com/office/drawing/2014/main" id="{11464B06-3D4C-091F-0C49-309AC348EFD2}"/>
              </a:ext>
            </a:extLst>
          </p:cNvPr>
          <p:cNvSpPr>
            <a:spLocks noGrp="1"/>
          </p:cNvSpPr>
          <p:nvPr>
            <p:ph idx="1"/>
          </p:nvPr>
        </p:nvSpPr>
        <p:spPr/>
        <p:txBody>
          <a:bodyPr>
            <a:normAutofit/>
          </a:bodyPr>
          <a:lstStyle/>
          <a:p>
            <a:pPr marL="0" indent="0">
              <a:buNone/>
            </a:pPr>
            <a:r>
              <a:rPr lang="en-GB" sz="4000" dirty="0"/>
              <a:t>This presentation will look at some of the social influences that occurred during the 90s, which would have had an impact on the lives of young people. </a:t>
            </a:r>
          </a:p>
        </p:txBody>
      </p:sp>
    </p:spTree>
    <p:extLst>
      <p:ext uri="{BB962C8B-B14F-4D97-AF65-F5344CB8AC3E}">
        <p14:creationId xmlns:p14="http://schemas.microsoft.com/office/powerpoint/2010/main" val="35179264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EF6CA-A1AF-7375-5E20-49078AE90548}"/>
              </a:ext>
            </a:extLst>
          </p:cNvPr>
          <p:cNvSpPr>
            <a:spLocks noGrp="1"/>
          </p:cNvSpPr>
          <p:nvPr>
            <p:ph type="title"/>
          </p:nvPr>
        </p:nvSpPr>
        <p:spPr/>
        <p:txBody>
          <a:bodyPr/>
          <a:lstStyle/>
          <a:p>
            <a:pPr algn="ctr"/>
            <a:r>
              <a:rPr lang="en-GB" b="1" u="sng" dirty="0">
                <a:solidFill>
                  <a:schemeClr val="tx1"/>
                </a:solidFill>
              </a:rPr>
              <a:t>Influences on a young person in the 90s </a:t>
            </a:r>
          </a:p>
        </p:txBody>
      </p:sp>
      <p:sp>
        <p:nvSpPr>
          <p:cNvPr id="3" name="Content Placeholder 2">
            <a:extLst>
              <a:ext uri="{FF2B5EF4-FFF2-40B4-BE49-F238E27FC236}">
                <a16:creationId xmlns:a16="http://schemas.microsoft.com/office/drawing/2014/main" id="{72430A14-C30F-399B-8A40-ECC12F904CB1}"/>
              </a:ext>
            </a:extLst>
          </p:cNvPr>
          <p:cNvSpPr>
            <a:spLocks noGrp="1"/>
          </p:cNvSpPr>
          <p:nvPr>
            <p:ph idx="1"/>
          </p:nvPr>
        </p:nvSpPr>
        <p:spPr/>
        <p:txBody>
          <a:bodyPr>
            <a:normAutofit/>
          </a:bodyPr>
          <a:lstStyle/>
          <a:p>
            <a:pPr marL="0" indent="0">
              <a:buNone/>
            </a:pPr>
            <a:r>
              <a:rPr lang="en-GB" sz="2400" b="1" dirty="0"/>
              <a:t>* Technology</a:t>
            </a:r>
          </a:p>
          <a:p>
            <a:pPr marL="0" indent="0">
              <a:buNone/>
            </a:pPr>
            <a:r>
              <a:rPr lang="en-GB" sz="2400" b="1" dirty="0"/>
              <a:t>* Race relations</a:t>
            </a:r>
          </a:p>
          <a:p>
            <a:pPr marL="0" indent="0">
              <a:buNone/>
            </a:pPr>
            <a:r>
              <a:rPr lang="en-GB" sz="2400" b="1" dirty="0"/>
              <a:t>(BBC, 2015)</a:t>
            </a:r>
          </a:p>
          <a:p>
            <a:pPr marL="0" indent="0">
              <a:buNone/>
            </a:pPr>
            <a:r>
              <a:rPr lang="en-GB" sz="2400" b="1" dirty="0"/>
              <a:t>* Feminism</a:t>
            </a:r>
          </a:p>
          <a:p>
            <a:pPr marL="0" indent="0">
              <a:buNone/>
            </a:pPr>
            <a:r>
              <a:rPr lang="en-GB" sz="2400" b="1" dirty="0"/>
              <a:t> (Sportanddev.org, 2021)</a:t>
            </a:r>
          </a:p>
          <a:p>
            <a:pPr marL="0" indent="0">
              <a:buNone/>
            </a:pPr>
            <a:r>
              <a:rPr lang="en-GB" sz="2400" b="1" dirty="0"/>
              <a:t>* Political </a:t>
            </a:r>
          </a:p>
          <a:p>
            <a:pPr marL="0" indent="0">
              <a:buNone/>
            </a:pPr>
            <a:r>
              <a:rPr lang="en-GB" sz="2400" b="1" dirty="0"/>
              <a:t>(BBC, 2015)</a:t>
            </a:r>
          </a:p>
        </p:txBody>
      </p:sp>
    </p:spTree>
    <p:extLst>
      <p:ext uri="{BB962C8B-B14F-4D97-AF65-F5344CB8AC3E}">
        <p14:creationId xmlns:p14="http://schemas.microsoft.com/office/powerpoint/2010/main" val="39866963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BC7D84-F76F-54C1-6FA0-764BD81ACF10}"/>
              </a:ext>
            </a:extLst>
          </p:cNvPr>
          <p:cNvSpPr>
            <a:spLocks noGrp="1"/>
          </p:cNvSpPr>
          <p:nvPr>
            <p:ph type="ctrTitle"/>
          </p:nvPr>
        </p:nvSpPr>
        <p:spPr>
          <a:xfrm>
            <a:off x="1271093" y="772379"/>
            <a:ext cx="7766936" cy="1646302"/>
          </a:xfrm>
        </p:spPr>
        <p:txBody>
          <a:bodyPr/>
          <a:lstStyle/>
          <a:p>
            <a:pPr algn="ctr"/>
            <a:r>
              <a:rPr lang="en-GB" u="sng" dirty="0">
                <a:solidFill>
                  <a:schemeClr val="tx1"/>
                </a:solidFill>
              </a:rPr>
              <a:t>Technology</a:t>
            </a:r>
            <a:r>
              <a:rPr lang="en-GB" u="sng" dirty="0"/>
              <a:t> </a:t>
            </a:r>
          </a:p>
        </p:txBody>
      </p:sp>
      <p:sp>
        <p:nvSpPr>
          <p:cNvPr id="3" name="Subtitle 2">
            <a:extLst>
              <a:ext uri="{FF2B5EF4-FFF2-40B4-BE49-F238E27FC236}">
                <a16:creationId xmlns:a16="http://schemas.microsoft.com/office/drawing/2014/main" id="{79CD4DEC-6270-86E7-5792-F1AC465C5768}"/>
              </a:ext>
            </a:extLst>
          </p:cNvPr>
          <p:cNvSpPr>
            <a:spLocks noGrp="1"/>
          </p:cNvSpPr>
          <p:nvPr>
            <p:ph type="subTitle" idx="1"/>
          </p:nvPr>
        </p:nvSpPr>
        <p:spPr>
          <a:xfrm>
            <a:off x="1507067" y="2605548"/>
            <a:ext cx="7766936" cy="3913239"/>
          </a:xfrm>
        </p:spPr>
        <p:txBody>
          <a:bodyPr>
            <a:normAutofit fontScale="77500" lnSpcReduction="20000"/>
          </a:bodyPr>
          <a:lstStyle/>
          <a:p>
            <a:pPr algn="l"/>
            <a:r>
              <a:rPr lang="en-GB" sz="3200" dirty="0"/>
              <a:t>The People’s Archive (2025) explain how technology and the internet began to hugely start to shape society in the 90’s, bringing changes that would impact lives forever and this decade was the last one before mobile phones became so popular.</a:t>
            </a:r>
          </a:p>
          <a:p>
            <a:pPr algn="l"/>
            <a:r>
              <a:rPr lang="en-GB" sz="3200" dirty="0"/>
              <a:t>Science and Media (2020) describe how in 1993 there was a new audience of  non-academics able to create their own HTML web pages, due to the launch of the Mosaic browser, this resulting in 130 websites in that year to over 100,000 at the beginning of 1996. </a:t>
            </a:r>
          </a:p>
          <a:p>
            <a:pPr algn="l"/>
            <a:endParaRPr lang="en-GB" dirty="0"/>
          </a:p>
        </p:txBody>
      </p:sp>
    </p:spTree>
    <p:extLst>
      <p:ext uri="{BB962C8B-B14F-4D97-AF65-F5344CB8AC3E}">
        <p14:creationId xmlns:p14="http://schemas.microsoft.com/office/powerpoint/2010/main" val="28530224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2A47E-DA62-68C8-94BD-2FE5422A0320}"/>
              </a:ext>
            </a:extLst>
          </p:cNvPr>
          <p:cNvSpPr>
            <a:spLocks noGrp="1"/>
          </p:cNvSpPr>
          <p:nvPr>
            <p:ph type="title"/>
          </p:nvPr>
        </p:nvSpPr>
        <p:spPr/>
        <p:txBody>
          <a:bodyPr/>
          <a:lstStyle/>
          <a:p>
            <a:pPr algn="ctr"/>
            <a:r>
              <a:rPr lang="en-GB" u="sng" dirty="0">
                <a:solidFill>
                  <a:schemeClr val="tx1"/>
                </a:solidFill>
              </a:rPr>
              <a:t>Less technology, so what did young people do?</a:t>
            </a:r>
          </a:p>
        </p:txBody>
      </p:sp>
      <p:sp>
        <p:nvSpPr>
          <p:cNvPr id="3" name="Content Placeholder 2">
            <a:extLst>
              <a:ext uri="{FF2B5EF4-FFF2-40B4-BE49-F238E27FC236}">
                <a16:creationId xmlns:a16="http://schemas.microsoft.com/office/drawing/2014/main" id="{DB67D675-7E6C-EDC1-59A2-7C0A2F65DC0A}"/>
              </a:ext>
            </a:extLst>
          </p:cNvPr>
          <p:cNvSpPr>
            <a:spLocks noGrp="1"/>
          </p:cNvSpPr>
          <p:nvPr>
            <p:ph idx="1"/>
          </p:nvPr>
        </p:nvSpPr>
        <p:spPr/>
        <p:txBody>
          <a:bodyPr>
            <a:normAutofit/>
          </a:bodyPr>
          <a:lstStyle/>
          <a:p>
            <a:r>
              <a:rPr lang="en-GB" dirty="0"/>
              <a:t>Independent (2023) reminisces on some of the things the young people used to do:</a:t>
            </a:r>
          </a:p>
          <a:p>
            <a:r>
              <a:rPr lang="en-GB" dirty="0"/>
              <a:t>Buy a whole music album just for one song</a:t>
            </a:r>
          </a:p>
          <a:p>
            <a:r>
              <a:rPr lang="en-GB" dirty="0"/>
              <a:t>Make a mixed tape </a:t>
            </a:r>
          </a:p>
          <a:p>
            <a:r>
              <a:rPr lang="en-GB" dirty="0"/>
              <a:t>Call for your friends to come out to play</a:t>
            </a:r>
          </a:p>
          <a:p>
            <a:pPr marL="0" indent="0">
              <a:buNone/>
            </a:pPr>
            <a:r>
              <a:rPr lang="en-GB" b="1" dirty="0"/>
              <a:t>FROM MY MEMORY</a:t>
            </a:r>
          </a:p>
          <a:p>
            <a:r>
              <a:rPr lang="en-GB" dirty="0"/>
              <a:t>Charts</a:t>
            </a:r>
          </a:p>
          <a:p>
            <a:r>
              <a:rPr lang="en-GB" dirty="0"/>
              <a:t>Roller discos</a:t>
            </a:r>
          </a:p>
          <a:p>
            <a:r>
              <a:rPr lang="en-GB" dirty="0"/>
              <a:t>25p bus ticket</a:t>
            </a:r>
          </a:p>
          <a:p>
            <a:r>
              <a:rPr lang="en-GB" dirty="0"/>
              <a:t>Phoning phone box to get hold your friend </a:t>
            </a:r>
          </a:p>
        </p:txBody>
      </p:sp>
    </p:spTree>
    <p:extLst>
      <p:ext uri="{BB962C8B-B14F-4D97-AF65-F5344CB8AC3E}">
        <p14:creationId xmlns:p14="http://schemas.microsoft.com/office/powerpoint/2010/main" val="19497442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C6CB35-296E-DA82-98DB-F5A5464605D7}"/>
              </a:ext>
            </a:extLst>
          </p:cNvPr>
          <p:cNvSpPr>
            <a:spLocks noGrp="1"/>
          </p:cNvSpPr>
          <p:nvPr>
            <p:ph type="title"/>
          </p:nvPr>
        </p:nvSpPr>
        <p:spPr/>
        <p:txBody>
          <a:bodyPr/>
          <a:lstStyle/>
          <a:p>
            <a:pPr algn="ctr"/>
            <a:r>
              <a:rPr lang="en-GB" b="1" u="sng" dirty="0">
                <a:solidFill>
                  <a:schemeClr val="tx1"/>
                </a:solidFill>
              </a:rPr>
              <a:t>Race Relations</a:t>
            </a:r>
          </a:p>
        </p:txBody>
      </p:sp>
      <p:sp>
        <p:nvSpPr>
          <p:cNvPr id="3" name="Content Placeholder 2">
            <a:extLst>
              <a:ext uri="{FF2B5EF4-FFF2-40B4-BE49-F238E27FC236}">
                <a16:creationId xmlns:a16="http://schemas.microsoft.com/office/drawing/2014/main" id="{A5758844-39AB-EBBA-14B0-A3506FEF2BF8}"/>
              </a:ext>
            </a:extLst>
          </p:cNvPr>
          <p:cNvSpPr>
            <a:spLocks noGrp="1"/>
          </p:cNvSpPr>
          <p:nvPr>
            <p:ph idx="1"/>
          </p:nvPr>
        </p:nvSpPr>
        <p:spPr/>
        <p:txBody>
          <a:bodyPr>
            <a:normAutofit/>
          </a:bodyPr>
          <a:lstStyle/>
          <a:p>
            <a:r>
              <a:rPr lang="en-GB" sz="2800" dirty="0"/>
              <a:t>NCS(2025) explores the changes to racism in the 90s, such as the census including a question on ethnicity and the first 24-hour black music radio station was introduced. Sadly 1993 was the year Stephen Lawrence, a black young person studying for his A-Levels was racially attacked and murdered. </a:t>
            </a:r>
          </a:p>
        </p:txBody>
      </p:sp>
    </p:spTree>
    <p:extLst>
      <p:ext uri="{BB962C8B-B14F-4D97-AF65-F5344CB8AC3E}">
        <p14:creationId xmlns:p14="http://schemas.microsoft.com/office/powerpoint/2010/main" val="17204774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72E52-FA3B-052D-0E2D-839F4C794654}"/>
              </a:ext>
            </a:extLst>
          </p:cNvPr>
          <p:cNvSpPr>
            <a:spLocks noGrp="1"/>
          </p:cNvSpPr>
          <p:nvPr>
            <p:ph type="title"/>
          </p:nvPr>
        </p:nvSpPr>
        <p:spPr/>
        <p:txBody>
          <a:bodyPr/>
          <a:lstStyle/>
          <a:p>
            <a:pPr algn="ctr"/>
            <a:r>
              <a:rPr lang="en-GB" b="1" u="sng" dirty="0">
                <a:solidFill>
                  <a:schemeClr val="tx1"/>
                </a:solidFill>
              </a:rPr>
              <a:t>Stephen Lawrence</a:t>
            </a:r>
          </a:p>
        </p:txBody>
      </p:sp>
      <p:sp>
        <p:nvSpPr>
          <p:cNvPr id="3" name="Content Placeholder 2">
            <a:extLst>
              <a:ext uri="{FF2B5EF4-FFF2-40B4-BE49-F238E27FC236}">
                <a16:creationId xmlns:a16="http://schemas.microsoft.com/office/drawing/2014/main" id="{76CA1D91-4471-C574-6A19-0F4C66187485}"/>
              </a:ext>
            </a:extLst>
          </p:cNvPr>
          <p:cNvSpPr>
            <a:spLocks noGrp="1"/>
          </p:cNvSpPr>
          <p:nvPr>
            <p:ph idx="1"/>
          </p:nvPr>
        </p:nvSpPr>
        <p:spPr/>
        <p:txBody>
          <a:bodyPr/>
          <a:lstStyle/>
          <a:p>
            <a:r>
              <a:rPr lang="en-GB" dirty="0"/>
              <a:t>Stephen Lawrence Day Foundation (ND) was set up to encourage young people to live their best life and encourage them to support diversity, value difference and contribute within a multicultural Britain. </a:t>
            </a:r>
          </a:p>
          <a:p>
            <a:r>
              <a:rPr lang="en-GB" dirty="0"/>
              <a:t>Cottle, S (2004.P.4) explains due to the media coverage of Stephen’s murder it became a motivation for change in racism with the increase of loathing towards racist violence and an increase in tolerance towards cultural differences.</a:t>
            </a:r>
          </a:p>
        </p:txBody>
      </p:sp>
    </p:spTree>
    <p:extLst>
      <p:ext uri="{BB962C8B-B14F-4D97-AF65-F5344CB8AC3E}">
        <p14:creationId xmlns:p14="http://schemas.microsoft.com/office/powerpoint/2010/main" val="20967187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71F51-05BC-C90A-5347-5A8682875D01}"/>
              </a:ext>
            </a:extLst>
          </p:cNvPr>
          <p:cNvSpPr>
            <a:spLocks noGrp="1"/>
          </p:cNvSpPr>
          <p:nvPr>
            <p:ph type="title"/>
          </p:nvPr>
        </p:nvSpPr>
        <p:spPr/>
        <p:txBody>
          <a:bodyPr/>
          <a:lstStyle/>
          <a:p>
            <a:pPr algn="ctr"/>
            <a:r>
              <a:rPr lang="en-GB" b="1" u="sng" dirty="0">
                <a:solidFill>
                  <a:schemeClr val="tx1"/>
                </a:solidFill>
              </a:rPr>
              <a:t>Feminism and Sport</a:t>
            </a:r>
          </a:p>
        </p:txBody>
      </p:sp>
      <p:sp>
        <p:nvSpPr>
          <p:cNvPr id="3" name="Content Placeholder 2">
            <a:extLst>
              <a:ext uri="{FF2B5EF4-FFF2-40B4-BE49-F238E27FC236}">
                <a16:creationId xmlns:a16="http://schemas.microsoft.com/office/drawing/2014/main" id="{8211BFB4-9463-0F6B-5230-7D178A43F027}"/>
              </a:ext>
            </a:extLst>
          </p:cNvPr>
          <p:cNvSpPr>
            <a:spLocks noGrp="1"/>
          </p:cNvSpPr>
          <p:nvPr>
            <p:ph idx="1"/>
          </p:nvPr>
        </p:nvSpPr>
        <p:spPr/>
        <p:txBody>
          <a:bodyPr>
            <a:normAutofit/>
          </a:bodyPr>
          <a:lstStyle/>
          <a:p>
            <a:r>
              <a:rPr lang="en-GB" sz="4000" dirty="0"/>
              <a:t>Sportanddev.org (2021) describe how the third wave of Feminism began in the 1990s and Women’s participation in sport become something of the norm.</a:t>
            </a:r>
          </a:p>
        </p:txBody>
      </p:sp>
    </p:spTree>
    <p:extLst>
      <p:ext uri="{BB962C8B-B14F-4D97-AF65-F5344CB8AC3E}">
        <p14:creationId xmlns:p14="http://schemas.microsoft.com/office/powerpoint/2010/main" val="19894749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06E4F-A634-1EB2-C653-3803539E6A6B}"/>
              </a:ext>
            </a:extLst>
          </p:cNvPr>
          <p:cNvSpPr>
            <a:spLocks noGrp="1"/>
          </p:cNvSpPr>
          <p:nvPr>
            <p:ph type="title"/>
          </p:nvPr>
        </p:nvSpPr>
        <p:spPr/>
        <p:txBody>
          <a:bodyPr/>
          <a:lstStyle/>
          <a:p>
            <a:pPr algn="ctr"/>
            <a:r>
              <a:rPr lang="en-GB" b="1" u="sng" dirty="0">
                <a:solidFill>
                  <a:schemeClr val="tx1"/>
                </a:solidFill>
              </a:rPr>
              <a:t>Women’s football in the 90’s</a:t>
            </a:r>
          </a:p>
        </p:txBody>
      </p:sp>
      <p:sp>
        <p:nvSpPr>
          <p:cNvPr id="3" name="Content Placeholder 2">
            <a:extLst>
              <a:ext uri="{FF2B5EF4-FFF2-40B4-BE49-F238E27FC236}">
                <a16:creationId xmlns:a16="http://schemas.microsoft.com/office/drawing/2014/main" id="{0C38567C-53F0-D8BE-4296-FBD0BD7437C1}"/>
              </a:ext>
            </a:extLst>
          </p:cNvPr>
          <p:cNvSpPr>
            <a:spLocks noGrp="1"/>
          </p:cNvSpPr>
          <p:nvPr>
            <p:ph idx="1"/>
          </p:nvPr>
        </p:nvSpPr>
        <p:spPr/>
        <p:txBody>
          <a:bodyPr>
            <a:normAutofit/>
          </a:bodyPr>
          <a:lstStyle/>
          <a:p>
            <a:r>
              <a:rPr lang="en-GB" dirty="0"/>
              <a:t>BBC (2023) explains how 1991 was the year the first Women’s World Cup in football took place, unfortunately there weren’t any big broadcast deals available to watch it live on TV, but it was watched by 63,000 supporters in person. </a:t>
            </a:r>
          </a:p>
          <a:p>
            <a:r>
              <a:rPr lang="en-GB" dirty="0"/>
              <a:t>The FA state how after this, football for women started to grow world wide and England saw the first 20 Centres of Excellence for girls. </a:t>
            </a:r>
          </a:p>
          <a:p>
            <a:r>
              <a:rPr lang="en-GB" dirty="0" err="1"/>
              <a:t>Garrat</a:t>
            </a:r>
            <a:r>
              <a:rPr lang="en-GB" dirty="0"/>
              <a:t>, D </a:t>
            </a:r>
            <a:r>
              <a:rPr lang="en-GB" i="1" dirty="0"/>
              <a:t>et al </a:t>
            </a:r>
            <a:r>
              <a:rPr lang="en-GB" dirty="0"/>
              <a:t>(1997) tell the story of Vicky who was 15 years old and playing for Under 17’s Wolverhampton Wanderers Women’s Football Team. </a:t>
            </a:r>
          </a:p>
          <a:p>
            <a:r>
              <a:rPr lang="en-GB" dirty="0"/>
              <a:t>Youth Sports Trust (ND) show how as of 2023 75% of schools have now achieved equal access for sports in PE, and the Barclays Girls Football Schools Partnerships now have nearly 20,000 schools in one of their 320 programmes. </a:t>
            </a:r>
          </a:p>
        </p:txBody>
      </p:sp>
    </p:spTree>
    <p:extLst>
      <p:ext uri="{BB962C8B-B14F-4D97-AF65-F5344CB8AC3E}">
        <p14:creationId xmlns:p14="http://schemas.microsoft.com/office/powerpoint/2010/main" val="8701300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1C5A88-D189-21DC-FEB5-8C86F5FF919F}"/>
              </a:ext>
            </a:extLst>
          </p:cNvPr>
          <p:cNvSpPr>
            <a:spLocks noGrp="1"/>
          </p:cNvSpPr>
          <p:nvPr>
            <p:ph type="title"/>
          </p:nvPr>
        </p:nvSpPr>
        <p:spPr/>
        <p:txBody>
          <a:bodyPr/>
          <a:lstStyle/>
          <a:p>
            <a:pPr algn="ctr"/>
            <a:r>
              <a:rPr lang="en-GB" b="1" u="sng" dirty="0">
                <a:solidFill>
                  <a:schemeClr val="tx1"/>
                </a:solidFill>
              </a:rPr>
              <a:t>Government Influences</a:t>
            </a:r>
          </a:p>
        </p:txBody>
      </p:sp>
      <p:sp>
        <p:nvSpPr>
          <p:cNvPr id="3" name="Content Placeholder 2">
            <a:extLst>
              <a:ext uri="{FF2B5EF4-FFF2-40B4-BE49-F238E27FC236}">
                <a16:creationId xmlns:a16="http://schemas.microsoft.com/office/drawing/2014/main" id="{F989B057-A4E0-7F54-ABA3-0134B6AF5CDE}"/>
              </a:ext>
            </a:extLst>
          </p:cNvPr>
          <p:cNvSpPr>
            <a:spLocks noGrp="1"/>
          </p:cNvSpPr>
          <p:nvPr>
            <p:ph idx="1"/>
          </p:nvPr>
        </p:nvSpPr>
        <p:spPr/>
        <p:txBody>
          <a:bodyPr>
            <a:normAutofit/>
          </a:bodyPr>
          <a:lstStyle/>
          <a:p>
            <a:r>
              <a:rPr lang="en-GB" sz="2400" dirty="0"/>
              <a:t>Gov.UK (ND) explores the timelines of British Prime Ministers, from 1979 – 1990 Baroness Margaret Thatcher ran the Conservative party. She was the first female British Prime Minister and in over 150 years was the longest serving Prime Minister. </a:t>
            </a:r>
          </a:p>
          <a:p>
            <a:r>
              <a:rPr lang="en-GB" sz="2400" dirty="0"/>
              <a:t>Gov.UK (ND) advise following Margaret Thatcher, John Major became Prime Minister and he oversaw a continuous economic growth for Britain’s longest period. </a:t>
            </a:r>
          </a:p>
        </p:txBody>
      </p:sp>
    </p:spTree>
    <p:extLst>
      <p:ext uri="{BB962C8B-B14F-4D97-AF65-F5344CB8AC3E}">
        <p14:creationId xmlns:p14="http://schemas.microsoft.com/office/powerpoint/2010/main" val="13188656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87C05-3FE9-8E36-DF45-35DBEFBBEB01}"/>
              </a:ext>
            </a:extLst>
          </p:cNvPr>
          <p:cNvSpPr>
            <a:spLocks noGrp="1"/>
          </p:cNvSpPr>
          <p:nvPr>
            <p:ph type="title"/>
          </p:nvPr>
        </p:nvSpPr>
        <p:spPr/>
        <p:txBody>
          <a:bodyPr/>
          <a:lstStyle/>
          <a:p>
            <a:pPr algn="ctr"/>
            <a:r>
              <a:rPr lang="en-GB" b="1" u="sng" dirty="0">
                <a:solidFill>
                  <a:schemeClr val="tx1"/>
                </a:solidFill>
              </a:rPr>
              <a:t>Government and Legislation</a:t>
            </a:r>
          </a:p>
        </p:txBody>
      </p:sp>
      <p:sp>
        <p:nvSpPr>
          <p:cNvPr id="3" name="Content Placeholder 2">
            <a:extLst>
              <a:ext uri="{FF2B5EF4-FFF2-40B4-BE49-F238E27FC236}">
                <a16:creationId xmlns:a16="http://schemas.microsoft.com/office/drawing/2014/main" id="{123DED10-4FDA-2A47-3895-FB7A9025FFC9}"/>
              </a:ext>
            </a:extLst>
          </p:cNvPr>
          <p:cNvSpPr>
            <a:spLocks noGrp="1"/>
          </p:cNvSpPr>
          <p:nvPr>
            <p:ph idx="1"/>
          </p:nvPr>
        </p:nvSpPr>
        <p:spPr/>
        <p:txBody>
          <a:bodyPr>
            <a:normAutofit/>
          </a:bodyPr>
          <a:lstStyle/>
          <a:p>
            <a:r>
              <a:rPr lang="en-GB" sz="3600" i="1" dirty="0"/>
              <a:t>Education Act </a:t>
            </a:r>
            <a:r>
              <a:rPr lang="en-GB" sz="3600" dirty="0"/>
              <a:t>(1996)</a:t>
            </a:r>
          </a:p>
          <a:p>
            <a:r>
              <a:rPr lang="en-GB" sz="3600" dirty="0"/>
              <a:t>White paper – Education and Training for the 21</a:t>
            </a:r>
            <a:r>
              <a:rPr lang="en-GB" sz="3600" baseline="30000" dirty="0"/>
              <a:t>st</a:t>
            </a:r>
            <a:r>
              <a:rPr lang="en-GB" sz="3600" dirty="0"/>
              <a:t> Century</a:t>
            </a:r>
          </a:p>
          <a:p>
            <a:r>
              <a:rPr lang="en-GB" sz="3600" i="1" dirty="0"/>
              <a:t>The Further and Higher Education Act (1992) </a:t>
            </a:r>
          </a:p>
        </p:txBody>
      </p:sp>
    </p:spTree>
    <p:extLst>
      <p:ext uri="{BB962C8B-B14F-4D97-AF65-F5344CB8AC3E}">
        <p14:creationId xmlns:p14="http://schemas.microsoft.com/office/powerpoint/2010/main" val="36132615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B5A34-9470-998D-335E-E0200D9E7D7B}"/>
              </a:ext>
            </a:extLst>
          </p:cNvPr>
          <p:cNvSpPr>
            <a:spLocks noGrp="1"/>
          </p:cNvSpPr>
          <p:nvPr>
            <p:ph type="title"/>
          </p:nvPr>
        </p:nvSpPr>
        <p:spPr/>
        <p:txBody>
          <a:bodyPr/>
          <a:lstStyle/>
          <a:p>
            <a:pPr algn="ctr"/>
            <a:r>
              <a:rPr lang="en-GB" b="1" u="sng" dirty="0">
                <a:solidFill>
                  <a:schemeClr val="tx1"/>
                </a:solidFill>
              </a:rPr>
              <a:t>Impacts to youth work</a:t>
            </a:r>
          </a:p>
        </p:txBody>
      </p:sp>
      <p:sp>
        <p:nvSpPr>
          <p:cNvPr id="3" name="Content Placeholder 2">
            <a:extLst>
              <a:ext uri="{FF2B5EF4-FFF2-40B4-BE49-F238E27FC236}">
                <a16:creationId xmlns:a16="http://schemas.microsoft.com/office/drawing/2014/main" id="{9D4925FF-8B7A-A72D-1237-0D56630EB0C2}"/>
              </a:ext>
            </a:extLst>
          </p:cNvPr>
          <p:cNvSpPr>
            <a:spLocks noGrp="1"/>
          </p:cNvSpPr>
          <p:nvPr>
            <p:ph idx="1"/>
          </p:nvPr>
        </p:nvSpPr>
        <p:spPr/>
        <p:txBody>
          <a:bodyPr/>
          <a:lstStyle/>
          <a:p>
            <a:r>
              <a:rPr lang="en-GB" sz="2400" dirty="0" err="1"/>
              <a:t>Maychell</a:t>
            </a:r>
            <a:r>
              <a:rPr lang="en-GB" sz="2400" dirty="0"/>
              <a:t>, K. </a:t>
            </a:r>
            <a:r>
              <a:rPr lang="en-GB" sz="2400" i="1" dirty="0"/>
              <a:t>et al (1996) </a:t>
            </a:r>
            <a:r>
              <a:rPr lang="en-GB" sz="2400" dirty="0"/>
              <a:t>express how these cuts on funding resulted in cuts on staffing, either by reducing staff numbers or reducing the hours they work and therefore </a:t>
            </a:r>
            <a:r>
              <a:rPr lang="en-GB" sz="2400" kern="100" dirty="0">
                <a:effectLst/>
                <a:latin typeface="Calibri" panose="020F0502020204030204" pitchFamily="34" charset="0"/>
                <a:ea typeface="Calibri" panose="020F0502020204030204" pitchFamily="34" charset="0"/>
                <a:cs typeface="Times New Roman" panose="02020603050405020304" pitchFamily="18" charset="0"/>
              </a:rPr>
              <a:t>the effectiveness of this was questioned as this meant the youth clubs for example were unable to open as frequently as they had been and in those that remained open the premises may not be as attractive to young people to come to due to being poorly equipped</a:t>
            </a:r>
            <a:r>
              <a:rPr lang="en-GB" sz="2400" kern="100" dirty="0">
                <a:latin typeface="Calibri" panose="020F0502020204030204" pitchFamily="34" charset="0"/>
                <a:ea typeface="Calibri" panose="020F0502020204030204" pitchFamily="34" charset="0"/>
                <a:cs typeface="Times New Roman" panose="02020603050405020304" pitchFamily="18" charset="0"/>
              </a:rPr>
              <a:t> and in general state of needing repairs.</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6347137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47CF84-7F25-E15C-1DD6-496AD4E58592}"/>
              </a:ext>
            </a:extLst>
          </p:cNvPr>
          <p:cNvSpPr>
            <a:spLocks noGrp="1"/>
          </p:cNvSpPr>
          <p:nvPr>
            <p:ph type="title"/>
          </p:nvPr>
        </p:nvSpPr>
        <p:spPr/>
        <p:txBody>
          <a:bodyPr/>
          <a:lstStyle/>
          <a:p>
            <a:pPr algn="ctr"/>
            <a:r>
              <a:rPr lang="en-GB" b="1" u="sng" dirty="0">
                <a:solidFill>
                  <a:schemeClr val="tx1"/>
                </a:solidFill>
              </a:rPr>
              <a:t>To Conclude</a:t>
            </a:r>
          </a:p>
        </p:txBody>
      </p:sp>
      <p:sp>
        <p:nvSpPr>
          <p:cNvPr id="3" name="Content Placeholder 2">
            <a:extLst>
              <a:ext uri="{FF2B5EF4-FFF2-40B4-BE49-F238E27FC236}">
                <a16:creationId xmlns:a16="http://schemas.microsoft.com/office/drawing/2014/main" id="{51509478-8A2B-756A-DB57-3AF876E5AC3C}"/>
              </a:ext>
            </a:extLst>
          </p:cNvPr>
          <p:cNvSpPr>
            <a:spLocks noGrp="1"/>
          </p:cNvSpPr>
          <p:nvPr>
            <p:ph idx="1"/>
          </p:nvPr>
        </p:nvSpPr>
        <p:spPr/>
        <p:txBody>
          <a:bodyPr>
            <a:normAutofit lnSpcReduction="10000"/>
          </a:bodyPr>
          <a:lstStyle/>
          <a:p>
            <a:r>
              <a:rPr lang="en-GB" dirty="0"/>
              <a:t>This presentation has studied 4 key social factors that would have had an impact on a young person’s life in the 90s.</a:t>
            </a:r>
          </a:p>
          <a:p>
            <a:r>
              <a:rPr lang="en-GB" dirty="0"/>
              <a:t>Viewed technology and the activities young people did when technology wasn’t as readily available. Looking at how it has grown to where we are today. The figures showing a huge rise in the use of technology such as the internet and mobile phones. </a:t>
            </a:r>
          </a:p>
          <a:p>
            <a:r>
              <a:rPr lang="en-GB" dirty="0"/>
              <a:t>Explored the case of Stephen Lawrence and how it was hugely covered by the media, participating in changing the way people viewed racist crime. </a:t>
            </a:r>
          </a:p>
          <a:p>
            <a:r>
              <a:rPr lang="en-GB" dirty="0"/>
              <a:t>Looked at feminism through the lens of sport, mainly football, which is now a sport viewed as one for male and female.</a:t>
            </a:r>
          </a:p>
          <a:p>
            <a:r>
              <a:rPr lang="en-GB" dirty="0"/>
              <a:t>Examined politics and legislation and how the acts of parliament impacted youth work in the 90s. </a:t>
            </a:r>
          </a:p>
        </p:txBody>
      </p:sp>
    </p:spTree>
    <p:extLst>
      <p:ext uri="{BB962C8B-B14F-4D97-AF65-F5344CB8AC3E}">
        <p14:creationId xmlns:p14="http://schemas.microsoft.com/office/powerpoint/2010/main" val="41465513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9CC1A-69AA-0087-3882-34A9677EF869}"/>
              </a:ext>
            </a:extLst>
          </p:cNvPr>
          <p:cNvSpPr>
            <a:spLocks noGrp="1"/>
          </p:cNvSpPr>
          <p:nvPr>
            <p:ph type="title"/>
          </p:nvPr>
        </p:nvSpPr>
        <p:spPr/>
        <p:txBody>
          <a:bodyPr/>
          <a:lstStyle/>
          <a:p>
            <a:r>
              <a:rPr lang="en-GB" b="1" u="sng" dirty="0">
                <a:solidFill>
                  <a:schemeClr val="tx1"/>
                </a:solidFill>
              </a:rPr>
              <a:t>Reference List</a:t>
            </a:r>
          </a:p>
        </p:txBody>
      </p:sp>
      <p:sp>
        <p:nvSpPr>
          <p:cNvPr id="3" name="Content Placeholder 2">
            <a:extLst>
              <a:ext uri="{FF2B5EF4-FFF2-40B4-BE49-F238E27FC236}">
                <a16:creationId xmlns:a16="http://schemas.microsoft.com/office/drawing/2014/main" id="{1E7F9FF1-82CC-D795-1DA8-1F2939D1580C}"/>
              </a:ext>
            </a:extLst>
          </p:cNvPr>
          <p:cNvSpPr>
            <a:spLocks noGrp="1"/>
          </p:cNvSpPr>
          <p:nvPr>
            <p:ph idx="1"/>
          </p:nvPr>
        </p:nvSpPr>
        <p:spPr>
          <a:xfrm>
            <a:off x="838200" y="1386348"/>
            <a:ext cx="10515600" cy="4790615"/>
          </a:xfrm>
        </p:spPr>
        <p:txBody>
          <a:bodyPr>
            <a:normAutofit fontScale="62500" lnSpcReduction="20000"/>
          </a:bodyPr>
          <a:lstStyle/>
          <a:p>
            <a:pPr marL="0" indent="0">
              <a:lnSpc>
                <a:spcPct val="150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Archives IT (2025).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From bricks to </a:t>
            </a:r>
            <a:r>
              <a:rPr lang="en-GB" sz="1800" i="1" kern="100" dirty="0" err="1">
                <a:effectLst/>
                <a:latin typeface="Calibri" panose="020F0502020204030204" pitchFamily="34" charset="0"/>
                <a:ea typeface="Calibri" panose="020F0502020204030204" pitchFamily="34" charset="0"/>
                <a:cs typeface="Times New Roman" panose="02020603050405020304" pitchFamily="18" charset="0"/>
              </a:rPr>
              <a:t>bendables</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 40 years of mobile phones.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https://archivesit.org.uk/from-bricks-to-bendables-40-years-of-mobile-phones/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10 January 2025).</a:t>
            </a:r>
          </a:p>
          <a:p>
            <a:pPr marL="0" indent="0">
              <a:lnSpc>
                <a:spcPct val="150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BBC (2025).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What really happened in the nineties?.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https://www.bbc.co.uk/programmes/articles/1fmV75tVwWLQ71llZZK95km/how-the-90s-changed-the-world-in-ways-you-wouldn-t-expect</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10 January 2025).</a:t>
            </a:r>
          </a:p>
          <a:p>
            <a:pPr marL="0" indent="0">
              <a:lnSpc>
                <a:spcPct val="150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Cottle, S. (2004).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The racist murder of Stephen Lawrence. Media performance and public transformation.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file:///C:/Users/chris/Downloads/CMCArt.pdf</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13 January 2025). </a:t>
            </a:r>
          </a:p>
          <a:p>
            <a:pPr marL="0" indent="0">
              <a:lnSpc>
                <a:spcPct val="150000"/>
              </a:lnSpc>
              <a:spcAft>
                <a:spcPts val="800"/>
              </a:spcAft>
              <a:buNone/>
            </a:pP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Garrat</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D. (1997).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Changing experiences of youth.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London: Sage Publications. </a:t>
            </a:r>
          </a:p>
          <a:p>
            <a:pPr marL="0" indent="0">
              <a:lnSpc>
                <a:spcPct val="150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Gov.UK (ND).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Past Prime Ministers.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https://www.gov.uk/government/history/past-prime-ministers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12 January 2025). </a:t>
            </a:r>
          </a:p>
          <a:p>
            <a:pPr marL="0" indent="0">
              <a:lnSpc>
                <a:spcPct val="150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Independent (2023).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10 things Nineties teenagers used to do that Gen Z will never get to endure.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https://www.independent.co.uk/life-style/90s-teenagers-nostalgia-b2266121.html</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10 January 2025). </a:t>
            </a:r>
          </a:p>
          <a:p>
            <a:pPr marL="0" indent="0">
              <a:lnSpc>
                <a:spcPct val="150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Legislation.gov.uk (ND).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Education (No.2) Act 1986.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https://www.legislation.gov.uk/ukpga/1986/61</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12 January 2025).</a:t>
            </a:r>
          </a:p>
          <a:p>
            <a:pPr marL="0" indent="0">
              <a:lnSpc>
                <a:spcPct val="150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Legislation.gov.uk (ND).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Further and Higher Education Act 1992.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https://www.legislation.gov.uk/ukpga/1992/13/contents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12 January 2025). </a:t>
            </a:r>
          </a:p>
          <a:p>
            <a:pPr marL="0" indent="0">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NCS (2025).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UK Black history by the decade</a:t>
            </a:r>
            <a:r>
              <a:rPr lang="en-GB" sz="18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9"/>
              </a:rPr>
              <a:t>https://wearencs.com/blog/uk-black-history-decade-1990s</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12 January 2025). </a:t>
            </a:r>
            <a:endParaRPr lang="en-GB" sz="1800" dirty="0"/>
          </a:p>
          <a:p>
            <a:endParaRPr lang="en-GB" dirty="0"/>
          </a:p>
        </p:txBody>
      </p:sp>
    </p:spTree>
    <p:extLst>
      <p:ext uri="{BB962C8B-B14F-4D97-AF65-F5344CB8AC3E}">
        <p14:creationId xmlns:p14="http://schemas.microsoft.com/office/powerpoint/2010/main" val="19938056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Isosceles Triangle 9">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046FF589-77BE-EF60-7700-3ED6B6160288}"/>
              </a:ext>
            </a:extLst>
          </p:cNvPr>
          <p:cNvSpPr>
            <a:spLocks noGrp="1"/>
          </p:cNvSpPr>
          <p:nvPr>
            <p:ph idx="1"/>
          </p:nvPr>
        </p:nvSpPr>
        <p:spPr>
          <a:xfrm>
            <a:off x="1333502" y="2160589"/>
            <a:ext cx="8596668" cy="3880773"/>
          </a:xfrm>
        </p:spPr>
        <p:txBody>
          <a:bodyPr>
            <a:normAutofit/>
          </a:bodyPr>
          <a:lstStyle/>
          <a:p>
            <a:pPr marL="0" indent="0">
              <a:lnSpc>
                <a:spcPct val="90000"/>
              </a:lnSpc>
              <a:spcAft>
                <a:spcPts val="800"/>
              </a:spcAft>
              <a:buNone/>
            </a:pPr>
            <a:r>
              <a:rPr lang="en-GB" sz="700" kern="100">
                <a:effectLst/>
                <a:latin typeface="Calibri" panose="020F0502020204030204" pitchFamily="34" charset="0"/>
                <a:ea typeface="Calibri" panose="020F0502020204030204" pitchFamily="34" charset="0"/>
                <a:cs typeface="Times New Roman" panose="02020603050405020304" pitchFamily="18" charset="0"/>
              </a:rPr>
              <a:t>Office for National Statistics (2022). </a:t>
            </a:r>
            <a:r>
              <a:rPr lang="en-GB" sz="700" i="1" kern="100">
                <a:effectLst/>
                <a:latin typeface="Calibri" panose="020F0502020204030204" pitchFamily="34" charset="0"/>
                <a:ea typeface="Calibri" panose="020F0502020204030204" pitchFamily="34" charset="0"/>
                <a:cs typeface="Times New Roman" panose="02020603050405020304" pitchFamily="18" charset="0"/>
              </a:rPr>
              <a:t>Percentage of homes and individuals with technological equipment. </a:t>
            </a:r>
            <a:r>
              <a:rPr lang="en-GB" sz="700" kern="100">
                <a:effectLst/>
                <a:latin typeface="Calibri" panose="020F0502020204030204" pitchFamily="34" charset="0"/>
                <a:ea typeface="Calibri" panose="020F0502020204030204" pitchFamily="34" charset="0"/>
                <a:cs typeface="Times New Roman" panose="02020603050405020304" pitchFamily="18" charset="0"/>
              </a:rPr>
              <a:t>Available at: </a:t>
            </a:r>
            <a:r>
              <a:rPr lang="en-GB" sz="700" u="sng" kern="100">
                <a:effectLst/>
                <a:latin typeface="Calibri" panose="020F0502020204030204" pitchFamily="34" charset="0"/>
                <a:ea typeface="Calibri" panose="020F0502020204030204" pitchFamily="34" charset="0"/>
                <a:cs typeface="Times New Roman" panose="02020603050405020304" pitchFamily="18" charset="0"/>
                <a:hlinkClick r:id="rId2"/>
              </a:rPr>
              <a:t>https://www.beta.ons.gov.uk/aboutus/transparencyandgovernance/freedomofinformationfoi/percentageofhomesandindividualswithtechnologicalequipment</a:t>
            </a:r>
            <a:r>
              <a:rPr lang="en-GB" sz="700" kern="100">
                <a:effectLst/>
                <a:latin typeface="Calibri" panose="020F0502020204030204" pitchFamily="34" charset="0"/>
                <a:ea typeface="Calibri" panose="020F0502020204030204" pitchFamily="34" charset="0"/>
                <a:cs typeface="Times New Roman" panose="02020603050405020304" pitchFamily="18" charset="0"/>
              </a:rPr>
              <a:t>. (Accessed: 10 </a:t>
            </a:r>
            <a:r>
              <a:rPr lang="en-GB" sz="700" kern="100" err="1">
                <a:effectLst/>
                <a:latin typeface="Calibri" panose="020F0502020204030204" pitchFamily="34" charset="0"/>
                <a:ea typeface="Calibri" panose="020F0502020204030204" pitchFamily="34" charset="0"/>
                <a:cs typeface="Times New Roman" panose="02020603050405020304" pitchFamily="18" charset="0"/>
              </a:rPr>
              <a:t>Jnauary</a:t>
            </a:r>
            <a:r>
              <a:rPr lang="en-GB" sz="700" kern="100">
                <a:effectLst/>
                <a:latin typeface="Calibri" panose="020F0502020204030204" pitchFamily="34" charset="0"/>
                <a:ea typeface="Calibri" panose="020F0502020204030204" pitchFamily="34" charset="0"/>
                <a:cs typeface="Times New Roman" panose="02020603050405020304" pitchFamily="18" charset="0"/>
              </a:rPr>
              <a:t> 2025).</a:t>
            </a:r>
          </a:p>
          <a:p>
            <a:pPr marL="0" indent="0">
              <a:lnSpc>
                <a:spcPct val="90000"/>
              </a:lnSpc>
              <a:spcAft>
                <a:spcPts val="800"/>
              </a:spcAft>
              <a:buNone/>
            </a:pPr>
            <a:r>
              <a:rPr lang="en-GB" sz="700" kern="100">
                <a:effectLst/>
                <a:latin typeface="Calibri" panose="020F0502020204030204" pitchFamily="34" charset="0"/>
                <a:ea typeface="Calibri" panose="020F0502020204030204" pitchFamily="34" charset="0"/>
                <a:cs typeface="Times New Roman" panose="02020603050405020304" pitchFamily="18" charset="0"/>
              </a:rPr>
              <a:t>Rose, J. (1997. P16-18). </a:t>
            </a:r>
            <a:r>
              <a:rPr lang="en-GB" sz="700" i="1" kern="100">
                <a:effectLst/>
                <a:latin typeface="Calibri" panose="020F0502020204030204" pitchFamily="34" charset="0"/>
                <a:ea typeface="Calibri" panose="020F0502020204030204" pitchFamily="34" charset="0"/>
                <a:cs typeface="Times New Roman" panose="02020603050405020304" pitchFamily="18" charset="0"/>
              </a:rPr>
              <a:t>The Historical Development of the Youth Service Early Developments of Youth Work. </a:t>
            </a:r>
            <a:r>
              <a:rPr lang="en-GB" sz="700" kern="100">
                <a:effectLst/>
                <a:latin typeface="Calibri" panose="020F0502020204030204" pitchFamily="34" charset="0"/>
                <a:ea typeface="Calibri" panose="020F0502020204030204" pitchFamily="34" charset="0"/>
                <a:cs typeface="Times New Roman" panose="02020603050405020304" pitchFamily="18" charset="0"/>
              </a:rPr>
              <a:t>Available at: </a:t>
            </a:r>
            <a:r>
              <a:rPr lang="en-GB" sz="700" u="sng" kern="100">
                <a:effectLst/>
                <a:latin typeface="Calibri" panose="020F0502020204030204" pitchFamily="34" charset="0"/>
                <a:ea typeface="Calibri" panose="020F0502020204030204" pitchFamily="34" charset="0"/>
                <a:cs typeface="Times New Roman" panose="02020603050405020304" pitchFamily="18" charset="0"/>
                <a:hlinkClick r:id="rId3"/>
              </a:rPr>
              <a:t>https://www.youthworkwales.org.uk/wp-content/uploads/2017/11/History-of-Youth-Service.pdf</a:t>
            </a:r>
            <a:r>
              <a:rPr lang="en-GB" sz="700" kern="100">
                <a:effectLst/>
                <a:latin typeface="Calibri" panose="020F0502020204030204" pitchFamily="34" charset="0"/>
                <a:ea typeface="Calibri" panose="020F0502020204030204" pitchFamily="34" charset="0"/>
                <a:cs typeface="Times New Roman" panose="02020603050405020304" pitchFamily="18" charset="0"/>
              </a:rPr>
              <a:t>. (Accessed: 12 January 2025). </a:t>
            </a:r>
          </a:p>
          <a:p>
            <a:pPr marL="0" indent="0">
              <a:lnSpc>
                <a:spcPct val="90000"/>
              </a:lnSpc>
              <a:spcAft>
                <a:spcPts val="800"/>
              </a:spcAft>
              <a:buNone/>
            </a:pPr>
            <a:r>
              <a:rPr lang="en-GB" sz="700" kern="100">
                <a:effectLst/>
                <a:latin typeface="Calibri" panose="020F0502020204030204" pitchFamily="34" charset="0"/>
                <a:ea typeface="Calibri" panose="020F0502020204030204" pitchFamily="34" charset="0"/>
                <a:cs typeface="Times New Roman" panose="02020603050405020304" pitchFamily="18" charset="0"/>
              </a:rPr>
              <a:t>Science and Media </a:t>
            </a:r>
            <a:r>
              <a:rPr lang="en-GB" sz="700" kern="100" err="1">
                <a:effectLst/>
                <a:latin typeface="Calibri" panose="020F0502020204030204" pitchFamily="34" charset="0"/>
                <a:ea typeface="Calibri" panose="020F0502020204030204" pitchFamily="34" charset="0"/>
                <a:cs typeface="Times New Roman" panose="02020603050405020304" pitchFamily="18" charset="0"/>
              </a:rPr>
              <a:t>Musuem</a:t>
            </a:r>
            <a:r>
              <a:rPr lang="en-GB" sz="700" kern="100">
                <a:effectLst/>
                <a:latin typeface="Calibri" panose="020F0502020204030204" pitchFamily="34" charset="0"/>
                <a:ea typeface="Calibri" panose="020F0502020204030204" pitchFamily="34" charset="0"/>
                <a:cs typeface="Times New Roman" panose="02020603050405020304" pitchFamily="18" charset="0"/>
              </a:rPr>
              <a:t> (2020). </a:t>
            </a:r>
            <a:r>
              <a:rPr lang="en-GB" sz="700" i="1" kern="100">
                <a:effectLst/>
                <a:latin typeface="Calibri" panose="020F0502020204030204" pitchFamily="34" charset="0"/>
                <a:ea typeface="Calibri" panose="020F0502020204030204" pitchFamily="34" charset="0"/>
                <a:cs typeface="Times New Roman" panose="02020603050405020304" pitchFamily="18" charset="0"/>
              </a:rPr>
              <a:t>A Short History of the Internet. </a:t>
            </a:r>
            <a:r>
              <a:rPr lang="en-GB" sz="700" kern="100">
                <a:effectLst/>
                <a:latin typeface="Calibri" panose="020F0502020204030204" pitchFamily="34" charset="0"/>
                <a:ea typeface="Calibri" panose="020F0502020204030204" pitchFamily="34" charset="0"/>
                <a:cs typeface="Times New Roman" panose="02020603050405020304" pitchFamily="18" charset="0"/>
              </a:rPr>
              <a:t>Available at: </a:t>
            </a:r>
            <a:r>
              <a:rPr lang="en-GB" sz="700" u="sng" kern="100">
                <a:effectLst/>
                <a:latin typeface="Calibri" panose="020F0502020204030204" pitchFamily="34" charset="0"/>
                <a:ea typeface="Calibri" panose="020F0502020204030204" pitchFamily="34" charset="0"/>
                <a:cs typeface="Times New Roman" panose="02020603050405020304" pitchFamily="18" charset="0"/>
                <a:hlinkClick r:id="rId4"/>
              </a:rPr>
              <a:t>https://www.scienceandmediamuseum.org.uk/objects-and-stories/short-history-internet</a:t>
            </a:r>
            <a:r>
              <a:rPr lang="en-GB" sz="700" kern="100">
                <a:effectLst/>
                <a:latin typeface="Calibri" panose="020F0502020204030204" pitchFamily="34" charset="0"/>
                <a:ea typeface="Calibri" panose="020F0502020204030204" pitchFamily="34" charset="0"/>
                <a:cs typeface="Times New Roman" panose="02020603050405020304" pitchFamily="18" charset="0"/>
              </a:rPr>
              <a:t>. (Accessed: 10 January 2025).</a:t>
            </a:r>
          </a:p>
          <a:p>
            <a:pPr marL="0" indent="0">
              <a:lnSpc>
                <a:spcPct val="90000"/>
              </a:lnSpc>
              <a:spcAft>
                <a:spcPts val="800"/>
              </a:spcAft>
              <a:buNone/>
            </a:pPr>
            <a:r>
              <a:rPr lang="en-GB" sz="700" kern="100">
                <a:effectLst/>
                <a:latin typeface="Calibri" panose="020F0502020204030204" pitchFamily="34" charset="0"/>
                <a:ea typeface="Calibri" panose="020F0502020204030204" pitchFamily="34" charset="0"/>
                <a:cs typeface="Times New Roman" panose="02020603050405020304" pitchFamily="18" charset="0"/>
              </a:rPr>
              <a:t>Sportanddev.org (2021). </a:t>
            </a:r>
            <a:r>
              <a:rPr lang="en-GB" sz="700" i="1" kern="100">
                <a:effectLst/>
                <a:latin typeface="Calibri" panose="020F0502020204030204" pitchFamily="34" charset="0"/>
                <a:ea typeface="Calibri" panose="020F0502020204030204" pitchFamily="34" charset="0"/>
                <a:cs typeface="Times New Roman" panose="02020603050405020304" pitchFamily="18" charset="0"/>
              </a:rPr>
              <a:t>Tracing the challenging history of women’s participation in sport. </a:t>
            </a:r>
            <a:r>
              <a:rPr lang="en-GB" sz="700" kern="100">
                <a:effectLst/>
                <a:latin typeface="Calibri" panose="020F0502020204030204" pitchFamily="34" charset="0"/>
                <a:ea typeface="Calibri" panose="020F0502020204030204" pitchFamily="34" charset="0"/>
                <a:cs typeface="Times New Roman" panose="02020603050405020304" pitchFamily="18" charset="0"/>
              </a:rPr>
              <a:t>Available at: </a:t>
            </a:r>
            <a:r>
              <a:rPr lang="en-GB" sz="700" u="sng" kern="100">
                <a:effectLst/>
                <a:latin typeface="Calibri" panose="020F0502020204030204" pitchFamily="34" charset="0"/>
                <a:ea typeface="Calibri" panose="020F0502020204030204" pitchFamily="34" charset="0"/>
                <a:cs typeface="Times New Roman" panose="02020603050405020304" pitchFamily="18" charset="0"/>
                <a:hlinkClick r:id="rId5"/>
              </a:rPr>
              <a:t>https://www.sportanddev.org/latest/news/tracing-challenging-history-women%E2%80%99s-participation-sport#:~:text=Starting%20in%20the%201990s%2C%20the,achieved%20in%20the%20sporting%20realm</a:t>
            </a:r>
            <a:r>
              <a:rPr lang="en-GB" sz="700" kern="100">
                <a:effectLst/>
                <a:latin typeface="Calibri" panose="020F0502020204030204" pitchFamily="34" charset="0"/>
                <a:ea typeface="Calibri" panose="020F0502020204030204" pitchFamily="34" charset="0"/>
                <a:cs typeface="Times New Roman" panose="02020603050405020304" pitchFamily="18" charset="0"/>
              </a:rPr>
              <a:t>. (Accessed: 13 January 2025).</a:t>
            </a:r>
          </a:p>
          <a:p>
            <a:pPr marL="0" indent="0">
              <a:lnSpc>
                <a:spcPct val="90000"/>
              </a:lnSpc>
              <a:spcAft>
                <a:spcPts val="800"/>
              </a:spcAft>
              <a:buNone/>
            </a:pPr>
            <a:r>
              <a:rPr lang="en-GB" sz="700" kern="100">
                <a:effectLst/>
                <a:latin typeface="Calibri" panose="020F0502020204030204" pitchFamily="34" charset="0"/>
                <a:ea typeface="Calibri" panose="020F0502020204030204" pitchFamily="34" charset="0"/>
                <a:cs typeface="Times New Roman" panose="02020603050405020304" pitchFamily="18" charset="0"/>
              </a:rPr>
              <a:t>Stephen Lawrence Day Foundation (ND). </a:t>
            </a:r>
            <a:r>
              <a:rPr lang="en-GB" sz="700" i="1" kern="100">
                <a:effectLst/>
                <a:latin typeface="Calibri" panose="020F0502020204030204" pitchFamily="34" charset="0"/>
                <a:ea typeface="Calibri" panose="020F0502020204030204" pitchFamily="34" charset="0"/>
                <a:cs typeface="Times New Roman" panose="02020603050405020304" pitchFamily="18" charset="0"/>
              </a:rPr>
              <a:t>Be the next poetry sensation. </a:t>
            </a:r>
            <a:r>
              <a:rPr lang="en-GB" sz="700" kern="100">
                <a:effectLst/>
                <a:latin typeface="Calibri" panose="020F0502020204030204" pitchFamily="34" charset="0"/>
                <a:ea typeface="Calibri" panose="020F0502020204030204" pitchFamily="34" charset="0"/>
                <a:cs typeface="Times New Roman" panose="02020603050405020304" pitchFamily="18" charset="0"/>
              </a:rPr>
              <a:t>Available at: </a:t>
            </a:r>
            <a:r>
              <a:rPr lang="en-GB" sz="700" u="sng" kern="100">
                <a:effectLst/>
                <a:latin typeface="Calibri" panose="020F0502020204030204" pitchFamily="34" charset="0"/>
                <a:ea typeface="Calibri" panose="020F0502020204030204" pitchFamily="34" charset="0"/>
                <a:cs typeface="Times New Roman" panose="02020603050405020304" pitchFamily="18" charset="0"/>
                <a:hlinkClick r:id="rId6"/>
              </a:rPr>
              <a:t>https://stephenlawrenceday.org/wp-content/uploads/2020/10/Be-the-next-poetry-sensation.pdf</a:t>
            </a:r>
            <a:r>
              <a:rPr lang="en-GB" sz="700" kern="100">
                <a:effectLst/>
                <a:latin typeface="Calibri" panose="020F0502020204030204" pitchFamily="34" charset="0"/>
                <a:ea typeface="Calibri" panose="020F0502020204030204" pitchFamily="34" charset="0"/>
                <a:cs typeface="Times New Roman" panose="02020603050405020304" pitchFamily="18" charset="0"/>
              </a:rPr>
              <a:t>. (Accessed: 13 January 2025). </a:t>
            </a:r>
          </a:p>
          <a:p>
            <a:pPr marL="0" indent="0">
              <a:lnSpc>
                <a:spcPct val="90000"/>
              </a:lnSpc>
              <a:spcAft>
                <a:spcPts val="800"/>
              </a:spcAft>
              <a:buNone/>
            </a:pPr>
            <a:r>
              <a:rPr lang="en-GB" sz="700" kern="100">
                <a:effectLst/>
                <a:latin typeface="Calibri" panose="020F0502020204030204" pitchFamily="34" charset="0"/>
                <a:ea typeface="Calibri" panose="020F0502020204030204" pitchFamily="34" charset="0"/>
                <a:cs typeface="Times New Roman" panose="02020603050405020304" pitchFamily="18" charset="0"/>
              </a:rPr>
              <a:t>The FA (ND). </a:t>
            </a:r>
            <a:r>
              <a:rPr lang="en-GB" sz="700" i="1" kern="100">
                <a:effectLst/>
                <a:latin typeface="Calibri" panose="020F0502020204030204" pitchFamily="34" charset="0"/>
                <a:ea typeface="Calibri" panose="020F0502020204030204" pitchFamily="34" charset="0"/>
                <a:cs typeface="Times New Roman" panose="02020603050405020304" pitchFamily="18" charset="0"/>
              </a:rPr>
              <a:t>The story of Women’s football in England. </a:t>
            </a:r>
            <a:r>
              <a:rPr lang="en-GB" sz="700" kern="100">
                <a:effectLst/>
                <a:latin typeface="Calibri" panose="020F0502020204030204" pitchFamily="34" charset="0"/>
                <a:ea typeface="Calibri" panose="020F0502020204030204" pitchFamily="34" charset="0"/>
                <a:cs typeface="Times New Roman" panose="02020603050405020304" pitchFamily="18" charset="0"/>
              </a:rPr>
              <a:t>Available at: </a:t>
            </a:r>
            <a:r>
              <a:rPr lang="en-GB" sz="700" u="sng" kern="100">
                <a:effectLst/>
                <a:latin typeface="Calibri" panose="020F0502020204030204" pitchFamily="34" charset="0"/>
                <a:ea typeface="Calibri" panose="020F0502020204030204" pitchFamily="34" charset="0"/>
                <a:cs typeface="Times New Roman" panose="02020603050405020304" pitchFamily="18" charset="0"/>
                <a:hlinkClick r:id="rId7"/>
              </a:rPr>
              <a:t>https://www.thefa.com/womens-girls-football/heritage/kicking-down-barriers</a:t>
            </a:r>
            <a:r>
              <a:rPr lang="en-GB" sz="700" kern="100">
                <a:effectLst/>
                <a:latin typeface="Calibri" panose="020F0502020204030204" pitchFamily="34" charset="0"/>
                <a:ea typeface="Calibri" panose="020F0502020204030204" pitchFamily="34" charset="0"/>
                <a:cs typeface="Times New Roman" panose="02020603050405020304" pitchFamily="18" charset="0"/>
              </a:rPr>
              <a:t>. (Accessed: 10 January 2025).</a:t>
            </a:r>
          </a:p>
          <a:p>
            <a:pPr marL="0" indent="0">
              <a:lnSpc>
                <a:spcPct val="90000"/>
              </a:lnSpc>
              <a:spcAft>
                <a:spcPts val="800"/>
              </a:spcAft>
              <a:buNone/>
            </a:pPr>
            <a:r>
              <a:rPr lang="en-GB" sz="700" kern="100">
                <a:effectLst/>
                <a:latin typeface="Calibri" panose="020F0502020204030204" pitchFamily="34" charset="0"/>
                <a:ea typeface="Calibri" panose="020F0502020204030204" pitchFamily="34" charset="0"/>
                <a:cs typeface="Times New Roman" panose="02020603050405020304" pitchFamily="18" charset="0"/>
              </a:rPr>
              <a:t>The People’s Archive (2025). </a:t>
            </a:r>
            <a:r>
              <a:rPr lang="en-GB" sz="700" i="1" kern="100">
                <a:effectLst/>
                <a:latin typeface="Calibri" panose="020F0502020204030204" pitchFamily="34" charset="0"/>
                <a:ea typeface="Calibri" panose="020F0502020204030204" pitchFamily="34" charset="0"/>
                <a:cs typeface="Times New Roman" panose="02020603050405020304" pitchFamily="18" charset="0"/>
              </a:rPr>
              <a:t>1990s Britain. </a:t>
            </a:r>
            <a:r>
              <a:rPr lang="en-GB" sz="700" kern="100">
                <a:effectLst/>
                <a:latin typeface="Calibri" panose="020F0502020204030204" pitchFamily="34" charset="0"/>
                <a:ea typeface="Calibri" panose="020F0502020204030204" pitchFamily="34" charset="0"/>
                <a:cs typeface="Times New Roman" panose="02020603050405020304" pitchFamily="18" charset="0"/>
              </a:rPr>
              <a:t>Available at: </a:t>
            </a:r>
            <a:r>
              <a:rPr lang="en-GB" sz="700" u="sng" kern="100">
                <a:effectLst/>
                <a:latin typeface="Calibri" panose="020F0502020204030204" pitchFamily="34" charset="0"/>
                <a:ea typeface="Calibri" panose="020F0502020204030204" pitchFamily="34" charset="0"/>
                <a:cs typeface="Times New Roman" panose="02020603050405020304" pitchFamily="18" charset="0"/>
                <a:hlinkClick r:id="rId8"/>
              </a:rPr>
              <a:t>https://britishculturearchive.co.uk/the-peoples-archive-1990s/</a:t>
            </a:r>
            <a:r>
              <a:rPr lang="en-GB" sz="700" kern="100">
                <a:effectLst/>
                <a:latin typeface="Calibri" panose="020F0502020204030204" pitchFamily="34" charset="0"/>
                <a:ea typeface="Calibri" panose="020F0502020204030204" pitchFamily="34" charset="0"/>
                <a:cs typeface="Times New Roman" panose="02020603050405020304" pitchFamily="18" charset="0"/>
              </a:rPr>
              <a:t>. (Accessed: 10 January 2025). </a:t>
            </a:r>
          </a:p>
          <a:p>
            <a:pPr marL="0" indent="0">
              <a:lnSpc>
                <a:spcPct val="90000"/>
              </a:lnSpc>
              <a:spcAft>
                <a:spcPts val="800"/>
              </a:spcAft>
              <a:buNone/>
            </a:pPr>
            <a:r>
              <a:rPr lang="en-GB" sz="700" kern="100">
                <a:effectLst/>
                <a:latin typeface="Calibri" panose="020F0502020204030204" pitchFamily="34" charset="0"/>
                <a:ea typeface="Calibri" panose="020F0502020204030204" pitchFamily="34" charset="0"/>
                <a:cs typeface="Times New Roman" panose="02020603050405020304" pitchFamily="18" charset="0"/>
              </a:rPr>
              <a:t>UK Parliament (2023). </a:t>
            </a:r>
            <a:r>
              <a:rPr lang="en-GB" sz="700" i="1" kern="100">
                <a:effectLst/>
                <a:latin typeface="Calibri" panose="020F0502020204030204" pitchFamily="34" charset="0"/>
                <a:ea typeface="Calibri" panose="020F0502020204030204" pitchFamily="34" charset="0"/>
                <a:cs typeface="Times New Roman" panose="02020603050405020304" pitchFamily="18" charset="0"/>
              </a:rPr>
              <a:t>Metropolitan Police Investigation into the murder of Stephen Lawrence. </a:t>
            </a:r>
            <a:r>
              <a:rPr lang="en-GB" sz="700" kern="100">
                <a:effectLst/>
                <a:latin typeface="Calibri" panose="020F0502020204030204" pitchFamily="34" charset="0"/>
                <a:ea typeface="Calibri" panose="020F0502020204030204" pitchFamily="34" charset="0"/>
                <a:cs typeface="Times New Roman" panose="02020603050405020304" pitchFamily="18" charset="0"/>
              </a:rPr>
              <a:t>Available at: </a:t>
            </a:r>
            <a:r>
              <a:rPr lang="en-GB" sz="700" u="sng" kern="100">
                <a:effectLst/>
                <a:latin typeface="Calibri" panose="020F0502020204030204" pitchFamily="34" charset="0"/>
                <a:ea typeface="Calibri" panose="020F0502020204030204" pitchFamily="34" charset="0"/>
                <a:cs typeface="Times New Roman" panose="02020603050405020304" pitchFamily="18" charset="0"/>
                <a:hlinkClick r:id="rId9"/>
              </a:rPr>
              <a:t>https://commonslibrary.parliament.uk/research-briefings/cdp-2023-0160/</a:t>
            </a:r>
            <a:r>
              <a:rPr lang="en-GB" sz="700" kern="100">
                <a:effectLst/>
                <a:latin typeface="Calibri" panose="020F0502020204030204" pitchFamily="34" charset="0"/>
                <a:ea typeface="Calibri" panose="020F0502020204030204" pitchFamily="34" charset="0"/>
                <a:cs typeface="Times New Roman" panose="02020603050405020304" pitchFamily="18" charset="0"/>
              </a:rPr>
              <a:t>. (Accessed: 13 January 2025). </a:t>
            </a:r>
          </a:p>
          <a:p>
            <a:pPr marL="0" indent="0">
              <a:lnSpc>
                <a:spcPct val="90000"/>
              </a:lnSpc>
              <a:spcAft>
                <a:spcPts val="800"/>
              </a:spcAft>
              <a:buNone/>
            </a:pPr>
            <a:r>
              <a:rPr lang="en-GB" sz="700" kern="100">
                <a:effectLst/>
                <a:latin typeface="Calibri" panose="020F0502020204030204" pitchFamily="34" charset="0"/>
                <a:ea typeface="Calibri" panose="020F0502020204030204" pitchFamily="34" charset="0"/>
                <a:cs typeface="Times New Roman" panose="02020603050405020304" pitchFamily="18" charset="0"/>
              </a:rPr>
              <a:t>UK Parliament (2025). </a:t>
            </a:r>
            <a:r>
              <a:rPr lang="en-GB" sz="700" i="1" kern="100">
                <a:effectLst/>
                <a:latin typeface="Calibri" panose="020F0502020204030204" pitchFamily="34" charset="0"/>
                <a:ea typeface="Calibri" panose="020F0502020204030204" pitchFamily="34" charset="0"/>
                <a:cs typeface="Times New Roman" panose="02020603050405020304" pitchFamily="18" charset="0"/>
              </a:rPr>
              <a:t>The impact of smartphones and social media on children. </a:t>
            </a:r>
            <a:r>
              <a:rPr lang="en-GB" sz="700" kern="100">
                <a:effectLst/>
                <a:latin typeface="Calibri" panose="020F0502020204030204" pitchFamily="34" charset="0"/>
                <a:ea typeface="Calibri" panose="020F0502020204030204" pitchFamily="34" charset="0"/>
                <a:cs typeface="Times New Roman" panose="02020603050405020304" pitchFamily="18" charset="0"/>
              </a:rPr>
              <a:t>Available at: </a:t>
            </a:r>
            <a:r>
              <a:rPr lang="en-GB" sz="700" u="sng" kern="100">
                <a:effectLst/>
                <a:latin typeface="Calibri" panose="020F0502020204030204" pitchFamily="34" charset="0"/>
                <a:ea typeface="Calibri" panose="020F0502020204030204" pitchFamily="34" charset="0"/>
                <a:cs typeface="Times New Roman" panose="02020603050405020304" pitchFamily="18" charset="0"/>
                <a:hlinkClick r:id="rId10"/>
              </a:rPr>
              <a:t>https://commonslibrary.parliament.uk/research-briefings/cdp-2024-0103/</a:t>
            </a:r>
            <a:r>
              <a:rPr lang="en-GB" sz="700" kern="100">
                <a:effectLst/>
                <a:latin typeface="Calibri" panose="020F0502020204030204" pitchFamily="34" charset="0"/>
                <a:ea typeface="Calibri" panose="020F0502020204030204" pitchFamily="34" charset="0"/>
                <a:cs typeface="Times New Roman" panose="02020603050405020304" pitchFamily="18" charset="0"/>
              </a:rPr>
              <a:t>. (Accessed: 10 January 2025). </a:t>
            </a:r>
          </a:p>
          <a:p>
            <a:pPr marL="0" indent="0">
              <a:lnSpc>
                <a:spcPct val="90000"/>
              </a:lnSpc>
              <a:spcAft>
                <a:spcPts val="800"/>
              </a:spcAft>
              <a:buNone/>
            </a:pPr>
            <a:r>
              <a:rPr lang="en-GB" sz="700" kern="100">
                <a:effectLst/>
                <a:latin typeface="Calibri" panose="020F0502020204030204" pitchFamily="34" charset="0"/>
                <a:ea typeface="Calibri" panose="020F0502020204030204" pitchFamily="34" charset="0"/>
                <a:cs typeface="Times New Roman" panose="02020603050405020304" pitchFamily="18" charset="0"/>
              </a:rPr>
              <a:t>Youth Sport Trust (ND). </a:t>
            </a:r>
            <a:r>
              <a:rPr lang="en-GB" sz="700" i="1" kern="100">
                <a:effectLst/>
                <a:latin typeface="Calibri" panose="020F0502020204030204" pitchFamily="34" charset="0"/>
                <a:ea typeface="Calibri" panose="020F0502020204030204" pitchFamily="34" charset="0"/>
                <a:cs typeface="Times New Roman" panose="02020603050405020304" pitchFamily="18" charset="0"/>
              </a:rPr>
              <a:t>Girls football in schools. </a:t>
            </a:r>
            <a:r>
              <a:rPr lang="en-GB" sz="700" kern="100">
                <a:effectLst/>
                <a:latin typeface="Calibri" panose="020F0502020204030204" pitchFamily="34" charset="0"/>
                <a:ea typeface="Calibri" panose="020F0502020204030204" pitchFamily="34" charset="0"/>
                <a:cs typeface="Times New Roman" panose="02020603050405020304" pitchFamily="18" charset="0"/>
              </a:rPr>
              <a:t>Available at: </a:t>
            </a:r>
            <a:r>
              <a:rPr lang="en-GB" sz="700" u="sng" kern="100">
                <a:effectLst/>
                <a:latin typeface="Calibri" panose="020F0502020204030204" pitchFamily="34" charset="0"/>
                <a:ea typeface="Calibri" panose="020F0502020204030204" pitchFamily="34" charset="0"/>
                <a:cs typeface="Times New Roman" panose="02020603050405020304" pitchFamily="18" charset="0"/>
                <a:hlinkClick r:id="rId11"/>
              </a:rPr>
              <a:t>https://www.youthsporttrust.org/programmes/open-access/girls-football-in-schools</a:t>
            </a:r>
            <a:r>
              <a:rPr lang="en-GB" sz="700" kern="100">
                <a:effectLst/>
                <a:latin typeface="Calibri" panose="020F0502020204030204" pitchFamily="34" charset="0"/>
                <a:ea typeface="Calibri" panose="020F0502020204030204" pitchFamily="34" charset="0"/>
                <a:cs typeface="Times New Roman" panose="02020603050405020304" pitchFamily="18" charset="0"/>
              </a:rPr>
              <a:t>. (Accessed: 11 January 2025). </a:t>
            </a:r>
          </a:p>
          <a:p>
            <a:pPr marL="0" indent="0">
              <a:lnSpc>
                <a:spcPct val="90000"/>
              </a:lnSpc>
              <a:buNone/>
            </a:pPr>
            <a:endParaRPr lang="en-GB" sz="700"/>
          </a:p>
        </p:txBody>
      </p:sp>
      <p:sp>
        <p:nvSpPr>
          <p:cNvPr id="12" name="Isosceles Triangle 11">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401365599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9DA2B97165742847ABC519A905693DF8" ma:contentTypeVersion="9" ma:contentTypeDescription="Create a new document." ma:contentTypeScope="" ma:versionID="6407719f2e27fd1dee4398d8e087bde6">
  <xsd:schema xmlns:xsd="http://www.w3.org/2001/XMLSchema" xmlns:xs="http://www.w3.org/2001/XMLSchema" xmlns:p="http://schemas.microsoft.com/office/2006/metadata/properties" xmlns:ns3="0ebdf10f-b5a3-45b6-acdb-7dc1eb398785" xmlns:ns4="550816ce-8156-4f45-b1c4-24236a73d01f" targetNamespace="http://schemas.microsoft.com/office/2006/metadata/properties" ma:root="true" ma:fieldsID="964b136f4583ad0bf20e58367ecf2068" ns3:_="" ns4:_="">
    <xsd:import namespace="0ebdf10f-b5a3-45b6-acdb-7dc1eb398785"/>
    <xsd:import namespace="550816ce-8156-4f45-b1c4-24236a73d01f"/>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bdf10f-b5a3-45b6-acdb-7dc1eb39878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50816ce-8156-4f45-b1c4-24236a73d01f"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0ebdf10f-b5a3-45b6-acdb-7dc1eb398785" xsi:nil="true"/>
  </documentManagement>
</p:properties>
</file>

<file path=customXml/itemProps1.xml><?xml version="1.0" encoding="utf-8"?>
<ds:datastoreItem xmlns:ds="http://schemas.openxmlformats.org/officeDocument/2006/customXml" ds:itemID="{5C19215D-047F-45F0-9784-A9EB19EA8C8B}">
  <ds:schemaRefs>
    <ds:schemaRef ds:uri="http://schemas.microsoft.com/sharepoint/v3/contenttype/forms"/>
  </ds:schemaRefs>
</ds:datastoreItem>
</file>

<file path=customXml/itemProps2.xml><?xml version="1.0" encoding="utf-8"?>
<ds:datastoreItem xmlns:ds="http://schemas.openxmlformats.org/officeDocument/2006/customXml" ds:itemID="{8E05DF49-FD00-4195-959B-606CAF975D2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bdf10f-b5a3-45b6-acdb-7dc1eb398785"/>
    <ds:schemaRef ds:uri="550816ce-8156-4f45-b1c4-24236a73d01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9BF0B98-420A-4BF9-AB88-7C86F2425972}">
  <ds:schemaRefs>
    <ds:schemaRef ds:uri="http://purl.org/dc/elements/1.1/"/>
    <ds:schemaRef ds:uri="http://schemas.microsoft.com/office/2006/documentManagement/types"/>
    <ds:schemaRef ds:uri="0ebdf10f-b5a3-45b6-acdb-7dc1eb398785"/>
    <ds:schemaRef ds:uri="http://purl.org/dc/terms/"/>
    <ds:schemaRef ds:uri="http://www.w3.org/XML/1998/namespace"/>
    <ds:schemaRef ds:uri="http://schemas.microsoft.com/office/infopath/2007/PartnerControls"/>
    <ds:schemaRef ds:uri="http://schemas.microsoft.com/office/2006/metadata/properties"/>
    <ds:schemaRef ds:uri="http://schemas.openxmlformats.org/package/2006/metadata/core-properties"/>
    <ds:schemaRef ds:uri="550816ce-8156-4f45-b1c4-24236a73d01f"/>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Facet</Template>
  <TotalTime>2270</TotalTime>
  <Words>1638</Words>
  <Application>Microsoft Office PowerPoint</Application>
  <PresentationFormat>Widescreen</PresentationFormat>
  <Paragraphs>73</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Trebuchet MS</vt:lpstr>
      <vt:lpstr>Wingdings 3</vt:lpstr>
      <vt:lpstr>Facet</vt:lpstr>
      <vt:lpstr>PowerPoint Presentation</vt:lpstr>
      <vt:lpstr>Introduction</vt:lpstr>
      <vt:lpstr>Influences on a young person in the 90s </vt:lpstr>
      <vt:lpstr>Technology </vt:lpstr>
      <vt:lpstr>Less technology, so what did young people do?</vt:lpstr>
      <vt:lpstr>Race Relations</vt:lpstr>
      <vt:lpstr>Stephen Lawrence</vt:lpstr>
      <vt:lpstr>Feminism and Sport</vt:lpstr>
      <vt:lpstr>Women’s football in the 90’s</vt:lpstr>
      <vt:lpstr>Government Influences</vt:lpstr>
      <vt:lpstr>Government and Legislation</vt:lpstr>
      <vt:lpstr>Impacts to youth work</vt:lpstr>
      <vt:lpstr>To Conclude</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Christine Evans (2308058)</dc:creator>
  <cp:lastModifiedBy>Christine Evans (2308058)</cp:lastModifiedBy>
  <cp:revision>1</cp:revision>
  <dcterms:created xsi:type="dcterms:W3CDTF">2025-01-13T10:55:31Z</dcterms:created>
  <dcterms:modified xsi:type="dcterms:W3CDTF">2025-01-15T21:01:32Z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0x0101009DA2B97165742847ABC519A905693DF8</vt:lpwstr>
  </property>
</Properties>
</file>