
<file path=[Content_Types].xml><?xml version="1.0" encoding="utf-8"?>
<Types xmlns="http://schemas.openxmlformats.org/package/2006/content-types">
  <Default Extension="jpeg" ContentType="image/jpeg"/>
  <Default Extension="png" ContentType="image/png"/>
  <Default Extension="emf" ContentType="image/x-emf"/>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commentAuthors.xml" ContentType="application/vnd.openxmlformats-officedocument.presentationml.commentAuthor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2" r:id="rId3"/>
  </p:sldMasterIdLst>
  <p:notesMasterIdLst>
    <p:notesMasterId r:id="rId6"/>
  </p:notesMasterIdLst>
  <p:sldIdLst>
    <p:sldId id="257" r:id="rId4"/>
    <p:sldId id="269" r:id="rId5"/>
    <p:sldId id="275" r:id="rId7"/>
    <p:sldId id="282" r:id="rId8"/>
    <p:sldId id="258" r:id="rId9"/>
    <p:sldId id="283" r:id="rId10"/>
    <p:sldId id="295" r:id="rId11"/>
    <p:sldId id="296" r:id="rId12"/>
    <p:sldId id="302" r:id="rId13"/>
    <p:sldId id="285" r:id="rId14"/>
  </p:sldIdLst>
  <p:sldSz cx="12192000" cy="6858000"/>
  <p:notesSz cx="7103745" cy="10234295"/>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one" initials="o" lastIdx="3" clrIdx="0"/>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6" d="100"/>
          <a:sy n="116" d="100"/>
        </p:scale>
        <p:origin x="33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5.xml"/><Relationship Id="rId8" Type="http://schemas.openxmlformats.org/officeDocument/2006/relationships/slide" Target="slides/slide4.xml"/><Relationship Id="rId7" Type="http://schemas.openxmlformats.org/officeDocument/2006/relationships/slide" Target="slides/slide3.xml"/><Relationship Id="rId6" Type="http://schemas.openxmlformats.org/officeDocument/2006/relationships/notesMaster" Target="notesMasters/notesMaster1.xml"/><Relationship Id="rId5" Type="http://schemas.openxmlformats.org/officeDocument/2006/relationships/slide" Target="slides/slide2.xml"/><Relationship Id="rId4" Type="http://schemas.openxmlformats.org/officeDocument/2006/relationships/slide" Target="slides/slide1.xml"/><Relationship Id="rId3" Type="http://schemas.openxmlformats.org/officeDocument/2006/relationships/slideMaster" Target="slideMasters/slideMaster2.xml"/><Relationship Id="rId2" Type="http://schemas.openxmlformats.org/officeDocument/2006/relationships/theme" Target="theme/theme1.xml"/><Relationship Id="rId18" Type="http://schemas.openxmlformats.org/officeDocument/2006/relationships/commentAuthors" Target="commentAuthors.xml"/><Relationship Id="rId17" Type="http://schemas.openxmlformats.org/officeDocument/2006/relationships/tableStyles" Target="tableStyles.xml"/><Relationship Id="rId16" Type="http://schemas.openxmlformats.org/officeDocument/2006/relationships/viewProps" Target="viewProps.xml"/><Relationship Id="rId15" Type="http://schemas.openxmlformats.org/officeDocument/2006/relationships/presProps" Target="presProps.xml"/><Relationship Id="rId14" Type="http://schemas.openxmlformats.org/officeDocument/2006/relationships/slide" Target="slides/slide10.xml"/><Relationship Id="rId13" Type="http://schemas.openxmlformats.org/officeDocument/2006/relationships/slide" Target="slides/slide9.xml"/><Relationship Id="rId12" Type="http://schemas.openxmlformats.org/officeDocument/2006/relationships/slide" Target="slides/slide8.xml"/><Relationship Id="rId11" Type="http://schemas.openxmlformats.org/officeDocument/2006/relationships/slide" Target="slides/slide7.xml"/><Relationship Id="rId10" Type="http://schemas.openxmlformats.org/officeDocument/2006/relationships/slide" Target="slides/slide6.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078290" cy="513492"/>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4023812" y="0"/>
            <a:ext cx="3078290" cy="513492"/>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481584" y="1279287"/>
            <a:ext cx="6140577" cy="3454075"/>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710375" y="4925254"/>
            <a:ext cx="5682996" cy="4029754"/>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9720804"/>
            <a:ext cx="3078290" cy="513491"/>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4023812" y="9720804"/>
            <a:ext cx="3078290" cy="513491"/>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481013" y="1279525"/>
            <a:ext cx="6140450" cy="3454400"/>
          </a:xfrm>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2CBEE3D7-096C-4C09-9AFE-7D5C3DCC5FE3}" type="slidenum">
              <a:rPr lang="zh-CN" altLang="en-US" smtClean="0"/>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481013" y="1279525"/>
            <a:ext cx="6140450" cy="3454400"/>
          </a:xfrm>
        </p:spPr>
      </p:sp>
      <p:sp>
        <p:nvSpPr>
          <p:cNvPr id="3" name="备注占位符 2"/>
          <p:cNvSpPr>
            <a:spLocks noGrp="1"/>
          </p:cNvSpPr>
          <p:nvPr>
            <p:ph type="body" idx="1"/>
          </p:nvPr>
        </p:nvSpPr>
        <p:spPr/>
        <p:txBody>
          <a:bodyPr/>
          <a:lstStyle/>
          <a:p>
            <a:r>
              <a:rPr lang="zh-CN" altLang="en-US"/>
              <a:t>The rapid development of China's urbanization process has brought tremendous pressure to urban transportation, and the subway, as a modern new type of transportation, has brought many conveniences to people's lives. As a part of subway structure monitoring, the abnormal sequence of subway track vibration is of great significance for improving the accuracy of subway track vibration sequence abnormal detection.</a:t>
            </a:r>
            <a:endParaRPr lang="zh-CN" altLang="en-US"/>
          </a:p>
          <a:p>
            <a:r>
              <a:rPr lang="zh-CN" altLang="en-US"/>
              <a:t>Traditional anomaly detection methods not only require samples with data labels, but most often adjust the samples to make the samples tend to be balanced. This operation will more or less affect the final effect of anomaly detection, and it can only Known anomalies are detected. For subway track vibration sequences, the samples are extremely uneven, there are many types of anomaly data, the number is rare and there is no data label, and new types of abnormal data are common. Therefore, traditional anomaly detection methods are not suitable for the abnormal detection of subway track vibration sequences.</a:t>
            </a:r>
            <a:endParaRPr lang="zh-CN" altLang="en-US"/>
          </a:p>
        </p:txBody>
      </p:sp>
      <p:sp>
        <p:nvSpPr>
          <p:cNvPr id="4" name="灯片编号占位符 3"/>
          <p:cNvSpPr>
            <a:spLocks noGrp="1"/>
          </p:cNvSpPr>
          <p:nvPr>
            <p:ph type="sldNum" sz="quarter" idx="10"/>
          </p:nvPr>
        </p:nvSpPr>
        <p:spPr/>
        <p:txBody>
          <a:bodyPr/>
          <a:lstStyle/>
          <a:p>
            <a:pPr>
              <a:defRPr/>
            </a:pPr>
            <a:fld id="{49810F56-3CC3-4560-9B04-854E112CF42F}" type="slidenum">
              <a:rPr lang="zh-CN" altLang="en-US" smtClean="0"/>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481013" y="1279525"/>
            <a:ext cx="6140450" cy="3454400"/>
          </a:xfrm>
        </p:spPr>
      </p:sp>
      <p:sp>
        <p:nvSpPr>
          <p:cNvPr id="3" name="备注占位符 2"/>
          <p:cNvSpPr>
            <a:spLocks noGrp="1"/>
          </p:cNvSpPr>
          <p:nvPr>
            <p:ph type="body" idx="1"/>
          </p:nvPr>
        </p:nvSpPr>
        <p:spPr/>
        <p:txBody>
          <a:bodyPr/>
          <a:lstStyle/>
          <a:p>
            <a:r>
              <a:rPr lang="zh-CN" altLang="en-US"/>
              <a:t>The emergence of ResNet is actually to solve the problem of performance degradation after the network becomes deeper. It makes a reference to the input of each layer and learns to form a residual function instead of learning some functions without a reference. This residual function is easier to optimize and can greatly deepen the number of network layers. The residual network has a simple structure, which solves the problem of performance degradation of deep convolutional neural networks under extremely deep conditions, and has excellent classification performance.</a:t>
            </a:r>
            <a:endParaRPr lang="zh-CN" altLang="en-US"/>
          </a:p>
        </p:txBody>
      </p:sp>
      <p:sp>
        <p:nvSpPr>
          <p:cNvPr id="4" name="灯片编号占位符 3"/>
          <p:cNvSpPr>
            <a:spLocks noGrp="1"/>
          </p:cNvSpPr>
          <p:nvPr>
            <p:ph type="sldNum" sz="quarter" idx="10"/>
          </p:nvPr>
        </p:nvSpPr>
        <p:spPr/>
        <p:txBody>
          <a:bodyPr/>
          <a:lstStyle/>
          <a:p>
            <a:fld id="{52FDF3CB-CE48-4074-85D5-39E6ECDEDF0A}" type="slidenum">
              <a:rPr lang="zh-CN" altLang="en-US" smtClean="0"/>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r>
              <a:rPr lang="zh-CN" altLang="en-US"/>
              <a:t>1. Analyze the existing problems in the process of abnormal detection of subway track vibration signals by traditional anomaly detection algorithms.</a:t>
            </a:r>
            <a:endParaRPr lang="zh-CN" altLang="en-US"/>
          </a:p>
          <a:p>
            <a:r>
              <a:rPr lang="zh-CN" altLang="en-US"/>
              <a:t>2. Perform a series of pre-processing operations on the subway track vibration signal to ensure that the signal maintains the original shape and characteristics while improving smoothness and reducing noise interference.</a:t>
            </a:r>
            <a:endParaRPr lang="zh-CN" altLang="en-US"/>
          </a:p>
          <a:p>
            <a:r>
              <a:rPr lang="zh-CN" altLang="en-US"/>
              <a:t>3. Theoretically explore whether it is feasible for ResNet to solve these traditional problems.</a:t>
            </a:r>
            <a:endParaRPr lang="zh-CN" altLang="en-US"/>
          </a:p>
          <a:p>
            <a:r>
              <a:rPr lang="zh-CN" altLang="en-US"/>
              <a:t>4. On the subway track vibration data set, adjust and optimize the parameter sensitivity of the model, and at the same time, compare with other different anomaly detection algorithms.</a:t>
            </a:r>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幻灯片图像占位符 1"/>
          <p:cNvSpPr>
            <a:spLocks noGrp="1" noRot="1" noChangeAspect="1" noTextEdit="1"/>
          </p:cNvSpPr>
          <p:nvPr>
            <p:ph type="sldImg"/>
          </p:nvPr>
        </p:nvSpPr>
        <p:spPr bwMode="auto">
          <a:xfrm>
            <a:off x="481013" y="1279525"/>
            <a:ext cx="6140450" cy="3454400"/>
          </a:xfrm>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57347" name="备注占位符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lstStyle/>
          <a:p>
            <a:pPr>
              <a:spcBef>
                <a:spcPct val="0"/>
              </a:spcBef>
            </a:pPr>
            <a:r>
              <a:rPr lang="en-US" altLang="zh-CN"/>
              <a:t>1.The four subsets are: a training set with only normal samples, a validation set with only normal samples, a validation set with normal and abnormal samples, and a test set with both normal and abnormal samples.</a:t>
            </a:r>
            <a:endParaRPr lang="en-US" altLang="zh-CN"/>
          </a:p>
          <a:p>
            <a:pPr>
              <a:spcBef>
                <a:spcPct val="0"/>
              </a:spcBef>
            </a:pPr>
            <a:r>
              <a:rPr lang="en-US" altLang="zh-CN"/>
              <a:t>2.The z-score normalization calculation is used to make all the samples of the data set obey the mean value, the standard deviation is 1, and the dimensionless normal distribution.</a:t>
            </a:r>
            <a:endParaRPr lang="en-US" altLang="zh-CN"/>
          </a:p>
          <a:p>
            <a:pPr>
              <a:spcBef>
                <a:spcPct val="0"/>
              </a:spcBef>
            </a:pPr>
            <a:r>
              <a:rPr lang="en-US" altLang="zh-CN"/>
              <a:t>3.The reason for choosing the Adam algorithm is that it is more efficient than other gradient descent algorithms, consumes less resources, does not require a large number of hyperparameter tuning, and is suitable for large-scale data sets.</a:t>
            </a:r>
            <a:endParaRPr lang="en-US" altLang="zh-CN"/>
          </a:p>
          <a:p>
            <a:pPr>
              <a:spcBef>
                <a:spcPct val="0"/>
              </a:spcBef>
            </a:pPr>
            <a:r>
              <a:rPr lang="en-US" altLang="zh-CN"/>
              <a:t>4.The theoretical basis of the anomaly detection algorithm is that the model constructed with the normal sequence has a smaller reconstruction error on the normal sequence, but the characteristics of the abnormal sequence are very different from the normal sequence. The model is not friendly to the abnormal sequence, so the reconstruction error of the abnormal sequence Will be larger, distinguishing between normal and abnormal sequences.</a:t>
            </a:r>
            <a:endParaRPr lang="en-US" altLang="zh-CN"/>
          </a:p>
          <a:p>
            <a:pPr>
              <a:spcBef>
                <a:spcPct val="0"/>
              </a:spcBef>
            </a:pPr>
            <a:endParaRPr lang="en-US" altLang="zh-CN"/>
          </a:p>
        </p:txBody>
      </p:sp>
      <p:sp>
        <p:nvSpPr>
          <p:cNvPr id="57348" name="灯片编号占位符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lstStyle>
            <a:lvl1pPr>
              <a:defRPr>
                <a:solidFill>
                  <a:schemeClr val="tx1"/>
                </a:solidFill>
                <a:latin typeface="Calibri" panose="020F0502020204030204" charset="0"/>
                <a:ea typeface="微软雅黑" panose="020B0503020204020204" charset="-122"/>
              </a:defRPr>
            </a:lvl1pPr>
            <a:lvl2pPr marL="742950" indent="-285750">
              <a:defRPr>
                <a:solidFill>
                  <a:schemeClr val="tx1"/>
                </a:solidFill>
                <a:latin typeface="Calibri" panose="020F0502020204030204" charset="0"/>
                <a:ea typeface="微软雅黑" panose="020B0503020204020204" charset="-122"/>
              </a:defRPr>
            </a:lvl2pPr>
            <a:lvl3pPr marL="1143000" indent="-228600">
              <a:defRPr>
                <a:solidFill>
                  <a:schemeClr val="tx1"/>
                </a:solidFill>
                <a:latin typeface="Calibri" panose="020F0502020204030204" charset="0"/>
                <a:ea typeface="微软雅黑" panose="020B0503020204020204" charset="-122"/>
              </a:defRPr>
            </a:lvl3pPr>
            <a:lvl4pPr marL="1600200" indent="-228600">
              <a:defRPr>
                <a:solidFill>
                  <a:schemeClr val="tx1"/>
                </a:solidFill>
                <a:latin typeface="Calibri" panose="020F0502020204030204" charset="0"/>
                <a:ea typeface="微软雅黑" panose="020B0503020204020204" charset="-122"/>
              </a:defRPr>
            </a:lvl4pPr>
            <a:lvl5pPr marL="2057400" indent="-228600">
              <a:defRPr>
                <a:solidFill>
                  <a:schemeClr val="tx1"/>
                </a:solidFill>
                <a:latin typeface="Calibri" panose="020F0502020204030204" charset="0"/>
                <a:ea typeface="微软雅黑" panose="020B0503020204020204" charset="-122"/>
              </a:defRPr>
            </a:lvl5pPr>
            <a:lvl6pPr marL="2514600" indent="-228600" eaLnBrk="0" fontAlgn="base" hangingPunct="0">
              <a:spcBef>
                <a:spcPct val="0"/>
              </a:spcBef>
              <a:spcAft>
                <a:spcPct val="0"/>
              </a:spcAft>
              <a:defRPr>
                <a:solidFill>
                  <a:schemeClr val="tx1"/>
                </a:solidFill>
                <a:latin typeface="Calibri" panose="020F0502020204030204" charset="0"/>
                <a:ea typeface="微软雅黑" panose="020B0503020204020204" charset="-122"/>
              </a:defRPr>
            </a:lvl6pPr>
            <a:lvl7pPr marL="2971800" indent="-228600" eaLnBrk="0" fontAlgn="base" hangingPunct="0">
              <a:spcBef>
                <a:spcPct val="0"/>
              </a:spcBef>
              <a:spcAft>
                <a:spcPct val="0"/>
              </a:spcAft>
              <a:defRPr>
                <a:solidFill>
                  <a:schemeClr val="tx1"/>
                </a:solidFill>
                <a:latin typeface="Calibri" panose="020F0502020204030204" charset="0"/>
                <a:ea typeface="微软雅黑" panose="020B0503020204020204" charset="-122"/>
              </a:defRPr>
            </a:lvl7pPr>
            <a:lvl8pPr marL="3429000" indent="-228600" eaLnBrk="0" fontAlgn="base" hangingPunct="0">
              <a:spcBef>
                <a:spcPct val="0"/>
              </a:spcBef>
              <a:spcAft>
                <a:spcPct val="0"/>
              </a:spcAft>
              <a:defRPr>
                <a:solidFill>
                  <a:schemeClr val="tx1"/>
                </a:solidFill>
                <a:latin typeface="Calibri" panose="020F0502020204030204" charset="0"/>
                <a:ea typeface="微软雅黑" panose="020B0503020204020204" charset="-122"/>
              </a:defRPr>
            </a:lvl8pPr>
            <a:lvl9pPr marL="3886200" indent="-228600" eaLnBrk="0" fontAlgn="base" hangingPunct="0">
              <a:spcBef>
                <a:spcPct val="0"/>
              </a:spcBef>
              <a:spcAft>
                <a:spcPct val="0"/>
              </a:spcAft>
              <a:defRPr>
                <a:solidFill>
                  <a:schemeClr val="tx1"/>
                </a:solidFill>
                <a:latin typeface="Calibri" panose="020F0502020204030204" charset="0"/>
                <a:ea typeface="微软雅黑" panose="020B0503020204020204" charset="-122"/>
              </a:defRPr>
            </a:lvl9pPr>
          </a:lstStyle>
          <a:p>
            <a:fld id="{0092C517-C28E-443D-8E4F-8ADCA2E15BFA}" type="slidenum">
              <a:rPr lang="zh-CN" altLang="en-US"/>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481013" y="1279525"/>
            <a:ext cx="6140450" cy="34544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2FDF3CB-CE48-4074-85D5-39E6ECDEDF0A}" type="slidenum">
              <a:rPr lang="zh-CN" altLang="en-US" smtClean="0"/>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9" Type="http://schemas.openxmlformats.org/officeDocument/2006/relationships/tags" Target="../tags/tag4.xml"/><Relationship Id="rId8" Type="http://schemas.openxmlformats.org/officeDocument/2006/relationships/tags" Target="../tags/tag3.xml"/><Relationship Id="rId7" Type="http://schemas.openxmlformats.org/officeDocument/2006/relationships/image" Target="file:///C:\Users\1V994W2\PycharmProjects\PPT_Background_Generation/pic_temp/pic_half_right.png" TargetMode="External"/><Relationship Id="rId6" Type="http://schemas.openxmlformats.org/officeDocument/2006/relationships/image" Target="../media/image4.png"/><Relationship Id="rId5" Type="http://schemas.openxmlformats.org/officeDocument/2006/relationships/tags" Target="../tags/tag2.xml"/><Relationship Id="rId4" Type="http://schemas.openxmlformats.org/officeDocument/2006/relationships/image" Target="file:///C:\Users\1V994W2\PycharmProjects\PPT_Background_Generation/pic_temp/pic_half_left.png" TargetMode="External"/><Relationship Id="rId3" Type="http://schemas.openxmlformats.org/officeDocument/2006/relationships/image" Target="../media/image3.png"/><Relationship Id="rId2" Type="http://schemas.openxmlformats.org/officeDocument/2006/relationships/tags" Target="../tags/tag1.xml"/><Relationship Id="rId12" Type="http://schemas.openxmlformats.org/officeDocument/2006/relationships/tags" Target="../tags/tag7.xml"/><Relationship Id="rId11" Type="http://schemas.openxmlformats.org/officeDocument/2006/relationships/tags" Target="../tags/tag6.xml"/><Relationship Id="rId10" Type="http://schemas.openxmlformats.org/officeDocument/2006/relationships/tags" Target="../tags/tag5.xml"/><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9" Type="http://schemas.openxmlformats.org/officeDocument/2006/relationships/tags" Target="../tags/tag11.xml"/><Relationship Id="rId8" Type="http://schemas.openxmlformats.org/officeDocument/2006/relationships/image" Target="file:///C:\Users\1V994W2\PycharmProjects\PPT_Background_Generation/pic_temp/1_pic_quater_left_down.png" TargetMode="External"/><Relationship Id="rId7" Type="http://schemas.openxmlformats.org/officeDocument/2006/relationships/image" Target="../media/image6.png"/><Relationship Id="rId6" Type="http://schemas.openxmlformats.org/officeDocument/2006/relationships/tags" Target="../tags/tag10.xml"/><Relationship Id="rId5" Type="http://schemas.openxmlformats.org/officeDocument/2006/relationships/image" Target="file:///C:\Users\1V994W2\PycharmProjects\PPT_Background_Generation/pic_temp/0_pic_quater_right_down.png" TargetMode="External"/><Relationship Id="rId4" Type="http://schemas.openxmlformats.org/officeDocument/2006/relationships/image" Target="../media/image5.png"/><Relationship Id="rId3" Type="http://schemas.openxmlformats.org/officeDocument/2006/relationships/tags" Target="../tags/tag9.xml"/><Relationship Id="rId2" Type="http://schemas.openxmlformats.org/officeDocument/2006/relationships/tags" Target="../tags/tag8.xml"/><Relationship Id="rId13" Type="http://schemas.openxmlformats.org/officeDocument/2006/relationships/tags" Target="../tags/tag15.xml"/><Relationship Id="rId12" Type="http://schemas.openxmlformats.org/officeDocument/2006/relationships/tags" Target="../tags/tag14.xml"/><Relationship Id="rId11" Type="http://schemas.openxmlformats.org/officeDocument/2006/relationships/tags" Target="../tags/tag13.xml"/><Relationship Id="rId10" Type="http://schemas.openxmlformats.org/officeDocument/2006/relationships/tags" Target="../tags/tag12.xml"/><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9" Type="http://schemas.openxmlformats.org/officeDocument/2006/relationships/tags" Target="../tags/tag19.xml"/><Relationship Id="rId8" Type="http://schemas.openxmlformats.org/officeDocument/2006/relationships/tags" Target="../tags/tag18.xml"/><Relationship Id="rId7" Type="http://schemas.openxmlformats.org/officeDocument/2006/relationships/image" Target="file:///C:\Users\1V994W2\PycharmProjects\PPT_Background_Generation/pic_temp/pic_half_down.png" TargetMode="External"/><Relationship Id="rId6" Type="http://schemas.openxmlformats.org/officeDocument/2006/relationships/image" Target="../media/image8.png"/><Relationship Id="rId5" Type="http://schemas.openxmlformats.org/officeDocument/2006/relationships/tags" Target="../tags/tag17.xml"/><Relationship Id="rId4" Type="http://schemas.openxmlformats.org/officeDocument/2006/relationships/image" Target="file:///C:\Users\1V994W2\PycharmProjects\PPT_Background_Generation/pic_temp/pic_half_top.png" TargetMode="External"/><Relationship Id="rId3" Type="http://schemas.openxmlformats.org/officeDocument/2006/relationships/image" Target="../media/image7.png"/><Relationship Id="rId2" Type="http://schemas.openxmlformats.org/officeDocument/2006/relationships/tags" Target="../tags/tag16.xml"/><Relationship Id="rId12" Type="http://schemas.openxmlformats.org/officeDocument/2006/relationships/tags" Target="../tags/tag22.xml"/><Relationship Id="rId11" Type="http://schemas.openxmlformats.org/officeDocument/2006/relationships/tags" Target="../tags/tag21.xml"/><Relationship Id="rId10" Type="http://schemas.openxmlformats.org/officeDocument/2006/relationships/tags" Target="../tags/tag20.xml"/><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9" Type="http://schemas.openxmlformats.org/officeDocument/2006/relationships/tags" Target="../tags/tag26.xml"/><Relationship Id="rId8" Type="http://schemas.openxmlformats.org/officeDocument/2006/relationships/image" Target="file:///C:\Users\1V994W2\PycharmProjects\PPT_Background_Generation/pic_temp/1_pic_quater_left_down.png" TargetMode="External"/><Relationship Id="rId7" Type="http://schemas.openxmlformats.org/officeDocument/2006/relationships/image" Target="../media/image6.png"/><Relationship Id="rId6" Type="http://schemas.openxmlformats.org/officeDocument/2006/relationships/tags" Target="../tags/tag25.xml"/><Relationship Id="rId5" Type="http://schemas.openxmlformats.org/officeDocument/2006/relationships/image" Target="file:///C:\Users\1V994W2\PycharmProjects\PPT_Background_Generation/pic_temp/0_pic_quater_right_down.png" TargetMode="External"/><Relationship Id="rId4" Type="http://schemas.openxmlformats.org/officeDocument/2006/relationships/image" Target="../media/image5.png"/><Relationship Id="rId3" Type="http://schemas.openxmlformats.org/officeDocument/2006/relationships/tags" Target="../tags/tag24.xml"/><Relationship Id="rId2" Type="http://schemas.openxmlformats.org/officeDocument/2006/relationships/tags" Target="../tags/tag23.xml"/><Relationship Id="rId14" Type="http://schemas.openxmlformats.org/officeDocument/2006/relationships/tags" Target="../tags/tag31.xml"/><Relationship Id="rId13" Type="http://schemas.openxmlformats.org/officeDocument/2006/relationships/tags" Target="../tags/tag30.xml"/><Relationship Id="rId12" Type="http://schemas.openxmlformats.org/officeDocument/2006/relationships/tags" Target="../tags/tag29.xml"/><Relationship Id="rId11" Type="http://schemas.openxmlformats.org/officeDocument/2006/relationships/tags" Target="../tags/tag28.xml"/><Relationship Id="rId10" Type="http://schemas.openxmlformats.org/officeDocument/2006/relationships/tags" Target="../tags/tag27.xml"/><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9" Type="http://schemas.openxmlformats.org/officeDocument/2006/relationships/tags" Target="../tags/tag35.xml"/><Relationship Id="rId8" Type="http://schemas.openxmlformats.org/officeDocument/2006/relationships/image" Target="file:///C:\Users\1V994W2\PycharmProjects\PPT_Background_Generation/pic_temp/1_pic_quater_left_down.png" TargetMode="External"/><Relationship Id="rId7" Type="http://schemas.openxmlformats.org/officeDocument/2006/relationships/image" Target="../media/image6.png"/><Relationship Id="rId6" Type="http://schemas.openxmlformats.org/officeDocument/2006/relationships/tags" Target="../tags/tag34.xml"/><Relationship Id="rId5" Type="http://schemas.openxmlformats.org/officeDocument/2006/relationships/image" Target="file:///C:\Users\1V994W2\PycharmProjects\PPT_Background_Generation/pic_temp/0_pic_quater_right_down.png" TargetMode="External"/><Relationship Id="rId4" Type="http://schemas.openxmlformats.org/officeDocument/2006/relationships/image" Target="../media/image5.png"/><Relationship Id="rId3" Type="http://schemas.openxmlformats.org/officeDocument/2006/relationships/tags" Target="../tags/tag33.xml"/><Relationship Id="rId2" Type="http://schemas.openxmlformats.org/officeDocument/2006/relationships/tags" Target="../tags/tag32.xml"/><Relationship Id="rId16" Type="http://schemas.openxmlformats.org/officeDocument/2006/relationships/tags" Target="../tags/tag42.xml"/><Relationship Id="rId15" Type="http://schemas.openxmlformats.org/officeDocument/2006/relationships/tags" Target="../tags/tag41.xml"/><Relationship Id="rId14" Type="http://schemas.openxmlformats.org/officeDocument/2006/relationships/tags" Target="../tags/tag40.xml"/><Relationship Id="rId13" Type="http://schemas.openxmlformats.org/officeDocument/2006/relationships/tags" Target="../tags/tag39.xml"/><Relationship Id="rId12" Type="http://schemas.openxmlformats.org/officeDocument/2006/relationships/tags" Target="../tags/tag38.xml"/><Relationship Id="rId11" Type="http://schemas.openxmlformats.org/officeDocument/2006/relationships/tags" Target="../tags/tag37.xml"/><Relationship Id="rId10" Type="http://schemas.openxmlformats.org/officeDocument/2006/relationships/tags" Target="../tags/tag36.xml"/><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9" Type="http://schemas.openxmlformats.org/officeDocument/2006/relationships/tags" Target="../tags/tag46.xml"/><Relationship Id="rId8" Type="http://schemas.openxmlformats.org/officeDocument/2006/relationships/image" Target="file:///C:\Users\1V994W2\PycharmProjects\PPT_Background_Generation/pic_temp/0_pic_quater_right_down.png" TargetMode="External"/><Relationship Id="rId7" Type="http://schemas.openxmlformats.org/officeDocument/2006/relationships/image" Target="../media/image5.png"/><Relationship Id="rId6" Type="http://schemas.openxmlformats.org/officeDocument/2006/relationships/tags" Target="../tags/tag45.xml"/><Relationship Id="rId5" Type="http://schemas.openxmlformats.org/officeDocument/2006/relationships/tags" Target="../tags/tag44.xml"/><Relationship Id="rId4" Type="http://schemas.openxmlformats.org/officeDocument/2006/relationships/image" Target="file:///C:\Users\1V994W2\Documents\Tencent%20Files\574576071\FileRecv\&#25340;&#35013;&#32032;&#26448;\&#31616;&#32422;&#21333;&#22270;-30\\22\subject_holdleft_124,203,214_0_staid_full_0.png" TargetMode="External"/><Relationship Id="rId3" Type="http://schemas.openxmlformats.org/officeDocument/2006/relationships/image" Target="../media/image9.png"/><Relationship Id="rId2" Type="http://schemas.openxmlformats.org/officeDocument/2006/relationships/tags" Target="../tags/tag43.xml"/><Relationship Id="rId12" Type="http://schemas.openxmlformats.org/officeDocument/2006/relationships/tags" Target="../tags/tag49.xml"/><Relationship Id="rId11" Type="http://schemas.openxmlformats.org/officeDocument/2006/relationships/tags" Target="../tags/tag48.xml"/><Relationship Id="rId10" Type="http://schemas.openxmlformats.org/officeDocument/2006/relationships/tags" Target="../tags/tag47.xml"/><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4" Type="http://schemas.openxmlformats.org/officeDocument/2006/relationships/tags" Target="../tags/tag52.xml"/><Relationship Id="rId3" Type="http://schemas.openxmlformats.org/officeDocument/2006/relationships/tags" Target="../tags/tag51.xml"/><Relationship Id="rId2" Type="http://schemas.openxmlformats.org/officeDocument/2006/relationships/tags" Target="../tags/tag50.xml"/><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9" Type="http://schemas.openxmlformats.org/officeDocument/2006/relationships/tags" Target="../tags/tag56.xml"/><Relationship Id="rId8" Type="http://schemas.openxmlformats.org/officeDocument/2006/relationships/image" Target="file:///C:\Users\1V994W2\PycharmProjects\PPT_Background_Generation/pic_temp/1_pic_quater_left_down.png" TargetMode="External"/><Relationship Id="rId7" Type="http://schemas.openxmlformats.org/officeDocument/2006/relationships/image" Target="../media/image6.png"/><Relationship Id="rId6" Type="http://schemas.openxmlformats.org/officeDocument/2006/relationships/tags" Target="../tags/tag55.xml"/><Relationship Id="rId5" Type="http://schemas.openxmlformats.org/officeDocument/2006/relationships/image" Target="file:///C:\Users\1V994W2\PycharmProjects\PPT_Background_Generation/pic_temp/0_pic_quater_right_down.png" TargetMode="External"/><Relationship Id="rId4" Type="http://schemas.openxmlformats.org/officeDocument/2006/relationships/image" Target="../media/image5.png"/><Relationship Id="rId3" Type="http://schemas.openxmlformats.org/officeDocument/2006/relationships/tags" Target="../tags/tag54.xml"/><Relationship Id="rId2" Type="http://schemas.openxmlformats.org/officeDocument/2006/relationships/tags" Target="../tags/tag53.xml"/><Relationship Id="rId14" Type="http://schemas.openxmlformats.org/officeDocument/2006/relationships/tags" Target="../tags/tag61.xml"/><Relationship Id="rId13" Type="http://schemas.openxmlformats.org/officeDocument/2006/relationships/tags" Target="../tags/tag60.xml"/><Relationship Id="rId12" Type="http://schemas.openxmlformats.org/officeDocument/2006/relationships/tags" Target="../tags/tag59.xml"/><Relationship Id="rId11" Type="http://schemas.openxmlformats.org/officeDocument/2006/relationships/tags" Target="../tags/tag58.xml"/><Relationship Id="rId10" Type="http://schemas.openxmlformats.org/officeDocument/2006/relationships/tags" Target="../tags/tag57.xml"/><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9" Type="http://schemas.openxmlformats.org/officeDocument/2006/relationships/tags" Target="../tags/tag65.xml"/><Relationship Id="rId8" Type="http://schemas.openxmlformats.org/officeDocument/2006/relationships/image" Target="file:///C:\Users\1V994W2\PycharmProjects\PPT_Background_Generation/pic_temp/1_pic_quater_left_down.png" TargetMode="External"/><Relationship Id="rId7" Type="http://schemas.openxmlformats.org/officeDocument/2006/relationships/image" Target="../media/image6.png"/><Relationship Id="rId6" Type="http://schemas.openxmlformats.org/officeDocument/2006/relationships/tags" Target="../tags/tag64.xml"/><Relationship Id="rId5" Type="http://schemas.openxmlformats.org/officeDocument/2006/relationships/image" Target="file:///C:\Users\1V994W2\PycharmProjects\PPT_Background_Generation/pic_temp/0_pic_quater_right_down.png" TargetMode="External"/><Relationship Id="rId4" Type="http://schemas.openxmlformats.org/officeDocument/2006/relationships/image" Target="../media/image5.png"/><Relationship Id="rId3" Type="http://schemas.openxmlformats.org/officeDocument/2006/relationships/tags" Target="../tags/tag63.xml"/><Relationship Id="rId2" Type="http://schemas.openxmlformats.org/officeDocument/2006/relationships/tags" Target="../tags/tag62.xml"/><Relationship Id="rId13" Type="http://schemas.openxmlformats.org/officeDocument/2006/relationships/tags" Target="../tags/tag69.xml"/><Relationship Id="rId12" Type="http://schemas.openxmlformats.org/officeDocument/2006/relationships/tags" Target="../tags/tag68.xml"/><Relationship Id="rId11" Type="http://schemas.openxmlformats.org/officeDocument/2006/relationships/tags" Target="../tags/tag67.xml"/><Relationship Id="rId10" Type="http://schemas.openxmlformats.org/officeDocument/2006/relationships/tags" Target="../tags/tag66.xml"/><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9" Type="http://schemas.openxmlformats.org/officeDocument/2006/relationships/tags" Target="../tags/tag73.xml"/><Relationship Id="rId8" Type="http://schemas.openxmlformats.org/officeDocument/2006/relationships/image" Target="file:///C:\Users\1V994W2\PycharmProjects\PPT_Background_Generation/pic_temp/1_pic_quater_left_down.png" TargetMode="External"/><Relationship Id="rId7" Type="http://schemas.openxmlformats.org/officeDocument/2006/relationships/image" Target="../media/image6.png"/><Relationship Id="rId6" Type="http://schemas.openxmlformats.org/officeDocument/2006/relationships/tags" Target="../tags/tag72.xml"/><Relationship Id="rId5" Type="http://schemas.openxmlformats.org/officeDocument/2006/relationships/image" Target="file:///C:\Users\1V994W2\PycharmProjects\PPT_Background_Generation/pic_temp/0_pic_quater_right_down.png" TargetMode="External"/><Relationship Id="rId4" Type="http://schemas.openxmlformats.org/officeDocument/2006/relationships/image" Target="../media/image5.png"/><Relationship Id="rId3" Type="http://schemas.openxmlformats.org/officeDocument/2006/relationships/tags" Target="../tags/tag71.xml"/><Relationship Id="rId2" Type="http://schemas.openxmlformats.org/officeDocument/2006/relationships/tags" Target="../tags/tag70.xml"/><Relationship Id="rId12" Type="http://schemas.openxmlformats.org/officeDocument/2006/relationships/tags" Target="../tags/tag76.xml"/><Relationship Id="rId11" Type="http://schemas.openxmlformats.org/officeDocument/2006/relationships/tags" Target="../tags/tag75.xml"/><Relationship Id="rId10" Type="http://schemas.openxmlformats.org/officeDocument/2006/relationships/tags" Target="../tags/tag74.xml"/><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9" Type="http://schemas.openxmlformats.org/officeDocument/2006/relationships/tags" Target="../tags/tag80.xml"/><Relationship Id="rId8" Type="http://schemas.openxmlformats.org/officeDocument/2006/relationships/tags" Target="../tags/tag79.xml"/><Relationship Id="rId7" Type="http://schemas.openxmlformats.org/officeDocument/2006/relationships/image" Target="file:///C:\Users\1V994W2\PycharmProjects\PPT_Background_Generation/pic_temp/pic_half_right.png" TargetMode="External"/><Relationship Id="rId6" Type="http://schemas.openxmlformats.org/officeDocument/2006/relationships/image" Target="../media/image4.png"/><Relationship Id="rId5" Type="http://schemas.openxmlformats.org/officeDocument/2006/relationships/tags" Target="../tags/tag78.xml"/><Relationship Id="rId4" Type="http://schemas.openxmlformats.org/officeDocument/2006/relationships/image" Target="file:///C:\Users\1V994W2\PycharmProjects\PPT_Background_Generation/pic_temp/pic_half_left.png" TargetMode="External"/><Relationship Id="rId3" Type="http://schemas.openxmlformats.org/officeDocument/2006/relationships/image" Target="../media/image3.png"/><Relationship Id="rId2" Type="http://schemas.openxmlformats.org/officeDocument/2006/relationships/tags" Target="../tags/tag77.xml"/><Relationship Id="rId14" Type="http://schemas.openxmlformats.org/officeDocument/2006/relationships/tags" Target="../tags/tag85.xml"/><Relationship Id="rId13" Type="http://schemas.openxmlformats.org/officeDocument/2006/relationships/tags" Target="../tags/tag84.xml"/><Relationship Id="rId12" Type="http://schemas.openxmlformats.org/officeDocument/2006/relationships/tags" Target="../tags/tag83.xml"/><Relationship Id="rId11" Type="http://schemas.openxmlformats.org/officeDocument/2006/relationships/tags" Target="../tags/tag82.xml"/><Relationship Id="rId10" Type="http://schemas.openxmlformats.org/officeDocument/2006/relationships/tags" Target="../tags/tag81.xml"/><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9" Type="http://schemas.openxmlformats.org/officeDocument/2006/relationships/tags" Target="../tags/tag89.xml"/><Relationship Id="rId8" Type="http://schemas.openxmlformats.org/officeDocument/2006/relationships/image" Target="file:///C:\Users\1V994W2\PycharmProjects\PPT_Background_Generation/pic_temp/1_pic_quater_left_down.png" TargetMode="External"/><Relationship Id="rId7" Type="http://schemas.openxmlformats.org/officeDocument/2006/relationships/image" Target="../media/image6.png"/><Relationship Id="rId6" Type="http://schemas.openxmlformats.org/officeDocument/2006/relationships/tags" Target="../tags/tag88.xml"/><Relationship Id="rId5" Type="http://schemas.openxmlformats.org/officeDocument/2006/relationships/image" Target="file:///C:\Users\1V994W2\PycharmProjects\PPT_Background_Generation/pic_temp/0_pic_quater_right_down.png" TargetMode="External"/><Relationship Id="rId4" Type="http://schemas.openxmlformats.org/officeDocument/2006/relationships/image" Target="../media/image5.png"/><Relationship Id="rId3" Type="http://schemas.openxmlformats.org/officeDocument/2006/relationships/tags" Target="../tags/tag87.xml"/><Relationship Id="rId2" Type="http://schemas.openxmlformats.org/officeDocument/2006/relationships/tags" Target="../tags/tag86.xml"/><Relationship Id="rId12" Type="http://schemas.openxmlformats.org/officeDocument/2006/relationships/tags" Target="../tags/tag92.xml"/><Relationship Id="rId11" Type="http://schemas.openxmlformats.org/officeDocument/2006/relationships/tags" Target="../tags/tag91.xml"/><Relationship Id="rId10" Type="http://schemas.openxmlformats.org/officeDocument/2006/relationships/tags" Target="../tags/tag90.xml"/><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9" Type="http://schemas.openxmlformats.org/officeDocument/2006/relationships/image" Target="file:///C:\Users\1V994W2\PycharmProjects\PPT_Background_Generation/pic_temp/1_pic_quater_left_down.png" TargetMode="External"/><Relationship Id="rId8" Type="http://schemas.openxmlformats.org/officeDocument/2006/relationships/image" Target="../media/image6.png"/><Relationship Id="rId7" Type="http://schemas.openxmlformats.org/officeDocument/2006/relationships/tags" Target="../tags/tag96.xml"/><Relationship Id="rId6" Type="http://schemas.openxmlformats.org/officeDocument/2006/relationships/image" Target="file:///C:\Users\1V994W2\PycharmProjects\PPT_Background_Generation/pic_temp/0_pic_quater_right_down.png" TargetMode="External"/><Relationship Id="rId5" Type="http://schemas.openxmlformats.org/officeDocument/2006/relationships/image" Target="../media/image5.png"/><Relationship Id="rId4" Type="http://schemas.openxmlformats.org/officeDocument/2006/relationships/tags" Target="../tags/tag95.xml"/><Relationship Id="rId3" Type="http://schemas.openxmlformats.org/officeDocument/2006/relationships/tags" Target="../tags/tag94.xml"/><Relationship Id="rId2" Type="http://schemas.openxmlformats.org/officeDocument/2006/relationships/tags" Target="../tags/tag93.xml"/><Relationship Id="rId14" Type="http://schemas.openxmlformats.org/officeDocument/2006/relationships/tags" Target="../tags/tag101.xml"/><Relationship Id="rId13" Type="http://schemas.openxmlformats.org/officeDocument/2006/relationships/tags" Target="../tags/tag100.xml"/><Relationship Id="rId12" Type="http://schemas.openxmlformats.org/officeDocument/2006/relationships/tags" Target="../tags/tag99.xml"/><Relationship Id="rId11" Type="http://schemas.openxmlformats.org/officeDocument/2006/relationships/tags" Target="../tags/tag98.xml"/><Relationship Id="rId10" Type="http://schemas.openxmlformats.org/officeDocument/2006/relationships/tags" Target="../tags/tag97.xml"/><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9" Type="http://schemas.openxmlformats.org/officeDocument/2006/relationships/tags" Target="../tags/tag107.xml"/><Relationship Id="rId8" Type="http://schemas.openxmlformats.org/officeDocument/2006/relationships/tags" Target="../tags/tag106.xml"/><Relationship Id="rId7" Type="http://schemas.openxmlformats.org/officeDocument/2006/relationships/tags" Target="../tags/tag105.xml"/><Relationship Id="rId6" Type="http://schemas.openxmlformats.org/officeDocument/2006/relationships/tags" Target="../tags/tag104.xml"/><Relationship Id="rId5" Type="http://schemas.openxmlformats.org/officeDocument/2006/relationships/image" Target="file:///C:\Users\1V994W2\PycharmProjects\PPT_Background_Generation/pic_temp/0_pic_quater_right_down.png" TargetMode="External"/><Relationship Id="rId4" Type="http://schemas.openxmlformats.org/officeDocument/2006/relationships/image" Target="../media/image5.png"/><Relationship Id="rId3" Type="http://schemas.openxmlformats.org/officeDocument/2006/relationships/tags" Target="../tags/tag103.xml"/><Relationship Id="rId2" Type="http://schemas.openxmlformats.org/officeDocument/2006/relationships/tags" Target="../tags/tag102.xml"/><Relationship Id="rId11" Type="http://schemas.openxmlformats.org/officeDocument/2006/relationships/tags" Target="../tags/tag109.xml"/><Relationship Id="rId10" Type="http://schemas.openxmlformats.org/officeDocument/2006/relationships/tags" Target="../tags/tag108.xml"/><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9" Type="http://schemas.openxmlformats.org/officeDocument/2006/relationships/image" Target="file:///C:\Users\1V994W2\PycharmProjects\PPT_Background_Generation/pic_temp/1_pic_quater_left_down.png" TargetMode="External"/><Relationship Id="rId8" Type="http://schemas.openxmlformats.org/officeDocument/2006/relationships/image" Target="../media/image6.png"/><Relationship Id="rId7" Type="http://schemas.openxmlformats.org/officeDocument/2006/relationships/tags" Target="../tags/tag113.xml"/><Relationship Id="rId6" Type="http://schemas.openxmlformats.org/officeDocument/2006/relationships/image" Target="file:///C:\Users\1V994W2\PycharmProjects\PPT_Background_Generation/pic_temp/0_pic_quater_right_down.png" TargetMode="External"/><Relationship Id="rId5" Type="http://schemas.openxmlformats.org/officeDocument/2006/relationships/image" Target="../media/image5.png"/><Relationship Id="rId4" Type="http://schemas.openxmlformats.org/officeDocument/2006/relationships/tags" Target="../tags/tag112.xml"/><Relationship Id="rId3" Type="http://schemas.openxmlformats.org/officeDocument/2006/relationships/tags" Target="../tags/tag111.xml"/><Relationship Id="rId2" Type="http://schemas.openxmlformats.org/officeDocument/2006/relationships/tags" Target="../tags/tag110.xml"/><Relationship Id="rId15" Type="http://schemas.openxmlformats.org/officeDocument/2006/relationships/tags" Target="../tags/tag119.xml"/><Relationship Id="rId14" Type="http://schemas.openxmlformats.org/officeDocument/2006/relationships/tags" Target="../tags/tag118.xml"/><Relationship Id="rId13" Type="http://schemas.openxmlformats.org/officeDocument/2006/relationships/tags" Target="../tags/tag117.xml"/><Relationship Id="rId12" Type="http://schemas.openxmlformats.org/officeDocument/2006/relationships/tags" Target="../tags/tag116.xml"/><Relationship Id="rId11" Type="http://schemas.openxmlformats.org/officeDocument/2006/relationships/tags" Target="../tags/tag115.xml"/><Relationship Id="rId10" Type="http://schemas.openxmlformats.org/officeDocument/2006/relationships/tags" Target="../tags/tag114.xml"/><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9" Type="http://schemas.openxmlformats.org/officeDocument/2006/relationships/image" Target="file:///C:\Users\1V994W2\PycharmProjects\PPT_Background_Generation/pic_temp/1_pic_quater_left_down.png" TargetMode="External"/><Relationship Id="rId8" Type="http://schemas.openxmlformats.org/officeDocument/2006/relationships/image" Target="../media/image6.png"/><Relationship Id="rId7" Type="http://schemas.openxmlformats.org/officeDocument/2006/relationships/tags" Target="../tags/tag123.xml"/><Relationship Id="rId6" Type="http://schemas.openxmlformats.org/officeDocument/2006/relationships/image" Target="file:///C:\Users\1V994W2\PycharmProjects\PPT_Background_Generation/pic_temp/0_pic_quater_right_down.png" TargetMode="External"/><Relationship Id="rId5" Type="http://schemas.openxmlformats.org/officeDocument/2006/relationships/image" Target="../media/image5.png"/><Relationship Id="rId4" Type="http://schemas.openxmlformats.org/officeDocument/2006/relationships/tags" Target="../tags/tag122.xml"/><Relationship Id="rId3" Type="http://schemas.openxmlformats.org/officeDocument/2006/relationships/tags" Target="../tags/tag121.xml"/><Relationship Id="rId2" Type="http://schemas.openxmlformats.org/officeDocument/2006/relationships/tags" Target="../tags/tag120.xml"/><Relationship Id="rId15" Type="http://schemas.openxmlformats.org/officeDocument/2006/relationships/tags" Target="../tags/tag129.xml"/><Relationship Id="rId14" Type="http://schemas.openxmlformats.org/officeDocument/2006/relationships/tags" Target="../tags/tag128.xml"/><Relationship Id="rId13" Type="http://schemas.openxmlformats.org/officeDocument/2006/relationships/tags" Target="../tags/tag127.xml"/><Relationship Id="rId12" Type="http://schemas.openxmlformats.org/officeDocument/2006/relationships/tags" Target="../tags/tag126.xml"/><Relationship Id="rId11" Type="http://schemas.openxmlformats.org/officeDocument/2006/relationships/tags" Target="../tags/tag125.xml"/><Relationship Id="rId10" Type="http://schemas.openxmlformats.org/officeDocument/2006/relationships/tags" Target="../tags/tag124.xml"/><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9" Type="http://schemas.openxmlformats.org/officeDocument/2006/relationships/image" Target="file:///C:\Users\1V994W2\PycharmProjects\PPT_Background_Generation/pic_temp/1_pic_quater_left_down.png" TargetMode="External"/><Relationship Id="rId8" Type="http://schemas.openxmlformats.org/officeDocument/2006/relationships/image" Target="../media/image6.png"/><Relationship Id="rId7" Type="http://schemas.openxmlformats.org/officeDocument/2006/relationships/tags" Target="../tags/tag133.xml"/><Relationship Id="rId6" Type="http://schemas.openxmlformats.org/officeDocument/2006/relationships/image" Target="file:///C:\Users\1V994W2\PycharmProjects\PPT_Background_Generation/pic_temp/0_pic_quater_right_down.png" TargetMode="External"/><Relationship Id="rId5" Type="http://schemas.openxmlformats.org/officeDocument/2006/relationships/image" Target="../media/image5.png"/><Relationship Id="rId4" Type="http://schemas.openxmlformats.org/officeDocument/2006/relationships/tags" Target="../tags/tag132.xml"/><Relationship Id="rId3" Type="http://schemas.openxmlformats.org/officeDocument/2006/relationships/tags" Target="../tags/tag131.xml"/><Relationship Id="rId2" Type="http://schemas.openxmlformats.org/officeDocument/2006/relationships/tags" Target="../tags/tag130.xml"/><Relationship Id="rId17" Type="http://schemas.openxmlformats.org/officeDocument/2006/relationships/tags" Target="../tags/tag141.xml"/><Relationship Id="rId16" Type="http://schemas.openxmlformats.org/officeDocument/2006/relationships/tags" Target="../tags/tag140.xml"/><Relationship Id="rId15" Type="http://schemas.openxmlformats.org/officeDocument/2006/relationships/tags" Target="../tags/tag139.xml"/><Relationship Id="rId14" Type="http://schemas.openxmlformats.org/officeDocument/2006/relationships/tags" Target="../tags/tag138.xml"/><Relationship Id="rId13" Type="http://schemas.openxmlformats.org/officeDocument/2006/relationships/tags" Target="../tags/tag137.xml"/><Relationship Id="rId12" Type="http://schemas.openxmlformats.org/officeDocument/2006/relationships/tags" Target="../tags/tag136.xml"/><Relationship Id="rId11" Type="http://schemas.openxmlformats.org/officeDocument/2006/relationships/tags" Target="../tags/tag135.xml"/><Relationship Id="rId10" Type="http://schemas.openxmlformats.org/officeDocument/2006/relationships/tags" Target="../tags/tag134.xml"/><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9" Type="http://schemas.openxmlformats.org/officeDocument/2006/relationships/image" Target="file:///C:\Users\1V994W2\PycharmProjects\PPT_Background_Generation/pic_temp/1_pic_quater_left_down.png" TargetMode="External"/><Relationship Id="rId8" Type="http://schemas.openxmlformats.org/officeDocument/2006/relationships/image" Target="../media/image6.png"/><Relationship Id="rId7" Type="http://schemas.openxmlformats.org/officeDocument/2006/relationships/tags" Target="../tags/tag145.xml"/><Relationship Id="rId6" Type="http://schemas.openxmlformats.org/officeDocument/2006/relationships/image" Target="file:///C:\Users\1V994W2\PycharmProjects\PPT_Background_Generation/pic_temp/0_pic_quater_right_down.png" TargetMode="External"/><Relationship Id="rId5" Type="http://schemas.openxmlformats.org/officeDocument/2006/relationships/image" Target="../media/image10.png"/><Relationship Id="rId4" Type="http://schemas.openxmlformats.org/officeDocument/2006/relationships/tags" Target="../tags/tag144.xml"/><Relationship Id="rId3" Type="http://schemas.openxmlformats.org/officeDocument/2006/relationships/tags" Target="../tags/tag143.xml"/><Relationship Id="rId2" Type="http://schemas.openxmlformats.org/officeDocument/2006/relationships/tags" Target="../tags/tag142.xml"/><Relationship Id="rId14" Type="http://schemas.openxmlformats.org/officeDocument/2006/relationships/tags" Target="../tags/tag150.xml"/><Relationship Id="rId13" Type="http://schemas.openxmlformats.org/officeDocument/2006/relationships/tags" Target="../tags/tag149.xml"/><Relationship Id="rId12" Type="http://schemas.openxmlformats.org/officeDocument/2006/relationships/tags" Target="../tags/tag148.xml"/><Relationship Id="rId11" Type="http://schemas.openxmlformats.org/officeDocument/2006/relationships/tags" Target="../tags/tag147.xml"/><Relationship Id="rId10" Type="http://schemas.openxmlformats.org/officeDocument/2006/relationships/tags" Target="../tags/tag146.xml"/><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838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6172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1186774" y="1778438"/>
            <a:ext cx="4873574" cy="823912"/>
          </a:xfrm>
        </p:spPr>
        <p:txBody>
          <a:bodyPr anchor="ctr" anchorCtr="0"/>
          <a:lstStyle>
            <a:lvl1pPr marL="0" indent="0">
              <a:buNone/>
              <a:defRPr sz="2800"/>
            </a:lvl1pPr>
            <a:lvl2pPr marL="457200" indent="0">
              <a:buNone/>
              <a:defRPr sz="2400"/>
            </a:lvl2pPr>
            <a:lvl3pPr marL="914400" indent="0">
              <a:buNone/>
              <a:defRPr sz="2000"/>
            </a:lvl3pPr>
            <a:lvl4pPr marL="1371600" indent="0">
              <a:buNone/>
              <a:defRPr sz="1800"/>
            </a:lvl4pPr>
            <a:lvl5pPr marL="1828800" indent="0">
              <a:buNone/>
              <a:defRPr sz="1800"/>
            </a:lvl5pPr>
            <a:lvl6pPr marL="2286000" indent="0">
              <a:buNone/>
              <a:defRPr sz="1800"/>
            </a:lvl6pPr>
            <a:lvl7pPr marL="2743200" indent="0">
              <a:buNone/>
              <a:defRPr sz="1800"/>
            </a:lvl7pPr>
            <a:lvl8pPr marL="3200400" indent="0">
              <a:buNone/>
              <a:defRPr sz="1800"/>
            </a:lvl8pPr>
            <a:lvl9pPr marL="3657600" indent="0">
              <a:buNone/>
              <a:defRPr sz="1800"/>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1186774" y="2665379"/>
            <a:ext cx="4873574" cy="352428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6256938" y="1778438"/>
            <a:ext cx="4897576" cy="823912"/>
          </a:xfrm>
        </p:spPr>
        <p:txBody>
          <a:bodyPr anchor="ctr" anchorCtr="0"/>
          <a:lstStyle>
            <a:lvl1pPr marL="0" indent="0">
              <a:buNone/>
              <a:defRPr sz="2800"/>
            </a:lvl1pPr>
            <a:lvl2pPr marL="457200" indent="0">
              <a:buNone/>
              <a:defRPr sz="2400"/>
            </a:lvl2pPr>
            <a:lvl3pPr marL="914400" indent="0">
              <a:buNone/>
              <a:defRPr sz="2000"/>
            </a:lvl3pPr>
            <a:lvl4pPr marL="1371600" indent="0">
              <a:buNone/>
              <a:defRPr sz="1800"/>
            </a:lvl4pPr>
            <a:lvl5pPr marL="1828800" indent="0">
              <a:buNone/>
              <a:defRPr sz="1800"/>
            </a:lvl5pPr>
            <a:lvl6pPr marL="2286000" indent="0">
              <a:buNone/>
              <a:defRPr sz="1800"/>
            </a:lvl6pPr>
            <a:lvl7pPr marL="2743200" indent="0">
              <a:buNone/>
              <a:defRPr sz="1800"/>
            </a:lvl7pPr>
            <a:lvl8pPr marL="3200400" indent="0">
              <a:buNone/>
              <a:defRPr sz="1800"/>
            </a:lvl8pPr>
            <a:lvl9pPr marL="3657600" indent="0">
              <a:buNone/>
              <a:defRPr sz="1800"/>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6256938" y="2665379"/>
            <a:ext cx="4897576" cy="352428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4165349" cy="1600200"/>
          </a:xfrm>
        </p:spPr>
        <p:txBody>
          <a:bodyPr anchor="b"/>
          <a:lstStyle>
            <a:lvl1pPr>
              <a:defRPr sz="32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5183188" y="457201"/>
            <a:ext cx="6172200"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4165349" cy="3811588"/>
          </a:xfrm>
        </p:spPr>
        <p:txBody>
          <a:bodyPr/>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竖版">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Only" preserve="1">
  <p:cSld name="内容">
    <p:spTree>
      <p:nvGrpSpPr>
        <p:cNvPr id="1" name=""/>
        <p:cNvGrpSpPr/>
        <p:nvPr/>
      </p:nvGrpSpPr>
      <p:grpSpPr>
        <a:xfrm>
          <a:off x="0" y="0"/>
          <a:ext cx="0" cy="0"/>
          <a:chOff x="0" y="0"/>
          <a:chExt cx="0" cy="0"/>
        </a:xfrm>
      </p:grpSpPr>
      <p:sp>
        <p:nvSpPr>
          <p:cNvPr id="2" name="内容占位符 1"/>
          <p:cNvSpPr>
            <a:spLocks noGrp="1"/>
          </p:cNvSpPr>
          <p:nvPr>
            <p:ph/>
          </p:nvPr>
        </p:nvSpPr>
        <p:spPr>
          <a:xfrm>
            <a:off x="838200" y="365125"/>
            <a:ext cx="10515600" cy="58118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3" name="日期占位符 2"/>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userDrawn="1">
  <p:cSld name="1_标题幻灯片">
    <p:spTree>
      <p:nvGrpSpPr>
        <p:cNvPr id="1" name=""/>
        <p:cNvGrpSpPr/>
        <p:nvPr/>
      </p:nvGrpSpPr>
      <p:grpSpPr>
        <a:xfrm>
          <a:off x="0" y="0"/>
          <a:ext cx="0" cy="0"/>
          <a:chOff x="0" y="0"/>
          <a:chExt cx="0" cy="0"/>
        </a:xfrm>
      </p:grpSpPr>
      <p:pic>
        <p:nvPicPr>
          <p:cNvPr id="2" name="图片 1"/>
          <p:cNvPicPr>
            <a:picLocks noChangeAspect="1"/>
          </p:cNvPicPr>
          <p:nvPr userDrawn="1"/>
        </p:nvPicPr>
        <p:blipFill rotWithShape="1">
          <a:blip r:embed="rId2" cstate="print">
            <a:biLevel thresh="50000"/>
            <a:extLst>
              <a:ext uri="{28A0092B-C50C-407E-A947-70E740481C1C}">
                <a14:useLocalDpi xmlns:a14="http://schemas.microsoft.com/office/drawing/2010/main" val="0"/>
              </a:ext>
            </a:extLst>
          </a:blip>
          <a:srcRect t="67720"/>
          <a:stretch>
            <a:fillRect/>
          </a:stretch>
        </p:blipFill>
        <p:spPr>
          <a:xfrm>
            <a:off x="1556084" y="-1"/>
            <a:ext cx="9079832" cy="2853612"/>
          </a:xfrm>
          <a:prstGeom prst="rect">
            <a:avLst/>
          </a:prstGeom>
        </p:spPr>
      </p:pic>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1_标题和内容">
    <p:spTree>
      <p:nvGrpSpPr>
        <p:cNvPr id="1" name=""/>
        <p:cNvGrpSpPr/>
        <p:nvPr/>
      </p:nvGrpSpPr>
      <p:grpSpPr>
        <a:xfrm>
          <a:off x="0" y="0"/>
          <a:ext cx="0" cy="0"/>
          <a:chOff x="0" y="0"/>
          <a:chExt cx="0" cy="0"/>
        </a:xfrm>
      </p:grpSpPr>
      <p:pic>
        <p:nvPicPr>
          <p:cNvPr id="2" name="图片 1"/>
          <p:cNvPicPr>
            <a:picLocks noChangeAspect="1"/>
          </p:cNvPicPr>
          <p:nvPr userDrawn="1"/>
        </p:nvPicPr>
        <p:blipFill>
          <a:blip r:embed="rId2" cstate="print">
            <a:biLevel thresh="50000"/>
            <a:extLst>
              <a:ext uri="{28A0092B-C50C-407E-A947-70E740481C1C}">
                <a14:useLocalDpi xmlns:a14="http://schemas.microsoft.com/office/drawing/2010/main" val="0"/>
              </a:ext>
            </a:extLst>
          </a:blip>
          <a:stretch>
            <a:fillRect/>
          </a:stretch>
        </p:blipFill>
        <p:spPr>
          <a:xfrm>
            <a:off x="-1111801" y="-1705101"/>
            <a:ext cx="3780232" cy="3680477"/>
          </a:xfrm>
          <a:prstGeom prst="rect">
            <a:avLst/>
          </a:prstGeom>
        </p:spPr>
      </p:pic>
      <p:pic>
        <p:nvPicPr>
          <p:cNvPr id="3" name="图片 2"/>
          <p:cNvPicPr>
            <a:picLocks noChangeAspect="1"/>
          </p:cNvPicPr>
          <p:nvPr userDrawn="1"/>
        </p:nvPicPr>
        <p:blipFill>
          <a:blip r:embed="rId2" cstate="print">
            <a:biLevel thresh="50000"/>
            <a:extLst>
              <a:ext uri="{28A0092B-C50C-407E-A947-70E740481C1C}">
                <a14:useLocalDpi xmlns:a14="http://schemas.microsoft.com/office/drawing/2010/main" val="0"/>
              </a:ext>
            </a:extLst>
          </a:blip>
          <a:stretch>
            <a:fillRect/>
          </a:stretch>
        </p:blipFill>
        <p:spPr>
          <a:xfrm>
            <a:off x="9730017" y="5406977"/>
            <a:ext cx="3780232" cy="3680477"/>
          </a:xfrm>
          <a:prstGeom prst="rect">
            <a:avLst/>
          </a:prstGeom>
        </p:spPr>
      </p:pic>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节标题">
    <p:spTree>
      <p:nvGrpSpPr>
        <p:cNvPr id="1" name=""/>
        <p:cNvGrpSpPr/>
        <p:nvPr/>
      </p:nvGrpSpPr>
      <p:grpSpPr>
        <a:xfrm>
          <a:off x="0" y="0"/>
          <a:ext cx="0" cy="0"/>
          <a:chOff x="0" y="0"/>
          <a:chExt cx="0" cy="0"/>
        </a:xfrm>
      </p:grpSpPr>
      <p:sp>
        <p:nvSpPr>
          <p:cNvPr id="7" name="矩形 6"/>
          <p:cNvSpPr/>
          <p:nvPr/>
        </p:nvSpPr>
        <p:spPr>
          <a:xfrm rot="18960000">
            <a:off x="5061739" y="1800945"/>
            <a:ext cx="2025015" cy="2025015"/>
          </a:xfrm>
          <a:prstGeom prst="rect">
            <a:avLst/>
          </a:prstGeom>
          <a:solidFill>
            <a:schemeClr val="accent3">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矩形 7"/>
          <p:cNvSpPr/>
          <p:nvPr/>
        </p:nvSpPr>
        <p:spPr>
          <a:xfrm rot="18960000">
            <a:off x="3984711" y="1756997"/>
            <a:ext cx="2025015" cy="2025015"/>
          </a:xfrm>
          <a:prstGeom prst="rect">
            <a:avLst/>
          </a:prstGeom>
          <a:noFill/>
          <a:ln w="28575">
            <a:solidFill>
              <a:schemeClr val="accent3">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矩形 8"/>
          <p:cNvSpPr/>
          <p:nvPr/>
        </p:nvSpPr>
        <p:spPr>
          <a:xfrm rot="18960000">
            <a:off x="6183173" y="1847914"/>
            <a:ext cx="2025015" cy="2025015"/>
          </a:xfrm>
          <a:prstGeom prst="rect">
            <a:avLst/>
          </a:prstGeom>
          <a:noFill/>
          <a:ln w="28575">
            <a:solidFill>
              <a:schemeClr val="accent3">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文本框 9"/>
          <p:cNvSpPr txBox="1"/>
          <p:nvPr/>
        </p:nvSpPr>
        <p:spPr>
          <a:xfrm>
            <a:off x="4642562" y="1381768"/>
            <a:ext cx="2863369" cy="2863369"/>
          </a:xfrm>
          <a:prstGeom prst="rect">
            <a:avLst/>
          </a:prstGeom>
          <a:noFill/>
        </p:spPr>
        <p:txBody>
          <a:bodyPr wrap="square" rtlCol="0" anchor="ctr" anchorCtr="0">
            <a:normAutofit/>
          </a:bodyPr>
          <a:lstStyle/>
          <a:p>
            <a:pPr algn="ctr"/>
            <a:r>
              <a:rPr lang="en-US" altLang="zh-CN" sz="8000" dirty="0">
                <a:solidFill>
                  <a:schemeClr val="bg1"/>
                </a:solidFill>
              </a:rPr>
              <a:t>01</a:t>
            </a:r>
            <a:endParaRPr lang="en-US" altLang="zh-CN" sz="8000" dirty="0">
              <a:solidFill>
                <a:schemeClr val="bg1"/>
              </a:solidFill>
            </a:endParaRPr>
          </a:p>
        </p:txBody>
      </p:sp>
      <p:sp>
        <p:nvSpPr>
          <p:cNvPr id="11" name="文本框 10"/>
          <p:cNvSpPr txBox="1"/>
          <p:nvPr/>
        </p:nvSpPr>
        <p:spPr>
          <a:xfrm>
            <a:off x="4595106" y="4669789"/>
            <a:ext cx="3001788" cy="584631"/>
          </a:xfrm>
          <a:prstGeom prst="rect">
            <a:avLst/>
          </a:prstGeom>
          <a:solidFill>
            <a:schemeClr val="accent3">
              <a:lumMod val="85000"/>
              <a:lumOff val="15000"/>
            </a:schemeClr>
          </a:solidFill>
        </p:spPr>
        <p:txBody>
          <a:bodyPr wrap="square" rtlCol="0">
            <a:normAutofit/>
          </a:bodyPr>
          <a:lstStyle/>
          <a:p>
            <a:endParaRPr lang="zh-CN" altLang="en-US" sz="2800" dirty="0">
              <a:solidFill>
                <a:schemeClr val="bg1"/>
              </a:solidFill>
              <a:latin typeface="+mj-lt"/>
              <a:ea typeface="微软雅黑" panose="020B0503020204020204" charset="-122"/>
            </a:endParaRPr>
          </a:p>
        </p:txBody>
      </p:sp>
      <p:sp>
        <p:nvSpPr>
          <p:cNvPr id="2" name="标题 1"/>
          <p:cNvSpPr>
            <a:spLocks noGrp="1"/>
          </p:cNvSpPr>
          <p:nvPr>
            <p:ph type="title" hasCustomPrompt="1"/>
          </p:nvPr>
        </p:nvSpPr>
        <p:spPr>
          <a:xfrm>
            <a:off x="4595106" y="4669790"/>
            <a:ext cx="3001789" cy="584630"/>
          </a:xfrm>
          <a:prstGeom prst="rect">
            <a:avLst/>
          </a:prstGeom>
        </p:spPr>
        <p:txBody>
          <a:bodyPr anchor="ctr" anchorCtr="0">
            <a:normAutofit/>
          </a:bodyPr>
          <a:lstStyle>
            <a:lvl1pPr algn="ctr">
              <a:defRPr sz="2800">
                <a:solidFill>
                  <a:schemeClr val="bg1"/>
                </a:solidFill>
              </a:defRPr>
            </a:lvl1pPr>
          </a:lstStyle>
          <a:p>
            <a:r>
              <a:rPr lang="zh-CN" altLang="en-US" dirty="0"/>
              <a:t>编辑标题</a:t>
            </a:r>
            <a:endParaRPr lang="zh-CN" altLang="en-US" dirty="0"/>
          </a:p>
        </p:txBody>
      </p:sp>
      <p:sp>
        <p:nvSpPr>
          <p:cNvPr id="4" name="日期占位符 3"/>
          <p:cNvSpPr>
            <a:spLocks noGrp="1"/>
          </p:cNvSpPr>
          <p:nvPr>
            <p:ph type="dt" sz="half" idx="10"/>
          </p:nvPr>
        </p:nvSpPr>
        <p:spPr>
          <a:xfrm>
            <a:off x="838200" y="6356350"/>
            <a:ext cx="2743200" cy="365125"/>
          </a:xfrm>
          <a:prstGeom prst="rect">
            <a:avLst/>
          </a:prstGeom>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6" name="灯片编号占位符 5"/>
          <p:cNvSpPr>
            <a:spLocks noGrp="1"/>
          </p:cNvSpPr>
          <p:nvPr>
            <p:ph type="sldNum" sz="quarter" idx="12"/>
          </p:nvPr>
        </p:nvSpPr>
        <p:spPr>
          <a:xfrm>
            <a:off x="8610600" y="6356350"/>
            <a:ext cx="2743200" cy="365125"/>
          </a:xfrm>
          <a:prstGeom prst="rect">
            <a:avLst/>
          </a:prstGeom>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标题幻灯片">
    <p:bg>
      <p:bgPr>
        <a:solidFill>
          <a:schemeClr val="bg2"/>
        </a:solidFill>
        <a:effectLst/>
      </p:bgPr>
    </p:bg>
    <p:spTree>
      <p:nvGrpSpPr>
        <p:cNvPr id="1" name=""/>
        <p:cNvGrpSpPr/>
        <p:nvPr/>
      </p:nvGrpSpPr>
      <p:grpSpPr>
        <a:xfrm>
          <a:off x="0" y="0"/>
          <a:ext cx="0" cy="0"/>
          <a:chOff x="0" y="0"/>
          <a:chExt cx="0" cy="0"/>
        </a:xfrm>
      </p:grpSpPr>
      <p:pic>
        <p:nvPicPr>
          <p:cNvPr id="7" name="图片 6"/>
          <p:cNvPicPr/>
          <p:nvPr userDrawn="1">
            <p:custDataLst>
              <p:tags r:id="rId2"/>
            </p:custDataLst>
          </p:nvPr>
        </p:nvPicPr>
        <p:blipFill>
          <a:blip r:embed="rId3" r:link="rId4" cstate="screen"/>
          <a:stretch>
            <a:fillRect/>
          </a:stretch>
        </p:blipFill>
        <p:spPr>
          <a:xfrm>
            <a:off x="0" y="1397000"/>
            <a:ext cx="2049040" cy="4064000"/>
          </a:xfrm>
          <a:prstGeom prst="rect">
            <a:avLst/>
          </a:prstGeom>
        </p:spPr>
      </p:pic>
      <p:pic>
        <p:nvPicPr>
          <p:cNvPr id="8" name="图片 7"/>
          <p:cNvPicPr/>
          <p:nvPr userDrawn="1">
            <p:custDataLst>
              <p:tags r:id="rId5"/>
            </p:custDataLst>
          </p:nvPr>
        </p:nvPicPr>
        <p:blipFill>
          <a:blip r:embed="rId6" r:link="rId7" cstate="screen"/>
          <a:stretch>
            <a:fillRect/>
          </a:stretch>
        </p:blipFill>
        <p:spPr>
          <a:xfrm>
            <a:off x="10142960" y="1397000"/>
            <a:ext cx="2049040" cy="4064000"/>
          </a:xfrm>
          <a:prstGeom prst="rect">
            <a:avLst/>
          </a:prstGeom>
        </p:spPr>
      </p:pic>
      <p:sp>
        <p:nvSpPr>
          <p:cNvPr id="2" name="标题 1"/>
          <p:cNvSpPr>
            <a:spLocks noGrp="1"/>
          </p:cNvSpPr>
          <p:nvPr>
            <p:ph type="ctrTitle" hasCustomPrompt="1"/>
            <p:custDataLst>
              <p:tags r:id="rId8"/>
            </p:custDataLst>
          </p:nvPr>
        </p:nvSpPr>
        <p:spPr>
          <a:xfrm>
            <a:off x="2556658" y="2496453"/>
            <a:ext cx="7078685" cy="1194191"/>
          </a:xfrm>
        </p:spPr>
        <p:txBody>
          <a:bodyPr lIns="101600" tIns="38100" rIns="25400" bIns="38100" anchor="b" anchorCtr="0">
            <a:normAutofit/>
          </a:bodyPr>
          <a:lstStyle>
            <a:lvl1pPr algn="ctr">
              <a:defRPr sz="6000" u="none" strike="noStrike" kern="1200" cap="none" spc="600" normalizeH="0">
                <a:solidFill>
                  <a:schemeClr val="tx1">
                    <a:lumMod val="85000"/>
                    <a:lumOff val="15000"/>
                  </a:schemeClr>
                </a:solidFill>
                <a:uFillTx/>
                <a:ea typeface="汉仪旗黑-85S" panose="00020600040101010101" pitchFamily="18" charset="-122"/>
              </a:defRPr>
            </a:lvl1pPr>
          </a:lstStyle>
          <a:p>
            <a:r>
              <a:rPr lang="zh-CN" altLang="en-US" dirty="0"/>
              <a:t>单击此处编辑标题</a:t>
            </a:r>
            <a:endParaRPr lang="zh-CN" altLang="en-US" dirty="0"/>
          </a:p>
        </p:txBody>
      </p:sp>
      <p:sp>
        <p:nvSpPr>
          <p:cNvPr id="3" name="副标题 2"/>
          <p:cNvSpPr>
            <a:spLocks noGrp="1"/>
          </p:cNvSpPr>
          <p:nvPr>
            <p:ph type="subTitle" idx="1" hasCustomPrompt="1"/>
            <p:custDataLst>
              <p:tags r:id="rId9"/>
            </p:custDataLst>
          </p:nvPr>
        </p:nvSpPr>
        <p:spPr>
          <a:xfrm>
            <a:off x="2556658" y="3769356"/>
            <a:ext cx="7078685" cy="950984"/>
          </a:xfrm>
        </p:spPr>
        <p:txBody>
          <a:bodyPr lIns="101600" tIns="38100" rIns="76200" bIns="38100">
            <a:normAutofit/>
          </a:bodyPr>
          <a:lstStyle>
            <a:lvl1pPr marL="0" indent="0" algn="ctr" eaLnBrk="1" fontAlgn="auto" latinLnBrk="0" hangingPunct="1">
              <a:lnSpc>
                <a:spcPct val="100000"/>
              </a:lnSpc>
              <a:buNone/>
              <a:defRPr sz="2400" u="none" strike="noStrike" kern="1200" cap="none" spc="200" normalizeH="0" baseline="0">
                <a:solidFill>
                  <a:schemeClr val="tx1">
                    <a:lumMod val="85000"/>
                    <a:lumOff val="15000"/>
                  </a:schemeClr>
                </a:solidFill>
                <a:uFillTx/>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dirty="0"/>
              <a:t>单击此处编辑副标题</a:t>
            </a:r>
            <a:endParaRPr lang="zh-CN" altLang="en-US" dirty="0"/>
          </a:p>
        </p:txBody>
      </p:sp>
      <p:sp>
        <p:nvSpPr>
          <p:cNvPr id="16" name="日期占位符 15"/>
          <p:cNvSpPr>
            <a:spLocks noGrp="1"/>
          </p:cNvSpPr>
          <p:nvPr>
            <p:ph type="dt" sz="half" idx="10"/>
            <p:custDataLst>
              <p:tags r:id="rId10"/>
            </p:custDataLst>
          </p:nvPr>
        </p:nvSpPr>
        <p:spPr/>
        <p:txBody>
          <a:bodyPr>
            <a:normAutofit/>
          </a:bodyPr>
          <a:lstStyle>
            <a:lvl1pPr>
              <a:defRPr>
                <a:solidFill>
                  <a:schemeClr val="tx1">
                    <a:lumMod val="85000"/>
                    <a:lumOff val="15000"/>
                  </a:schemeClr>
                </a:solidFill>
              </a:defRPr>
            </a:lvl1pPr>
          </a:lstStyle>
          <a:p>
            <a:fld id="{760FBDFE-C587-4B4C-A407-44438C67B59E}" type="datetimeFigureOut">
              <a:rPr lang="zh-CN" altLang="en-US" smtClean="0"/>
            </a:fld>
            <a:endParaRPr lang="zh-CN" altLang="en-US"/>
          </a:p>
        </p:txBody>
      </p:sp>
      <p:sp>
        <p:nvSpPr>
          <p:cNvPr id="17" name="页脚占位符 16"/>
          <p:cNvSpPr>
            <a:spLocks noGrp="1"/>
          </p:cNvSpPr>
          <p:nvPr>
            <p:ph type="ftr" sz="quarter" idx="11"/>
            <p:custDataLst>
              <p:tags r:id="rId11"/>
            </p:custDataLst>
          </p:nvPr>
        </p:nvSpPr>
        <p:spPr/>
        <p:txBody>
          <a:bodyPr>
            <a:normAutofit/>
          </a:bodyPr>
          <a:lstStyle>
            <a:lvl1pPr>
              <a:defRPr>
                <a:solidFill>
                  <a:schemeClr val="tx1">
                    <a:lumMod val="85000"/>
                    <a:lumOff val="15000"/>
                  </a:schemeClr>
                </a:solidFill>
              </a:defRPr>
            </a:lvl1pPr>
          </a:lstStyle>
          <a:p>
            <a:endParaRPr lang="zh-CN" altLang="en-US" dirty="0"/>
          </a:p>
        </p:txBody>
      </p:sp>
      <p:sp>
        <p:nvSpPr>
          <p:cNvPr id="18" name="灯片编号占位符 17"/>
          <p:cNvSpPr>
            <a:spLocks noGrp="1"/>
          </p:cNvSpPr>
          <p:nvPr>
            <p:ph type="sldNum" sz="quarter" idx="12"/>
            <p:custDataLst>
              <p:tags r:id="rId12"/>
            </p:custDataLst>
          </p:nvPr>
        </p:nvSpPr>
        <p:spPr/>
        <p:txBody>
          <a:bodyPr>
            <a:normAutofit/>
          </a:bodyPr>
          <a:lstStyle>
            <a:lvl1pPr>
              <a:defRPr>
                <a:solidFill>
                  <a:schemeClr val="tx1">
                    <a:lumMod val="85000"/>
                    <a:lumOff val="15000"/>
                  </a:schemeClr>
                </a:solidFill>
              </a:defRPr>
            </a:lvl1pPr>
          </a:lstStyle>
          <a:p>
            <a:fld id="{49AE70B2-8BF9-45C0-BB95-33D1B9D3A854}" type="slidenum">
              <a:rPr lang="zh-CN" altLang="en-US" smtClean="0"/>
            </a:fld>
            <a:endParaRPr lang="zh-CN" alt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grpSp>
        <p:nvGrpSpPr>
          <p:cNvPr id="9" name="组合 8"/>
          <p:cNvGrpSpPr/>
          <p:nvPr userDrawn="1">
            <p:custDataLst>
              <p:tags r:id="rId2"/>
            </p:custDataLst>
          </p:nvPr>
        </p:nvGrpSpPr>
        <p:grpSpPr>
          <a:xfrm>
            <a:off x="0" y="0"/>
            <a:ext cx="12192000" cy="481198"/>
            <a:chOff x="0" y="0"/>
            <a:chExt cx="12192000" cy="481198"/>
          </a:xfrm>
        </p:grpSpPr>
        <p:pic>
          <p:nvPicPr>
            <p:cNvPr id="8" name="图片 7"/>
            <p:cNvPicPr/>
            <p:nvPr userDrawn="1">
              <p:custDataLst>
                <p:tags r:id="rId3"/>
              </p:custDataLst>
            </p:nvPr>
          </p:nvPicPr>
          <p:blipFill>
            <a:blip r:embed="rId4" r:link="rId5" cstate="screen"/>
            <a:stretch>
              <a:fillRect/>
            </a:stretch>
          </p:blipFill>
          <p:spPr>
            <a:xfrm>
              <a:off x="0" y="0"/>
              <a:ext cx="720090" cy="481198"/>
            </a:xfrm>
            <a:prstGeom prst="rect">
              <a:avLst/>
            </a:prstGeom>
          </p:spPr>
        </p:pic>
        <p:pic>
          <p:nvPicPr>
            <p:cNvPr id="7" name="图片 6"/>
            <p:cNvPicPr/>
            <p:nvPr userDrawn="1">
              <p:custDataLst>
                <p:tags r:id="rId6"/>
              </p:custDataLst>
            </p:nvPr>
          </p:nvPicPr>
          <p:blipFill>
            <a:blip r:embed="rId7" r:link="rId8" cstate="screen"/>
            <a:stretch>
              <a:fillRect/>
            </a:stretch>
          </p:blipFill>
          <p:spPr>
            <a:xfrm>
              <a:off x="11471910" y="0"/>
              <a:ext cx="720090" cy="481198"/>
            </a:xfrm>
            <a:prstGeom prst="rect">
              <a:avLst/>
            </a:prstGeom>
          </p:spPr>
        </p:pic>
      </p:grpSp>
      <p:sp>
        <p:nvSpPr>
          <p:cNvPr id="2" name="标题 1"/>
          <p:cNvSpPr>
            <a:spLocks noGrp="1"/>
          </p:cNvSpPr>
          <p:nvPr>
            <p:ph type="title"/>
            <p:custDataLst>
              <p:tags r:id="rId9"/>
            </p:custDataLst>
          </p:nvPr>
        </p:nvSpPr>
        <p:spPr>
          <a:xfrm>
            <a:off x="669882" y="443234"/>
            <a:ext cx="10852237" cy="441964"/>
          </a:xfrm>
        </p:spPr>
        <p:txBody>
          <a:bodyPr vert="horz" lIns="90170" tIns="46990" rIns="90170" bIns="46990" rtlCol="0" anchor="ctr" anchorCtr="0">
            <a:noAutofit/>
          </a:bodyPr>
          <a:lstStyle>
            <a:lvl1pPr marL="0" marR="0" algn="l" defTabSz="914400" rtl="0" eaLnBrk="1" fontAlgn="auto" latinLnBrk="0" hangingPunct="1">
              <a:lnSpc>
                <a:spcPct val="100000"/>
              </a:lnSpc>
              <a:buNone/>
              <a:defRPr kumimoji="0" lang="zh-CN" altLang="en-US" sz="2400" b="0" i="0" u="none" strike="noStrike" kern="1200" cap="none" spc="200" normalizeH="0" baseline="0" noProof="1" dirty="0">
                <a:solidFill>
                  <a:schemeClr val="tx1"/>
                </a:solidFill>
                <a:uFillTx/>
                <a:latin typeface="Arial" panose="020B0604020202020204" pitchFamily="34" charset="0"/>
                <a:ea typeface="微软雅黑" panose="020B0503020204020204" charset="-122"/>
                <a:cs typeface="+mj-cs"/>
                <a:sym typeface="+mn-ea"/>
              </a:defRPr>
            </a:lvl1pPr>
          </a:lstStyle>
          <a:p>
            <a:pPr lvl="0"/>
            <a:r>
              <a:rPr dirty="0">
                <a:sym typeface="+mn-ea"/>
              </a:rPr>
              <a:t>单击此处编辑母版标题样式</a:t>
            </a:r>
            <a:endParaRPr dirty="0">
              <a:sym typeface="+mn-ea"/>
            </a:endParaRPr>
          </a:p>
        </p:txBody>
      </p:sp>
      <p:sp>
        <p:nvSpPr>
          <p:cNvPr id="3" name="内容占位符 2"/>
          <p:cNvSpPr>
            <a:spLocks noGrp="1"/>
          </p:cNvSpPr>
          <p:nvPr>
            <p:ph idx="1"/>
            <p:custDataLst>
              <p:tags r:id="rId10"/>
            </p:custDataLst>
          </p:nvPr>
        </p:nvSpPr>
        <p:spPr>
          <a:xfrm>
            <a:off x="669882" y="952508"/>
            <a:ext cx="10852237"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charset="-122"/>
                <a:cs typeface="+mn-cs"/>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4" name="日期占位符 3"/>
          <p:cNvSpPr>
            <a:spLocks noGrp="1"/>
          </p:cNvSpPr>
          <p:nvPr>
            <p:ph type="dt" sz="half" idx="10"/>
            <p:custDataLst>
              <p:tags r:id="rId11"/>
            </p:custDataLst>
          </p:nvPr>
        </p:nvSpPr>
        <p:spPr/>
        <p:txBody>
          <a:bodyPr/>
          <a:lstStyle>
            <a:lvl1pPr>
              <a:defRPr>
                <a:latin typeface="Arial" panose="020B0604020202020204" pitchFamily="34" charset="0"/>
                <a:ea typeface="微软雅黑" panose="020B0503020204020204" charset="-122"/>
              </a:defRPr>
            </a:lvl1p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12"/>
            </p:custDataLst>
          </p:nvPr>
        </p:nvSpPr>
        <p:spPr/>
        <p:txBody>
          <a:bodyPr/>
          <a:lstStyle>
            <a:lvl1pPr>
              <a:defRPr>
                <a:latin typeface="Arial" panose="020B0604020202020204" pitchFamily="34" charset="0"/>
                <a:ea typeface="微软雅黑" panose="020B0503020204020204" charset="-122"/>
              </a:defRPr>
            </a:lvl1pPr>
          </a:lstStyle>
          <a:p>
            <a:endParaRPr lang="zh-CN" altLang="en-US"/>
          </a:p>
        </p:txBody>
      </p:sp>
      <p:sp>
        <p:nvSpPr>
          <p:cNvPr id="6" name="灯片编号占位符 5"/>
          <p:cNvSpPr>
            <a:spLocks noGrp="1"/>
          </p:cNvSpPr>
          <p:nvPr>
            <p:ph type="sldNum" sz="quarter" idx="12"/>
            <p:custDataLst>
              <p:tags r:id="rId13"/>
            </p:custDataLst>
          </p:nvPr>
        </p:nvSpPr>
        <p:spPr/>
        <p:txBody>
          <a:bodyPr/>
          <a:lstStyle>
            <a:lvl1pPr>
              <a:defRPr>
                <a:latin typeface="Arial" panose="020B0604020202020204" pitchFamily="34" charset="0"/>
                <a:ea typeface="微软雅黑" panose="020B0503020204020204" charset="-122"/>
              </a:defRPr>
            </a:lvl1pPr>
          </a:lstStyle>
          <a:p>
            <a:fld id="{49AE70B2-8BF9-45C0-BB95-33D1B9D3A854}" type="slidenum">
              <a:rPr lang="zh-CN" altLang="en-US" smtClean="0"/>
            </a:fld>
            <a:endParaRPr lang="zh-CN" alt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节标题">
    <p:spTree>
      <p:nvGrpSpPr>
        <p:cNvPr id="1" name=""/>
        <p:cNvGrpSpPr/>
        <p:nvPr/>
      </p:nvGrpSpPr>
      <p:grpSpPr>
        <a:xfrm>
          <a:off x="0" y="0"/>
          <a:ext cx="0" cy="0"/>
          <a:chOff x="0" y="0"/>
          <a:chExt cx="0" cy="0"/>
        </a:xfrm>
      </p:grpSpPr>
      <p:pic>
        <p:nvPicPr>
          <p:cNvPr id="8" name="图片 7"/>
          <p:cNvPicPr/>
          <p:nvPr userDrawn="1">
            <p:custDataLst>
              <p:tags r:id="rId2"/>
            </p:custDataLst>
          </p:nvPr>
        </p:nvPicPr>
        <p:blipFill>
          <a:blip r:embed="rId3" r:link="rId4" cstate="screen"/>
          <a:stretch>
            <a:fillRect/>
          </a:stretch>
        </p:blipFill>
        <p:spPr>
          <a:xfrm>
            <a:off x="4064000" y="4842898"/>
            <a:ext cx="4064000" cy="2015102"/>
          </a:xfrm>
          <a:prstGeom prst="rect">
            <a:avLst/>
          </a:prstGeom>
        </p:spPr>
      </p:pic>
      <p:pic>
        <p:nvPicPr>
          <p:cNvPr id="7" name="图片 6"/>
          <p:cNvPicPr/>
          <p:nvPr userDrawn="1">
            <p:custDataLst>
              <p:tags r:id="rId5"/>
            </p:custDataLst>
          </p:nvPr>
        </p:nvPicPr>
        <p:blipFill>
          <a:blip r:embed="rId6" r:link="rId7" cstate="screen"/>
          <a:stretch>
            <a:fillRect/>
          </a:stretch>
        </p:blipFill>
        <p:spPr>
          <a:xfrm>
            <a:off x="4064000" y="0"/>
            <a:ext cx="4064000" cy="2015102"/>
          </a:xfrm>
          <a:prstGeom prst="rect">
            <a:avLst/>
          </a:prstGeom>
        </p:spPr>
      </p:pic>
      <p:sp>
        <p:nvSpPr>
          <p:cNvPr id="4" name="日期占位符 3"/>
          <p:cNvSpPr>
            <a:spLocks noGrp="1"/>
          </p:cNvSpPr>
          <p:nvPr>
            <p:ph type="dt" sz="half" idx="10"/>
            <p:custDataLst>
              <p:tags r:id="rId8"/>
            </p:custDataLst>
          </p:nvPr>
        </p:nvSpPr>
        <p:spPr/>
        <p:txBody>
          <a:bodyPr/>
          <a:lstStyle>
            <a:lvl1pPr>
              <a:defRPr>
                <a:latin typeface="Arial" panose="020B0604020202020204" pitchFamily="34" charset="0"/>
                <a:ea typeface="微软雅黑" panose="020B0503020204020204" charset="-122"/>
              </a:defRPr>
            </a:lvl1p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9"/>
            </p:custDataLst>
          </p:nvPr>
        </p:nvSpPr>
        <p:spPr/>
        <p:txBody>
          <a:bodyPr/>
          <a:lstStyle>
            <a:lvl1pPr>
              <a:defRPr>
                <a:latin typeface="Arial" panose="020B0604020202020204" pitchFamily="34" charset="0"/>
                <a:ea typeface="微软雅黑" panose="020B0503020204020204" charset="-122"/>
              </a:defRPr>
            </a:lvl1pPr>
          </a:lstStyle>
          <a:p>
            <a:endParaRPr lang="zh-CN" altLang="en-US"/>
          </a:p>
        </p:txBody>
      </p:sp>
      <p:sp>
        <p:nvSpPr>
          <p:cNvPr id="6" name="灯片编号占位符 5"/>
          <p:cNvSpPr>
            <a:spLocks noGrp="1"/>
          </p:cNvSpPr>
          <p:nvPr>
            <p:ph type="sldNum" sz="quarter" idx="12"/>
            <p:custDataLst>
              <p:tags r:id="rId10"/>
            </p:custDataLst>
          </p:nvPr>
        </p:nvSpPr>
        <p:spPr/>
        <p:txBody>
          <a:bodyPr/>
          <a:lstStyle>
            <a:lvl1pPr>
              <a:defRPr>
                <a:latin typeface="Arial" panose="020B0604020202020204" pitchFamily="34" charset="0"/>
                <a:ea typeface="微软雅黑" panose="020B0503020204020204" charset="-122"/>
              </a:defRPr>
            </a:lvl1pPr>
          </a:lstStyle>
          <a:p>
            <a:fld id="{49AE70B2-8BF9-45C0-BB95-33D1B9D3A854}" type="slidenum">
              <a:rPr lang="zh-CN" altLang="en-US" smtClean="0"/>
            </a:fld>
            <a:endParaRPr lang="zh-CN" altLang="en-US"/>
          </a:p>
        </p:txBody>
      </p:sp>
      <p:sp>
        <p:nvSpPr>
          <p:cNvPr id="3" name="标题 2"/>
          <p:cNvSpPr>
            <a:spLocks noGrp="1"/>
          </p:cNvSpPr>
          <p:nvPr>
            <p:ph type="title" hasCustomPrompt="1"/>
            <p:custDataLst>
              <p:tags r:id="rId11"/>
            </p:custDataLst>
          </p:nvPr>
        </p:nvSpPr>
        <p:spPr>
          <a:xfrm>
            <a:off x="4034971" y="2304143"/>
            <a:ext cx="6052457" cy="1082040"/>
          </a:xfrm>
        </p:spPr>
        <p:txBody>
          <a:bodyPr anchor="b" anchorCtr="0">
            <a:normAutofit/>
          </a:bodyPr>
          <a:lstStyle>
            <a:lvl1pPr>
              <a:defRPr sz="4800" u="none" strike="noStrike" kern="1200" cap="none" spc="200" normalizeH="0">
                <a:solidFill>
                  <a:schemeClr val="tx1"/>
                </a:solidFill>
                <a:uFillTx/>
                <a:ea typeface="汉仪旗黑-85S" panose="00020600040101010101" pitchFamily="18" charset="-122"/>
              </a:defRPr>
            </a:lvl1pPr>
          </a:lstStyle>
          <a:p>
            <a:r>
              <a:rPr lang="zh-CN" altLang="en-US" dirty="0"/>
              <a:t>单击此处编辑标题</a:t>
            </a:r>
            <a:endParaRPr lang="zh-CN" altLang="en-US" dirty="0"/>
          </a:p>
        </p:txBody>
      </p:sp>
      <p:sp>
        <p:nvSpPr>
          <p:cNvPr id="14" name="文本占位符 13"/>
          <p:cNvSpPr>
            <a:spLocks noGrp="1"/>
          </p:cNvSpPr>
          <p:nvPr>
            <p:ph type="body" sz="quarter" idx="13" hasCustomPrompt="1"/>
            <p:custDataLst>
              <p:tags r:id="rId12"/>
            </p:custDataLst>
          </p:nvPr>
        </p:nvSpPr>
        <p:spPr>
          <a:xfrm>
            <a:off x="4035425" y="3483204"/>
            <a:ext cx="6051700" cy="1081087"/>
          </a:xfrm>
        </p:spPr>
        <p:txBody>
          <a:bodyPr>
            <a:normAutofit/>
          </a:bodyPr>
          <a:lstStyle>
            <a:lvl1pPr marL="0" indent="0">
              <a:buNone/>
              <a:defRPr sz="2400"/>
            </a:lvl1pPr>
          </a:lstStyle>
          <a:p>
            <a:pPr lvl="0"/>
            <a:r>
              <a:rPr lang="zh-CN" altLang="en-US" dirty="0"/>
              <a:t>单击此处编辑文本</a:t>
            </a:r>
            <a:endParaRPr lang="zh-CN" alt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grpSp>
        <p:nvGrpSpPr>
          <p:cNvPr id="10" name="组合 9"/>
          <p:cNvGrpSpPr/>
          <p:nvPr userDrawn="1">
            <p:custDataLst>
              <p:tags r:id="rId2"/>
            </p:custDataLst>
          </p:nvPr>
        </p:nvGrpSpPr>
        <p:grpSpPr>
          <a:xfrm>
            <a:off x="0" y="0"/>
            <a:ext cx="12192000" cy="481198"/>
            <a:chOff x="0" y="0"/>
            <a:chExt cx="12192000" cy="481198"/>
          </a:xfrm>
        </p:grpSpPr>
        <p:pic>
          <p:nvPicPr>
            <p:cNvPr id="9" name="图片 8"/>
            <p:cNvPicPr/>
            <p:nvPr userDrawn="1">
              <p:custDataLst>
                <p:tags r:id="rId3"/>
              </p:custDataLst>
            </p:nvPr>
          </p:nvPicPr>
          <p:blipFill>
            <a:blip r:embed="rId4" r:link="rId5" cstate="screen"/>
            <a:stretch>
              <a:fillRect/>
            </a:stretch>
          </p:blipFill>
          <p:spPr>
            <a:xfrm>
              <a:off x="0" y="0"/>
              <a:ext cx="720090" cy="481198"/>
            </a:xfrm>
            <a:prstGeom prst="rect">
              <a:avLst/>
            </a:prstGeom>
          </p:spPr>
        </p:pic>
        <p:pic>
          <p:nvPicPr>
            <p:cNvPr id="8" name="图片 7"/>
            <p:cNvPicPr/>
            <p:nvPr userDrawn="1">
              <p:custDataLst>
                <p:tags r:id="rId6"/>
              </p:custDataLst>
            </p:nvPr>
          </p:nvPicPr>
          <p:blipFill>
            <a:blip r:embed="rId7" r:link="rId8" cstate="screen"/>
            <a:stretch>
              <a:fillRect/>
            </a:stretch>
          </p:blipFill>
          <p:spPr>
            <a:xfrm>
              <a:off x="11471910" y="0"/>
              <a:ext cx="720090" cy="481198"/>
            </a:xfrm>
            <a:prstGeom prst="rect">
              <a:avLst/>
            </a:prstGeom>
          </p:spPr>
        </p:pic>
      </p:grpSp>
      <p:sp>
        <p:nvSpPr>
          <p:cNvPr id="2" name="标题 1"/>
          <p:cNvSpPr>
            <a:spLocks noGrp="1"/>
          </p:cNvSpPr>
          <p:nvPr>
            <p:ph type="title"/>
            <p:custDataLst>
              <p:tags r:id="rId9"/>
            </p:custDataLst>
          </p:nvPr>
        </p:nvSpPr>
        <p:spPr>
          <a:xfrm>
            <a:off x="669882" y="443234"/>
            <a:ext cx="10852237" cy="441964"/>
          </a:xfrm>
        </p:spPr>
        <p:txBody>
          <a:bodyPr vert="horz" lIns="90170" tIns="46990" rIns="90170" bIns="46990" rtlCol="0" anchor="ctr" anchorCtr="0">
            <a:noAutofit/>
          </a:bodyPr>
          <a:lstStyle>
            <a:lvl1pPr marL="0" marR="0" lvl="0" algn="l" defTabSz="914400" rtl="0" eaLnBrk="1" fontAlgn="auto" latinLnBrk="0" hangingPunct="1">
              <a:lnSpc>
                <a:spcPct val="100000"/>
              </a:lnSpc>
              <a:buNone/>
              <a:defRPr kumimoji="0" lang="zh-CN" altLang="en-US" sz="2400" b="0" i="0" u="none" strike="noStrike" kern="1200" cap="none" spc="200" normalizeH="0" baseline="0" noProof="1" dirty="0">
                <a:solidFill>
                  <a:schemeClr val="tx1"/>
                </a:solidFill>
                <a:uFillTx/>
                <a:latin typeface="Arial" panose="020B0604020202020204" pitchFamily="34" charset="0"/>
                <a:ea typeface="微软雅黑" panose="020B0503020204020204"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10"/>
            </p:custDataLst>
          </p:nvPr>
        </p:nvSpPr>
        <p:spPr>
          <a:xfrm>
            <a:off x="669930"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11"/>
            </p:custDataLst>
          </p:nvPr>
        </p:nvSpPr>
        <p:spPr>
          <a:xfrm>
            <a:off x="6238877" y="952508"/>
            <a:ext cx="5283242" cy="5388907"/>
          </a:xfrm>
        </p:spPr>
        <p:txBody>
          <a:bodyPr lIns="90170" tIns="46990" rIns="90170" bIns="46990">
            <a:normAutofit/>
          </a:bodyPr>
          <a:lstStyle>
            <a:lvl1pPr eaLnBrk="1" fontAlgn="auto" latinLnBrk="0" hangingPunct="1">
              <a:defRPr sz="1600">
                <a:solidFill>
                  <a:schemeClr val="tx1"/>
                </a:solidFill>
                <a:latin typeface="Arial" panose="020B0604020202020204" pitchFamily="34" charset="0"/>
                <a:ea typeface="微软雅黑" panose="020B0503020204020204" charset="-122"/>
              </a:defRPr>
            </a:lvl1pPr>
            <a:lvl2pPr eaLnBrk="1" fontAlgn="auto" latinLnBrk="0" hangingPunct="1">
              <a:defRPr sz="1600">
                <a:solidFill>
                  <a:schemeClr val="tx1"/>
                </a:solidFill>
                <a:latin typeface="Arial" panose="020B0604020202020204" pitchFamily="34" charset="0"/>
                <a:ea typeface="微软雅黑" panose="020B0503020204020204" charset="-122"/>
              </a:defRPr>
            </a:lvl2pPr>
            <a:lvl3pPr eaLnBrk="1" fontAlgn="auto" latinLnBrk="0" hangingPunct="1">
              <a:defRPr sz="1600">
                <a:solidFill>
                  <a:schemeClr val="tx1"/>
                </a:solidFill>
                <a:latin typeface="Arial" panose="020B0604020202020204" pitchFamily="34" charset="0"/>
                <a:ea typeface="微软雅黑" panose="020B0503020204020204" charset="-122"/>
              </a:defRPr>
            </a:lvl3pPr>
            <a:lvl4pPr eaLnBrk="1" fontAlgn="auto" latinLnBrk="0" hangingPunct="1">
              <a:defRPr sz="1600">
                <a:solidFill>
                  <a:schemeClr val="tx1"/>
                </a:solidFill>
                <a:latin typeface="Arial" panose="020B0604020202020204" pitchFamily="34" charset="0"/>
                <a:ea typeface="微软雅黑" panose="020B0503020204020204" charset="-122"/>
              </a:defRPr>
            </a:lvl4pPr>
            <a:lvl5pPr eaLnBrk="1" fontAlgn="auto" latinLnBrk="0" hangingPunct="1">
              <a:defRPr sz="1600">
                <a:solidFill>
                  <a:schemeClr val="tx1"/>
                </a:solidFill>
                <a:latin typeface="Arial" panose="020B0604020202020204" pitchFamily="34" charset="0"/>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5" name="日期占位符 4"/>
          <p:cNvSpPr>
            <a:spLocks noGrp="1"/>
          </p:cNvSpPr>
          <p:nvPr>
            <p:ph type="dt" sz="half" idx="10"/>
            <p:custDataLst>
              <p:tags r:id="rId12"/>
            </p:custDataLst>
          </p:nvPr>
        </p:nvSpPr>
        <p:spPr/>
        <p:txBody>
          <a:bodyPr/>
          <a:lstStyle>
            <a:lvl1pPr>
              <a:defRPr>
                <a:latin typeface="Arial" panose="020B0604020202020204" pitchFamily="34" charset="0"/>
                <a:ea typeface="微软雅黑" panose="020B0503020204020204" charset="-122"/>
              </a:defRPr>
            </a:lvl1pPr>
          </a:lstStyle>
          <a:p>
            <a:fld id="{760FBDFE-C587-4B4C-A407-44438C67B59E}" type="datetimeFigureOut">
              <a:rPr lang="zh-CN" altLang="en-US" smtClean="0"/>
            </a:fld>
            <a:endParaRPr lang="zh-CN" altLang="en-US"/>
          </a:p>
        </p:txBody>
      </p:sp>
      <p:sp>
        <p:nvSpPr>
          <p:cNvPr id="6" name="页脚占位符 5"/>
          <p:cNvSpPr>
            <a:spLocks noGrp="1"/>
          </p:cNvSpPr>
          <p:nvPr>
            <p:ph type="ftr" sz="quarter" idx="11"/>
            <p:custDataLst>
              <p:tags r:id="rId13"/>
            </p:custDataLst>
          </p:nvPr>
        </p:nvSpPr>
        <p:spPr/>
        <p:txBody>
          <a:bodyPr/>
          <a:lstStyle>
            <a:lvl1pPr>
              <a:defRPr>
                <a:latin typeface="Arial" panose="020B0604020202020204" pitchFamily="34" charset="0"/>
                <a:ea typeface="微软雅黑" panose="020B0503020204020204" charset="-122"/>
              </a:defRPr>
            </a:lvl1pPr>
          </a:lstStyle>
          <a:p>
            <a:endParaRPr lang="zh-CN" altLang="en-US"/>
          </a:p>
        </p:txBody>
      </p:sp>
      <p:sp>
        <p:nvSpPr>
          <p:cNvPr id="7" name="灯片编号占位符 6"/>
          <p:cNvSpPr>
            <a:spLocks noGrp="1"/>
          </p:cNvSpPr>
          <p:nvPr>
            <p:ph type="sldNum" sz="quarter" idx="12"/>
            <p:custDataLst>
              <p:tags r:id="rId14"/>
            </p:custDataLst>
          </p:nvPr>
        </p:nvSpPr>
        <p:spPr/>
        <p:txBody>
          <a:bodyPr/>
          <a:lstStyle>
            <a:lvl1pPr>
              <a:defRPr>
                <a:latin typeface="Arial" panose="020B0604020202020204" pitchFamily="34" charset="0"/>
                <a:ea typeface="微软雅黑" panose="020B0503020204020204" charset="-122"/>
              </a:defRPr>
            </a:lvl1pPr>
          </a:lstStyle>
          <a:p>
            <a:fld id="{49AE70B2-8BF9-45C0-BB95-33D1B9D3A854}" type="slidenum">
              <a:rPr lang="zh-CN" altLang="en-US" smtClean="0"/>
            </a:fld>
            <a:endParaRPr lang="zh-CN" alt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grpSp>
        <p:nvGrpSpPr>
          <p:cNvPr id="12" name="组合 11"/>
          <p:cNvGrpSpPr/>
          <p:nvPr userDrawn="1">
            <p:custDataLst>
              <p:tags r:id="rId2"/>
            </p:custDataLst>
          </p:nvPr>
        </p:nvGrpSpPr>
        <p:grpSpPr>
          <a:xfrm>
            <a:off x="0" y="0"/>
            <a:ext cx="12192000" cy="481198"/>
            <a:chOff x="0" y="0"/>
            <a:chExt cx="12192000" cy="481198"/>
          </a:xfrm>
        </p:grpSpPr>
        <p:pic>
          <p:nvPicPr>
            <p:cNvPr id="11" name="图片 10"/>
            <p:cNvPicPr/>
            <p:nvPr userDrawn="1">
              <p:custDataLst>
                <p:tags r:id="rId3"/>
              </p:custDataLst>
            </p:nvPr>
          </p:nvPicPr>
          <p:blipFill>
            <a:blip r:embed="rId4" r:link="rId5" cstate="screen"/>
            <a:stretch>
              <a:fillRect/>
            </a:stretch>
          </p:blipFill>
          <p:spPr>
            <a:xfrm>
              <a:off x="0" y="0"/>
              <a:ext cx="720090" cy="481198"/>
            </a:xfrm>
            <a:prstGeom prst="rect">
              <a:avLst/>
            </a:prstGeom>
          </p:spPr>
        </p:pic>
        <p:pic>
          <p:nvPicPr>
            <p:cNvPr id="10" name="图片 9"/>
            <p:cNvPicPr/>
            <p:nvPr userDrawn="1">
              <p:custDataLst>
                <p:tags r:id="rId6"/>
              </p:custDataLst>
            </p:nvPr>
          </p:nvPicPr>
          <p:blipFill>
            <a:blip r:embed="rId7" r:link="rId8" cstate="screen"/>
            <a:stretch>
              <a:fillRect/>
            </a:stretch>
          </p:blipFill>
          <p:spPr>
            <a:xfrm>
              <a:off x="11471910" y="0"/>
              <a:ext cx="720090" cy="481198"/>
            </a:xfrm>
            <a:prstGeom prst="rect">
              <a:avLst/>
            </a:prstGeom>
          </p:spPr>
        </p:pic>
      </p:grpSp>
      <p:sp>
        <p:nvSpPr>
          <p:cNvPr id="2" name="标题 1"/>
          <p:cNvSpPr>
            <a:spLocks noGrp="1"/>
          </p:cNvSpPr>
          <p:nvPr>
            <p:ph type="title"/>
            <p:custDataLst>
              <p:tags r:id="rId9"/>
            </p:custDataLst>
          </p:nvPr>
        </p:nvSpPr>
        <p:spPr>
          <a:xfrm>
            <a:off x="669882" y="443234"/>
            <a:ext cx="10852237" cy="441964"/>
          </a:xfrm>
        </p:spPr>
        <p:txBody>
          <a:bodyPr vert="horz" lIns="90170" tIns="46990" rIns="90170" bIns="46990" rtlCol="0" anchor="ctr" anchorCtr="0">
            <a:noAutofit/>
          </a:bodyPr>
          <a:lstStyle>
            <a:lvl1pPr marL="0" marR="0" lvl="0" algn="l" defTabSz="914400" rtl="0" eaLnBrk="1" fontAlgn="auto" latinLnBrk="0" hangingPunct="1">
              <a:lnSpc>
                <a:spcPct val="100000"/>
              </a:lnSpc>
              <a:buNone/>
              <a:defRPr kumimoji="0" lang="zh-CN" altLang="en-US" sz="2400" b="0" i="0" u="none" strike="noStrike" kern="1200" cap="none" spc="200" normalizeH="0" baseline="0" noProof="1" dirty="0">
                <a:solidFill>
                  <a:schemeClr val="tx1"/>
                </a:solidFill>
                <a:uFillTx/>
                <a:latin typeface="Arial" panose="020B0604020202020204" pitchFamily="34" charset="0"/>
                <a:ea typeface="微软雅黑" panose="020B0503020204020204" charset="-122"/>
                <a:cs typeface="+mj-cs"/>
                <a:sym typeface="+mn-ea"/>
              </a:defRPr>
            </a:lvl1pPr>
          </a:lstStyle>
          <a:p>
            <a:pPr lvl="0"/>
            <a:r>
              <a:rPr dirty="0">
                <a:sym typeface="+mn-ea"/>
              </a:rPr>
              <a:t>单击此处编辑母版标题样式</a:t>
            </a:r>
            <a:endParaRPr dirty="0">
              <a:sym typeface="+mn-ea"/>
            </a:endParaRPr>
          </a:p>
        </p:txBody>
      </p:sp>
      <p:sp>
        <p:nvSpPr>
          <p:cNvPr id="3" name="文本占位符 2"/>
          <p:cNvSpPr>
            <a:spLocks noGrp="1"/>
          </p:cNvSpPr>
          <p:nvPr>
            <p:ph type="body" idx="1" hasCustomPrompt="1"/>
            <p:custDataLst>
              <p:tags r:id="rId10"/>
            </p:custDataLst>
          </p:nvPr>
        </p:nvSpPr>
        <p:spPr>
          <a:xfrm>
            <a:off x="669930" y="952508"/>
            <a:ext cx="5283242" cy="381003"/>
          </a:xfrm>
        </p:spPr>
        <p:txBody>
          <a:bodyPr lIns="90170" tIns="46990" rIns="90170" bIns="46990" anchor="ctr" anchorCtr="0">
            <a:noAutofit/>
          </a:bodyPr>
          <a:lstStyle>
            <a:lvl1pPr marL="0" indent="0" eaLnBrk="1" fontAlgn="auto" latinLnBrk="0" hangingPunct="1">
              <a:lnSpc>
                <a:spcPct val="100000"/>
              </a:lnSpc>
              <a:spcAft>
                <a:spcPts val="0"/>
              </a:spcAft>
              <a:buNone/>
              <a:defRPr sz="2000" b="0" u="none" strike="noStrike" kern="1200" cap="none" spc="200" normalizeH="0" baseline="0">
                <a:solidFill>
                  <a:schemeClr val="tx1"/>
                </a:solidFill>
                <a:uFillTx/>
                <a:latin typeface="Arial" panose="020B0604020202020204" pitchFamily="34" charset="0"/>
                <a:ea typeface="微软雅黑" panose="020B050302020402020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单击此处编辑文本</a:t>
            </a:r>
            <a:endParaRPr lang="zh-CN" altLang="en-US" dirty="0"/>
          </a:p>
        </p:txBody>
      </p:sp>
      <p:sp>
        <p:nvSpPr>
          <p:cNvPr id="4" name="内容占位符 3"/>
          <p:cNvSpPr>
            <a:spLocks noGrp="1"/>
          </p:cNvSpPr>
          <p:nvPr>
            <p:ph sz="half" idx="2"/>
            <p:custDataLst>
              <p:tags r:id="rId11"/>
            </p:custDataLst>
          </p:nvPr>
        </p:nvSpPr>
        <p:spPr>
          <a:xfrm>
            <a:off x="669925" y="1406525"/>
            <a:ext cx="5283200"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charset="-122"/>
                <a:cs typeface="+mn-cs"/>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5" name="文本占位符 4"/>
          <p:cNvSpPr>
            <a:spLocks noGrp="1"/>
          </p:cNvSpPr>
          <p:nvPr>
            <p:ph type="body" sz="quarter" idx="3" hasCustomPrompt="1"/>
            <p:custDataLst>
              <p:tags r:id="rId12"/>
            </p:custDataLst>
          </p:nvPr>
        </p:nvSpPr>
        <p:spPr>
          <a:xfrm>
            <a:off x="6235750" y="952508"/>
            <a:ext cx="5283242" cy="381003"/>
          </a:xfrm>
        </p:spPr>
        <p:txBody>
          <a:bodyPr vert="horz" lIns="90170" tIns="46990" rIns="90170" bIns="46990" rtlCol="0" anchor="ctr" anchorCtr="0">
            <a:noAutofit/>
          </a:bodyPr>
          <a:lstStyle>
            <a:lvl1pPr marL="0" marR="0" lvl="0" indent="0" algn="l" defTabSz="914400" rtl="0" eaLnBrk="1" fontAlgn="auto" latinLnBrk="0" hangingPunct="1">
              <a:lnSpc>
                <a:spcPct val="100000"/>
              </a:lnSpc>
              <a:spcBef>
                <a:spcPts val="0"/>
              </a:spcBef>
              <a:spcAft>
                <a:spcPts val="0"/>
              </a:spcAft>
              <a:buFont typeface="Arial" panose="020B0604020202020204" pitchFamily="34" charset="0"/>
              <a:buNone/>
              <a:defRPr kumimoji="0" lang="zh-CN" altLang="en-US" sz="2000" b="0" i="0" u="none" strike="noStrike" kern="1200" cap="none" spc="200" normalizeH="0" baseline="0" noProof="1" dirty="0">
                <a:solidFill>
                  <a:schemeClr val="tx1"/>
                </a:solidFill>
                <a:uFillTx/>
                <a:latin typeface="Arial" panose="020B0604020202020204" pitchFamily="34" charset="0"/>
                <a:ea typeface="微软雅黑" panose="020B0503020204020204"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13"/>
            </p:custDataLst>
          </p:nvPr>
        </p:nvSpPr>
        <p:spPr>
          <a:xfrm>
            <a:off x="6235750" y="1406525"/>
            <a:ext cx="5283242"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charset="-122"/>
                <a:cs typeface="+mn-cs"/>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7" name="日期占位符 6"/>
          <p:cNvSpPr>
            <a:spLocks noGrp="1"/>
          </p:cNvSpPr>
          <p:nvPr>
            <p:ph type="dt" sz="half" idx="10"/>
            <p:custDataLst>
              <p:tags r:id="rId14"/>
            </p:custDataLst>
          </p:nvPr>
        </p:nvSpPr>
        <p:spPr/>
        <p:txBody>
          <a:bodyPr/>
          <a:lstStyle>
            <a:lvl1pPr>
              <a:defRPr>
                <a:latin typeface="Arial" panose="020B0604020202020204" pitchFamily="34" charset="0"/>
                <a:ea typeface="微软雅黑" panose="020B0503020204020204" charset="-122"/>
              </a:defRPr>
            </a:lvl1pPr>
          </a:lstStyle>
          <a:p>
            <a:fld id="{760FBDFE-C587-4B4C-A407-44438C67B59E}" type="datetimeFigureOut">
              <a:rPr lang="zh-CN" altLang="en-US" smtClean="0"/>
            </a:fld>
            <a:endParaRPr lang="zh-CN" altLang="en-US"/>
          </a:p>
        </p:txBody>
      </p:sp>
      <p:sp>
        <p:nvSpPr>
          <p:cNvPr id="8" name="页脚占位符 7"/>
          <p:cNvSpPr>
            <a:spLocks noGrp="1"/>
          </p:cNvSpPr>
          <p:nvPr>
            <p:ph type="ftr" sz="quarter" idx="11"/>
            <p:custDataLst>
              <p:tags r:id="rId15"/>
            </p:custDataLst>
          </p:nvPr>
        </p:nvSpPr>
        <p:spPr/>
        <p:txBody>
          <a:bodyPr/>
          <a:lstStyle>
            <a:lvl1pPr>
              <a:defRPr>
                <a:latin typeface="Arial" panose="020B0604020202020204" pitchFamily="34" charset="0"/>
                <a:ea typeface="微软雅黑" panose="020B0503020204020204" charset="-122"/>
              </a:defRPr>
            </a:lvl1pPr>
          </a:lstStyle>
          <a:p>
            <a:endParaRPr lang="zh-CN" altLang="en-US"/>
          </a:p>
        </p:txBody>
      </p:sp>
      <p:sp>
        <p:nvSpPr>
          <p:cNvPr id="9" name="灯片编号占位符 8"/>
          <p:cNvSpPr>
            <a:spLocks noGrp="1"/>
          </p:cNvSpPr>
          <p:nvPr>
            <p:ph type="sldNum" sz="quarter" idx="12"/>
            <p:custDataLst>
              <p:tags r:id="rId16"/>
            </p:custDataLst>
          </p:nvPr>
        </p:nvSpPr>
        <p:spPr/>
        <p:txBody>
          <a:bodyPr/>
          <a:lstStyle>
            <a:lvl1pPr>
              <a:defRPr>
                <a:latin typeface="Arial" panose="020B0604020202020204" pitchFamily="34" charset="0"/>
                <a:ea typeface="微软雅黑" panose="020B0503020204020204" charset="-122"/>
              </a:defRPr>
            </a:lvl1pPr>
          </a:lstStyle>
          <a:p>
            <a:fld id="{49AE70B2-8BF9-45C0-BB95-33D1B9D3A854}" type="slidenum">
              <a:rPr lang="zh-CN" altLang="en-US" smtClean="0"/>
            </a:fld>
            <a:endParaRPr lang="zh-CN" alt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pic>
        <p:nvPicPr>
          <p:cNvPr id="8" name="图片 7"/>
          <p:cNvPicPr/>
          <p:nvPr userDrawn="1">
            <p:custDataLst>
              <p:tags r:id="rId2"/>
            </p:custDataLst>
          </p:nvPr>
        </p:nvPicPr>
        <p:blipFill>
          <a:blip r:embed="rId3" r:link="rId4" cstate="screen"/>
          <a:stretch>
            <a:fillRect/>
          </a:stretch>
        </p:blipFill>
        <p:spPr>
          <a:xfrm>
            <a:off x="7498080" y="1252690"/>
            <a:ext cx="4389120" cy="4352620"/>
          </a:xfrm>
          <a:prstGeom prst="rect">
            <a:avLst/>
          </a:prstGeom>
        </p:spPr>
      </p:pic>
      <p:sp>
        <p:nvSpPr>
          <p:cNvPr id="7" name="任意多边形 6"/>
          <p:cNvSpPr/>
          <p:nvPr userDrawn="1">
            <p:custDataLst>
              <p:tags r:id="rId5"/>
            </p:custDataLst>
          </p:nvPr>
        </p:nvSpPr>
        <p:spPr>
          <a:xfrm flipH="1">
            <a:off x="0" y="0"/>
            <a:ext cx="7313295" cy="6858000"/>
          </a:xfrm>
          <a:custGeom>
            <a:avLst/>
            <a:gdLst>
              <a:gd name="connsiteX0" fmla="*/ 1714500 w 7314000"/>
              <a:gd name="connsiteY0" fmla="*/ 0 h 6858000"/>
              <a:gd name="connsiteX1" fmla="*/ 7314000 w 7314000"/>
              <a:gd name="connsiteY1" fmla="*/ 0 h 6858000"/>
              <a:gd name="connsiteX2" fmla="*/ 7314000 w 7314000"/>
              <a:gd name="connsiteY2" fmla="*/ 6858000 h 6858000"/>
              <a:gd name="connsiteX3" fmla="*/ 0 w 7314000"/>
              <a:gd name="connsiteY3" fmla="*/ 6858000 h 6858000"/>
              <a:gd name="connsiteX4" fmla="*/ 1714500 w 7314000"/>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14000" h="6858000">
                <a:moveTo>
                  <a:pt x="1714500" y="0"/>
                </a:moveTo>
                <a:lnTo>
                  <a:pt x="7314000" y="0"/>
                </a:lnTo>
                <a:lnTo>
                  <a:pt x="7314000" y="6858000"/>
                </a:lnTo>
                <a:lnTo>
                  <a:pt x="0" y="6858000"/>
                </a:lnTo>
                <a:lnTo>
                  <a:pt x="1714500" y="0"/>
                </a:lnTo>
                <a:close/>
              </a:path>
            </a:pathLst>
          </a:custGeom>
          <a:solidFill>
            <a:schemeClr val="tx2"/>
          </a:solidFill>
          <a:ln w="12700" cap="flat" cmpd="sng" algn="ctr">
            <a:solidFill>
              <a:schemeClr val="accent1">
                <a:shade val="50000"/>
                <a:alpha val="0"/>
              </a:schemeClr>
            </a:solidFill>
            <a:prstDash val="solid"/>
            <a:miter lim="800000"/>
            <a:headEnd type="none" w="med" len="med"/>
            <a:tailEnd type="none" w="med" len="med"/>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p>
        </p:txBody>
      </p:sp>
      <p:pic>
        <p:nvPicPr>
          <p:cNvPr id="6" name="图片 5"/>
          <p:cNvPicPr/>
          <p:nvPr userDrawn="1">
            <p:custDataLst>
              <p:tags r:id="rId6"/>
            </p:custDataLst>
          </p:nvPr>
        </p:nvPicPr>
        <p:blipFill>
          <a:blip r:embed="rId7" r:link="rId8" cstate="screen"/>
          <a:stretch>
            <a:fillRect/>
          </a:stretch>
        </p:blipFill>
        <p:spPr>
          <a:xfrm>
            <a:off x="0" y="6376802"/>
            <a:ext cx="720090" cy="481198"/>
          </a:xfrm>
          <a:prstGeom prst="rect">
            <a:avLst/>
          </a:prstGeom>
        </p:spPr>
      </p:pic>
      <p:sp>
        <p:nvSpPr>
          <p:cNvPr id="2" name="标题 1"/>
          <p:cNvSpPr>
            <a:spLocks noGrp="1"/>
          </p:cNvSpPr>
          <p:nvPr>
            <p:ph type="title"/>
            <p:custDataLst>
              <p:tags r:id="rId9"/>
            </p:custDataLst>
          </p:nvPr>
        </p:nvSpPr>
        <p:spPr/>
        <p:txBody>
          <a:bodyPr vert="horz" lIns="90170" tIns="46990" rIns="90170" bIns="46990" rtlCol="0" anchor="ctr" anchorCtr="0">
            <a:noAutofit/>
          </a:bodyPr>
          <a:lstStyle>
            <a:lvl1pPr marL="0" marR="0" lvl="0" algn="l" defTabSz="914400" rtl="0" eaLnBrk="1" fontAlgn="auto" latinLnBrk="0" hangingPunct="1">
              <a:lnSpc>
                <a:spcPct val="100000"/>
              </a:lnSpc>
              <a:buNone/>
              <a:defRPr kumimoji="0" lang="zh-CN" altLang="en-US" sz="2400" b="0" i="0" u="none" strike="noStrike" kern="1200" cap="none" spc="200" normalizeH="0" baseline="0" noProof="1" dirty="0">
                <a:solidFill>
                  <a:schemeClr val="tx1"/>
                </a:solidFill>
                <a:uFillTx/>
                <a:latin typeface="Arial" panose="020B0604020202020204" pitchFamily="34" charset="0"/>
                <a:ea typeface="微软雅黑" panose="020B0503020204020204" charset="-122"/>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10"/>
            </p:custDataLst>
          </p:nvPr>
        </p:nvSpPr>
        <p:spPr/>
        <p:txBody>
          <a:bodyPr/>
          <a:lstStyle>
            <a:lvl1pPr>
              <a:defRPr>
                <a:latin typeface="Arial" panose="020B0604020202020204" pitchFamily="34" charset="0"/>
                <a:ea typeface="微软雅黑" panose="020B0503020204020204"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11"/>
            </p:custDataLst>
          </p:nvPr>
        </p:nvSpPr>
        <p:spPr/>
        <p:txBody>
          <a:bodyPr/>
          <a:lstStyle>
            <a:lvl1pPr>
              <a:defRPr>
                <a:latin typeface="Arial" panose="020B0604020202020204" pitchFamily="34" charset="0"/>
                <a:ea typeface="微软雅黑" panose="020B0503020204020204" charset="-122"/>
              </a:defRPr>
            </a:lvl1pPr>
          </a:lstStyle>
          <a:p>
            <a:endParaRPr lang="zh-CN" altLang="en-US"/>
          </a:p>
        </p:txBody>
      </p:sp>
      <p:sp>
        <p:nvSpPr>
          <p:cNvPr id="5" name="灯片编号占位符 4"/>
          <p:cNvSpPr>
            <a:spLocks noGrp="1"/>
          </p:cNvSpPr>
          <p:nvPr>
            <p:ph type="sldNum" sz="quarter" idx="12"/>
            <p:custDataLst>
              <p:tags r:id="rId12"/>
            </p:custDataLst>
          </p:nvPr>
        </p:nvSpPr>
        <p:spPr/>
        <p:txBody>
          <a:bodyPr/>
          <a:lstStyle>
            <a:lvl1pPr>
              <a:defRPr>
                <a:latin typeface="Arial" panose="020B0604020202020204" pitchFamily="34" charset="0"/>
                <a:ea typeface="微软雅黑" panose="020B0503020204020204" charset="-122"/>
              </a:defRPr>
            </a:lvl1pPr>
          </a:lstStyle>
          <a:p>
            <a:fld id="{49AE70B2-8BF9-45C0-BB95-33D1B9D3A854}" type="slidenum">
              <a:rPr lang="zh-CN" altLang="en-US" smtClean="0"/>
            </a:fld>
            <a:endParaRPr lang="zh-CN" alt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custDataLst>
              <p:tags r:id="rId2"/>
            </p:custDataLst>
          </p:nvPr>
        </p:nvSpPr>
        <p:spPr/>
        <p:txBody>
          <a:bodyPr/>
          <a:lstStyle>
            <a:lvl1pPr>
              <a:defRPr>
                <a:latin typeface="Arial" panose="020B0604020202020204" pitchFamily="34" charset="0"/>
                <a:ea typeface="微软雅黑" panose="020B0503020204020204" charset="-122"/>
              </a:defRPr>
            </a:lvl1pPr>
          </a:lstStyle>
          <a:p>
            <a:fld id="{760FBDFE-C587-4B4C-A407-44438C67B59E}" type="datetimeFigureOut">
              <a:rPr lang="zh-CN" altLang="en-US" smtClean="0"/>
            </a:fld>
            <a:endParaRPr lang="zh-CN" altLang="en-US"/>
          </a:p>
        </p:txBody>
      </p:sp>
      <p:sp>
        <p:nvSpPr>
          <p:cNvPr id="3" name="页脚占位符 2"/>
          <p:cNvSpPr>
            <a:spLocks noGrp="1"/>
          </p:cNvSpPr>
          <p:nvPr>
            <p:ph type="ftr" sz="quarter" idx="11"/>
            <p:custDataLst>
              <p:tags r:id="rId3"/>
            </p:custDataLst>
          </p:nvPr>
        </p:nvSpPr>
        <p:spPr/>
        <p:txBody>
          <a:bodyPr/>
          <a:lstStyle>
            <a:lvl1pPr>
              <a:defRPr>
                <a:latin typeface="Arial" panose="020B0604020202020204" pitchFamily="34" charset="0"/>
                <a:ea typeface="微软雅黑" panose="020B0503020204020204" charset="-122"/>
              </a:defRPr>
            </a:lvl1pPr>
          </a:lstStyle>
          <a:p>
            <a:endParaRPr lang="zh-CN" altLang="en-US"/>
          </a:p>
        </p:txBody>
      </p:sp>
      <p:sp>
        <p:nvSpPr>
          <p:cNvPr id="4" name="灯片编号占位符 3"/>
          <p:cNvSpPr>
            <a:spLocks noGrp="1"/>
          </p:cNvSpPr>
          <p:nvPr>
            <p:ph type="sldNum" sz="quarter" idx="12"/>
            <p:custDataLst>
              <p:tags r:id="rId4"/>
            </p:custDataLst>
          </p:nvPr>
        </p:nvSpPr>
        <p:spPr/>
        <p:txBody>
          <a:bodyPr/>
          <a:lstStyle>
            <a:lvl1pPr>
              <a:defRPr>
                <a:latin typeface="Arial" panose="020B0604020202020204" pitchFamily="34" charset="0"/>
                <a:ea typeface="微软雅黑" panose="020B0503020204020204" charset="-122"/>
              </a:defRPr>
            </a:lvl1pPr>
          </a:lstStyle>
          <a:p>
            <a:fld id="{49AE70B2-8BF9-45C0-BB95-33D1B9D3A854}" type="slidenum">
              <a:rPr lang="zh-CN" altLang="en-US" smtClean="0"/>
            </a:fld>
            <a:endParaRPr lang="zh-CN" alt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图片与标题">
    <p:spTree>
      <p:nvGrpSpPr>
        <p:cNvPr id="1" name=""/>
        <p:cNvGrpSpPr/>
        <p:nvPr/>
      </p:nvGrpSpPr>
      <p:grpSpPr>
        <a:xfrm>
          <a:off x="0" y="0"/>
          <a:ext cx="0" cy="0"/>
          <a:chOff x="0" y="0"/>
          <a:chExt cx="0" cy="0"/>
        </a:xfrm>
      </p:grpSpPr>
      <p:grpSp>
        <p:nvGrpSpPr>
          <p:cNvPr id="10" name="组合 9"/>
          <p:cNvGrpSpPr/>
          <p:nvPr userDrawn="1">
            <p:custDataLst>
              <p:tags r:id="rId2"/>
            </p:custDataLst>
          </p:nvPr>
        </p:nvGrpSpPr>
        <p:grpSpPr>
          <a:xfrm>
            <a:off x="0" y="0"/>
            <a:ext cx="12192000" cy="481198"/>
            <a:chOff x="0" y="0"/>
            <a:chExt cx="12192000" cy="481198"/>
          </a:xfrm>
        </p:grpSpPr>
        <p:pic>
          <p:nvPicPr>
            <p:cNvPr id="9" name="图片 8"/>
            <p:cNvPicPr/>
            <p:nvPr userDrawn="1">
              <p:custDataLst>
                <p:tags r:id="rId3"/>
              </p:custDataLst>
            </p:nvPr>
          </p:nvPicPr>
          <p:blipFill>
            <a:blip r:embed="rId4" r:link="rId5" cstate="screen"/>
            <a:stretch>
              <a:fillRect/>
            </a:stretch>
          </p:blipFill>
          <p:spPr>
            <a:xfrm>
              <a:off x="0" y="0"/>
              <a:ext cx="720090" cy="481198"/>
            </a:xfrm>
            <a:prstGeom prst="rect">
              <a:avLst/>
            </a:prstGeom>
          </p:spPr>
        </p:pic>
        <p:pic>
          <p:nvPicPr>
            <p:cNvPr id="8" name="图片 7"/>
            <p:cNvPicPr/>
            <p:nvPr userDrawn="1">
              <p:custDataLst>
                <p:tags r:id="rId6"/>
              </p:custDataLst>
            </p:nvPr>
          </p:nvPicPr>
          <p:blipFill>
            <a:blip r:embed="rId7" r:link="rId8" cstate="screen"/>
            <a:stretch>
              <a:fillRect/>
            </a:stretch>
          </p:blipFill>
          <p:spPr>
            <a:xfrm>
              <a:off x="11471910" y="0"/>
              <a:ext cx="720090" cy="481198"/>
            </a:xfrm>
            <a:prstGeom prst="rect">
              <a:avLst/>
            </a:prstGeom>
          </p:spPr>
        </p:pic>
      </p:grpSp>
      <p:sp>
        <p:nvSpPr>
          <p:cNvPr id="2" name="标题 1"/>
          <p:cNvSpPr>
            <a:spLocks noGrp="1"/>
          </p:cNvSpPr>
          <p:nvPr>
            <p:ph type="title"/>
            <p:custDataLst>
              <p:tags r:id="rId9"/>
            </p:custDataLst>
          </p:nvPr>
        </p:nvSpPr>
        <p:spPr>
          <a:xfrm>
            <a:off x="669930" y="443234"/>
            <a:ext cx="10852237" cy="441964"/>
          </a:xfrm>
        </p:spPr>
        <p:txBody>
          <a:bodyPr vert="horz" lIns="90170" tIns="46990" rIns="90170" bIns="46990" rtlCol="0" anchor="ctr" anchorCtr="0">
            <a:noAutofit/>
          </a:bodyPr>
          <a:lstStyle>
            <a:lvl1pPr marL="0" marR="0" lvl="0" algn="l" defTabSz="914400" rtl="0" eaLnBrk="1" fontAlgn="auto" latinLnBrk="0" hangingPunct="1">
              <a:lnSpc>
                <a:spcPct val="100000"/>
              </a:lnSpc>
              <a:buNone/>
              <a:defRPr kumimoji="0" lang="zh-CN" altLang="en-US" sz="2400" b="0" i="0" u="none" strike="noStrike" kern="1200" cap="none" spc="200" normalizeH="0" baseline="0" noProof="1" dirty="0">
                <a:solidFill>
                  <a:schemeClr val="tx1"/>
                </a:solidFill>
                <a:uFillTx/>
                <a:latin typeface="Arial" panose="020B0604020202020204" pitchFamily="34" charset="0"/>
                <a:ea typeface="微软雅黑" panose="020B0503020204020204" charset="-122"/>
                <a:cs typeface="+mj-cs"/>
                <a:sym typeface="+mn-ea"/>
              </a:defRPr>
            </a:lvl1pPr>
          </a:lstStyle>
          <a:p>
            <a:pPr lvl="0"/>
            <a:r>
              <a:rPr dirty="0">
                <a:sym typeface="+mn-ea"/>
              </a:rPr>
              <a:t>单击此处编辑母版标题样式</a:t>
            </a:r>
            <a:endParaRPr dirty="0">
              <a:sym typeface="+mn-ea"/>
            </a:endParaRPr>
          </a:p>
        </p:txBody>
      </p:sp>
      <p:sp>
        <p:nvSpPr>
          <p:cNvPr id="3" name="图片占位符 2"/>
          <p:cNvSpPr>
            <a:spLocks noGrp="1"/>
          </p:cNvSpPr>
          <p:nvPr>
            <p:ph type="pic" idx="1"/>
            <p:custDataLst>
              <p:tags r:id="rId10"/>
            </p:custDataLst>
          </p:nvPr>
        </p:nvSpPr>
        <p:spPr>
          <a:xfrm>
            <a:off x="669930" y="952508"/>
            <a:ext cx="5283242" cy="5388907"/>
          </a:xfrm>
        </p:spPr>
        <p:txBody>
          <a:bodyPr vert="horz" lIns="90170" tIns="46990" rIns="90170" bIns="46990" rtlCol="0">
            <a:normAutofit/>
          </a:bodyPr>
          <a:lstStyle>
            <a:lvl1pPr marL="0" marR="0" lvl="0" indent="0" algn="l" defTabSz="914400" rtl="0" eaLnBrk="1" fontAlgn="auto" latinLnBrk="0" hangingPunct="1">
              <a:lnSpc>
                <a:spcPct val="130000"/>
              </a:lnSpc>
              <a:spcBef>
                <a:spcPts val="0"/>
              </a:spcBef>
              <a:spcAft>
                <a:spcPts val="1000"/>
              </a:spcAft>
              <a:buFont typeface="Arial" panose="020B0604020202020204" pitchFamily="34" charset="0"/>
              <a:buNone/>
              <a:defRPr kumimoji="0" lang="zh-CN" altLang="en-US" sz="1600" b="0" i="0" u="none" strike="noStrike" kern="1200" cap="none" spc="150" normalizeH="0" baseline="0" noProof="1" dirty="0">
                <a:solidFill>
                  <a:schemeClr val="tx1"/>
                </a:solidFill>
                <a:uFillTx/>
                <a:latin typeface="微软雅黑" panose="020B0503020204020204" charset="-122"/>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5pPr>
          </a:lstStyle>
          <a:p>
            <a:pPr lvl="0"/>
            <a:endParaRPr dirty="0">
              <a:sym typeface="+mn-ea"/>
            </a:endParaRPr>
          </a:p>
        </p:txBody>
      </p:sp>
      <p:sp>
        <p:nvSpPr>
          <p:cNvPr id="4" name="文本占位符 3"/>
          <p:cNvSpPr>
            <a:spLocks noGrp="1"/>
          </p:cNvSpPr>
          <p:nvPr>
            <p:ph type="body" sz="half" idx="2"/>
            <p:custDataLst>
              <p:tags r:id="rId11"/>
            </p:custDataLst>
          </p:nvPr>
        </p:nvSpPr>
        <p:spPr>
          <a:xfrm>
            <a:off x="6238925"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Arial" panose="020B0604020202020204" pitchFamily="34" charset="0"/>
                <a:ea typeface="微软雅黑" panose="020B0503020204020204" charset="-122"/>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12"/>
            </p:custDataLst>
          </p:nvPr>
        </p:nvSpPr>
        <p:spPr/>
        <p:txBody>
          <a:bodyPr/>
          <a:lstStyle>
            <a:lvl1pPr>
              <a:defRPr>
                <a:latin typeface="Arial" panose="020B0604020202020204" pitchFamily="34" charset="0"/>
                <a:ea typeface="微软雅黑" panose="020B0503020204020204" charset="-122"/>
              </a:defRPr>
            </a:lvl1pPr>
          </a:lstStyle>
          <a:p>
            <a:fld id="{9EFD9D74-47D9-4702-A33C-335B63B48DBF}" type="datetimeFigureOut">
              <a:rPr lang="zh-CN" altLang="en-US" smtClean="0"/>
            </a:fld>
            <a:endParaRPr lang="zh-CN" altLang="en-US" dirty="0"/>
          </a:p>
        </p:txBody>
      </p:sp>
      <p:sp>
        <p:nvSpPr>
          <p:cNvPr id="6" name="页脚占位符 5"/>
          <p:cNvSpPr>
            <a:spLocks noGrp="1"/>
          </p:cNvSpPr>
          <p:nvPr>
            <p:ph type="ftr" sz="quarter" idx="11"/>
            <p:custDataLst>
              <p:tags r:id="rId13"/>
            </p:custDataLst>
          </p:nvPr>
        </p:nvSpPr>
        <p:spPr/>
        <p:txBody>
          <a:bodyPr/>
          <a:lstStyle>
            <a:lvl1pPr>
              <a:defRPr>
                <a:latin typeface="Arial" panose="020B0604020202020204" pitchFamily="34" charset="0"/>
                <a:ea typeface="微软雅黑" panose="020B0503020204020204" charset="-122"/>
              </a:defRPr>
            </a:lvl1pPr>
          </a:lstStyle>
          <a:p>
            <a:endParaRPr lang="zh-CN" altLang="en-US" dirty="0"/>
          </a:p>
        </p:txBody>
      </p:sp>
      <p:sp>
        <p:nvSpPr>
          <p:cNvPr id="7" name="灯片编号占位符 6"/>
          <p:cNvSpPr>
            <a:spLocks noGrp="1"/>
          </p:cNvSpPr>
          <p:nvPr>
            <p:ph type="sldNum" sz="quarter" idx="12"/>
            <p:custDataLst>
              <p:tags r:id="rId14"/>
            </p:custDataLst>
          </p:nvPr>
        </p:nvSpPr>
        <p:spPr/>
        <p:txBody>
          <a:bodyPr/>
          <a:lstStyle>
            <a:lvl1pPr>
              <a:defRPr>
                <a:latin typeface="Arial" panose="020B0604020202020204" pitchFamily="34" charset="0"/>
                <a:ea typeface="微软雅黑" panose="020B0503020204020204" charset="-122"/>
              </a:defRPr>
            </a:lvl1pPr>
          </a:lstStyle>
          <a:p>
            <a:fld id="{FABC47A4-756D-490B-A52F-7D9E2C9FC05F}" type="slidenum">
              <a:rPr lang="zh-CN" altLang="en-US" smtClean="0"/>
            </a:fld>
            <a:endParaRPr lang="zh-CN" altLang="en-US"/>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grpSp>
        <p:nvGrpSpPr>
          <p:cNvPr id="9" name="组合 8"/>
          <p:cNvGrpSpPr/>
          <p:nvPr userDrawn="1">
            <p:custDataLst>
              <p:tags r:id="rId2"/>
            </p:custDataLst>
          </p:nvPr>
        </p:nvGrpSpPr>
        <p:grpSpPr>
          <a:xfrm>
            <a:off x="0" y="0"/>
            <a:ext cx="12192000" cy="481198"/>
            <a:chOff x="0" y="0"/>
            <a:chExt cx="12192000" cy="481198"/>
          </a:xfrm>
        </p:grpSpPr>
        <p:pic>
          <p:nvPicPr>
            <p:cNvPr id="8" name="图片 7"/>
            <p:cNvPicPr/>
            <p:nvPr userDrawn="1">
              <p:custDataLst>
                <p:tags r:id="rId3"/>
              </p:custDataLst>
            </p:nvPr>
          </p:nvPicPr>
          <p:blipFill>
            <a:blip r:embed="rId4" r:link="rId5" cstate="screen"/>
            <a:stretch>
              <a:fillRect/>
            </a:stretch>
          </p:blipFill>
          <p:spPr>
            <a:xfrm>
              <a:off x="0" y="0"/>
              <a:ext cx="720090" cy="481198"/>
            </a:xfrm>
            <a:prstGeom prst="rect">
              <a:avLst/>
            </a:prstGeom>
          </p:spPr>
        </p:pic>
        <p:pic>
          <p:nvPicPr>
            <p:cNvPr id="7" name="图片 6"/>
            <p:cNvPicPr/>
            <p:nvPr userDrawn="1">
              <p:custDataLst>
                <p:tags r:id="rId6"/>
              </p:custDataLst>
            </p:nvPr>
          </p:nvPicPr>
          <p:blipFill>
            <a:blip r:embed="rId7" r:link="rId8" cstate="screen"/>
            <a:stretch>
              <a:fillRect/>
            </a:stretch>
          </p:blipFill>
          <p:spPr>
            <a:xfrm>
              <a:off x="11471910" y="0"/>
              <a:ext cx="720090" cy="481198"/>
            </a:xfrm>
            <a:prstGeom prst="rect">
              <a:avLst/>
            </a:prstGeom>
          </p:spPr>
        </p:pic>
      </p:grpSp>
      <p:sp>
        <p:nvSpPr>
          <p:cNvPr id="2" name="竖排标题 1"/>
          <p:cNvSpPr>
            <a:spLocks noGrp="1"/>
          </p:cNvSpPr>
          <p:nvPr>
            <p:ph type="title" orient="vert"/>
            <p:custDataLst>
              <p:tags r:id="rId9"/>
            </p:custDataLst>
          </p:nvPr>
        </p:nvSpPr>
        <p:spPr>
          <a:xfrm>
            <a:off x="10571135" y="952508"/>
            <a:ext cx="950984" cy="5388907"/>
          </a:xfrm>
        </p:spPr>
        <p:txBody>
          <a:bodyPr vert="eaVert" lIns="90170" tIns="46990" rIns="90170" bIns="46990" rtlCol="0" anchor="ctr" anchorCtr="0">
            <a:noAutofit/>
          </a:bodyPr>
          <a:lstStyle>
            <a:lvl1pPr marL="0" marR="0" lvl="0" algn="l" defTabSz="914400" rtl="0" eaLnBrk="1" fontAlgn="auto" latinLnBrk="0" hangingPunct="1">
              <a:lnSpc>
                <a:spcPct val="100000"/>
              </a:lnSpc>
              <a:spcAft>
                <a:spcPts val="0"/>
              </a:spcAft>
              <a:buNone/>
              <a:defRPr kumimoji="0" lang="zh-CN" altLang="en-US" sz="2400" b="0" i="0" u="none" strike="noStrike" kern="1200" cap="none" spc="200" normalizeH="0" baseline="0" noProof="1" dirty="0">
                <a:solidFill>
                  <a:schemeClr val="tx1"/>
                </a:solidFill>
                <a:uFillTx/>
                <a:latin typeface="Arial" panose="020B0604020202020204" pitchFamily="34" charset="0"/>
                <a:ea typeface="微软雅黑" panose="020B0503020204020204" charset="-122"/>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10"/>
            </p:custDataLst>
          </p:nvPr>
        </p:nvSpPr>
        <p:spPr>
          <a:xfrm>
            <a:off x="669925" y="952500"/>
            <a:ext cx="9828101" cy="5388907"/>
          </a:xfrm>
        </p:spPr>
        <p:txBody>
          <a:bodyPr vert="eaVert"/>
          <a:lstStyle>
            <a:lvl1pPr indent="0" eaLnBrk="1" fontAlgn="auto" latinLnBrk="0" hangingPunct="1">
              <a:defRPr>
                <a:solidFill>
                  <a:schemeClr val="tx1"/>
                </a:solidFill>
                <a:latin typeface="Arial" panose="020B0604020202020204" pitchFamily="34" charset="0"/>
                <a:ea typeface="微软雅黑" panose="020B0503020204020204" charset="-122"/>
              </a:defRPr>
            </a:lvl1pPr>
            <a:lvl2pPr indent="0" eaLnBrk="1" fontAlgn="auto" latinLnBrk="0" hangingPunct="1">
              <a:defRPr>
                <a:solidFill>
                  <a:schemeClr val="tx1"/>
                </a:solidFill>
                <a:latin typeface="Arial" panose="020B0604020202020204" pitchFamily="34" charset="0"/>
                <a:ea typeface="微软雅黑" panose="020B0503020204020204" charset="-122"/>
              </a:defRPr>
            </a:lvl2pPr>
            <a:lvl3pPr indent="0" eaLnBrk="1" fontAlgn="auto" latinLnBrk="0" hangingPunct="1">
              <a:defRPr>
                <a:solidFill>
                  <a:schemeClr val="tx1"/>
                </a:solidFill>
                <a:latin typeface="Arial" panose="020B0604020202020204" pitchFamily="34" charset="0"/>
                <a:ea typeface="微软雅黑" panose="020B0503020204020204" charset="-122"/>
              </a:defRPr>
            </a:lvl3pPr>
            <a:lvl4pPr indent="0" eaLnBrk="1" fontAlgn="auto" latinLnBrk="0" hangingPunct="1">
              <a:defRPr>
                <a:solidFill>
                  <a:schemeClr val="tx1"/>
                </a:solidFill>
                <a:latin typeface="Arial" panose="020B0604020202020204" pitchFamily="34" charset="0"/>
                <a:ea typeface="微软雅黑" panose="020B0503020204020204" charset="-122"/>
              </a:defRPr>
            </a:lvl4pPr>
            <a:lvl5pPr indent="0" eaLnBrk="1" fontAlgn="auto" latinLnBrk="0" hangingPunct="1">
              <a:defRPr>
                <a:solidFill>
                  <a:schemeClr val="tx1"/>
                </a:solidFill>
                <a:latin typeface="Arial" panose="020B0604020202020204" pitchFamily="34" charset="0"/>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10"/>
            <p:custDataLst>
              <p:tags r:id="rId11"/>
            </p:custDataLst>
          </p:nvPr>
        </p:nvSpPr>
        <p:spPr/>
        <p:txBody>
          <a:bodyPr/>
          <a:lstStyle>
            <a:lvl1pPr>
              <a:defRPr>
                <a:latin typeface="Arial" panose="020B0604020202020204" pitchFamily="34" charset="0"/>
                <a:ea typeface="微软雅黑" panose="020B0503020204020204" charset="-122"/>
              </a:defRPr>
            </a:lvl1p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12"/>
            </p:custDataLst>
          </p:nvPr>
        </p:nvSpPr>
        <p:spPr/>
        <p:txBody>
          <a:bodyPr/>
          <a:lstStyle>
            <a:lvl1pPr>
              <a:defRPr>
                <a:latin typeface="Arial" panose="020B0604020202020204" pitchFamily="34" charset="0"/>
                <a:ea typeface="微软雅黑" panose="020B0503020204020204" charset="-122"/>
              </a:defRPr>
            </a:lvl1pPr>
          </a:lstStyle>
          <a:p>
            <a:endParaRPr lang="zh-CN" altLang="en-US"/>
          </a:p>
        </p:txBody>
      </p:sp>
      <p:sp>
        <p:nvSpPr>
          <p:cNvPr id="6" name="灯片编号占位符 5"/>
          <p:cNvSpPr>
            <a:spLocks noGrp="1"/>
          </p:cNvSpPr>
          <p:nvPr>
            <p:ph type="sldNum" sz="quarter" idx="12"/>
            <p:custDataLst>
              <p:tags r:id="rId13"/>
            </p:custDataLst>
          </p:nvPr>
        </p:nvSpPr>
        <p:spPr/>
        <p:txBody>
          <a:bodyPr/>
          <a:lstStyle>
            <a:lvl1pPr>
              <a:defRPr>
                <a:latin typeface="Arial" panose="020B0604020202020204" pitchFamily="34" charset="0"/>
                <a:ea typeface="微软雅黑" panose="020B0503020204020204" charset="-122"/>
              </a:defRPr>
            </a:lvl1pPr>
          </a:lstStyle>
          <a:p>
            <a:fld id="{49AE70B2-8BF9-45C0-BB95-33D1B9D3A854}" type="slidenum">
              <a:rPr lang="zh-CN" altLang="en-US" smtClean="0"/>
            </a:fld>
            <a:endParaRPr lang="zh-CN" altLang="en-US"/>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内容">
    <p:spTree>
      <p:nvGrpSpPr>
        <p:cNvPr id="1" name=""/>
        <p:cNvGrpSpPr/>
        <p:nvPr/>
      </p:nvGrpSpPr>
      <p:grpSpPr>
        <a:xfrm>
          <a:off x="0" y="0"/>
          <a:ext cx="0" cy="0"/>
          <a:chOff x="0" y="0"/>
          <a:chExt cx="0" cy="0"/>
        </a:xfrm>
      </p:grpSpPr>
      <p:grpSp>
        <p:nvGrpSpPr>
          <p:cNvPr id="2" name="组合 1"/>
          <p:cNvGrpSpPr/>
          <p:nvPr userDrawn="1">
            <p:custDataLst>
              <p:tags r:id="rId2"/>
            </p:custDataLst>
          </p:nvPr>
        </p:nvGrpSpPr>
        <p:grpSpPr>
          <a:xfrm>
            <a:off x="0" y="0"/>
            <a:ext cx="12192000" cy="481198"/>
            <a:chOff x="0" y="0"/>
            <a:chExt cx="12192000" cy="481198"/>
          </a:xfrm>
        </p:grpSpPr>
        <p:pic>
          <p:nvPicPr>
            <p:cNvPr id="8" name="图片 7"/>
            <p:cNvPicPr/>
            <p:nvPr userDrawn="1">
              <p:custDataLst>
                <p:tags r:id="rId3"/>
              </p:custDataLst>
            </p:nvPr>
          </p:nvPicPr>
          <p:blipFill>
            <a:blip r:embed="rId4" r:link="rId5" cstate="screen"/>
            <a:stretch>
              <a:fillRect/>
            </a:stretch>
          </p:blipFill>
          <p:spPr>
            <a:xfrm>
              <a:off x="0" y="0"/>
              <a:ext cx="720090" cy="481198"/>
            </a:xfrm>
            <a:prstGeom prst="rect">
              <a:avLst/>
            </a:prstGeom>
          </p:spPr>
        </p:pic>
        <p:pic>
          <p:nvPicPr>
            <p:cNvPr id="6" name="图片 5"/>
            <p:cNvPicPr/>
            <p:nvPr userDrawn="1">
              <p:custDataLst>
                <p:tags r:id="rId6"/>
              </p:custDataLst>
            </p:nvPr>
          </p:nvPicPr>
          <p:blipFill>
            <a:blip r:embed="rId7" r:link="rId8" cstate="screen"/>
            <a:stretch>
              <a:fillRect/>
            </a:stretch>
          </p:blipFill>
          <p:spPr>
            <a:xfrm>
              <a:off x="11471910" y="0"/>
              <a:ext cx="720090" cy="481198"/>
            </a:xfrm>
            <a:prstGeom prst="rect">
              <a:avLst/>
            </a:prstGeom>
          </p:spPr>
        </p:pic>
      </p:grpSp>
      <p:sp>
        <p:nvSpPr>
          <p:cNvPr id="3" name="日期占位符 2"/>
          <p:cNvSpPr>
            <a:spLocks noGrp="1"/>
          </p:cNvSpPr>
          <p:nvPr>
            <p:ph type="dt" sz="half" idx="10"/>
            <p:custDataLst>
              <p:tags r:id="rId9"/>
            </p:custDataLst>
          </p:nvPr>
        </p:nvSpPr>
        <p:spPr/>
        <p:txBody>
          <a:bodyPr/>
          <a:lstStyle>
            <a:lvl1pPr>
              <a:defRPr>
                <a:latin typeface="Arial" panose="020B0604020202020204" pitchFamily="34" charset="0"/>
                <a:ea typeface="微软雅黑" panose="020B0503020204020204"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10"/>
            </p:custDataLst>
          </p:nvPr>
        </p:nvSpPr>
        <p:spPr/>
        <p:txBody>
          <a:bodyPr/>
          <a:lstStyle>
            <a:lvl1pPr>
              <a:defRPr>
                <a:latin typeface="Arial" panose="020B0604020202020204" pitchFamily="34" charset="0"/>
                <a:ea typeface="微软雅黑" panose="020B0503020204020204" charset="-122"/>
              </a:defRPr>
            </a:lvl1pPr>
          </a:lstStyle>
          <a:p>
            <a:endParaRPr lang="zh-CN" altLang="en-US"/>
          </a:p>
        </p:txBody>
      </p:sp>
      <p:sp>
        <p:nvSpPr>
          <p:cNvPr id="5" name="灯片编号占位符 4"/>
          <p:cNvSpPr>
            <a:spLocks noGrp="1"/>
          </p:cNvSpPr>
          <p:nvPr>
            <p:ph type="sldNum" sz="quarter" idx="12"/>
            <p:custDataLst>
              <p:tags r:id="rId11"/>
            </p:custDataLst>
          </p:nvPr>
        </p:nvSpPr>
        <p:spPr/>
        <p:txBody>
          <a:bodyPr/>
          <a:lstStyle>
            <a:lvl1pPr>
              <a:defRPr>
                <a:latin typeface="Arial" panose="020B0604020202020204" pitchFamily="34" charset="0"/>
                <a:ea typeface="微软雅黑" panose="020B0503020204020204" charset="-122"/>
              </a:defRPr>
            </a:lvl1pPr>
          </a:lstStyle>
          <a:p>
            <a:fld id="{49AE70B2-8BF9-45C0-BB95-33D1B9D3A854}" type="slidenum">
              <a:rPr lang="zh-CN" altLang="en-US" smtClean="0"/>
            </a:fld>
            <a:endParaRPr lang="zh-CN" altLang="en-US"/>
          </a:p>
        </p:txBody>
      </p:sp>
      <p:sp>
        <p:nvSpPr>
          <p:cNvPr id="7" name="内容占位符 6"/>
          <p:cNvSpPr>
            <a:spLocks noGrp="1"/>
          </p:cNvSpPr>
          <p:nvPr>
            <p:ph sz="quarter" idx="13"/>
            <p:custDataLst>
              <p:tags r:id="rId12"/>
            </p:custDataLst>
          </p:nvPr>
        </p:nvSpPr>
        <p:spPr>
          <a:xfrm>
            <a:off x="669930" y="952508"/>
            <a:ext cx="10852237" cy="5388907"/>
          </a:xfrm>
        </p:spPr>
        <p:txBody>
          <a:bodyPr/>
          <a:lstStyle>
            <a:lvl1pPr>
              <a:defRPr>
                <a:solidFill>
                  <a:schemeClr val="tx1"/>
                </a:solidFill>
                <a:latin typeface="Arial" panose="020B0604020202020204" pitchFamily="34" charset="0"/>
                <a:ea typeface="微软雅黑" panose="020B0503020204020204" charset="-122"/>
              </a:defRPr>
            </a:lvl1pPr>
            <a:lvl2pPr>
              <a:defRPr>
                <a:solidFill>
                  <a:schemeClr val="tx1"/>
                </a:solidFill>
                <a:latin typeface="Arial" panose="020B0604020202020204" pitchFamily="34" charset="0"/>
                <a:ea typeface="微软雅黑" panose="020B0503020204020204" charset="-122"/>
              </a:defRPr>
            </a:lvl2pPr>
            <a:lvl3pPr>
              <a:defRPr>
                <a:solidFill>
                  <a:schemeClr val="tx1"/>
                </a:solidFill>
                <a:latin typeface="Arial" panose="020B0604020202020204" pitchFamily="34" charset="0"/>
                <a:ea typeface="微软雅黑" panose="020B0503020204020204" charset="-122"/>
              </a:defRPr>
            </a:lvl3pPr>
            <a:lvl4pPr>
              <a:defRPr>
                <a:solidFill>
                  <a:schemeClr val="tx1"/>
                </a:solidFill>
                <a:latin typeface="Arial" panose="020B0604020202020204" pitchFamily="34" charset="0"/>
                <a:ea typeface="微软雅黑" panose="020B0503020204020204" charset="-122"/>
              </a:defRPr>
            </a:lvl4pPr>
            <a:lvl5pPr>
              <a:defRPr>
                <a:solidFill>
                  <a:schemeClr val="tx1"/>
                </a:solidFill>
                <a:latin typeface="Arial" panose="020B0604020202020204" pitchFamily="34" charset="0"/>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末尾幻灯片">
    <p:spTree>
      <p:nvGrpSpPr>
        <p:cNvPr id="1" name=""/>
        <p:cNvGrpSpPr/>
        <p:nvPr/>
      </p:nvGrpSpPr>
      <p:grpSpPr>
        <a:xfrm>
          <a:off x="0" y="0"/>
          <a:ext cx="0" cy="0"/>
          <a:chOff x="0" y="0"/>
          <a:chExt cx="0" cy="0"/>
        </a:xfrm>
      </p:grpSpPr>
      <p:pic>
        <p:nvPicPr>
          <p:cNvPr id="7" name="图片 6"/>
          <p:cNvPicPr/>
          <p:nvPr userDrawn="1">
            <p:custDataLst>
              <p:tags r:id="rId2"/>
            </p:custDataLst>
          </p:nvPr>
        </p:nvPicPr>
        <p:blipFill>
          <a:blip r:embed="rId3" r:link="rId4" cstate="screen"/>
          <a:stretch>
            <a:fillRect/>
          </a:stretch>
        </p:blipFill>
        <p:spPr>
          <a:xfrm>
            <a:off x="0" y="1397000"/>
            <a:ext cx="2049040" cy="4064000"/>
          </a:xfrm>
          <a:prstGeom prst="rect">
            <a:avLst/>
          </a:prstGeom>
        </p:spPr>
      </p:pic>
      <p:pic>
        <p:nvPicPr>
          <p:cNvPr id="6" name="图片 5"/>
          <p:cNvPicPr/>
          <p:nvPr userDrawn="1">
            <p:custDataLst>
              <p:tags r:id="rId5"/>
            </p:custDataLst>
          </p:nvPr>
        </p:nvPicPr>
        <p:blipFill>
          <a:blip r:embed="rId6" r:link="rId7" cstate="screen"/>
          <a:stretch>
            <a:fillRect/>
          </a:stretch>
        </p:blipFill>
        <p:spPr>
          <a:xfrm>
            <a:off x="10142960" y="1397000"/>
            <a:ext cx="2049040" cy="4064000"/>
          </a:xfrm>
          <a:prstGeom prst="rect">
            <a:avLst/>
          </a:prstGeom>
        </p:spPr>
      </p:pic>
      <p:sp>
        <p:nvSpPr>
          <p:cNvPr id="3" name="日期占位符 2"/>
          <p:cNvSpPr>
            <a:spLocks noGrp="1"/>
          </p:cNvSpPr>
          <p:nvPr>
            <p:ph type="dt" sz="half" idx="10"/>
            <p:custDataLst>
              <p:tags r:id="rId8"/>
            </p:custDataLst>
          </p:nvPr>
        </p:nvSpPr>
        <p:spPr/>
        <p:txBody>
          <a:bodyPr/>
          <a:lstStyle>
            <a:lvl1pPr>
              <a:defRPr>
                <a:latin typeface="Arial" panose="020B0604020202020204" pitchFamily="34" charset="0"/>
                <a:ea typeface="微软雅黑" panose="020B0503020204020204"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9"/>
            </p:custDataLst>
          </p:nvPr>
        </p:nvSpPr>
        <p:spPr/>
        <p:txBody>
          <a:bodyPr/>
          <a:lstStyle>
            <a:lvl1pPr>
              <a:defRPr>
                <a:latin typeface="Arial" panose="020B0604020202020204" pitchFamily="34" charset="0"/>
                <a:ea typeface="微软雅黑" panose="020B0503020204020204" charset="-122"/>
              </a:defRPr>
            </a:lvl1pPr>
          </a:lstStyle>
          <a:p>
            <a:endParaRPr lang="zh-CN" altLang="en-US"/>
          </a:p>
        </p:txBody>
      </p:sp>
      <p:sp>
        <p:nvSpPr>
          <p:cNvPr id="5" name="灯片编号占位符 4"/>
          <p:cNvSpPr>
            <a:spLocks noGrp="1"/>
          </p:cNvSpPr>
          <p:nvPr>
            <p:ph type="sldNum" sz="quarter" idx="12"/>
            <p:custDataLst>
              <p:tags r:id="rId10"/>
            </p:custDataLst>
          </p:nvPr>
        </p:nvSpPr>
        <p:spPr/>
        <p:txBody>
          <a:bodyPr/>
          <a:lstStyle>
            <a:lvl1pPr>
              <a:defRPr>
                <a:latin typeface="Arial" panose="020B0604020202020204" pitchFamily="34" charset="0"/>
                <a:ea typeface="微软雅黑" panose="020B0503020204020204" charset="-122"/>
              </a:defRPr>
            </a:lvl1pPr>
          </a:lstStyle>
          <a:p>
            <a:fld id="{49AE70B2-8BF9-45C0-BB95-33D1B9D3A854}" type="slidenum">
              <a:rPr lang="zh-CN" altLang="en-US" smtClean="0"/>
            </a:fld>
            <a:endParaRPr lang="zh-CN" altLang="en-US"/>
          </a:p>
        </p:txBody>
      </p:sp>
      <p:cxnSp>
        <p:nvCxnSpPr>
          <p:cNvPr id="9" name="直接连接符 8"/>
          <p:cNvCxnSpPr/>
          <p:nvPr userDrawn="1">
            <p:custDataLst>
              <p:tags r:id="rId11"/>
            </p:custDataLst>
          </p:nvPr>
        </p:nvCxnSpPr>
        <p:spPr>
          <a:xfrm>
            <a:off x="9324340" y="2741930"/>
            <a:ext cx="0" cy="1524000"/>
          </a:xfrm>
          <a:prstGeom prst="line">
            <a:avLst/>
          </a:prstGeom>
          <a:ln w="12700">
            <a:solidFill>
              <a:schemeClr val="accent1"/>
            </a:solidFill>
            <a:headEnd type="oval"/>
            <a:tailEnd type="ova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userDrawn="1">
            <p:custDataLst>
              <p:tags r:id="rId12"/>
            </p:custDataLst>
          </p:nvPr>
        </p:nvCxnSpPr>
        <p:spPr>
          <a:xfrm>
            <a:off x="2866390" y="2741930"/>
            <a:ext cx="0" cy="1524000"/>
          </a:xfrm>
          <a:prstGeom prst="line">
            <a:avLst/>
          </a:prstGeom>
          <a:ln w="12700">
            <a:solidFill>
              <a:schemeClr val="accent1"/>
            </a:solidFill>
            <a:headEnd type="oval"/>
            <a:tailEnd type="oval"/>
          </a:ln>
        </p:spPr>
        <p:style>
          <a:lnRef idx="1">
            <a:schemeClr val="accent1"/>
          </a:lnRef>
          <a:fillRef idx="0">
            <a:schemeClr val="accent1"/>
          </a:fillRef>
          <a:effectRef idx="0">
            <a:schemeClr val="accent1"/>
          </a:effectRef>
          <a:fontRef idx="minor">
            <a:schemeClr val="tx1"/>
          </a:fontRef>
        </p:style>
      </p:cxnSp>
      <p:sp>
        <p:nvSpPr>
          <p:cNvPr id="12" name="标题 11"/>
          <p:cNvSpPr>
            <a:spLocks noGrp="1"/>
          </p:cNvSpPr>
          <p:nvPr>
            <p:ph type="title" hasCustomPrompt="1"/>
            <p:custDataLst>
              <p:tags r:id="rId13"/>
            </p:custDataLst>
          </p:nvPr>
        </p:nvSpPr>
        <p:spPr>
          <a:xfrm>
            <a:off x="2930649" y="2583541"/>
            <a:ext cx="6350149" cy="1146627"/>
          </a:xfrm>
        </p:spPr>
        <p:txBody>
          <a:bodyPr anchor="b" anchorCtr="0">
            <a:normAutofit/>
          </a:bodyPr>
          <a:lstStyle>
            <a:lvl1pPr algn="ctr">
              <a:defRPr sz="6600" baseline="0">
                <a:ea typeface="汉仪旗黑-85S" panose="00020600040101010101" pitchFamily="18" charset="-122"/>
              </a:defRPr>
            </a:lvl1pPr>
          </a:lstStyle>
          <a:p>
            <a:r>
              <a:rPr lang="zh-CN" altLang="en-US" dirty="0"/>
              <a:t>编辑标题</a:t>
            </a:r>
            <a:endParaRPr lang="zh-CN" altLang="en-US" dirty="0"/>
          </a:p>
        </p:txBody>
      </p:sp>
      <p:sp>
        <p:nvSpPr>
          <p:cNvPr id="14" name="文本占位符 13"/>
          <p:cNvSpPr>
            <a:spLocks noGrp="1"/>
          </p:cNvSpPr>
          <p:nvPr>
            <p:ph type="body" sz="quarter" idx="13" hasCustomPrompt="1"/>
            <p:custDataLst>
              <p:tags r:id="rId14"/>
            </p:custDataLst>
          </p:nvPr>
        </p:nvSpPr>
        <p:spPr>
          <a:xfrm>
            <a:off x="2930525" y="3788230"/>
            <a:ext cx="6350000" cy="830772"/>
          </a:xfrm>
        </p:spPr>
        <p:txBody>
          <a:bodyPr>
            <a:normAutofit/>
          </a:bodyPr>
          <a:lstStyle>
            <a:lvl1pPr marL="0" indent="0" algn="ctr">
              <a:buNone/>
              <a:defRPr sz="2000"/>
            </a:lvl1pPr>
          </a:lstStyle>
          <a:p>
            <a:pPr lvl="0"/>
            <a:r>
              <a:rPr lang="zh-CN" altLang="en-US" dirty="0"/>
              <a:t>单击此处编辑文本</a:t>
            </a:r>
            <a:endParaRPr lang="zh-CN" altLang="en-US" dirty="0"/>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通用">
    <p:spTree>
      <p:nvGrpSpPr>
        <p:cNvPr id="1" name=""/>
        <p:cNvGrpSpPr/>
        <p:nvPr/>
      </p:nvGrpSpPr>
      <p:grpSpPr>
        <a:xfrm>
          <a:off x="0" y="0"/>
          <a:ext cx="0" cy="0"/>
          <a:chOff x="0" y="0"/>
          <a:chExt cx="0" cy="0"/>
        </a:xfrm>
      </p:grpSpPr>
      <p:grpSp>
        <p:nvGrpSpPr>
          <p:cNvPr id="8" name="组合 7"/>
          <p:cNvGrpSpPr/>
          <p:nvPr userDrawn="1">
            <p:custDataLst>
              <p:tags r:id="rId2"/>
            </p:custDataLst>
          </p:nvPr>
        </p:nvGrpSpPr>
        <p:grpSpPr>
          <a:xfrm>
            <a:off x="0" y="0"/>
            <a:ext cx="12192000" cy="481198"/>
            <a:chOff x="0" y="0"/>
            <a:chExt cx="12192000" cy="481198"/>
          </a:xfrm>
        </p:grpSpPr>
        <p:pic>
          <p:nvPicPr>
            <p:cNvPr id="7" name="图片 6"/>
            <p:cNvPicPr/>
            <p:nvPr userDrawn="1">
              <p:custDataLst>
                <p:tags r:id="rId3"/>
              </p:custDataLst>
            </p:nvPr>
          </p:nvPicPr>
          <p:blipFill>
            <a:blip r:embed="rId4" r:link="rId5" cstate="screen"/>
            <a:stretch>
              <a:fillRect/>
            </a:stretch>
          </p:blipFill>
          <p:spPr>
            <a:xfrm>
              <a:off x="0" y="0"/>
              <a:ext cx="720090" cy="481198"/>
            </a:xfrm>
            <a:prstGeom prst="rect">
              <a:avLst/>
            </a:prstGeom>
          </p:spPr>
        </p:pic>
        <p:pic>
          <p:nvPicPr>
            <p:cNvPr id="6" name="图片 5"/>
            <p:cNvPicPr/>
            <p:nvPr userDrawn="1">
              <p:custDataLst>
                <p:tags r:id="rId6"/>
              </p:custDataLst>
            </p:nvPr>
          </p:nvPicPr>
          <p:blipFill>
            <a:blip r:embed="rId7" r:link="rId8" cstate="screen"/>
            <a:stretch>
              <a:fillRect/>
            </a:stretch>
          </p:blipFill>
          <p:spPr>
            <a:xfrm>
              <a:off x="11471910" y="0"/>
              <a:ext cx="720090" cy="481198"/>
            </a:xfrm>
            <a:prstGeom prst="rect">
              <a:avLst/>
            </a:prstGeom>
          </p:spPr>
        </p:pic>
      </p:grpSp>
      <p:sp>
        <p:nvSpPr>
          <p:cNvPr id="2" name="标题 1"/>
          <p:cNvSpPr>
            <a:spLocks noGrp="1"/>
          </p:cNvSpPr>
          <p:nvPr>
            <p:ph type="title"/>
            <p:custDataLst>
              <p:tags r:id="rId9"/>
            </p:custDataLst>
          </p:nvPr>
        </p:nvSpPr>
        <p:spPr/>
        <p:txBody>
          <a:bodyPr/>
          <a:lstStyle>
            <a:lvl1pPr>
              <a:defRPr b="0" baseline="0">
                <a:solidFill>
                  <a:schemeClr val="tx1"/>
                </a:solidFill>
                <a:latin typeface="Arial" panose="020B0604020202020204" pitchFamily="34" charset="0"/>
                <a:ea typeface="微软雅黑" panose="020B0503020204020204" charset="-122"/>
              </a:defRPr>
            </a:lvl1pPr>
          </a:lstStyle>
          <a:p>
            <a:r>
              <a:rPr lang="zh-CN" altLang="en-US" dirty="0"/>
              <a:t>单击此处编辑母版标题样式</a:t>
            </a:r>
            <a:endParaRPr lang="zh-CN" altLang="en-US" dirty="0"/>
          </a:p>
        </p:txBody>
      </p:sp>
      <p:sp>
        <p:nvSpPr>
          <p:cNvPr id="3" name="日期占位符 2"/>
          <p:cNvSpPr>
            <a:spLocks noGrp="1"/>
          </p:cNvSpPr>
          <p:nvPr>
            <p:ph type="dt" sz="half" idx="10"/>
            <p:custDataLst>
              <p:tags r:id="rId10"/>
            </p:custDataLst>
          </p:nvPr>
        </p:nvSpPr>
        <p:spPr/>
        <p:txBody>
          <a:bodyPr/>
          <a:lstStyle>
            <a:lvl1pPr>
              <a:defRPr>
                <a:latin typeface="Arial" panose="020B0604020202020204" pitchFamily="34" charset="0"/>
                <a:ea typeface="微软雅黑" panose="020B0503020204020204"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11"/>
            </p:custDataLst>
          </p:nvPr>
        </p:nvSpPr>
        <p:spPr/>
        <p:txBody>
          <a:bodyPr/>
          <a:lstStyle>
            <a:lvl1pPr>
              <a:defRPr>
                <a:latin typeface="Arial" panose="020B0604020202020204" pitchFamily="34" charset="0"/>
                <a:ea typeface="微软雅黑" panose="020B0503020204020204" charset="-122"/>
              </a:defRPr>
            </a:lvl1pPr>
          </a:lstStyle>
          <a:p>
            <a:endParaRPr lang="zh-CN" altLang="en-US" dirty="0"/>
          </a:p>
        </p:txBody>
      </p:sp>
      <p:sp>
        <p:nvSpPr>
          <p:cNvPr id="5" name="灯片编号占位符 4"/>
          <p:cNvSpPr>
            <a:spLocks noGrp="1"/>
          </p:cNvSpPr>
          <p:nvPr>
            <p:ph type="sldNum" sz="quarter" idx="12"/>
            <p:custDataLst>
              <p:tags r:id="rId12"/>
            </p:custDataLst>
          </p:nvPr>
        </p:nvSpPr>
        <p:spPr/>
        <p:txBody>
          <a:bodyPr/>
          <a:lstStyle>
            <a:lvl1pPr>
              <a:defRPr>
                <a:latin typeface="Arial" panose="020B0604020202020204" pitchFamily="34" charset="0"/>
                <a:ea typeface="微软雅黑" panose="020B0503020204020204" charset="-122"/>
              </a:defRPr>
            </a:lvl1pPr>
          </a:lstStyle>
          <a:p>
            <a:fld id="{49AE70B2-8BF9-45C0-BB95-33D1B9D3A854}" type="slidenum">
              <a:rPr lang="zh-CN" altLang="en-US" smtClean="0"/>
            </a:fld>
            <a:endParaRPr lang="zh-CN" altLang="en-US" dirty="0"/>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相框">
    <p:spTree>
      <p:nvGrpSpPr>
        <p:cNvPr id="1" name=""/>
        <p:cNvGrpSpPr/>
        <p:nvPr/>
      </p:nvGrpSpPr>
      <p:grpSpPr>
        <a:xfrm>
          <a:off x="0" y="0"/>
          <a:ext cx="0" cy="0"/>
          <a:chOff x="0" y="0"/>
          <a:chExt cx="0" cy="0"/>
        </a:xfrm>
      </p:grpSpPr>
      <p:sp>
        <p:nvSpPr>
          <p:cNvPr id="10" name="矩形 9"/>
          <p:cNvSpPr/>
          <p:nvPr userDrawn="1">
            <p:custDataLst>
              <p:tags r:id="rId2"/>
            </p:custDataLst>
          </p:nvPr>
        </p:nvSpPr>
        <p:spPr>
          <a:xfrm>
            <a:off x="292075" y="303809"/>
            <a:ext cx="11607851" cy="6250382"/>
          </a:xfrm>
          <a:prstGeom prst="rect">
            <a:avLst/>
          </a:prstGeom>
          <a:solidFill>
            <a:schemeClr val="tx2"/>
          </a:solidFill>
          <a:ln w="12700" cap="flat" cmpd="sng" algn="ctr">
            <a:solidFill>
              <a:schemeClr val="accent1">
                <a:shade val="50000"/>
                <a:alpha val="0"/>
              </a:schemeClr>
            </a:solidFill>
            <a:prstDash val="solid"/>
            <a:miter lim="800000"/>
            <a:headEnd type="none" w="med" len="med"/>
            <a:tailEnd type="none" w="med" len="me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endParaRPr lang="zh-CN" altLang="en-US"/>
          </a:p>
        </p:txBody>
      </p:sp>
      <p:grpSp>
        <p:nvGrpSpPr>
          <p:cNvPr id="6" name="组合 5"/>
          <p:cNvGrpSpPr/>
          <p:nvPr userDrawn="1">
            <p:custDataLst>
              <p:tags r:id="rId3"/>
            </p:custDataLst>
          </p:nvPr>
        </p:nvGrpSpPr>
        <p:grpSpPr>
          <a:xfrm>
            <a:off x="0" y="0"/>
            <a:ext cx="12192000" cy="481198"/>
            <a:chOff x="0" y="0"/>
            <a:chExt cx="12192000" cy="481198"/>
          </a:xfrm>
        </p:grpSpPr>
        <p:pic>
          <p:nvPicPr>
            <p:cNvPr id="9" name="图片 8"/>
            <p:cNvPicPr/>
            <p:nvPr userDrawn="1">
              <p:custDataLst>
                <p:tags r:id="rId4"/>
              </p:custDataLst>
            </p:nvPr>
          </p:nvPicPr>
          <p:blipFill>
            <a:blip r:embed="rId5" r:link="rId6" cstate="screen"/>
            <a:stretch>
              <a:fillRect/>
            </a:stretch>
          </p:blipFill>
          <p:spPr>
            <a:xfrm>
              <a:off x="0" y="0"/>
              <a:ext cx="720090" cy="481198"/>
            </a:xfrm>
            <a:prstGeom prst="rect">
              <a:avLst/>
            </a:prstGeom>
          </p:spPr>
        </p:pic>
        <p:pic>
          <p:nvPicPr>
            <p:cNvPr id="8" name="图片 7"/>
            <p:cNvPicPr/>
            <p:nvPr userDrawn="1">
              <p:custDataLst>
                <p:tags r:id="rId7"/>
              </p:custDataLst>
            </p:nvPr>
          </p:nvPicPr>
          <p:blipFill>
            <a:blip r:embed="rId8" r:link="rId9" cstate="screen"/>
            <a:stretch>
              <a:fillRect/>
            </a:stretch>
          </p:blipFill>
          <p:spPr>
            <a:xfrm>
              <a:off x="11471910" y="0"/>
              <a:ext cx="720090" cy="481198"/>
            </a:xfrm>
            <a:prstGeom prst="rect">
              <a:avLst/>
            </a:prstGeom>
          </p:spPr>
        </p:pic>
      </p:grpSp>
      <p:sp>
        <p:nvSpPr>
          <p:cNvPr id="2" name="标题 1"/>
          <p:cNvSpPr>
            <a:spLocks noGrp="1"/>
          </p:cNvSpPr>
          <p:nvPr>
            <p:ph type="title" hasCustomPrompt="1"/>
            <p:custDataLst>
              <p:tags r:id="rId10"/>
            </p:custDataLst>
          </p:nvPr>
        </p:nvSpPr>
        <p:spPr>
          <a:xfrm>
            <a:off x="1281600" y="1249200"/>
            <a:ext cx="9626400" cy="723600"/>
          </a:xfrm>
        </p:spPr>
        <p:txBody>
          <a:bodyPr anchor="ctr">
            <a:normAutofit/>
          </a:bodyPr>
          <a:lstStyle>
            <a:lvl1pPr>
              <a:defRPr sz="3200" b="0" baseline="0">
                <a:solidFill>
                  <a:schemeClr val="tx1"/>
                </a:solidFill>
                <a:latin typeface="Arial" panose="020B0604020202020204" pitchFamily="34" charset="0"/>
                <a:ea typeface="微软雅黑" panose="020B0503020204020204" charset="-122"/>
              </a:defRPr>
            </a:lvl1pPr>
          </a:lstStyle>
          <a:p>
            <a:r>
              <a:rPr lang="zh-CN" altLang="en-US" dirty="0"/>
              <a:t>单击此处编辑标题</a:t>
            </a:r>
            <a:endParaRPr lang="zh-CN" altLang="en-US" dirty="0"/>
          </a:p>
        </p:txBody>
      </p:sp>
      <p:sp>
        <p:nvSpPr>
          <p:cNvPr id="7" name="内容占位符 6"/>
          <p:cNvSpPr>
            <a:spLocks noGrp="1"/>
          </p:cNvSpPr>
          <p:nvPr>
            <p:ph sz="quarter" idx="13"/>
            <p:custDataLst>
              <p:tags r:id="rId11"/>
            </p:custDataLst>
          </p:nvPr>
        </p:nvSpPr>
        <p:spPr>
          <a:xfrm>
            <a:off x="1281113" y="2163600"/>
            <a:ext cx="9626600" cy="3445200"/>
          </a:xfrm>
        </p:spPr>
        <p:txBody>
          <a:bodyPr>
            <a:normAutofit/>
          </a:bodyPr>
          <a:lstStyle>
            <a:lvl1pPr>
              <a:defRPr baseline="0">
                <a:solidFill>
                  <a:schemeClr val="tx1"/>
                </a:solidFill>
                <a:latin typeface="Arial" panose="020B0604020202020204" pitchFamily="34" charset="0"/>
                <a:ea typeface="微软雅黑" panose="020B0503020204020204" charset="-122"/>
              </a:defRPr>
            </a:lvl1pPr>
            <a:lvl2pPr>
              <a:defRPr baseline="0">
                <a:solidFill>
                  <a:schemeClr val="tx1"/>
                </a:solidFill>
                <a:latin typeface="Arial" panose="020B0604020202020204" pitchFamily="34" charset="0"/>
                <a:ea typeface="微软雅黑" panose="020B0503020204020204" charset="-122"/>
              </a:defRPr>
            </a:lvl2pPr>
            <a:lvl3pPr>
              <a:defRPr baseline="0">
                <a:solidFill>
                  <a:schemeClr val="tx1"/>
                </a:solidFill>
                <a:latin typeface="Arial" panose="020B0604020202020204" pitchFamily="34" charset="0"/>
                <a:ea typeface="微软雅黑" panose="020B0503020204020204" charset="-122"/>
              </a:defRPr>
            </a:lvl3pPr>
            <a:lvl4pPr>
              <a:defRPr baseline="0">
                <a:solidFill>
                  <a:schemeClr val="tx1"/>
                </a:solidFill>
                <a:latin typeface="Arial" panose="020B0604020202020204" pitchFamily="34" charset="0"/>
                <a:ea typeface="微软雅黑" panose="020B0503020204020204" charset="-122"/>
              </a:defRPr>
            </a:lvl4pPr>
            <a:lvl5pPr>
              <a:defRPr baseline="0">
                <a:solidFill>
                  <a:schemeClr val="tx1"/>
                </a:solidFill>
                <a:latin typeface="Arial" panose="020B0604020202020204" pitchFamily="34" charset="0"/>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3" name="日期占位符 2"/>
          <p:cNvSpPr>
            <a:spLocks noGrp="1"/>
          </p:cNvSpPr>
          <p:nvPr>
            <p:ph type="dt" sz="half" idx="10"/>
            <p:custDataLst>
              <p:tags r:id="rId12"/>
            </p:custDataLst>
          </p:nvPr>
        </p:nvSpPr>
        <p:spPr/>
        <p:txBody>
          <a:bodyPr>
            <a:normAutofit/>
          </a:bodyPr>
          <a:lstStyle>
            <a:lvl1pPr>
              <a:defRPr>
                <a:latin typeface="Arial" panose="020B0604020202020204" pitchFamily="34" charset="0"/>
                <a:ea typeface="微软雅黑" panose="020B0503020204020204"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13"/>
            </p:custDataLst>
          </p:nvPr>
        </p:nvSpPr>
        <p:spPr/>
        <p:txBody>
          <a:bodyPr>
            <a:normAutofit/>
          </a:bodyPr>
          <a:lstStyle>
            <a:lvl1pPr>
              <a:defRPr>
                <a:latin typeface="Arial" panose="020B0604020202020204" pitchFamily="34" charset="0"/>
                <a:ea typeface="微软雅黑" panose="020B0503020204020204" charset="-122"/>
              </a:defRPr>
            </a:lvl1pPr>
          </a:lstStyle>
          <a:p>
            <a:endParaRPr lang="zh-CN" altLang="en-US" dirty="0"/>
          </a:p>
        </p:txBody>
      </p:sp>
      <p:sp>
        <p:nvSpPr>
          <p:cNvPr id="5" name="灯片编号占位符 4"/>
          <p:cNvSpPr>
            <a:spLocks noGrp="1"/>
          </p:cNvSpPr>
          <p:nvPr>
            <p:ph type="sldNum" sz="quarter" idx="12"/>
            <p:custDataLst>
              <p:tags r:id="rId14"/>
            </p:custDataLst>
          </p:nvPr>
        </p:nvSpPr>
        <p:spPr/>
        <p:txBody>
          <a:bodyPr>
            <a:normAutofit/>
          </a:bodyPr>
          <a:lstStyle>
            <a:lvl1pPr>
              <a:defRPr>
                <a:latin typeface="Arial" panose="020B0604020202020204" pitchFamily="34" charset="0"/>
                <a:ea typeface="微软雅黑" panose="020B0503020204020204" charset="-122"/>
              </a:defRPr>
            </a:lvl1pPr>
          </a:lstStyle>
          <a:p>
            <a:fld id="{49AE70B2-8BF9-45C0-BB95-33D1B9D3A854}" type="slidenum">
              <a:rPr lang="zh-CN" altLang="en-US" smtClean="0"/>
            </a:fld>
            <a:endParaRPr lang="zh-CN" altLang="en-US" dirty="0"/>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左右">
    <p:spTree>
      <p:nvGrpSpPr>
        <p:cNvPr id="1" name=""/>
        <p:cNvGrpSpPr/>
        <p:nvPr/>
      </p:nvGrpSpPr>
      <p:grpSpPr>
        <a:xfrm>
          <a:off x="0" y="0"/>
          <a:ext cx="0" cy="0"/>
          <a:chOff x="0" y="0"/>
          <a:chExt cx="0" cy="0"/>
        </a:xfrm>
      </p:grpSpPr>
      <p:sp>
        <p:nvSpPr>
          <p:cNvPr id="10" name="矩形 9"/>
          <p:cNvSpPr/>
          <p:nvPr userDrawn="1">
            <p:custDataLst>
              <p:tags r:id="rId2"/>
            </p:custDataLst>
          </p:nvPr>
        </p:nvSpPr>
        <p:spPr>
          <a:xfrm>
            <a:off x="0" y="0"/>
            <a:ext cx="4824603" cy="6858000"/>
          </a:xfrm>
          <a:prstGeom prst="rect">
            <a:avLst/>
          </a:prstGeom>
          <a:solidFill>
            <a:schemeClr val="tx2"/>
          </a:solidFill>
          <a:ln w="12700" cap="flat" cmpd="sng" algn="ctr">
            <a:solidFill>
              <a:schemeClr val="accent1">
                <a:shade val="50000"/>
                <a:alpha val="0"/>
              </a:schemeClr>
            </a:solidFill>
            <a:prstDash val="solid"/>
            <a:miter lim="800000"/>
            <a:headEnd type="none" w="med" len="med"/>
            <a:tailEnd type="none" w="med" len="me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endParaRPr lang="zh-CN" altLang="en-US"/>
          </a:p>
        </p:txBody>
      </p:sp>
      <p:pic>
        <p:nvPicPr>
          <p:cNvPr id="8" name="图片 7"/>
          <p:cNvPicPr/>
          <p:nvPr userDrawn="1">
            <p:custDataLst>
              <p:tags r:id="rId3"/>
            </p:custDataLst>
          </p:nvPr>
        </p:nvPicPr>
        <p:blipFill>
          <a:blip r:embed="rId4" r:link="rId5" cstate="screen"/>
          <a:stretch>
            <a:fillRect/>
          </a:stretch>
        </p:blipFill>
        <p:spPr>
          <a:xfrm>
            <a:off x="11471910" y="0"/>
            <a:ext cx="720090" cy="481198"/>
          </a:xfrm>
          <a:prstGeom prst="rect">
            <a:avLst/>
          </a:prstGeom>
        </p:spPr>
      </p:pic>
      <p:sp>
        <p:nvSpPr>
          <p:cNvPr id="2" name="标题 1"/>
          <p:cNvSpPr>
            <a:spLocks noGrp="1"/>
          </p:cNvSpPr>
          <p:nvPr>
            <p:ph type="title" hasCustomPrompt="1"/>
            <p:custDataLst>
              <p:tags r:id="rId6"/>
            </p:custDataLst>
          </p:nvPr>
        </p:nvSpPr>
        <p:spPr>
          <a:xfrm>
            <a:off x="583200" y="770400"/>
            <a:ext cx="3960000" cy="882000"/>
          </a:xfrm>
        </p:spPr>
        <p:txBody>
          <a:bodyPr anchor="ctr" anchorCtr="0">
            <a:normAutofit/>
          </a:bodyPr>
          <a:lstStyle>
            <a:lvl1pPr>
              <a:defRPr sz="3600" b="0" baseline="0">
                <a:solidFill>
                  <a:schemeClr val="tx1"/>
                </a:solidFill>
                <a:latin typeface="Arial" panose="020B0604020202020204" pitchFamily="34" charset="0"/>
                <a:ea typeface="微软雅黑" panose="020B0503020204020204" charset="-122"/>
              </a:defRPr>
            </a:lvl1pPr>
          </a:lstStyle>
          <a:p>
            <a:r>
              <a:rPr lang="zh-CN" altLang="en-US" dirty="0"/>
              <a:t>单击编辑标题</a:t>
            </a:r>
            <a:endParaRPr lang="zh-CN" altLang="en-US" dirty="0"/>
          </a:p>
        </p:txBody>
      </p:sp>
      <p:sp>
        <p:nvSpPr>
          <p:cNvPr id="3" name="日期占位符 2"/>
          <p:cNvSpPr>
            <a:spLocks noGrp="1"/>
          </p:cNvSpPr>
          <p:nvPr>
            <p:ph type="dt" sz="half" idx="10"/>
            <p:custDataLst>
              <p:tags r:id="rId7"/>
            </p:custDataLst>
          </p:nvPr>
        </p:nvSpPr>
        <p:spPr/>
        <p:txBody>
          <a:bodyPr>
            <a:normAutofit/>
          </a:bodyPr>
          <a:lstStyle>
            <a:lvl1pPr>
              <a:defRPr>
                <a:latin typeface="Arial" panose="020B0604020202020204" pitchFamily="34" charset="0"/>
                <a:ea typeface="微软雅黑" panose="020B0503020204020204"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8"/>
            </p:custDataLst>
          </p:nvPr>
        </p:nvSpPr>
        <p:spPr/>
        <p:txBody>
          <a:bodyPr>
            <a:normAutofit/>
          </a:bodyPr>
          <a:lstStyle>
            <a:lvl1pPr>
              <a:defRPr>
                <a:latin typeface="Arial" panose="020B0604020202020204" pitchFamily="34" charset="0"/>
                <a:ea typeface="微软雅黑" panose="020B0503020204020204" charset="-122"/>
              </a:defRPr>
            </a:lvl1pPr>
          </a:lstStyle>
          <a:p>
            <a:endParaRPr lang="zh-CN" altLang="en-US" dirty="0"/>
          </a:p>
        </p:txBody>
      </p:sp>
      <p:sp>
        <p:nvSpPr>
          <p:cNvPr id="5" name="灯片编号占位符 4"/>
          <p:cNvSpPr>
            <a:spLocks noGrp="1"/>
          </p:cNvSpPr>
          <p:nvPr>
            <p:ph type="sldNum" sz="quarter" idx="12"/>
            <p:custDataLst>
              <p:tags r:id="rId9"/>
            </p:custDataLst>
          </p:nvPr>
        </p:nvSpPr>
        <p:spPr/>
        <p:txBody>
          <a:bodyPr>
            <a:normAutofit/>
          </a:bodyPr>
          <a:lstStyle>
            <a:lvl1pPr>
              <a:defRPr>
                <a:latin typeface="Arial" panose="020B0604020202020204" pitchFamily="34" charset="0"/>
                <a:ea typeface="微软雅黑" panose="020B0503020204020204" charset="-122"/>
              </a:defRPr>
            </a:lvl1pPr>
          </a:lstStyle>
          <a:p>
            <a:fld id="{49AE70B2-8BF9-45C0-BB95-33D1B9D3A854}" type="slidenum">
              <a:rPr lang="zh-CN" altLang="en-US" smtClean="0"/>
            </a:fld>
            <a:endParaRPr lang="zh-CN" altLang="en-US" dirty="0"/>
          </a:p>
        </p:txBody>
      </p:sp>
      <p:sp>
        <p:nvSpPr>
          <p:cNvPr id="7" name="文本占位符 6"/>
          <p:cNvSpPr>
            <a:spLocks noGrp="1"/>
          </p:cNvSpPr>
          <p:nvPr>
            <p:ph type="body" sz="quarter" idx="13"/>
            <p:custDataLst>
              <p:tags r:id="rId10"/>
            </p:custDataLst>
          </p:nvPr>
        </p:nvSpPr>
        <p:spPr>
          <a:xfrm>
            <a:off x="586800" y="1764000"/>
            <a:ext cx="3956400" cy="4093200"/>
          </a:xfrm>
        </p:spPr>
        <p:txBody>
          <a:bodyPr>
            <a:normAutofit/>
          </a:bodyPr>
          <a:lstStyle>
            <a:lvl1pPr>
              <a:defRPr baseline="0">
                <a:solidFill>
                  <a:schemeClr val="tx1"/>
                </a:solidFill>
                <a:latin typeface="Arial" panose="020B0604020202020204" pitchFamily="34" charset="0"/>
                <a:ea typeface="微软雅黑" panose="020B0503020204020204" charset="-122"/>
              </a:defRPr>
            </a:lvl1pPr>
            <a:lvl2pPr>
              <a:defRPr baseline="0">
                <a:solidFill>
                  <a:schemeClr val="tx1"/>
                </a:solidFill>
                <a:latin typeface="Arial" panose="020B0604020202020204" pitchFamily="34" charset="0"/>
                <a:ea typeface="微软雅黑" panose="020B0503020204020204" charset="-122"/>
              </a:defRPr>
            </a:lvl2pPr>
            <a:lvl3pPr>
              <a:defRPr baseline="0">
                <a:solidFill>
                  <a:schemeClr val="tx1"/>
                </a:solidFill>
                <a:latin typeface="Arial" panose="020B0604020202020204" pitchFamily="34" charset="0"/>
                <a:ea typeface="微软雅黑" panose="020B0503020204020204" charset="-122"/>
              </a:defRPr>
            </a:lvl3pPr>
            <a:lvl4pPr>
              <a:defRPr baseline="0">
                <a:solidFill>
                  <a:schemeClr val="tx1"/>
                </a:solidFill>
                <a:latin typeface="Arial" panose="020B0604020202020204" pitchFamily="34" charset="0"/>
                <a:ea typeface="微软雅黑" panose="020B0503020204020204" charset="-122"/>
              </a:defRPr>
            </a:lvl4pPr>
            <a:lvl5pPr>
              <a:defRPr baseline="0">
                <a:solidFill>
                  <a:schemeClr val="tx1"/>
                </a:solidFill>
                <a:latin typeface="Arial" panose="020B0604020202020204" pitchFamily="34" charset="0"/>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9" name="内容占位符 8"/>
          <p:cNvSpPr>
            <a:spLocks noGrp="1"/>
          </p:cNvSpPr>
          <p:nvPr>
            <p:ph sz="quarter" idx="14"/>
            <p:custDataLst>
              <p:tags r:id="rId11"/>
            </p:custDataLst>
          </p:nvPr>
        </p:nvSpPr>
        <p:spPr>
          <a:xfrm>
            <a:off x="5101200" y="769938"/>
            <a:ext cx="6480000" cy="5087937"/>
          </a:xfrm>
        </p:spPr>
        <p:txBody>
          <a:bodyPr>
            <a:normAutofit/>
          </a:bodyPr>
          <a:lstStyle>
            <a:lvl1pPr>
              <a:defRPr baseline="0">
                <a:solidFill>
                  <a:schemeClr val="tx1"/>
                </a:solidFill>
                <a:latin typeface="Arial" panose="020B0604020202020204" pitchFamily="34" charset="0"/>
                <a:ea typeface="微软雅黑" panose="020B0503020204020204" charset="-122"/>
              </a:defRPr>
            </a:lvl1pPr>
            <a:lvl2pPr>
              <a:defRPr baseline="0">
                <a:solidFill>
                  <a:schemeClr val="tx1"/>
                </a:solidFill>
                <a:latin typeface="Arial" panose="020B0604020202020204" pitchFamily="34" charset="0"/>
                <a:ea typeface="微软雅黑" panose="020B0503020204020204" charset="-122"/>
              </a:defRPr>
            </a:lvl2pPr>
            <a:lvl3pPr>
              <a:defRPr baseline="0">
                <a:solidFill>
                  <a:schemeClr val="tx1"/>
                </a:solidFill>
                <a:latin typeface="Arial" panose="020B0604020202020204" pitchFamily="34" charset="0"/>
                <a:ea typeface="微软雅黑" panose="020B0503020204020204" charset="-122"/>
              </a:defRPr>
            </a:lvl3pPr>
            <a:lvl4pPr>
              <a:defRPr baseline="0">
                <a:solidFill>
                  <a:schemeClr val="tx1"/>
                </a:solidFill>
                <a:latin typeface="Arial" panose="020B0604020202020204" pitchFamily="34" charset="0"/>
                <a:ea typeface="微软雅黑" panose="020B0503020204020204" charset="-122"/>
              </a:defRPr>
            </a:lvl4pPr>
            <a:lvl5pPr>
              <a:defRPr baseline="0">
                <a:solidFill>
                  <a:schemeClr val="tx1"/>
                </a:solidFill>
                <a:latin typeface="Arial" panose="020B0604020202020204" pitchFamily="34" charset="0"/>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上下">
    <p:spTree>
      <p:nvGrpSpPr>
        <p:cNvPr id="1" name=""/>
        <p:cNvGrpSpPr/>
        <p:nvPr/>
      </p:nvGrpSpPr>
      <p:grpSpPr>
        <a:xfrm>
          <a:off x="0" y="0"/>
          <a:ext cx="0" cy="0"/>
          <a:chOff x="0" y="0"/>
          <a:chExt cx="0" cy="0"/>
        </a:xfrm>
      </p:grpSpPr>
      <p:sp>
        <p:nvSpPr>
          <p:cNvPr id="11" name="矩形 10"/>
          <p:cNvSpPr/>
          <p:nvPr userDrawn="1">
            <p:custDataLst>
              <p:tags r:id="rId2"/>
            </p:custDataLst>
          </p:nvPr>
        </p:nvSpPr>
        <p:spPr>
          <a:xfrm>
            <a:off x="0" y="0"/>
            <a:ext cx="12192000" cy="2664333"/>
          </a:xfrm>
          <a:prstGeom prst="rect">
            <a:avLst/>
          </a:prstGeom>
          <a:solidFill>
            <a:schemeClr val="tx2"/>
          </a:solidFill>
          <a:ln w="12700" cap="flat" cmpd="sng" algn="ctr">
            <a:solidFill>
              <a:schemeClr val="accent1">
                <a:shade val="50000"/>
                <a:alpha val="0"/>
              </a:schemeClr>
            </a:solidFill>
            <a:prstDash val="solid"/>
            <a:miter lim="800000"/>
            <a:headEnd type="none" w="med" len="med"/>
            <a:tailEnd type="none" w="med" len="me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endParaRPr lang="zh-CN" altLang="en-US"/>
          </a:p>
        </p:txBody>
      </p:sp>
      <p:grpSp>
        <p:nvGrpSpPr>
          <p:cNvPr id="6" name="组合 5"/>
          <p:cNvGrpSpPr/>
          <p:nvPr userDrawn="1">
            <p:custDataLst>
              <p:tags r:id="rId3"/>
            </p:custDataLst>
          </p:nvPr>
        </p:nvGrpSpPr>
        <p:grpSpPr>
          <a:xfrm>
            <a:off x="0" y="0"/>
            <a:ext cx="12192000" cy="481198"/>
            <a:chOff x="0" y="0"/>
            <a:chExt cx="12192000" cy="481198"/>
          </a:xfrm>
        </p:grpSpPr>
        <p:pic>
          <p:nvPicPr>
            <p:cNvPr id="10" name="图片 9"/>
            <p:cNvPicPr/>
            <p:nvPr userDrawn="1">
              <p:custDataLst>
                <p:tags r:id="rId4"/>
              </p:custDataLst>
            </p:nvPr>
          </p:nvPicPr>
          <p:blipFill>
            <a:blip r:embed="rId5" r:link="rId6" cstate="screen"/>
            <a:stretch>
              <a:fillRect/>
            </a:stretch>
          </p:blipFill>
          <p:spPr>
            <a:xfrm>
              <a:off x="0" y="0"/>
              <a:ext cx="720090" cy="481198"/>
            </a:xfrm>
            <a:prstGeom prst="rect">
              <a:avLst/>
            </a:prstGeom>
          </p:spPr>
        </p:pic>
        <p:pic>
          <p:nvPicPr>
            <p:cNvPr id="8" name="图片 7"/>
            <p:cNvPicPr/>
            <p:nvPr userDrawn="1">
              <p:custDataLst>
                <p:tags r:id="rId7"/>
              </p:custDataLst>
            </p:nvPr>
          </p:nvPicPr>
          <p:blipFill>
            <a:blip r:embed="rId8" r:link="rId9" cstate="screen"/>
            <a:stretch>
              <a:fillRect/>
            </a:stretch>
          </p:blipFill>
          <p:spPr>
            <a:xfrm>
              <a:off x="11471910" y="0"/>
              <a:ext cx="720090" cy="481198"/>
            </a:xfrm>
            <a:prstGeom prst="rect">
              <a:avLst/>
            </a:prstGeom>
          </p:spPr>
        </p:pic>
      </p:grpSp>
      <p:sp>
        <p:nvSpPr>
          <p:cNvPr id="2" name="标题 1"/>
          <p:cNvSpPr>
            <a:spLocks noGrp="1"/>
          </p:cNvSpPr>
          <p:nvPr>
            <p:ph type="title"/>
            <p:custDataLst>
              <p:tags r:id="rId10"/>
            </p:custDataLst>
          </p:nvPr>
        </p:nvSpPr>
        <p:spPr>
          <a:xfrm>
            <a:off x="612000" y="781200"/>
            <a:ext cx="10976400" cy="626400"/>
          </a:xfrm>
        </p:spPr>
        <p:txBody>
          <a:bodyPr anchor="ctr">
            <a:normAutofit/>
          </a:bodyPr>
          <a:lstStyle>
            <a:lvl1pPr algn="ctr">
              <a:defRPr sz="3600" b="0" baseline="0">
                <a:solidFill>
                  <a:schemeClr val="tx1"/>
                </a:solidFill>
                <a:latin typeface="Arial" panose="020B0604020202020204" pitchFamily="34" charset="0"/>
                <a:ea typeface="微软雅黑" panose="020B0503020204020204"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11"/>
            </p:custDataLst>
          </p:nvPr>
        </p:nvSpPr>
        <p:spPr/>
        <p:txBody>
          <a:bodyPr>
            <a:normAutofit/>
          </a:bodyPr>
          <a:lstStyle>
            <a:lvl1pPr>
              <a:defRPr>
                <a:latin typeface="Arial" panose="020B0604020202020204" pitchFamily="34" charset="0"/>
                <a:ea typeface="微软雅黑" panose="020B0503020204020204"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12"/>
            </p:custDataLst>
          </p:nvPr>
        </p:nvSpPr>
        <p:spPr/>
        <p:txBody>
          <a:bodyPr>
            <a:normAutofit/>
          </a:bodyPr>
          <a:lstStyle>
            <a:lvl1pPr>
              <a:defRPr>
                <a:latin typeface="Arial" panose="020B0604020202020204" pitchFamily="34" charset="0"/>
                <a:ea typeface="微软雅黑" panose="020B0503020204020204" charset="-122"/>
              </a:defRPr>
            </a:lvl1pPr>
          </a:lstStyle>
          <a:p>
            <a:endParaRPr lang="zh-CN" altLang="en-US" dirty="0"/>
          </a:p>
        </p:txBody>
      </p:sp>
      <p:sp>
        <p:nvSpPr>
          <p:cNvPr id="5" name="灯片编号占位符 4"/>
          <p:cNvSpPr>
            <a:spLocks noGrp="1"/>
          </p:cNvSpPr>
          <p:nvPr>
            <p:ph type="sldNum" sz="quarter" idx="12"/>
            <p:custDataLst>
              <p:tags r:id="rId13"/>
            </p:custDataLst>
          </p:nvPr>
        </p:nvSpPr>
        <p:spPr/>
        <p:txBody>
          <a:bodyPr>
            <a:normAutofit/>
          </a:bodyPr>
          <a:lstStyle>
            <a:lvl1pPr>
              <a:defRPr>
                <a:latin typeface="Arial" panose="020B0604020202020204" pitchFamily="34" charset="0"/>
                <a:ea typeface="微软雅黑" panose="020B0503020204020204" charset="-122"/>
              </a:defRPr>
            </a:lvl1pPr>
          </a:lstStyle>
          <a:p>
            <a:fld id="{49AE70B2-8BF9-45C0-BB95-33D1B9D3A854}" type="slidenum">
              <a:rPr lang="zh-CN" altLang="en-US" smtClean="0"/>
            </a:fld>
            <a:endParaRPr lang="zh-CN" altLang="en-US" dirty="0"/>
          </a:p>
        </p:txBody>
      </p:sp>
      <p:sp>
        <p:nvSpPr>
          <p:cNvPr id="7" name="文本占位符 6"/>
          <p:cNvSpPr>
            <a:spLocks noGrp="1"/>
          </p:cNvSpPr>
          <p:nvPr>
            <p:ph type="body" sz="quarter" idx="13"/>
            <p:custDataLst>
              <p:tags r:id="rId14"/>
            </p:custDataLst>
          </p:nvPr>
        </p:nvSpPr>
        <p:spPr>
          <a:xfrm>
            <a:off x="612000" y="1659600"/>
            <a:ext cx="10975975" cy="828000"/>
          </a:xfrm>
        </p:spPr>
        <p:txBody>
          <a:bodyPr>
            <a:normAutofit/>
          </a:bodyPr>
          <a:lstStyle>
            <a:lvl1pPr algn="ctr">
              <a:defRPr baseline="0">
                <a:solidFill>
                  <a:schemeClr val="tx1"/>
                </a:solidFill>
                <a:latin typeface="Arial" panose="020B0604020202020204" pitchFamily="34" charset="0"/>
                <a:ea typeface="微软雅黑" panose="020B0503020204020204" charset="-122"/>
              </a:defRPr>
            </a:lvl1pPr>
          </a:lstStyle>
          <a:p>
            <a:pPr lvl="0"/>
            <a:r>
              <a:rPr lang="zh-CN" altLang="en-US" dirty="0"/>
              <a:t>单击此处编辑母版文本样式</a:t>
            </a:r>
            <a:endParaRPr lang="zh-CN" altLang="en-US" dirty="0"/>
          </a:p>
        </p:txBody>
      </p:sp>
      <p:sp>
        <p:nvSpPr>
          <p:cNvPr id="9" name="内容占位符 8"/>
          <p:cNvSpPr>
            <a:spLocks noGrp="1"/>
          </p:cNvSpPr>
          <p:nvPr>
            <p:ph sz="quarter" idx="14"/>
            <p:custDataLst>
              <p:tags r:id="rId15"/>
            </p:custDataLst>
          </p:nvPr>
        </p:nvSpPr>
        <p:spPr>
          <a:xfrm>
            <a:off x="612775" y="2808000"/>
            <a:ext cx="10965600" cy="3430800"/>
          </a:xfrm>
        </p:spPr>
        <p:txBody>
          <a:bodyPr>
            <a:normAutofit/>
          </a:bodyPr>
          <a:lstStyle>
            <a:lvl1pPr>
              <a:defRPr baseline="0">
                <a:solidFill>
                  <a:schemeClr val="tx1"/>
                </a:solidFill>
                <a:latin typeface="Arial" panose="020B0604020202020204" pitchFamily="34" charset="0"/>
                <a:ea typeface="微软雅黑" panose="020B0503020204020204" charset="-122"/>
              </a:defRPr>
            </a:lvl1pPr>
            <a:lvl2pPr>
              <a:defRPr baseline="0">
                <a:solidFill>
                  <a:schemeClr val="tx1"/>
                </a:solidFill>
                <a:latin typeface="Arial" panose="020B0604020202020204" pitchFamily="34" charset="0"/>
                <a:ea typeface="微软雅黑" panose="020B0503020204020204" charset="-122"/>
              </a:defRPr>
            </a:lvl2pPr>
            <a:lvl3pPr>
              <a:defRPr baseline="0">
                <a:solidFill>
                  <a:schemeClr val="tx1"/>
                </a:solidFill>
                <a:latin typeface="Arial" panose="020B0604020202020204" pitchFamily="34" charset="0"/>
                <a:ea typeface="微软雅黑" panose="020B0503020204020204" charset="-122"/>
              </a:defRPr>
            </a:lvl3pPr>
            <a:lvl4pPr>
              <a:defRPr baseline="0">
                <a:solidFill>
                  <a:schemeClr val="tx1"/>
                </a:solidFill>
                <a:latin typeface="Arial" panose="020B0604020202020204" pitchFamily="34" charset="0"/>
                <a:ea typeface="微软雅黑" panose="020B0503020204020204" charset="-122"/>
              </a:defRPr>
            </a:lvl4pPr>
            <a:lvl5pPr>
              <a:defRPr baseline="0">
                <a:solidFill>
                  <a:schemeClr val="tx1"/>
                </a:solidFill>
                <a:latin typeface="Arial" panose="020B0604020202020204" pitchFamily="34" charset="0"/>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下上">
    <p:spTree>
      <p:nvGrpSpPr>
        <p:cNvPr id="1" name=""/>
        <p:cNvGrpSpPr/>
        <p:nvPr/>
      </p:nvGrpSpPr>
      <p:grpSpPr>
        <a:xfrm>
          <a:off x="0" y="0"/>
          <a:ext cx="0" cy="0"/>
          <a:chOff x="0" y="0"/>
          <a:chExt cx="0" cy="0"/>
        </a:xfrm>
      </p:grpSpPr>
      <p:sp>
        <p:nvSpPr>
          <p:cNvPr id="11" name="矩形 10"/>
          <p:cNvSpPr/>
          <p:nvPr userDrawn="1">
            <p:custDataLst>
              <p:tags r:id="rId2"/>
            </p:custDataLst>
          </p:nvPr>
        </p:nvSpPr>
        <p:spPr>
          <a:xfrm>
            <a:off x="0" y="5028971"/>
            <a:ext cx="12192000" cy="1829029"/>
          </a:xfrm>
          <a:prstGeom prst="rect">
            <a:avLst/>
          </a:prstGeom>
          <a:solidFill>
            <a:schemeClr val="tx2"/>
          </a:solidFill>
          <a:ln w="12700" cap="flat" cmpd="sng" algn="ctr">
            <a:solidFill>
              <a:schemeClr val="accent1">
                <a:shade val="50000"/>
                <a:alpha val="0"/>
              </a:schemeClr>
            </a:solidFill>
            <a:prstDash val="solid"/>
            <a:miter lim="800000"/>
            <a:headEnd type="none" w="med" len="med"/>
            <a:tailEnd type="none" w="med" len="me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endParaRPr lang="zh-CN" altLang="en-US"/>
          </a:p>
        </p:txBody>
      </p:sp>
      <p:grpSp>
        <p:nvGrpSpPr>
          <p:cNvPr id="6" name="组合 5"/>
          <p:cNvGrpSpPr/>
          <p:nvPr userDrawn="1">
            <p:custDataLst>
              <p:tags r:id="rId3"/>
            </p:custDataLst>
          </p:nvPr>
        </p:nvGrpSpPr>
        <p:grpSpPr>
          <a:xfrm>
            <a:off x="0" y="0"/>
            <a:ext cx="12192000" cy="481198"/>
            <a:chOff x="0" y="0"/>
            <a:chExt cx="12192000" cy="481198"/>
          </a:xfrm>
        </p:grpSpPr>
        <p:pic>
          <p:nvPicPr>
            <p:cNvPr id="10" name="图片 9"/>
            <p:cNvPicPr/>
            <p:nvPr userDrawn="1">
              <p:custDataLst>
                <p:tags r:id="rId4"/>
              </p:custDataLst>
            </p:nvPr>
          </p:nvPicPr>
          <p:blipFill>
            <a:blip r:embed="rId5" r:link="rId6" cstate="screen"/>
            <a:stretch>
              <a:fillRect/>
            </a:stretch>
          </p:blipFill>
          <p:spPr>
            <a:xfrm>
              <a:off x="0" y="0"/>
              <a:ext cx="720090" cy="481198"/>
            </a:xfrm>
            <a:prstGeom prst="rect">
              <a:avLst/>
            </a:prstGeom>
          </p:spPr>
        </p:pic>
        <p:pic>
          <p:nvPicPr>
            <p:cNvPr id="8" name="图片 7"/>
            <p:cNvPicPr/>
            <p:nvPr userDrawn="1">
              <p:custDataLst>
                <p:tags r:id="rId7"/>
              </p:custDataLst>
            </p:nvPr>
          </p:nvPicPr>
          <p:blipFill>
            <a:blip r:embed="rId8" r:link="rId9" cstate="screen"/>
            <a:stretch>
              <a:fillRect/>
            </a:stretch>
          </p:blipFill>
          <p:spPr>
            <a:xfrm>
              <a:off x="11471910" y="0"/>
              <a:ext cx="720090" cy="481198"/>
            </a:xfrm>
            <a:prstGeom prst="rect">
              <a:avLst/>
            </a:prstGeom>
          </p:spPr>
        </p:pic>
      </p:grpSp>
      <p:sp>
        <p:nvSpPr>
          <p:cNvPr id="2" name="标题 1"/>
          <p:cNvSpPr>
            <a:spLocks noGrp="1"/>
          </p:cNvSpPr>
          <p:nvPr>
            <p:ph type="title"/>
            <p:custDataLst>
              <p:tags r:id="rId10"/>
            </p:custDataLst>
          </p:nvPr>
        </p:nvSpPr>
        <p:spPr>
          <a:xfrm>
            <a:off x="604800" y="669600"/>
            <a:ext cx="10976400" cy="565200"/>
          </a:xfrm>
        </p:spPr>
        <p:txBody>
          <a:bodyPr anchor="ctr" anchorCtr="0">
            <a:normAutofit/>
          </a:bodyPr>
          <a:lstStyle>
            <a:lvl1pPr algn="ctr">
              <a:defRPr sz="3200" b="0" baseline="0">
                <a:solidFill>
                  <a:schemeClr val="tx1"/>
                </a:solidFill>
                <a:latin typeface="Arial" panose="020B0604020202020204" pitchFamily="34" charset="0"/>
                <a:ea typeface="微软雅黑" panose="020B0503020204020204" charset="-122"/>
              </a:defRPr>
            </a:lvl1pPr>
          </a:lstStyle>
          <a:p>
            <a:r>
              <a:rPr lang="zh-CN" altLang="en-US" dirty="0"/>
              <a:t>单击此处编辑母版标题样式</a:t>
            </a:r>
            <a:endParaRPr lang="zh-CN" altLang="en-US" dirty="0"/>
          </a:p>
        </p:txBody>
      </p:sp>
      <p:sp>
        <p:nvSpPr>
          <p:cNvPr id="3" name="日期占位符 2"/>
          <p:cNvSpPr>
            <a:spLocks noGrp="1"/>
          </p:cNvSpPr>
          <p:nvPr>
            <p:ph type="dt" sz="half" idx="10"/>
            <p:custDataLst>
              <p:tags r:id="rId11"/>
            </p:custDataLst>
          </p:nvPr>
        </p:nvSpPr>
        <p:spPr/>
        <p:txBody>
          <a:bodyPr>
            <a:normAutofit/>
          </a:bodyPr>
          <a:lstStyle>
            <a:lvl1pPr>
              <a:defRPr>
                <a:latin typeface="Arial" panose="020B0604020202020204" pitchFamily="34" charset="0"/>
                <a:ea typeface="微软雅黑" panose="020B0503020204020204"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12"/>
            </p:custDataLst>
          </p:nvPr>
        </p:nvSpPr>
        <p:spPr/>
        <p:txBody>
          <a:bodyPr>
            <a:normAutofit/>
          </a:bodyPr>
          <a:lstStyle>
            <a:lvl1pPr>
              <a:defRPr>
                <a:latin typeface="Arial" panose="020B0604020202020204" pitchFamily="34" charset="0"/>
                <a:ea typeface="微软雅黑" panose="020B0503020204020204" charset="-122"/>
              </a:defRPr>
            </a:lvl1pPr>
          </a:lstStyle>
          <a:p>
            <a:endParaRPr lang="zh-CN" altLang="en-US" dirty="0"/>
          </a:p>
        </p:txBody>
      </p:sp>
      <p:sp>
        <p:nvSpPr>
          <p:cNvPr id="5" name="灯片编号占位符 4"/>
          <p:cNvSpPr>
            <a:spLocks noGrp="1"/>
          </p:cNvSpPr>
          <p:nvPr>
            <p:ph type="sldNum" sz="quarter" idx="12"/>
            <p:custDataLst>
              <p:tags r:id="rId13"/>
            </p:custDataLst>
          </p:nvPr>
        </p:nvSpPr>
        <p:spPr/>
        <p:txBody>
          <a:bodyPr>
            <a:normAutofit/>
          </a:bodyPr>
          <a:lstStyle>
            <a:lvl1pPr>
              <a:defRPr>
                <a:latin typeface="Arial" panose="020B0604020202020204" pitchFamily="34" charset="0"/>
                <a:ea typeface="微软雅黑" panose="020B0503020204020204" charset="-122"/>
              </a:defRPr>
            </a:lvl1pPr>
          </a:lstStyle>
          <a:p>
            <a:fld id="{49AE70B2-8BF9-45C0-BB95-33D1B9D3A854}" type="slidenum">
              <a:rPr lang="zh-CN" altLang="en-US" smtClean="0"/>
            </a:fld>
            <a:endParaRPr lang="zh-CN" altLang="en-US" dirty="0"/>
          </a:p>
        </p:txBody>
      </p:sp>
      <p:sp>
        <p:nvSpPr>
          <p:cNvPr id="7" name="内容占位符 6"/>
          <p:cNvSpPr>
            <a:spLocks noGrp="1"/>
          </p:cNvSpPr>
          <p:nvPr>
            <p:ph sz="quarter" idx="13"/>
            <p:custDataLst>
              <p:tags r:id="rId14"/>
            </p:custDataLst>
          </p:nvPr>
        </p:nvSpPr>
        <p:spPr>
          <a:xfrm>
            <a:off x="604837" y="1681200"/>
            <a:ext cx="10990800" cy="3211200"/>
          </a:xfrm>
        </p:spPr>
        <p:txBody>
          <a:bodyPr>
            <a:normAutofit/>
          </a:bodyPr>
          <a:lstStyle>
            <a:lvl1pPr>
              <a:defRPr baseline="0">
                <a:solidFill>
                  <a:schemeClr val="tx1"/>
                </a:solidFill>
                <a:latin typeface="Arial" panose="020B0604020202020204" pitchFamily="34" charset="0"/>
                <a:ea typeface="微软雅黑" panose="020B0503020204020204" charset="-122"/>
              </a:defRPr>
            </a:lvl1pPr>
            <a:lvl2pPr>
              <a:defRPr baseline="0">
                <a:solidFill>
                  <a:schemeClr val="tx1"/>
                </a:solidFill>
                <a:latin typeface="Arial" panose="020B0604020202020204" pitchFamily="34" charset="0"/>
                <a:ea typeface="微软雅黑" panose="020B0503020204020204" charset="-122"/>
              </a:defRPr>
            </a:lvl2pPr>
            <a:lvl3pPr>
              <a:defRPr baseline="0">
                <a:solidFill>
                  <a:schemeClr val="tx1"/>
                </a:solidFill>
                <a:latin typeface="Arial" panose="020B0604020202020204" pitchFamily="34" charset="0"/>
                <a:ea typeface="微软雅黑" panose="020B0503020204020204" charset="-122"/>
              </a:defRPr>
            </a:lvl3pPr>
            <a:lvl4pPr>
              <a:defRPr baseline="0">
                <a:solidFill>
                  <a:schemeClr val="tx1"/>
                </a:solidFill>
                <a:latin typeface="Arial" panose="020B0604020202020204" pitchFamily="34" charset="0"/>
                <a:ea typeface="微软雅黑" panose="020B0503020204020204" charset="-122"/>
              </a:defRPr>
            </a:lvl4pPr>
            <a:lvl5pPr>
              <a:defRPr baseline="0">
                <a:solidFill>
                  <a:schemeClr val="tx1"/>
                </a:solidFill>
                <a:latin typeface="Arial" panose="020B0604020202020204" pitchFamily="34" charset="0"/>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9" name="文本占位符 8"/>
          <p:cNvSpPr>
            <a:spLocks noGrp="1"/>
          </p:cNvSpPr>
          <p:nvPr>
            <p:ph type="body" sz="quarter" idx="14"/>
            <p:custDataLst>
              <p:tags r:id="rId15"/>
            </p:custDataLst>
          </p:nvPr>
        </p:nvSpPr>
        <p:spPr>
          <a:xfrm>
            <a:off x="594000" y="5180400"/>
            <a:ext cx="11001600" cy="1011600"/>
          </a:xfrm>
        </p:spPr>
        <p:txBody>
          <a:bodyPr>
            <a:normAutofit/>
          </a:bodyPr>
          <a:lstStyle>
            <a:lvl1pPr>
              <a:defRPr baseline="0">
                <a:solidFill>
                  <a:schemeClr val="tx1"/>
                </a:solidFill>
                <a:latin typeface="Arial" panose="020B0604020202020204" pitchFamily="34" charset="0"/>
                <a:ea typeface="微软雅黑" panose="020B0503020204020204" charset="-122"/>
              </a:defRPr>
            </a:lvl1pPr>
          </a:lstStyle>
          <a:p>
            <a:pPr lvl="0"/>
            <a:r>
              <a:rPr lang="zh-CN" altLang="en-US" dirty="0"/>
              <a:t>单击此处编辑母版文本样式</a:t>
            </a:r>
            <a:endParaRPr lang="zh-CN" altLang="en-US" dirty="0"/>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导航">
    <p:spTree>
      <p:nvGrpSpPr>
        <p:cNvPr id="1" name=""/>
        <p:cNvGrpSpPr/>
        <p:nvPr/>
      </p:nvGrpSpPr>
      <p:grpSpPr>
        <a:xfrm>
          <a:off x="0" y="0"/>
          <a:ext cx="0" cy="0"/>
          <a:chOff x="0" y="0"/>
          <a:chExt cx="0" cy="0"/>
        </a:xfrm>
      </p:grpSpPr>
      <p:sp>
        <p:nvSpPr>
          <p:cNvPr id="14" name="矩形 13"/>
          <p:cNvSpPr/>
          <p:nvPr userDrawn="1">
            <p:custDataLst>
              <p:tags r:id="rId2"/>
            </p:custDataLst>
          </p:nvPr>
        </p:nvSpPr>
        <p:spPr>
          <a:xfrm>
            <a:off x="0" y="0"/>
            <a:ext cx="12192000" cy="914400"/>
          </a:xfrm>
          <a:prstGeom prst="rect">
            <a:avLst/>
          </a:prstGeom>
          <a:solidFill>
            <a:schemeClr val="tx2"/>
          </a:solidFill>
          <a:ln w="12700" cap="flat" cmpd="sng" algn="ctr">
            <a:solidFill>
              <a:schemeClr val="accent1">
                <a:shade val="50000"/>
                <a:alpha val="0"/>
              </a:schemeClr>
            </a:solidFill>
            <a:prstDash val="solid"/>
            <a:miter lim="800000"/>
            <a:headEnd type="none" w="med" len="med"/>
            <a:tailEnd type="none" w="med" len="me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endParaRPr lang="zh-CN" altLang="en-US"/>
          </a:p>
        </p:txBody>
      </p:sp>
      <p:grpSp>
        <p:nvGrpSpPr>
          <p:cNvPr id="6" name="组合 5"/>
          <p:cNvGrpSpPr/>
          <p:nvPr userDrawn="1">
            <p:custDataLst>
              <p:tags r:id="rId3"/>
            </p:custDataLst>
          </p:nvPr>
        </p:nvGrpSpPr>
        <p:grpSpPr>
          <a:xfrm>
            <a:off x="0" y="6376802"/>
            <a:ext cx="12192000" cy="481198"/>
            <a:chOff x="0" y="6376802"/>
            <a:chExt cx="12192000" cy="481198"/>
          </a:xfrm>
        </p:grpSpPr>
        <p:pic>
          <p:nvPicPr>
            <p:cNvPr id="12" name="图片 11"/>
            <p:cNvPicPr/>
            <p:nvPr userDrawn="1">
              <p:custDataLst>
                <p:tags r:id="rId4"/>
              </p:custDataLst>
            </p:nvPr>
          </p:nvPicPr>
          <p:blipFill>
            <a:blip r:embed="rId5" r:link="rId6" cstate="screen"/>
            <a:stretch>
              <a:fillRect/>
            </a:stretch>
          </p:blipFill>
          <p:spPr>
            <a:xfrm>
              <a:off x="11471910" y="6376802"/>
              <a:ext cx="720090" cy="481198"/>
            </a:xfrm>
            <a:prstGeom prst="rect">
              <a:avLst/>
            </a:prstGeom>
          </p:spPr>
        </p:pic>
        <p:pic>
          <p:nvPicPr>
            <p:cNvPr id="10" name="图片 9"/>
            <p:cNvPicPr/>
            <p:nvPr userDrawn="1">
              <p:custDataLst>
                <p:tags r:id="rId7"/>
              </p:custDataLst>
            </p:nvPr>
          </p:nvPicPr>
          <p:blipFill>
            <a:blip r:embed="rId8" r:link="rId9" cstate="screen"/>
            <a:stretch>
              <a:fillRect/>
            </a:stretch>
          </p:blipFill>
          <p:spPr>
            <a:xfrm>
              <a:off x="0" y="6376802"/>
              <a:ext cx="720090" cy="481198"/>
            </a:xfrm>
            <a:prstGeom prst="rect">
              <a:avLst/>
            </a:prstGeom>
          </p:spPr>
        </p:pic>
      </p:grpSp>
      <p:sp>
        <p:nvSpPr>
          <p:cNvPr id="2" name="标题 1"/>
          <p:cNvSpPr>
            <a:spLocks noGrp="1"/>
          </p:cNvSpPr>
          <p:nvPr>
            <p:ph type="title"/>
            <p:custDataLst>
              <p:tags r:id="rId10"/>
            </p:custDataLst>
          </p:nvPr>
        </p:nvSpPr>
        <p:spPr>
          <a:xfrm>
            <a:off x="579600" y="237600"/>
            <a:ext cx="11037600" cy="441964"/>
          </a:xfrm>
        </p:spPr>
        <p:txBody>
          <a:bodyPr>
            <a:normAutofit/>
          </a:bodyPr>
          <a:lstStyle>
            <a:lvl1pPr>
              <a:defRPr b="0" baseline="0">
                <a:solidFill>
                  <a:schemeClr val="tx1"/>
                </a:solidFill>
                <a:latin typeface="Arial" panose="020B0604020202020204" pitchFamily="34" charset="0"/>
                <a:ea typeface="微软雅黑" panose="020B0503020204020204" charset="-122"/>
              </a:defRPr>
            </a:lvl1pPr>
          </a:lstStyle>
          <a:p>
            <a:r>
              <a:rPr lang="zh-CN" altLang="en-US" dirty="0"/>
              <a:t>单击此处编辑母版标题样式</a:t>
            </a:r>
            <a:endParaRPr lang="zh-CN" altLang="en-US" dirty="0"/>
          </a:p>
        </p:txBody>
      </p:sp>
      <p:sp>
        <p:nvSpPr>
          <p:cNvPr id="3" name="日期占位符 2"/>
          <p:cNvSpPr>
            <a:spLocks noGrp="1"/>
          </p:cNvSpPr>
          <p:nvPr>
            <p:ph type="dt" sz="half" idx="10"/>
            <p:custDataLst>
              <p:tags r:id="rId11"/>
            </p:custDataLst>
          </p:nvPr>
        </p:nvSpPr>
        <p:spPr/>
        <p:txBody>
          <a:bodyPr>
            <a:normAutofit/>
          </a:bodyPr>
          <a:lstStyle>
            <a:lvl1pPr>
              <a:defRPr>
                <a:latin typeface="Arial" panose="020B0604020202020204" pitchFamily="34" charset="0"/>
                <a:ea typeface="微软雅黑" panose="020B0503020204020204"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12"/>
            </p:custDataLst>
          </p:nvPr>
        </p:nvSpPr>
        <p:spPr/>
        <p:txBody>
          <a:bodyPr>
            <a:normAutofit/>
          </a:bodyPr>
          <a:lstStyle>
            <a:lvl1pPr>
              <a:defRPr>
                <a:latin typeface="Arial" panose="020B0604020202020204" pitchFamily="34" charset="0"/>
                <a:ea typeface="微软雅黑" panose="020B0503020204020204" charset="-122"/>
              </a:defRPr>
            </a:lvl1pPr>
          </a:lstStyle>
          <a:p>
            <a:endParaRPr lang="zh-CN" altLang="en-US" dirty="0"/>
          </a:p>
        </p:txBody>
      </p:sp>
      <p:sp>
        <p:nvSpPr>
          <p:cNvPr id="5" name="灯片编号占位符 4"/>
          <p:cNvSpPr>
            <a:spLocks noGrp="1"/>
          </p:cNvSpPr>
          <p:nvPr>
            <p:ph type="sldNum" sz="quarter" idx="12"/>
            <p:custDataLst>
              <p:tags r:id="rId13"/>
            </p:custDataLst>
          </p:nvPr>
        </p:nvSpPr>
        <p:spPr/>
        <p:txBody>
          <a:bodyPr>
            <a:normAutofit/>
          </a:bodyPr>
          <a:lstStyle>
            <a:lvl1pPr>
              <a:defRPr>
                <a:latin typeface="Arial" panose="020B0604020202020204" pitchFamily="34" charset="0"/>
                <a:ea typeface="微软雅黑" panose="020B0503020204020204" charset="-122"/>
              </a:defRPr>
            </a:lvl1pPr>
          </a:lstStyle>
          <a:p>
            <a:fld id="{49AE70B2-8BF9-45C0-BB95-33D1B9D3A854}" type="slidenum">
              <a:rPr lang="zh-CN" altLang="en-US" smtClean="0"/>
            </a:fld>
            <a:endParaRPr lang="zh-CN" altLang="en-US" dirty="0"/>
          </a:p>
        </p:txBody>
      </p:sp>
      <p:sp>
        <p:nvSpPr>
          <p:cNvPr id="7" name="内容占位符 6"/>
          <p:cNvSpPr>
            <a:spLocks noGrp="1"/>
          </p:cNvSpPr>
          <p:nvPr>
            <p:ph sz="quarter" idx="13"/>
            <p:custDataLst>
              <p:tags r:id="rId14"/>
            </p:custDataLst>
          </p:nvPr>
        </p:nvSpPr>
        <p:spPr>
          <a:xfrm>
            <a:off x="579600" y="1663200"/>
            <a:ext cx="5342400" cy="2894400"/>
          </a:xfrm>
        </p:spPr>
        <p:txBody>
          <a:bodyPr>
            <a:normAutofit/>
          </a:bodyPr>
          <a:lstStyle>
            <a:lvl1pPr>
              <a:defRPr baseline="0">
                <a:solidFill>
                  <a:schemeClr val="tx1"/>
                </a:solidFill>
                <a:latin typeface="Arial" panose="020B0604020202020204" pitchFamily="34" charset="0"/>
                <a:ea typeface="微软雅黑" panose="020B0503020204020204" charset="-122"/>
              </a:defRPr>
            </a:lvl1pPr>
            <a:lvl2pPr>
              <a:defRPr baseline="0">
                <a:solidFill>
                  <a:schemeClr val="tx1"/>
                </a:solidFill>
                <a:latin typeface="Arial" panose="020B0604020202020204" pitchFamily="34" charset="0"/>
                <a:ea typeface="微软雅黑" panose="020B0503020204020204" charset="-122"/>
              </a:defRPr>
            </a:lvl2pPr>
            <a:lvl3pPr>
              <a:defRPr baseline="0">
                <a:solidFill>
                  <a:schemeClr val="tx1"/>
                </a:solidFill>
                <a:latin typeface="Arial" panose="020B0604020202020204" pitchFamily="34" charset="0"/>
                <a:ea typeface="微软雅黑" panose="020B0503020204020204" charset="-122"/>
              </a:defRPr>
            </a:lvl3pPr>
            <a:lvl4pPr>
              <a:defRPr baseline="0">
                <a:solidFill>
                  <a:schemeClr val="tx1"/>
                </a:solidFill>
                <a:latin typeface="Arial" panose="020B0604020202020204" pitchFamily="34" charset="0"/>
                <a:ea typeface="微软雅黑" panose="020B0503020204020204" charset="-122"/>
              </a:defRPr>
            </a:lvl4pPr>
            <a:lvl5pPr>
              <a:defRPr baseline="0">
                <a:solidFill>
                  <a:schemeClr val="tx1"/>
                </a:solidFill>
                <a:latin typeface="Arial" panose="020B0604020202020204" pitchFamily="34" charset="0"/>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9" name="内容占位符 8"/>
          <p:cNvSpPr>
            <a:spLocks noGrp="1"/>
          </p:cNvSpPr>
          <p:nvPr>
            <p:ph sz="quarter" idx="14"/>
            <p:custDataLst>
              <p:tags r:id="rId15"/>
            </p:custDataLst>
          </p:nvPr>
        </p:nvSpPr>
        <p:spPr>
          <a:xfrm>
            <a:off x="6242400" y="1663200"/>
            <a:ext cx="5367600" cy="2894400"/>
          </a:xfrm>
        </p:spPr>
        <p:txBody>
          <a:bodyPr>
            <a:normAutofit/>
          </a:bodyPr>
          <a:lstStyle>
            <a:lvl1pPr>
              <a:defRPr baseline="0">
                <a:solidFill>
                  <a:schemeClr val="tx1"/>
                </a:solidFill>
                <a:latin typeface="Arial" panose="020B0604020202020204" pitchFamily="34" charset="0"/>
                <a:ea typeface="微软雅黑" panose="020B0503020204020204" charset="-122"/>
              </a:defRPr>
            </a:lvl1pPr>
            <a:lvl2pPr>
              <a:defRPr baseline="0">
                <a:solidFill>
                  <a:schemeClr val="tx1"/>
                </a:solidFill>
                <a:latin typeface="Arial" panose="020B0604020202020204" pitchFamily="34" charset="0"/>
                <a:ea typeface="微软雅黑" panose="020B0503020204020204" charset="-122"/>
              </a:defRPr>
            </a:lvl2pPr>
            <a:lvl3pPr>
              <a:defRPr baseline="0">
                <a:solidFill>
                  <a:schemeClr val="tx1"/>
                </a:solidFill>
                <a:latin typeface="Arial" panose="020B0604020202020204" pitchFamily="34" charset="0"/>
                <a:ea typeface="微软雅黑" panose="020B0503020204020204" charset="-122"/>
              </a:defRPr>
            </a:lvl3pPr>
            <a:lvl4pPr>
              <a:defRPr baseline="0">
                <a:solidFill>
                  <a:schemeClr val="tx1"/>
                </a:solidFill>
                <a:latin typeface="Arial" panose="020B0604020202020204" pitchFamily="34" charset="0"/>
                <a:ea typeface="微软雅黑" panose="020B0503020204020204" charset="-122"/>
              </a:defRPr>
            </a:lvl4pPr>
            <a:lvl5pPr>
              <a:defRPr baseline="0">
                <a:solidFill>
                  <a:schemeClr val="tx1"/>
                </a:solidFill>
                <a:latin typeface="Arial" panose="020B0604020202020204" pitchFamily="34" charset="0"/>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11" name="文本占位符 10"/>
          <p:cNvSpPr>
            <a:spLocks noGrp="1"/>
          </p:cNvSpPr>
          <p:nvPr>
            <p:ph type="body" sz="quarter" idx="15"/>
            <p:custDataLst>
              <p:tags r:id="rId16"/>
            </p:custDataLst>
          </p:nvPr>
        </p:nvSpPr>
        <p:spPr>
          <a:xfrm>
            <a:off x="572400" y="4816800"/>
            <a:ext cx="5342400" cy="781200"/>
          </a:xfrm>
        </p:spPr>
        <p:txBody>
          <a:bodyPr>
            <a:normAutofit/>
          </a:bodyPr>
          <a:lstStyle>
            <a:lvl1pPr>
              <a:defRPr baseline="0">
                <a:solidFill>
                  <a:schemeClr val="tx1"/>
                </a:solidFill>
                <a:latin typeface="Arial" panose="020B0604020202020204" pitchFamily="34" charset="0"/>
                <a:ea typeface="微软雅黑" panose="020B0503020204020204" charset="-122"/>
              </a:defRPr>
            </a:lvl1pPr>
          </a:lstStyle>
          <a:p>
            <a:pPr lvl="0"/>
            <a:r>
              <a:rPr lang="zh-CN" altLang="en-US" dirty="0"/>
              <a:t>单击此处编辑母版文本样式</a:t>
            </a:r>
            <a:endParaRPr lang="zh-CN" altLang="en-US" dirty="0"/>
          </a:p>
        </p:txBody>
      </p:sp>
      <p:sp>
        <p:nvSpPr>
          <p:cNvPr id="13" name="文本占位符 12"/>
          <p:cNvSpPr>
            <a:spLocks noGrp="1"/>
          </p:cNvSpPr>
          <p:nvPr>
            <p:ph type="body" sz="quarter" idx="16"/>
            <p:custDataLst>
              <p:tags r:id="rId17"/>
            </p:custDataLst>
          </p:nvPr>
        </p:nvSpPr>
        <p:spPr>
          <a:xfrm>
            <a:off x="6253200" y="4813200"/>
            <a:ext cx="5367600" cy="781200"/>
          </a:xfrm>
        </p:spPr>
        <p:txBody>
          <a:bodyPr>
            <a:normAutofit/>
          </a:bodyPr>
          <a:lstStyle>
            <a:lvl1pPr>
              <a:defRPr baseline="0">
                <a:solidFill>
                  <a:schemeClr val="tx1"/>
                </a:solidFill>
                <a:latin typeface="Arial" panose="020B0604020202020204" pitchFamily="34" charset="0"/>
                <a:ea typeface="微软雅黑" panose="020B0503020204020204" charset="-122"/>
              </a:defRPr>
            </a:lvl1pPr>
          </a:lstStyle>
          <a:p>
            <a:pPr lvl="0"/>
            <a:r>
              <a:rPr lang="zh-CN" altLang="en-US" dirty="0"/>
              <a:t>单击此处编辑母版文本样式</a:t>
            </a:r>
            <a:endParaRPr lang="zh-CN" altLang="en-US" dirty="0"/>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腰带">
    <p:spTree>
      <p:nvGrpSpPr>
        <p:cNvPr id="1" name=""/>
        <p:cNvGrpSpPr/>
        <p:nvPr/>
      </p:nvGrpSpPr>
      <p:grpSpPr>
        <a:xfrm>
          <a:off x="0" y="0"/>
          <a:ext cx="0" cy="0"/>
          <a:chOff x="0" y="0"/>
          <a:chExt cx="0" cy="0"/>
        </a:xfrm>
      </p:grpSpPr>
      <p:sp>
        <p:nvSpPr>
          <p:cNvPr id="10" name="矩形 9"/>
          <p:cNvSpPr/>
          <p:nvPr userDrawn="1">
            <p:custDataLst>
              <p:tags r:id="rId2"/>
            </p:custDataLst>
          </p:nvPr>
        </p:nvSpPr>
        <p:spPr>
          <a:xfrm>
            <a:off x="0" y="953691"/>
            <a:ext cx="12192000" cy="4950618"/>
          </a:xfrm>
          <a:prstGeom prst="rect">
            <a:avLst/>
          </a:prstGeom>
          <a:solidFill>
            <a:schemeClr val="tx2"/>
          </a:solidFill>
          <a:ln w="12700" cap="flat" cmpd="sng" algn="ctr">
            <a:solidFill>
              <a:schemeClr val="accent1">
                <a:shade val="50000"/>
                <a:alpha val="0"/>
              </a:schemeClr>
            </a:solidFill>
            <a:prstDash val="solid"/>
            <a:miter lim="800000"/>
            <a:headEnd type="none" w="med" len="med"/>
            <a:tailEnd type="none" w="med" len="me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p>
            <a:pPr algn="ctr"/>
            <a:endParaRPr lang="zh-CN" altLang="en-US"/>
          </a:p>
        </p:txBody>
      </p:sp>
      <p:grpSp>
        <p:nvGrpSpPr>
          <p:cNvPr id="6" name="组合 5"/>
          <p:cNvGrpSpPr/>
          <p:nvPr userDrawn="1">
            <p:custDataLst>
              <p:tags r:id="rId3"/>
            </p:custDataLst>
          </p:nvPr>
        </p:nvGrpSpPr>
        <p:grpSpPr>
          <a:xfrm>
            <a:off x="0" y="5775306"/>
            <a:ext cx="12191999" cy="1082695"/>
            <a:chOff x="0" y="5775306"/>
            <a:chExt cx="12191999" cy="1082695"/>
          </a:xfrm>
        </p:grpSpPr>
        <p:pic>
          <p:nvPicPr>
            <p:cNvPr id="9" name="图片 8"/>
            <p:cNvPicPr/>
            <p:nvPr userDrawn="1">
              <p:custDataLst>
                <p:tags r:id="rId4"/>
              </p:custDataLst>
            </p:nvPr>
          </p:nvPicPr>
          <p:blipFill>
            <a:blip r:embed="rId5" r:link="rId6"/>
            <a:stretch>
              <a:fillRect/>
            </a:stretch>
          </p:blipFill>
          <p:spPr>
            <a:xfrm>
              <a:off x="10571797" y="5775306"/>
              <a:ext cx="1620202" cy="1082695"/>
            </a:xfrm>
            <a:prstGeom prst="rect">
              <a:avLst/>
            </a:prstGeom>
          </p:spPr>
        </p:pic>
        <p:pic>
          <p:nvPicPr>
            <p:cNvPr id="8" name="图片 7"/>
            <p:cNvPicPr/>
            <p:nvPr userDrawn="1">
              <p:custDataLst>
                <p:tags r:id="rId7"/>
              </p:custDataLst>
            </p:nvPr>
          </p:nvPicPr>
          <p:blipFill>
            <a:blip r:embed="rId8" r:link="rId9"/>
            <a:stretch>
              <a:fillRect/>
            </a:stretch>
          </p:blipFill>
          <p:spPr>
            <a:xfrm>
              <a:off x="0" y="5775306"/>
              <a:ext cx="1620202" cy="1082695"/>
            </a:xfrm>
            <a:prstGeom prst="rect">
              <a:avLst/>
            </a:prstGeom>
          </p:spPr>
        </p:pic>
      </p:grpSp>
      <p:sp>
        <p:nvSpPr>
          <p:cNvPr id="2" name="标题 1"/>
          <p:cNvSpPr>
            <a:spLocks noGrp="1"/>
          </p:cNvSpPr>
          <p:nvPr>
            <p:ph type="title" hasCustomPrompt="1"/>
            <p:custDataLst>
              <p:tags r:id="rId10"/>
            </p:custDataLst>
          </p:nvPr>
        </p:nvSpPr>
        <p:spPr>
          <a:xfrm>
            <a:off x="1522800" y="1339200"/>
            <a:ext cx="9144000" cy="2386800"/>
          </a:xfrm>
        </p:spPr>
        <p:txBody>
          <a:bodyPr anchor="b">
            <a:normAutofit/>
          </a:bodyPr>
          <a:lstStyle>
            <a:lvl1pPr algn="ctr">
              <a:defRPr sz="6000" b="0" baseline="0">
                <a:solidFill>
                  <a:schemeClr val="tx1"/>
                </a:solidFill>
                <a:latin typeface="Arial" panose="020B0604020202020204" pitchFamily="34" charset="0"/>
                <a:ea typeface="微软雅黑" panose="020B0503020204020204" charset="-122"/>
              </a:defRPr>
            </a:lvl1pPr>
          </a:lstStyle>
          <a:p>
            <a:r>
              <a:rPr lang="zh-CN" altLang="en-US" dirty="0"/>
              <a:t>单击此处编辑标题</a:t>
            </a:r>
            <a:endParaRPr lang="zh-CN" altLang="en-US" dirty="0"/>
          </a:p>
        </p:txBody>
      </p:sp>
      <p:sp>
        <p:nvSpPr>
          <p:cNvPr id="3" name="日期占位符 2"/>
          <p:cNvSpPr>
            <a:spLocks noGrp="1"/>
          </p:cNvSpPr>
          <p:nvPr>
            <p:ph type="dt" sz="half" idx="10"/>
            <p:custDataLst>
              <p:tags r:id="rId11"/>
            </p:custDataLst>
          </p:nvPr>
        </p:nvSpPr>
        <p:spPr/>
        <p:txBody>
          <a:bodyPr>
            <a:normAutofit/>
          </a:bodyPr>
          <a:lstStyle>
            <a:lvl1pPr>
              <a:defRPr>
                <a:latin typeface="Arial" panose="020B0604020202020204" pitchFamily="34" charset="0"/>
                <a:ea typeface="微软雅黑" panose="020B0503020204020204"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12"/>
            </p:custDataLst>
          </p:nvPr>
        </p:nvSpPr>
        <p:spPr/>
        <p:txBody>
          <a:bodyPr>
            <a:normAutofit/>
          </a:bodyPr>
          <a:lstStyle>
            <a:lvl1pPr>
              <a:defRPr>
                <a:latin typeface="Arial" panose="020B0604020202020204" pitchFamily="34" charset="0"/>
                <a:ea typeface="微软雅黑" panose="020B0503020204020204" charset="-122"/>
              </a:defRPr>
            </a:lvl1pPr>
          </a:lstStyle>
          <a:p>
            <a:endParaRPr lang="zh-CN" altLang="en-US" dirty="0"/>
          </a:p>
        </p:txBody>
      </p:sp>
      <p:sp>
        <p:nvSpPr>
          <p:cNvPr id="5" name="灯片编号占位符 4"/>
          <p:cNvSpPr>
            <a:spLocks noGrp="1"/>
          </p:cNvSpPr>
          <p:nvPr>
            <p:ph type="sldNum" sz="quarter" idx="12"/>
            <p:custDataLst>
              <p:tags r:id="rId13"/>
            </p:custDataLst>
          </p:nvPr>
        </p:nvSpPr>
        <p:spPr/>
        <p:txBody>
          <a:bodyPr>
            <a:normAutofit/>
          </a:bodyPr>
          <a:lstStyle>
            <a:lvl1pPr>
              <a:defRPr>
                <a:latin typeface="Arial" panose="020B0604020202020204" pitchFamily="34" charset="0"/>
                <a:ea typeface="微软雅黑" panose="020B0503020204020204" charset="-122"/>
              </a:defRPr>
            </a:lvl1pPr>
          </a:lstStyle>
          <a:p>
            <a:fld id="{49AE70B2-8BF9-45C0-BB95-33D1B9D3A854}" type="slidenum">
              <a:rPr lang="zh-CN" altLang="en-US" smtClean="0"/>
            </a:fld>
            <a:endParaRPr lang="zh-CN" altLang="en-US" dirty="0"/>
          </a:p>
        </p:txBody>
      </p:sp>
      <p:sp>
        <p:nvSpPr>
          <p:cNvPr id="7" name="文本占位符 6"/>
          <p:cNvSpPr>
            <a:spLocks noGrp="1"/>
          </p:cNvSpPr>
          <p:nvPr>
            <p:ph type="body" sz="quarter" idx="13"/>
            <p:custDataLst>
              <p:tags r:id="rId14"/>
            </p:custDataLst>
          </p:nvPr>
        </p:nvSpPr>
        <p:spPr>
          <a:xfrm>
            <a:off x="1522413" y="3862800"/>
            <a:ext cx="9144000" cy="1656000"/>
          </a:xfrm>
        </p:spPr>
        <p:txBody>
          <a:bodyPr>
            <a:normAutofit/>
          </a:bodyPr>
          <a:lstStyle>
            <a:lvl1pPr algn="ctr">
              <a:defRPr baseline="0">
                <a:solidFill>
                  <a:schemeClr val="tx1"/>
                </a:solidFill>
                <a:latin typeface="Arial" panose="020B0604020202020204" pitchFamily="34" charset="0"/>
                <a:ea typeface="微软雅黑" panose="020B0503020204020204" charset="-122"/>
              </a:defRPr>
            </a:lvl1pPr>
          </a:lstStyle>
          <a:p>
            <a:pPr lvl="0"/>
            <a:r>
              <a:rPr lang="zh-CN" altLang="en-US" dirty="0"/>
              <a:t>单击此处编辑母版文本样式</a:t>
            </a:r>
            <a:endParaRPr lang="zh-CN" altLang="en-US" dirty="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4" Type="http://schemas.openxmlformats.org/officeDocument/2006/relationships/theme" Target="../theme/theme1.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9" Type="http://schemas.openxmlformats.org/officeDocument/2006/relationships/slideLayout" Target="../slideLayouts/slideLayout22.xml"/><Relationship Id="rId8" Type="http://schemas.openxmlformats.org/officeDocument/2006/relationships/slideLayout" Target="../slideLayouts/slideLayout21.xml"/><Relationship Id="rId7" Type="http://schemas.openxmlformats.org/officeDocument/2006/relationships/slideLayout" Target="../slideLayouts/slideLayout20.xml"/><Relationship Id="rId6" Type="http://schemas.openxmlformats.org/officeDocument/2006/relationships/slideLayout" Target="../slideLayouts/slideLayout19.xml"/><Relationship Id="rId5" Type="http://schemas.openxmlformats.org/officeDocument/2006/relationships/slideLayout" Target="../slideLayouts/slideLayout18.xml"/><Relationship Id="rId4" Type="http://schemas.openxmlformats.org/officeDocument/2006/relationships/slideLayout" Target="../slideLayouts/slideLayout17.xml"/><Relationship Id="rId3" Type="http://schemas.openxmlformats.org/officeDocument/2006/relationships/slideLayout" Target="../slideLayouts/slideLayout16.xml"/><Relationship Id="rId25" Type="http://schemas.openxmlformats.org/officeDocument/2006/relationships/theme" Target="../theme/theme2.xml"/><Relationship Id="rId24" Type="http://schemas.openxmlformats.org/officeDocument/2006/relationships/tags" Target="../tags/tag156.xml"/><Relationship Id="rId23" Type="http://schemas.openxmlformats.org/officeDocument/2006/relationships/tags" Target="../tags/tag155.xml"/><Relationship Id="rId22" Type="http://schemas.openxmlformats.org/officeDocument/2006/relationships/tags" Target="../tags/tag154.xml"/><Relationship Id="rId21" Type="http://schemas.openxmlformats.org/officeDocument/2006/relationships/tags" Target="../tags/tag153.xml"/><Relationship Id="rId20" Type="http://schemas.openxmlformats.org/officeDocument/2006/relationships/tags" Target="../tags/tag152.xml"/><Relationship Id="rId2" Type="http://schemas.openxmlformats.org/officeDocument/2006/relationships/slideLayout" Target="../slideLayouts/slideLayout15.xml"/><Relationship Id="rId19" Type="http://schemas.openxmlformats.org/officeDocument/2006/relationships/tags" Target="../tags/tag151.xml"/><Relationship Id="rId18" Type="http://schemas.openxmlformats.org/officeDocument/2006/relationships/slideLayout" Target="../slideLayouts/slideLayout31.xml"/><Relationship Id="rId17" Type="http://schemas.openxmlformats.org/officeDocument/2006/relationships/slideLayout" Target="../slideLayouts/slideLayout30.xml"/><Relationship Id="rId16" Type="http://schemas.openxmlformats.org/officeDocument/2006/relationships/slideLayout" Target="../slideLayouts/slideLayout29.xml"/><Relationship Id="rId15" Type="http://schemas.openxmlformats.org/officeDocument/2006/relationships/slideLayout" Target="../slideLayouts/slideLayout28.xml"/><Relationship Id="rId14" Type="http://schemas.openxmlformats.org/officeDocument/2006/relationships/slideLayout" Target="../slideLayouts/slideLayout27.xml"/><Relationship Id="rId13" Type="http://schemas.openxmlformats.org/officeDocument/2006/relationships/slideLayout" Target="../slideLayouts/slideLayout26.xml"/><Relationship Id="rId12" Type="http://schemas.openxmlformats.org/officeDocument/2006/relationships/slideLayout" Target="../slideLayouts/slideLayout25.xml"/><Relationship Id="rId11" Type="http://schemas.openxmlformats.org/officeDocument/2006/relationships/slideLayout" Target="../slideLayouts/slideLayout24.xml"/><Relationship Id="rId10" Type="http://schemas.openxmlformats.org/officeDocument/2006/relationships/slideLayout" Target="../slideLayouts/slideLayout23.xml"/><Relationship Id="rId1"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2F288E0-7875-42C4-84C8-98DBBD3BF4D2}" type="datetimeFigureOut">
              <a:rPr lang="zh-CN" altLang="en-US" smtClean="0"/>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D9BB5D0-35E4-459D-AEF3-FE4D7C45CC19}"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90170" tIns="46990" rIns="90170" bIns="46990" rtlCol="0" anchor="ctr" anchorCtr="0">
            <a:noAutofit/>
          </a:bodyPr>
          <a:lstStyle/>
          <a:p>
            <a:r>
              <a:rPr lang="zh-CN" altLang="en-US" dirty="0"/>
              <a:t>单击此处编辑母版标题样式</a:t>
            </a:r>
            <a:endParaRPr lang="zh-CN" altLang="en-US" dirty="0"/>
          </a:p>
        </p:txBody>
      </p:sp>
      <p:sp>
        <p:nvSpPr>
          <p:cNvPr id="3" name="文本占位符 2"/>
          <p:cNvSpPr>
            <a:spLocks noGrp="1"/>
          </p:cNvSpPr>
          <p:nvPr>
            <p:ph type="body" idx="1"/>
            <p:custDataLst>
              <p:tags r:id="rId20"/>
            </p:custDataLst>
          </p:nvPr>
        </p:nvSpPr>
        <p:spPr>
          <a:xfrm>
            <a:off x="669882" y="961398"/>
            <a:ext cx="10852237" cy="5388907"/>
          </a:xfrm>
          <a:prstGeom prst="rect">
            <a:avLst/>
          </a:prstGeom>
        </p:spPr>
        <p:txBody>
          <a:bodyPr vert="horz" lIns="90170" tIns="46990" rIns="90170" bIns="46990" rtlCol="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lvl1pPr algn="l">
              <a:defRPr sz="1200">
                <a:solidFill>
                  <a:schemeClr val="tx1">
                    <a:tint val="75000"/>
                  </a:schemeClr>
                </a:solidFill>
                <a:latin typeface="Arial" panose="020B0604020202020204" pitchFamily="34" charset="0"/>
                <a:ea typeface="微软雅黑" panose="020B0503020204020204" charset="-122"/>
              </a:defRPr>
            </a:lvl1pPr>
          </a:lstStyle>
          <a:p>
            <a:fld id="{760FBDFE-C587-4B4C-A407-44438C67B59E}" type="datetimeFigureOut">
              <a:rPr lang="zh-CN" altLang="en-US" smtClean="0"/>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lvl1pPr algn="ctr">
              <a:defRPr sz="1200">
                <a:solidFill>
                  <a:schemeClr val="tx1">
                    <a:tint val="75000"/>
                  </a:schemeClr>
                </a:solidFill>
                <a:latin typeface="Arial" panose="020B0604020202020204" pitchFamily="34" charset="0"/>
                <a:ea typeface="微软雅黑" panose="020B0503020204020204" charset="-122"/>
              </a:defRPr>
            </a:lvl1pPr>
          </a:lstStyle>
          <a:p>
            <a:endParaRPr lang="zh-CN" altLang="en-US" dirty="0"/>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lvl1pPr algn="r">
              <a:defRPr sz="1200">
                <a:solidFill>
                  <a:schemeClr val="tx1">
                    <a:tint val="75000"/>
                  </a:schemeClr>
                </a:solidFill>
                <a:latin typeface="Arial" panose="020B0604020202020204" pitchFamily="34" charset="0"/>
                <a:ea typeface="微软雅黑" panose="020B0503020204020204" charset="-122"/>
              </a:defRPr>
            </a:lvl1pPr>
          </a:lstStyle>
          <a:p>
            <a:fld id="{49AE70B2-8BF9-45C0-BB95-33D1B9D3A854}" type="slidenum">
              <a:rPr lang="zh-CN" altLang="en-US" smtClean="0"/>
            </a:fld>
            <a:endParaRPr lang="zh-CN" altLang="en-US" dirty="0"/>
          </a:p>
        </p:txBody>
      </p:sp>
      <p:sp>
        <p:nvSpPr>
          <p:cNvPr id="7" name="KSO_TEMPLATE" hidden="1"/>
          <p:cNvSpPr/>
          <p:nvPr userDrawn="1">
            <p:custDataLst>
              <p:tags r:id="rId24"/>
            </p:custDataLst>
          </p:nvPr>
        </p:nvSpPr>
        <p:spPr>
          <a:xfrm>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 id="2147483674" r:id="rId12"/>
    <p:sldLayoutId id="2147483675" r:id="rId13"/>
    <p:sldLayoutId id="2147483676" r:id="rId14"/>
    <p:sldLayoutId id="2147483677" r:id="rId15"/>
    <p:sldLayoutId id="2147483678" r:id="rId16"/>
    <p:sldLayoutId id="2147483679" r:id="rId17"/>
    <p:sldLayoutId id="2147483680" r:id="rId18"/>
  </p:sldLayoutIdLst>
  <p:txStyles>
    <p:titleStyle>
      <a:lvl1pPr algn="l" defTabSz="914400" rtl="0" eaLnBrk="1" fontAlgn="auto" latinLnBrk="0" hangingPunct="1">
        <a:lnSpc>
          <a:spcPct val="100000"/>
        </a:lnSpc>
        <a:spcBef>
          <a:spcPct val="0"/>
        </a:spcBef>
        <a:buNone/>
        <a:defRPr sz="2400" b="0" u="none" strike="noStrike" kern="1200" cap="none" spc="200" normalizeH="0" baseline="0">
          <a:solidFill>
            <a:schemeClr val="tx1"/>
          </a:solidFill>
          <a:uFillTx/>
          <a:latin typeface="Arial" panose="020B0604020202020204" pitchFamily="34" charset="0"/>
          <a:ea typeface="微软雅黑" panose="020B0503020204020204" charset="-122"/>
          <a:cs typeface="+mj-cs"/>
        </a:defRPr>
      </a:lvl1pPr>
    </p:titleStyle>
    <p:bodyStyle>
      <a:lvl1pPr marL="2286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Arial" panose="020B0604020202020204" pitchFamily="34" charset="0"/>
          <a:ea typeface="微软雅黑" panose="020B0503020204020204" charset="-122"/>
          <a:cs typeface="+mn-cs"/>
        </a:defRPr>
      </a:lvl1pPr>
      <a:lvl2pPr marL="685800"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sz="1600" u="none" strike="noStrike" kern="1200" cap="none" spc="150" normalizeH="0" baseline="0">
          <a:solidFill>
            <a:schemeClr val="tx1"/>
          </a:solidFill>
          <a:uFillTx/>
          <a:latin typeface="Arial" panose="020B0604020202020204" pitchFamily="34" charset="0"/>
          <a:ea typeface="微软雅黑" panose="020B0503020204020204" charset="-122"/>
          <a:cs typeface="+mn-cs"/>
        </a:defRPr>
      </a:lvl2pPr>
      <a:lvl3pPr marL="11430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Arial" panose="020B0604020202020204" pitchFamily="34" charset="0"/>
          <a:ea typeface="微软雅黑" panose="020B0503020204020204" charset="-122"/>
          <a:cs typeface="+mn-cs"/>
        </a:defRPr>
      </a:lvl3pPr>
      <a:lvl4pPr marL="16002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Arial" panose="020B0604020202020204" pitchFamily="34" charset="0"/>
          <a:ea typeface="微软雅黑" panose="020B0503020204020204" charset="-122"/>
          <a:cs typeface="+mn-cs"/>
        </a:defRPr>
      </a:lvl4pPr>
      <a:lvl5pPr marL="20574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tx1"/>
          </a:solidFill>
          <a:uFillTx/>
          <a:latin typeface="Arial" panose="020B0604020202020204" pitchFamily="34" charset="0"/>
          <a:ea typeface="微软雅黑" panose="020B0503020204020204" charset="-122"/>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xml.rels><?xml version="1.0" encoding="UTF-8" standalone="yes"?>
<Relationships xmlns="http://schemas.openxmlformats.org/package/2006/relationships"><Relationship Id="rId9" Type="http://schemas.openxmlformats.org/officeDocument/2006/relationships/tags" Target="../tags/tag165.xml"/><Relationship Id="rId8" Type="http://schemas.openxmlformats.org/officeDocument/2006/relationships/tags" Target="../tags/tag164.xml"/><Relationship Id="rId7" Type="http://schemas.openxmlformats.org/officeDocument/2006/relationships/tags" Target="../tags/tag163.xml"/><Relationship Id="rId6" Type="http://schemas.openxmlformats.org/officeDocument/2006/relationships/tags" Target="../tags/tag162.xml"/><Relationship Id="rId5" Type="http://schemas.openxmlformats.org/officeDocument/2006/relationships/tags" Target="../tags/tag161.xml"/><Relationship Id="rId4" Type="http://schemas.openxmlformats.org/officeDocument/2006/relationships/tags" Target="../tags/tag160.xml"/><Relationship Id="rId3" Type="http://schemas.openxmlformats.org/officeDocument/2006/relationships/tags" Target="../tags/tag159.xml"/><Relationship Id="rId2" Type="http://schemas.openxmlformats.org/officeDocument/2006/relationships/tags" Target="../tags/tag158.xml"/><Relationship Id="rId14" Type="http://schemas.openxmlformats.org/officeDocument/2006/relationships/notesSlide" Target="../notesSlides/notesSlide1.xml"/><Relationship Id="rId13" Type="http://schemas.openxmlformats.org/officeDocument/2006/relationships/slideLayout" Target="../slideLayouts/slideLayout7.xml"/><Relationship Id="rId12" Type="http://schemas.openxmlformats.org/officeDocument/2006/relationships/tags" Target="../tags/tag168.xml"/><Relationship Id="rId11" Type="http://schemas.openxmlformats.org/officeDocument/2006/relationships/tags" Target="../tags/tag167.xml"/><Relationship Id="rId10" Type="http://schemas.openxmlformats.org/officeDocument/2006/relationships/tags" Target="../tags/tag166.xml"/><Relationship Id="rId1" Type="http://schemas.openxmlformats.org/officeDocument/2006/relationships/tags" Target="../tags/tag157.xml"/></Relationships>
</file>

<file path=ppt/slides/_rels/slide3.xml.rels><?xml version="1.0" encoding="UTF-8" standalone="yes"?>
<Relationships xmlns="http://schemas.openxmlformats.org/package/2006/relationships"><Relationship Id="rId9" Type="http://schemas.openxmlformats.org/officeDocument/2006/relationships/tags" Target="../tags/tag177.xml"/><Relationship Id="rId8" Type="http://schemas.openxmlformats.org/officeDocument/2006/relationships/tags" Target="../tags/tag176.xml"/><Relationship Id="rId7" Type="http://schemas.openxmlformats.org/officeDocument/2006/relationships/tags" Target="../tags/tag175.xml"/><Relationship Id="rId6" Type="http://schemas.openxmlformats.org/officeDocument/2006/relationships/tags" Target="../tags/tag174.xml"/><Relationship Id="rId5" Type="http://schemas.openxmlformats.org/officeDocument/2006/relationships/tags" Target="../tags/tag173.xml"/><Relationship Id="rId4" Type="http://schemas.openxmlformats.org/officeDocument/2006/relationships/tags" Target="../tags/tag172.xml"/><Relationship Id="rId3" Type="http://schemas.openxmlformats.org/officeDocument/2006/relationships/tags" Target="../tags/tag171.xml"/><Relationship Id="rId29" Type="http://schemas.openxmlformats.org/officeDocument/2006/relationships/notesSlide" Target="../notesSlides/notesSlide2.xml"/><Relationship Id="rId28" Type="http://schemas.openxmlformats.org/officeDocument/2006/relationships/slideLayout" Target="../slideLayouts/slideLayout7.xml"/><Relationship Id="rId27" Type="http://schemas.openxmlformats.org/officeDocument/2006/relationships/tags" Target="../tags/tag195.xml"/><Relationship Id="rId26" Type="http://schemas.openxmlformats.org/officeDocument/2006/relationships/tags" Target="../tags/tag194.xml"/><Relationship Id="rId25" Type="http://schemas.openxmlformats.org/officeDocument/2006/relationships/tags" Target="../tags/tag193.xml"/><Relationship Id="rId24" Type="http://schemas.openxmlformats.org/officeDocument/2006/relationships/tags" Target="../tags/tag192.xml"/><Relationship Id="rId23" Type="http://schemas.openxmlformats.org/officeDocument/2006/relationships/tags" Target="../tags/tag191.xml"/><Relationship Id="rId22" Type="http://schemas.openxmlformats.org/officeDocument/2006/relationships/tags" Target="../tags/tag190.xml"/><Relationship Id="rId21" Type="http://schemas.openxmlformats.org/officeDocument/2006/relationships/tags" Target="../tags/tag189.xml"/><Relationship Id="rId20" Type="http://schemas.openxmlformats.org/officeDocument/2006/relationships/tags" Target="../tags/tag188.xml"/><Relationship Id="rId2" Type="http://schemas.openxmlformats.org/officeDocument/2006/relationships/tags" Target="../tags/tag170.xml"/><Relationship Id="rId19" Type="http://schemas.openxmlformats.org/officeDocument/2006/relationships/tags" Target="../tags/tag187.xml"/><Relationship Id="rId18" Type="http://schemas.openxmlformats.org/officeDocument/2006/relationships/tags" Target="../tags/tag186.xml"/><Relationship Id="rId17" Type="http://schemas.openxmlformats.org/officeDocument/2006/relationships/tags" Target="../tags/tag185.xml"/><Relationship Id="rId16" Type="http://schemas.openxmlformats.org/officeDocument/2006/relationships/tags" Target="../tags/tag184.xml"/><Relationship Id="rId15" Type="http://schemas.openxmlformats.org/officeDocument/2006/relationships/tags" Target="../tags/tag183.xml"/><Relationship Id="rId14" Type="http://schemas.openxmlformats.org/officeDocument/2006/relationships/tags" Target="../tags/tag182.xml"/><Relationship Id="rId13" Type="http://schemas.openxmlformats.org/officeDocument/2006/relationships/tags" Target="../tags/tag181.xml"/><Relationship Id="rId12" Type="http://schemas.openxmlformats.org/officeDocument/2006/relationships/tags" Target="../tags/tag180.xml"/><Relationship Id="rId11" Type="http://schemas.openxmlformats.org/officeDocument/2006/relationships/tags" Target="../tags/tag179.xml"/><Relationship Id="rId10" Type="http://schemas.openxmlformats.org/officeDocument/2006/relationships/tags" Target="../tags/tag178.xml"/><Relationship Id="rId1" Type="http://schemas.openxmlformats.org/officeDocument/2006/relationships/tags" Target="../tags/tag169.xml"/></Relationships>
</file>

<file path=ppt/slides/_rels/slide4.xml.rels><?xml version="1.0" encoding="UTF-8" standalone="yes"?>
<Relationships xmlns="http://schemas.openxmlformats.org/package/2006/relationships"><Relationship Id="rId8" Type="http://schemas.openxmlformats.org/officeDocument/2006/relationships/notesSlide" Target="../notesSlides/notesSlide3.xml"/><Relationship Id="rId7" Type="http://schemas.openxmlformats.org/officeDocument/2006/relationships/slideLayout" Target="../slideLayouts/slideLayout7.xml"/><Relationship Id="rId6" Type="http://schemas.openxmlformats.org/officeDocument/2006/relationships/tags" Target="../tags/tag198.xml"/><Relationship Id="rId5" Type="http://schemas.openxmlformats.org/officeDocument/2006/relationships/image" Target="../media/image13.png"/><Relationship Id="rId4" Type="http://schemas.openxmlformats.org/officeDocument/2006/relationships/image" Target="../media/image12.png"/><Relationship Id="rId3" Type="http://schemas.openxmlformats.org/officeDocument/2006/relationships/image" Target="../media/image11.png"/><Relationship Id="rId2" Type="http://schemas.openxmlformats.org/officeDocument/2006/relationships/tags" Target="../tags/tag197.xml"/><Relationship Id="rId1" Type="http://schemas.openxmlformats.org/officeDocument/2006/relationships/tags" Target="../tags/tag196.xml"/></Relationships>
</file>

<file path=ppt/slides/_rels/slide5.xml.rels><?xml version="1.0" encoding="UTF-8" standalone="yes"?>
<Relationships xmlns="http://schemas.openxmlformats.org/package/2006/relationships"><Relationship Id="rId4" Type="http://schemas.openxmlformats.org/officeDocument/2006/relationships/notesSlide" Target="../notesSlides/notesSlide4.xml"/><Relationship Id="rId3" Type="http://schemas.openxmlformats.org/officeDocument/2006/relationships/slideLayout" Target="../slideLayouts/slideLayout12.xml"/><Relationship Id="rId2" Type="http://schemas.openxmlformats.org/officeDocument/2006/relationships/image" Target="../media/image15.png"/><Relationship Id="rId1" Type="http://schemas.openxmlformats.org/officeDocument/2006/relationships/image" Target="../media/image14.emf"/></Relationships>
</file>

<file path=ppt/slides/_rels/slide6.xml.rels><?xml version="1.0" encoding="UTF-8" standalone="yes"?>
<Relationships xmlns="http://schemas.openxmlformats.org/package/2006/relationships"><Relationship Id="rId9" Type="http://schemas.openxmlformats.org/officeDocument/2006/relationships/tags" Target="../tags/tag207.xml"/><Relationship Id="rId8" Type="http://schemas.openxmlformats.org/officeDocument/2006/relationships/tags" Target="../tags/tag206.xml"/><Relationship Id="rId7" Type="http://schemas.openxmlformats.org/officeDocument/2006/relationships/tags" Target="../tags/tag205.xml"/><Relationship Id="rId6" Type="http://schemas.openxmlformats.org/officeDocument/2006/relationships/tags" Target="../tags/tag204.xml"/><Relationship Id="rId5" Type="http://schemas.openxmlformats.org/officeDocument/2006/relationships/tags" Target="../tags/tag203.xml"/><Relationship Id="rId4" Type="http://schemas.openxmlformats.org/officeDocument/2006/relationships/tags" Target="../tags/tag202.xml"/><Relationship Id="rId3" Type="http://schemas.openxmlformats.org/officeDocument/2006/relationships/tags" Target="../tags/tag201.xml"/><Relationship Id="rId27" Type="http://schemas.openxmlformats.org/officeDocument/2006/relationships/notesSlide" Target="../notesSlides/notesSlide5.xml"/><Relationship Id="rId26" Type="http://schemas.openxmlformats.org/officeDocument/2006/relationships/slideLayout" Target="../slideLayouts/slideLayout7.xml"/><Relationship Id="rId25" Type="http://schemas.openxmlformats.org/officeDocument/2006/relationships/tags" Target="../tags/tag223.xml"/><Relationship Id="rId24" Type="http://schemas.openxmlformats.org/officeDocument/2006/relationships/tags" Target="../tags/tag222.xml"/><Relationship Id="rId23" Type="http://schemas.openxmlformats.org/officeDocument/2006/relationships/tags" Target="../tags/tag221.xml"/><Relationship Id="rId22" Type="http://schemas.openxmlformats.org/officeDocument/2006/relationships/tags" Target="../tags/tag220.xml"/><Relationship Id="rId21" Type="http://schemas.openxmlformats.org/officeDocument/2006/relationships/tags" Target="../tags/tag219.xml"/><Relationship Id="rId20" Type="http://schemas.openxmlformats.org/officeDocument/2006/relationships/tags" Target="../tags/tag218.xml"/><Relationship Id="rId2" Type="http://schemas.openxmlformats.org/officeDocument/2006/relationships/tags" Target="../tags/tag200.xml"/><Relationship Id="rId19" Type="http://schemas.openxmlformats.org/officeDocument/2006/relationships/tags" Target="../tags/tag217.xml"/><Relationship Id="rId18" Type="http://schemas.openxmlformats.org/officeDocument/2006/relationships/tags" Target="../tags/tag216.xml"/><Relationship Id="rId17" Type="http://schemas.openxmlformats.org/officeDocument/2006/relationships/tags" Target="../tags/tag215.xml"/><Relationship Id="rId16" Type="http://schemas.openxmlformats.org/officeDocument/2006/relationships/tags" Target="../tags/tag214.xml"/><Relationship Id="rId15" Type="http://schemas.openxmlformats.org/officeDocument/2006/relationships/tags" Target="../tags/tag213.xml"/><Relationship Id="rId14" Type="http://schemas.openxmlformats.org/officeDocument/2006/relationships/tags" Target="../tags/tag212.xml"/><Relationship Id="rId13" Type="http://schemas.openxmlformats.org/officeDocument/2006/relationships/tags" Target="../tags/tag211.xml"/><Relationship Id="rId12" Type="http://schemas.openxmlformats.org/officeDocument/2006/relationships/tags" Target="../tags/tag210.xml"/><Relationship Id="rId11" Type="http://schemas.openxmlformats.org/officeDocument/2006/relationships/tags" Target="../tags/tag209.xml"/><Relationship Id="rId10" Type="http://schemas.openxmlformats.org/officeDocument/2006/relationships/tags" Target="../tags/tag208.xml"/><Relationship Id="rId1" Type="http://schemas.openxmlformats.org/officeDocument/2006/relationships/tags" Target="../tags/tag199.xml"/></Relationships>
</file>

<file path=ppt/slides/_rels/slide7.xml.rels><?xml version="1.0" encoding="UTF-8" standalone="yes"?>
<Relationships xmlns="http://schemas.openxmlformats.org/package/2006/relationships"><Relationship Id="rId9" Type="http://schemas.openxmlformats.org/officeDocument/2006/relationships/tags" Target="../tags/tag232.xml"/><Relationship Id="rId8" Type="http://schemas.openxmlformats.org/officeDocument/2006/relationships/tags" Target="../tags/tag231.xml"/><Relationship Id="rId7" Type="http://schemas.openxmlformats.org/officeDocument/2006/relationships/tags" Target="../tags/tag230.xml"/><Relationship Id="rId6" Type="http://schemas.openxmlformats.org/officeDocument/2006/relationships/tags" Target="../tags/tag229.xml"/><Relationship Id="rId5" Type="http://schemas.openxmlformats.org/officeDocument/2006/relationships/tags" Target="../tags/tag228.xml"/><Relationship Id="rId48" Type="http://schemas.openxmlformats.org/officeDocument/2006/relationships/notesSlide" Target="../notesSlides/notesSlide6.xml"/><Relationship Id="rId47" Type="http://schemas.openxmlformats.org/officeDocument/2006/relationships/slideLayout" Target="../slideLayouts/slideLayout7.xml"/><Relationship Id="rId46" Type="http://schemas.openxmlformats.org/officeDocument/2006/relationships/tags" Target="../tags/tag269.xml"/><Relationship Id="rId45" Type="http://schemas.openxmlformats.org/officeDocument/2006/relationships/tags" Target="../tags/tag268.xml"/><Relationship Id="rId44" Type="http://schemas.openxmlformats.org/officeDocument/2006/relationships/tags" Target="../tags/tag267.xml"/><Relationship Id="rId43" Type="http://schemas.openxmlformats.org/officeDocument/2006/relationships/tags" Target="../tags/tag266.xml"/><Relationship Id="rId42" Type="http://schemas.openxmlformats.org/officeDocument/2006/relationships/tags" Target="../tags/tag265.xml"/><Relationship Id="rId41" Type="http://schemas.openxmlformats.org/officeDocument/2006/relationships/tags" Target="../tags/tag264.xml"/><Relationship Id="rId40" Type="http://schemas.openxmlformats.org/officeDocument/2006/relationships/tags" Target="../tags/tag263.xml"/><Relationship Id="rId4" Type="http://schemas.openxmlformats.org/officeDocument/2006/relationships/tags" Target="../tags/tag227.xml"/><Relationship Id="rId39" Type="http://schemas.openxmlformats.org/officeDocument/2006/relationships/tags" Target="../tags/tag262.xml"/><Relationship Id="rId38" Type="http://schemas.openxmlformats.org/officeDocument/2006/relationships/tags" Target="../tags/tag261.xml"/><Relationship Id="rId37" Type="http://schemas.openxmlformats.org/officeDocument/2006/relationships/tags" Target="../tags/tag260.xml"/><Relationship Id="rId36" Type="http://schemas.openxmlformats.org/officeDocument/2006/relationships/tags" Target="../tags/tag259.xml"/><Relationship Id="rId35" Type="http://schemas.openxmlformats.org/officeDocument/2006/relationships/tags" Target="../tags/tag258.xml"/><Relationship Id="rId34" Type="http://schemas.openxmlformats.org/officeDocument/2006/relationships/tags" Target="../tags/tag257.xml"/><Relationship Id="rId33" Type="http://schemas.openxmlformats.org/officeDocument/2006/relationships/tags" Target="../tags/tag256.xml"/><Relationship Id="rId32" Type="http://schemas.openxmlformats.org/officeDocument/2006/relationships/tags" Target="../tags/tag255.xml"/><Relationship Id="rId31" Type="http://schemas.openxmlformats.org/officeDocument/2006/relationships/tags" Target="../tags/tag254.xml"/><Relationship Id="rId30" Type="http://schemas.openxmlformats.org/officeDocument/2006/relationships/tags" Target="../tags/tag253.xml"/><Relationship Id="rId3" Type="http://schemas.openxmlformats.org/officeDocument/2006/relationships/tags" Target="../tags/tag226.xml"/><Relationship Id="rId29" Type="http://schemas.openxmlformats.org/officeDocument/2006/relationships/tags" Target="../tags/tag252.xml"/><Relationship Id="rId28" Type="http://schemas.openxmlformats.org/officeDocument/2006/relationships/tags" Target="../tags/tag251.xml"/><Relationship Id="rId27" Type="http://schemas.openxmlformats.org/officeDocument/2006/relationships/tags" Target="../tags/tag250.xml"/><Relationship Id="rId26" Type="http://schemas.openxmlformats.org/officeDocument/2006/relationships/tags" Target="../tags/tag249.xml"/><Relationship Id="rId25" Type="http://schemas.openxmlformats.org/officeDocument/2006/relationships/tags" Target="../tags/tag248.xml"/><Relationship Id="rId24" Type="http://schemas.openxmlformats.org/officeDocument/2006/relationships/tags" Target="../tags/tag247.xml"/><Relationship Id="rId23" Type="http://schemas.openxmlformats.org/officeDocument/2006/relationships/tags" Target="../tags/tag246.xml"/><Relationship Id="rId22" Type="http://schemas.openxmlformats.org/officeDocument/2006/relationships/tags" Target="../tags/tag245.xml"/><Relationship Id="rId21" Type="http://schemas.openxmlformats.org/officeDocument/2006/relationships/tags" Target="../tags/tag244.xml"/><Relationship Id="rId20" Type="http://schemas.openxmlformats.org/officeDocument/2006/relationships/tags" Target="../tags/tag243.xml"/><Relationship Id="rId2" Type="http://schemas.openxmlformats.org/officeDocument/2006/relationships/tags" Target="../tags/tag225.xml"/><Relationship Id="rId19" Type="http://schemas.openxmlformats.org/officeDocument/2006/relationships/tags" Target="../tags/tag242.xml"/><Relationship Id="rId18" Type="http://schemas.openxmlformats.org/officeDocument/2006/relationships/tags" Target="../tags/tag241.xml"/><Relationship Id="rId17" Type="http://schemas.openxmlformats.org/officeDocument/2006/relationships/tags" Target="../tags/tag240.xml"/><Relationship Id="rId16" Type="http://schemas.openxmlformats.org/officeDocument/2006/relationships/tags" Target="../tags/tag239.xml"/><Relationship Id="rId15" Type="http://schemas.openxmlformats.org/officeDocument/2006/relationships/tags" Target="../tags/tag238.xml"/><Relationship Id="rId14" Type="http://schemas.openxmlformats.org/officeDocument/2006/relationships/tags" Target="../tags/tag237.xml"/><Relationship Id="rId13" Type="http://schemas.openxmlformats.org/officeDocument/2006/relationships/tags" Target="../tags/tag236.xml"/><Relationship Id="rId12" Type="http://schemas.openxmlformats.org/officeDocument/2006/relationships/tags" Target="../tags/tag235.xml"/><Relationship Id="rId11" Type="http://schemas.openxmlformats.org/officeDocument/2006/relationships/tags" Target="../tags/tag234.xml"/><Relationship Id="rId10" Type="http://schemas.openxmlformats.org/officeDocument/2006/relationships/tags" Target="../tags/tag233.xml"/><Relationship Id="rId1" Type="http://schemas.openxmlformats.org/officeDocument/2006/relationships/tags" Target="../tags/tag22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tags" Target="../tags/tag271.xml"/><Relationship Id="rId1" Type="http://schemas.openxmlformats.org/officeDocument/2006/relationships/tags" Target="../tags/tag270.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tags" Target="../tags/tag273.xml"/><Relationship Id="rId1" Type="http://schemas.openxmlformats.org/officeDocument/2006/relationships/tags" Target="../tags/tag27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 name="矩形 32"/>
          <p:cNvSpPr/>
          <p:nvPr/>
        </p:nvSpPr>
        <p:spPr bwMode="auto">
          <a:xfrm>
            <a:off x="2057401" y="2805197"/>
            <a:ext cx="8077200" cy="2334260"/>
          </a:xfrm>
          <a:prstGeom prst="rect">
            <a:avLst/>
          </a:prstGeom>
        </p:spPr>
        <p:txBody>
          <a:bodyPr wrap="none">
            <a:spAutoFit/>
          </a:bodyPr>
          <a:lstStyle/>
          <a:p>
            <a:pPr algn="ctr">
              <a:lnSpc>
                <a:spcPct val="130000"/>
              </a:lnSpc>
              <a:defRPr/>
            </a:pPr>
            <a:r>
              <a:rPr lang="zh-CN" altLang="zh-CN" sz="3735" kern="100" dirty="0">
                <a:solidFill>
                  <a:schemeClr val="accent1"/>
                </a:solidFill>
                <a:cs typeface="+mn-ea"/>
                <a:sym typeface="+mn-lt"/>
              </a:rPr>
              <a:t>Research on abnormal detection method </a:t>
            </a:r>
            <a:endParaRPr lang="zh-CN" altLang="zh-CN" sz="3735" kern="100" dirty="0">
              <a:solidFill>
                <a:schemeClr val="accent1"/>
              </a:solidFill>
              <a:cs typeface="+mn-ea"/>
              <a:sym typeface="+mn-lt"/>
            </a:endParaRPr>
          </a:p>
          <a:p>
            <a:pPr algn="ctr">
              <a:lnSpc>
                <a:spcPct val="130000"/>
              </a:lnSpc>
              <a:defRPr/>
            </a:pPr>
            <a:r>
              <a:rPr lang="zh-CN" altLang="zh-CN" sz="3735" kern="100" dirty="0">
                <a:solidFill>
                  <a:schemeClr val="accent1"/>
                </a:solidFill>
                <a:cs typeface="+mn-ea"/>
                <a:sym typeface="+mn-lt"/>
              </a:rPr>
              <a:t>of subway track vibration sequence </a:t>
            </a:r>
            <a:endParaRPr lang="zh-CN" altLang="zh-CN" sz="3735" kern="100" dirty="0">
              <a:solidFill>
                <a:schemeClr val="accent1"/>
              </a:solidFill>
              <a:cs typeface="+mn-ea"/>
              <a:sym typeface="+mn-lt"/>
            </a:endParaRPr>
          </a:p>
          <a:p>
            <a:pPr algn="ctr">
              <a:lnSpc>
                <a:spcPct val="130000"/>
              </a:lnSpc>
              <a:defRPr/>
            </a:pPr>
            <a:r>
              <a:rPr lang="zh-CN" altLang="zh-CN" sz="3735" kern="100" dirty="0">
                <a:solidFill>
                  <a:schemeClr val="accent1"/>
                </a:solidFill>
                <a:cs typeface="+mn-ea"/>
                <a:sym typeface="+mn-lt"/>
              </a:rPr>
              <a:t>based on deep residual network</a:t>
            </a:r>
            <a:endParaRPr lang="zh-CN" altLang="zh-CN" sz="3735" kern="100" dirty="0">
              <a:solidFill>
                <a:schemeClr val="accent1"/>
              </a:solidFill>
              <a:cs typeface="+mn-ea"/>
              <a:sym typeface="+mn-lt"/>
            </a:endParaRPr>
          </a:p>
        </p:txBody>
      </p:sp>
      <p:sp>
        <p:nvSpPr>
          <p:cNvPr id="7" name="矩形: 圆角 6"/>
          <p:cNvSpPr/>
          <p:nvPr/>
        </p:nvSpPr>
        <p:spPr>
          <a:xfrm>
            <a:off x="958215" y="5139690"/>
            <a:ext cx="1931035" cy="650875"/>
          </a:xfrm>
          <a:prstGeom prst="roundRect">
            <a:avLst>
              <a:gd name="adj" fmla="val 0"/>
            </a:avLst>
          </a:prstGeom>
          <a:solidFill>
            <a:schemeClr val="accent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65" dirty="0">
                <a:solidFill>
                  <a:schemeClr val="bg1"/>
                </a:solidFill>
                <a:cs typeface="+mn-ea"/>
                <a:sym typeface="+mn-lt"/>
              </a:rPr>
              <a:t>MSc Software Engineering ( Web Development)</a:t>
            </a:r>
            <a:endParaRPr lang="zh-CN" altLang="en-US" sz="1465" dirty="0">
              <a:solidFill>
                <a:schemeClr val="bg1"/>
              </a:solidFill>
              <a:cs typeface="+mn-ea"/>
              <a:sym typeface="+mn-lt"/>
            </a:endParaRPr>
          </a:p>
        </p:txBody>
      </p:sp>
      <p:sp>
        <p:nvSpPr>
          <p:cNvPr id="8" name="矩形: 圆角 7"/>
          <p:cNvSpPr/>
          <p:nvPr/>
        </p:nvSpPr>
        <p:spPr>
          <a:xfrm>
            <a:off x="4781550" y="5139055"/>
            <a:ext cx="2628265" cy="651510"/>
          </a:xfrm>
          <a:prstGeom prst="roundRect">
            <a:avLst>
              <a:gd name="adj" fmla="val 0"/>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1465" dirty="0">
                <a:solidFill>
                  <a:schemeClr val="tx2"/>
                </a:solidFill>
                <a:cs typeface="+mn-ea"/>
                <a:sym typeface="+mn-lt"/>
              </a:rPr>
              <a:t>Student : Mimi Zhang</a:t>
            </a:r>
            <a:endParaRPr lang="en-US" altLang="zh-CN" sz="1465" dirty="0">
              <a:solidFill>
                <a:schemeClr val="tx2"/>
              </a:solidFill>
              <a:cs typeface="+mn-ea"/>
              <a:sym typeface="+mn-lt"/>
            </a:endParaRPr>
          </a:p>
          <a:p>
            <a:pPr algn="ctr"/>
            <a:r>
              <a:rPr lang="en-US" altLang="zh-CN" sz="1465" dirty="0">
                <a:solidFill>
                  <a:schemeClr val="tx2"/>
                </a:solidFill>
                <a:cs typeface="+mn-ea"/>
                <a:sym typeface="+mn-lt"/>
              </a:rPr>
              <a:t>1904733@student.uwtsd.ac.uk</a:t>
            </a:r>
            <a:endParaRPr lang="en-US" altLang="zh-CN" sz="1465" dirty="0">
              <a:solidFill>
                <a:schemeClr val="tx2"/>
              </a:solidFill>
              <a:cs typeface="+mn-ea"/>
              <a:sym typeface="+mn-lt"/>
            </a:endParaRPr>
          </a:p>
        </p:txBody>
      </p:sp>
      <p:sp>
        <p:nvSpPr>
          <p:cNvPr id="2" name="矩形: 圆角 6"/>
          <p:cNvSpPr/>
          <p:nvPr/>
        </p:nvSpPr>
        <p:spPr>
          <a:xfrm>
            <a:off x="9294495" y="5139690"/>
            <a:ext cx="1931035" cy="650875"/>
          </a:xfrm>
          <a:prstGeom prst="roundRect">
            <a:avLst>
              <a:gd name="adj" fmla="val 0"/>
            </a:avLst>
          </a:prstGeom>
          <a:solidFill>
            <a:schemeClr val="accent1"/>
          </a:solid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en-US" sz="1465" dirty="0">
                <a:solidFill>
                  <a:schemeClr val="bg1"/>
                </a:solidFill>
                <a:cs typeface="+mn-ea"/>
                <a:sym typeface="+mn-lt"/>
              </a:rPr>
              <a:t>Tutor : Tim Bashford</a:t>
            </a:r>
            <a:endParaRPr lang="en-US" sz="1465" dirty="0">
              <a:solidFill>
                <a:schemeClr val="bg1"/>
              </a:solidFill>
              <a:cs typeface="+mn-ea"/>
              <a:sym typeface="+mn-lt"/>
            </a:endParaRPr>
          </a:p>
        </p:txBody>
      </p:sp>
    </p:spTree>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文本框 4"/>
          <p:cNvSpPr txBox="1"/>
          <p:nvPr>
            <p:custDataLst>
              <p:tags r:id="rId1"/>
            </p:custDataLst>
          </p:nvPr>
        </p:nvSpPr>
        <p:spPr>
          <a:xfrm>
            <a:off x="7695257" y="3876128"/>
            <a:ext cx="3060001" cy="589139"/>
          </a:xfrm>
          <a:prstGeom prst="rect">
            <a:avLst/>
          </a:prstGeom>
        </p:spPr>
        <p:txBody>
          <a:bodyPr wrap="square" anchor="ctr">
            <a:normAutofit/>
          </a:bodyPr>
          <a:lstStyle>
            <a:defPPr>
              <a:defRPr lang="zh-CN"/>
            </a:defPPr>
            <a:lvl1pPr algn="dist">
              <a:defRPr sz="2400" i="1">
                <a:solidFill>
                  <a:schemeClr val="tx1">
                    <a:lumMod val="65000"/>
                    <a:lumOff val="35000"/>
                  </a:schemeClr>
                </a:solidFill>
                <a:latin typeface="微软雅黑" panose="020B0503020204020204" charset="-122"/>
                <a:ea typeface="微软雅黑" panose="020B0503020204020204" charset="-122"/>
                <a:cs typeface="Arial" panose="020B0604020202020204" pitchFamily="34" charset="0"/>
              </a:defRPr>
            </a:lvl1pPr>
          </a:lstStyle>
          <a:p>
            <a:r>
              <a:rPr lang="en-GB" sz="2000" dirty="0" smtClean="0">
                <a:sym typeface="+mn-ea"/>
              </a:rPr>
              <a:t>Methodology</a:t>
            </a:r>
            <a:endParaRPr lang="zh-CN" altLang="en-US" sz="2000" dirty="0">
              <a:latin typeface="+mn-lt"/>
              <a:ea typeface="+mn-ea"/>
              <a:cs typeface="+mn-cs"/>
            </a:endParaRPr>
          </a:p>
        </p:txBody>
      </p:sp>
      <p:sp>
        <p:nvSpPr>
          <p:cNvPr id="6" name="文本框 5"/>
          <p:cNvSpPr txBox="1"/>
          <p:nvPr>
            <p:custDataLst>
              <p:tags r:id="rId2"/>
            </p:custDataLst>
          </p:nvPr>
        </p:nvSpPr>
        <p:spPr>
          <a:xfrm>
            <a:off x="2865235" y="3884663"/>
            <a:ext cx="3060001" cy="589139"/>
          </a:xfrm>
          <a:prstGeom prst="rect">
            <a:avLst/>
          </a:prstGeom>
        </p:spPr>
        <p:txBody>
          <a:bodyPr wrap="square" anchor="ctr">
            <a:normAutofit/>
          </a:bodyPr>
          <a:lstStyle>
            <a:defPPr>
              <a:defRPr lang="zh-CN"/>
            </a:defPPr>
            <a:lvl1pPr algn="dist">
              <a:defRPr sz="2400" i="1">
                <a:solidFill>
                  <a:schemeClr val="tx1">
                    <a:lumMod val="65000"/>
                    <a:lumOff val="35000"/>
                  </a:schemeClr>
                </a:solidFill>
                <a:latin typeface="微软雅黑" panose="020B0503020204020204" charset="-122"/>
                <a:ea typeface="微软雅黑" panose="020B0503020204020204" charset="-122"/>
                <a:cs typeface="Arial" panose="020B0604020202020204" pitchFamily="34" charset="0"/>
              </a:defRPr>
            </a:lvl1pPr>
          </a:lstStyle>
          <a:p>
            <a:r>
              <a:rPr lang="en-GB" sz="2000" dirty="0" smtClean="0">
                <a:sym typeface="+mn-ea"/>
              </a:rPr>
              <a:t>Aims &amp; Objectives</a:t>
            </a:r>
            <a:endParaRPr lang="zh-CN" altLang="en-US" sz="2000" dirty="0">
              <a:latin typeface="+mn-lt"/>
              <a:ea typeface="+mn-ea"/>
              <a:cs typeface="+mn-cs"/>
            </a:endParaRPr>
          </a:p>
        </p:txBody>
      </p:sp>
      <p:sp>
        <p:nvSpPr>
          <p:cNvPr id="7" name="文本框 6"/>
          <p:cNvSpPr txBox="1"/>
          <p:nvPr>
            <p:custDataLst>
              <p:tags r:id="rId3"/>
            </p:custDataLst>
          </p:nvPr>
        </p:nvSpPr>
        <p:spPr>
          <a:xfrm>
            <a:off x="7650287" y="2776995"/>
            <a:ext cx="3060001" cy="589139"/>
          </a:xfrm>
          <a:prstGeom prst="rect">
            <a:avLst/>
          </a:prstGeom>
        </p:spPr>
        <p:txBody>
          <a:bodyPr wrap="square" anchor="ctr">
            <a:normAutofit/>
          </a:bodyPr>
          <a:lstStyle>
            <a:defPPr>
              <a:defRPr lang="zh-CN"/>
            </a:defPPr>
            <a:lvl1pPr algn="dist">
              <a:defRPr sz="2400" i="1">
                <a:solidFill>
                  <a:schemeClr val="tx1">
                    <a:lumMod val="65000"/>
                    <a:lumOff val="35000"/>
                  </a:schemeClr>
                </a:solidFill>
                <a:latin typeface="微软雅黑" panose="020B0503020204020204" charset="-122"/>
                <a:ea typeface="微软雅黑" panose="020B0503020204020204" charset="-122"/>
                <a:cs typeface="Arial" panose="020B0604020202020204" pitchFamily="34" charset="0"/>
              </a:defRPr>
            </a:lvl1pPr>
          </a:lstStyle>
          <a:p>
            <a:r>
              <a:rPr lang="en-GB" sz="2000" dirty="0">
                <a:sym typeface="+mn-ea"/>
              </a:rPr>
              <a:t>What is the </a:t>
            </a:r>
            <a:r>
              <a:rPr lang="en-US" altLang="en-GB" sz="2000" dirty="0">
                <a:sym typeface="+mn-ea"/>
              </a:rPr>
              <a:t>ResNet</a:t>
            </a:r>
            <a:r>
              <a:rPr lang="en-GB" sz="2000" dirty="0">
                <a:sym typeface="+mn-ea"/>
              </a:rPr>
              <a:t>?</a:t>
            </a:r>
            <a:endParaRPr lang="zh-CN" altLang="en-US" sz="2000" dirty="0">
              <a:latin typeface="+mn-lt"/>
              <a:ea typeface="+mn-ea"/>
              <a:cs typeface="+mn-cs"/>
            </a:endParaRPr>
          </a:p>
        </p:txBody>
      </p:sp>
      <p:sp>
        <p:nvSpPr>
          <p:cNvPr id="8" name="文本框 7"/>
          <p:cNvSpPr txBox="1"/>
          <p:nvPr>
            <p:custDataLst>
              <p:tags r:id="rId4"/>
            </p:custDataLst>
          </p:nvPr>
        </p:nvSpPr>
        <p:spPr>
          <a:xfrm>
            <a:off x="2850422" y="2776995"/>
            <a:ext cx="3060001" cy="589139"/>
          </a:xfrm>
          <a:prstGeom prst="rect">
            <a:avLst/>
          </a:prstGeom>
        </p:spPr>
        <p:txBody>
          <a:bodyPr wrap="square" anchor="ctr">
            <a:normAutofit/>
          </a:bodyPr>
          <a:lstStyle>
            <a:defPPr>
              <a:defRPr lang="zh-CN"/>
            </a:defPPr>
            <a:lvl1pPr algn="dist">
              <a:defRPr sz="2400" i="1">
                <a:solidFill>
                  <a:schemeClr val="tx1">
                    <a:lumMod val="65000"/>
                    <a:lumOff val="35000"/>
                  </a:schemeClr>
                </a:solidFill>
                <a:latin typeface="微软雅黑" panose="020B0503020204020204" charset="-122"/>
                <a:ea typeface="微软雅黑" panose="020B0503020204020204" charset="-122"/>
                <a:cs typeface="Arial" panose="020B0604020202020204" pitchFamily="34" charset="0"/>
              </a:defRPr>
            </a:lvl1pPr>
          </a:lstStyle>
          <a:p>
            <a:r>
              <a:rPr lang="en-GB" sz="2000" dirty="0" smtClean="0">
                <a:sym typeface="+mn-ea"/>
              </a:rPr>
              <a:t>Project Background</a:t>
            </a:r>
            <a:endParaRPr lang="zh-CN" altLang="en-US" sz="2000" dirty="0">
              <a:latin typeface="+mn-lt"/>
              <a:ea typeface="+mn-ea"/>
              <a:cs typeface="+mn-cs"/>
            </a:endParaRPr>
          </a:p>
        </p:txBody>
      </p:sp>
      <p:sp>
        <p:nvSpPr>
          <p:cNvPr id="17" name="文本框 16"/>
          <p:cNvSpPr txBox="1"/>
          <p:nvPr>
            <p:custDataLst>
              <p:tags r:id="rId5"/>
            </p:custDataLst>
          </p:nvPr>
        </p:nvSpPr>
        <p:spPr>
          <a:xfrm>
            <a:off x="2865235" y="4992330"/>
            <a:ext cx="3060001" cy="589139"/>
          </a:xfrm>
          <a:prstGeom prst="rect">
            <a:avLst/>
          </a:prstGeom>
        </p:spPr>
        <p:txBody>
          <a:bodyPr wrap="square" anchor="ctr">
            <a:normAutofit/>
          </a:bodyPr>
          <a:lstStyle>
            <a:defPPr>
              <a:defRPr lang="zh-CN"/>
            </a:defPPr>
            <a:lvl1pPr algn="dist">
              <a:defRPr sz="2400" i="1">
                <a:solidFill>
                  <a:schemeClr val="tx1">
                    <a:lumMod val="65000"/>
                    <a:lumOff val="35000"/>
                  </a:schemeClr>
                </a:solidFill>
                <a:latin typeface="微软雅黑" panose="020B0503020204020204" charset="-122"/>
                <a:ea typeface="微软雅黑" panose="020B0503020204020204" charset="-122"/>
                <a:cs typeface="Arial" panose="020B0604020202020204" pitchFamily="34" charset="0"/>
              </a:defRPr>
            </a:lvl1pPr>
          </a:lstStyle>
          <a:p>
            <a:r>
              <a:rPr lang="en-GB" sz="2000" dirty="0" smtClean="0">
                <a:sym typeface="+mn-ea"/>
              </a:rPr>
              <a:t>Expected Outcomes</a:t>
            </a:r>
            <a:endParaRPr lang="zh-CN" altLang="en-US" sz="2000" dirty="0">
              <a:latin typeface="+mn-lt"/>
              <a:ea typeface="+mn-ea"/>
              <a:cs typeface="+mn-cs"/>
            </a:endParaRPr>
          </a:p>
        </p:txBody>
      </p:sp>
      <p:sp>
        <p:nvSpPr>
          <p:cNvPr id="3" name="文本框 2"/>
          <p:cNvSpPr txBox="1"/>
          <p:nvPr>
            <p:custDataLst>
              <p:tags r:id="rId6"/>
            </p:custDataLst>
          </p:nvPr>
        </p:nvSpPr>
        <p:spPr>
          <a:xfrm>
            <a:off x="1846525" y="4937128"/>
            <a:ext cx="754743" cy="699542"/>
          </a:xfrm>
          <a:prstGeom prst="rect">
            <a:avLst/>
          </a:prstGeom>
          <a:solidFill>
            <a:schemeClr val="accent5"/>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ctr">
              <a:defRPr sz="3600">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US" altLang="zh-CN" dirty="0"/>
              <a:t>05</a:t>
            </a:r>
            <a:endParaRPr lang="zh-CN" altLang="en-US" dirty="0"/>
          </a:p>
        </p:txBody>
      </p:sp>
      <p:sp>
        <p:nvSpPr>
          <p:cNvPr id="4" name="文本框 3"/>
          <p:cNvSpPr txBox="1"/>
          <p:nvPr>
            <p:custDataLst>
              <p:tags r:id="rId7"/>
            </p:custDataLst>
          </p:nvPr>
        </p:nvSpPr>
        <p:spPr>
          <a:xfrm>
            <a:off x="6631577" y="2721793"/>
            <a:ext cx="754743" cy="699542"/>
          </a:xfrm>
          <a:prstGeom prst="rect">
            <a:avLst/>
          </a:prstGeom>
          <a:solidFill>
            <a:schemeClr val="accent4"/>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ctr">
              <a:defRPr sz="4000">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US" altLang="zh-CN" dirty="0"/>
              <a:t>02</a:t>
            </a:r>
            <a:endParaRPr lang="zh-CN" altLang="en-US" dirty="0"/>
          </a:p>
        </p:txBody>
      </p:sp>
      <p:sp>
        <p:nvSpPr>
          <p:cNvPr id="9" name="文本框 8"/>
          <p:cNvSpPr txBox="1"/>
          <p:nvPr>
            <p:custDataLst>
              <p:tags r:id="rId8"/>
            </p:custDataLst>
          </p:nvPr>
        </p:nvSpPr>
        <p:spPr>
          <a:xfrm>
            <a:off x="1831712" y="2721793"/>
            <a:ext cx="754743" cy="699542"/>
          </a:xfrm>
          <a:prstGeom prst="rect">
            <a:avLst/>
          </a:prstGeom>
          <a:solidFill>
            <a:schemeClr val="accent2"/>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ctr">
              <a:defRPr sz="4000">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US" altLang="zh-CN" dirty="0"/>
              <a:t>01</a:t>
            </a:r>
            <a:endParaRPr lang="zh-CN" altLang="en-US" dirty="0"/>
          </a:p>
        </p:txBody>
      </p:sp>
      <p:sp>
        <p:nvSpPr>
          <p:cNvPr id="11" name="文本框 10"/>
          <p:cNvSpPr txBox="1"/>
          <p:nvPr>
            <p:custDataLst>
              <p:tags r:id="rId9"/>
            </p:custDataLst>
          </p:nvPr>
        </p:nvSpPr>
        <p:spPr>
          <a:xfrm>
            <a:off x="6676547" y="3820926"/>
            <a:ext cx="754743" cy="699542"/>
          </a:xfrm>
          <a:prstGeom prst="rect">
            <a:avLst/>
          </a:prstGeom>
          <a:solidFill>
            <a:schemeClr val="accent1"/>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ctr">
              <a:defRPr sz="4000">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US" altLang="zh-CN" dirty="0"/>
              <a:t>04</a:t>
            </a:r>
            <a:endParaRPr lang="zh-CN" altLang="en-US" dirty="0"/>
          </a:p>
        </p:txBody>
      </p:sp>
      <p:sp>
        <p:nvSpPr>
          <p:cNvPr id="14" name="文本框 13"/>
          <p:cNvSpPr txBox="1"/>
          <p:nvPr>
            <p:custDataLst>
              <p:tags r:id="rId10"/>
            </p:custDataLst>
          </p:nvPr>
        </p:nvSpPr>
        <p:spPr>
          <a:xfrm>
            <a:off x="1846525" y="3829461"/>
            <a:ext cx="754743" cy="699542"/>
          </a:xfrm>
          <a:prstGeom prst="rect">
            <a:avLst/>
          </a:prstGeom>
          <a:solidFill>
            <a:schemeClr val="accent3"/>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ctr">
              <a:defRPr sz="3600">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US" altLang="zh-CN" dirty="0"/>
              <a:t>03</a:t>
            </a:r>
            <a:endParaRPr lang="zh-CN" altLang="en-US" dirty="0"/>
          </a:p>
        </p:txBody>
      </p:sp>
      <p:sp>
        <p:nvSpPr>
          <p:cNvPr id="23" name="文本框 22"/>
          <p:cNvSpPr txBox="1"/>
          <p:nvPr>
            <p:custDataLst>
              <p:tags r:id="rId11"/>
            </p:custDataLst>
          </p:nvPr>
        </p:nvSpPr>
        <p:spPr>
          <a:xfrm>
            <a:off x="4993640" y="948690"/>
            <a:ext cx="2204720" cy="671195"/>
          </a:xfrm>
          <a:prstGeom prst="rect">
            <a:avLst/>
          </a:prstGeom>
        </p:spPr>
        <p:txBody>
          <a:bodyPr wrap="square">
            <a:normAutofit/>
          </a:bodyPr>
          <a:lstStyle>
            <a:defPPr>
              <a:defRPr lang="zh-CN"/>
            </a:defPPr>
            <a:lvl1pPr algn="dist">
              <a:defRPr sz="3200" i="1">
                <a:solidFill>
                  <a:schemeClr val="accent1"/>
                </a:solidFill>
              </a:defRPr>
            </a:lvl1pPr>
          </a:lstStyle>
          <a:p>
            <a:r>
              <a:rPr lang="en-US" altLang="zh-CN"/>
              <a:t>CONTENTS</a:t>
            </a:r>
            <a:endParaRPr lang="en-US" altLang="zh-CN"/>
          </a:p>
        </p:txBody>
      </p:sp>
    </p:spTree>
    <p:custDataLst>
      <p:tags r:id="rId12"/>
    </p:custData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Freeform 25"/>
          <p:cNvSpPr/>
          <p:nvPr>
            <p:custDataLst>
              <p:tags r:id="rId1"/>
            </p:custDataLst>
          </p:nvPr>
        </p:nvSpPr>
        <p:spPr bwMode="auto">
          <a:xfrm>
            <a:off x="5630863" y="1917700"/>
            <a:ext cx="925512" cy="1190625"/>
          </a:xfrm>
          <a:custGeom>
            <a:avLst/>
            <a:gdLst>
              <a:gd name="T0" fmla="*/ 44 w 250"/>
              <a:gd name="T1" fmla="*/ 81 h 323"/>
              <a:gd name="T2" fmla="*/ 44 w 250"/>
              <a:gd name="T3" fmla="*/ 242 h 323"/>
              <a:gd name="T4" fmla="*/ 44 w 250"/>
              <a:gd name="T5" fmla="*/ 242 h 323"/>
              <a:gd name="T6" fmla="*/ 125 w 250"/>
              <a:gd name="T7" fmla="*/ 323 h 323"/>
              <a:gd name="T8" fmla="*/ 206 w 250"/>
              <a:gd name="T9" fmla="*/ 242 h 323"/>
              <a:gd name="T10" fmla="*/ 206 w 250"/>
              <a:gd name="T11" fmla="*/ 242 h 323"/>
              <a:gd name="T12" fmla="*/ 206 w 250"/>
              <a:gd name="T13" fmla="*/ 81 h 323"/>
              <a:gd name="T14" fmla="*/ 125 w 250"/>
              <a:gd name="T15" fmla="*/ 0 h 323"/>
              <a:gd name="T16" fmla="*/ 44 w 250"/>
              <a:gd name="T17" fmla="*/ 81 h 3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50" h="323">
                <a:moveTo>
                  <a:pt x="44" y="81"/>
                </a:moveTo>
                <a:cubicBezTo>
                  <a:pt x="0" y="125"/>
                  <a:pt x="0" y="197"/>
                  <a:pt x="44" y="242"/>
                </a:cubicBezTo>
                <a:cubicBezTo>
                  <a:pt x="44" y="242"/>
                  <a:pt x="44" y="242"/>
                  <a:pt x="44" y="242"/>
                </a:cubicBezTo>
                <a:cubicBezTo>
                  <a:pt x="125" y="323"/>
                  <a:pt x="125" y="323"/>
                  <a:pt x="125" y="323"/>
                </a:cubicBezTo>
                <a:cubicBezTo>
                  <a:pt x="206" y="242"/>
                  <a:pt x="206" y="242"/>
                  <a:pt x="206" y="242"/>
                </a:cubicBezTo>
                <a:cubicBezTo>
                  <a:pt x="206" y="242"/>
                  <a:pt x="206" y="242"/>
                  <a:pt x="206" y="242"/>
                </a:cubicBezTo>
                <a:cubicBezTo>
                  <a:pt x="250" y="197"/>
                  <a:pt x="250" y="125"/>
                  <a:pt x="206" y="81"/>
                </a:cubicBezTo>
                <a:cubicBezTo>
                  <a:pt x="125" y="0"/>
                  <a:pt x="125" y="0"/>
                  <a:pt x="125" y="0"/>
                </a:cubicBezTo>
                <a:lnTo>
                  <a:pt x="44" y="81"/>
                </a:lnTo>
                <a:close/>
              </a:path>
            </a:pathLst>
          </a:custGeom>
          <a:solidFill>
            <a:schemeClr val="accent5"/>
          </a:solidFill>
          <a:ln>
            <a:noFill/>
          </a:ln>
          <a:effectLst>
            <a:outerShdw dist="35921" dir="2700000" algn="ctr" rotWithShape="0">
              <a:srgbClr val="C7C4C4"/>
            </a:outerShdw>
          </a:effectLst>
        </p:spPr>
        <p:txBody>
          <a:bodyPr>
            <a:normAutofit/>
          </a:bodyPr>
          <a:lstStyle/>
          <a:p>
            <a:pPr>
              <a:defRPr/>
            </a:pPr>
            <a:endParaRPr lang="zh-CN" altLang="en-US"/>
          </a:p>
        </p:txBody>
      </p:sp>
      <p:sp>
        <p:nvSpPr>
          <p:cNvPr id="24581" name="Freeform 26"/>
          <p:cNvSpPr/>
          <p:nvPr>
            <p:custDataLst>
              <p:tags r:id="rId2"/>
            </p:custDataLst>
          </p:nvPr>
        </p:nvSpPr>
        <p:spPr bwMode="auto">
          <a:xfrm>
            <a:off x="4462463" y="4986338"/>
            <a:ext cx="841375" cy="839787"/>
          </a:xfrm>
          <a:custGeom>
            <a:avLst/>
            <a:gdLst>
              <a:gd name="T0" fmla="*/ 2147483646 w 228"/>
              <a:gd name="T1" fmla="*/ 0 h 228"/>
              <a:gd name="T2" fmla="*/ 0 w 228"/>
              <a:gd name="T3" fmla="*/ 2147483646 h 228"/>
              <a:gd name="T4" fmla="*/ 0 w 228"/>
              <a:gd name="T5" fmla="*/ 2147483646 h 228"/>
              <a:gd name="T6" fmla="*/ 0 w 228"/>
              <a:gd name="T7" fmla="*/ 2147483646 h 228"/>
              <a:gd name="T8" fmla="*/ 2147483646 w 228"/>
              <a:gd name="T9" fmla="*/ 2147483646 h 228"/>
              <a:gd name="T10" fmla="*/ 2147483646 w 228"/>
              <a:gd name="T11" fmla="*/ 2147483646 h 228"/>
              <a:gd name="T12" fmla="*/ 2147483646 w 228"/>
              <a:gd name="T13" fmla="*/ 2147483646 h 228"/>
              <a:gd name="T14" fmla="*/ 2147483646 w 228"/>
              <a:gd name="T15" fmla="*/ 0 h 228"/>
              <a:gd name="T16" fmla="*/ 2147483646 w 228"/>
              <a:gd name="T17" fmla="*/ 0 h 22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228" h="228">
                <a:moveTo>
                  <a:pt x="114" y="0"/>
                </a:moveTo>
                <a:cubicBezTo>
                  <a:pt x="51" y="0"/>
                  <a:pt x="0" y="51"/>
                  <a:pt x="0" y="114"/>
                </a:cubicBezTo>
                <a:cubicBezTo>
                  <a:pt x="0" y="114"/>
                  <a:pt x="0" y="114"/>
                  <a:pt x="0" y="114"/>
                </a:cubicBezTo>
                <a:cubicBezTo>
                  <a:pt x="0" y="228"/>
                  <a:pt x="0" y="228"/>
                  <a:pt x="0" y="228"/>
                </a:cubicBezTo>
                <a:cubicBezTo>
                  <a:pt x="114" y="228"/>
                  <a:pt x="114" y="228"/>
                  <a:pt x="114" y="228"/>
                </a:cubicBezTo>
                <a:cubicBezTo>
                  <a:pt x="114" y="228"/>
                  <a:pt x="114" y="228"/>
                  <a:pt x="114" y="228"/>
                </a:cubicBezTo>
                <a:cubicBezTo>
                  <a:pt x="177" y="228"/>
                  <a:pt x="228" y="177"/>
                  <a:pt x="228" y="114"/>
                </a:cubicBezTo>
                <a:cubicBezTo>
                  <a:pt x="228" y="0"/>
                  <a:pt x="228" y="0"/>
                  <a:pt x="228" y="0"/>
                </a:cubicBezTo>
                <a:lnTo>
                  <a:pt x="114" y="0"/>
                </a:lnTo>
                <a:close/>
              </a:path>
            </a:pathLst>
          </a:custGeom>
          <a:solidFill>
            <a:schemeClr val="accent2"/>
          </a:solidFill>
          <a:ln>
            <a:noFill/>
          </a:ln>
          <a:effectLst>
            <a:outerShdw dist="35921" dir="2700000" algn="ctr" rotWithShape="0">
              <a:srgbClr val="C7C4C4"/>
            </a:outerShdw>
          </a:effectLst>
          <a:extLst>
            <a:ext uri="{91240B29-F687-4F45-9708-019B960494DF}">
              <a14:hiddenLine xmlns:a14="http://schemas.microsoft.com/office/drawing/2010/main" w="9525">
                <a:solidFill>
                  <a:srgbClr val="000000"/>
                </a:solidFill>
                <a:round/>
              </a14:hiddenLine>
            </a:ext>
          </a:extLst>
        </p:spPr>
        <p:txBody>
          <a:bodyPr>
            <a:normAutofit/>
          </a:bodyPr>
          <a:lstStyle/>
          <a:p>
            <a:endParaRPr lang="zh-CN" altLang="en-US"/>
          </a:p>
        </p:txBody>
      </p:sp>
      <p:sp>
        <p:nvSpPr>
          <p:cNvPr id="24582" name="Freeform 27"/>
          <p:cNvSpPr/>
          <p:nvPr>
            <p:custDataLst>
              <p:tags r:id="rId3"/>
            </p:custDataLst>
          </p:nvPr>
        </p:nvSpPr>
        <p:spPr bwMode="auto">
          <a:xfrm>
            <a:off x="6861175" y="4986338"/>
            <a:ext cx="842963" cy="839787"/>
          </a:xfrm>
          <a:custGeom>
            <a:avLst/>
            <a:gdLst>
              <a:gd name="T0" fmla="*/ 2147483646 w 228"/>
              <a:gd name="T1" fmla="*/ 2147483646 h 228"/>
              <a:gd name="T2" fmla="*/ 2147483646 w 228"/>
              <a:gd name="T3" fmla="*/ 0 h 228"/>
              <a:gd name="T4" fmla="*/ 2147483646 w 228"/>
              <a:gd name="T5" fmla="*/ 0 h 228"/>
              <a:gd name="T6" fmla="*/ 0 w 228"/>
              <a:gd name="T7" fmla="*/ 0 h 228"/>
              <a:gd name="T8" fmla="*/ 0 w 228"/>
              <a:gd name="T9" fmla="*/ 2147483646 h 228"/>
              <a:gd name="T10" fmla="*/ 0 w 228"/>
              <a:gd name="T11" fmla="*/ 2147483646 h 228"/>
              <a:gd name="T12" fmla="*/ 2147483646 w 228"/>
              <a:gd name="T13" fmla="*/ 2147483646 h 228"/>
              <a:gd name="T14" fmla="*/ 2147483646 w 228"/>
              <a:gd name="T15" fmla="*/ 2147483646 h 228"/>
              <a:gd name="T16" fmla="*/ 2147483646 w 228"/>
              <a:gd name="T17" fmla="*/ 2147483646 h 22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228" h="228">
                <a:moveTo>
                  <a:pt x="228" y="114"/>
                </a:moveTo>
                <a:cubicBezTo>
                  <a:pt x="228" y="51"/>
                  <a:pt x="177" y="0"/>
                  <a:pt x="114" y="0"/>
                </a:cubicBezTo>
                <a:cubicBezTo>
                  <a:pt x="114" y="0"/>
                  <a:pt x="114" y="0"/>
                  <a:pt x="114" y="0"/>
                </a:cubicBezTo>
                <a:cubicBezTo>
                  <a:pt x="0" y="0"/>
                  <a:pt x="0" y="0"/>
                  <a:pt x="0" y="0"/>
                </a:cubicBezTo>
                <a:cubicBezTo>
                  <a:pt x="0" y="114"/>
                  <a:pt x="0" y="114"/>
                  <a:pt x="0" y="114"/>
                </a:cubicBezTo>
                <a:cubicBezTo>
                  <a:pt x="0" y="114"/>
                  <a:pt x="0" y="114"/>
                  <a:pt x="0" y="114"/>
                </a:cubicBezTo>
                <a:cubicBezTo>
                  <a:pt x="0" y="177"/>
                  <a:pt x="51" y="228"/>
                  <a:pt x="114" y="228"/>
                </a:cubicBezTo>
                <a:cubicBezTo>
                  <a:pt x="228" y="228"/>
                  <a:pt x="228" y="228"/>
                  <a:pt x="228" y="228"/>
                </a:cubicBezTo>
                <a:lnTo>
                  <a:pt x="228" y="114"/>
                </a:lnTo>
                <a:close/>
              </a:path>
            </a:pathLst>
          </a:custGeom>
          <a:solidFill>
            <a:schemeClr val="accent2"/>
          </a:solidFill>
          <a:ln>
            <a:noFill/>
          </a:ln>
          <a:effectLst>
            <a:outerShdw dist="35921" dir="2700000" algn="ctr" rotWithShape="0">
              <a:srgbClr val="C7C4C4"/>
            </a:outerShdw>
          </a:effectLst>
          <a:extLst>
            <a:ext uri="{91240B29-F687-4F45-9708-019B960494DF}">
              <a14:hiddenLine xmlns:a14="http://schemas.microsoft.com/office/drawing/2010/main" w="9525">
                <a:solidFill>
                  <a:srgbClr val="000000"/>
                </a:solidFill>
                <a:round/>
              </a14:hiddenLine>
            </a:ext>
          </a:extLst>
        </p:spPr>
        <p:txBody>
          <a:bodyPr>
            <a:normAutofit/>
          </a:bodyPr>
          <a:lstStyle/>
          <a:p>
            <a:endParaRPr lang="zh-CN" altLang="en-US"/>
          </a:p>
        </p:txBody>
      </p:sp>
      <p:sp>
        <p:nvSpPr>
          <p:cNvPr id="19" name="Freeform 28"/>
          <p:cNvSpPr/>
          <p:nvPr>
            <p:custDataLst>
              <p:tags r:id="rId4"/>
            </p:custDataLst>
          </p:nvPr>
        </p:nvSpPr>
        <p:spPr bwMode="auto">
          <a:xfrm>
            <a:off x="4462463" y="2579688"/>
            <a:ext cx="841375" cy="841375"/>
          </a:xfrm>
          <a:custGeom>
            <a:avLst/>
            <a:gdLst>
              <a:gd name="T0" fmla="*/ 228 w 228"/>
              <a:gd name="T1" fmla="*/ 114 h 228"/>
              <a:gd name="T2" fmla="*/ 114 w 228"/>
              <a:gd name="T3" fmla="*/ 0 h 228"/>
              <a:gd name="T4" fmla="*/ 114 w 228"/>
              <a:gd name="T5" fmla="*/ 0 h 228"/>
              <a:gd name="T6" fmla="*/ 0 w 228"/>
              <a:gd name="T7" fmla="*/ 0 h 228"/>
              <a:gd name="T8" fmla="*/ 0 w 228"/>
              <a:gd name="T9" fmla="*/ 114 h 228"/>
              <a:gd name="T10" fmla="*/ 0 w 228"/>
              <a:gd name="T11" fmla="*/ 114 h 228"/>
              <a:gd name="T12" fmla="*/ 114 w 228"/>
              <a:gd name="T13" fmla="*/ 228 h 228"/>
              <a:gd name="T14" fmla="*/ 228 w 228"/>
              <a:gd name="T15" fmla="*/ 228 h 228"/>
              <a:gd name="T16" fmla="*/ 228 w 228"/>
              <a:gd name="T17" fmla="*/ 114 h 2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28" h="228">
                <a:moveTo>
                  <a:pt x="228" y="114"/>
                </a:moveTo>
                <a:cubicBezTo>
                  <a:pt x="228" y="51"/>
                  <a:pt x="177" y="0"/>
                  <a:pt x="114" y="0"/>
                </a:cubicBezTo>
                <a:cubicBezTo>
                  <a:pt x="114" y="0"/>
                  <a:pt x="114" y="0"/>
                  <a:pt x="114" y="0"/>
                </a:cubicBezTo>
                <a:cubicBezTo>
                  <a:pt x="0" y="0"/>
                  <a:pt x="0" y="0"/>
                  <a:pt x="0" y="0"/>
                </a:cubicBezTo>
                <a:cubicBezTo>
                  <a:pt x="0" y="114"/>
                  <a:pt x="0" y="114"/>
                  <a:pt x="0" y="114"/>
                </a:cubicBezTo>
                <a:cubicBezTo>
                  <a:pt x="0" y="114"/>
                  <a:pt x="0" y="114"/>
                  <a:pt x="0" y="114"/>
                </a:cubicBezTo>
                <a:cubicBezTo>
                  <a:pt x="0" y="177"/>
                  <a:pt x="51" y="228"/>
                  <a:pt x="114" y="228"/>
                </a:cubicBezTo>
                <a:cubicBezTo>
                  <a:pt x="228" y="228"/>
                  <a:pt x="228" y="228"/>
                  <a:pt x="228" y="228"/>
                </a:cubicBezTo>
                <a:lnTo>
                  <a:pt x="228" y="114"/>
                </a:lnTo>
                <a:close/>
              </a:path>
            </a:pathLst>
          </a:custGeom>
          <a:solidFill>
            <a:schemeClr val="accent4"/>
          </a:solidFill>
          <a:ln>
            <a:noFill/>
          </a:ln>
          <a:effectLst>
            <a:outerShdw dist="35921" dir="2700000" algn="ctr" rotWithShape="0">
              <a:srgbClr val="C7C4C4"/>
            </a:outerShdw>
          </a:effectLst>
        </p:spPr>
        <p:txBody>
          <a:bodyPr>
            <a:normAutofit/>
          </a:bodyPr>
          <a:lstStyle/>
          <a:p>
            <a:pPr>
              <a:defRPr/>
            </a:pPr>
            <a:endParaRPr lang="zh-CN" altLang="en-US"/>
          </a:p>
        </p:txBody>
      </p:sp>
      <p:sp>
        <p:nvSpPr>
          <p:cNvPr id="20" name="Freeform 29"/>
          <p:cNvSpPr/>
          <p:nvPr>
            <p:custDataLst>
              <p:tags r:id="rId5"/>
            </p:custDataLst>
          </p:nvPr>
        </p:nvSpPr>
        <p:spPr bwMode="auto">
          <a:xfrm>
            <a:off x="3805238" y="3732213"/>
            <a:ext cx="1195387" cy="923925"/>
          </a:xfrm>
          <a:custGeom>
            <a:avLst/>
            <a:gdLst>
              <a:gd name="T0" fmla="*/ 242 w 323"/>
              <a:gd name="T1" fmla="*/ 45 h 250"/>
              <a:gd name="T2" fmla="*/ 81 w 323"/>
              <a:gd name="T3" fmla="*/ 45 h 250"/>
              <a:gd name="T4" fmla="*/ 81 w 323"/>
              <a:gd name="T5" fmla="*/ 45 h 250"/>
              <a:gd name="T6" fmla="*/ 0 w 323"/>
              <a:gd name="T7" fmla="*/ 125 h 250"/>
              <a:gd name="T8" fmla="*/ 81 w 323"/>
              <a:gd name="T9" fmla="*/ 206 h 250"/>
              <a:gd name="T10" fmla="*/ 81 w 323"/>
              <a:gd name="T11" fmla="*/ 206 h 250"/>
              <a:gd name="T12" fmla="*/ 242 w 323"/>
              <a:gd name="T13" fmla="*/ 206 h 250"/>
              <a:gd name="T14" fmla="*/ 323 w 323"/>
              <a:gd name="T15" fmla="*/ 125 h 250"/>
              <a:gd name="T16" fmla="*/ 242 w 323"/>
              <a:gd name="T17" fmla="*/ 45 h 2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23" h="250">
                <a:moveTo>
                  <a:pt x="242" y="45"/>
                </a:moveTo>
                <a:cubicBezTo>
                  <a:pt x="197" y="0"/>
                  <a:pt x="125" y="0"/>
                  <a:pt x="81" y="45"/>
                </a:cubicBezTo>
                <a:cubicBezTo>
                  <a:pt x="81" y="45"/>
                  <a:pt x="81" y="45"/>
                  <a:pt x="81" y="45"/>
                </a:cubicBezTo>
                <a:cubicBezTo>
                  <a:pt x="0" y="125"/>
                  <a:pt x="0" y="125"/>
                  <a:pt x="0" y="125"/>
                </a:cubicBezTo>
                <a:cubicBezTo>
                  <a:pt x="81" y="206"/>
                  <a:pt x="81" y="206"/>
                  <a:pt x="81" y="206"/>
                </a:cubicBezTo>
                <a:cubicBezTo>
                  <a:pt x="81" y="206"/>
                  <a:pt x="81" y="206"/>
                  <a:pt x="81" y="206"/>
                </a:cubicBezTo>
                <a:cubicBezTo>
                  <a:pt x="125" y="250"/>
                  <a:pt x="197" y="250"/>
                  <a:pt x="242" y="206"/>
                </a:cubicBezTo>
                <a:cubicBezTo>
                  <a:pt x="323" y="125"/>
                  <a:pt x="323" y="125"/>
                  <a:pt x="323" y="125"/>
                </a:cubicBezTo>
                <a:lnTo>
                  <a:pt x="242" y="45"/>
                </a:lnTo>
                <a:close/>
              </a:path>
            </a:pathLst>
          </a:custGeom>
          <a:solidFill>
            <a:schemeClr val="accent3"/>
          </a:solidFill>
          <a:ln>
            <a:noFill/>
          </a:ln>
          <a:effectLst>
            <a:outerShdw dist="35921" dir="2700000" algn="ctr" rotWithShape="0">
              <a:srgbClr val="C7C4C4"/>
            </a:outerShdw>
          </a:effectLst>
        </p:spPr>
        <p:txBody>
          <a:bodyPr>
            <a:normAutofit/>
          </a:bodyPr>
          <a:lstStyle/>
          <a:p>
            <a:pPr>
              <a:defRPr/>
            </a:pPr>
            <a:endParaRPr lang="zh-CN" altLang="en-US"/>
          </a:p>
        </p:txBody>
      </p:sp>
      <p:sp>
        <p:nvSpPr>
          <p:cNvPr id="21" name="Freeform 30"/>
          <p:cNvSpPr/>
          <p:nvPr>
            <p:custDataLst>
              <p:tags r:id="rId6"/>
            </p:custDataLst>
          </p:nvPr>
        </p:nvSpPr>
        <p:spPr bwMode="auto">
          <a:xfrm>
            <a:off x="7186613" y="3732213"/>
            <a:ext cx="1195387" cy="923925"/>
          </a:xfrm>
          <a:custGeom>
            <a:avLst/>
            <a:gdLst>
              <a:gd name="T0" fmla="*/ 242 w 323"/>
              <a:gd name="T1" fmla="*/ 45 h 250"/>
              <a:gd name="T2" fmla="*/ 81 w 323"/>
              <a:gd name="T3" fmla="*/ 45 h 250"/>
              <a:gd name="T4" fmla="*/ 81 w 323"/>
              <a:gd name="T5" fmla="*/ 45 h 250"/>
              <a:gd name="T6" fmla="*/ 0 w 323"/>
              <a:gd name="T7" fmla="*/ 125 h 250"/>
              <a:gd name="T8" fmla="*/ 81 w 323"/>
              <a:gd name="T9" fmla="*/ 206 h 250"/>
              <a:gd name="T10" fmla="*/ 81 w 323"/>
              <a:gd name="T11" fmla="*/ 206 h 250"/>
              <a:gd name="T12" fmla="*/ 242 w 323"/>
              <a:gd name="T13" fmla="*/ 206 h 250"/>
              <a:gd name="T14" fmla="*/ 323 w 323"/>
              <a:gd name="T15" fmla="*/ 125 h 250"/>
              <a:gd name="T16" fmla="*/ 242 w 323"/>
              <a:gd name="T17" fmla="*/ 45 h 2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23" h="250">
                <a:moveTo>
                  <a:pt x="242" y="45"/>
                </a:moveTo>
                <a:cubicBezTo>
                  <a:pt x="198" y="0"/>
                  <a:pt x="126" y="0"/>
                  <a:pt x="81" y="45"/>
                </a:cubicBezTo>
                <a:cubicBezTo>
                  <a:pt x="81" y="45"/>
                  <a:pt x="81" y="45"/>
                  <a:pt x="81" y="45"/>
                </a:cubicBezTo>
                <a:cubicBezTo>
                  <a:pt x="0" y="125"/>
                  <a:pt x="0" y="125"/>
                  <a:pt x="0" y="125"/>
                </a:cubicBezTo>
                <a:cubicBezTo>
                  <a:pt x="81" y="206"/>
                  <a:pt x="81" y="206"/>
                  <a:pt x="81" y="206"/>
                </a:cubicBezTo>
                <a:cubicBezTo>
                  <a:pt x="81" y="206"/>
                  <a:pt x="81" y="206"/>
                  <a:pt x="81" y="206"/>
                </a:cubicBezTo>
                <a:cubicBezTo>
                  <a:pt x="126" y="250"/>
                  <a:pt x="198" y="250"/>
                  <a:pt x="242" y="206"/>
                </a:cubicBezTo>
                <a:cubicBezTo>
                  <a:pt x="323" y="125"/>
                  <a:pt x="323" y="125"/>
                  <a:pt x="323" y="125"/>
                </a:cubicBezTo>
                <a:lnTo>
                  <a:pt x="242" y="45"/>
                </a:lnTo>
                <a:close/>
              </a:path>
            </a:pathLst>
          </a:custGeom>
          <a:solidFill>
            <a:schemeClr val="accent3"/>
          </a:solidFill>
          <a:ln>
            <a:noFill/>
          </a:ln>
          <a:effectLst>
            <a:outerShdw dist="35921" dir="2700000" algn="ctr" rotWithShape="0">
              <a:srgbClr val="C7C4C4"/>
            </a:outerShdw>
          </a:effectLst>
        </p:spPr>
        <p:txBody>
          <a:bodyPr>
            <a:normAutofit/>
          </a:bodyPr>
          <a:lstStyle/>
          <a:p>
            <a:pPr>
              <a:defRPr/>
            </a:pPr>
            <a:endParaRPr lang="zh-CN" altLang="en-US"/>
          </a:p>
        </p:txBody>
      </p:sp>
      <p:sp>
        <p:nvSpPr>
          <p:cNvPr id="22" name="Freeform 31"/>
          <p:cNvSpPr/>
          <p:nvPr>
            <p:custDataLst>
              <p:tags r:id="rId7"/>
            </p:custDataLst>
          </p:nvPr>
        </p:nvSpPr>
        <p:spPr bwMode="auto">
          <a:xfrm>
            <a:off x="6861175" y="2579688"/>
            <a:ext cx="842963" cy="841375"/>
          </a:xfrm>
          <a:custGeom>
            <a:avLst/>
            <a:gdLst>
              <a:gd name="T0" fmla="*/ 114 w 228"/>
              <a:gd name="T1" fmla="*/ 228 h 228"/>
              <a:gd name="T2" fmla="*/ 228 w 228"/>
              <a:gd name="T3" fmla="*/ 114 h 228"/>
              <a:gd name="T4" fmla="*/ 228 w 228"/>
              <a:gd name="T5" fmla="*/ 114 h 228"/>
              <a:gd name="T6" fmla="*/ 228 w 228"/>
              <a:gd name="T7" fmla="*/ 0 h 228"/>
              <a:gd name="T8" fmla="*/ 114 w 228"/>
              <a:gd name="T9" fmla="*/ 0 h 228"/>
              <a:gd name="T10" fmla="*/ 114 w 228"/>
              <a:gd name="T11" fmla="*/ 0 h 228"/>
              <a:gd name="T12" fmla="*/ 0 w 228"/>
              <a:gd name="T13" fmla="*/ 114 h 228"/>
              <a:gd name="T14" fmla="*/ 0 w 228"/>
              <a:gd name="T15" fmla="*/ 228 h 228"/>
              <a:gd name="T16" fmla="*/ 114 w 228"/>
              <a:gd name="T17" fmla="*/ 228 h 2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28" h="228">
                <a:moveTo>
                  <a:pt x="114" y="228"/>
                </a:moveTo>
                <a:cubicBezTo>
                  <a:pt x="177" y="228"/>
                  <a:pt x="228" y="177"/>
                  <a:pt x="228" y="114"/>
                </a:cubicBezTo>
                <a:cubicBezTo>
                  <a:pt x="228" y="114"/>
                  <a:pt x="228" y="114"/>
                  <a:pt x="228" y="114"/>
                </a:cubicBezTo>
                <a:cubicBezTo>
                  <a:pt x="228" y="0"/>
                  <a:pt x="228" y="0"/>
                  <a:pt x="228" y="0"/>
                </a:cubicBezTo>
                <a:cubicBezTo>
                  <a:pt x="114" y="0"/>
                  <a:pt x="114" y="0"/>
                  <a:pt x="114" y="0"/>
                </a:cubicBezTo>
                <a:cubicBezTo>
                  <a:pt x="114" y="0"/>
                  <a:pt x="114" y="0"/>
                  <a:pt x="114" y="0"/>
                </a:cubicBezTo>
                <a:cubicBezTo>
                  <a:pt x="51" y="0"/>
                  <a:pt x="0" y="51"/>
                  <a:pt x="0" y="114"/>
                </a:cubicBezTo>
                <a:cubicBezTo>
                  <a:pt x="0" y="228"/>
                  <a:pt x="0" y="228"/>
                  <a:pt x="0" y="228"/>
                </a:cubicBezTo>
                <a:lnTo>
                  <a:pt x="114" y="228"/>
                </a:lnTo>
                <a:close/>
              </a:path>
            </a:pathLst>
          </a:custGeom>
          <a:solidFill>
            <a:schemeClr val="accent4"/>
          </a:solidFill>
          <a:ln>
            <a:noFill/>
          </a:ln>
          <a:effectLst>
            <a:outerShdw dist="35921" dir="2700000" algn="ctr" rotWithShape="0">
              <a:srgbClr val="C7C4C4"/>
            </a:outerShdw>
          </a:effectLst>
        </p:spPr>
        <p:txBody>
          <a:bodyPr>
            <a:normAutofit/>
          </a:bodyPr>
          <a:lstStyle/>
          <a:p>
            <a:pPr>
              <a:defRPr/>
            </a:pPr>
            <a:endParaRPr lang="zh-CN" altLang="en-US"/>
          </a:p>
        </p:txBody>
      </p:sp>
      <p:sp>
        <p:nvSpPr>
          <p:cNvPr id="24587" name="Freeform 32"/>
          <p:cNvSpPr>
            <a:spLocks noEditPoints="1"/>
          </p:cNvSpPr>
          <p:nvPr>
            <p:custDataLst>
              <p:tags r:id="rId8"/>
            </p:custDataLst>
          </p:nvPr>
        </p:nvSpPr>
        <p:spPr bwMode="auto">
          <a:xfrm>
            <a:off x="7589838" y="4003675"/>
            <a:ext cx="388937" cy="387350"/>
          </a:xfrm>
          <a:custGeom>
            <a:avLst/>
            <a:gdLst>
              <a:gd name="T0" fmla="*/ 2147483646 w 105"/>
              <a:gd name="T1" fmla="*/ 2147483646 h 105"/>
              <a:gd name="T2" fmla="*/ 2147483646 w 105"/>
              <a:gd name="T3" fmla="*/ 2147483646 h 105"/>
              <a:gd name="T4" fmla="*/ 2147483646 w 105"/>
              <a:gd name="T5" fmla="*/ 2147483646 h 105"/>
              <a:gd name="T6" fmla="*/ 2147483646 w 105"/>
              <a:gd name="T7" fmla="*/ 2147483646 h 105"/>
              <a:gd name="T8" fmla="*/ 2147483646 w 105"/>
              <a:gd name="T9" fmla="*/ 2147483646 h 105"/>
              <a:gd name="T10" fmla="*/ 2147483646 w 105"/>
              <a:gd name="T11" fmla="*/ 2147483646 h 105"/>
              <a:gd name="T12" fmla="*/ 2147483646 w 105"/>
              <a:gd name="T13" fmla="*/ 2147483646 h 105"/>
              <a:gd name="T14" fmla="*/ 2147483646 w 105"/>
              <a:gd name="T15" fmla="*/ 2147483646 h 105"/>
              <a:gd name="T16" fmla="*/ 2147483646 w 105"/>
              <a:gd name="T17" fmla="*/ 2147483646 h 105"/>
              <a:gd name="T18" fmla="*/ 2147483646 w 105"/>
              <a:gd name="T19" fmla="*/ 2147483646 h 105"/>
              <a:gd name="T20" fmla="*/ 2147483646 w 105"/>
              <a:gd name="T21" fmla="*/ 2147483646 h 105"/>
              <a:gd name="T22" fmla="*/ 2147483646 w 105"/>
              <a:gd name="T23" fmla="*/ 2147483646 h 105"/>
              <a:gd name="T24" fmla="*/ 2147483646 w 105"/>
              <a:gd name="T25" fmla="*/ 2147483646 h 105"/>
              <a:gd name="T26" fmla="*/ 2147483646 w 105"/>
              <a:gd name="T27" fmla="*/ 2147483646 h 105"/>
              <a:gd name="T28" fmla="*/ 2147483646 w 105"/>
              <a:gd name="T29" fmla="*/ 2147483646 h 105"/>
              <a:gd name="T30" fmla="*/ 2147483646 w 105"/>
              <a:gd name="T31" fmla="*/ 2147483646 h 105"/>
              <a:gd name="T32" fmla="*/ 2147483646 w 105"/>
              <a:gd name="T33" fmla="*/ 2147483646 h 105"/>
              <a:gd name="T34" fmla="*/ 2147483646 w 105"/>
              <a:gd name="T35" fmla="*/ 2147483646 h 105"/>
              <a:gd name="T36" fmla="*/ 0 w 105"/>
              <a:gd name="T37" fmla="*/ 2147483646 h 105"/>
              <a:gd name="T38" fmla="*/ 2147483646 w 105"/>
              <a:gd name="T39" fmla="*/ 2147483646 h 105"/>
              <a:gd name="T40" fmla="*/ 2147483646 w 105"/>
              <a:gd name="T41" fmla="*/ 2147483646 h 105"/>
              <a:gd name="T42" fmla="*/ 2147483646 w 105"/>
              <a:gd name="T43" fmla="*/ 2147483646 h 105"/>
              <a:gd name="T44" fmla="*/ 2147483646 w 105"/>
              <a:gd name="T45" fmla="*/ 2147483646 h 105"/>
              <a:gd name="T46" fmla="*/ 2147483646 w 105"/>
              <a:gd name="T47" fmla="*/ 2147483646 h 105"/>
              <a:gd name="T48" fmla="*/ 2147483646 w 105"/>
              <a:gd name="T49" fmla="*/ 2147483646 h 105"/>
              <a:gd name="T50" fmla="*/ 2147483646 w 105"/>
              <a:gd name="T51" fmla="*/ 2147483646 h 105"/>
              <a:gd name="T52" fmla="*/ 2147483646 w 105"/>
              <a:gd name="T53" fmla="*/ 2147483646 h 105"/>
              <a:gd name="T54" fmla="*/ 2147483646 w 105"/>
              <a:gd name="T55" fmla="*/ 2147483646 h 105"/>
              <a:gd name="T56" fmla="*/ 2147483646 w 105"/>
              <a:gd name="T57" fmla="*/ 2147483646 h 105"/>
              <a:gd name="T58" fmla="*/ 2147483646 w 105"/>
              <a:gd name="T59" fmla="*/ 2147483646 h 105"/>
              <a:gd name="T60" fmla="*/ 2147483646 w 105"/>
              <a:gd name="T61" fmla="*/ 2147483646 h 105"/>
              <a:gd name="T62" fmla="*/ 2147483646 w 105"/>
              <a:gd name="T63" fmla="*/ 2147483646 h 105"/>
              <a:gd name="T64" fmla="*/ 2147483646 w 105"/>
              <a:gd name="T65" fmla="*/ 2147483646 h 105"/>
              <a:gd name="T66" fmla="*/ 2147483646 w 105"/>
              <a:gd name="T67" fmla="*/ 2147483646 h 105"/>
              <a:gd name="T68" fmla="*/ 2147483646 w 105"/>
              <a:gd name="T69" fmla="*/ 2147483646 h 105"/>
              <a:gd name="T70" fmla="*/ 2147483646 w 105"/>
              <a:gd name="T71" fmla="*/ 2147483646 h 105"/>
              <a:gd name="T72" fmla="*/ 2147483646 w 105"/>
              <a:gd name="T73" fmla="*/ 2147483646 h 105"/>
              <a:gd name="T74" fmla="*/ 2147483646 w 105"/>
              <a:gd name="T75" fmla="*/ 2147483646 h 105"/>
              <a:gd name="T76" fmla="*/ 2147483646 w 105"/>
              <a:gd name="T77" fmla="*/ 2147483646 h 105"/>
              <a:gd name="T78" fmla="*/ 2147483646 w 105"/>
              <a:gd name="T79" fmla="*/ 2147483646 h 105"/>
              <a:gd name="T80" fmla="*/ 2147483646 w 105"/>
              <a:gd name="T81" fmla="*/ 2147483646 h 105"/>
              <a:gd name="T82" fmla="*/ 2147483646 w 105"/>
              <a:gd name="T83" fmla="*/ 2147483646 h 105"/>
              <a:gd name="T84" fmla="*/ 2147483646 w 105"/>
              <a:gd name="T85" fmla="*/ 2147483646 h 105"/>
              <a:gd name="T86" fmla="*/ 2147483646 w 105"/>
              <a:gd name="T87" fmla="*/ 2147483646 h 105"/>
              <a:gd name="T88" fmla="*/ 2147483646 w 105"/>
              <a:gd name="T89" fmla="*/ 2147483646 h 105"/>
              <a:gd name="T90" fmla="*/ 2147483646 w 105"/>
              <a:gd name="T91" fmla="*/ 2147483646 h 105"/>
              <a:gd name="T92" fmla="*/ 2147483646 w 105"/>
              <a:gd name="T93" fmla="*/ 2147483646 h 105"/>
              <a:gd name="T94" fmla="*/ 2147483646 w 105"/>
              <a:gd name="T95" fmla="*/ 2147483646 h 105"/>
              <a:gd name="T96" fmla="*/ 2147483646 w 105"/>
              <a:gd name="T97" fmla="*/ 2147483646 h 105"/>
              <a:gd name="T98" fmla="*/ 2147483646 w 105"/>
              <a:gd name="T99" fmla="*/ 2147483646 h 105"/>
              <a:gd name="T100" fmla="*/ 2147483646 w 105"/>
              <a:gd name="T101" fmla="*/ 2147483646 h 105"/>
              <a:gd name="T102" fmla="*/ 2147483646 w 105"/>
              <a:gd name="T103" fmla="*/ 2147483646 h 105"/>
              <a:gd name="T104" fmla="*/ 2147483646 w 105"/>
              <a:gd name="T105" fmla="*/ 2147483646 h 105"/>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0" t="0" r="r" b="b"/>
            <a:pathLst>
              <a:path w="105" h="105">
                <a:moveTo>
                  <a:pt x="74" y="14"/>
                </a:moveTo>
                <a:cubicBezTo>
                  <a:pt x="87" y="1"/>
                  <a:pt x="87" y="1"/>
                  <a:pt x="87" y="1"/>
                </a:cubicBezTo>
                <a:cubicBezTo>
                  <a:pt x="88" y="0"/>
                  <a:pt x="90" y="0"/>
                  <a:pt x="91" y="1"/>
                </a:cubicBezTo>
                <a:cubicBezTo>
                  <a:pt x="91" y="1"/>
                  <a:pt x="91" y="1"/>
                  <a:pt x="91" y="2"/>
                </a:cubicBezTo>
                <a:cubicBezTo>
                  <a:pt x="91" y="2"/>
                  <a:pt x="91" y="2"/>
                  <a:pt x="91" y="2"/>
                </a:cubicBezTo>
                <a:cubicBezTo>
                  <a:pt x="91" y="2"/>
                  <a:pt x="91" y="2"/>
                  <a:pt x="91" y="2"/>
                </a:cubicBezTo>
                <a:cubicBezTo>
                  <a:pt x="94" y="11"/>
                  <a:pt x="94" y="11"/>
                  <a:pt x="94" y="11"/>
                </a:cubicBezTo>
                <a:cubicBezTo>
                  <a:pt x="103" y="14"/>
                  <a:pt x="103" y="14"/>
                  <a:pt x="103" y="14"/>
                </a:cubicBezTo>
                <a:cubicBezTo>
                  <a:pt x="103" y="14"/>
                  <a:pt x="103" y="14"/>
                  <a:pt x="103" y="14"/>
                </a:cubicBezTo>
                <a:cubicBezTo>
                  <a:pt x="103" y="14"/>
                  <a:pt x="103" y="14"/>
                  <a:pt x="103" y="14"/>
                </a:cubicBezTo>
                <a:cubicBezTo>
                  <a:pt x="104" y="14"/>
                  <a:pt x="104" y="14"/>
                  <a:pt x="104" y="14"/>
                </a:cubicBezTo>
                <a:cubicBezTo>
                  <a:pt x="105" y="15"/>
                  <a:pt x="105" y="17"/>
                  <a:pt x="104" y="18"/>
                </a:cubicBezTo>
                <a:cubicBezTo>
                  <a:pt x="91" y="31"/>
                  <a:pt x="91" y="31"/>
                  <a:pt x="91" y="31"/>
                </a:cubicBezTo>
                <a:cubicBezTo>
                  <a:pt x="90" y="32"/>
                  <a:pt x="89" y="32"/>
                  <a:pt x="89" y="32"/>
                </a:cubicBezTo>
                <a:cubicBezTo>
                  <a:pt x="81" y="30"/>
                  <a:pt x="81" y="30"/>
                  <a:pt x="81" y="30"/>
                </a:cubicBezTo>
                <a:cubicBezTo>
                  <a:pt x="77" y="34"/>
                  <a:pt x="77" y="34"/>
                  <a:pt x="77" y="34"/>
                </a:cubicBezTo>
                <a:cubicBezTo>
                  <a:pt x="81" y="39"/>
                  <a:pt x="84" y="46"/>
                  <a:pt x="84" y="53"/>
                </a:cubicBezTo>
                <a:cubicBezTo>
                  <a:pt x="84" y="62"/>
                  <a:pt x="80" y="70"/>
                  <a:pt x="74" y="76"/>
                </a:cubicBezTo>
                <a:cubicBezTo>
                  <a:pt x="74" y="76"/>
                  <a:pt x="74" y="76"/>
                  <a:pt x="74" y="76"/>
                </a:cubicBezTo>
                <a:cubicBezTo>
                  <a:pt x="69" y="82"/>
                  <a:pt x="61" y="85"/>
                  <a:pt x="52" y="85"/>
                </a:cubicBezTo>
                <a:cubicBezTo>
                  <a:pt x="43" y="85"/>
                  <a:pt x="35" y="82"/>
                  <a:pt x="29" y="76"/>
                </a:cubicBezTo>
                <a:cubicBezTo>
                  <a:pt x="23" y="70"/>
                  <a:pt x="20" y="62"/>
                  <a:pt x="20" y="53"/>
                </a:cubicBezTo>
                <a:cubicBezTo>
                  <a:pt x="20" y="44"/>
                  <a:pt x="23" y="36"/>
                  <a:pt x="29" y="31"/>
                </a:cubicBezTo>
                <a:cubicBezTo>
                  <a:pt x="35" y="25"/>
                  <a:pt x="43" y="21"/>
                  <a:pt x="52" y="21"/>
                </a:cubicBezTo>
                <a:cubicBezTo>
                  <a:pt x="59" y="21"/>
                  <a:pt x="66" y="24"/>
                  <a:pt x="71" y="28"/>
                </a:cubicBezTo>
                <a:cubicBezTo>
                  <a:pt x="75" y="24"/>
                  <a:pt x="75" y="24"/>
                  <a:pt x="75" y="24"/>
                </a:cubicBezTo>
                <a:cubicBezTo>
                  <a:pt x="73" y="16"/>
                  <a:pt x="73" y="16"/>
                  <a:pt x="73" y="16"/>
                </a:cubicBezTo>
                <a:cubicBezTo>
                  <a:pt x="73" y="16"/>
                  <a:pt x="73" y="15"/>
                  <a:pt x="74" y="14"/>
                </a:cubicBezTo>
                <a:close/>
                <a:moveTo>
                  <a:pt x="93" y="41"/>
                </a:moveTo>
                <a:cubicBezTo>
                  <a:pt x="93" y="41"/>
                  <a:pt x="93" y="41"/>
                  <a:pt x="93" y="41"/>
                </a:cubicBezTo>
                <a:cubicBezTo>
                  <a:pt x="93" y="38"/>
                  <a:pt x="94" y="36"/>
                  <a:pt x="96" y="35"/>
                </a:cubicBezTo>
                <a:cubicBezTo>
                  <a:pt x="98" y="35"/>
                  <a:pt x="101" y="36"/>
                  <a:pt x="101" y="38"/>
                </a:cubicBezTo>
                <a:cubicBezTo>
                  <a:pt x="102" y="41"/>
                  <a:pt x="102" y="43"/>
                  <a:pt x="103" y="46"/>
                </a:cubicBezTo>
                <a:cubicBezTo>
                  <a:pt x="103" y="48"/>
                  <a:pt x="103" y="51"/>
                  <a:pt x="103" y="53"/>
                </a:cubicBezTo>
                <a:cubicBezTo>
                  <a:pt x="103" y="67"/>
                  <a:pt x="98" y="80"/>
                  <a:pt x="88" y="90"/>
                </a:cubicBezTo>
                <a:cubicBezTo>
                  <a:pt x="79" y="99"/>
                  <a:pt x="66" y="105"/>
                  <a:pt x="52" y="105"/>
                </a:cubicBezTo>
                <a:cubicBezTo>
                  <a:pt x="38" y="105"/>
                  <a:pt x="25" y="99"/>
                  <a:pt x="15" y="90"/>
                </a:cubicBezTo>
                <a:cubicBezTo>
                  <a:pt x="6" y="80"/>
                  <a:pt x="0" y="67"/>
                  <a:pt x="0" y="53"/>
                </a:cubicBezTo>
                <a:cubicBezTo>
                  <a:pt x="0" y="39"/>
                  <a:pt x="6" y="26"/>
                  <a:pt x="15" y="17"/>
                </a:cubicBezTo>
                <a:cubicBezTo>
                  <a:pt x="25" y="7"/>
                  <a:pt x="38" y="2"/>
                  <a:pt x="52" y="2"/>
                </a:cubicBezTo>
                <a:cubicBezTo>
                  <a:pt x="54" y="2"/>
                  <a:pt x="57" y="2"/>
                  <a:pt x="59" y="2"/>
                </a:cubicBezTo>
                <a:cubicBezTo>
                  <a:pt x="62" y="3"/>
                  <a:pt x="64" y="3"/>
                  <a:pt x="67" y="4"/>
                </a:cubicBezTo>
                <a:cubicBezTo>
                  <a:pt x="69" y="4"/>
                  <a:pt x="70" y="7"/>
                  <a:pt x="70" y="9"/>
                </a:cubicBezTo>
                <a:cubicBezTo>
                  <a:pt x="69" y="11"/>
                  <a:pt x="67" y="12"/>
                  <a:pt x="64" y="12"/>
                </a:cubicBezTo>
                <a:cubicBezTo>
                  <a:pt x="62" y="11"/>
                  <a:pt x="60" y="11"/>
                  <a:pt x="58" y="10"/>
                </a:cubicBezTo>
                <a:cubicBezTo>
                  <a:pt x="56" y="10"/>
                  <a:pt x="54" y="10"/>
                  <a:pt x="52" y="10"/>
                </a:cubicBezTo>
                <a:cubicBezTo>
                  <a:pt x="40" y="10"/>
                  <a:pt x="29" y="15"/>
                  <a:pt x="21" y="22"/>
                </a:cubicBezTo>
                <a:cubicBezTo>
                  <a:pt x="13" y="30"/>
                  <a:pt x="9" y="41"/>
                  <a:pt x="9" y="53"/>
                </a:cubicBezTo>
                <a:cubicBezTo>
                  <a:pt x="9" y="65"/>
                  <a:pt x="13" y="76"/>
                  <a:pt x="21" y="84"/>
                </a:cubicBezTo>
                <a:cubicBezTo>
                  <a:pt x="29" y="92"/>
                  <a:pt x="40" y="96"/>
                  <a:pt x="52" y="96"/>
                </a:cubicBezTo>
                <a:cubicBezTo>
                  <a:pt x="64" y="96"/>
                  <a:pt x="75" y="92"/>
                  <a:pt x="82" y="84"/>
                </a:cubicBezTo>
                <a:cubicBezTo>
                  <a:pt x="90" y="76"/>
                  <a:pt x="95" y="65"/>
                  <a:pt x="95" y="53"/>
                </a:cubicBezTo>
                <a:cubicBezTo>
                  <a:pt x="95" y="51"/>
                  <a:pt x="95" y="49"/>
                  <a:pt x="95" y="47"/>
                </a:cubicBezTo>
                <a:cubicBezTo>
                  <a:pt x="94" y="45"/>
                  <a:pt x="94" y="43"/>
                  <a:pt x="93" y="41"/>
                </a:cubicBezTo>
                <a:close/>
                <a:moveTo>
                  <a:pt x="52" y="38"/>
                </a:moveTo>
                <a:cubicBezTo>
                  <a:pt x="52" y="38"/>
                  <a:pt x="52" y="38"/>
                  <a:pt x="52" y="38"/>
                </a:cubicBezTo>
                <a:cubicBezTo>
                  <a:pt x="54" y="38"/>
                  <a:pt x="57" y="39"/>
                  <a:pt x="59" y="40"/>
                </a:cubicBezTo>
                <a:cubicBezTo>
                  <a:pt x="68" y="31"/>
                  <a:pt x="68" y="31"/>
                  <a:pt x="68" y="31"/>
                </a:cubicBezTo>
                <a:cubicBezTo>
                  <a:pt x="63" y="28"/>
                  <a:pt x="58" y="26"/>
                  <a:pt x="52" y="26"/>
                </a:cubicBezTo>
                <a:cubicBezTo>
                  <a:pt x="44" y="26"/>
                  <a:pt x="38" y="29"/>
                  <a:pt x="33" y="34"/>
                </a:cubicBezTo>
                <a:cubicBezTo>
                  <a:pt x="33" y="34"/>
                  <a:pt x="33" y="34"/>
                  <a:pt x="33" y="34"/>
                </a:cubicBezTo>
                <a:cubicBezTo>
                  <a:pt x="33" y="34"/>
                  <a:pt x="33" y="34"/>
                  <a:pt x="33" y="34"/>
                </a:cubicBezTo>
                <a:cubicBezTo>
                  <a:pt x="28" y="39"/>
                  <a:pt x="25" y="46"/>
                  <a:pt x="25" y="53"/>
                </a:cubicBezTo>
                <a:cubicBezTo>
                  <a:pt x="25" y="61"/>
                  <a:pt x="28" y="67"/>
                  <a:pt x="33" y="72"/>
                </a:cubicBezTo>
                <a:cubicBezTo>
                  <a:pt x="38" y="77"/>
                  <a:pt x="44" y="80"/>
                  <a:pt x="52" y="80"/>
                </a:cubicBezTo>
                <a:cubicBezTo>
                  <a:pt x="59" y="80"/>
                  <a:pt x="66" y="77"/>
                  <a:pt x="71" y="72"/>
                </a:cubicBezTo>
                <a:cubicBezTo>
                  <a:pt x="71" y="72"/>
                  <a:pt x="71" y="72"/>
                  <a:pt x="71" y="72"/>
                </a:cubicBezTo>
                <a:cubicBezTo>
                  <a:pt x="76" y="67"/>
                  <a:pt x="79" y="61"/>
                  <a:pt x="79" y="53"/>
                </a:cubicBezTo>
                <a:cubicBezTo>
                  <a:pt x="79" y="47"/>
                  <a:pt x="77" y="42"/>
                  <a:pt x="74" y="37"/>
                </a:cubicBezTo>
                <a:cubicBezTo>
                  <a:pt x="65" y="46"/>
                  <a:pt x="65" y="46"/>
                  <a:pt x="65" y="46"/>
                </a:cubicBezTo>
                <a:cubicBezTo>
                  <a:pt x="66" y="48"/>
                  <a:pt x="67" y="51"/>
                  <a:pt x="67" y="53"/>
                </a:cubicBezTo>
                <a:cubicBezTo>
                  <a:pt x="67" y="57"/>
                  <a:pt x="65" y="61"/>
                  <a:pt x="62" y="64"/>
                </a:cubicBezTo>
                <a:cubicBezTo>
                  <a:pt x="62" y="64"/>
                  <a:pt x="62" y="64"/>
                  <a:pt x="62" y="64"/>
                </a:cubicBezTo>
                <a:cubicBezTo>
                  <a:pt x="60" y="66"/>
                  <a:pt x="56" y="68"/>
                  <a:pt x="52" y="68"/>
                </a:cubicBezTo>
                <a:cubicBezTo>
                  <a:pt x="48" y="68"/>
                  <a:pt x="44" y="66"/>
                  <a:pt x="41" y="64"/>
                </a:cubicBezTo>
                <a:cubicBezTo>
                  <a:pt x="39" y="61"/>
                  <a:pt x="37" y="57"/>
                  <a:pt x="37" y="53"/>
                </a:cubicBezTo>
                <a:cubicBezTo>
                  <a:pt x="37" y="49"/>
                  <a:pt x="39" y="45"/>
                  <a:pt x="41" y="43"/>
                </a:cubicBezTo>
                <a:cubicBezTo>
                  <a:pt x="41" y="43"/>
                  <a:pt x="41" y="43"/>
                  <a:pt x="41" y="43"/>
                </a:cubicBezTo>
                <a:cubicBezTo>
                  <a:pt x="44" y="40"/>
                  <a:pt x="48" y="38"/>
                  <a:pt x="52" y="38"/>
                </a:cubicBezTo>
                <a:close/>
                <a:moveTo>
                  <a:pt x="55" y="44"/>
                </a:moveTo>
                <a:cubicBezTo>
                  <a:pt x="55" y="44"/>
                  <a:pt x="55" y="44"/>
                  <a:pt x="55" y="44"/>
                </a:cubicBezTo>
                <a:cubicBezTo>
                  <a:pt x="54" y="43"/>
                  <a:pt x="53" y="43"/>
                  <a:pt x="52" y="43"/>
                </a:cubicBezTo>
                <a:cubicBezTo>
                  <a:pt x="49" y="43"/>
                  <a:pt x="47" y="44"/>
                  <a:pt x="45" y="46"/>
                </a:cubicBezTo>
                <a:cubicBezTo>
                  <a:pt x="43" y="48"/>
                  <a:pt x="42" y="50"/>
                  <a:pt x="42" y="53"/>
                </a:cubicBezTo>
                <a:cubicBezTo>
                  <a:pt x="42" y="56"/>
                  <a:pt x="43" y="58"/>
                  <a:pt x="45" y="60"/>
                </a:cubicBezTo>
                <a:cubicBezTo>
                  <a:pt x="47" y="62"/>
                  <a:pt x="49" y="63"/>
                  <a:pt x="52" y="63"/>
                </a:cubicBezTo>
                <a:cubicBezTo>
                  <a:pt x="55" y="63"/>
                  <a:pt x="57" y="62"/>
                  <a:pt x="59" y="60"/>
                </a:cubicBezTo>
                <a:cubicBezTo>
                  <a:pt x="59" y="60"/>
                  <a:pt x="59" y="60"/>
                  <a:pt x="59" y="60"/>
                </a:cubicBezTo>
                <a:cubicBezTo>
                  <a:pt x="61" y="58"/>
                  <a:pt x="62" y="56"/>
                  <a:pt x="62" y="53"/>
                </a:cubicBezTo>
                <a:cubicBezTo>
                  <a:pt x="62" y="52"/>
                  <a:pt x="61" y="51"/>
                  <a:pt x="61" y="50"/>
                </a:cubicBezTo>
                <a:cubicBezTo>
                  <a:pt x="55" y="56"/>
                  <a:pt x="55" y="56"/>
                  <a:pt x="55" y="56"/>
                </a:cubicBezTo>
                <a:cubicBezTo>
                  <a:pt x="53" y="58"/>
                  <a:pt x="51" y="58"/>
                  <a:pt x="49" y="56"/>
                </a:cubicBezTo>
                <a:cubicBezTo>
                  <a:pt x="47" y="54"/>
                  <a:pt x="47" y="52"/>
                  <a:pt x="49" y="50"/>
                </a:cubicBezTo>
                <a:cubicBezTo>
                  <a:pt x="55" y="44"/>
                  <a:pt x="55" y="44"/>
                  <a:pt x="55" y="44"/>
                </a:cubicBezTo>
                <a:close/>
                <a:moveTo>
                  <a:pt x="88" y="7"/>
                </a:moveTo>
                <a:cubicBezTo>
                  <a:pt x="88" y="7"/>
                  <a:pt x="88" y="7"/>
                  <a:pt x="88" y="7"/>
                </a:cubicBezTo>
                <a:cubicBezTo>
                  <a:pt x="78" y="17"/>
                  <a:pt x="78" y="17"/>
                  <a:pt x="78" y="17"/>
                </a:cubicBezTo>
                <a:cubicBezTo>
                  <a:pt x="80" y="22"/>
                  <a:pt x="80" y="22"/>
                  <a:pt x="80" y="22"/>
                </a:cubicBezTo>
                <a:cubicBezTo>
                  <a:pt x="89" y="12"/>
                  <a:pt x="89" y="12"/>
                  <a:pt x="89" y="12"/>
                </a:cubicBezTo>
                <a:cubicBezTo>
                  <a:pt x="88" y="7"/>
                  <a:pt x="88" y="7"/>
                  <a:pt x="88" y="7"/>
                </a:cubicBezTo>
                <a:close/>
                <a:moveTo>
                  <a:pt x="93" y="16"/>
                </a:moveTo>
                <a:cubicBezTo>
                  <a:pt x="93" y="16"/>
                  <a:pt x="93" y="16"/>
                  <a:pt x="93" y="16"/>
                </a:cubicBezTo>
                <a:cubicBezTo>
                  <a:pt x="83" y="25"/>
                  <a:pt x="83" y="25"/>
                  <a:pt x="83" y="25"/>
                </a:cubicBezTo>
                <a:cubicBezTo>
                  <a:pt x="89" y="27"/>
                  <a:pt x="89" y="27"/>
                  <a:pt x="89" y="27"/>
                </a:cubicBezTo>
                <a:cubicBezTo>
                  <a:pt x="98" y="17"/>
                  <a:pt x="98" y="17"/>
                  <a:pt x="98" y="17"/>
                </a:cubicBezTo>
                <a:cubicBezTo>
                  <a:pt x="93" y="16"/>
                  <a:pt x="93" y="16"/>
                  <a:pt x="93" y="16"/>
                </a:cubicBezTo>
                <a:close/>
              </a:path>
            </a:pathLst>
          </a:custGeom>
          <a:solidFill>
            <a:schemeClr val="bg2"/>
          </a:solidFill>
          <a:ln>
            <a:noFill/>
          </a:ln>
        </p:spPr>
        <p:txBody>
          <a:bodyPr>
            <a:normAutofit/>
          </a:bodyPr>
          <a:lstStyle/>
          <a:p>
            <a:endParaRPr lang="zh-CN" altLang="en-US"/>
          </a:p>
        </p:txBody>
      </p:sp>
      <p:sp>
        <p:nvSpPr>
          <p:cNvPr id="24588" name="Freeform 33"/>
          <p:cNvSpPr>
            <a:spLocks noEditPoints="1"/>
          </p:cNvSpPr>
          <p:nvPr>
            <p:custDataLst>
              <p:tags r:id="rId9"/>
            </p:custDataLst>
          </p:nvPr>
        </p:nvSpPr>
        <p:spPr bwMode="auto">
          <a:xfrm>
            <a:off x="4221163" y="4033838"/>
            <a:ext cx="368300" cy="361950"/>
          </a:xfrm>
          <a:custGeom>
            <a:avLst/>
            <a:gdLst>
              <a:gd name="T0" fmla="*/ 2147483646 w 99"/>
              <a:gd name="T1" fmla="*/ 2147483646 h 98"/>
              <a:gd name="T2" fmla="*/ 2147483646 w 99"/>
              <a:gd name="T3" fmla="*/ 2147483646 h 98"/>
              <a:gd name="T4" fmla="*/ 2147483646 w 99"/>
              <a:gd name="T5" fmla="*/ 2147483646 h 98"/>
              <a:gd name="T6" fmla="*/ 2147483646 w 99"/>
              <a:gd name="T7" fmla="*/ 2147483646 h 98"/>
              <a:gd name="T8" fmla="*/ 2147483646 w 99"/>
              <a:gd name="T9" fmla="*/ 2147483646 h 98"/>
              <a:gd name="T10" fmla="*/ 2147483646 w 99"/>
              <a:gd name="T11" fmla="*/ 2147483646 h 98"/>
              <a:gd name="T12" fmla="*/ 2147483646 w 99"/>
              <a:gd name="T13" fmla="*/ 2147483646 h 98"/>
              <a:gd name="T14" fmla="*/ 2147483646 w 99"/>
              <a:gd name="T15" fmla="*/ 2147483646 h 98"/>
              <a:gd name="T16" fmla="*/ 2147483646 w 99"/>
              <a:gd name="T17" fmla="*/ 2147483646 h 98"/>
              <a:gd name="T18" fmla="*/ 2147483646 w 99"/>
              <a:gd name="T19" fmla="*/ 2147483646 h 98"/>
              <a:gd name="T20" fmla="*/ 2147483646 w 99"/>
              <a:gd name="T21" fmla="*/ 2147483646 h 98"/>
              <a:gd name="T22" fmla="*/ 2147483646 w 99"/>
              <a:gd name="T23" fmla="*/ 2147483646 h 98"/>
              <a:gd name="T24" fmla="*/ 2147483646 w 99"/>
              <a:gd name="T25" fmla="*/ 2147483646 h 98"/>
              <a:gd name="T26" fmla="*/ 2147483646 w 99"/>
              <a:gd name="T27" fmla="*/ 2147483646 h 98"/>
              <a:gd name="T28" fmla="*/ 0 w 99"/>
              <a:gd name="T29" fmla="*/ 2147483646 h 98"/>
              <a:gd name="T30" fmla="*/ 2147483646 w 99"/>
              <a:gd name="T31" fmla="*/ 2147483646 h 98"/>
              <a:gd name="T32" fmla="*/ 2147483646 w 99"/>
              <a:gd name="T33" fmla="*/ 2147483646 h 98"/>
              <a:gd name="T34" fmla="*/ 2147483646 w 99"/>
              <a:gd name="T35" fmla="*/ 2147483646 h 98"/>
              <a:gd name="T36" fmla="*/ 2147483646 w 99"/>
              <a:gd name="T37" fmla="*/ 2147483646 h 98"/>
              <a:gd name="T38" fmla="*/ 2147483646 w 99"/>
              <a:gd name="T39" fmla="*/ 2147483646 h 98"/>
              <a:gd name="T40" fmla="*/ 2147483646 w 99"/>
              <a:gd name="T41" fmla="*/ 2147483646 h 98"/>
              <a:gd name="T42" fmla="*/ 2147483646 w 99"/>
              <a:gd name="T43" fmla="*/ 2147483646 h 98"/>
              <a:gd name="T44" fmla="*/ 2147483646 w 99"/>
              <a:gd name="T45" fmla="*/ 2147483646 h 98"/>
              <a:gd name="T46" fmla="*/ 2147483646 w 99"/>
              <a:gd name="T47" fmla="*/ 2147483646 h 98"/>
              <a:gd name="T48" fmla="*/ 2147483646 w 99"/>
              <a:gd name="T49" fmla="*/ 2147483646 h 98"/>
              <a:gd name="T50" fmla="*/ 2147483646 w 99"/>
              <a:gd name="T51" fmla="*/ 2147483646 h 98"/>
              <a:gd name="T52" fmla="*/ 2147483646 w 99"/>
              <a:gd name="T53" fmla="*/ 2147483646 h 98"/>
              <a:gd name="T54" fmla="*/ 2147483646 w 99"/>
              <a:gd name="T55" fmla="*/ 2147483646 h 98"/>
              <a:gd name="T56" fmla="*/ 2147483646 w 99"/>
              <a:gd name="T57" fmla="*/ 2147483646 h 98"/>
              <a:gd name="T58" fmla="*/ 2147483646 w 99"/>
              <a:gd name="T59" fmla="*/ 2147483646 h 98"/>
              <a:gd name="T60" fmla="*/ 2147483646 w 99"/>
              <a:gd name="T61" fmla="*/ 2147483646 h 98"/>
              <a:gd name="T62" fmla="*/ 2147483646 w 99"/>
              <a:gd name="T63" fmla="*/ 2147483646 h 98"/>
              <a:gd name="T64" fmla="*/ 2147483646 w 99"/>
              <a:gd name="T65" fmla="*/ 2147483646 h 98"/>
              <a:gd name="T66" fmla="*/ 2147483646 w 99"/>
              <a:gd name="T67" fmla="*/ 2147483646 h 98"/>
              <a:gd name="T68" fmla="*/ 2147483646 w 99"/>
              <a:gd name="T69" fmla="*/ 2147483646 h 98"/>
              <a:gd name="T70" fmla="*/ 2147483646 w 99"/>
              <a:gd name="T71" fmla="*/ 2147483646 h 98"/>
              <a:gd name="T72" fmla="*/ 2147483646 w 99"/>
              <a:gd name="T73" fmla="*/ 2147483646 h 98"/>
              <a:gd name="T74" fmla="*/ 2147483646 w 99"/>
              <a:gd name="T75" fmla="*/ 2147483646 h 98"/>
              <a:gd name="T76" fmla="*/ 2147483646 w 99"/>
              <a:gd name="T77" fmla="*/ 2147483646 h 98"/>
              <a:gd name="T78" fmla="*/ 2147483646 w 99"/>
              <a:gd name="T79" fmla="*/ 2147483646 h 98"/>
              <a:gd name="T80" fmla="*/ 2147483646 w 99"/>
              <a:gd name="T81" fmla="*/ 2147483646 h 98"/>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0" t="0" r="r" b="b"/>
            <a:pathLst>
              <a:path w="99" h="98">
                <a:moveTo>
                  <a:pt x="23" y="35"/>
                </a:moveTo>
                <a:cubicBezTo>
                  <a:pt x="22" y="36"/>
                  <a:pt x="21" y="37"/>
                  <a:pt x="20" y="37"/>
                </a:cubicBezTo>
                <a:cubicBezTo>
                  <a:pt x="19" y="36"/>
                  <a:pt x="18" y="35"/>
                  <a:pt x="18" y="33"/>
                </a:cubicBezTo>
                <a:cubicBezTo>
                  <a:pt x="19" y="32"/>
                  <a:pt x="20" y="30"/>
                  <a:pt x="21" y="28"/>
                </a:cubicBezTo>
                <a:cubicBezTo>
                  <a:pt x="22" y="27"/>
                  <a:pt x="23" y="25"/>
                  <a:pt x="25" y="24"/>
                </a:cubicBezTo>
                <a:cubicBezTo>
                  <a:pt x="25" y="24"/>
                  <a:pt x="25" y="24"/>
                  <a:pt x="25" y="24"/>
                </a:cubicBezTo>
                <a:cubicBezTo>
                  <a:pt x="25" y="24"/>
                  <a:pt x="25" y="24"/>
                  <a:pt x="25" y="24"/>
                </a:cubicBezTo>
                <a:cubicBezTo>
                  <a:pt x="26" y="23"/>
                  <a:pt x="27" y="22"/>
                  <a:pt x="29" y="21"/>
                </a:cubicBezTo>
                <a:cubicBezTo>
                  <a:pt x="30" y="20"/>
                  <a:pt x="32" y="19"/>
                  <a:pt x="34" y="18"/>
                </a:cubicBezTo>
                <a:cubicBezTo>
                  <a:pt x="35" y="17"/>
                  <a:pt x="37" y="18"/>
                  <a:pt x="37" y="19"/>
                </a:cubicBezTo>
                <a:cubicBezTo>
                  <a:pt x="38" y="21"/>
                  <a:pt x="37" y="22"/>
                  <a:pt x="36" y="22"/>
                </a:cubicBezTo>
                <a:cubicBezTo>
                  <a:pt x="34" y="23"/>
                  <a:pt x="33" y="24"/>
                  <a:pt x="32" y="25"/>
                </a:cubicBezTo>
                <a:cubicBezTo>
                  <a:pt x="30" y="26"/>
                  <a:pt x="29" y="26"/>
                  <a:pt x="28" y="28"/>
                </a:cubicBezTo>
                <a:cubicBezTo>
                  <a:pt x="27" y="29"/>
                  <a:pt x="26" y="30"/>
                  <a:pt x="25" y="31"/>
                </a:cubicBezTo>
                <a:cubicBezTo>
                  <a:pt x="24" y="32"/>
                  <a:pt x="24" y="34"/>
                  <a:pt x="23" y="35"/>
                </a:cubicBezTo>
                <a:close/>
                <a:moveTo>
                  <a:pt x="79" y="73"/>
                </a:moveTo>
                <a:cubicBezTo>
                  <a:pt x="79" y="73"/>
                  <a:pt x="79" y="73"/>
                  <a:pt x="79" y="73"/>
                </a:cubicBezTo>
                <a:cubicBezTo>
                  <a:pt x="97" y="91"/>
                  <a:pt x="97" y="91"/>
                  <a:pt x="97" y="91"/>
                </a:cubicBezTo>
                <a:cubicBezTo>
                  <a:pt x="99" y="92"/>
                  <a:pt x="99" y="95"/>
                  <a:pt x="97" y="96"/>
                </a:cubicBezTo>
                <a:cubicBezTo>
                  <a:pt x="95" y="98"/>
                  <a:pt x="93" y="98"/>
                  <a:pt x="91" y="96"/>
                </a:cubicBezTo>
                <a:cubicBezTo>
                  <a:pt x="74" y="79"/>
                  <a:pt x="74" y="79"/>
                  <a:pt x="74" y="79"/>
                </a:cubicBezTo>
                <a:cubicBezTo>
                  <a:pt x="70" y="82"/>
                  <a:pt x="66" y="84"/>
                  <a:pt x="62" y="86"/>
                </a:cubicBezTo>
                <a:cubicBezTo>
                  <a:pt x="57" y="88"/>
                  <a:pt x="51" y="89"/>
                  <a:pt x="45" y="89"/>
                </a:cubicBezTo>
                <a:cubicBezTo>
                  <a:pt x="39" y="89"/>
                  <a:pt x="33" y="88"/>
                  <a:pt x="28" y="86"/>
                </a:cubicBezTo>
                <a:cubicBezTo>
                  <a:pt x="28" y="86"/>
                  <a:pt x="28" y="86"/>
                  <a:pt x="28" y="86"/>
                </a:cubicBezTo>
                <a:cubicBezTo>
                  <a:pt x="23" y="83"/>
                  <a:pt x="18" y="80"/>
                  <a:pt x="14" y="76"/>
                </a:cubicBezTo>
                <a:cubicBezTo>
                  <a:pt x="14" y="76"/>
                  <a:pt x="14" y="76"/>
                  <a:pt x="14" y="76"/>
                </a:cubicBezTo>
                <a:cubicBezTo>
                  <a:pt x="9" y="72"/>
                  <a:pt x="6" y="67"/>
                  <a:pt x="4" y="62"/>
                </a:cubicBezTo>
                <a:cubicBezTo>
                  <a:pt x="4" y="61"/>
                  <a:pt x="4" y="61"/>
                  <a:pt x="4" y="61"/>
                </a:cubicBezTo>
                <a:cubicBezTo>
                  <a:pt x="2" y="56"/>
                  <a:pt x="0" y="50"/>
                  <a:pt x="0" y="45"/>
                </a:cubicBezTo>
                <a:cubicBezTo>
                  <a:pt x="0" y="39"/>
                  <a:pt x="2" y="33"/>
                  <a:pt x="4" y="28"/>
                </a:cubicBezTo>
                <a:cubicBezTo>
                  <a:pt x="6" y="22"/>
                  <a:pt x="9" y="17"/>
                  <a:pt x="14" y="13"/>
                </a:cubicBezTo>
                <a:cubicBezTo>
                  <a:pt x="22" y="5"/>
                  <a:pt x="33" y="0"/>
                  <a:pt x="45" y="0"/>
                </a:cubicBezTo>
                <a:cubicBezTo>
                  <a:pt x="51" y="0"/>
                  <a:pt x="57" y="1"/>
                  <a:pt x="62" y="3"/>
                </a:cubicBezTo>
                <a:cubicBezTo>
                  <a:pt x="62" y="3"/>
                  <a:pt x="62" y="3"/>
                  <a:pt x="62" y="3"/>
                </a:cubicBezTo>
                <a:cubicBezTo>
                  <a:pt x="68" y="6"/>
                  <a:pt x="72" y="9"/>
                  <a:pt x="77" y="13"/>
                </a:cubicBezTo>
                <a:cubicBezTo>
                  <a:pt x="77" y="13"/>
                  <a:pt x="77" y="13"/>
                  <a:pt x="77" y="13"/>
                </a:cubicBezTo>
                <a:cubicBezTo>
                  <a:pt x="81" y="17"/>
                  <a:pt x="84" y="22"/>
                  <a:pt x="86" y="28"/>
                </a:cubicBezTo>
                <a:cubicBezTo>
                  <a:pt x="86" y="28"/>
                  <a:pt x="86" y="28"/>
                  <a:pt x="86" y="28"/>
                </a:cubicBezTo>
                <a:cubicBezTo>
                  <a:pt x="88" y="33"/>
                  <a:pt x="90" y="39"/>
                  <a:pt x="90" y="45"/>
                </a:cubicBezTo>
                <a:cubicBezTo>
                  <a:pt x="90" y="51"/>
                  <a:pt x="88" y="56"/>
                  <a:pt x="86" y="62"/>
                </a:cubicBezTo>
                <a:cubicBezTo>
                  <a:pt x="85" y="66"/>
                  <a:pt x="82" y="70"/>
                  <a:pt x="79" y="73"/>
                </a:cubicBezTo>
                <a:close/>
                <a:moveTo>
                  <a:pt x="59" y="11"/>
                </a:moveTo>
                <a:cubicBezTo>
                  <a:pt x="59" y="11"/>
                  <a:pt x="59" y="11"/>
                  <a:pt x="59" y="11"/>
                </a:cubicBezTo>
                <a:cubicBezTo>
                  <a:pt x="55" y="9"/>
                  <a:pt x="50" y="8"/>
                  <a:pt x="45" y="8"/>
                </a:cubicBezTo>
                <a:cubicBezTo>
                  <a:pt x="35" y="8"/>
                  <a:pt x="26" y="12"/>
                  <a:pt x="19" y="19"/>
                </a:cubicBezTo>
                <a:cubicBezTo>
                  <a:pt x="16" y="22"/>
                  <a:pt x="13" y="26"/>
                  <a:pt x="11" y="31"/>
                </a:cubicBezTo>
                <a:cubicBezTo>
                  <a:pt x="10" y="35"/>
                  <a:pt x="9" y="40"/>
                  <a:pt x="9" y="45"/>
                </a:cubicBezTo>
                <a:cubicBezTo>
                  <a:pt x="9" y="49"/>
                  <a:pt x="10" y="54"/>
                  <a:pt x="11" y="58"/>
                </a:cubicBezTo>
                <a:cubicBezTo>
                  <a:pt x="11" y="58"/>
                  <a:pt x="11" y="58"/>
                  <a:pt x="11" y="58"/>
                </a:cubicBezTo>
                <a:cubicBezTo>
                  <a:pt x="13" y="63"/>
                  <a:pt x="16" y="67"/>
                  <a:pt x="19" y="70"/>
                </a:cubicBezTo>
                <a:cubicBezTo>
                  <a:pt x="19" y="70"/>
                  <a:pt x="19" y="70"/>
                  <a:pt x="19" y="70"/>
                </a:cubicBezTo>
                <a:cubicBezTo>
                  <a:pt x="19" y="70"/>
                  <a:pt x="19" y="70"/>
                  <a:pt x="19" y="70"/>
                </a:cubicBezTo>
                <a:cubicBezTo>
                  <a:pt x="23" y="74"/>
                  <a:pt x="27" y="76"/>
                  <a:pt x="31" y="78"/>
                </a:cubicBezTo>
                <a:cubicBezTo>
                  <a:pt x="31" y="78"/>
                  <a:pt x="31" y="78"/>
                  <a:pt x="31" y="78"/>
                </a:cubicBezTo>
                <a:cubicBezTo>
                  <a:pt x="35" y="80"/>
                  <a:pt x="40" y="81"/>
                  <a:pt x="45" y="81"/>
                </a:cubicBezTo>
                <a:cubicBezTo>
                  <a:pt x="50" y="81"/>
                  <a:pt x="55" y="80"/>
                  <a:pt x="59" y="78"/>
                </a:cubicBezTo>
                <a:cubicBezTo>
                  <a:pt x="63" y="76"/>
                  <a:pt x="67" y="74"/>
                  <a:pt x="71" y="70"/>
                </a:cubicBezTo>
                <a:cubicBezTo>
                  <a:pt x="71" y="70"/>
                  <a:pt x="71" y="70"/>
                  <a:pt x="71" y="70"/>
                </a:cubicBezTo>
                <a:cubicBezTo>
                  <a:pt x="71" y="70"/>
                  <a:pt x="71" y="70"/>
                  <a:pt x="71" y="70"/>
                </a:cubicBezTo>
                <a:cubicBezTo>
                  <a:pt x="74" y="67"/>
                  <a:pt x="77" y="63"/>
                  <a:pt x="79" y="58"/>
                </a:cubicBezTo>
                <a:cubicBezTo>
                  <a:pt x="80" y="54"/>
                  <a:pt x="81" y="49"/>
                  <a:pt x="81" y="45"/>
                </a:cubicBezTo>
                <a:cubicBezTo>
                  <a:pt x="81" y="40"/>
                  <a:pt x="81" y="35"/>
                  <a:pt x="79" y="31"/>
                </a:cubicBezTo>
                <a:cubicBezTo>
                  <a:pt x="79" y="31"/>
                  <a:pt x="79" y="31"/>
                  <a:pt x="79" y="31"/>
                </a:cubicBezTo>
                <a:cubicBezTo>
                  <a:pt x="77" y="26"/>
                  <a:pt x="74" y="22"/>
                  <a:pt x="71" y="19"/>
                </a:cubicBezTo>
                <a:cubicBezTo>
                  <a:pt x="71" y="19"/>
                  <a:pt x="71" y="19"/>
                  <a:pt x="71" y="19"/>
                </a:cubicBezTo>
                <a:cubicBezTo>
                  <a:pt x="67" y="15"/>
                  <a:pt x="63" y="13"/>
                  <a:pt x="59" y="11"/>
                </a:cubicBezTo>
                <a:close/>
                <a:moveTo>
                  <a:pt x="69" y="45"/>
                </a:moveTo>
                <a:cubicBezTo>
                  <a:pt x="69" y="45"/>
                  <a:pt x="69" y="45"/>
                  <a:pt x="69" y="45"/>
                </a:cubicBezTo>
                <a:cubicBezTo>
                  <a:pt x="69" y="43"/>
                  <a:pt x="70" y="42"/>
                  <a:pt x="71" y="42"/>
                </a:cubicBezTo>
                <a:cubicBezTo>
                  <a:pt x="73" y="42"/>
                  <a:pt x="74" y="43"/>
                  <a:pt x="74" y="45"/>
                </a:cubicBezTo>
                <a:cubicBezTo>
                  <a:pt x="74" y="48"/>
                  <a:pt x="73" y="52"/>
                  <a:pt x="72" y="56"/>
                </a:cubicBezTo>
                <a:cubicBezTo>
                  <a:pt x="72" y="56"/>
                  <a:pt x="72" y="56"/>
                  <a:pt x="72" y="56"/>
                </a:cubicBezTo>
                <a:cubicBezTo>
                  <a:pt x="70" y="59"/>
                  <a:pt x="68" y="62"/>
                  <a:pt x="65" y="65"/>
                </a:cubicBezTo>
                <a:cubicBezTo>
                  <a:pt x="63" y="68"/>
                  <a:pt x="59" y="70"/>
                  <a:pt x="56" y="71"/>
                </a:cubicBezTo>
                <a:cubicBezTo>
                  <a:pt x="53" y="73"/>
                  <a:pt x="49" y="73"/>
                  <a:pt x="45" y="73"/>
                </a:cubicBezTo>
                <a:cubicBezTo>
                  <a:pt x="44" y="73"/>
                  <a:pt x="43" y="72"/>
                  <a:pt x="43" y="71"/>
                </a:cubicBezTo>
                <a:cubicBezTo>
                  <a:pt x="43" y="70"/>
                  <a:pt x="44" y="69"/>
                  <a:pt x="45" y="69"/>
                </a:cubicBezTo>
                <a:cubicBezTo>
                  <a:pt x="48" y="69"/>
                  <a:pt x="51" y="68"/>
                  <a:pt x="54" y="67"/>
                </a:cubicBezTo>
                <a:cubicBezTo>
                  <a:pt x="57" y="65"/>
                  <a:pt x="60" y="64"/>
                  <a:pt x="62" y="61"/>
                </a:cubicBezTo>
                <a:cubicBezTo>
                  <a:pt x="64" y="59"/>
                  <a:pt x="66" y="57"/>
                  <a:pt x="67" y="54"/>
                </a:cubicBezTo>
                <a:cubicBezTo>
                  <a:pt x="67" y="54"/>
                  <a:pt x="67" y="54"/>
                  <a:pt x="67" y="54"/>
                </a:cubicBezTo>
                <a:cubicBezTo>
                  <a:pt x="68" y="51"/>
                  <a:pt x="69" y="48"/>
                  <a:pt x="69" y="45"/>
                </a:cubicBezTo>
                <a:close/>
              </a:path>
            </a:pathLst>
          </a:custGeom>
          <a:solidFill>
            <a:schemeClr val="bg2"/>
          </a:solidFill>
          <a:ln>
            <a:noFill/>
          </a:ln>
        </p:spPr>
        <p:txBody>
          <a:bodyPr>
            <a:normAutofit lnSpcReduction="10000"/>
          </a:bodyPr>
          <a:lstStyle/>
          <a:p>
            <a:endParaRPr lang="zh-CN" altLang="en-US"/>
          </a:p>
        </p:txBody>
      </p:sp>
      <p:sp>
        <p:nvSpPr>
          <p:cNvPr id="24589" name="Freeform 34"/>
          <p:cNvSpPr>
            <a:spLocks noEditPoints="1"/>
          </p:cNvSpPr>
          <p:nvPr>
            <p:custDataLst>
              <p:tags r:id="rId10"/>
            </p:custDataLst>
          </p:nvPr>
        </p:nvSpPr>
        <p:spPr bwMode="auto">
          <a:xfrm>
            <a:off x="4710113" y="2808288"/>
            <a:ext cx="346075" cy="390525"/>
          </a:xfrm>
          <a:custGeom>
            <a:avLst/>
            <a:gdLst>
              <a:gd name="T0" fmla="*/ 2147483646 w 94"/>
              <a:gd name="T1" fmla="*/ 2147483646 h 106"/>
              <a:gd name="T2" fmla="*/ 2147483646 w 94"/>
              <a:gd name="T3" fmla="*/ 2147483646 h 106"/>
              <a:gd name="T4" fmla="*/ 2147483646 w 94"/>
              <a:gd name="T5" fmla="*/ 2147483646 h 106"/>
              <a:gd name="T6" fmla="*/ 2147483646 w 94"/>
              <a:gd name="T7" fmla="*/ 0 h 106"/>
              <a:gd name="T8" fmla="*/ 2147483646 w 94"/>
              <a:gd name="T9" fmla="*/ 0 h 106"/>
              <a:gd name="T10" fmla="*/ 2147483646 w 94"/>
              <a:gd name="T11" fmla="*/ 2147483646 h 106"/>
              <a:gd name="T12" fmla="*/ 2147483646 w 94"/>
              <a:gd name="T13" fmla="*/ 2147483646 h 106"/>
              <a:gd name="T14" fmla="*/ 2147483646 w 94"/>
              <a:gd name="T15" fmla="*/ 2147483646 h 106"/>
              <a:gd name="T16" fmla="*/ 2147483646 w 94"/>
              <a:gd name="T17" fmla="*/ 2147483646 h 106"/>
              <a:gd name="T18" fmla="*/ 2147483646 w 94"/>
              <a:gd name="T19" fmla="*/ 2147483646 h 106"/>
              <a:gd name="T20" fmla="*/ 2147483646 w 94"/>
              <a:gd name="T21" fmla="*/ 2147483646 h 106"/>
              <a:gd name="T22" fmla="*/ 0 w 94"/>
              <a:gd name="T23" fmla="*/ 2147483646 h 106"/>
              <a:gd name="T24" fmla="*/ 2147483646 w 94"/>
              <a:gd name="T25" fmla="*/ 0 h 106"/>
              <a:gd name="T26" fmla="*/ 2147483646 w 94"/>
              <a:gd name="T27" fmla="*/ 2147483646 h 106"/>
              <a:gd name="T28" fmla="*/ 2147483646 w 94"/>
              <a:gd name="T29" fmla="*/ 2147483646 h 106"/>
              <a:gd name="T30" fmla="*/ 2147483646 w 94"/>
              <a:gd name="T31" fmla="*/ 2147483646 h 106"/>
              <a:gd name="T32" fmla="*/ 2147483646 w 94"/>
              <a:gd name="T33" fmla="*/ 2147483646 h 106"/>
              <a:gd name="T34" fmla="*/ 2147483646 w 94"/>
              <a:gd name="T35" fmla="*/ 2147483646 h 106"/>
              <a:gd name="T36" fmla="*/ 2147483646 w 94"/>
              <a:gd name="T37" fmla="*/ 2147483646 h 106"/>
              <a:gd name="T38" fmla="*/ 2147483646 w 94"/>
              <a:gd name="T39" fmla="*/ 2147483646 h 106"/>
              <a:gd name="T40" fmla="*/ 2147483646 w 94"/>
              <a:gd name="T41" fmla="*/ 2147483646 h 106"/>
              <a:gd name="T42" fmla="*/ 2147483646 w 94"/>
              <a:gd name="T43" fmla="*/ 2147483646 h 106"/>
              <a:gd name="T44" fmla="*/ 2147483646 w 94"/>
              <a:gd name="T45" fmla="*/ 2147483646 h 106"/>
              <a:gd name="T46" fmla="*/ 2147483646 w 94"/>
              <a:gd name="T47" fmla="*/ 2147483646 h 106"/>
              <a:gd name="T48" fmla="*/ 2147483646 w 94"/>
              <a:gd name="T49" fmla="*/ 2147483646 h 106"/>
              <a:gd name="T50" fmla="*/ 2147483646 w 94"/>
              <a:gd name="T51" fmla="*/ 2147483646 h 106"/>
              <a:gd name="T52" fmla="*/ 2147483646 w 94"/>
              <a:gd name="T53" fmla="*/ 2147483646 h 106"/>
              <a:gd name="T54" fmla="*/ 2147483646 w 94"/>
              <a:gd name="T55" fmla="*/ 2147483646 h 106"/>
              <a:gd name="T56" fmla="*/ 2147483646 w 94"/>
              <a:gd name="T57" fmla="*/ 2147483646 h 106"/>
              <a:gd name="T58" fmla="*/ 2147483646 w 94"/>
              <a:gd name="T59" fmla="*/ 2147483646 h 106"/>
              <a:gd name="T60" fmla="*/ 2147483646 w 94"/>
              <a:gd name="T61" fmla="*/ 2147483646 h 106"/>
              <a:gd name="T62" fmla="*/ 2147483646 w 94"/>
              <a:gd name="T63" fmla="*/ 2147483646 h 106"/>
              <a:gd name="T64" fmla="*/ 2147483646 w 94"/>
              <a:gd name="T65" fmla="*/ 2147483646 h 106"/>
              <a:gd name="T66" fmla="*/ 2147483646 w 94"/>
              <a:gd name="T67" fmla="*/ 2147483646 h 10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0" t="0" r="r" b="b"/>
            <a:pathLst>
              <a:path w="94" h="106">
                <a:moveTo>
                  <a:pt x="23" y="81"/>
                </a:moveTo>
                <a:cubicBezTo>
                  <a:pt x="22" y="81"/>
                  <a:pt x="21" y="80"/>
                  <a:pt x="21" y="79"/>
                </a:cubicBezTo>
                <a:cubicBezTo>
                  <a:pt x="21" y="78"/>
                  <a:pt x="22" y="76"/>
                  <a:pt x="23" y="76"/>
                </a:cubicBezTo>
                <a:cubicBezTo>
                  <a:pt x="71" y="76"/>
                  <a:pt x="71" y="76"/>
                  <a:pt x="71" y="76"/>
                </a:cubicBezTo>
                <a:cubicBezTo>
                  <a:pt x="72" y="76"/>
                  <a:pt x="73" y="78"/>
                  <a:pt x="73" y="79"/>
                </a:cubicBezTo>
                <a:cubicBezTo>
                  <a:pt x="73" y="80"/>
                  <a:pt x="72" y="81"/>
                  <a:pt x="71" y="81"/>
                </a:cubicBezTo>
                <a:cubicBezTo>
                  <a:pt x="23" y="81"/>
                  <a:pt x="23" y="81"/>
                  <a:pt x="23" y="81"/>
                </a:cubicBezTo>
                <a:close/>
                <a:moveTo>
                  <a:pt x="11" y="0"/>
                </a:moveTo>
                <a:cubicBezTo>
                  <a:pt x="11" y="0"/>
                  <a:pt x="11" y="0"/>
                  <a:pt x="11" y="0"/>
                </a:cubicBezTo>
                <a:cubicBezTo>
                  <a:pt x="60" y="0"/>
                  <a:pt x="60" y="0"/>
                  <a:pt x="60" y="0"/>
                </a:cubicBezTo>
                <a:cubicBezTo>
                  <a:pt x="61" y="0"/>
                  <a:pt x="62" y="0"/>
                  <a:pt x="63" y="1"/>
                </a:cubicBezTo>
                <a:cubicBezTo>
                  <a:pt x="92" y="31"/>
                  <a:pt x="92" y="31"/>
                  <a:pt x="92" y="31"/>
                </a:cubicBezTo>
                <a:cubicBezTo>
                  <a:pt x="93" y="32"/>
                  <a:pt x="94" y="33"/>
                  <a:pt x="94" y="34"/>
                </a:cubicBezTo>
                <a:cubicBezTo>
                  <a:pt x="94" y="34"/>
                  <a:pt x="94" y="34"/>
                  <a:pt x="94" y="34"/>
                </a:cubicBezTo>
                <a:cubicBezTo>
                  <a:pt x="94" y="95"/>
                  <a:pt x="94" y="95"/>
                  <a:pt x="94" y="95"/>
                </a:cubicBezTo>
                <a:cubicBezTo>
                  <a:pt x="94" y="98"/>
                  <a:pt x="92" y="101"/>
                  <a:pt x="90" y="103"/>
                </a:cubicBezTo>
                <a:cubicBezTo>
                  <a:pt x="90" y="103"/>
                  <a:pt x="90" y="103"/>
                  <a:pt x="90" y="103"/>
                </a:cubicBezTo>
                <a:cubicBezTo>
                  <a:pt x="90" y="103"/>
                  <a:pt x="90" y="103"/>
                  <a:pt x="90" y="103"/>
                </a:cubicBezTo>
                <a:cubicBezTo>
                  <a:pt x="88" y="105"/>
                  <a:pt x="86" y="106"/>
                  <a:pt x="83" y="106"/>
                </a:cubicBezTo>
                <a:cubicBezTo>
                  <a:pt x="11" y="106"/>
                  <a:pt x="11" y="106"/>
                  <a:pt x="11" y="106"/>
                </a:cubicBezTo>
                <a:cubicBezTo>
                  <a:pt x="8" y="106"/>
                  <a:pt x="6" y="105"/>
                  <a:pt x="4" y="103"/>
                </a:cubicBezTo>
                <a:cubicBezTo>
                  <a:pt x="4" y="103"/>
                  <a:pt x="4" y="103"/>
                  <a:pt x="4" y="103"/>
                </a:cubicBezTo>
                <a:cubicBezTo>
                  <a:pt x="2" y="101"/>
                  <a:pt x="0" y="98"/>
                  <a:pt x="0" y="95"/>
                </a:cubicBezTo>
                <a:cubicBezTo>
                  <a:pt x="0" y="11"/>
                  <a:pt x="0" y="11"/>
                  <a:pt x="0" y="11"/>
                </a:cubicBezTo>
                <a:cubicBezTo>
                  <a:pt x="0" y="8"/>
                  <a:pt x="2" y="5"/>
                  <a:pt x="4" y="3"/>
                </a:cubicBezTo>
                <a:cubicBezTo>
                  <a:pt x="6" y="1"/>
                  <a:pt x="8" y="0"/>
                  <a:pt x="11" y="0"/>
                </a:cubicBezTo>
                <a:close/>
                <a:moveTo>
                  <a:pt x="57" y="8"/>
                </a:moveTo>
                <a:cubicBezTo>
                  <a:pt x="57" y="8"/>
                  <a:pt x="57" y="8"/>
                  <a:pt x="57" y="8"/>
                </a:cubicBezTo>
                <a:cubicBezTo>
                  <a:pt x="11" y="8"/>
                  <a:pt x="11" y="8"/>
                  <a:pt x="11" y="8"/>
                </a:cubicBezTo>
                <a:cubicBezTo>
                  <a:pt x="11" y="8"/>
                  <a:pt x="10" y="9"/>
                  <a:pt x="9" y="9"/>
                </a:cubicBezTo>
                <a:cubicBezTo>
                  <a:pt x="9" y="10"/>
                  <a:pt x="9" y="10"/>
                  <a:pt x="9" y="11"/>
                </a:cubicBezTo>
                <a:cubicBezTo>
                  <a:pt x="9" y="95"/>
                  <a:pt x="9" y="95"/>
                  <a:pt x="9" y="95"/>
                </a:cubicBezTo>
                <a:cubicBezTo>
                  <a:pt x="9" y="96"/>
                  <a:pt x="9" y="97"/>
                  <a:pt x="9" y="97"/>
                </a:cubicBezTo>
                <a:cubicBezTo>
                  <a:pt x="10" y="98"/>
                  <a:pt x="11" y="98"/>
                  <a:pt x="11" y="98"/>
                </a:cubicBezTo>
                <a:cubicBezTo>
                  <a:pt x="83" y="98"/>
                  <a:pt x="83" y="98"/>
                  <a:pt x="83" y="98"/>
                </a:cubicBezTo>
                <a:cubicBezTo>
                  <a:pt x="83" y="98"/>
                  <a:pt x="84" y="98"/>
                  <a:pt x="84" y="97"/>
                </a:cubicBezTo>
                <a:cubicBezTo>
                  <a:pt x="85" y="97"/>
                  <a:pt x="85" y="97"/>
                  <a:pt x="85" y="97"/>
                </a:cubicBezTo>
                <a:cubicBezTo>
                  <a:pt x="85" y="97"/>
                  <a:pt x="85" y="96"/>
                  <a:pt x="85" y="95"/>
                </a:cubicBezTo>
                <a:cubicBezTo>
                  <a:pt x="85" y="36"/>
                  <a:pt x="85" y="36"/>
                  <a:pt x="85" y="36"/>
                </a:cubicBezTo>
                <a:cubicBezTo>
                  <a:pt x="67" y="36"/>
                  <a:pt x="67" y="36"/>
                  <a:pt x="67" y="36"/>
                </a:cubicBezTo>
                <a:cubicBezTo>
                  <a:pt x="64" y="36"/>
                  <a:pt x="62" y="35"/>
                  <a:pt x="60" y="33"/>
                </a:cubicBezTo>
                <a:cubicBezTo>
                  <a:pt x="60" y="33"/>
                  <a:pt x="60" y="33"/>
                  <a:pt x="60" y="33"/>
                </a:cubicBezTo>
                <a:cubicBezTo>
                  <a:pt x="58" y="32"/>
                  <a:pt x="57" y="29"/>
                  <a:pt x="57" y="27"/>
                </a:cubicBezTo>
                <a:cubicBezTo>
                  <a:pt x="57" y="8"/>
                  <a:pt x="57" y="8"/>
                  <a:pt x="57" y="8"/>
                </a:cubicBezTo>
                <a:close/>
                <a:moveTo>
                  <a:pt x="81" y="31"/>
                </a:moveTo>
                <a:cubicBezTo>
                  <a:pt x="81" y="31"/>
                  <a:pt x="81" y="31"/>
                  <a:pt x="81" y="31"/>
                </a:cubicBezTo>
                <a:cubicBezTo>
                  <a:pt x="62" y="12"/>
                  <a:pt x="62" y="12"/>
                  <a:pt x="62" y="12"/>
                </a:cubicBezTo>
                <a:cubicBezTo>
                  <a:pt x="62" y="27"/>
                  <a:pt x="62" y="27"/>
                  <a:pt x="62" y="27"/>
                </a:cubicBezTo>
                <a:cubicBezTo>
                  <a:pt x="62" y="28"/>
                  <a:pt x="63" y="29"/>
                  <a:pt x="63" y="30"/>
                </a:cubicBezTo>
                <a:cubicBezTo>
                  <a:pt x="64" y="30"/>
                  <a:pt x="64" y="30"/>
                  <a:pt x="64" y="30"/>
                </a:cubicBezTo>
                <a:cubicBezTo>
                  <a:pt x="64" y="31"/>
                  <a:pt x="65" y="31"/>
                  <a:pt x="67" y="31"/>
                </a:cubicBezTo>
                <a:cubicBezTo>
                  <a:pt x="81" y="31"/>
                  <a:pt x="81" y="31"/>
                  <a:pt x="81" y="31"/>
                </a:cubicBezTo>
                <a:close/>
                <a:moveTo>
                  <a:pt x="23" y="47"/>
                </a:moveTo>
                <a:cubicBezTo>
                  <a:pt x="23" y="47"/>
                  <a:pt x="23" y="47"/>
                  <a:pt x="23" y="47"/>
                </a:cubicBezTo>
                <a:cubicBezTo>
                  <a:pt x="22" y="47"/>
                  <a:pt x="21" y="46"/>
                  <a:pt x="21" y="44"/>
                </a:cubicBezTo>
                <a:cubicBezTo>
                  <a:pt x="21" y="43"/>
                  <a:pt x="22" y="42"/>
                  <a:pt x="23" y="42"/>
                </a:cubicBezTo>
                <a:cubicBezTo>
                  <a:pt x="71" y="42"/>
                  <a:pt x="71" y="42"/>
                  <a:pt x="71" y="42"/>
                </a:cubicBezTo>
                <a:cubicBezTo>
                  <a:pt x="72" y="42"/>
                  <a:pt x="73" y="43"/>
                  <a:pt x="73" y="44"/>
                </a:cubicBezTo>
                <a:cubicBezTo>
                  <a:pt x="73" y="46"/>
                  <a:pt x="72" y="47"/>
                  <a:pt x="71" y="47"/>
                </a:cubicBezTo>
                <a:cubicBezTo>
                  <a:pt x="23" y="47"/>
                  <a:pt x="23" y="47"/>
                  <a:pt x="23" y="47"/>
                </a:cubicBezTo>
                <a:close/>
                <a:moveTo>
                  <a:pt x="23" y="64"/>
                </a:moveTo>
                <a:cubicBezTo>
                  <a:pt x="23" y="64"/>
                  <a:pt x="23" y="64"/>
                  <a:pt x="23" y="64"/>
                </a:cubicBezTo>
                <a:cubicBezTo>
                  <a:pt x="22" y="64"/>
                  <a:pt x="21" y="63"/>
                  <a:pt x="21" y="62"/>
                </a:cubicBezTo>
                <a:cubicBezTo>
                  <a:pt x="21" y="60"/>
                  <a:pt x="22" y="59"/>
                  <a:pt x="23" y="59"/>
                </a:cubicBezTo>
                <a:cubicBezTo>
                  <a:pt x="71" y="59"/>
                  <a:pt x="71" y="59"/>
                  <a:pt x="71" y="59"/>
                </a:cubicBezTo>
                <a:cubicBezTo>
                  <a:pt x="72" y="59"/>
                  <a:pt x="73" y="60"/>
                  <a:pt x="73" y="62"/>
                </a:cubicBezTo>
                <a:cubicBezTo>
                  <a:pt x="73" y="63"/>
                  <a:pt x="72" y="64"/>
                  <a:pt x="71" y="64"/>
                </a:cubicBezTo>
                <a:cubicBezTo>
                  <a:pt x="23" y="64"/>
                  <a:pt x="23" y="64"/>
                  <a:pt x="23" y="64"/>
                </a:cubicBezTo>
                <a:close/>
              </a:path>
            </a:pathLst>
          </a:custGeom>
          <a:solidFill>
            <a:schemeClr val="bg2"/>
          </a:solidFill>
          <a:ln>
            <a:noFill/>
          </a:ln>
        </p:spPr>
        <p:txBody>
          <a:bodyPr>
            <a:normAutofit/>
          </a:bodyPr>
          <a:lstStyle/>
          <a:p>
            <a:endParaRPr lang="zh-CN" altLang="en-US"/>
          </a:p>
        </p:txBody>
      </p:sp>
      <p:sp>
        <p:nvSpPr>
          <p:cNvPr id="24590" name="Freeform 35"/>
          <p:cNvSpPr>
            <a:spLocks noEditPoints="1"/>
          </p:cNvSpPr>
          <p:nvPr>
            <p:custDataLst>
              <p:tags r:id="rId11"/>
            </p:custDataLst>
          </p:nvPr>
        </p:nvSpPr>
        <p:spPr bwMode="auto">
          <a:xfrm>
            <a:off x="7083425" y="2809875"/>
            <a:ext cx="398463" cy="390525"/>
          </a:xfrm>
          <a:custGeom>
            <a:avLst/>
            <a:gdLst>
              <a:gd name="T0" fmla="*/ 2147483646 w 108"/>
              <a:gd name="T1" fmla="*/ 2147483646 h 107"/>
              <a:gd name="T2" fmla="*/ 2147483646 w 108"/>
              <a:gd name="T3" fmla="*/ 2147483646 h 107"/>
              <a:gd name="T4" fmla="*/ 2147483646 w 108"/>
              <a:gd name="T5" fmla="*/ 2147483646 h 107"/>
              <a:gd name="T6" fmla="*/ 2147483646 w 108"/>
              <a:gd name="T7" fmla="*/ 2147483646 h 107"/>
              <a:gd name="T8" fmla="*/ 2147483646 w 108"/>
              <a:gd name="T9" fmla="*/ 2147483646 h 107"/>
              <a:gd name="T10" fmla="*/ 2147483646 w 108"/>
              <a:gd name="T11" fmla="*/ 2147483646 h 107"/>
              <a:gd name="T12" fmla="*/ 2147483646 w 108"/>
              <a:gd name="T13" fmla="*/ 2147483646 h 107"/>
              <a:gd name="T14" fmla="*/ 2147483646 w 108"/>
              <a:gd name="T15" fmla="*/ 2147483646 h 107"/>
              <a:gd name="T16" fmla="*/ 2147483646 w 108"/>
              <a:gd name="T17" fmla="*/ 2147483646 h 107"/>
              <a:gd name="T18" fmla="*/ 2147483646 w 108"/>
              <a:gd name="T19" fmla="*/ 2147483646 h 107"/>
              <a:gd name="T20" fmla="*/ 2147483646 w 108"/>
              <a:gd name="T21" fmla="*/ 2147483646 h 107"/>
              <a:gd name="T22" fmla="*/ 2147483646 w 108"/>
              <a:gd name="T23" fmla="*/ 2147483646 h 107"/>
              <a:gd name="T24" fmla="*/ 2147483646 w 108"/>
              <a:gd name="T25" fmla="*/ 2147483646 h 107"/>
              <a:gd name="T26" fmla="*/ 2147483646 w 108"/>
              <a:gd name="T27" fmla="*/ 2147483646 h 107"/>
              <a:gd name="T28" fmla="*/ 2147483646 w 108"/>
              <a:gd name="T29" fmla="*/ 2147483646 h 107"/>
              <a:gd name="T30" fmla="*/ 2147483646 w 108"/>
              <a:gd name="T31" fmla="*/ 2147483646 h 107"/>
              <a:gd name="T32" fmla="*/ 2147483646 w 108"/>
              <a:gd name="T33" fmla="*/ 2147483646 h 107"/>
              <a:gd name="T34" fmla="*/ 2147483646 w 108"/>
              <a:gd name="T35" fmla="*/ 2147483646 h 107"/>
              <a:gd name="T36" fmla="*/ 2147483646 w 108"/>
              <a:gd name="T37" fmla="*/ 2147483646 h 107"/>
              <a:gd name="T38" fmla="*/ 2147483646 w 108"/>
              <a:gd name="T39" fmla="*/ 2147483646 h 107"/>
              <a:gd name="T40" fmla="*/ 2147483646 w 108"/>
              <a:gd name="T41" fmla="*/ 2147483646 h 107"/>
              <a:gd name="T42" fmla="*/ 2147483646 w 108"/>
              <a:gd name="T43" fmla="*/ 2147483646 h 107"/>
              <a:gd name="T44" fmla="*/ 2147483646 w 108"/>
              <a:gd name="T45" fmla="*/ 2147483646 h 107"/>
              <a:gd name="T46" fmla="*/ 2147483646 w 108"/>
              <a:gd name="T47" fmla="*/ 2147483646 h 107"/>
              <a:gd name="T48" fmla="*/ 2147483646 w 108"/>
              <a:gd name="T49" fmla="*/ 2147483646 h 107"/>
              <a:gd name="T50" fmla="*/ 2147483646 w 108"/>
              <a:gd name="T51" fmla="*/ 2147483646 h 107"/>
              <a:gd name="T52" fmla="*/ 2147483646 w 108"/>
              <a:gd name="T53" fmla="*/ 2147483646 h 107"/>
              <a:gd name="T54" fmla="*/ 2147483646 w 108"/>
              <a:gd name="T55" fmla="*/ 2147483646 h 107"/>
              <a:gd name="T56" fmla="*/ 2147483646 w 108"/>
              <a:gd name="T57" fmla="*/ 2147483646 h 107"/>
              <a:gd name="T58" fmla="*/ 2147483646 w 108"/>
              <a:gd name="T59" fmla="*/ 2147483646 h 107"/>
              <a:gd name="T60" fmla="*/ 2147483646 w 108"/>
              <a:gd name="T61" fmla="*/ 2147483646 h 107"/>
              <a:gd name="T62" fmla="*/ 2147483646 w 108"/>
              <a:gd name="T63" fmla="*/ 2147483646 h 107"/>
              <a:gd name="T64" fmla="*/ 2147483646 w 108"/>
              <a:gd name="T65" fmla="*/ 2147483646 h 107"/>
              <a:gd name="T66" fmla="*/ 2147483646 w 108"/>
              <a:gd name="T67" fmla="*/ 2147483646 h 107"/>
              <a:gd name="T68" fmla="*/ 2147483646 w 108"/>
              <a:gd name="T69" fmla="*/ 2147483646 h 107"/>
              <a:gd name="T70" fmla="*/ 2147483646 w 108"/>
              <a:gd name="T71" fmla="*/ 2147483646 h 107"/>
              <a:gd name="T72" fmla="*/ 2147483646 w 108"/>
              <a:gd name="T73" fmla="*/ 2147483646 h 107"/>
              <a:gd name="T74" fmla="*/ 2147483646 w 108"/>
              <a:gd name="T75" fmla="*/ 2147483646 h 107"/>
              <a:gd name="T76" fmla="*/ 2147483646 w 108"/>
              <a:gd name="T77" fmla="*/ 2147483646 h 107"/>
              <a:gd name="T78" fmla="*/ 2147483646 w 108"/>
              <a:gd name="T79" fmla="*/ 2147483646 h 107"/>
              <a:gd name="T80" fmla="*/ 2147483646 w 108"/>
              <a:gd name="T81" fmla="*/ 2147483646 h 107"/>
              <a:gd name="T82" fmla="*/ 2147483646 w 108"/>
              <a:gd name="T83" fmla="*/ 2147483646 h 107"/>
              <a:gd name="T84" fmla="*/ 2147483646 w 108"/>
              <a:gd name="T85" fmla="*/ 2147483646 h 107"/>
              <a:gd name="T86" fmla="*/ 2147483646 w 108"/>
              <a:gd name="T87" fmla="*/ 2147483646 h 107"/>
              <a:gd name="T88" fmla="*/ 2147483646 w 108"/>
              <a:gd name="T89" fmla="*/ 2147483646 h 107"/>
              <a:gd name="T90" fmla="*/ 2147483646 w 108"/>
              <a:gd name="T91" fmla="*/ 2147483646 h 107"/>
              <a:gd name="T92" fmla="*/ 2147483646 w 108"/>
              <a:gd name="T93" fmla="*/ 2147483646 h 107"/>
              <a:gd name="T94" fmla="*/ 2147483646 w 108"/>
              <a:gd name="T95" fmla="*/ 2147483646 h 107"/>
              <a:gd name="T96" fmla="*/ 2147483646 w 108"/>
              <a:gd name="T97" fmla="*/ 2147483646 h 107"/>
              <a:gd name="T98" fmla="*/ 2147483646 w 108"/>
              <a:gd name="T99" fmla="*/ 2147483646 h 107"/>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Lst>
            <a:ahLst/>
            <a:cxnLst>
              <a:cxn ang="T100">
                <a:pos x="T0" y="T1"/>
              </a:cxn>
              <a:cxn ang="T101">
                <a:pos x="T2" y="T3"/>
              </a:cxn>
              <a:cxn ang="T102">
                <a:pos x="T4" y="T5"/>
              </a:cxn>
              <a:cxn ang="T103">
                <a:pos x="T6" y="T7"/>
              </a:cxn>
              <a:cxn ang="T104">
                <a:pos x="T8" y="T9"/>
              </a:cxn>
              <a:cxn ang="T105">
                <a:pos x="T10" y="T11"/>
              </a:cxn>
              <a:cxn ang="T106">
                <a:pos x="T12" y="T13"/>
              </a:cxn>
              <a:cxn ang="T107">
                <a:pos x="T14" y="T15"/>
              </a:cxn>
              <a:cxn ang="T108">
                <a:pos x="T16" y="T17"/>
              </a:cxn>
              <a:cxn ang="T109">
                <a:pos x="T18" y="T19"/>
              </a:cxn>
              <a:cxn ang="T110">
                <a:pos x="T20" y="T21"/>
              </a:cxn>
              <a:cxn ang="T111">
                <a:pos x="T22" y="T23"/>
              </a:cxn>
              <a:cxn ang="T112">
                <a:pos x="T24" y="T25"/>
              </a:cxn>
              <a:cxn ang="T113">
                <a:pos x="T26" y="T27"/>
              </a:cxn>
              <a:cxn ang="T114">
                <a:pos x="T28" y="T29"/>
              </a:cxn>
              <a:cxn ang="T115">
                <a:pos x="T30" y="T31"/>
              </a:cxn>
              <a:cxn ang="T116">
                <a:pos x="T32" y="T33"/>
              </a:cxn>
              <a:cxn ang="T117">
                <a:pos x="T34" y="T35"/>
              </a:cxn>
              <a:cxn ang="T118">
                <a:pos x="T36" y="T37"/>
              </a:cxn>
              <a:cxn ang="T119">
                <a:pos x="T38" y="T39"/>
              </a:cxn>
              <a:cxn ang="T120">
                <a:pos x="T40" y="T41"/>
              </a:cxn>
              <a:cxn ang="T121">
                <a:pos x="T42" y="T43"/>
              </a:cxn>
              <a:cxn ang="T122">
                <a:pos x="T44" y="T45"/>
              </a:cxn>
              <a:cxn ang="T123">
                <a:pos x="T46" y="T47"/>
              </a:cxn>
              <a:cxn ang="T124">
                <a:pos x="T48" y="T49"/>
              </a:cxn>
              <a:cxn ang="T125">
                <a:pos x="T50" y="T51"/>
              </a:cxn>
              <a:cxn ang="T126">
                <a:pos x="T52" y="T53"/>
              </a:cxn>
              <a:cxn ang="T127">
                <a:pos x="T54" y="T55"/>
              </a:cxn>
              <a:cxn ang="T128">
                <a:pos x="T56" y="T57"/>
              </a:cxn>
              <a:cxn ang="T129">
                <a:pos x="T58" y="T59"/>
              </a:cxn>
              <a:cxn ang="T130">
                <a:pos x="T60" y="T61"/>
              </a:cxn>
              <a:cxn ang="T131">
                <a:pos x="T62" y="T63"/>
              </a:cxn>
              <a:cxn ang="T132">
                <a:pos x="T64" y="T65"/>
              </a:cxn>
              <a:cxn ang="T133">
                <a:pos x="T66" y="T67"/>
              </a:cxn>
              <a:cxn ang="T134">
                <a:pos x="T68" y="T69"/>
              </a:cxn>
              <a:cxn ang="T135">
                <a:pos x="T70" y="T71"/>
              </a:cxn>
              <a:cxn ang="T136">
                <a:pos x="T72" y="T73"/>
              </a:cxn>
              <a:cxn ang="T137">
                <a:pos x="T74" y="T75"/>
              </a:cxn>
              <a:cxn ang="T138">
                <a:pos x="T76" y="T77"/>
              </a:cxn>
              <a:cxn ang="T139">
                <a:pos x="T78" y="T79"/>
              </a:cxn>
              <a:cxn ang="T140">
                <a:pos x="T80" y="T81"/>
              </a:cxn>
              <a:cxn ang="T141">
                <a:pos x="T82" y="T83"/>
              </a:cxn>
              <a:cxn ang="T142">
                <a:pos x="T84" y="T85"/>
              </a:cxn>
              <a:cxn ang="T143">
                <a:pos x="T86" y="T87"/>
              </a:cxn>
              <a:cxn ang="T144">
                <a:pos x="T88" y="T89"/>
              </a:cxn>
              <a:cxn ang="T145">
                <a:pos x="T90" y="T91"/>
              </a:cxn>
              <a:cxn ang="T146">
                <a:pos x="T92" y="T93"/>
              </a:cxn>
              <a:cxn ang="T147">
                <a:pos x="T94" y="T95"/>
              </a:cxn>
              <a:cxn ang="T148">
                <a:pos x="T96" y="T97"/>
              </a:cxn>
              <a:cxn ang="T149">
                <a:pos x="T98" y="T99"/>
              </a:cxn>
            </a:cxnLst>
            <a:rect l="0" t="0" r="r" b="b"/>
            <a:pathLst>
              <a:path w="108" h="107">
                <a:moveTo>
                  <a:pt x="62" y="58"/>
                </a:moveTo>
                <a:cubicBezTo>
                  <a:pt x="106" y="73"/>
                  <a:pt x="106" y="73"/>
                  <a:pt x="106" y="73"/>
                </a:cubicBezTo>
                <a:cubicBezTo>
                  <a:pt x="107" y="73"/>
                  <a:pt x="108" y="75"/>
                  <a:pt x="107" y="76"/>
                </a:cubicBezTo>
                <a:cubicBezTo>
                  <a:pt x="107" y="77"/>
                  <a:pt x="107" y="77"/>
                  <a:pt x="106" y="77"/>
                </a:cubicBezTo>
                <a:cubicBezTo>
                  <a:pt x="94" y="84"/>
                  <a:pt x="94" y="84"/>
                  <a:pt x="94" y="84"/>
                </a:cubicBezTo>
                <a:cubicBezTo>
                  <a:pt x="103" y="94"/>
                  <a:pt x="103" y="94"/>
                  <a:pt x="103" y="94"/>
                </a:cubicBezTo>
                <a:cubicBezTo>
                  <a:pt x="104" y="94"/>
                  <a:pt x="104" y="96"/>
                  <a:pt x="103" y="97"/>
                </a:cubicBezTo>
                <a:cubicBezTo>
                  <a:pt x="103" y="97"/>
                  <a:pt x="103" y="97"/>
                  <a:pt x="103" y="97"/>
                </a:cubicBezTo>
                <a:cubicBezTo>
                  <a:pt x="98" y="102"/>
                  <a:pt x="98" y="102"/>
                  <a:pt x="98" y="102"/>
                </a:cubicBezTo>
                <a:cubicBezTo>
                  <a:pt x="97" y="103"/>
                  <a:pt x="95" y="103"/>
                  <a:pt x="94" y="102"/>
                </a:cubicBezTo>
                <a:cubicBezTo>
                  <a:pt x="94" y="102"/>
                  <a:pt x="94" y="102"/>
                  <a:pt x="94" y="102"/>
                </a:cubicBezTo>
                <a:cubicBezTo>
                  <a:pt x="85" y="93"/>
                  <a:pt x="85" y="93"/>
                  <a:pt x="85" y="93"/>
                </a:cubicBezTo>
                <a:cubicBezTo>
                  <a:pt x="78" y="106"/>
                  <a:pt x="78" y="106"/>
                  <a:pt x="78" y="106"/>
                </a:cubicBezTo>
                <a:cubicBezTo>
                  <a:pt x="78" y="107"/>
                  <a:pt x="76" y="107"/>
                  <a:pt x="75" y="107"/>
                </a:cubicBezTo>
                <a:cubicBezTo>
                  <a:pt x="74" y="106"/>
                  <a:pt x="74" y="106"/>
                  <a:pt x="74" y="105"/>
                </a:cubicBezTo>
                <a:cubicBezTo>
                  <a:pt x="59" y="62"/>
                  <a:pt x="59" y="62"/>
                  <a:pt x="59" y="62"/>
                </a:cubicBezTo>
                <a:cubicBezTo>
                  <a:pt x="59" y="60"/>
                  <a:pt x="60" y="59"/>
                  <a:pt x="61" y="58"/>
                </a:cubicBezTo>
                <a:cubicBezTo>
                  <a:pt x="61" y="58"/>
                  <a:pt x="62" y="58"/>
                  <a:pt x="62" y="58"/>
                </a:cubicBezTo>
                <a:close/>
                <a:moveTo>
                  <a:pt x="54" y="69"/>
                </a:moveTo>
                <a:cubicBezTo>
                  <a:pt x="54" y="69"/>
                  <a:pt x="54" y="69"/>
                  <a:pt x="54" y="69"/>
                </a:cubicBezTo>
                <a:cubicBezTo>
                  <a:pt x="55" y="69"/>
                  <a:pt x="56" y="70"/>
                  <a:pt x="56" y="72"/>
                </a:cubicBezTo>
                <a:cubicBezTo>
                  <a:pt x="56" y="73"/>
                  <a:pt x="55" y="74"/>
                  <a:pt x="54" y="74"/>
                </a:cubicBezTo>
                <a:cubicBezTo>
                  <a:pt x="51" y="74"/>
                  <a:pt x="48" y="74"/>
                  <a:pt x="45" y="73"/>
                </a:cubicBezTo>
                <a:cubicBezTo>
                  <a:pt x="45" y="73"/>
                  <a:pt x="45" y="73"/>
                  <a:pt x="45" y="73"/>
                </a:cubicBezTo>
                <a:cubicBezTo>
                  <a:pt x="43" y="71"/>
                  <a:pt x="40" y="70"/>
                  <a:pt x="38" y="68"/>
                </a:cubicBezTo>
                <a:cubicBezTo>
                  <a:pt x="38" y="68"/>
                  <a:pt x="38" y="68"/>
                  <a:pt x="38" y="68"/>
                </a:cubicBezTo>
                <a:cubicBezTo>
                  <a:pt x="36" y="66"/>
                  <a:pt x="35" y="63"/>
                  <a:pt x="34" y="61"/>
                </a:cubicBezTo>
                <a:cubicBezTo>
                  <a:pt x="33" y="58"/>
                  <a:pt x="32" y="56"/>
                  <a:pt x="32" y="53"/>
                </a:cubicBezTo>
                <a:cubicBezTo>
                  <a:pt x="32" y="50"/>
                  <a:pt x="33" y="47"/>
                  <a:pt x="34" y="45"/>
                </a:cubicBezTo>
                <a:cubicBezTo>
                  <a:pt x="34" y="44"/>
                  <a:pt x="34" y="44"/>
                  <a:pt x="34" y="44"/>
                </a:cubicBezTo>
                <a:cubicBezTo>
                  <a:pt x="35" y="42"/>
                  <a:pt x="36" y="39"/>
                  <a:pt x="38" y="38"/>
                </a:cubicBezTo>
                <a:cubicBezTo>
                  <a:pt x="42" y="34"/>
                  <a:pt x="48" y="31"/>
                  <a:pt x="54" y="31"/>
                </a:cubicBezTo>
                <a:cubicBezTo>
                  <a:pt x="56" y="31"/>
                  <a:pt x="59" y="32"/>
                  <a:pt x="62" y="33"/>
                </a:cubicBezTo>
                <a:cubicBezTo>
                  <a:pt x="62" y="33"/>
                  <a:pt x="62" y="33"/>
                  <a:pt x="62" y="33"/>
                </a:cubicBezTo>
                <a:cubicBezTo>
                  <a:pt x="64" y="34"/>
                  <a:pt x="67" y="36"/>
                  <a:pt x="69" y="38"/>
                </a:cubicBezTo>
                <a:cubicBezTo>
                  <a:pt x="69" y="38"/>
                  <a:pt x="69" y="38"/>
                  <a:pt x="69" y="38"/>
                </a:cubicBezTo>
                <a:cubicBezTo>
                  <a:pt x="71" y="40"/>
                  <a:pt x="72" y="42"/>
                  <a:pt x="73" y="45"/>
                </a:cubicBezTo>
                <a:cubicBezTo>
                  <a:pt x="74" y="47"/>
                  <a:pt x="75" y="50"/>
                  <a:pt x="75" y="53"/>
                </a:cubicBezTo>
                <a:cubicBezTo>
                  <a:pt x="75" y="54"/>
                  <a:pt x="74" y="55"/>
                  <a:pt x="73" y="55"/>
                </a:cubicBezTo>
                <a:cubicBezTo>
                  <a:pt x="71" y="55"/>
                  <a:pt x="70" y="54"/>
                  <a:pt x="70" y="53"/>
                </a:cubicBezTo>
                <a:cubicBezTo>
                  <a:pt x="70" y="50"/>
                  <a:pt x="70" y="48"/>
                  <a:pt x="69" y="46"/>
                </a:cubicBezTo>
                <a:cubicBezTo>
                  <a:pt x="69" y="46"/>
                  <a:pt x="69" y="46"/>
                  <a:pt x="69" y="46"/>
                </a:cubicBezTo>
                <a:cubicBezTo>
                  <a:pt x="69" y="46"/>
                  <a:pt x="69" y="46"/>
                  <a:pt x="69" y="46"/>
                </a:cubicBezTo>
                <a:cubicBezTo>
                  <a:pt x="68" y="44"/>
                  <a:pt x="67" y="43"/>
                  <a:pt x="65" y="41"/>
                </a:cubicBezTo>
                <a:cubicBezTo>
                  <a:pt x="65" y="41"/>
                  <a:pt x="65" y="41"/>
                  <a:pt x="65" y="41"/>
                </a:cubicBezTo>
                <a:cubicBezTo>
                  <a:pt x="64" y="39"/>
                  <a:pt x="62" y="38"/>
                  <a:pt x="60" y="37"/>
                </a:cubicBezTo>
                <a:cubicBezTo>
                  <a:pt x="58" y="37"/>
                  <a:pt x="56" y="36"/>
                  <a:pt x="54" y="36"/>
                </a:cubicBezTo>
                <a:cubicBezTo>
                  <a:pt x="49" y="36"/>
                  <a:pt x="45" y="38"/>
                  <a:pt x="42" y="41"/>
                </a:cubicBezTo>
                <a:cubicBezTo>
                  <a:pt x="42" y="41"/>
                  <a:pt x="42" y="41"/>
                  <a:pt x="42" y="41"/>
                </a:cubicBezTo>
                <a:cubicBezTo>
                  <a:pt x="40" y="42"/>
                  <a:pt x="39" y="44"/>
                  <a:pt x="38" y="46"/>
                </a:cubicBezTo>
                <a:cubicBezTo>
                  <a:pt x="38" y="46"/>
                  <a:pt x="38" y="46"/>
                  <a:pt x="38" y="46"/>
                </a:cubicBezTo>
                <a:cubicBezTo>
                  <a:pt x="37" y="48"/>
                  <a:pt x="37" y="50"/>
                  <a:pt x="37" y="53"/>
                </a:cubicBezTo>
                <a:cubicBezTo>
                  <a:pt x="37" y="55"/>
                  <a:pt x="37" y="57"/>
                  <a:pt x="38" y="59"/>
                </a:cubicBezTo>
                <a:cubicBezTo>
                  <a:pt x="38" y="59"/>
                  <a:pt x="38" y="59"/>
                  <a:pt x="38" y="59"/>
                </a:cubicBezTo>
                <a:cubicBezTo>
                  <a:pt x="39" y="61"/>
                  <a:pt x="40" y="63"/>
                  <a:pt x="42" y="64"/>
                </a:cubicBezTo>
                <a:cubicBezTo>
                  <a:pt x="42" y="64"/>
                  <a:pt x="42" y="64"/>
                  <a:pt x="42" y="64"/>
                </a:cubicBezTo>
                <a:cubicBezTo>
                  <a:pt x="43" y="66"/>
                  <a:pt x="45" y="67"/>
                  <a:pt x="47" y="68"/>
                </a:cubicBezTo>
                <a:cubicBezTo>
                  <a:pt x="49" y="69"/>
                  <a:pt x="51" y="69"/>
                  <a:pt x="54" y="69"/>
                </a:cubicBezTo>
                <a:close/>
                <a:moveTo>
                  <a:pt x="54" y="84"/>
                </a:moveTo>
                <a:cubicBezTo>
                  <a:pt x="54" y="84"/>
                  <a:pt x="54" y="84"/>
                  <a:pt x="54" y="84"/>
                </a:cubicBezTo>
                <a:cubicBezTo>
                  <a:pt x="55" y="84"/>
                  <a:pt x="56" y="85"/>
                  <a:pt x="56" y="86"/>
                </a:cubicBezTo>
                <a:cubicBezTo>
                  <a:pt x="56" y="88"/>
                  <a:pt x="55" y="89"/>
                  <a:pt x="54" y="89"/>
                </a:cubicBezTo>
                <a:cubicBezTo>
                  <a:pt x="49" y="89"/>
                  <a:pt x="44" y="88"/>
                  <a:pt x="40" y="86"/>
                </a:cubicBezTo>
                <a:cubicBezTo>
                  <a:pt x="35" y="84"/>
                  <a:pt x="31" y="81"/>
                  <a:pt x="28" y="78"/>
                </a:cubicBezTo>
                <a:cubicBezTo>
                  <a:pt x="25" y="75"/>
                  <a:pt x="22" y="71"/>
                  <a:pt x="20" y="67"/>
                </a:cubicBezTo>
                <a:cubicBezTo>
                  <a:pt x="20" y="66"/>
                  <a:pt x="20" y="66"/>
                  <a:pt x="20" y="66"/>
                </a:cubicBezTo>
                <a:cubicBezTo>
                  <a:pt x="19" y="62"/>
                  <a:pt x="18" y="58"/>
                  <a:pt x="18" y="53"/>
                </a:cubicBezTo>
                <a:cubicBezTo>
                  <a:pt x="18" y="48"/>
                  <a:pt x="19" y="43"/>
                  <a:pt x="20" y="39"/>
                </a:cubicBezTo>
                <a:cubicBezTo>
                  <a:pt x="20" y="39"/>
                  <a:pt x="20" y="39"/>
                  <a:pt x="20" y="39"/>
                </a:cubicBezTo>
                <a:cubicBezTo>
                  <a:pt x="22" y="35"/>
                  <a:pt x="25" y="31"/>
                  <a:pt x="28" y="27"/>
                </a:cubicBezTo>
                <a:cubicBezTo>
                  <a:pt x="31" y="24"/>
                  <a:pt x="35" y="21"/>
                  <a:pt x="40" y="19"/>
                </a:cubicBezTo>
                <a:cubicBezTo>
                  <a:pt x="40" y="19"/>
                  <a:pt x="40" y="19"/>
                  <a:pt x="40" y="19"/>
                </a:cubicBezTo>
                <a:cubicBezTo>
                  <a:pt x="44" y="18"/>
                  <a:pt x="49" y="17"/>
                  <a:pt x="54" y="17"/>
                </a:cubicBezTo>
                <a:cubicBezTo>
                  <a:pt x="58" y="17"/>
                  <a:pt x="63" y="18"/>
                  <a:pt x="67" y="19"/>
                </a:cubicBezTo>
                <a:cubicBezTo>
                  <a:pt x="67" y="19"/>
                  <a:pt x="67" y="19"/>
                  <a:pt x="67" y="19"/>
                </a:cubicBezTo>
                <a:cubicBezTo>
                  <a:pt x="72" y="21"/>
                  <a:pt x="76" y="24"/>
                  <a:pt x="79" y="27"/>
                </a:cubicBezTo>
                <a:cubicBezTo>
                  <a:pt x="82" y="31"/>
                  <a:pt x="85" y="35"/>
                  <a:pt x="87" y="39"/>
                </a:cubicBezTo>
                <a:cubicBezTo>
                  <a:pt x="87" y="39"/>
                  <a:pt x="87" y="39"/>
                  <a:pt x="87" y="39"/>
                </a:cubicBezTo>
                <a:cubicBezTo>
                  <a:pt x="89" y="43"/>
                  <a:pt x="89" y="48"/>
                  <a:pt x="89" y="53"/>
                </a:cubicBezTo>
                <a:cubicBezTo>
                  <a:pt x="89" y="54"/>
                  <a:pt x="88" y="55"/>
                  <a:pt x="87" y="55"/>
                </a:cubicBezTo>
                <a:cubicBezTo>
                  <a:pt x="86" y="55"/>
                  <a:pt x="85" y="54"/>
                  <a:pt x="85" y="53"/>
                </a:cubicBezTo>
                <a:cubicBezTo>
                  <a:pt x="85" y="49"/>
                  <a:pt x="84" y="45"/>
                  <a:pt x="82" y="41"/>
                </a:cubicBezTo>
                <a:cubicBezTo>
                  <a:pt x="82" y="41"/>
                  <a:pt x="82" y="41"/>
                  <a:pt x="82" y="41"/>
                </a:cubicBezTo>
                <a:cubicBezTo>
                  <a:pt x="81" y="37"/>
                  <a:pt x="78" y="34"/>
                  <a:pt x="76" y="31"/>
                </a:cubicBezTo>
                <a:cubicBezTo>
                  <a:pt x="73" y="28"/>
                  <a:pt x="69" y="26"/>
                  <a:pt x="65" y="24"/>
                </a:cubicBezTo>
                <a:cubicBezTo>
                  <a:pt x="62" y="23"/>
                  <a:pt x="58" y="22"/>
                  <a:pt x="54" y="22"/>
                </a:cubicBezTo>
                <a:cubicBezTo>
                  <a:pt x="49" y="22"/>
                  <a:pt x="45" y="23"/>
                  <a:pt x="42" y="24"/>
                </a:cubicBezTo>
                <a:cubicBezTo>
                  <a:pt x="42" y="24"/>
                  <a:pt x="42" y="24"/>
                  <a:pt x="42" y="24"/>
                </a:cubicBezTo>
                <a:cubicBezTo>
                  <a:pt x="38" y="26"/>
                  <a:pt x="34" y="28"/>
                  <a:pt x="32" y="31"/>
                </a:cubicBezTo>
                <a:cubicBezTo>
                  <a:pt x="29" y="34"/>
                  <a:pt x="26" y="37"/>
                  <a:pt x="25" y="41"/>
                </a:cubicBezTo>
                <a:cubicBezTo>
                  <a:pt x="23" y="44"/>
                  <a:pt x="23" y="49"/>
                  <a:pt x="23" y="53"/>
                </a:cubicBezTo>
                <a:cubicBezTo>
                  <a:pt x="23" y="57"/>
                  <a:pt x="23" y="61"/>
                  <a:pt x="25" y="65"/>
                </a:cubicBezTo>
                <a:cubicBezTo>
                  <a:pt x="25" y="65"/>
                  <a:pt x="25" y="65"/>
                  <a:pt x="25" y="65"/>
                </a:cubicBezTo>
                <a:cubicBezTo>
                  <a:pt x="26" y="68"/>
                  <a:pt x="29" y="72"/>
                  <a:pt x="32" y="75"/>
                </a:cubicBezTo>
                <a:cubicBezTo>
                  <a:pt x="34" y="78"/>
                  <a:pt x="38" y="80"/>
                  <a:pt x="42" y="81"/>
                </a:cubicBezTo>
                <a:cubicBezTo>
                  <a:pt x="45" y="83"/>
                  <a:pt x="49" y="84"/>
                  <a:pt x="54" y="84"/>
                </a:cubicBezTo>
                <a:close/>
                <a:moveTo>
                  <a:pt x="54" y="98"/>
                </a:moveTo>
                <a:cubicBezTo>
                  <a:pt x="54" y="98"/>
                  <a:pt x="54" y="98"/>
                  <a:pt x="54" y="98"/>
                </a:cubicBezTo>
                <a:cubicBezTo>
                  <a:pt x="56" y="98"/>
                  <a:pt x="58" y="100"/>
                  <a:pt x="58" y="102"/>
                </a:cubicBezTo>
                <a:cubicBezTo>
                  <a:pt x="58" y="104"/>
                  <a:pt x="56" y="106"/>
                  <a:pt x="54" y="106"/>
                </a:cubicBezTo>
                <a:cubicBezTo>
                  <a:pt x="46" y="106"/>
                  <a:pt x="40" y="104"/>
                  <a:pt x="33" y="102"/>
                </a:cubicBezTo>
                <a:cubicBezTo>
                  <a:pt x="33" y="102"/>
                  <a:pt x="33" y="102"/>
                  <a:pt x="33" y="102"/>
                </a:cubicBezTo>
                <a:cubicBezTo>
                  <a:pt x="27" y="99"/>
                  <a:pt x="21" y="95"/>
                  <a:pt x="16" y="90"/>
                </a:cubicBezTo>
                <a:cubicBezTo>
                  <a:pt x="11" y="85"/>
                  <a:pt x="7" y="80"/>
                  <a:pt x="4" y="73"/>
                </a:cubicBezTo>
                <a:cubicBezTo>
                  <a:pt x="4" y="73"/>
                  <a:pt x="4" y="73"/>
                  <a:pt x="4" y="73"/>
                </a:cubicBezTo>
                <a:cubicBezTo>
                  <a:pt x="2" y="67"/>
                  <a:pt x="0" y="60"/>
                  <a:pt x="0" y="53"/>
                </a:cubicBezTo>
                <a:cubicBezTo>
                  <a:pt x="0" y="46"/>
                  <a:pt x="2" y="39"/>
                  <a:pt x="4" y="32"/>
                </a:cubicBezTo>
                <a:cubicBezTo>
                  <a:pt x="4" y="32"/>
                  <a:pt x="4" y="32"/>
                  <a:pt x="4" y="32"/>
                </a:cubicBezTo>
                <a:cubicBezTo>
                  <a:pt x="4" y="32"/>
                  <a:pt x="4" y="32"/>
                  <a:pt x="4" y="32"/>
                </a:cubicBezTo>
                <a:cubicBezTo>
                  <a:pt x="7" y="26"/>
                  <a:pt x="11" y="20"/>
                  <a:pt x="16" y="15"/>
                </a:cubicBezTo>
                <a:cubicBezTo>
                  <a:pt x="21" y="10"/>
                  <a:pt x="27" y="6"/>
                  <a:pt x="33" y="4"/>
                </a:cubicBezTo>
                <a:cubicBezTo>
                  <a:pt x="33" y="3"/>
                  <a:pt x="33" y="3"/>
                  <a:pt x="33" y="3"/>
                </a:cubicBezTo>
                <a:cubicBezTo>
                  <a:pt x="40" y="1"/>
                  <a:pt x="46" y="0"/>
                  <a:pt x="54" y="0"/>
                </a:cubicBezTo>
                <a:cubicBezTo>
                  <a:pt x="61" y="0"/>
                  <a:pt x="68" y="1"/>
                  <a:pt x="74" y="4"/>
                </a:cubicBezTo>
                <a:cubicBezTo>
                  <a:pt x="74" y="4"/>
                  <a:pt x="74" y="4"/>
                  <a:pt x="74" y="4"/>
                </a:cubicBezTo>
                <a:cubicBezTo>
                  <a:pt x="74" y="4"/>
                  <a:pt x="74" y="4"/>
                  <a:pt x="74" y="4"/>
                </a:cubicBezTo>
                <a:cubicBezTo>
                  <a:pt x="80" y="6"/>
                  <a:pt x="86" y="10"/>
                  <a:pt x="91" y="15"/>
                </a:cubicBezTo>
                <a:cubicBezTo>
                  <a:pt x="96" y="20"/>
                  <a:pt x="100" y="26"/>
                  <a:pt x="103" y="32"/>
                </a:cubicBezTo>
                <a:cubicBezTo>
                  <a:pt x="103" y="33"/>
                  <a:pt x="103" y="33"/>
                  <a:pt x="103" y="33"/>
                </a:cubicBezTo>
                <a:cubicBezTo>
                  <a:pt x="105" y="39"/>
                  <a:pt x="107" y="46"/>
                  <a:pt x="107" y="53"/>
                </a:cubicBezTo>
                <a:cubicBezTo>
                  <a:pt x="107" y="55"/>
                  <a:pt x="105" y="57"/>
                  <a:pt x="103" y="57"/>
                </a:cubicBezTo>
                <a:cubicBezTo>
                  <a:pt x="100" y="57"/>
                  <a:pt x="99" y="55"/>
                  <a:pt x="99" y="53"/>
                </a:cubicBezTo>
                <a:cubicBezTo>
                  <a:pt x="99" y="47"/>
                  <a:pt x="97" y="41"/>
                  <a:pt x="95" y="36"/>
                </a:cubicBezTo>
                <a:cubicBezTo>
                  <a:pt x="95" y="36"/>
                  <a:pt x="95" y="36"/>
                  <a:pt x="95" y="36"/>
                </a:cubicBezTo>
                <a:cubicBezTo>
                  <a:pt x="93" y="30"/>
                  <a:pt x="90" y="25"/>
                  <a:pt x="85" y="21"/>
                </a:cubicBezTo>
                <a:cubicBezTo>
                  <a:pt x="81" y="17"/>
                  <a:pt x="76" y="13"/>
                  <a:pt x="71" y="11"/>
                </a:cubicBezTo>
                <a:cubicBezTo>
                  <a:pt x="66" y="9"/>
                  <a:pt x="60" y="8"/>
                  <a:pt x="54" y="8"/>
                </a:cubicBezTo>
                <a:cubicBezTo>
                  <a:pt x="47" y="8"/>
                  <a:pt x="42" y="9"/>
                  <a:pt x="37" y="11"/>
                </a:cubicBezTo>
                <a:cubicBezTo>
                  <a:pt x="36" y="11"/>
                  <a:pt x="36" y="11"/>
                  <a:pt x="36" y="11"/>
                </a:cubicBezTo>
                <a:cubicBezTo>
                  <a:pt x="31" y="13"/>
                  <a:pt x="26" y="17"/>
                  <a:pt x="22" y="21"/>
                </a:cubicBezTo>
                <a:cubicBezTo>
                  <a:pt x="18" y="25"/>
                  <a:pt x="14" y="30"/>
                  <a:pt x="12" y="36"/>
                </a:cubicBezTo>
                <a:cubicBezTo>
                  <a:pt x="10" y="41"/>
                  <a:pt x="9" y="47"/>
                  <a:pt x="9" y="53"/>
                </a:cubicBezTo>
                <a:cubicBezTo>
                  <a:pt x="9" y="59"/>
                  <a:pt x="10" y="65"/>
                  <a:pt x="12" y="70"/>
                </a:cubicBezTo>
                <a:cubicBezTo>
                  <a:pt x="12" y="70"/>
                  <a:pt x="12" y="70"/>
                  <a:pt x="12" y="70"/>
                </a:cubicBezTo>
                <a:cubicBezTo>
                  <a:pt x="14" y="75"/>
                  <a:pt x="18" y="80"/>
                  <a:pt x="22" y="85"/>
                </a:cubicBezTo>
                <a:cubicBezTo>
                  <a:pt x="26" y="89"/>
                  <a:pt x="31" y="92"/>
                  <a:pt x="36" y="94"/>
                </a:cubicBezTo>
                <a:cubicBezTo>
                  <a:pt x="42" y="97"/>
                  <a:pt x="47" y="98"/>
                  <a:pt x="54" y="98"/>
                </a:cubicBezTo>
                <a:close/>
                <a:moveTo>
                  <a:pt x="99" y="76"/>
                </a:moveTo>
                <a:cubicBezTo>
                  <a:pt x="99" y="76"/>
                  <a:pt x="99" y="76"/>
                  <a:pt x="99" y="76"/>
                </a:cubicBezTo>
                <a:cubicBezTo>
                  <a:pt x="65" y="65"/>
                  <a:pt x="65" y="65"/>
                  <a:pt x="65" y="65"/>
                </a:cubicBezTo>
                <a:cubicBezTo>
                  <a:pt x="77" y="98"/>
                  <a:pt x="77" y="98"/>
                  <a:pt x="77" y="98"/>
                </a:cubicBezTo>
                <a:cubicBezTo>
                  <a:pt x="82" y="88"/>
                  <a:pt x="82" y="88"/>
                  <a:pt x="82" y="88"/>
                </a:cubicBezTo>
                <a:cubicBezTo>
                  <a:pt x="82" y="88"/>
                  <a:pt x="82" y="88"/>
                  <a:pt x="82" y="88"/>
                </a:cubicBezTo>
                <a:cubicBezTo>
                  <a:pt x="82" y="87"/>
                  <a:pt x="82" y="87"/>
                  <a:pt x="83" y="87"/>
                </a:cubicBezTo>
                <a:cubicBezTo>
                  <a:pt x="84" y="86"/>
                  <a:pt x="85" y="86"/>
                  <a:pt x="86" y="87"/>
                </a:cubicBezTo>
                <a:cubicBezTo>
                  <a:pt x="96" y="97"/>
                  <a:pt x="96" y="97"/>
                  <a:pt x="96" y="97"/>
                </a:cubicBezTo>
                <a:cubicBezTo>
                  <a:pt x="98" y="95"/>
                  <a:pt x="98" y="95"/>
                  <a:pt x="98" y="95"/>
                </a:cubicBezTo>
                <a:cubicBezTo>
                  <a:pt x="88" y="85"/>
                  <a:pt x="88" y="85"/>
                  <a:pt x="88" y="85"/>
                </a:cubicBezTo>
                <a:cubicBezTo>
                  <a:pt x="88" y="85"/>
                  <a:pt x="87" y="85"/>
                  <a:pt x="87" y="85"/>
                </a:cubicBezTo>
                <a:cubicBezTo>
                  <a:pt x="87" y="83"/>
                  <a:pt x="87" y="82"/>
                  <a:pt x="88" y="81"/>
                </a:cubicBezTo>
                <a:cubicBezTo>
                  <a:pt x="99" y="76"/>
                  <a:pt x="99" y="76"/>
                  <a:pt x="99" y="76"/>
                </a:cubicBezTo>
                <a:close/>
              </a:path>
            </a:pathLst>
          </a:custGeom>
          <a:solidFill>
            <a:schemeClr val="bg2"/>
          </a:solidFill>
          <a:ln>
            <a:noFill/>
          </a:ln>
        </p:spPr>
        <p:txBody>
          <a:bodyPr>
            <a:normAutofit/>
          </a:bodyPr>
          <a:lstStyle/>
          <a:p>
            <a:endParaRPr lang="zh-CN" altLang="en-US"/>
          </a:p>
        </p:txBody>
      </p:sp>
      <p:sp>
        <p:nvSpPr>
          <p:cNvPr id="24591" name="Freeform 36"/>
          <p:cNvSpPr>
            <a:spLocks noEditPoints="1"/>
          </p:cNvSpPr>
          <p:nvPr>
            <p:custDataLst>
              <p:tags r:id="rId12"/>
            </p:custDataLst>
          </p:nvPr>
        </p:nvSpPr>
        <p:spPr bwMode="auto">
          <a:xfrm>
            <a:off x="5899150" y="2317750"/>
            <a:ext cx="392113" cy="393700"/>
          </a:xfrm>
          <a:custGeom>
            <a:avLst/>
            <a:gdLst>
              <a:gd name="T0" fmla="*/ 2147483646 w 106"/>
              <a:gd name="T1" fmla="*/ 0 h 107"/>
              <a:gd name="T2" fmla="*/ 2147483646 w 106"/>
              <a:gd name="T3" fmla="*/ 0 h 107"/>
              <a:gd name="T4" fmla="*/ 2147483646 w 106"/>
              <a:gd name="T5" fmla="*/ 2147483646 h 107"/>
              <a:gd name="T6" fmla="*/ 2147483646 w 106"/>
              <a:gd name="T7" fmla="*/ 2147483646 h 107"/>
              <a:gd name="T8" fmla="*/ 2147483646 w 106"/>
              <a:gd name="T9" fmla="*/ 2147483646 h 107"/>
              <a:gd name="T10" fmla="*/ 2147483646 w 106"/>
              <a:gd name="T11" fmla="*/ 2147483646 h 107"/>
              <a:gd name="T12" fmla="*/ 2147483646 w 106"/>
              <a:gd name="T13" fmla="*/ 2147483646 h 107"/>
              <a:gd name="T14" fmla="*/ 2147483646 w 106"/>
              <a:gd name="T15" fmla="*/ 2147483646 h 107"/>
              <a:gd name="T16" fmla="*/ 2147483646 w 106"/>
              <a:gd name="T17" fmla="*/ 2147483646 h 107"/>
              <a:gd name="T18" fmla="*/ 2147483646 w 106"/>
              <a:gd name="T19" fmla="*/ 2147483646 h 107"/>
              <a:gd name="T20" fmla="*/ 2147483646 w 106"/>
              <a:gd name="T21" fmla="*/ 0 h 107"/>
              <a:gd name="T22" fmla="*/ 2147483646 w 106"/>
              <a:gd name="T23" fmla="*/ 0 h 107"/>
              <a:gd name="T24" fmla="*/ 2147483646 w 106"/>
              <a:gd name="T25" fmla="*/ 2147483646 h 107"/>
              <a:gd name="T26" fmla="*/ 2147483646 w 106"/>
              <a:gd name="T27" fmla="*/ 2147483646 h 107"/>
              <a:gd name="T28" fmla="*/ 2147483646 w 106"/>
              <a:gd name="T29" fmla="*/ 2147483646 h 107"/>
              <a:gd name="T30" fmla="*/ 2147483646 w 106"/>
              <a:gd name="T31" fmla="*/ 2147483646 h 107"/>
              <a:gd name="T32" fmla="*/ 2147483646 w 106"/>
              <a:gd name="T33" fmla="*/ 2147483646 h 107"/>
              <a:gd name="T34" fmla="*/ 2147483646 w 106"/>
              <a:gd name="T35" fmla="*/ 2147483646 h 107"/>
              <a:gd name="T36" fmla="*/ 2147483646 w 106"/>
              <a:gd name="T37" fmla="*/ 2147483646 h 107"/>
              <a:gd name="T38" fmla="*/ 2147483646 w 106"/>
              <a:gd name="T39" fmla="*/ 2147483646 h 107"/>
              <a:gd name="T40" fmla="*/ 2147483646 w 106"/>
              <a:gd name="T41" fmla="*/ 2147483646 h 107"/>
              <a:gd name="T42" fmla="*/ 2147483646 w 106"/>
              <a:gd name="T43" fmla="*/ 2147483646 h 107"/>
              <a:gd name="T44" fmla="*/ 2147483646 w 106"/>
              <a:gd name="T45" fmla="*/ 2147483646 h 107"/>
              <a:gd name="T46" fmla="*/ 2147483646 w 106"/>
              <a:gd name="T47" fmla="*/ 2147483646 h 107"/>
              <a:gd name="T48" fmla="*/ 2147483646 w 106"/>
              <a:gd name="T49" fmla="*/ 2147483646 h 107"/>
              <a:gd name="T50" fmla="*/ 2147483646 w 106"/>
              <a:gd name="T51" fmla="*/ 2147483646 h 107"/>
              <a:gd name="T52" fmla="*/ 2147483646 w 106"/>
              <a:gd name="T53" fmla="*/ 2147483646 h 107"/>
              <a:gd name="T54" fmla="*/ 2147483646 w 106"/>
              <a:gd name="T55" fmla="*/ 2147483646 h 107"/>
              <a:gd name="T56" fmla="*/ 2147483646 w 106"/>
              <a:gd name="T57" fmla="*/ 2147483646 h 107"/>
              <a:gd name="T58" fmla="*/ 2147483646 w 106"/>
              <a:gd name="T59" fmla="*/ 2147483646 h 107"/>
              <a:gd name="T60" fmla="*/ 2147483646 w 106"/>
              <a:gd name="T61" fmla="*/ 2147483646 h 107"/>
              <a:gd name="T62" fmla="*/ 2147483646 w 106"/>
              <a:gd name="T63" fmla="*/ 2147483646 h 107"/>
              <a:gd name="T64" fmla="*/ 2147483646 w 106"/>
              <a:gd name="T65" fmla="*/ 2147483646 h 107"/>
              <a:gd name="T66" fmla="*/ 2147483646 w 106"/>
              <a:gd name="T67" fmla="*/ 2147483646 h 107"/>
              <a:gd name="T68" fmla="*/ 2147483646 w 106"/>
              <a:gd name="T69" fmla="*/ 2147483646 h 107"/>
              <a:gd name="T70" fmla="*/ 2147483646 w 106"/>
              <a:gd name="T71" fmla="*/ 2147483646 h 107"/>
              <a:gd name="T72" fmla="*/ 2147483646 w 106"/>
              <a:gd name="T73" fmla="*/ 2147483646 h 107"/>
              <a:gd name="T74" fmla="*/ 2147483646 w 106"/>
              <a:gd name="T75" fmla="*/ 2147483646 h 107"/>
              <a:gd name="T76" fmla="*/ 2147483646 w 106"/>
              <a:gd name="T77" fmla="*/ 2147483646 h 107"/>
              <a:gd name="T78" fmla="*/ 2147483646 w 106"/>
              <a:gd name="T79" fmla="*/ 2147483646 h 107"/>
              <a:gd name="T80" fmla="*/ 2147483646 w 106"/>
              <a:gd name="T81" fmla="*/ 2147483646 h 107"/>
              <a:gd name="T82" fmla="*/ 2147483646 w 106"/>
              <a:gd name="T83" fmla="*/ 2147483646 h 107"/>
              <a:gd name="T84" fmla="*/ 2147483646 w 106"/>
              <a:gd name="T85" fmla="*/ 2147483646 h 107"/>
              <a:gd name="T86" fmla="*/ 2147483646 w 106"/>
              <a:gd name="T87" fmla="*/ 2147483646 h 107"/>
              <a:gd name="T88" fmla="*/ 2147483646 w 106"/>
              <a:gd name="T89" fmla="*/ 2147483646 h 107"/>
              <a:gd name="T90" fmla="*/ 2147483646 w 106"/>
              <a:gd name="T91" fmla="*/ 2147483646 h 107"/>
              <a:gd name="T92" fmla="*/ 2147483646 w 106"/>
              <a:gd name="T93" fmla="*/ 2147483646 h 107"/>
              <a:gd name="T94" fmla="*/ 2147483646 w 106"/>
              <a:gd name="T95" fmla="*/ 2147483646 h 107"/>
              <a:gd name="T96" fmla="*/ 2147483646 w 106"/>
              <a:gd name="T97" fmla="*/ 2147483646 h 107"/>
              <a:gd name="T98" fmla="*/ 2147483646 w 106"/>
              <a:gd name="T99" fmla="*/ 2147483646 h 107"/>
              <a:gd name="T100" fmla="*/ 2147483646 w 106"/>
              <a:gd name="T101" fmla="*/ 2147483646 h 107"/>
              <a:gd name="T102" fmla="*/ 2147483646 w 106"/>
              <a:gd name="T103" fmla="*/ 2147483646 h 107"/>
              <a:gd name="T104" fmla="*/ 2147483646 w 106"/>
              <a:gd name="T105" fmla="*/ 2147483646 h 107"/>
              <a:gd name="T106" fmla="*/ 2147483646 w 106"/>
              <a:gd name="T107" fmla="*/ 2147483646 h 107"/>
              <a:gd name="T108" fmla="*/ 2147483646 w 106"/>
              <a:gd name="T109" fmla="*/ 2147483646 h 107"/>
              <a:gd name="T110" fmla="*/ 2147483646 w 106"/>
              <a:gd name="T111" fmla="*/ 2147483646 h 107"/>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Lst>
            <a:ahLst/>
            <a:cxnLst>
              <a:cxn ang="T112">
                <a:pos x="T0" y="T1"/>
              </a:cxn>
              <a:cxn ang="T113">
                <a:pos x="T2" y="T3"/>
              </a:cxn>
              <a:cxn ang="T114">
                <a:pos x="T4" y="T5"/>
              </a:cxn>
              <a:cxn ang="T115">
                <a:pos x="T6" y="T7"/>
              </a:cxn>
              <a:cxn ang="T116">
                <a:pos x="T8" y="T9"/>
              </a:cxn>
              <a:cxn ang="T117">
                <a:pos x="T10" y="T11"/>
              </a:cxn>
              <a:cxn ang="T118">
                <a:pos x="T12" y="T13"/>
              </a:cxn>
              <a:cxn ang="T119">
                <a:pos x="T14" y="T15"/>
              </a:cxn>
              <a:cxn ang="T120">
                <a:pos x="T16" y="T17"/>
              </a:cxn>
              <a:cxn ang="T121">
                <a:pos x="T18" y="T19"/>
              </a:cxn>
              <a:cxn ang="T122">
                <a:pos x="T20" y="T21"/>
              </a:cxn>
              <a:cxn ang="T123">
                <a:pos x="T22" y="T23"/>
              </a:cxn>
              <a:cxn ang="T124">
                <a:pos x="T24" y="T25"/>
              </a:cxn>
              <a:cxn ang="T125">
                <a:pos x="T26" y="T27"/>
              </a:cxn>
              <a:cxn ang="T126">
                <a:pos x="T28" y="T29"/>
              </a:cxn>
              <a:cxn ang="T127">
                <a:pos x="T30" y="T31"/>
              </a:cxn>
              <a:cxn ang="T128">
                <a:pos x="T32" y="T33"/>
              </a:cxn>
              <a:cxn ang="T129">
                <a:pos x="T34" y="T35"/>
              </a:cxn>
              <a:cxn ang="T130">
                <a:pos x="T36" y="T37"/>
              </a:cxn>
              <a:cxn ang="T131">
                <a:pos x="T38" y="T39"/>
              </a:cxn>
              <a:cxn ang="T132">
                <a:pos x="T40" y="T41"/>
              </a:cxn>
              <a:cxn ang="T133">
                <a:pos x="T42" y="T43"/>
              </a:cxn>
              <a:cxn ang="T134">
                <a:pos x="T44" y="T45"/>
              </a:cxn>
              <a:cxn ang="T135">
                <a:pos x="T46" y="T47"/>
              </a:cxn>
              <a:cxn ang="T136">
                <a:pos x="T48" y="T49"/>
              </a:cxn>
              <a:cxn ang="T137">
                <a:pos x="T50" y="T51"/>
              </a:cxn>
              <a:cxn ang="T138">
                <a:pos x="T52" y="T53"/>
              </a:cxn>
              <a:cxn ang="T139">
                <a:pos x="T54" y="T55"/>
              </a:cxn>
              <a:cxn ang="T140">
                <a:pos x="T56" y="T57"/>
              </a:cxn>
              <a:cxn ang="T141">
                <a:pos x="T58" y="T59"/>
              </a:cxn>
              <a:cxn ang="T142">
                <a:pos x="T60" y="T61"/>
              </a:cxn>
              <a:cxn ang="T143">
                <a:pos x="T62" y="T63"/>
              </a:cxn>
              <a:cxn ang="T144">
                <a:pos x="T64" y="T65"/>
              </a:cxn>
              <a:cxn ang="T145">
                <a:pos x="T66" y="T67"/>
              </a:cxn>
              <a:cxn ang="T146">
                <a:pos x="T68" y="T69"/>
              </a:cxn>
              <a:cxn ang="T147">
                <a:pos x="T70" y="T71"/>
              </a:cxn>
              <a:cxn ang="T148">
                <a:pos x="T72" y="T73"/>
              </a:cxn>
              <a:cxn ang="T149">
                <a:pos x="T74" y="T75"/>
              </a:cxn>
              <a:cxn ang="T150">
                <a:pos x="T76" y="T77"/>
              </a:cxn>
              <a:cxn ang="T151">
                <a:pos x="T78" y="T79"/>
              </a:cxn>
              <a:cxn ang="T152">
                <a:pos x="T80" y="T81"/>
              </a:cxn>
              <a:cxn ang="T153">
                <a:pos x="T82" y="T83"/>
              </a:cxn>
              <a:cxn ang="T154">
                <a:pos x="T84" y="T85"/>
              </a:cxn>
              <a:cxn ang="T155">
                <a:pos x="T86" y="T87"/>
              </a:cxn>
              <a:cxn ang="T156">
                <a:pos x="T88" y="T89"/>
              </a:cxn>
              <a:cxn ang="T157">
                <a:pos x="T90" y="T91"/>
              </a:cxn>
              <a:cxn ang="T158">
                <a:pos x="T92" y="T93"/>
              </a:cxn>
              <a:cxn ang="T159">
                <a:pos x="T94" y="T95"/>
              </a:cxn>
              <a:cxn ang="T160">
                <a:pos x="T96" y="T97"/>
              </a:cxn>
              <a:cxn ang="T161">
                <a:pos x="T98" y="T99"/>
              </a:cxn>
              <a:cxn ang="T162">
                <a:pos x="T100" y="T101"/>
              </a:cxn>
              <a:cxn ang="T163">
                <a:pos x="T102" y="T103"/>
              </a:cxn>
              <a:cxn ang="T164">
                <a:pos x="T104" y="T105"/>
              </a:cxn>
              <a:cxn ang="T165">
                <a:pos x="T106" y="T107"/>
              </a:cxn>
              <a:cxn ang="T166">
                <a:pos x="T108" y="T109"/>
              </a:cxn>
              <a:cxn ang="T167">
                <a:pos x="T110" y="T111"/>
              </a:cxn>
            </a:cxnLst>
            <a:rect l="0" t="0" r="r" b="b"/>
            <a:pathLst>
              <a:path w="106" h="107">
                <a:moveTo>
                  <a:pt x="40" y="0"/>
                </a:moveTo>
                <a:cubicBezTo>
                  <a:pt x="66" y="0"/>
                  <a:pt x="66" y="0"/>
                  <a:pt x="66" y="0"/>
                </a:cubicBezTo>
                <a:cubicBezTo>
                  <a:pt x="68" y="0"/>
                  <a:pt x="68" y="0"/>
                  <a:pt x="68" y="0"/>
                </a:cubicBezTo>
                <a:cubicBezTo>
                  <a:pt x="68" y="0"/>
                  <a:pt x="68" y="0"/>
                  <a:pt x="68" y="0"/>
                </a:cubicBezTo>
                <a:cubicBezTo>
                  <a:pt x="73" y="0"/>
                  <a:pt x="73" y="0"/>
                  <a:pt x="73" y="0"/>
                </a:cubicBezTo>
                <a:cubicBezTo>
                  <a:pt x="75" y="0"/>
                  <a:pt x="77" y="2"/>
                  <a:pt x="77" y="4"/>
                </a:cubicBezTo>
                <a:cubicBezTo>
                  <a:pt x="77" y="7"/>
                  <a:pt x="75" y="8"/>
                  <a:pt x="73" y="8"/>
                </a:cubicBezTo>
                <a:cubicBezTo>
                  <a:pt x="72" y="8"/>
                  <a:pt x="72" y="8"/>
                  <a:pt x="72" y="8"/>
                </a:cubicBezTo>
                <a:cubicBezTo>
                  <a:pt x="72" y="41"/>
                  <a:pt x="72" y="41"/>
                  <a:pt x="72" y="41"/>
                </a:cubicBezTo>
                <a:cubicBezTo>
                  <a:pt x="103" y="96"/>
                  <a:pt x="103" y="96"/>
                  <a:pt x="103" y="96"/>
                </a:cubicBezTo>
                <a:cubicBezTo>
                  <a:pt x="106" y="100"/>
                  <a:pt x="102" y="107"/>
                  <a:pt x="96" y="107"/>
                </a:cubicBezTo>
                <a:cubicBezTo>
                  <a:pt x="96" y="107"/>
                  <a:pt x="96" y="107"/>
                  <a:pt x="96" y="107"/>
                </a:cubicBezTo>
                <a:cubicBezTo>
                  <a:pt x="10" y="107"/>
                  <a:pt x="10" y="107"/>
                  <a:pt x="10" y="107"/>
                </a:cubicBezTo>
                <a:cubicBezTo>
                  <a:pt x="10" y="107"/>
                  <a:pt x="10" y="107"/>
                  <a:pt x="10" y="107"/>
                </a:cubicBezTo>
                <a:cubicBezTo>
                  <a:pt x="4" y="107"/>
                  <a:pt x="0" y="100"/>
                  <a:pt x="3" y="96"/>
                </a:cubicBezTo>
                <a:cubicBezTo>
                  <a:pt x="3" y="95"/>
                  <a:pt x="3" y="95"/>
                  <a:pt x="3" y="95"/>
                </a:cubicBezTo>
                <a:cubicBezTo>
                  <a:pt x="34" y="41"/>
                  <a:pt x="34" y="41"/>
                  <a:pt x="34" y="41"/>
                </a:cubicBezTo>
                <a:cubicBezTo>
                  <a:pt x="34" y="8"/>
                  <a:pt x="34" y="8"/>
                  <a:pt x="34" y="8"/>
                </a:cubicBezTo>
                <a:cubicBezTo>
                  <a:pt x="33" y="8"/>
                  <a:pt x="33" y="8"/>
                  <a:pt x="33" y="8"/>
                </a:cubicBezTo>
                <a:cubicBezTo>
                  <a:pt x="31" y="8"/>
                  <a:pt x="29" y="7"/>
                  <a:pt x="29" y="4"/>
                </a:cubicBezTo>
                <a:cubicBezTo>
                  <a:pt x="29" y="2"/>
                  <a:pt x="31" y="0"/>
                  <a:pt x="33" y="0"/>
                </a:cubicBezTo>
                <a:cubicBezTo>
                  <a:pt x="38" y="0"/>
                  <a:pt x="38" y="0"/>
                  <a:pt x="38" y="0"/>
                </a:cubicBezTo>
                <a:cubicBezTo>
                  <a:pt x="38" y="0"/>
                  <a:pt x="38" y="0"/>
                  <a:pt x="38" y="0"/>
                </a:cubicBezTo>
                <a:cubicBezTo>
                  <a:pt x="38" y="0"/>
                  <a:pt x="38" y="0"/>
                  <a:pt x="38" y="0"/>
                </a:cubicBezTo>
                <a:cubicBezTo>
                  <a:pt x="40" y="0"/>
                  <a:pt x="40" y="0"/>
                  <a:pt x="40" y="0"/>
                </a:cubicBezTo>
                <a:close/>
                <a:moveTo>
                  <a:pt x="27" y="86"/>
                </a:moveTo>
                <a:cubicBezTo>
                  <a:pt x="27" y="86"/>
                  <a:pt x="27" y="86"/>
                  <a:pt x="27" y="86"/>
                </a:cubicBezTo>
                <a:cubicBezTo>
                  <a:pt x="29" y="86"/>
                  <a:pt x="30" y="87"/>
                  <a:pt x="30" y="89"/>
                </a:cubicBezTo>
                <a:cubicBezTo>
                  <a:pt x="30" y="90"/>
                  <a:pt x="29" y="91"/>
                  <a:pt x="27" y="91"/>
                </a:cubicBezTo>
                <a:cubicBezTo>
                  <a:pt x="26" y="91"/>
                  <a:pt x="25" y="90"/>
                  <a:pt x="25" y="89"/>
                </a:cubicBezTo>
                <a:cubicBezTo>
                  <a:pt x="25" y="87"/>
                  <a:pt x="26" y="86"/>
                  <a:pt x="27" y="86"/>
                </a:cubicBezTo>
                <a:close/>
                <a:moveTo>
                  <a:pt x="40" y="79"/>
                </a:moveTo>
                <a:cubicBezTo>
                  <a:pt x="40" y="79"/>
                  <a:pt x="40" y="79"/>
                  <a:pt x="40" y="79"/>
                </a:cubicBezTo>
                <a:cubicBezTo>
                  <a:pt x="42" y="79"/>
                  <a:pt x="43" y="80"/>
                  <a:pt x="43" y="82"/>
                </a:cubicBezTo>
                <a:cubicBezTo>
                  <a:pt x="43" y="83"/>
                  <a:pt x="42" y="84"/>
                  <a:pt x="40" y="84"/>
                </a:cubicBezTo>
                <a:cubicBezTo>
                  <a:pt x="39" y="84"/>
                  <a:pt x="38" y="83"/>
                  <a:pt x="38" y="82"/>
                </a:cubicBezTo>
                <a:cubicBezTo>
                  <a:pt x="38" y="80"/>
                  <a:pt x="39" y="79"/>
                  <a:pt x="40" y="79"/>
                </a:cubicBezTo>
                <a:close/>
                <a:moveTo>
                  <a:pt x="36" y="63"/>
                </a:moveTo>
                <a:cubicBezTo>
                  <a:pt x="36" y="63"/>
                  <a:pt x="36" y="63"/>
                  <a:pt x="36" y="63"/>
                </a:cubicBezTo>
                <a:cubicBezTo>
                  <a:pt x="38" y="63"/>
                  <a:pt x="39" y="64"/>
                  <a:pt x="39" y="65"/>
                </a:cubicBezTo>
                <a:cubicBezTo>
                  <a:pt x="39" y="67"/>
                  <a:pt x="38" y="68"/>
                  <a:pt x="36" y="68"/>
                </a:cubicBezTo>
                <a:cubicBezTo>
                  <a:pt x="35" y="68"/>
                  <a:pt x="34" y="67"/>
                  <a:pt x="34" y="65"/>
                </a:cubicBezTo>
                <a:cubicBezTo>
                  <a:pt x="34" y="64"/>
                  <a:pt x="35" y="63"/>
                  <a:pt x="36" y="63"/>
                </a:cubicBezTo>
                <a:close/>
                <a:moveTo>
                  <a:pt x="37" y="87"/>
                </a:moveTo>
                <a:cubicBezTo>
                  <a:pt x="37" y="87"/>
                  <a:pt x="37" y="87"/>
                  <a:pt x="37" y="87"/>
                </a:cubicBezTo>
                <a:cubicBezTo>
                  <a:pt x="39" y="87"/>
                  <a:pt x="41" y="89"/>
                  <a:pt x="41" y="92"/>
                </a:cubicBezTo>
                <a:cubicBezTo>
                  <a:pt x="41" y="94"/>
                  <a:pt x="39" y="96"/>
                  <a:pt x="37" y="96"/>
                </a:cubicBezTo>
                <a:cubicBezTo>
                  <a:pt x="35" y="96"/>
                  <a:pt x="33" y="94"/>
                  <a:pt x="33" y="92"/>
                </a:cubicBezTo>
                <a:cubicBezTo>
                  <a:pt x="33" y="89"/>
                  <a:pt x="35" y="87"/>
                  <a:pt x="37" y="87"/>
                </a:cubicBezTo>
                <a:close/>
                <a:moveTo>
                  <a:pt x="32" y="72"/>
                </a:moveTo>
                <a:cubicBezTo>
                  <a:pt x="32" y="72"/>
                  <a:pt x="32" y="72"/>
                  <a:pt x="32" y="72"/>
                </a:cubicBezTo>
                <a:cubicBezTo>
                  <a:pt x="34" y="72"/>
                  <a:pt x="36" y="74"/>
                  <a:pt x="36" y="76"/>
                </a:cubicBezTo>
                <a:cubicBezTo>
                  <a:pt x="36" y="78"/>
                  <a:pt x="34" y="80"/>
                  <a:pt x="32" y="80"/>
                </a:cubicBezTo>
                <a:cubicBezTo>
                  <a:pt x="30" y="80"/>
                  <a:pt x="28" y="78"/>
                  <a:pt x="28" y="76"/>
                </a:cubicBezTo>
                <a:cubicBezTo>
                  <a:pt x="28" y="74"/>
                  <a:pt x="30" y="72"/>
                  <a:pt x="32" y="72"/>
                </a:cubicBezTo>
                <a:close/>
                <a:moveTo>
                  <a:pt x="37" y="53"/>
                </a:moveTo>
                <a:cubicBezTo>
                  <a:pt x="37" y="53"/>
                  <a:pt x="37" y="53"/>
                  <a:pt x="37" y="53"/>
                </a:cubicBezTo>
                <a:cubicBezTo>
                  <a:pt x="69" y="53"/>
                  <a:pt x="69" y="53"/>
                  <a:pt x="69" y="53"/>
                </a:cubicBezTo>
                <a:cubicBezTo>
                  <a:pt x="64" y="45"/>
                  <a:pt x="64" y="45"/>
                  <a:pt x="64" y="45"/>
                </a:cubicBezTo>
                <a:cubicBezTo>
                  <a:pt x="64" y="44"/>
                  <a:pt x="64" y="43"/>
                  <a:pt x="64" y="42"/>
                </a:cubicBezTo>
                <a:cubicBezTo>
                  <a:pt x="64" y="8"/>
                  <a:pt x="64" y="8"/>
                  <a:pt x="64" y="8"/>
                </a:cubicBezTo>
                <a:cubicBezTo>
                  <a:pt x="42" y="8"/>
                  <a:pt x="42" y="8"/>
                  <a:pt x="42" y="8"/>
                </a:cubicBezTo>
                <a:cubicBezTo>
                  <a:pt x="42" y="42"/>
                  <a:pt x="42" y="42"/>
                  <a:pt x="42" y="42"/>
                </a:cubicBezTo>
                <a:cubicBezTo>
                  <a:pt x="42" y="42"/>
                  <a:pt x="42" y="42"/>
                  <a:pt x="42" y="42"/>
                </a:cubicBezTo>
                <a:cubicBezTo>
                  <a:pt x="42" y="43"/>
                  <a:pt x="42" y="44"/>
                  <a:pt x="42" y="44"/>
                </a:cubicBezTo>
                <a:cubicBezTo>
                  <a:pt x="37" y="53"/>
                  <a:pt x="37" y="53"/>
                  <a:pt x="37" y="53"/>
                </a:cubicBezTo>
                <a:close/>
                <a:moveTo>
                  <a:pt x="72" y="58"/>
                </a:moveTo>
                <a:cubicBezTo>
                  <a:pt x="72" y="58"/>
                  <a:pt x="72" y="58"/>
                  <a:pt x="72" y="58"/>
                </a:cubicBezTo>
                <a:cubicBezTo>
                  <a:pt x="34" y="58"/>
                  <a:pt x="34" y="58"/>
                  <a:pt x="34" y="58"/>
                </a:cubicBezTo>
                <a:cubicBezTo>
                  <a:pt x="11" y="98"/>
                  <a:pt x="11" y="98"/>
                  <a:pt x="11" y="98"/>
                </a:cubicBezTo>
                <a:cubicBezTo>
                  <a:pt x="95" y="98"/>
                  <a:pt x="95" y="98"/>
                  <a:pt x="95" y="98"/>
                </a:cubicBezTo>
                <a:cubicBezTo>
                  <a:pt x="72" y="58"/>
                  <a:pt x="72" y="58"/>
                  <a:pt x="72" y="58"/>
                </a:cubicBezTo>
                <a:close/>
                <a:moveTo>
                  <a:pt x="49" y="91"/>
                </a:moveTo>
                <a:cubicBezTo>
                  <a:pt x="49" y="91"/>
                  <a:pt x="49" y="91"/>
                  <a:pt x="49" y="91"/>
                </a:cubicBezTo>
                <a:cubicBezTo>
                  <a:pt x="47" y="91"/>
                  <a:pt x="46" y="90"/>
                  <a:pt x="46" y="88"/>
                </a:cubicBezTo>
                <a:cubicBezTo>
                  <a:pt x="46" y="87"/>
                  <a:pt x="47" y="86"/>
                  <a:pt x="49" y="86"/>
                </a:cubicBezTo>
                <a:cubicBezTo>
                  <a:pt x="57" y="86"/>
                  <a:pt x="57" y="86"/>
                  <a:pt x="57" y="86"/>
                </a:cubicBezTo>
                <a:cubicBezTo>
                  <a:pt x="59" y="86"/>
                  <a:pt x="60" y="87"/>
                  <a:pt x="60" y="88"/>
                </a:cubicBezTo>
                <a:cubicBezTo>
                  <a:pt x="60" y="90"/>
                  <a:pt x="59" y="91"/>
                  <a:pt x="57" y="91"/>
                </a:cubicBezTo>
                <a:cubicBezTo>
                  <a:pt x="49" y="91"/>
                  <a:pt x="49" y="91"/>
                  <a:pt x="49" y="91"/>
                </a:cubicBezTo>
                <a:close/>
                <a:moveTo>
                  <a:pt x="51" y="78"/>
                </a:moveTo>
                <a:cubicBezTo>
                  <a:pt x="51" y="78"/>
                  <a:pt x="51" y="78"/>
                  <a:pt x="51" y="78"/>
                </a:cubicBezTo>
                <a:cubicBezTo>
                  <a:pt x="50" y="78"/>
                  <a:pt x="49" y="76"/>
                  <a:pt x="49" y="75"/>
                </a:cubicBezTo>
                <a:cubicBezTo>
                  <a:pt x="49" y="74"/>
                  <a:pt x="50" y="73"/>
                  <a:pt x="51" y="73"/>
                </a:cubicBezTo>
                <a:cubicBezTo>
                  <a:pt x="55" y="73"/>
                  <a:pt x="55" y="73"/>
                  <a:pt x="55" y="73"/>
                </a:cubicBezTo>
                <a:cubicBezTo>
                  <a:pt x="56" y="73"/>
                  <a:pt x="57" y="74"/>
                  <a:pt x="57" y="75"/>
                </a:cubicBezTo>
                <a:cubicBezTo>
                  <a:pt x="57" y="76"/>
                  <a:pt x="56" y="78"/>
                  <a:pt x="55" y="78"/>
                </a:cubicBezTo>
                <a:cubicBezTo>
                  <a:pt x="51" y="78"/>
                  <a:pt x="51" y="78"/>
                  <a:pt x="51" y="78"/>
                </a:cubicBezTo>
                <a:close/>
                <a:moveTo>
                  <a:pt x="51" y="51"/>
                </a:moveTo>
                <a:cubicBezTo>
                  <a:pt x="51" y="51"/>
                  <a:pt x="51" y="51"/>
                  <a:pt x="51" y="51"/>
                </a:cubicBezTo>
                <a:cubicBezTo>
                  <a:pt x="50" y="51"/>
                  <a:pt x="49" y="50"/>
                  <a:pt x="49" y="49"/>
                </a:cubicBezTo>
                <a:cubicBezTo>
                  <a:pt x="49" y="47"/>
                  <a:pt x="50" y="46"/>
                  <a:pt x="51" y="46"/>
                </a:cubicBezTo>
                <a:cubicBezTo>
                  <a:pt x="55" y="46"/>
                  <a:pt x="55" y="46"/>
                  <a:pt x="55" y="46"/>
                </a:cubicBezTo>
                <a:cubicBezTo>
                  <a:pt x="56" y="46"/>
                  <a:pt x="57" y="47"/>
                  <a:pt x="57" y="49"/>
                </a:cubicBezTo>
                <a:cubicBezTo>
                  <a:pt x="57" y="50"/>
                  <a:pt x="56" y="51"/>
                  <a:pt x="55" y="51"/>
                </a:cubicBezTo>
                <a:cubicBezTo>
                  <a:pt x="51" y="51"/>
                  <a:pt x="51" y="51"/>
                  <a:pt x="51" y="51"/>
                </a:cubicBezTo>
                <a:close/>
                <a:moveTo>
                  <a:pt x="49" y="64"/>
                </a:moveTo>
                <a:cubicBezTo>
                  <a:pt x="49" y="64"/>
                  <a:pt x="49" y="64"/>
                  <a:pt x="49" y="64"/>
                </a:cubicBezTo>
                <a:cubicBezTo>
                  <a:pt x="47" y="64"/>
                  <a:pt x="46" y="63"/>
                  <a:pt x="46" y="62"/>
                </a:cubicBezTo>
                <a:cubicBezTo>
                  <a:pt x="46" y="61"/>
                  <a:pt x="47" y="60"/>
                  <a:pt x="49" y="60"/>
                </a:cubicBezTo>
                <a:cubicBezTo>
                  <a:pt x="57" y="60"/>
                  <a:pt x="57" y="60"/>
                  <a:pt x="57" y="60"/>
                </a:cubicBezTo>
                <a:cubicBezTo>
                  <a:pt x="59" y="60"/>
                  <a:pt x="60" y="61"/>
                  <a:pt x="60" y="62"/>
                </a:cubicBezTo>
                <a:cubicBezTo>
                  <a:pt x="60" y="63"/>
                  <a:pt x="59" y="64"/>
                  <a:pt x="57" y="64"/>
                </a:cubicBezTo>
                <a:cubicBezTo>
                  <a:pt x="49" y="64"/>
                  <a:pt x="49" y="64"/>
                  <a:pt x="49" y="64"/>
                </a:cubicBezTo>
                <a:close/>
                <a:moveTo>
                  <a:pt x="49" y="38"/>
                </a:moveTo>
                <a:cubicBezTo>
                  <a:pt x="49" y="38"/>
                  <a:pt x="49" y="38"/>
                  <a:pt x="49" y="38"/>
                </a:cubicBezTo>
                <a:cubicBezTo>
                  <a:pt x="47" y="38"/>
                  <a:pt x="46" y="37"/>
                  <a:pt x="46" y="36"/>
                </a:cubicBezTo>
                <a:cubicBezTo>
                  <a:pt x="46" y="34"/>
                  <a:pt x="47" y="33"/>
                  <a:pt x="49" y="33"/>
                </a:cubicBezTo>
                <a:cubicBezTo>
                  <a:pt x="57" y="33"/>
                  <a:pt x="57" y="33"/>
                  <a:pt x="57" y="33"/>
                </a:cubicBezTo>
                <a:cubicBezTo>
                  <a:pt x="59" y="33"/>
                  <a:pt x="60" y="34"/>
                  <a:pt x="60" y="36"/>
                </a:cubicBezTo>
                <a:cubicBezTo>
                  <a:pt x="60" y="37"/>
                  <a:pt x="59" y="38"/>
                  <a:pt x="57" y="38"/>
                </a:cubicBezTo>
                <a:cubicBezTo>
                  <a:pt x="49" y="38"/>
                  <a:pt x="49" y="38"/>
                  <a:pt x="49" y="38"/>
                </a:cubicBezTo>
                <a:close/>
              </a:path>
            </a:pathLst>
          </a:custGeom>
          <a:solidFill>
            <a:schemeClr val="bg2"/>
          </a:solidFill>
          <a:ln>
            <a:noFill/>
          </a:ln>
        </p:spPr>
        <p:txBody>
          <a:bodyPr>
            <a:normAutofit/>
          </a:bodyPr>
          <a:lstStyle/>
          <a:p>
            <a:endParaRPr lang="zh-CN" altLang="en-US"/>
          </a:p>
        </p:txBody>
      </p:sp>
      <p:sp>
        <p:nvSpPr>
          <p:cNvPr id="24592" name="Freeform 37"/>
          <p:cNvSpPr>
            <a:spLocks noEditPoints="1"/>
          </p:cNvSpPr>
          <p:nvPr>
            <p:custDataLst>
              <p:tags r:id="rId13"/>
            </p:custDataLst>
          </p:nvPr>
        </p:nvSpPr>
        <p:spPr bwMode="auto">
          <a:xfrm>
            <a:off x="7083425" y="5207000"/>
            <a:ext cx="398463" cy="361950"/>
          </a:xfrm>
          <a:custGeom>
            <a:avLst/>
            <a:gdLst>
              <a:gd name="T0" fmla="*/ 2147483646 w 108"/>
              <a:gd name="T1" fmla="*/ 2147483646 h 98"/>
              <a:gd name="T2" fmla="*/ 2147483646 w 108"/>
              <a:gd name="T3" fmla="*/ 2147483646 h 98"/>
              <a:gd name="T4" fmla="*/ 2147483646 w 108"/>
              <a:gd name="T5" fmla="*/ 2147483646 h 98"/>
              <a:gd name="T6" fmla="*/ 2147483646 w 108"/>
              <a:gd name="T7" fmla="*/ 2147483646 h 98"/>
              <a:gd name="T8" fmla="*/ 0 w 108"/>
              <a:gd name="T9" fmla="*/ 2147483646 h 98"/>
              <a:gd name="T10" fmla="*/ 0 w 108"/>
              <a:gd name="T11" fmla="*/ 2147483646 h 98"/>
              <a:gd name="T12" fmla="*/ 2147483646 w 108"/>
              <a:gd name="T13" fmla="*/ 2147483646 h 98"/>
              <a:gd name="T14" fmla="*/ 2147483646 w 108"/>
              <a:gd name="T15" fmla="*/ 2147483646 h 98"/>
              <a:gd name="T16" fmla="*/ 2147483646 w 108"/>
              <a:gd name="T17" fmla="*/ 2147483646 h 98"/>
              <a:gd name="T18" fmla="*/ 2147483646 w 108"/>
              <a:gd name="T19" fmla="*/ 2147483646 h 98"/>
              <a:gd name="T20" fmla="*/ 2147483646 w 108"/>
              <a:gd name="T21" fmla="*/ 2147483646 h 98"/>
              <a:gd name="T22" fmla="*/ 2147483646 w 108"/>
              <a:gd name="T23" fmla="*/ 0 h 98"/>
              <a:gd name="T24" fmla="*/ 2147483646 w 108"/>
              <a:gd name="T25" fmla="*/ 2147483646 h 98"/>
              <a:gd name="T26" fmla="*/ 2147483646 w 108"/>
              <a:gd name="T27" fmla="*/ 2147483646 h 98"/>
              <a:gd name="T28" fmla="*/ 2147483646 w 108"/>
              <a:gd name="T29" fmla="*/ 2147483646 h 98"/>
              <a:gd name="T30" fmla="*/ 2147483646 w 108"/>
              <a:gd name="T31" fmla="*/ 2147483646 h 98"/>
              <a:gd name="T32" fmla="*/ 2147483646 w 108"/>
              <a:gd name="T33" fmla="*/ 2147483646 h 98"/>
              <a:gd name="T34" fmla="*/ 2147483646 w 108"/>
              <a:gd name="T35" fmla="*/ 2147483646 h 98"/>
              <a:gd name="T36" fmla="*/ 2147483646 w 108"/>
              <a:gd name="T37" fmla="*/ 2147483646 h 98"/>
              <a:gd name="T38" fmla="*/ 2147483646 w 108"/>
              <a:gd name="T39" fmla="*/ 2147483646 h 98"/>
              <a:gd name="T40" fmla="*/ 2147483646 w 108"/>
              <a:gd name="T41" fmla="*/ 2147483646 h 98"/>
              <a:gd name="T42" fmla="*/ 2147483646 w 108"/>
              <a:gd name="T43" fmla="*/ 2147483646 h 98"/>
              <a:gd name="T44" fmla="*/ 2147483646 w 108"/>
              <a:gd name="T45" fmla="*/ 2147483646 h 98"/>
              <a:gd name="T46" fmla="*/ 2147483646 w 108"/>
              <a:gd name="T47" fmla="*/ 2147483646 h 98"/>
              <a:gd name="T48" fmla="*/ 2147483646 w 108"/>
              <a:gd name="T49" fmla="*/ 2147483646 h 98"/>
              <a:gd name="T50" fmla="*/ 2147483646 w 108"/>
              <a:gd name="T51" fmla="*/ 2147483646 h 98"/>
              <a:gd name="T52" fmla="*/ 2147483646 w 108"/>
              <a:gd name="T53" fmla="*/ 2147483646 h 98"/>
              <a:gd name="T54" fmla="*/ 2147483646 w 108"/>
              <a:gd name="T55" fmla="*/ 2147483646 h 98"/>
              <a:gd name="T56" fmla="*/ 2147483646 w 108"/>
              <a:gd name="T57" fmla="*/ 2147483646 h 98"/>
              <a:gd name="T58" fmla="*/ 2147483646 w 108"/>
              <a:gd name="T59" fmla="*/ 2147483646 h 98"/>
              <a:gd name="T60" fmla="*/ 2147483646 w 108"/>
              <a:gd name="T61" fmla="*/ 2147483646 h 98"/>
              <a:gd name="T62" fmla="*/ 2147483646 w 108"/>
              <a:gd name="T63" fmla="*/ 2147483646 h 98"/>
              <a:gd name="T64" fmla="*/ 2147483646 w 108"/>
              <a:gd name="T65" fmla="*/ 2147483646 h 98"/>
              <a:gd name="T66" fmla="*/ 2147483646 w 108"/>
              <a:gd name="T67" fmla="*/ 2147483646 h 98"/>
              <a:gd name="T68" fmla="*/ 2147483646 w 108"/>
              <a:gd name="T69" fmla="*/ 2147483646 h 98"/>
              <a:gd name="T70" fmla="*/ 2147483646 w 108"/>
              <a:gd name="T71" fmla="*/ 2147483646 h 98"/>
              <a:gd name="T72" fmla="*/ 2147483646 w 108"/>
              <a:gd name="T73" fmla="*/ 2147483646 h 98"/>
              <a:gd name="T74" fmla="*/ 2147483646 w 108"/>
              <a:gd name="T75" fmla="*/ 2147483646 h 98"/>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108" h="98">
                <a:moveTo>
                  <a:pt x="2" y="72"/>
                </a:moveTo>
                <a:cubicBezTo>
                  <a:pt x="2" y="72"/>
                  <a:pt x="2" y="72"/>
                  <a:pt x="2" y="72"/>
                </a:cubicBezTo>
                <a:cubicBezTo>
                  <a:pt x="25" y="72"/>
                  <a:pt x="25" y="72"/>
                  <a:pt x="25" y="72"/>
                </a:cubicBezTo>
                <a:cubicBezTo>
                  <a:pt x="27" y="72"/>
                  <a:pt x="28" y="73"/>
                  <a:pt x="28" y="74"/>
                </a:cubicBezTo>
                <a:cubicBezTo>
                  <a:pt x="28" y="74"/>
                  <a:pt x="28" y="74"/>
                  <a:pt x="28" y="74"/>
                </a:cubicBezTo>
                <a:cubicBezTo>
                  <a:pt x="28" y="95"/>
                  <a:pt x="28" y="95"/>
                  <a:pt x="28" y="95"/>
                </a:cubicBezTo>
                <a:cubicBezTo>
                  <a:pt x="28" y="97"/>
                  <a:pt x="27" y="98"/>
                  <a:pt x="25" y="98"/>
                </a:cubicBezTo>
                <a:cubicBezTo>
                  <a:pt x="25" y="98"/>
                  <a:pt x="25" y="98"/>
                  <a:pt x="25" y="98"/>
                </a:cubicBezTo>
                <a:cubicBezTo>
                  <a:pt x="2" y="98"/>
                  <a:pt x="2" y="98"/>
                  <a:pt x="2" y="98"/>
                </a:cubicBezTo>
                <a:cubicBezTo>
                  <a:pt x="1" y="98"/>
                  <a:pt x="0" y="97"/>
                  <a:pt x="0" y="95"/>
                </a:cubicBezTo>
                <a:cubicBezTo>
                  <a:pt x="0" y="95"/>
                  <a:pt x="0" y="95"/>
                  <a:pt x="0" y="95"/>
                </a:cubicBezTo>
                <a:cubicBezTo>
                  <a:pt x="0" y="74"/>
                  <a:pt x="0" y="74"/>
                  <a:pt x="0" y="74"/>
                </a:cubicBezTo>
                <a:cubicBezTo>
                  <a:pt x="0" y="73"/>
                  <a:pt x="1" y="72"/>
                  <a:pt x="2" y="72"/>
                </a:cubicBezTo>
                <a:close/>
                <a:moveTo>
                  <a:pt x="63" y="15"/>
                </a:moveTo>
                <a:cubicBezTo>
                  <a:pt x="63" y="15"/>
                  <a:pt x="63" y="15"/>
                  <a:pt x="63" y="15"/>
                </a:cubicBezTo>
                <a:cubicBezTo>
                  <a:pt x="57" y="22"/>
                  <a:pt x="50" y="27"/>
                  <a:pt x="43" y="31"/>
                </a:cubicBezTo>
                <a:cubicBezTo>
                  <a:pt x="33" y="38"/>
                  <a:pt x="21" y="42"/>
                  <a:pt x="8" y="44"/>
                </a:cubicBezTo>
                <a:cubicBezTo>
                  <a:pt x="6" y="44"/>
                  <a:pt x="4" y="43"/>
                  <a:pt x="4" y="40"/>
                </a:cubicBezTo>
                <a:cubicBezTo>
                  <a:pt x="3" y="38"/>
                  <a:pt x="5" y="36"/>
                  <a:pt x="7" y="36"/>
                </a:cubicBezTo>
                <a:cubicBezTo>
                  <a:pt x="19" y="34"/>
                  <a:pt x="29" y="30"/>
                  <a:pt x="39" y="24"/>
                </a:cubicBezTo>
                <a:cubicBezTo>
                  <a:pt x="46" y="20"/>
                  <a:pt x="53" y="14"/>
                  <a:pt x="58" y="8"/>
                </a:cubicBezTo>
                <a:cubicBezTo>
                  <a:pt x="41" y="8"/>
                  <a:pt x="41" y="8"/>
                  <a:pt x="41" y="8"/>
                </a:cubicBezTo>
                <a:cubicBezTo>
                  <a:pt x="39" y="8"/>
                  <a:pt x="37" y="6"/>
                  <a:pt x="37" y="4"/>
                </a:cubicBezTo>
                <a:cubicBezTo>
                  <a:pt x="37" y="2"/>
                  <a:pt x="39" y="0"/>
                  <a:pt x="41" y="0"/>
                </a:cubicBezTo>
                <a:cubicBezTo>
                  <a:pt x="67" y="0"/>
                  <a:pt x="67" y="0"/>
                  <a:pt x="67" y="0"/>
                </a:cubicBezTo>
                <a:cubicBezTo>
                  <a:pt x="69" y="0"/>
                  <a:pt x="71" y="2"/>
                  <a:pt x="71" y="4"/>
                </a:cubicBezTo>
                <a:cubicBezTo>
                  <a:pt x="71" y="4"/>
                  <a:pt x="71" y="4"/>
                  <a:pt x="71" y="4"/>
                </a:cubicBezTo>
                <a:cubicBezTo>
                  <a:pt x="71" y="30"/>
                  <a:pt x="71" y="30"/>
                  <a:pt x="71" y="30"/>
                </a:cubicBezTo>
                <a:cubicBezTo>
                  <a:pt x="71" y="32"/>
                  <a:pt x="69" y="34"/>
                  <a:pt x="67" y="34"/>
                </a:cubicBezTo>
                <a:cubicBezTo>
                  <a:pt x="65" y="34"/>
                  <a:pt x="63" y="32"/>
                  <a:pt x="63" y="30"/>
                </a:cubicBezTo>
                <a:cubicBezTo>
                  <a:pt x="63" y="15"/>
                  <a:pt x="63" y="15"/>
                  <a:pt x="63" y="15"/>
                </a:cubicBezTo>
                <a:close/>
                <a:moveTo>
                  <a:pt x="83" y="16"/>
                </a:moveTo>
                <a:cubicBezTo>
                  <a:pt x="83" y="16"/>
                  <a:pt x="83" y="16"/>
                  <a:pt x="83" y="16"/>
                </a:cubicBezTo>
                <a:cubicBezTo>
                  <a:pt x="83" y="16"/>
                  <a:pt x="83" y="16"/>
                  <a:pt x="83" y="16"/>
                </a:cubicBezTo>
                <a:cubicBezTo>
                  <a:pt x="106" y="16"/>
                  <a:pt x="106" y="16"/>
                  <a:pt x="106" y="16"/>
                </a:cubicBezTo>
                <a:cubicBezTo>
                  <a:pt x="107" y="16"/>
                  <a:pt x="108" y="17"/>
                  <a:pt x="108" y="19"/>
                </a:cubicBezTo>
                <a:cubicBezTo>
                  <a:pt x="108" y="19"/>
                  <a:pt x="108" y="19"/>
                  <a:pt x="108" y="19"/>
                </a:cubicBezTo>
                <a:cubicBezTo>
                  <a:pt x="108" y="95"/>
                  <a:pt x="108" y="95"/>
                  <a:pt x="108" y="95"/>
                </a:cubicBezTo>
                <a:cubicBezTo>
                  <a:pt x="108" y="97"/>
                  <a:pt x="107" y="98"/>
                  <a:pt x="106" y="98"/>
                </a:cubicBezTo>
                <a:cubicBezTo>
                  <a:pt x="106" y="98"/>
                  <a:pt x="106" y="98"/>
                  <a:pt x="106" y="98"/>
                </a:cubicBezTo>
                <a:cubicBezTo>
                  <a:pt x="83" y="98"/>
                  <a:pt x="83" y="98"/>
                  <a:pt x="83" y="98"/>
                </a:cubicBezTo>
                <a:cubicBezTo>
                  <a:pt x="81" y="98"/>
                  <a:pt x="80" y="97"/>
                  <a:pt x="80" y="95"/>
                </a:cubicBezTo>
                <a:cubicBezTo>
                  <a:pt x="80" y="95"/>
                  <a:pt x="80" y="95"/>
                  <a:pt x="80" y="95"/>
                </a:cubicBezTo>
                <a:cubicBezTo>
                  <a:pt x="80" y="19"/>
                  <a:pt x="80" y="19"/>
                  <a:pt x="80" y="19"/>
                </a:cubicBezTo>
                <a:cubicBezTo>
                  <a:pt x="80" y="17"/>
                  <a:pt x="81" y="16"/>
                  <a:pt x="83" y="16"/>
                </a:cubicBezTo>
                <a:close/>
                <a:moveTo>
                  <a:pt x="103" y="21"/>
                </a:moveTo>
                <a:cubicBezTo>
                  <a:pt x="103" y="21"/>
                  <a:pt x="103" y="21"/>
                  <a:pt x="103" y="21"/>
                </a:cubicBezTo>
                <a:cubicBezTo>
                  <a:pt x="85" y="21"/>
                  <a:pt x="85" y="21"/>
                  <a:pt x="85" y="21"/>
                </a:cubicBezTo>
                <a:cubicBezTo>
                  <a:pt x="85" y="93"/>
                  <a:pt x="85" y="93"/>
                  <a:pt x="85" y="93"/>
                </a:cubicBezTo>
                <a:cubicBezTo>
                  <a:pt x="103" y="93"/>
                  <a:pt x="103" y="93"/>
                  <a:pt x="103" y="93"/>
                </a:cubicBezTo>
                <a:cubicBezTo>
                  <a:pt x="103" y="21"/>
                  <a:pt x="103" y="21"/>
                  <a:pt x="103" y="21"/>
                </a:cubicBezTo>
                <a:close/>
                <a:moveTo>
                  <a:pt x="42" y="44"/>
                </a:moveTo>
                <a:cubicBezTo>
                  <a:pt x="42" y="44"/>
                  <a:pt x="42" y="44"/>
                  <a:pt x="42" y="44"/>
                </a:cubicBezTo>
                <a:cubicBezTo>
                  <a:pt x="42" y="44"/>
                  <a:pt x="43" y="44"/>
                  <a:pt x="43" y="44"/>
                </a:cubicBezTo>
                <a:cubicBezTo>
                  <a:pt x="50" y="44"/>
                  <a:pt x="58" y="44"/>
                  <a:pt x="65" y="44"/>
                </a:cubicBezTo>
                <a:cubicBezTo>
                  <a:pt x="67" y="44"/>
                  <a:pt x="68" y="45"/>
                  <a:pt x="68" y="46"/>
                </a:cubicBezTo>
                <a:cubicBezTo>
                  <a:pt x="68" y="47"/>
                  <a:pt x="68" y="47"/>
                  <a:pt x="68" y="47"/>
                </a:cubicBezTo>
                <a:cubicBezTo>
                  <a:pt x="68" y="63"/>
                  <a:pt x="68" y="79"/>
                  <a:pt x="68" y="95"/>
                </a:cubicBezTo>
                <a:cubicBezTo>
                  <a:pt x="68" y="97"/>
                  <a:pt x="67" y="98"/>
                  <a:pt x="65" y="98"/>
                </a:cubicBezTo>
                <a:cubicBezTo>
                  <a:pt x="65" y="98"/>
                  <a:pt x="65" y="98"/>
                  <a:pt x="65" y="98"/>
                </a:cubicBezTo>
                <a:cubicBezTo>
                  <a:pt x="58" y="98"/>
                  <a:pt x="50" y="98"/>
                  <a:pt x="42" y="98"/>
                </a:cubicBezTo>
                <a:cubicBezTo>
                  <a:pt x="41" y="98"/>
                  <a:pt x="40" y="97"/>
                  <a:pt x="40" y="95"/>
                </a:cubicBezTo>
                <a:cubicBezTo>
                  <a:pt x="40" y="95"/>
                  <a:pt x="40" y="95"/>
                  <a:pt x="40" y="95"/>
                </a:cubicBezTo>
                <a:cubicBezTo>
                  <a:pt x="40" y="79"/>
                  <a:pt x="40" y="63"/>
                  <a:pt x="40" y="46"/>
                </a:cubicBezTo>
                <a:cubicBezTo>
                  <a:pt x="40" y="45"/>
                  <a:pt x="41" y="44"/>
                  <a:pt x="42" y="44"/>
                </a:cubicBezTo>
                <a:close/>
                <a:moveTo>
                  <a:pt x="63" y="49"/>
                </a:moveTo>
                <a:cubicBezTo>
                  <a:pt x="63" y="49"/>
                  <a:pt x="63" y="49"/>
                  <a:pt x="63" y="49"/>
                </a:cubicBezTo>
                <a:cubicBezTo>
                  <a:pt x="57" y="49"/>
                  <a:pt x="51" y="49"/>
                  <a:pt x="45" y="49"/>
                </a:cubicBezTo>
                <a:cubicBezTo>
                  <a:pt x="45" y="64"/>
                  <a:pt x="45" y="78"/>
                  <a:pt x="45" y="93"/>
                </a:cubicBezTo>
                <a:cubicBezTo>
                  <a:pt x="51" y="93"/>
                  <a:pt x="57" y="93"/>
                  <a:pt x="63" y="93"/>
                </a:cubicBezTo>
                <a:cubicBezTo>
                  <a:pt x="63" y="78"/>
                  <a:pt x="63" y="64"/>
                  <a:pt x="63" y="49"/>
                </a:cubicBezTo>
                <a:close/>
                <a:moveTo>
                  <a:pt x="23" y="77"/>
                </a:moveTo>
                <a:cubicBezTo>
                  <a:pt x="23" y="77"/>
                  <a:pt x="23" y="77"/>
                  <a:pt x="23" y="77"/>
                </a:cubicBezTo>
                <a:cubicBezTo>
                  <a:pt x="5" y="77"/>
                  <a:pt x="5" y="77"/>
                  <a:pt x="5" y="77"/>
                </a:cubicBezTo>
                <a:cubicBezTo>
                  <a:pt x="5" y="93"/>
                  <a:pt x="5" y="93"/>
                  <a:pt x="5" y="93"/>
                </a:cubicBezTo>
                <a:cubicBezTo>
                  <a:pt x="23" y="93"/>
                  <a:pt x="23" y="93"/>
                  <a:pt x="23" y="93"/>
                </a:cubicBezTo>
                <a:cubicBezTo>
                  <a:pt x="23" y="77"/>
                  <a:pt x="23" y="77"/>
                  <a:pt x="23" y="77"/>
                </a:cubicBezTo>
                <a:close/>
              </a:path>
            </a:pathLst>
          </a:custGeom>
          <a:solidFill>
            <a:schemeClr val="bg2"/>
          </a:solidFill>
          <a:ln>
            <a:noFill/>
          </a:ln>
        </p:spPr>
        <p:txBody>
          <a:bodyPr>
            <a:normAutofit lnSpcReduction="10000"/>
          </a:bodyPr>
          <a:lstStyle/>
          <a:p>
            <a:endParaRPr lang="zh-CN" altLang="en-US"/>
          </a:p>
        </p:txBody>
      </p:sp>
      <p:sp>
        <p:nvSpPr>
          <p:cNvPr id="24593" name="Freeform 38"/>
          <p:cNvSpPr>
            <a:spLocks noEditPoints="1"/>
          </p:cNvSpPr>
          <p:nvPr>
            <p:custDataLst>
              <p:tags r:id="rId14"/>
            </p:custDataLst>
          </p:nvPr>
        </p:nvSpPr>
        <p:spPr bwMode="auto">
          <a:xfrm>
            <a:off x="4678363" y="5211763"/>
            <a:ext cx="400050" cy="395287"/>
          </a:xfrm>
          <a:custGeom>
            <a:avLst/>
            <a:gdLst>
              <a:gd name="T0" fmla="*/ 2147483646 w 107"/>
              <a:gd name="T1" fmla="*/ 2147483646 h 107"/>
              <a:gd name="T2" fmla="*/ 2147483646 w 107"/>
              <a:gd name="T3" fmla="*/ 2147483646 h 107"/>
              <a:gd name="T4" fmla="*/ 2147483646 w 107"/>
              <a:gd name="T5" fmla="*/ 2147483646 h 107"/>
              <a:gd name="T6" fmla="*/ 2147483646 w 107"/>
              <a:gd name="T7" fmla="*/ 0 h 107"/>
              <a:gd name="T8" fmla="*/ 2147483646 w 107"/>
              <a:gd name="T9" fmla="*/ 0 h 107"/>
              <a:gd name="T10" fmla="*/ 2147483646 w 107"/>
              <a:gd name="T11" fmla="*/ 2147483646 h 107"/>
              <a:gd name="T12" fmla="*/ 2147483646 w 107"/>
              <a:gd name="T13" fmla="*/ 2147483646 h 107"/>
              <a:gd name="T14" fmla="*/ 2147483646 w 107"/>
              <a:gd name="T15" fmla="*/ 2147483646 h 107"/>
              <a:gd name="T16" fmla="*/ 2147483646 w 107"/>
              <a:gd name="T17" fmla="*/ 2147483646 h 107"/>
              <a:gd name="T18" fmla="*/ 2147483646 w 107"/>
              <a:gd name="T19" fmla="*/ 2147483646 h 107"/>
              <a:gd name="T20" fmla="*/ 2147483646 w 107"/>
              <a:gd name="T21" fmla="*/ 2147483646 h 107"/>
              <a:gd name="T22" fmla="*/ 2147483646 w 107"/>
              <a:gd name="T23" fmla="*/ 2147483646 h 107"/>
              <a:gd name="T24" fmla="*/ 2147483646 w 107"/>
              <a:gd name="T25" fmla="*/ 2147483646 h 107"/>
              <a:gd name="T26" fmla="*/ 2147483646 w 107"/>
              <a:gd name="T27" fmla="*/ 2147483646 h 107"/>
              <a:gd name="T28" fmla="*/ 2147483646 w 107"/>
              <a:gd name="T29" fmla="*/ 2147483646 h 107"/>
              <a:gd name="T30" fmla="*/ 2147483646 w 107"/>
              <a:gd name="T31" fmla="*/ 2147483646 h 107"/>
              <a:gd name="T32" fmla="*/ 2147483646 w 107"/>
              <a:gd name="T33" fmla="*/ 2147483646 h 107"/>
              <a:gd name="T34" fmla="*/ 2147483646 w 107"/>
              <a:gd name="T35" fmla="*/ 2147483646 h 107"/>
              <a:gd name="T36" fmla="*/ 2147483646 w 107"/>
              <a:gd name="T37" fmla="*/ 2147483646 h 107"/>
              <a:gd name="T38" fmla="*/ 2147483646 w 107"/>
              <a:gd name="T39" fmla="*/ 2147483646 h 107"/>
              <a:gd name="T40" fmla="*/ 2147483646 w 107"/>
              <a:gd name="T41" fmla="*/ 2147483646 h 107"/>
              <a:gd name="T42" fmla="*/ 2147483646 w 107"/>
              <a:gd name="T43" fmla="*/ 2147483646 h 107"/>
              <a:gd name="T44" fmla="*/ 2147483646 w 107"/>
              <a:gd name="T45" fmla="*/ 2147483646 h 107"/>
              <a:gd name="T46" fmla="*/ 2147483646 w 107"/>
              <a:gd name="T47" fmla="*/ 2147483646 h 107"/>
              <a:gd name="T48" fmla="*/ 2147483646 w 107"/>
              <a:gd name="T49" fmla="*/ 2147483646 h 107"/>
              <a:gd name="T50" fmla="*/ 2147483646 w 107"/>
              <a:gd name="T51" fmla="*/ 2147483646 h 107"/>
              <a:gd name="T52" fmla="*/ 2147483646 w 107"/>
              <a:gd name="T53" fmla="*/ 2147483646 h 107"/>
              <a:gd name="T54" fmla="*/ 2147483646 w 107"/>
              <a:gd name="T55" fmla="*/ 2147483646 h 107"/>
              <a:gd name="T56" fmla="*/ 2147483646 w 107"/>
              <a:gd name="T57" fmla="*/ 2147483646 h 107"/>
              <a:gd name="T58" fmla="*/ 2147483646 w 107"/>
              <a:gd name="T59" fmla="*/ 2147483646 h 107"/>
              <a:gd name="T60" fmla="*/ 2147483646 w 107"/>
              <a:gd name="T61" fmla="*/ 2147483646 h 107"/>
              <a:gd name="T62" fmla="*/ 2147483646 w 107"/>
              <a:gd name="T63" fmla="*/ 2147483646 h 107"/>
              <a:gd name="T64" fmla="*/ 2147483646 w 107"/>
              <a:gd name="T65" fmla="*/ 2147483646 h 107"/>
              <a:gd name="T66" fmla="*/ 2147483646 w 107"/>
              <a:gd name="T67" fmla="*/ 2147483646 h 107"/>
              <a:gd name="T68" fmla="*/ 2147483646 w 107"/>
              <a:gd name="T69" fmla="*/ 2147483646 h 107"/>
              <a:gd name="T70" fmla="*/ 2147483646 w 107"/>
              <a:gd name="T71" fmla="*/ 2147483646 h 107"/>
              <a:gd name="T72" fmla="*/ 2147483646 w 107"/>
              <a:gd name="T73" fmla="*/ 2147483646 h 107"/>
              <a:gd name="T74" fmla="*/ 2147483646 w 107"/>
              <a:gd name="T75" fmla="*/ 2147483646 h 107"/>
              <a:gd name="T76" fmla="*/ 2147483646 w 107"/>
              <a:gd name="T77" fmla="*/ 2147483646 h 107"/>
              <a:gd name="T78" fmla="*/ 2147483646 w 107"/>
              <a:gd name="T79" fmla="*/ 2147483646 h 107"/>
              <a:gd name="T80" fmla="*/ 2147483646 w 107"/>
              <a:gd name="T81" fmla="*/ 2147483646 h 107"/>
              <a:gd name="T82" fmla="*/ 2147483646 w 107"/>
              <a:gd name="T83" fmla="*/ 2147483646 h 107"/>
              <a:gd name="T84" fmla="*/ 2147483646 w 107"/>
              <a:gd name="T85" fmla="*/ 2147483646 h 107"/>
              <a:gd name="T86" fmla="*/ 2147483646 w 107"/>
              <a:gd name="T87" fmla="*/ 2147483646 h 107"/>
              <a:gd name="T88" fmla="*/ 2147483646 w 107"/>
              <a:gd name="T89" fmla="*/ 2147483646 h 107"/>
              <a:gd name="T90" fmla="*/ 2147483646 w 107"/>
              <a:gd name="T91" fmla="*/ 2147483646 h 107"/>
              <a:gd name="T92" fmla="*/ 2147483646 w 107"/>
              <a:gd name="T93" fmla="*/ 2147483646 h 107"/>
              <a:gd name="T94" fmla="*/ 2147483646 w 107"/>
              <a:gd name="T95" fmla="*/ 2147483646 h 107"/>
              <a:gd name="T96" fmla="*/ 2147483646 w 107"/>
              <a:gd name="T97" fmla="*/ 2147483646 h 107"/>
              <a:gd name="T98" fmla="*/ 2147483646 w 107"/>
              <a:gd name="T99" fmla="*/ 2147483646 h 107"/>
              <a:gd name="T100" fmla="*/ 2147483646 w 107"/>
              <a:gd name="T101" fmla="*/ 2147483646 h 107"/>
              <a:gd name="T102" fmla="*/ 2147483646 w 107"/>
              <a:gd name="T103" fmla="*/ 2147483646 h 107"/>
              <a:gd name="T104" fmla="*/ 2147483646 w 107"/>
              <a:gd name="T105" fmla="*/ 2147483646 h 107"/>
              <a:gd name="T106" fmla="*/ 2147483646 w 107"/>
              <a:gd name="T107" fmla="*/ 2147483646 h 107"/>
              <a:gd name="T108" fmla="*/ 2147483646 w 107"/>
              <a:gd name="T109" fmla="*/ 2147483646 h 107"/>
              <a:gd name="T110" fmla="*/ 2147483646 w 107"/>
              <a:gd name="T111" fmla="*/ 2147483646 h 107"/>
              <a:gd name="T112" fmla="*/ 2147483646 w 107"/>
              <a:gd name="T113" fmla="*/ 2147483646 h 107"/>
              <a:gd name="T114" fmla="*/ 2147483646 w 107"/>
              <a:gd name="T115" fmla="*/ 2147483646 h 107"/>
              <a:gd name="T116" fmla="*/ 2147483646 w 107"/>
              <a:gd name="T117" fmla="*/ 2147483646 h 107"/>
              <a:gd name="T118" fmla="*/ 2147483646 w 107"/>
              <a:gd name="T119" fmla="*/ 2147483646 h 107"/>
              <a:gd name="T120" fmla="*/ 2147483646 w 107"/>
              <a:gd name="T121" fmla="*/ 2147483646 h 107"/>
              <a:gd name="T122" fmla="*/ 2147483646 w 107"/>
              <a:gd name="T123" fmla="*/ 2147483646 h 107"/>
              <a:gd name="T124" fmla="*/ 2147483646 w 107"/>
              <a:gd name="T125" fmla="*/ 2147483646 h 107"/>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0" t="0" r="r" b="b"/>
            <a:pathLst>
              <a:path w="107" h="107">
                <a:moveTo>
                  <a:pt x="90" y="85"/>
                </a:moveTo>
                <a:cubicBezTo>
                  <a:pt x="91" y="86"/>
                  <a:pt x="91" y="87"/>
                  <a:pt x="90" y="88"/>
                </a:cubicBezTo>
                <a:cubicBezTo>
                  <a:pt x="89" y="89"/>
                  <a:pt x="87" y="89"/>
                  <a:pt x="86" y="88"/>
                </a:cubicBezTo>
                <a:cubicBezTo>
                  <a:pt x="71" y="73"/>
                  <a:pt x="71" y="73"/>
                  <a:pt x="71" y="73"/>
                </a:cubicBezTo>
                <a:cubicBezTo>
                  <a:pt x="71" y="72"/>
                  <a:pt x="71" y="71"/>
                  <a:pt x="72" y="70"/>
                </a:cubicBezTo>
                <a:cubicBezTo>
                  <a:pt x="72" y="69"/>
                  <a:pt x="74" y="69"/>
                  <a:pt x="75" y="70"/>
                </a:cubicBezTo>
                <a:cubicBezTo>
                  <a:pt x="90" y="85"/>
                  <a:pt x="90" y="85"/>
                  <a:pt x="90" y="85"/>
                </a:cubicBezTo>
                <a:close/>
                <a:moveTo>
                  <a:pt x="83" y="0"/>
                </a:moveTo>
                <a:cubicBezTo>
                  <a:pt x="83" y="0"/>
                  <a:pt x="83" y="0"/>
                  <a:pt x="83" y="0"/>
                </a:cubicBezTo>
                <a:cubicBezTo>
                  <a:pt x="85" y="0"/>
                  <a:pt x="86" y="0"/>
                  <a:pt x="88" y="0"/>
                </a:cubicBezTo>
                <a:cubicBezTo>
                  <a:pt x="90" y="1"/>
                  <a:pt x="91" y="1"/>
                  <a:pt x="93" y="2"/>
                </a:cubicBezTo>
                <a:cubicBezTo>
                  <a:pt x="95" y="3"/>
                  <a:pt x="96" y="5"/>
                  <a:pt x="95" y="7"/>
                </a:cubicBezTo>
                <a:cubicBezTo>
                  <a:pt x="95" y="8"/>
                  <a:pt x="94" y="8"/>
                  <a:pt x="94" y="9"/>
                </a:cubicBezTo>
                <a:cubicBezTo>
                  <a:pt x="94" y="9"/>
                  <a:pt x="94" y="9"/>
                  <a:pt x="94" y="9"/>
                </a:cubicBezTo>
                <a:cubicBezTo>
                  <a:pt x="91" y="12"/>
                  <a:pt x="88" y="15"/>
                  <a:pt x="85" y="18"/>
                </a:cubicBezTo>
                <a:cubicBezTo>
                  <a:pt x="85" y="20"/>
                  <a:pt x="85" y="20"/>
                  <a:pt x="85" y="20"/>
                </a:cubicBezTo>
                <a:cubicBezTo>
                  <a:pt x="86" y="22"/>
                  <a:pt x="86" y="22"/>
                  <a:pt x="86" y="22"/>
                </a:cubicBezTo>
                <a:cubicBezTo>
                  <a:pt x="88" y="22"/>
                  <a:pt x="88" y="22"/>
                  <a:pt x="88" y="22"/>
                </a:cubicBezTo>
                <a:cubicBezTo>
                  <a:pt x="89" y="23"/>
                  <a:pt x="89" y="23"/>
                  <a:pt x="89" y="23"/>
                </a:cubicBezTo>
                <a:cubicBezTo>
                  <a:pt x="92" y="19"/>
                  <a:pt x="96" y="16"/>
                  <a:pt x="99" y="13"/>
                </a:cubicBezTo>
                <a:cubicBezTo>
                  <a:pt x="100" y="12"/>
                  <a:pt x="103" y="12"/>
                  <a:pt x="104" y="13"/>
                </a:cubicBezTo>
                <a:cubicBezTo>
                  <a:pt x="105" y="14"/>
                  <a:pt x="105" y="14"/>
                  <a:pt x="105" y="15"/>
                </a:cubicBezTo>
                <a:cubicBezTo>
                  <a:pt x="106" y="16"/>
                  <a:pt x="106" y="18"/>
                  <a:pt x="107" y="19"/>
                </a:cubicBezTo>
                <a:cubicBezTo>
                  <a:pt x="107" y="19"/>
                  <a:pt x="107" y="19"/>
                  <a:pt x="107" y="19"/>
                </a:cubicBezTo>
                <a:cubicBezTo>
                  <a:pt x="107" y="19"/>
                  <a:pt x="107" y="19"/>
                  <a:pt x="107" y="19"/>
                </a:cubicBezTo>
                <a:cubicBezTo>
                  <a:pt x="107" y="21"/>
                  <a:pt x="107" y="22"/>
                  <a:pt x="107" y="24"/>
                </a:cubicBezTo>
                <a:cubicBezTo>
                  <a:pt x="107" y="30"/>
                  <a:pt x="105" y="37"/>
                  <a:pt x="100" y="41"/>
                </a:cubicBezTo>
                <a:cubicBezTo>
                  <a:pt x="96" y="45"/>
                  <a:pt x="90" y="48"/>
                  <a:pt x="83" y="48"/>
                </a:cubicBezTo>
                <a:cubicBezTo>
                  <a:pt x="83" y="48"/>
                  <a:pt x="82" y="48"/>
                  <a:pt x="82" y="48"/>
                </a:cubicBezTo>
                <a:cubicBezTo>
                  <a:pt x="77" y="52"/>
                  <a:pt x="77" y="52"/>
                  <a:pt x="77" y="52"/>
                </a:cubicBezTo>
                <a:cubicBezTo>
                  <a:pt x="102" y="77"/>
                  <a:pt x="102" y="77"/>
                  <a:pt x="102" y="77"/>
                </a:cubicBezTo>
                <a:cubicBezTo>
                  <a:pt x="102" y="77"/>
                  <a:pt x="102" y="77"/>
                  <a:pt x="102" y="77"/>
                </a:cubicBezTo>
                <a:cubicBezTo>
                  <a:pt x="106" y="81"/>
                  <a:pt x="107" y="85"/>
                  <a:pt x="107" y="89"/>
                </a:cubicBezTo>
                <a:cubicBezTo>
                  <a:pt x="107" y="93"/>
                  <a:pt x="106" y="98"/>
                  <a:pt x="102" y="101"/>
                </a:cubicBezTo>
                <a:cubicBezTo>
                  <a:pt x="102" y="101"/>
                  <a:pt x="102" y="101"/>
                  <a:pt x="102" y="101"/>
                </a:cubicBezTo>
                <a:cubicBezTo>
                  <a:pt x="102" y="101"/>
                  <a:pt x="102" y="101"/>
                  <a:pt x="102" y="101"/>
                </a:cubicBezTo>
                <a:cubicBezTo>
                  <a:pt x="99" y="104"/>
                  <a:pt x="95" y="106"/>
                  <a:pt x="90" y="106"/>
                </a:cubicBezTo>
                <a:cubicBezTo>
                  <a:pt x="86" y="106"/>
                  <a:pt x="82" y="104"/>
                  <a:pt x="78" y="101"/>
                </a:cubicBezTo>
                <a:cubicBezTo>
                  <a:pt x="54" y="76"/>
                  <a:pt x="54" y="76"/>
                  <a:pt x="54" y="76"/>
                </a:cubicBezTo>
                <a:cubicBezTo>
                  <a:pt x="28" y="102"/>
                  <a:pt x="28" y="102"/>
                  <a:pt x="28" y="102"/>
                </a:cubicBezTo>
                <a:cubicBezTo>
                  <a:pt x="23" y="107"/>
                  <a:pt x="16" y="107"/>
                  <a:pt x="11" y="105"/>
                </a:cubicBezTo>
                <a:cubicBezTo>
                  <a:pt x="9" y="104"/>
                  <a:pt x="7" y="103"/>
                  <a:pt x="6" y="101"/>
                </a:cubicBezTo>
                <a:cubicBezTo>
                  <a:pt x="6" y="101"/>
                  <a:pt x="6" y="101"/>
                  <a:pt x="6" y="101"/>
                </a:cubicBezTo>
                <a:cubicBezTo>
                  <a:pt x="4" y="100"/>
                  <a:pt x="3" y="98"/>
                  <a:pt x="2" y="96"/>
                </a:cubicBezTo>
                <a:cubicBezTo>
                  <a:pt x="0" y="91"/>
                  <a:pt x="0" y="84"/>
                  <a:pt x="6" y="79"/>
                </a:cubicBezTo>
                <a:cubicBezTo>
                  <a:pt x="6" y="79"/>
                  <a:pt x="6" y="79"/>
                  <a:pt x="6" y="79"/>
                </a:cubicBezTo>
                <a:cubicBezTo>
                  <a:pt x="34" y="51"/>
                  <a:pt x="34" y="51"/>
                  <a:pt x="34" y="51"/>
                </a:cubicBezTo>
                <a:cubicBezTo>
                  <a:pt x="24" y="40"/>
                  <a:pt x="24" y="40"/>
                  <a:pt x="24" y="40"/>
                </a:cubicBezTo>
                <a:cubicBezTo>
                  <a:pt x="14" y="38"/>
                  <a:pt x="14" y="38"/>
                  <a:pt x="14" y="38"/>
                </a:cubicBezTo>
                <a:cubicBezTo>
                  <a:pt x="13" y="37"/>
                  <a:pt x="12" y="36"/>
                  <a:pt x="12" y="35"/>
                </a:cubicBezTo>
                <a:cubicBezTo>
                  <a:pt x="3" y="15"/>
                  <a:pt x="3" y="15"/>
                  <a:pt x="3" y="15"/>
                </a:cubicBezTo>
                <a:cubicBezTo>
                  <a:pt x="2" y="13"/>
                  <a:pt x="2" y="11"/>
                  <a:pt x="4" y="10"/>
                </a:cubicBezTo>
                <a:cubicBezTo>
                  <a:pt x="7" y="6"/>
                  <a:pt x="7" y="6"/>
                  <a:pt x="7" y="6"/>
                </a:cubicBezTo>
                <a:cubicBezTo>
                  <a:pt x="11" y="2"/>
                  <a:pt x="11" y="2"/>
                  <a:pt x="11" y="2"/>
                </a:cubicBezTo>
                <a:cubicBezTo>
                  <a:pt x="12" y="1"/>
                  <a:pt x="14" y="1"/>
                  <a:pt x="15" y="2"/>
                </a:cubicBezTo>
                <a:cubicBezTo>
                  <a:pt x="37" y="11"/>
                  <a:pt x="37" y="11"/>
                  <a:pt x="37" y="11"/>
                </a:cubicBezTo>
                <a:cubicBezTo>
                  <a:pt x="38" y="11"/>
                  <a:pt x="38" y="12"/>
                  <a:pt x="39" y="13"/>
                </a:cubicBezTo>
                <a:cubicBezTo>
                  <a:pt x="42" y="22"/>
                  <a:pt x="42" y="22"/>
                  <a:pt x="42" y="22"/>
                </a:cubicBezTo>
                <a:cubicBezTo>
                  <a:pt x="52" y="33"/>
                  <a:pt x="52" y="33"/>
                  <a:pt x="52" y="33"/>
                </a:cubicBezTo>
                <a:cubicBezTo>
                  <a:pt x="59" y="25"/>
                  <a:pt x="59" y="25"/>
                  <a:pt x="59" y="25"/>
                </a:cubicBezTo>
                <a:cubicBezTo>
                  <a:pt x="59" y="25"/>
                  <a:pt x="59" y="24"/>
                  <a:pt x="59" y="24"/>
                </a:cubicBezTo>
                <a:cubicBezTo>
                  <a:pt x="59" y="24"/>
                  <a:pt x="59" y="24"/>
                  <a:pt x="59" y="24"/>
                </a:cubicBezTo>
                <a:cubicBezTo>
                  <a:pt x="59" y="17"/>
                  <a:pt x="62" y="11"/>
                  <a:pt x="66" y="7"/>
                </a:cubicBezTo>
                <a:cubicBezTo>
                  <a:pt x="66" y="7"/>
                  <a:pt x="66" y="7"/>
                  <a:pt x="66" y="7"/>
                </a:cubicBezTo>
                <a:cubicBezTo>
                  <a:pt x="71" y="3"/>
                  <a:pt x="77" y="0"/>
                  <a:pt x="83" y="0"/>
                </a:cubicBezTo>
                <a:close/>
                <a:moveTo>
                  <a:pt x="72" y="58"/>
                </a:moveTo>
                <a:cubicBezTo>
                  <a:pt x="72" y="58"/>
                  <a:pt x="72" y="58"/>
                  <a:pt x="72" y="58"/>
                </a:cubicBezTo>
                <a:cubicBezTo>
                  <a:pt x="59" y="70"/>
                  <a:pt x="59" y="70"/>
                  <a:pt x="59" y="70"/>
                </a:cubicBezTo>
                <a:cubicBezTo>
                  <a:pt x="84" y="95"/>
                  <a:pt x="84" y="95"/>
                  <a:pt x="84" y="95"/>
                </a:cubicBezTo>
                <a:cubicBezTo>
                  <a:pt x="86" y="97"/>
                  <a:pt x="88" y="98"/>
                  <a:pt x="90" y="98"/>
                </a:cubicBezTo>
                <a:cubicBezTo>
                  <a:pt x="93" y="98"/>
                  <a:pt x="95" y="97"/>
                  <a:pt x="96" y="95"/>
                </a:cubicBezTo>
                <a:cubicBezTo>
                  <a:pt x="97" y="95"/>
                  <a:pt x="97" y="95"/>
                  <a:pt x="97" y="95"/>
                </a:cubicBezTo>
                <a:cubicBezTo>
                  <a:pt x="98" y="94"/>
                  <a:pt x="99" y="91"/>
                  <a:pt x="99" y="89"/>
                </a:cubicBezTo>
                <a:cubicBezTo>
                  <a:pt x="99" y="87"/>
                  <a:pt x="98" y="85"/>
                  <a:pt x="97" y="83"/>
                </a:cubicBezTo>
                <a:cubicBezTo>
                  <a:pt x="96" y="83"/>
                  <a:pt x="96" y="83"/>
                  <a:pt x="96" y="83"/>
                </a:cubicBezTo>
                <a:cubicBezTo>
                  <a:pt x="72" y="58"/>
                  <a:pt x="72" y="58"/>
                  <a:pt x="72" y="58"/>
                </a:cubicBezTo>
                <a:close/>
                <a:moveTo>
                  <a:pt x="40" y="45"/>
                </a:moveTo>
                <a:cubicBezTo>
                  <a:pt x="40" y="45"/>
                  <a:pt x="40" y="45"/>
                  <a:pt x="40" y="45"/>
                </a:cubicBezTo>
                <a:cubicBezTo>
                  <a:pt x="46" y="39"/>
                  <a:pt x="46" y="39"/>
                  <a:pt x="46" y="39"/>
                </a:cubicBezTo>
                <a:cubicBezTo>
                  <a:pt x="35" y="27"/>
                  <a:pt x="35" y="27"/>
                  <a:pt x="35" y="27"/>
                </a:cubicBezTo>
                <a:cubicBezTo>
                  <a:pt x="34" y="27"/>
                  <a:pt x="34" y="26"/>
                  <a:pt x="34" y="25"/>
                </a:cubicBezTo>
                <a:cubicBezTo>
                  <a:pt x="32" y="17"/>
                  <a:pt x="32" y="17"/>
                  <a:pt x="32" y="17"/>
                </a:cubicBezTo>
                <a:cubicBezTo>
                  <a:pt x="15" y="10"/>
                  <a:pt x="15" y="10"/>
                  <a:pt x="15" y="10"/>
                </a:cubicBezTo>
                <a:cubicBezTo>
                  <a:pt x="13" y="12"/>
                  <a:pt x="13" y="12"/>
                  <a:pt x="13" y="12"/>
                </a:cubicBezTo>
                <a:cubicBezTo>
                  <a:pt x="11" y="14"/>
                  <a:pt x="11" y="14"/>
                  <a:pt x="11" y="14"/>
                </a:cubicBezTo>
                <a:cubicBezTo>
                  <a:pt x="19" y="30"/>
                  <a:pt x="19" y="30"/>
                  <a:pt x="19" y="30"/>
                </a:cubicBezTo>
                <a:cubicBezTo>
                  <a:pt x="27" y="33"/>
                  <a:pt x="27" y="33"/>
                  <a:pt x="27" y="33"/>
                </a:cubicBezTo>
                <a:cubicBezTo>
                  <a:pt x="28" y="33"/>
                  <a:pt x="28" y="33"/>
                  <a:pt x="29" y="34"/>
                </a:cubicBezTo>
                <a:cubicBezTo>
                  <a:pt x="40" y="45"/>
                  <a:pt x="40" y="45"/>
                  <a:pt x="40" y="45"/>
                </a:cubicBezTo>
                <a:close/>
                <a:moveTo>
                  <a:pt x="83" y="8"/>
                </a:moveTo>
                <a:cubicBezTo>
                  <a:pt x="83" y="8"/>
                  <a:pt x="83" y="8"/>
                  <a:pt x="83" y="8"/>
                </a:cubicBezTo>
                <a:cubicBezTo>
                  <a:pt x="79" y="8"/>
                  <a:pt x="75" y="10"/>
                  <a:pt x="72" y="13"/>
                </a:cubicBezTo>
                <a:cubicBezTo>
                  <a:pt x="72" y="13"/>
                  <a:pt x="72" y="13"/>
                  <a:pt x="72" y="13"/>
                </a:cubicBezTo>
                <a:cubicBezTo>
                  <a:pt x="69" y="16"/>
                  <a:pt x="68" y="20"/>
                  <a:pt x="68" y="24"/>
                </a:cubicBezTo>
                <a:cubicBezTo>
                  <a:pt x="68" y="24"/>
                  <a:pt x="68" y="24"/>
                  <a:pt x="68" y="24"/>
                </a:cubicBezTo>
                <a:cubicBezTo>
                  <a:pt x="68" y="24"/>
                  <a:pt x="68" y="25"/>
                  <a:pt x="68" y="25"/>
                </a:cubicBezTo>
                <a:cubicBezTo>
                  <a:pt x="68" y="25"/>
                  <a:pt x="68" y="25"/>
                  <a:pt x="68" y="25"/>
                </a:cubicBezTo>
                <a:cubicBezTo>
                  <a:pt x="68" y="26"/>
                  <a:pt x="68" y="26"/>
                  <a:pt x="68" y="26"/>
                </a:cubicBezTo>
                <a:cubicBezTo>
                  <a:pt x="68" y="27"/>
                  <a:pt x="68" y="29"/>
                  <a:pt x="67" y="30"/>
                </a:cubicBezTo>
                <a:cubicBezTo>
                  <a:pt x="11" y="85"/>
                  <a:pt x="11" y="85"/>
                  <a:pt x="11" y="85"/>
                </a:cubicBezTo>
                <a:cubicBezTo>
                  <a:pt x="11" y="85"/>
                  <a:pt x="11" y="85"/>
                  <a:pt x="11" y="85"/>
                </a:cubicBezTo>
                <a:cubicBezTo>
                  <a:pt x="9" y="88"/>
                  <a:pt x="9" y="91"/>
                  <a:pt x="10" y="93"/>
                </a:cubicBezTo>
                <a:cubicBezTo>
                  <a:pt x="10" y="94"/>
                  <a:pt x="11" y="95"/>
                  <a:pt x="11" y="96"/>
                </a:cubicBezTo>
                <a:cubicBezTo>
                  <a:pt x="12" y="97"/>
                  <a:pt x="13" y="97"/>
                  <a:pt x="14" y="98"/>
                </a:cubicBezTo>
                <a:cubicBezTo>
                  <a:pt x="17" y="99"/>
                  <a:pt x="20" y="98"/>
                  <a:pt x="22" y="96"/>
                </a:cubicBezTo>
                <a:cubicBezTo>
                  <a:pt x="51" y="68"/>
                  <a:pt x="51" y="68"/>
                  <a:pt x="51" y="68"/>
                </a:cubicBezTo>
                <a:cubicBezTo>
                  <a:pt x="51" y="67"/>
                  <a:pt x="51" y="67"/>
                  <a:pt x="51" y="67"/>
                </a:cubicBezTo>
                <a:cubicBezTo>
                  <a:pt x="69" y="49"/>
                  <a:pt x="69" y="49"/>
                  <a:pt x="69" y="49"/>
                </a:cubicBezTo>
                <a:cubicBezTo>
                  <a:pt x="69" y="49"/>
                  <a:pt x="69" y="49"/>
                  <a:pt x="69" y="49"/>
                </a:cubicBezTo>
                <a:cubicBezTo>
                  <a:pt x="77" y="41"/>
                  <a:pt x="77" y="41"/>
                  <a:pt x="77" y="41"/>
                </a:cubicBezTo>
                <a:cubicBezTo>
                  <a:pt x="77" y="41"/>
                  <a:pt x="77" y="41"/>
                  <a:pt x="77" y="41"/>
                </a:cubicBezTo>
                <a:cubicBezTo>
                  <a:pt x="78" y="40"/>
                  <a:pt x="80" y="39"/>
                  <a:pt x="81" y="39"/>
                </a:cubicBezTo>
                <a:cubicBezTo>
                  <a:pt x="81" y="40"/>
                  <a:pt x="82" y="40"/>
                  <a:pt x="82" y="40"/>
                </a:cubicBezTo>
                <a:cubicBezTo>
                  <a:pt x="82" y="40"/>
                  <a:pt x="83" y="40"/>
                  <a:pt x="83" y="40"/>
                </a:cubicBezTo>
                <a:cubicBezTo>
                  <a:pt x="88" y="40"/>
                  <a:pt x="92" y="38"/>
                  <a:pt x="94" y="35"/>
                </a:cubicBezTo>
                <a:cubicBezTo>
                  <a:pt x="94" y="35"/>
                  <a:pt x="94" y="35"/>
                  <a:pt x="94" y="35"/>
                </a:cubicBezTo>
                <a:cubicBezTo>
                  <a:pt x="97" y="32"/>
                  <a:pt x="99" y="29"/>
                  <a:pt x="99" y="24"/>
                </a:cubicBezTo>
                <a:cubicBezTo>
                  <a:pt x="97" y="26"/>
                  <a:pt x="95" y="28"/>
                  <a:pt x="94" y="30"/>
                </a:cubicBezTo>
                <a:cubicBezTo>
                  <a:pt x="93" y="31"/>
                  <a:pt x="91" y="31"/>
                  <a:pt x="90" y="31"/>
                </a:cubicBezTo>
                <a:cubicBezTo>
                  <a:pt x="85" y="30"/>
                  <a:pt x="85" y="30"/>
                  <a:pt x="85" y="30"/>
                </a:cubicBezTo>
                <a:cubicBezTo>
                  <a:pt x="81" y="29"/>
                  <a:pt x="81" y="29"/>
                  <a:pt x="81" y="29"/>
                </a:cubicBezTo>
                <a:cubicBezTo>
                  <a:pt x="80" y="28"/>
                  <a:pt x="79" y="27"/>
                  <a:pt x="78" y="26"/>
                </a:cubicBezTo>
                <a:cubicBezTo>
                  <a:pt x="77" y="22"/>
                  <a:pt x="77" y="22"/>
                  <a:pt x="77" y="22"/>
                </a:cubicBezTo>
                <a:cubicBezTo>
                  <a:pt x="76" y="18"/>
                  <a:pt x="76" y="18"/>
                  <a:pt x="76" y="18"/>
                </a:cubicBezTo>
                <a:cubicBezTo>
                  <a:pt x="76" y="16"/>
                  <a:pt x="76" y="15"/>
                  <a:pt x="77" y="14"/>
                </a:cubicBezTo>
                <a:cubicBezTo>
                  <a:pt x="79" y="12"/>
                  <a:pt x="81" y="10"/>
                  <a:pt x="83" y="8"/>
                </a:cubicBezTo>
                <a:close/>
              </a:path>
            </a:pathLst>
          </a:custGeom>
          <a:solidFill>
            <a:schemeClr val="bg2"/>
          </a:solidFill>
          <a:ln>
            <a:noFill/>
          </a:ln>
        </p:spPr>
        <p:txBody>
          <a:bodyPr>
            <a:normAutofit/>
          </a:bodyPr>
          <a:lstStyle/>
          <a:p>
            <a:endParaRPr lang="zh-CN" altLang="en-US"/>
          </a:p>
        </p:txBody>
      </p:sp>
      <p:sp>
        <p:nvSpPr>
          <p:cNvPr id="3" name="文本框 2"/>
          <p:cNvSpPr txBox="1"/>
          <p:nvPr>
            <p:custDataLst>
              <p:tags r:id="rId15"/>
            </p:custDataLst>
          </p:nvPr>
        </p:nvSpPr>
        <p:spPr>
          <a:xfrm>
            <a:off x="7894955" y="1925955"/>
            <a:ext cx="2995295" cy="8851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90000" lnSpcReduction="20000"/>
          </a:bodyPr>
          <a:lstStyle>
            <a:defPPr>
              <a:defRPr lang="zh-CN"/>
            </a:defPPr>
            <a:lvl1pPr algn="ctr" defTabSz="914400" eaLnBrk="1" hangingPunct="1">
              <a:lnSpc>
                <a:spcPct val="90000"/>
              </a:lnSpc>
              <a:spcBef>
                <a:spcPts val="1800"/>
              </a:spcBef>
              <a:buClr>
                <a:schemeClr val="tx1"/>
              </a:buClr>
              <a:buSzPct val="80000"/>
              <a:buFont typeface="Wingdings 2" panose="05020102010507070707" pitchFamily="18" charset="2"/>
              <a:buNone/>
              <a:defRPr sz="1800">
                <a:latin typeface="Arial" panose="020B0604020202020204" pitchFamily="34" charset="0"/>
                <a:ea typeface="黑体" panose="02010609060101010101" charset="-122"/>
              </a:defRPr>
            </a:lvl1pPr>
            <a:lvl2pPr marL="357505" indent="-357505">
              <a:lnSpc>
                <a:spcPct val="130000"/>
              </a:lnSpc>
              <a:buClr>
                <a:schemeClr val="tx1"/>
              </a:buClr>
              <a:buFont typeface="Wingdings 2" panose="05020102010507070707" pitchFamily="18" charset="2"/>
              <a:buChar char="ê"/>
              <a:defRPr sz="1600">
                <a:latin typeface="Arial" panose="020B0604020202020204" pitchFamily="34" charset="0"/>
                <a:ea typeface="黑体" panose="02010609060101010101" charset="-122"/>
              </a:defRPr>
            </a:lvl2pPr>
            <a:lvl3pPr marL="1143000" indent="-228600">
              <a:lnSpc>
                <a:spcPct val="90000"/>
              </a:lnSpc>
              <a:spcBef>
                <a:spcPts val="500"/>
              </a:spcBef>
              <a:buFont typeface="Arial" panose="020B0604020202020204" pitchFamily="34" charset="0"/>
              <a:buChar char="•"/>
              <a:defRPr sz="2000">
                <a:solidFill>
                  <a:srgbClr val="262626"/>
                </a:solidFill>
                <a:latin typeface="Arial" panose="020B0604020202020204" pitchFamily="34" charset="0"/>
                <a:ea typeface="黑体" panose="02010609060101010101" charset="-122"/>
              </a:defRPr>
            </a:lvl3pPr>
            <a:lvl4pPr marL="1600200" indent="-228600">
              <a:lnSpc>
                <a:spcPct val="90000"/>
              </a:lnSpc>
              <a:spcBef>
                <a:spcPts val="500"/>
              </a:spcBef>
              <a:buFont typeface="Arial" panose="020B0604020202020204" pitchFamily="34" charset="0"/>
              <a:buChar char="•"/>
              <a:defRPr>
                <a:solidFill>
                  <a:srgbClr val="262626"/>
                </a:solidFill>
                <a:latin typeface="Arial" panose="020B0604020202020204" pitchFamily="34" charset="0"/>
                <a:ea typeface="黑体" panose="02010609060101010101" charset="-122"/>
              </a:defRPr>
            </a:lvl4pPr>
            <a:lvl5pPr marL="2057400" indent="-228600">
              <a:lnSpc>
                <a:spcPct val="90000"/>
              </a:lnSpc>
              <a:spcBef>
                <a:spcPts val="500"/>
              </a:spcBef>
              <a:buFont typeface="Arial" panose="020B0604020202020204" pitchFamily="34" charset="0"/>
              <a:buChar char="•"/>
              <a:defRPr>
                <a:solidFill>
                  <a:srgbClr val="262626"/>
                </a:solidFill>
                <a:latin typeface="Arial" panose="020B0604020202020204" pitchFamily="34" charset="0"/>
                <a:ea typeface="黑体" panose="02010609060101010101"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262626"/>
                </a:solidFill>
                <a:latin typeface="Arial" panose="020B0604020202020204" pitchFamily="34" charset="0"/>
                <a:ea typeface="黑体" panose="02010609060101010101"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262626"/>
                </a:solidFill>
                <a:latin typeface="Arial" panose="020B0604020202020204" pitchFamily="34" charset="0"/>
                <a:ea typeface="黑体" panose="02010609060101010101"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262626"/>
                </a:solidFill>
                <a:latin typeface="Arial" panose="020B0604020202020204" pitchFamily="34" charset="0"/>
                <a:ea typeface="黑体" panose="02010609060101010101"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262626"/>
                </a:solidFill>
                <a:latin typeface="Arial" panose="020B0604020202020204" pitchFamily="34" charset="0"/>
                <a:ea typeface="黑体" panose="02010609060101010101" charset="-122"/>
              </a:defRPr>
            </a:lvl9pPr>
          </a:lstStyle>
          <a:p>
            <a:r>
              <a:rPr lang="zh-CN" altLang="en-US" dirty="0">
                <a:solidFill>
                  <a:schemeClr val="tx2"/>
                </a:solidFill>
                <a:latin typeface="+mn-lt"/>
                <a:ea typeface="+mn-ea"/>
              </a:rPr>
              <a:t>Performing full-time and full-area inspections on subways has a large number of sensors, resulting in excessive sample data.</a:t>
            </a:r>
            <a:endParaRPr lang="zh-CN" altLang="en-US" dirty="0">
              <a:solidFill>
                <a:schemeClr val="tx2"/>
              </a:solidFill>
              <a:latin typeface="+mn-lt"/>
              <a:ea typeface="+mn-ea"/>
            </a:endParaRPr>
          </a:p>
        </p:txBody>
      </p:sp>
      <p:sp>
        <p:nvSpPr>
          <p:cNvPr id="4" name="文本框 3"/>
          <p:cNvSpPr txBox="1"/>
          <p:nvPr>
            <p:custDataLst>
              <p:tags r:id="rId16"/>
            </p:custDataLst>
          </p:nvPr>
        </p:nvSpPr>
        <p:spPr>
          <a:xfrm>
            <a:off x="1301750" y="1925955"/>
            <a:ext cx="2995930" cy="11823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90000"/>
          </a:bodyPr>
          <a:lstStyle>
            <a:defPPr>
              <a:defRPr lang="zh-CN"/>
            </a:defPPr>
            <a:lvl1pPr algn="ctr" defTabSz="914400" eaLnBrk="1" hangingPunct="1">
              <a:lnSpc>
                <a:spcPct val="90000"/>
              </a:lnSpc>
              <a:spcBef>
                <a:spcPts val="1800"/>
              </a:spcBef>
              <a:buClr>
                <a:schemeClr val="tx1"/>
              </a:buClr>
              <a:buSzPct val="80000"/>
              <a:buFont typeface="Wingdings 2" panose="05020102010507070707" pitchFamily="18" charset="2"/>
              <a:buNone/>
              <a:defRPr sz="1800">
                <a:latin typeface="Arial" panose="020B0604020202020204" pitchFamily="34" charset="0"/>
                <a:ea typeface="黑体" panose="02010609060101010101" charset="-122"/>
              </a:defRPr>
            </a:lvl1pPr>
            <a:lvl2pPr marL="357505" indent="-357505">
              <a:lnSpc>
                <a:spcPct val="130000"/>
              </a:lnSpc>
              <a:buClr>
                <a:schemeClr val="tx1"/>
              </a:buClr>
              <a:buFont typeface="Wingdings 2" panose="05020102010507070707" pitchFamily="18" charset="2"/>
              <a:buChar char="ê"/>
              <a:defRPr sz="1600">
                <a:latin typeface="Arial" panose="020B0604020202020204" pitchFamily="34" charset="0"/>
                <a:ea typeface="黑体" panose="02010609060101010101" charset="-122"/>
              </a:defRPr>
            </a:lvl2pPr>
            <a:lvl3pPr marL="1143000" indent="-228600">
              <a:lnSpc>
                <a:spcPct val="90000"/>
              </a:lnSpc>
              <a:spcBef>
                <a:spcPts val="500"/>
              </a:spcBef>
              <a:buFont typeface="Arial" panose="020B0604020202020204" pitchFamily="34" charset="0"/>
              <a:buChar char="•"/>
              <a:defRPr sz="2000">
                <a:solidFill>
                  <a:srgbClr val="262626"/>
                </a:solidFill>
                <a:latin typeface="Arial" panose="020B0604020202020204" pitchFamily="34" charset="0"/>
                <a:ea typeface="黑体" panose="02010609060101010101" charset="-122"/>
              </a:defRPr>
            </a:lvl3pPr>
            <a:lvl4pPr marL="1600200" indent="-228600">
              <a:lnSpc>
                <a:spcPct val="90000"/>
              </a:lnSpc>
              <a:spcBef>
                <a:spcPts val="500"/>
              </a:spcBef>
              <a:buFont typeface="Arial" panose="020B0604020202020204" pitchFamily="34" charset="0"/>
              <a:buChar char="•"/>
              <a:defRPr>
                <a:solidFill>
                  <a:srgbClr val="262626"/>
                </a:solidFill>
                <a:latin typeface="Arial" panose="020B0604020202020204" pitchFamily="34" charset="0"/>
                <a:ea typeface="黑体" panose="02010609060101010101" charset="-122"/>
              </a:defRPr>
            </a:lvl4pPr>
            <a:lvl5pPr marL="2057400" indent="-228600">
              <a:lnSpc>
                <a:spcPct val="90000"/>
              </a:lnSpc>
              <a:spcBef>
                <a:spcPts val="500"/>
              </a:spcBef>
              <a:buFont typeface="Arial" panose="020B0604020202020204" pitchFamily="34" charset="0"/>
              <a:buChar char="•"/>
              <a:defRPr>
                <a:solidFill>
                  <a:srgbClr val="262626"/>
                </a:solidFill>
                <a:latin typeface="Arial" panose="020B0604020202020204" pitchFamily="34" charset="0"/>
                <a:ea typeface="黑体" panose="02010609060101010101"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262626"/>
                </a:solidFill>
                <a:latin typeface="Arial" panose="020B0604020202020204" pitchFamily="34" charset="0"/>
                <a:ea typeface="黑体" panose="02010609060101010101"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262626"/>
                </a:solidFill>
                <a:latin typeface="Arial" panose="020B0604020202020204" pitchFamily="34" charset="0"/>
                <a:ea typeface="黑体" panose="02010609060101010101"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262626"/>
                </a:solidFill>
                <a:latin typeface="Arial" panose="020B0604020202020204" pitchFamily="34" charset="0"/>
                <a:ea typeface="黑体" panose="02010609060101010101"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262626"/>
                </a:solidFill>
                <a:latin typeface="Arial" panose="020B0604020202020204" pitchFamily="34" charset="0"/>
                <a:ea typeface="黑体" panose="02010609060101010101" charset="-122"/>
              </a:defRPr>
            </a:lvl9pPr>
          </a:lstStyle>
          <a:p>
            <a:r>
              <a:rPr lang="en-US" altLang="zh-CN" dirty="0">
                <a:solidFill>
                  <a:schemeClr val="tx2"/>
                </a:solidFill>
                <a:latin typeface="+mn-lt"/>
                <a:ea typeface="+mn-ea"/>
              </a:rPr>
              <a:t>Subways</a:t>
            </a:r>
            <a:r>
              <a:rPr lang="zh-CN" altLang="en-US" dirty="0">
                <a:solidFill>
                  <a:schemeClr val="tx2"/>
                </a:solidFill>
                <a:latin typeface="+mn-lt"/>
                <a:ea typeface="+mn-ea"/>
              </a:rPr>
              <a:t>'s geographical location and intricate lines lead to </a:t>
            </a:r>
            <a:r>
              <a:rPr lang="en-US" altLang="zh-CN" dirty="0">
                <a:solidFill>
                  <a:schemeClr val="tx2"/>
                </a:solidFill>
                <a:latin typeface="+mn-lt"/>
                <a:ea typeface="+mn-ea"/>
              </a:rPr>
              <a:t>occasional</a:t>
            </a:r>
            <a:r>
              <a:rPr lang="zh-CN" altLang="en-US" dirty="0">
                <a:solidFill>
                  <a:schemeClr val="tx2"/>
                </a:solidFill>
                <a:latin typeface="+mn-lt"/>
                <a:ea typeface="+mn-ea"/>
              </a:rPr>
              <a:t> safety accidents during the operation of the subway</a:t>
            </a:r>
            <a:endParaRPr lang="zh-CN" altLang="en-US" dirty="0">
              <a:solidFill>
                <a:schemeClr val="tx2"/>
              </a:solidFill>
              <a:latin typeface="+mn-lt"/>
              <a:ea typeface="+mn-ea"/>
            </a:endParaRPr>
          </a:p>
        </p:txBody>
      </p:sp>
      <p:sp>
        <p:nvSpPr>
          <p:cNvPr id="6" name="文本框 5"/>
          <p:cNvSpPr txBox="1"/>
          <p:nvPr>
            <p:custDataLst>
              <p:tags r:id="rId17"/>
            </p:custDataLst>
          </p:nvPr>
        </p:nvSpPr>
        <p:spPr>
          <a:xfrm>
            <a:off x="1301750" y="5413375"/>
            <a:ext cx="2995613" cy="91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defPPr>
              <a:defRPr lang="zh-CN"/>
            </a:defPPr>
            <a:lvl1pPr algn="ctr" defTabSz="914400" eaLnBrk="1" hangingPunct="1">
              <a:lnSpc>
                <a:spcPct val="90000"/>
              </a:lnSpc>
              <a:spcBef>
                <a:spcPts val="1800"/>
              </a:spcBef>
              <a:buClr>
                <a:schemeClr val="tx1"/>
              </a:buClr>
              <a:buSzPct val="80000"/>
              <a:buFont typeface="Wingdings 2" panose="05020102010507070707" pitchFamily="18" charset="2"/>
              <a:buNone/>
              <a:defRPr sz="1800">
                <a:latin typeface="Arial" panose="020B0604020202020204" pitchFamily="34" charset="0"/>
                <a:ea typeface="黑体" panose="02010609060101010101" charset="-122"/>
              </a:defRPr>
            </a:lvl1pPr>
            <a:lvl2pPr marL="357505" indent="-357505">
              <a:lnSpc>
                <a:spcPct val="130000"/>
              </a:lnSpc>
              <a:buClr>
                <a:schemeClr val="tx1"/>
              </a:buClr>
              <a:buFont typeface="Wingdings 2" panose="05020102010507070707" pitchFamily="18" charset="2"/>
              <a:buChar char="ê"/>
              <a:defRPr sz="1600">
                <a:latin typeface="Arial" panose="020B0604020202020204" pitchFamily="34" charset="0"/>
                <a:ea typeface="黑体" panose="02010609060101010101" charset="-122"/>
              </a:defRPr>
            </a:lvl2pPr>
            <a:lvl3pPr marL="1143000" indent="-228600">
              <a:lnSpc>
                <a:spcPct val="90000"/>
              </a:lnSpc>
              <a:spcBef>
                <a:spcPts val="500"/>
              </a:spcBef>
              <a:buFont typeface="Arial" panose="020B0604020202020204" pitchFamily="34" charset="0"/>
              <a:buChar char="•"/>
              <a:defRPr sz="2000">
                <a:solidFill>
                  <a:srgbClr val="262626"/>
                </a:solidFill>
                <a:latin typeface="Arial" panose="020B0604020202020204" pitchFamily="34" charset="0"/>
                <a:ea typeface="黑体" panose="02010609060101010101" charset="-122"/>
              </a:defRPr>
            </a:lvl3pPr>
            <a:lvl4pPr marL="1600200" indent="-228600">
              <a:lnSpc>
                <a:spcPct val="90000"/>
              </a:lnSpc>
              <a:spcBef>
                <a:spcPts val="500"/>
              </a:spcBef>
              <a:buFont typeface="Arial" panose="020B0604020202020204" pitchFamily="34" charset="0"/>
              <a:buChar char="•"/>
              <a:defRPr>
                <a:solidFill>
                  <a:srgbClr val="262626"/>
                </a:solidFill>
                <a:latin typeface="Arial" panose="020B0604020202020204" pitchFamily="34" charset="0"/>
                <a:ea typeface="黑体" panose="02010609060101010101" charset="-122"/>
              </a:defRPr>
            </a:lvl4pPr>
            <a:lvl5pPr marL="2057400" indent="-228600">
              <a:lnSpc>
                <a:spcPct val="90000"/>
              </a:lnSpc>
              <a:spcBef>
                <a:spcPts val="500"/>
              </a:spcBef>
              <a:buFont typeface="Arial" panose="020B0604020202020204" pitchFamily="34" charset="0"/>
              <a:buChar char="•"/>
              <a:defRPr>
                <a:solidFill>
                  <a:srgbClr val="262626"/>
                </a:solidFill>
                <a:latin typeface="Arial" panose="020B0604020202020204" pitchFamily="34" charset="0"/>
                <a:ea typeface="黑体" panose="02010609060101010101"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262626"/>
                </a:solidFill>
                <a:latin typeface="Arial" panose="020B0604020202020204" pitchFamily="34" charset="0"/>
                <a:ea typeface="黑体" panose="02010609060101010101"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262626"/>
                </a:solidFill>
                <a:latin typeface="Arial" panose="020B0604020202020204" pitchFamily="34" charset="0"/>
                <a:ea typeface="黑体" panose="02010609060101010101"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262626"/>
                </a:solidFill>
                <a:latin typeface="Arial" panose="020B0604020202020204" pitchFamily="34" charset="0"/>
                <a:ea typeface="黑体" panose="02010609060101010101"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262626"/>
                </a:solidFill>
                <a:latin typeface="Arial" panose="020B0604020202020204" pitchFamily="34" charset="0"/>
                <a:ea typeface="黑体" panose="02010609060101010101" charset="-122"/>
              </a:defRPr>
            </a:lvl9pPr>
          </a:lstStyle>
          <a:p>
            <a:r>
              <a:rPr lang="zh-CN" altLang="en-US" dirty="0">
                <a:solidFill>
                  <a:schemeClr val="tx2"/>
                </a:solidFill>
                <a:latin typeface="+mn-lt"/>
                <a:ea typeface="+mn-ea"/>
              </a:rPr>
              <a:t>There is less subway anomaly data, and labeled anomaly data is very scarce.</a:t>
            </a:r>
            <a:endParaRPr lang="zh-CN" altLang="en-US" dirty="0">
              <a:solidFill>
                <a:schemeClr val="tx2"/>
              </a:solidFill>
              <a:latin typeface="+mn-lt"/>
              <a:ea typeface="+mn-ea"/>
            </a:endParaRPr>
          </a:p>
        </p:txBody>
      </p:sp>
      <p:sp>
        <p:nvSpPr>
          <p:cNvPr id="7" name="文本框 6"/>
          <p:cNvSpPr txBox="1"/>
          <p:nvPr>
            <p:custDataLst>
              <p:tags r:id="rId18"/>
            </p:custDataLst>
          </p:nvPr>
        </p:nvSpPr>
        <p:spPr>
          <a:xfrm>
            <a:off x="8542655" y="3740150"/>
            <a:ext cx="2995295" cy="23291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90000"/>
          </a:bodyPr>
          <a:lstStyle>
            <a:defPPr>
              <a:defRPr lang="zh-CN"/>
            </a:defPPr>
            <a:lvl1pPr algn="ctr" defTabSz="914400" eaLnBrk="1" hangingPunct="1">
              <a:lnSpc>
                <a:spcPct val="90000"/>
              </a:lnSpc>
              <a:spcBef>
                <a:spcPts val="1800"/>
              </a:spcBef>
              <a:buClr>
                <a:schemeClr val="tx1"/>
              </a:buClr>
              <a:buSzPct val="80000"/>
              <a:buFont typeface="Wingdings 2" panose="05020102010507070707" pitchFamily="18" charset="2"/>
              <a:buNone/>
              <a:defRPr sz="1800">
                <a:latin typeface="Arial" panose="020B0604020202020204" pitchFamily="34" charset="0"/>
                <a:ea typeface="黑体" panose="02010609060101010101" charset="-122"/>
              </a:defRPr>
            </a:lvl1pPr>
            <a:lvl2pPr marL="357505" indent="-357505">
              <a:lnSpc>
                <a:spcPct val="130000"/>
              </a:lnSpc>
              <a:buClr>
                <a:schemeClr val="tx1"/>
              </a:buClr>
              <a:buFont typeface="Wingdings 2" panose="05020102010507070707" pitchFamily="18" charset="2"/>
              <a:buChar char="ê"/>
              <a:defRPr sz="1600">
                <a:latin typeface="Arial" panose="020B0604020202020204" pitchFamily="34" charset="0"/>
                <a:ea typeface="黑体" panose="02010609060101010101" charset="-122"/>
              </a:defRPr>
            </a:lvl2pPr>
            <a:lvl3pPr marL="1143000" indent="-228600">
              <a:lnSpc>
                <a:spcPct val="90000"/>
              </a:lnSpc>
              <a:spcBef>
                <a:spcPts val="500"/>
              </a:spcBef>
              <a:buFont typeface="Arial" panose="020B0604020202020204" pitchFamily="34" charset="0"/>
              <a:buChar char="•"/>
              <a:defRPr sz="2000">
                <a:solidFill>
                  <a:srgbClr val="262626"/>
                </a:solidFill>
                <a:latin typeface="Arial" panose="020B0604020202020204" pitchFamily="34" charset="0"/>
                <a:ea typeface="黑体" panose="02010609060101010101" charset="-122"/>
              </a:defRPr>
            </a:lvl3pPr>
            <a:lvl4pPr marL="1600200" indent="-228600">
              <a:lnSpc>
                <a:spcPct val="90000"/>
              </a:lnSpc>
              <a:spcBef>
                <a:spcPts val="500"/>
              </a:spcBef>
              <a:buFont typeface="Arial" panose="020B0604020202020204" pitchFamily="34" charset="0"/>
              <a:buChar char="•"/>
              <a:defRPr>
                <a:solidFill>
                  <a:srgbClr val="262626"/>
                </a:solidFill>
                <a:latin typeface="Arial" panose="020B0604020202020204" pitchFamily="34" charset="0"/>
                <a:ea typeface="黑体" panose="02010609060101010101" charset="-122"/>
              </a:defRPr>
            </a:lvl4pPr>
            <a:lvl5pPr marL="2057400" indent="-228600">
              <a:lnSpc>
                <a:spcPct val="90000"/>
              </a:lnSpc>
              <a:spcBef>
                <a:spcPts val="500"/>
              </a:spcBef>
              <a:buFont typeface="Arial" panose="020B0604020202020204" pitchFamily="34" charset="0"/>
              <a:buChar char="•"/>
              <a:defRPr>
                <a:solidFill>
                  <a:srgbClr val="262626"/>
                </a:solidFill>
                <a:latin typeface="Arial" panose="020B0604020202020204" pitchFamily="34" charset="0"/>
                <a:ea typeface="黑体" panose="02010609060101010101"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262626"/>
                </a:solidFill>
                <a:latin typeface="Arial" panose="020B0604020202020204" pitchFamily="34" charset="0"/>
                <a:ea typeface="黑体" panose="02010609060101010101"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262626"/>
                </a:solidFill>
                <a:latin typeface="Arial" panose="020B0604020202020204" pitchFamily="34" charset="0"/>
                <a:ea typeface="黑体" panose="02010609060101010101"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262626"/>
                </a:solidFill>
                <a:latin typeface="Arial" panose="020B0604020202020204" pitchFamily="34" charset="0"/>
                <a:ea typeface="黑体" panose="02010609060101010101"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262626"/>
                </a:solidFill>
                <a:latin typeface="Arial" panose="020B0604020202020204" pitchFamily="34" charset="0"/>
                <a:ea typeface="黑体" panose="02010609060101010101" charset="-122"/>
              </a:defRPr>
            </a:lvl9pPr>
          </a:lstStyle>
          <a:p>
            <a:r>
              <a:rPr lang="zh-CN" altLang="en-US" dirty="0">
                <a:solidFill>
                  <a:schemeClr val="tx2"/>
                </a:solidFill>
                <a:latin typeface="+mn-lt"/>
                <a:ea typeface="+mn-ea"/>
              </a:rPr>
              <a:t>Traditional anomaly detection methods ignore the original time series of the data, and need to introduce additional feature engineering. The detection efficiency of large-scale data sets is low, and the accuracy of classification is low.</a:t>
            </a:r>
            <a:endParaRPr lang="zh-CN" altLang="en-US" dirty="0">
              <a:solidFill>
                <a:schemeClr val="tx2"/>
              </a:solidFill>
              <a:latin typeface="+mn-lt"/>
              <a:ea typeface="+mn-ea"/>
            </a:endParaRPr>
          </a:p>
        </p:txBody>
      </p:sp>
      <p:sp>
        <p:nvSpPr>
          <p:cNvPr id="8" name="文本框 7"/>
          <p:cNvSpPr txBox="1"/>
          <p:nvPr>
            <p:custDataLst>
              <p:tags r:id="rId19"/>
            </p:custDataLst>
          </p:nvPr>
        </p:nvSpPr>
        <p:spPr>
          <a:xfrm>
            <a:off x="694055" y="3592195"/>
            <a:ext cx="2995930" cy="12465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90000"/>
          </a:bodyPr>
          <a:lstStyle>
            <a:defPPr>
              <a:defRPr lang="zh-CN"/>
            </a:defPPr>
            <a:lvl1pPr algn="ctr" defTabSz="914400" eaLnBrk="1" hangingPunct="1">
              <a:lnSpc>
                <a:spcPct val="90000"/>
              </a:lnSpc>
              <a:spcBef>
                <a:spcPts val="1800"/>
              </a:spcBef>
              <a:buClr>
                <a:schemeClr val="tx1"/>
              </a:buClr>
              <a:buSzPct val="80000"/>
              <a:buFont typeface="Wingdings 2" panose="05020102010507070707" pitchFamily="18" charset="2"/>
              <a:buNone/>
              <a:defRPr sz="1800">
                <a:latin typeface="Arial" panose="020B0604020202020204" pitchFamily="34" charset="0"/>
                <a:ea typeface="黑体" panose="02010609060101010101" charset="-122"/>
              </a:defRPr>
            </a:lvl1pPr>
            <a:lvl2pPr marL="357505" indent="-357505">
              <a:lnSpc>
                <a:spcPct val="130000"/>
              </a:lnSpc>
              <a:buClr>
                <a:schemeClr val="tx1"/>
              </a:buClr>
              <a:buFont typeface="Wingdings 2" panose="05020102010507070707" pitchFamily="18" charset="2"/>
              <a:buChar char="ê"/>
              <a:defRPr sz="1600">
                <a:latin typeface="Arial" panose="020B0604020202020204" pitchFamily="34" charset="0"/>
                <a:ea typeface="黑体" panose="02010609060101010101" charset="-122"/>
              </a:defRPr>
            </a:lvl2pPr>
            <a:lvl3pPr marL="1143000" indent="-228600">
              <a:lnSpc>
                <a:spcPct val="90000"/>
              </a:lnSpc>
              <a:spcBef>
                <a:spcPts val="500"/>
              </a:spcBef>
              <a:buFont typeface="Arial" panose="020B0604020202020204" pitchFamily="34" charset="0"/>
              <a:buChar char="•"/>
              <a:defRPr sz="2000">
                <a:solidFill>
                  <a:srgbClr val="262626"/>
                </a:solidFill>
                <a:latin typeface="Arial" panose="020B0604020202020204" pitchFamily="34" charset="0"/>
                <a:ea typeface="黑体" panose="02010609060101010101" charset="-122"/>
              </a:defRPr>
            </a:lvl3pPr>
            <a:lvl4pPr marL="1600200" indent="-228600">
              <a:lnSpc>
                <a:spcPct val="90000"/>
              </a:lnSpc>
              <a:spcBef>
                <a:spcPts val="500"/>
              </a:spcBef>
              <a:buFont typeface="Arial" panose="020B0604020202020204" pitchFamily="34" charset="0"/>
              <a:buChar char="•"/>
              <a:defRPr>
                <a:solidFill>
                  <a:srgbClr val="262626"/>
                </a:solidFill>
                <a:latin typeface="Arial" panose="020B0604020202020204" pitchFamily="34" charset="0"/>
                <a:ea typeface="黑体" panose="02010609060101010101" charset="-122"/>
              </a:defRPr>
            </a:lvl4pPr>
            <a:lvl5pPr marL="2057400" indent="-228600">
              <a:lnSpc>
                <a:spcPct val="90000"/>
              </a:lnSpc>
              <a:spcBef>
                <a:spcPts val="500"/>
              </a:spcBef>
              <a:buFont typeface="Arial" panose="020B0604020202020204" pitchFamily="34" charset="0"/>
              <a:buChar char="•"/>
              <a:defRPr>
                <a:solidFill>
                  <a:srgbClr val="262626"/>
                </a:solidFill>
                <a:latin typeface="Arial" panose="020B0604020202020204" pitchFamily="34" charset="0"/>
                <a:ea typeface="黑体" panose="02010609060101010101"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rgbClr val="262626"/>
                </a:solidFill>
                <a:latin typeface="Arial" panose="020B0604020202020204" pitchFamily="34" charset="0"/>
                <a:ea typeface="黑体" panose="02010609060101010101"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rgbClr val="262626"/>
                </a:solidFill>
                <a:latin typeface="Arial" panose="020B0604020202020204" pitchFamily="34" charset="0"/>
                <a:ea typeface="黑体" panose="02010609060101010101"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rgbClr val="262626"/>
                </a:solidFill>
                <a:latin typeface="Arial" panose="020B0604020202020204" pitchFamily="34" charset="0"/>
                <a:ea typeface="黑体" panose="02010609060101010101"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rgbClr val="262626"/>
                </a:solidFill>
                <a:latin typeface="Arial" panose="020B0604020202020204" pitchFamily="34" charset="0"/>
                <a:ea typeface="黑体" panose="02010609060101010101" charset="-122"/>
              </a:defRPr>
            </a:lvl9pPr>
          </a:lstStyle>
          <a:p>
            <a:r>
              <a:rPr lang="zh-CN" altLang="en-US" dirty="0">
                <a:solidFill>
                  <a:schemeClr val="tx2"/>
                </a:solidFill>
                <a:latin typeface="+mn-lt"/>
                <a:ea typeface="+mn-ea"/>
              </a:rPr>
              <a:t>The definition of subway anomalies is dynamic, leading to the diversity of subway anomaly data. Therefore, the accuracy of anomaly detection is low.</a:t>
            </a:r>
            <a:endParaRPr lang="zh-CN" altLang="en-US" dirty="0">
              <a:solidFill>
                <a:schemeClr val="tx2"/>
              </a:solidFill>
              <a:latin typeface="+mn-lt"/>
              <a:ea typeface="+mn-ea"/>
            </a:endParaRPr>
          </a:p>
        </p:txBody>
      </p:sp>
      <p:grpSp>
        <p:nvGrpSpPr>
          <p:cNvPr id="23" name="Group 18"/>
          <p:cNvGrpSpPr/>
          <p:nvPr>
            <p:custDataLst>
              <p:tags r:id="rId20"/>
            </p:custDataLst>
          </p:nvPr>
        </p:nvGrpSpPr>
        <p:grpSpPr bwMode="auto">
          <a:xfrm>
            <a:off x="5188698" y="3422321"/>
            <a:ext cx="1814605" cy="2647302"/>
            <a:chOff x="0" y="0"/>
            <a:chExt cx="1335" cy="1947"/>
          </a:xfrm>
          <a:solidFill>
            <a:schemeClr val="accent1"/>
          </a:solidFill>
        </p:grpSpPr>
        <p:sp>
          <p:nvSpPr>
            <p:cNvPr id="24" name="Freeform 19"/>
            <p:cNvSpPr>
              <a:spLocks noEditPoints="1"/>
            </p:cNvSpPr>
            <p:nvPr>
              <p:custDataLst>
                <p:tags r:id="rId21"/>
              </p:custDataLst>
            </p:nvPr>
          </p:nvSpPr>
          <p:spPr bwMode="auto">
            <a:xfrm>
              <a:off x="0" y="0"/>
              <a:ext cx="1335" cy="1609"/>
            </a:xfrm>
            <a:custGeom>
              <a:avLst/>
              <a:gdLst>
                <a:gd name="T0" fmla="*/ 282 w 565"/>
                <a:gd name="T1" fmla="*/ 0 h 681"/>
                <a:gd name="T2" fmla="*/ 0 w 565"/>
                <a:gd name="T3" fmla="*/ 283 h 681"/>
                <a:gd name="T4" fmla="*/ 72 w 565"/>
                <a:gd name="T5" fmla="*/ 472 h 681"/>
                <a:gd name="T6" fmla="*/ 72 w 565"/>
                <a:gd name="T7" fmla="*/ 472 h 681"/>
                <a:gd name="T8" fmla="*/ 73 w 565"/>
                <a:gd name="T9" fmla="*/ 473 h 681"/>
                <a:gd name="T10" fmla="*/ 85 w 565"/>
                <a:gd name="T11" fmla="*/ 486 h 681"/>
                <a:gd name="T12" fmla="*/ 151 w 565"/>
                <a:gd name="T13" fmla="*/ 568 h 681"/>
                <a:gd name="T14" fmla="*/ 232 w 565"/>
                <a:gd name="T15" fmla="*/ 681 h 681"/>
                <a:gd name="T16" fmla="*/ 275 w 565"/>
                <a:gd name="T17" fmla="*/ 681 h 681"/>
                <a:gd name="T18" fmla="*/ 289 w 565"/>
                <a:gd name="T19" fmla="*/ 681 h 681"/>
                <a:gd name="T20" fmla="*/ 332 w 565"/>
                <a:gd name="T21" fmla="*/ 681 h 681"/>
                <a:gd name="T22" fmla="*/ 414 w 565"/>
                <a:gd name="T23" fmla="*/ 568 h 681"/>
                <a:gd name="T24" fmla="*/ 477 w 565"/>
                <a:gd name="T25" fmla="*/ 488 h 681"/>
                <a:gd name="T26" fmla="*/ 565 w 565"/>
                <a:gd name="T27" fmla="*/ 283 h 681"/>
                <a:gd name="T28" fmla="*/ 282 w 565"/>
                <a:gd name="T29" fmla="*/ 0 h 681"/>
                <a:gd name="T30" fmla="*/ 388 w 565"/>
                <a:gd name="T31" fmla="*/ 410 h 681"/>
                <a:gd name="T32" fmla="*/ 354 w 565"/>
                <a:gd name="T33" fmla="*/ 455 h 681"/>
                <a:gd name="T34" fmla="*/ 309 w 565"/>
                <a:gd name="T35" fmla="*/ 520 h 681"/>
                <a:gd name="T36" fmla="*/ 286 w 565"/>
                <a:gd name="T37" fmla="*/ 520 h 681"/>
                <a:gd name="T38" fmla="*/ 279 w 565"/>
                <a:gd name="T39" fmla="*/ 520 h 681"/>
                <a:gd name="T40" fmla="*/ 255 w 565"/>
                <a:gd name="T41" fmla="*/ 520 h 681"/>
                <a:gd name="T42" fmla="*/ 211 w 565"/>
                <a:gd name="T43" fmla="*/ 455 h 681"/>
                <a:gd name="T44" fmla="*/ 176 w 565"/>
                <a:gd name="T45" fmla="*/ 408 h 681"/>
                <a:gd name="T46" fmla="*/ 169 w 565"/>
                <a:gd name="T47" fmla="*/ 401 h 681"/>
                <a:gd name="T48" fmla="*/ 168 w 565"/>
                <a:gd name="T49" fmla="*/ 400 h 681"/>
                <a:gd name="T50" fmla="*/ 168 w 565"/>
                <a:gd name="T51" fmla="*/ 400 h 681"/>
                <a:gd name="T52" fmla="*/ 129 w 565"/>
                <a:gd name="T53" fmla="*/ 292 h 681"/>
                <a:gd name="T54" fmla="*/ 282 w 565"/>
                <a:gd name="T55" fmla="*/ 129 h 681"/>
                <a:gd name="T56" fmla="*/ 436 w 565"/>
                <a:gd name="T57" fmla="*/ 292 h 681"/>
                <a:gd name="T58" fmla="*/ 388 w 565"/>
                <a:gd name="T59" fmla="*/ 410 h 6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565" h="681">
                  <a:moveTo>
                    <a:pt x="282" y="0"/>
                  </a:moveTo>
                  <a:cubicBezTo>
                    <a:pt x="126" y="0"/>
                    <a:pt x="0" y="127"/>
                    <a:pt x="0" y="283"/>
                  </a:cubicBezTo>
                  <a:cubicBezTo>
                    <a:pt x="0" y="356"/>
                    <a:pt x="27" y="422"/>
                    <a:pt x="72" y="472"/>
                  </a:cubicBezTo>
                  <a:cubicBezTo>
                    <a:pt x="72" y="472"/>
                    <a:pt x="72" y="472"/>
                    <a:pt x="72" y="472"/>
                  </a:cubicBezTo>
                  <a:cubicBezTo>
                    <a:pt x="72" y="472"/>
                    <a:pt x="72" y="473"/>
                    <a:pt x="73" y="473"/>
                  </a:cubicBezTo>
                  <a:cubicBezTo>
                    <a:pt x="77" y="478"/>
                    <a:pt x="81" y="482"/>
                    <a:pt x="85" y="486"/>
                  </a:cubicBezTo>
                  <a:cubicBezTo>
                    <a:pt x="102" y="504"/>
                    <a:pt x="131" y="536"/>
                    <a:pt x="151" y="568"/>
                  </a:cubicBezTo>
                  <a:cubicBezTo>
                    <a:pt x="180" y="615"/>
                    <a:pt x="165" y="681"/>
                    <a:pt x="232" y="681"/>
                  </a:cubicBezTo>
                  <a:cubicBezTo>
                    <a:pt x="275" y="681"/>
                    <a:pt x="275" y="681"/>
                    <a:pt x="275" y="681"/>
                  </a:cubicBezTo>
                  <a:cubicBezTo>
                    <a:pt x="289" y="681"/>
                    <a:pt x="289" y="681"/>
                    <a:pt x="289" y="681"/>
                  </a:cubicBezTo>
                  <a:cubicBezTo>
                    <a:pt x="332" y="681"/>
                    <a:pt x="332" y="681"/>
                    <a:pt x="332" y="681"/>
                  </a:cubicBezTo>
                  <a:cubicBezTo>
                    <a:pt x="399" y="681"/>
                    <a:pt x="385" y="615"/>
                    <a:pt x="414" y="568"/>
                  </a:cubicBezTo>
                  <a:cubicBezTo>
                    <a:pt x="433" y="538"/>
                    <a:pt x="460" y="507"/>
                    <a:pt x="477" y="488"/>
                  </a:cubicBezTo>
                  <a:cubicBezTo>
                    <a:pt x="531" y="437"/>
                    <a:pt x="565" y="364"/>
                    <a:pt x="565" y="283"/>
                  </a:cubicBezTo>
                  <a:cubicBezTo>
                    <a:pt x="565" y="127"/>
                    <a:pt x="439" y="0"/>
                    <a:pt x="282" y="0"/>
                  </a:cubicBezTo>
                  <a:close/>
                  <a:moveTo>
                    <a:pt x="388" y="410"/>
                  </a:moveTo>
                  <a:cubicBezTo>
                    <a:pt x="379" y="420"/>
                    <a:pt x="364" y="438"/>
                    <a:pt x="354" y="455"/>
                  </a:cubicBezTo>
                  <a:cubicBezTo>
                    <a:pt x="338" y="482"/>
                    <a:pt x="346" y="520"/>
                    <a:pt x="309" y="520"/>
                  </a:cubicBezTo>
                  <a:cubicBezTo>
                    <a:pt x="286" y="520"/>
                    <a:pt x="286" y="520"/>
                    <a:pt x="286" y="520"/>
                  </a:cubicBezTo>
                  <a:cubicBezTo>
                    <a:pt x="279" y="520"/>
                    <a:pt x="279" y="520"/>
                    <a:pt x="279" y="520"/>
                  </a:cubicBezTo>
                  <a:cubicBezTo>
                    <a:pt x="255" y="520"/>
                    <a:pt x="255" y="520"/>
                    <a:pt x="255" y="520"/>
                  </a:cubicBezTo>
                  <a:cubicBezTo>
                    <a:pt x="219" y="520"/>
                    <a:pt x="227" y="482"/>
                    <a:pt x="211" y="455"/>
                  </a:cubicBezTo>
                  <a:cubicBezTo>
                    <a:pt x="201" y="437"/>
                    <a:pt x="185" y="419"/>
                    <a:pt x="176" y="408"/>
                  </a:cubicBezTo>
                  <a:cubicBezTo>
                    <a:pt x="173" y="406"/>
                    <a:pt x="171" y="403"/>
                    <a:pt x="169" y="401"/>
                  </a:cubicBezTo>
                  <a:cubicBezTo>
                    <a:pt x="169" y="401"/>
                    <a:pt x="168" y="400"/>
                    <a:pt x="168" y="400"/>
                  </a:cubicBezTo>
                  <a:cubicBezTo>
                    <a:pt x="168" y="400"/>
                    <a:pt x="168" y="400"/>
                    <a:pt x="168" y="400"/>
                  </a:cubicBezTo>
                  <a:cubicBezTo>
                    <a:pt x="144" y="371"/>
                    <a:pt x="129" y="333"/>
                    <a:pt x="129" y="292"/>
                  </a:cubicBezTo>
                  <a:cubicBezTo>
                    <a:pt x="129" y="202"/>
                    <a:pt x="198" y="129"/>
                    <a:pt x="282" y="129"/>
                  </a:cubicBezTo>
                  <a:cubicBezTo>
                    <a:pt x="367" y="129"/>
                    <a:pt x="436" y="202"/>
                    <a:pt x="436" y="292"/>
                  </a:cubicBezTo>
                  <a:cubicBezTo>
                    <a:pt x="436" y="338"/>
                    <a:pt x="417" y="380"/>
                    <a:pt x="388" y="41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normAutofit/>
            </a:bodyPr>
            <a:lstStyle/>
            <a:p>
              <a:pPr>
                <a:defRPr/>
              </a:pPr>
              <a:endParaRPr lang="zh-CN" altLang="en-US"/>
            </a:p>
          </p:txBody>
        </p:sp>
        <p:sp>
          <p:nvSpPr>
            <p:cNvPr id="25" name="Freeform 20"/>
            <p:cNvSpPr/>
            <p:nvPr>
              <p:custDataLst>
                <p:tags r:id="rId22"/>
              </p:custDataLst>
            </p:nvPr>
          </p:nvSpPr>
          <p:spPr bwMode="auto">
            <a:xfrm>
              <a:off x="442" y="1621"/>
              <a:ext cx="449" cy="108"/>
            </a:xfrm>
            <a:custGeom>
              <a:avLst/>
              <a:gdLst>
                <a:gd name="T0" fmla="*/ 168 w 190"/>
                <a:gd name="T1" fmla="*/ 0 h 46"/>
                <a:gd name="T2" fmla="*/ 20 w 190"/>
                <a:gd name="T3" fmla="*/ 0 h 46"/>
                <a:gd name="T4" fmla="*/ 0 w 190"/>
                <a:gd name="T5" fmla="*/ 23 h 46"/>
                <a:gd name="T6" fmla="*/ 0 w 190"/>
                <a:gd name="T7" fmla="*/ 24 h 46"/>
                <a:gd name="T8" fmla="*/ 20 w 190"/>
                <a:gd name="T9" fmla="*/ 46 h 46"/>
                <a:gd name="T10" fmla="*/ 168 w 190"/>
                <a:gd name="T11" fmla="*/ 46 h 46"/>
                <a:gd name="T12" fmla="*/ 190 w 190"/>
                <a:gd name="T13" fmla="*/ 24 h 46"/>
                <a:gd name="T14" fmla="*/ 190 w 190"/>
                <a:gd name="T15" fmla="*/ 23 h 46"/>
                <a:gd name="T16" fmla="*/ 168 w 190"/>
                <a:gd name="T17" fmla="*/ 0 h 4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0" h="46">
                  <a:moveTo>
                    <a:pt x="168" y="0"/>
                  </a:moveTo>
                  <a:cubicBezTo>
                    <a:pt x="20" y="0"/>
                    <a:pt x="20" y="0"/>
                    <a:pt x="20" y="0"/>
                  </a:cubicBezTo>
                  <a:cubicBezTo>
                    <a:pt x="9" y="0"/>
                    <a:pt x="0" y="12"/>
                    <a:pt x="0" y="23"/>
                  </a:cubicBezTo>
                  <a:cubicBezTo>
                    <a:pt x="0" y="24"/>
                    <a:pt x="0" y="24"/>
                    <a:pt x="0" y="24"/>
                  </a:cubicBezTo>
                  <a:cubicBezTo>
                    <a:pt x="0" y="35"/>
                    <a:pt x="9" y="46"/>
                    <a:pt x="20" y="46"/>
                  </a:cubicBezTo>
                  <a:cubicBezTo>
                    <a:pt x="168" y="46"/>
                    <a:pt x="168" y="46"/>
                    <a:pt x="168" y="46"/>
                  </a:cubicBezTo>
                  <a:cubicBezTo>
                    <a:pt x="180" y="46"/>
                    <a:pt x="190" y="35"/>
                    <a:pt x="190" y="24"/>
                  </a:cubicBezTo>
                  <a:cubicBezTo>
                    <a:pt x="190" y="23"/>
                    <a:pt x="190" y="23"/>
                    <a:pt x="190" y="23"/>
                  </a:cubicBezTo>
                  <a:cubicBezTo>
                    <a:pt x="190" y="12"/>
                    <a:pt x="180" y="0"/>
                    <a:pt x="168"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normAutofit fontScale="25000" lnSpcReduction="20000"/>
            </a:bodyPr>
            <a:lstStyle/>
            <a:p>
              <a:pPr>
                <a:defRPr/>
              </a:pPr>
              <a:endParaRPr lang="zh-CN" altLang="en-US"/>
            </a:p>
          </p:txBody>
        </p:sp>
        <p:sp>
          <p:nvSpPr>
            <p:cNvPr id="26" name="Freeform 21"/>
            <p:cNvSpPr/>
            <p:nvPr>
              <p:custDataLst>
                <p:tags r:id="rId23"/>
              </p:custDataLst>
            </p:nvPr>
          </p:nvSpPr>
          <p:spPr bwMode="auto">
            <a:xfrm>
              <a:off x="442" y="1748"/>
              <a:ext cx="449" cy="199"/>
            </a:xfrm>
            <a:custGeom>
              <a:avLst/>
              <a:gdLst>
                <a:gd name="T0" fmla="*/ 168 w 190"/>
                <a:gd name="T1" fmla="*/ 0 h 84"/>
                <a:gd name="T2" fmla="*/ 20 w 190"/>
                <a:gd name="T3" fmla="*/ 0 h 84"/>
                <a:gd name="T4" fmla="*/ 0 w 190"/>
                <a:gd name="T5" fmla="*/ 22 h 84"/>
                <a:gd name="T6" fmla="*/ 0 w 190"/>
                <a:gd name="T7" fmla="*/ 22 h 84"/>
                <a:gd name="T8" fmla="*/ 20 w 190"/>
                <a:gd name="T9" fmla="*/ 41 h 84"/>
                <a:gd name="T10" fmla="*/ 48 w 190"/>
                <a:gd name="T11" fmla="*/ 41 h 84"/>
                <a:gd name="T12" fmla="*/ 48 w 190"/>
                <a:gd name="T13" fmla="*/ 46 h 84"/>
                <a:gd name="T14" fmla="*/ 95 w 190"/>
                <a:gd name="T15" fmla="*/ 84 h 84"/>
                <a:gd name="T16" fmla="*/ 141 w 190"/>
                <a:gd name="T17" fmla="*/ 46 h 84"/>
                <a:gd name="T18" fmla="*/ 141 w 190"/>
                <a:gd name="T19" fmla="*/ 41 h 84"/>
                <a:gd name="T20" fmla="*/ 168 w 190"/>
                <a:gd name="T21" fmla="*/ 41 h 84"/>
                <a:gd name="T22" fmla="*/ 190 w 190"/>
                <a:gd name="T23" fmla="*/ 22 h 84"/>
                <a:gd name="T24" fmla="*/ 190 w 190"/>
                <a:gd name="T25" fmla="*/ 22 h 84"/>
                <a:gd name="T26" fmla="*/ 168 w 190"/>
                <a:gd name="T27" fmla="*/ 0 h 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0" h="84">
                  <a:moveTo>
                    <a:pt x="168" y="0"/>
                  </a:moveTo>
                  <a:cubicBezTo>
                    <a:pt x="20" y="0"/>
                    <a:pt x="20" y="0"/>
                    <a:pt x="20" y="0"/>
                  </a:cubicBezTo>
                  <a:cubicBezTo>
                    <a:pt x="9" y="0"/>
                    <a:pt x="0" y="11"/>
                    <a:pt x="0" y="22"/>
                  </a:cubicBezTo>
                  <a:cubicBezTo>
                    <a:pt x="0" y="22"/>
                    <a:pt x="0" y="22"/>
                    <a:pt x="0" y="22"/>
                  </a:cubicBezTo>
                  <a:cubicBezTo>
                    <a:pt x="0" y="33"/>
                    <a:pt x="9" y="41"/>
                    <a:pt x="20" y="41"/>
                  </a:cubicBezTo>
                  <a:cubicBezTo>
                    <a:pt x="48" y="41"/>
                    <a:pt x="48" y="41"/>
                    <a:pt x="48" y="41"/>
                  </a:cubicBezTo>
                  <a:cubicBezTo>
                    <a:pt x="48" y="43"/>
                    <a:pt x="48" y="44"/>
                    <a:pt x="48" y="46"/>
                  </a:cubicBezTo>
                  <a:cubicBezTo>
                    <a:pt x="48" y="67"/>
                    <a:pt x="69" y="84"/>
                    <a:pt x="95" y="84"/>
                  </a:cubicBezTo>
                  <a:cubicBezTo>
                    <a:pt x="120" y="84"/>
                    <a:pt x="141" y="67"/>
                    <a:pt x="141" y="46"/>
                  </a:cubicBezTo>
                  <a:cubicBezTo>
                    <a:pt x="141" y="44"/>
                    <a:pt x="141" y="43"/>
                    <a:pt x="141" y="41"/>
                  </a:cubicBezTo>
                  <a:cubicBezTo>
                    <a:pt x="168" y="41"/>
                    <a:pt x="168" y="41"/>
                    <a:pt x="168" y="41"/>
                  </a:cubicBezTo>
                  <a:cubicBezTo>
                    <a:pt x="180" y="41"/>
                    <a:pt x="190" y="33"/>
                    <a:pt x="190" y="22"/>
                  </a:cubicBezTo>
                  <a:cubicBezTo>
                    <a:pt x="190" y="22"/>
                    <a:pt x="190" y="22"/>
                    <a:pt x="190" y="22"/>
                  </a:cubicBezTo>
                  <a:cubicBezTo>
                    <a:pt x="190" y="11"/>
                    <a:pt x="180" y="0"/>
                    <a:pt x="168"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normAutofit fontScale="75000" lnSpcReduction="20000"/>
            </a:bodyPr>
            <a:lstStyle/>
            <a:p>
              <a:pPr>
                <a:defRPr/>
              </a:pPr>
              <a:endParaRPr lang="zh-CN" altLang="en-US"/>
            </a:p>
          </p:txBody>
        </p:sp>
        <p:sp>
          <p:nvSpPr>
            <p:cNvPr id="27" name="Freeform 22"/>
            <p:cNvSpPr>
              <a:spLocks noEditPoints="1"/>
            </p:cNvSpPr>
            <p:nvPr>
              <p:custDataLst>
                <p:tags r:id="rId24"/>
              </p:custDataLst>
            </p:nvPr>
          </p:nvSpPr>
          <p:spPr bwMode="auto">
            <a:xfrm>
              <a:off x="560" y="605"/>
              <a:ext cx="215" cy="276"/>
            </a:xfrm>
            <a:custGeom>
              <a:avLst/>
              <a:gdLst>
                <a:gd name="T0" fmla="*/ 88 w 91"/>
                <a:gd name="T1" fmla="*/ 0 h 117"/>
                <a:gd name="T2" fmla="*/ 3 w 91"/>
                <a:gd name="T3" fmla="*/ 0 h 117"/>
                <a:gd name="T4" fmla="*/ 0 w 91"/>
                <a:gd name="T5" fmla="*/ 3 h 117"/>
                <a:gd name="T6" fmla="*/ 0 w 91"/>
                <a:gd name="T7" fmla="*/ 114 h 117"/>
                <a:gd name="T8" fmla="*/ 3 w 91"/>
                <a:gd name="T9" fmla="*/ 116 h 117"/>
                <a:gd name="T10" fmla="*/ 43 w 91"/>
                <a:gd name="T11" fmla="*/ 92 h 117"/>
                <a:gd name="T12" fmla="*/ 48 w 91"/>
                <a:gd name="T13" fmla="*/ 92 h 117"/>
                <a:gd name="T14" fmla="*/ 88 w 91"/>
                <a:gd name="T15" fmla="*/ 116 h 117"/>
                <a:gd name="T16" fmla="*/ 91 w 91"/>
                <a:gd name="T17" fmla="*/ 114 h 117"/>
                <a:gd name="T18" fmla="*/ 91 w 91"/>
                <a:gd name="T19" fmla="*/ 3 h 117"/>
                <a:gd name="T20" fmla="*/ 88 w 91"/>
                <a:gd name="T21" fmla="*/ 0 h 117"/>
                <a:gd name="T22" fmla="*/ 65 w 91"/>
                <a:gd name="T23" fmla="*/ 49 h 117"/>
                <a:gd name="T24" fmla="*/ 62 w 91"/>
                <a:gd name="T25" fmla="*/ 53 h 117"/>
                <a:gd name="T26" fmla="*/ 50 w 91"/>
                <a:gd name="T27" fmla="*/ 53 h 117"/>
                <a:gd name="T28" fmla="*/ 50 w 91"/>
                <a:gd name="T29" fmla="*/ 64 h 117"/>
                <a:gd name="T30" fmla="*/ 47 w 91"/>
                <a:gd name="T31" fmla="*/ 67 h 117"/>
                <a:gd name="T32" fmla="*/ 44 w 91"/>
                <a:gd name="T33" fmla="*/ 67 h 117"/>
                <a:gd name="T34" fmla="*/ 41 w 91"/>
                <a:gd name="T35" fmla="*/ 64 h 117"/>
                <a:gd name="T36" fmla="*/ 41 w 91"/>
                <a:gd name="T37" fmla="*/ 53 h 117"/>
                <a:gd name="T38" fmla="*/ 29 w 91"/>
                <a:gd name="T39" fmla="*/ 53 h 117"/>
                <a:gd name="T40" fmla="*/ 26 w 91"/>
                <a:gd name="T41" fmla="*/ 49 h 117"/>
                <a:gd name="T42" fmla="*/ 26 w 91"/>
                <a:gd name="T43" fmla="*/ 46 h 117"/>
                <a:gd name="T44" fmla="*/ 29 w 91"/>
                <a:gd name="T45" fmla="*/ 43 h 117"/>
                <a:gd name="T46" fmla="*/ 41 w 91"/>
                <a:gd name="T47" fmla="*/ 43 h 117"/>
                <a:gd name="T48" fmla="*/ 41 w 91"/>
                <a:gd name="T49" fmla="*/ 31 h 117"/>
                <a:gd name="T50" fmla="*/ 44 w 91"/>
                <a:gd name="T51" fmla="*/ 28 h 117"/>
                <a:gd name="T52" fmla="*/ 47 w 91"/>
                <a:gd name="T53" fmla="*/ 28 h 117"/>
                <a:gd name="T54" fmla="*/ 50 w 91"/>
                <a:gd name="T55" fmla="*/ 31 h 117"/>
                <a:gd name="T56" fmla="*/ 50 w 91"/>
                <a:gd name="T57" fmla="*/ 43 h 117"/>
                <a:gd name="T58" fmla="*/ 62 w 91"/>
                <a:gd name="T59" fmla="*/ 43 h 117"/>
                <a:gd name="T60" fmla="*/ 65 w 91"/>
                <a:gd name="T61" fmla="*/ 46 h 117"/>
                <a:gd name="T62" fmla="*/ 65 w 91"/>
                <a:gd name="T63" fmla="*/ 49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91" h="117">
                  <a:moveTo>
                    <a:pt x="88" y="0"/>
                  </a:moveTo>
                  <a:cubicBezTo>
                    <a:pt x="3" y="0"/>
                    <a:pt x="3" y="0"/>
                    <a:pt x="3" y="0"/>
                  </a:cubicBezTo>
                  <a:cubicBezTo>
                    <a:pt x="1" y="0"/>
                    <a:pt x="0" y="1"/>
                    <a:pt x="0" y="3"/>
                  </a:cubicBezTo>
                  <a:cubicBezTo>
                    <a:pt x="0" y="114"/>
                    <a:pt x="0" y="114"/>
                    <a:pt x="0" y="114"/>
                  </a:cubicBezTo>
                  <a:cubicBezTo>
                    <a:pt x="0" y="116"/>
                    <a:pt x="1" y="117"/>
                    <a:pt x="3" y="116"/>
                  </a:cubicBezTo>
                  <a:cubicBezTo>
                    <a:pt x="43" y="92"/>
                    <a:pt x="43" y="92"/>
                    <a:pt x="43" y="92"/>
                  </a:cubicBezTo>
                  <a:cubicBezTo>
                    <a:pt x="44" y="91"/>
                    <a:pt x="47" y="91"/>
                    <a:pt x="48" y="92"/>
                  </a:cubicBezTo>
                  <a:cubicBezTo>
                    <a:pt x="88" y="116"/>
                    <a:pt x="88" y="116"/>
                    <a:pt x="88" y="116"/>
                  </a:cubicBezTo>
                  <a:cubicBezTo>
                    <a:pt x="90" y="117"/>
                    <a:pt x="91" y="116"/>
                    <a:pt x="91" y="114"/>
                  </a:cubicBezTo>
                  <a:cubicBezTo>
                    <a:pt x="91" y="3"/>
                    <a:pt x="91" y="3"/>
                    <a:pt x="91" y="3"/>
                  </a:cubicBezTo>
                  <a:cubicBezTo>
                    <a:pt x="91" y="1"/>
                    <a:pt x="89" y="0"/>
                    <a:pt x="88" y="0"/>
                  </a:cubicBezTo>
                  <a:close/>
                  <a:moveTo>
                    <a:pt x="65" y="49"/>
                  </a:moveTo>
                  <a:cubicBezTo>
                    <a:pt x="65" y="51"/>
                    <a:pt x="64" y="53"/>
                    <a:pt x="62" y="53"/>
                  </a:cubicBezTo>
                  <a:cubicBezTo>
                    <a:pt x="50" y="53"/>
                    <a:pt x="50" y="53"/>
                    <a:pt x="50" y="53"/>
                  </a:cubicBezTo>
                  <a:cubicBezTo>
                    <a:pt x="50" y="64"/>
                    <a:pt x="50" y="64"/>
                    <a:pt x="50" y="64"/>
                  </a:cubicBezTo>
                  <a:cubicBezTo>
                    <a:pt x="50" y="66"/>
                    <a:pt x="49" y="67"/>
                    <a:pt x="47" y="67"/>
                  </a:cubicBezTo>
                  <a:cubicBezTo>
                    <a:pt x="44" y="67"/>
                    <a:pt x="44" y="67"/>
                    <a:pt x="44" y="67"/>
                  </a:cubicBezTo>
                  <a:cubicBezTo>
                    <a:pt x="42" y="67"/>
                    <a:pt x="41" y="66"/>
                    <a:pt x="41" y="64"/>
                  </a:cubicBezTo>
                  <a:cubicBezTo>
                    <a:pt x="41" y="53"/>
                    <a:pt x="41" y="53"/>
                    <a:pt x="41" y="53"/>
                  </a:cubicBezTo>
                  <a:cubicBezTo>
                    <a:pt x="29" y="53"/>
                    <a:pt x="29" y="53"/>
                    <a:pt x="29" y="53"/>
                  </a:cubicBezTo>
                  <a:cubicBezTo>
                    <a:pt x="27" y="53"/>
                    <a:pt x="26" y="51"/>
                    <a:pt x="26" y="49"/>
                  </a:cubicBezTo>
                  <a:cubicBezTo>
                    <a:pt x="26" y="46"/>
                    <a:pt x="26" y="46"/>
                    <a:pt x="26" y="46"/>
                  </a:cubicBezTo>
                  <a:cubicBezTo>
                    <a:pt x="26" y="44"/>
                    <a:pt x="27" y="43"/>
                    <a:pt x="29" y="43"/>
                  </a:cubicBezTo>
                  <a:cubicBezTo>
                    <a:pt x="41" y="43"/>
                    <a:pt x="41" y="43"/>
                    <a:pt x="41" y="43"/>
                  </a:cubicBezTo>
                  <a:cubicBezTo>
                    <a:pt x="41" y="31"/>
                    <a:pt x="41" y="31"/>
                    <a:pt x="41" y="31"/>
                  </a:cubicBezTo>
                  <a:cubicBezTo>
                    <a:pt x="41" y="29"/>
                    <a:pt x="42" y="28"/>
                    <a:pt x="44" y="28"/>
                  </a:cubicBezTo>
                  <a:cubicBezTo>
                    <a:pt x="47" y="28"/>
                    <a:pt x="47" y="28"/>
                    <a:pt x="47" y="28"/>
                  </a:cubicBezTo>
                  <a:cubicBezTo>
                    <a:pt x="49" y="28"/>
                    <a:pt x="50" y="29"/>
                    <a:pt x="50" y="31"/>
                  </a:cubicBezTo>
                  <a:cubicBezTo>
                    <a:pt x="50" y="43"/>
                    <a:pt x="50" y="43"/>
                    <a:pt x="50" y="43"/>
                  </a:cubicBezTo>
                  <a:cubicBezTo>
                    <a:pt x="62" y="43"/>
                    <a:pt x="62" y="43"/>
                    <a:pt x="62" y="43"/>
                  </a:cubicBezTo>
                  <a:cubicBezTo>
                    <a:pt x="64" y="43"/>
                    <a:pt x="65" y="44"/>
                    <a:pt x="65" y="46"/>
                  </a:cubicBezTo>
                  <a:lnTo>
                    <a:pt x="65" y="49"/>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normAutofit/>
            </a:bodyPr>
            <a:lstStyle/>
            <a:p>
              <a:pPr>
                <a:defRPr/>
              </a:pPr>
              <a:endParaRPr lang="zh-CN" altLang="en-US"/>
            </a:p>
          </p:txBody>
        </p:sp>
        <p:sp>
          <p:nvSpPr>
            <p:cNvPr id="28" name="Freeform 23"/>
            <p:cNvSpPr/>
            <p:nvPr>
              <p:custDataLst>
                <p:tags r:id="rId25"/>
              </p:custDataLst>
            </p:nvPr>
          </p:nvSpPr>
          <p:spPr bwMode="auto">
            <a:xfrm>
              <a:off x="621" y="543"/>
              <a:ext cx="215" cy="279"/>
            </a:xfrm>
            <a:custGeom>
              <a:avLst/>
              <a:gdLst>
                <a:gd name="T0" fmla="*/ 87 w 91"/>
                <a:gd name="T1" fmla="*/ 0 h 118"/>
                <a:gd name="T2" fmla="*/ 91 w 91"/>
                <a:gd name="T3" fmla="*/ 3 h 118"/>
                <a:gd name="T4" fmla="*/ 91 w 91"/>
                <a:gd name="T5" fmla="*/ 115 h 118"/>
                <a:gd name="T6" fmla="*/ 88 w 91"/>
                <a:gd name="T7" fmla="*/ 117 h 118"/>
                <a:gd name="T8" fmla="*/ 77 w 91"/>
                <a:gd name="T9" fmla="*/ 109 h 118"/>
                <a:gd name="T10" fmla="*/ 75 w 91"/>
                <a:gd name="T11" fmla="*/ 104 h 118"/>
                <a:gd name="T12" fmla="*/ 75 w 91"/>
                <a:gd name="T13" fmla="*/ 19 h 118"/>
                <a:gd name="T14" fmla="*/ 71 w 91"/>
                <a:gd name="T15" fmla="*/ 16 h 118"/>
                <a:gd name="T16" fmla="*/ 3 w 91"/>
                <a:gd name="T17" fmla="*/ 16 h 118"/>
                <a:gd name="T18" fmla="*/ 0 w 91"/>
                <a:gd name="T19" fmla="*/ 13 h 118"/>
                <a:gd name="T20" fmla="*/ 0 w 91"/>
                <a:gd name="T21" fmla="*/ 3 h 118"/>
                <a:gd name="T22" fmla="*/ 3 w 91"/>
                <a:gd name="T23" fmla="*/ 0 h 118"/>
                <a:gd name="T24" fmla="*/ 87 w 91"/>
                <a:gd name="T25" fmla="*/ 0 h 1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91" h="118">
                  <a:moveTo>
                    <a:pt x="87" y="0"/>
                  </a:moveTo>
                  <a:cubicBezTo>
                    <a:pt x="89" y="0"/>
                    <a:pt x="91" y="2"/>
                    <a:pt x="91" y="3"/>
                  </a:cubicBezTo>
                  <a:cubicBezTo>
                    <a:pt x="91" y="115"/>
                    <a:pt x="91" y="115"/>
                    <a:pt x="91" y="115"/>
                  </a:cubicBezTo>
                  <a:cubicBezTo>
                    <a:pt x="91" y="117"/>
                    <a:pt x="89" y="118"/>
                    <a:pt x="88" y="117"/>
                  </a:cubicBezTo>
                  <a:cubicBezTo>
                    <a:pt x="77" y="109"/>
                    <a:pt x="77" y="109"/>
                    <a:pt x="77" y="109"/>
                  </a:cubicBezTo>
                  <a:cubicBezTo>
                    <a:pt x="76" y="108"/>
                    <a:pt x="75" y="106"/>
                    <a:pt x="75" y="104"/>
                  </a:cubicBezTo>
                  <a:cubicBezTo>
                    <a:pt x="75" y="19"/>
                    <a:pt x="75" y="19"/>
                    <a:pt x="75" y="19"/>
                  </a:cubicBezTo>
                  <a:cubicBezTo>
                    <a:pt x="75" y="18"/>
                    <a:pt x="73" y="16"/>
                    <a:pt x="71" y="16"/>
                  </a:cubicBezTo>
                  <a:cubicBezTo>
                    <a:pt x="3" y="16"/>
                    <a:pt x="3" y="16"/>
                    <a:pt x="3" y="16"/>
                  </a:cubicBezTo>
                  <a:cubicBezTo>
                    <a:pt x="1" y="16"/>
                    <a:pt x="0" y="15"/>
                    <a:pt x="0" y="13"/>
                  </a:cubicBezTo>
                  <a:cubicBezTo>
                    <a:pt x="0" y="3"/>
                    <a:pt x="0" y="3"/>
                    <a:pt x="0" y="3"/>
                  </a:cubicBezTo>
                  <a:cubicBezTo>
                    <a:pt x="0" y="2"/>
                    <a:pt x="1" y="0"/>
                    <a:pt x="3" y="0"/>
                  </a:cubicBezTo>
                  <a:lnTo>
                    <a:pt x="87" y="0"/>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normAutofit/>
            </a:bodyPr>
            <a:lstStyle/>
            <a:p>
              <a:pPr>
                <a:defRPr/>
              </a:pPr>
              <a:endParaRPr lang="zh-CN" altLang="en-US"/>
            </a:p>
          </p:txBody>
        </p:sp>
      </p:grpSp>
      <p:sp>
        <p:nvSpPr>
          <p:cNvPr id="29" name="文本框 28"/>
          <p:cNvSpPr txBox="1"/>
          <p:nvPr>
            <p:custDataLst>
              <p:tags r:id="rId26"/>
            </p:custDataLst>
          </p:nvPr>
        </p:nvSpPr>
        <p:spPr>
          <a:xfrm>
            <a:off x="693905" y="258652"/>
            <a:ext cx="9999662" cy="601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normAutofit/>
          </a:bodyPr>
          <a:lstStyle>
            <a:lvl1pPr eaLnBrk="1" hangingPunct="1">
              <a:lnSpc>
                <a:spcPct val="90000"/>
              </a:lnSpc>
              <a:defRPr sz="3200">
                <a:solidFill>
                  <a:schemeClr val="accent1"/>
                </a:solidFill>
                <a:latin typeface="+mj-lt"/>
                <a:ea typeface="+mj-ea"/>
                <a:cs typeface="+mj-cs"/>
              </a:defRPr>
            </a:lvl1pPr>
            <a:lvl2pPr>
              <a:lnSpc>
                <a:spcPct val="90000"/>
              </a:lnSpc>
              <a:defRPr sz="3200">
                <a:solidFill>
                  <a:schemeClr val="accent1"/>
                </a:solidFill>
                <a:latin typeface="Arial" panose="020B0604020202020204" pitchFamily="34" charset="0"/>
                <a:ea typeface="黑体" panose="02010609060101010101" charset="-122"/>
              </a:defRPr>
            </a:lvl2pPr>
            <a:lvl3pPr>
              <a:lnSpc>
                <a:spcPct val="90000"/>
              </a:lnSpc>
              <a:defRPr sz="3200">
                <a:solidFill>
                  <a:schemeClr val="accent1"/>
                </a:solidFill>
                <a:latin typeface="Arial" panose="020B0604020202020204" pitchFamily="34" charset="0"/>
                <a:ea typeface="黑体" panose="02010609060101010101" charset="-122"/>
              </a:defRPr>
            </a:lvl3pPr>
            <a:lvl4pPr>
              <a:lnSpc>
                <a:spcPct val="90000"/>
              </a:lnSpc>
              <a:defRPr sz="3200">
                <a:solidFill>
                  <a:schemeClr val="accent1"/>
                </a:solidFill>
                <a:latin typeface="Arial" panose="020B0604020202020204" pitchFamily="34" charset="0"/>
                <a:ea typeface="黑体" panose="02010609060101010101" charset="-122"/>
              </a:defRPr>
            </a:lvl4pPr>
            <a:lvl5pPr>
              <a:lnSpc>
                <a:spcPct val="90000"/>
              </a:lnSpc>
              <a:defRPr sz="3200">
                <a:solidFill>
                  <a:schemeClr val="accent1"/>
                </a:solidFill>
                <a:latin typeface="Arial" panose="020B0604020202020204" pitchFamily="34" charset="0"/>
                <a:ea typeface="黑体" panose="02010609060101010101" charset="-122"/>
              </a:defRPr>
            </a:lvl5pPr>
            <a:lvl6pPr marL="457200" fontAlgn="base">
              <a:lnSpc>
                <a:spcPct val="90000"/>
              </a:lnSpc>
              <a:spcBef>
                <a:spcPct val="0"/>
              </a:spcBef>
              <a:spcAft>
                <a:spcPct val="0"/>
              </a:spcAft>
              <a:defRPr sz="3200">
                <a:latin typeface="Tempus Sans ITC" panose="04020404030D07020202" pitchFamily="82" charset="0"/>
              </a:defRPr>
            </a:lvl6pPr>
            <a:lvl7pPr marL="914400" fontAlgn="base">
              <a:lnSpc>
                <a:spcPct val="90000"/>
              </a:lnSpc>
              <a:spcBef>
                <a:spcPct val="0"/>
              </a:spcBef>
              <a:spcAft>
                <a:spcPct val="0"/>
              </a:spcAft>
              <a:defRPr sz="3200">
                <a:latin typeface="Tempus Sans ITC" panose="04020404030D07020202" pitchFamily="82" charset="0"/>
              </a:defRPr>
            </a:lvl7pPr>
            <a:lvl8pPr marL="1371600" fontAlgn="base">
              <a:lnSpc>
                <a:spcPct val="90000"/>
              </a:lnSpc>
              <a:spcBef>
                <a:spcPct val="0"/>
              </a:spcBef>
              <a:spcAft>
                <a:spcPct val="0"/>
              </a:spcAft>
              <a:defRPr sz="3200">
                <a:latin typeface="Tempus Sans ITC" panose="04020404030D07020202" pitchFamily="82" charset="0"/>
              </a:defRPr>
            </a:lvl8pPr>
            <a:lvl9pPr marL="1828800" fontAlgn="base">
              <a:lnSpc>
                <a:spcPct val="90000"/>
              </a:lnSpc>
              <a:spcBef>
                <a:spcPct val="0"/>
              </a:spcBef>
              <a:spcAft>
                <a:spcPct val="0"/>
              </a:spcAft>
              <a:defRPr sz="3200">
                <a:latin typeface="Tempus Sans ITC" panose="04020404030D07020202" pitchFamily="82" charset="0"/>
              </a:defRPr>
            </a:lvl9pPr>
          </a:lstStyle>
          <a:p>
            <a:r>
              <a:rPr lang="en-US" altLang="en-GB" dirty="0" smtClean="0">
                <a:sym typeface="+mn-ea"/>
              </a:rPr>
              <a:t>1 </a:t>
            </a:r>
            <a:r>
              <a:rPr lang="en-GB" dirty="0" smtClean="0">
                <a:sym typeface="+mn-ea"/>
              </a:rPr>
              <a:t>Project Background</a:t>
            </a:r>
            <a:endParaRPr lang="zh-CN" altLang="en-US" dirty="0"/>
          </a:p>
        </p:txBody>
      </p:sp>
    </p:spTree>
    <p:custDataLst>
      <p:tags r:id="rId27"/>
    </p:custDataLst>
  </p:cSld>
  <p:clrMapOvr>
    <a:masterClrMapping/>
  </p:clrMapOvr>
  <p:transition spd="slow"/>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 name="文本框 128"/>
          <p:cNvSpPr txBox="1"/>
          <p:nvPr>
            <p:custDataLst>
              <p:tags r:id="rId1"/>
            </p:custDataLst>
          </p:nvPr>
        </p:nvSpPr>
        <p:spPr>
          <a:xfrm>
            <a:off x="3352800" y="377650"/>
            <a:ext cx="5486400" cy="550696"/>
          </a:xfrm>
          <a:prstGeom prst="rect">
            <a:avLst/>
          </a:prstGeom>
        </p:spPr>
        <p:txBody>
          <a:bodyPr vert="horz" wrap="square" lIns="91440" tIns="45720" rIns="91440" bIns="45720" rtlCol="0" anchor="ctr">
            <a:normAutofit/>
          </a:bodyPr>
          <a:lstStyle>
            <a:defPPr>
              <a:defRPr lang="zh-CN"/>
            </a:defPPr>
            <a:lvl1pPr lvl="0" algn="ctr">
              <a:lnSpc>
                <a:spcPct val="90000"/>
              </a:lnSpc>
              <a:spcBef>
                <a:spcPct val="0"/>
              </a:spcBef>
              <a:buNone/>
              <a:defRPr sz="2400">
                <a:solidFill>
                  <a:schemeClr val="accent1"/>
                </a:solidFill>
                <a:ea typeface="宋体" panose="02010600030101010101" pitchFamily="2" charset="-122"/>
                <a:cs typeface="+mj-cs"/>
              </a:defRPr>
            </a:lvl1pPr>
          </a:lstStyle>
          <a:p>
            <a:pPr>
              <a:defRPr/>
            </a:pPr>
            <a:r>
              <a:rPr lang="en-US" altLang="en-GB" b="1" dirty="0">
                <a:latin typeface="+mj-lt"/>
                <a:cs typeface="+mj-lt"/>
                <a:sym typeface="+mn-ea"/>
              </a:rPr>
              <a:t>2 </a:t>
            </a:r>
            <a:r>
              <a:rPr lang="en-GB" b="1" dirty="0">
                <a:latin typeface="+mj-lt"/>
                <a:cs typeface="+mj-lt"/>
                <a:sym typeface="+mn-ea"/>
              </a:rPr>
              <a:t>What is the </a:t>
            </a:r>
            <a:r>
              <a:rPr lang="en-US" altLang="en-GB" b="1" dirty="0">
                <a:latin typeface="+mj-lt"/>
                <a:cs typeface="+mj-lt"/>
                <a:sym typeface="+mn-ea"/>
              </a:rPr>
              <a:t>ResNet</a:t>
            </a:r>
            <a:r>
              <a:rPr lang="en-GB" b="1" dirty="0">
                <a:latin typeface="+mj-lt"/>
                <a:cs typeface="+mj-lt"/>
                <a:sym typeface="+mn-ea"/>
              </a:rPr>
              <a:t>?</a:t>
            </a:r>
            <a:endParaRPr lang="en-US" altLang="zh-CN" b="1" dirty="0">
              <a:latin typeface="+mj-lt"/>
              <a:ea typeface="+mj-ea"/>
              <a:cs typeface="+mj-lt"/>
            </a:endParaRPr>
          </a:p>
        </p:txBody>
      </p:sp>
      <p:sp>
        <p:nvSpPr>
          <p:cNvPr id="23" name="文本框 22"/>
          <p:cNvSpPr txBox="1"/>
          <p:nvPr>
            <p:custDataLst>
              <p:tags r:id="rId2"/>
            </p:custDataLst>
          </p:nvPr>
        </p:nvSpPr>
        <p:spPr>
          <a:xfrm>
            <a:off x="1087365" y="928111"/>
            <a:ext cx="10059606" cy="1058538"/>
          </a:xfrm>
          <a:prstGeom prst="rect">
            <a:avLst/>
          </a:prstGeom>
        </p:spPr>
        <p:txBody>
          <a:bodyPr wrap="square">
            <a:normAutofit fontScale="90000" lnSpcReduction="20000"/>
          </a:bodyPr>
          <a:lstStyle>
            <a:defPPr>
              <a:defRPr lang="zh-CN"/>
            </a:defPPr>
            <a:lvl1pPr marR="0" lvl="0" indent="0" algn="ctr" defTabSz="685800" eaLnBrk="0" fontAlgn="base" hangingPunct="0">
              <a:lnSpc>
                <a:spcPct val="130000"/>
              </a:lnSpc>
              <a:spcBef>
                <a:spcPct val="0"/>
              </a:spcBef>
              <a:spcAft>
                <a:spcPct val="0"/>
              </a:spcAft>
              <a:buClrTx/>
              <a:buSzTx/>
              <a:buFontTx/>
              <a:buNone/>
              <a:defRPr kumimoji="0" sz="2000" b="0" i="0" u="none" strike="noStrike" cap="none" spc="0" normalizeH="0" baseline="0">
                <a:ln>
                  <a:noFill/>
                </a:ln>
                <a:effectLst/>
                <a:uLnTx/>
                <a:uFillTx/>
              </a:defRPr>
            </a:lvl1pPr>
            <a:lvl2pPr marL="342900" defTabSz="685800">
              <a:defRPr sz="1350"/>
            </a:lvl2pPr>
            <a:lvl3pPr marL="685800" defTabSz="685800">
              <a:defRPr sz="1350"/>
            </a:lvl3pPr>
            <a:lvl4pPr marL="1028700" defTabSz="685800">
              <a:defRPr sz="1350"/>
            </a:lvl4pPr>
            <a:lvl5pPr marL="1371600" defTabSz="685800">
              <a:defRPr sz="1350"/>
            </a:lvl5pPr>
            <a:lvl6pPr marL="1714500" defTabSz="685800">
              <a:defRPr sz="1350"/>
            </a:lvl6pPr>
            <a:lvl7pPr marL="2057400" defTabSz="685800">
              <a:defRPr sz="1350"/>
            </a:lvl7pPr>
            <a:lvl8pPr marL="2400300" defTabSz="685800">
              <a:defRPr sz="1350"/>
            </a:lvl8pPr>
            <a:lvl9pPr marL="2743200" defTabSz="685800">
              <a:defRPr sz="1350"/>
            </a:lvl9pPr>
          </a:lstStyle>
          <a:p>
            <a:r>
              <a:rPr lang="zh-CN" altLang="en-US">
                <a:solidFill>
                  <a:schemeClr val="tx1">
                    <a:lumMod val="50000"/>
                  </a:schemeClr>
                </a:solidFill>
              </a:rPr>
              <a:t>The characteristics of the residual network are easy to optimize, and can increase the accuracy by adding considerable depth. The internal residual block uses skip connections to alleviate the problem of gradient disappearance caused by increasing depth in deep neural networks.</a:t>
            </a:r>
            <a:endParaRPr lang="zh-CN" altLang="en-US">
              <a:solidFill>
                <a:schemeClr val="tx1">
                  <a:lumMod val="50000"/>
                </a:schemeClr>
              </a:solidFill>
            </a:endParaRPr>
          </a:p>
        </p:txBody>
      </p:sp>
      <p:pic>
        <p:nvPicPr>
          <p:cNvPr id="8" name="图片 7" descr="4"/>
          <p:cNvPicPr>
            <a:picLocks noChangeAspect="1"/>
          </p:cNvPicPr>
          <p:nvPr/>
        </p:nvPicPr>
        <p:blipFill>
          <a:blip r:embed="rId3"/>
          <a:stretch>
            <a:fillRect/>
          </a:stretch>
        </p:blipFill>
        <p:spPr>
          <a:xfrm>
            <a:off x="0" y="1986280"/>
            <a:ext cx="7350125" cy="4358005"/>
          </a:xfrm>
          <a:prstGeom prst="rect">
            <a:avLst/>
          </a:prstGeom>
        </p:spPr>
      </p:pic>
      <p:pic>
        <p:nvPicPr>
          <p:cNvPr id="11" name="图片 10" descr="捕获"/>
          <p:cNvPicPr>
            <a:picLocks noChangeAspect="1"/>
          </p:cNvPicPr>
          <p:nvPr/>
        </p:nvPicPr>
        <p:blipFill>
          <a:blip r:embed="rId4"/>
          <a:stretch>
            <a:fillRect/>
          </a:stretch>
        </p:blipFill>
        <p:spPr>
          <a:xfrm>
            <a:off x="8287385" y="1986915"/>
            <a:ext cx="2667000" cy="2324100"/>
          </a:xfrm>
          <a:prstGeom prst="rect">
            <a:avLst/>
          </a:prstGeom>
        </p:spPr>
      </p:pic>
      <p:pic>
        <p:nvPicPr>
          <p:cNvPr id="12" name="图片 11" descr="2"/>
          <p:cNvPicPr>
            <a:picLocks noChangeAspect="1"/>
          </p:cNvPicPr>
          <p:nvPr/>
        </p:nvPicPr>
        <p:blipFill>
          <a:blip r:embed="rId5"/>
          <a:stretch>
            <a:fillRect/>
          </a:stretch>
        </p:blipFill>
        <p:spPr>
          <a:xfrm>
            <a:off x="8287385" y="4311015"/>
            <a:ext cx="2647950" cy="2305050"/>
          </a:xfrm>
          <a:prstGeom prst="rect">
            <a:avLst/>
          </a:prstGeom>
        </p:spPr>
      </p:pic>
    </p:spTree>
    <p:custDataLst>
      <p:tags r:id="rId6"/>
    </p:custData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文本框 5"/>
          <p:cNvSpPr txBox="1">
            <a:spLocks noChangeArrowheads="1"/>
          </p:cNvSpPr>
          <p:nvPr/>
        </p:nvSpPr>
        <p:spPr bwMode="auto">
          <a:xfrm>
            <a:off x="2584768" y="196308"/>
            <a:ext cx="1642745" cy="5835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1300">
                <a:solidFill>
                  <a:schemeClr val="tx1"/>
                </a:solidFill>
                <a:latin typeface="Calibri Light" panose="020F0302020204030204" charset="0"/>
                <a:ea typeface="方正宋刻本秀楷简体" panose="02000000000000000000" pitchFamily="2" charset="-122"/>
              </a:defRPr>
            </a:lvl1pPr>
            <a:lvl2pPr marL="742950" indent="-285750">
              <a:defRPr sz="1300">
                <a:solidFill>
                  <a:schemeClr val="tx1"/>
                </a:solidFill>
                <a:latin typeface="Calibri Light" panose="020F0302020204030204" charset="0"/>
                <a:ea typeface="方正宋刻本秀楷简体" panose="02000000000000000000" pitchFamily="2" charset="-122"/>
              </a:defRPr>
            </a:lvl2pPr>
            <a:lvl3pPr marL="1143000" indent="-228600">
              <a:defRPr sz="1300">
                <a:solidFill>
                  <a:schemeClr val="tx1"/>
                </a:solidFill>
                <a:latin typeface="Calibri Light" panose="020F0302020204030204" charset="0"/>
                <a:ea typeface="方正宋刻本秀楷简体" panose="02000000000000000000" pitchFamily="2" charset="-122"/>
              </a:defRPr>
            </a:lvl3pPr>
            <a:lvl4pPr marL="1600200" indent="-228600">
              <a:defRPr sz="1300">
                <a:solidFill>
                  <a:schemeClr val="tx1"/>
                </a:solidFill>
                <a:latin typeface="Calibri Light" panose="020F0302020204030204" charset="0"/>
                <a:ea typeface="方正宋刻本秀楷简体" panose="02000000000000000000" pitchFamily="2" charset="-122"/>
              </a:defRPr>
            </a:lvl4pPr>
            <a:lvl5pPr marL="2057400" indent="-228600">
              <a:defRPr sz="1300">
                <a:solidFill>
                  <a:schemeClr val="tx1"/>
                </a:solidFill>
                <a:latin typeface="Calibri Light" panose="020F0302020204030204" charset="0"/>
                <a:ea typeface="方正宋刻本秀楷简体" panose="02000000000000000000" pitchFamily="2" charset="-122"/>
              </a:defRPr>
            </a:lvl5pPr>
            <a:lvl6pPr marL="2514600" indent="-228600" defTabSz="685800" eaLnBrk="0" fontAlgn="base" hangingPunct="0">
              <a:spcBef>
                <a:spcPct val="0"/>
              </a:spcBef>
              <a:spcAft>
                <a:spcPct val="0"/>
              </a:spcAft>
              <a:defRPr sz="1300">
                <a:solidFill>
                  <a:schemeClr val="tx1"/>
                </a:solidFill>
                <a:latin typeface="Calibri Light" panose="020F0302020204030204" charset="0"/>
                <a:ea typeface="方正宋刻本秀楷简体" panose="02000000000000000000" pitchFamily="2" charset="-122"/>
              </a:defRPr>
            </a:lvl6pPr>
            <a:lvl7pPr marL="2971800" indent="-228600" defTabSz="685800" eaLnBrk="0" fontAlgn="base" hangingPunct="0">
              <a:spcBef>
                <a:spcPct val="0"/>
              </a:spcBef>
              <a:spcAft>
                <a:spcPct val="0"/>
              </a:spcAft>
              <a:defRPr sz="1300">
                <a:solidFill>
                  <a:schemeClr val="tx1"/>
                </a:solidFill>
                <a:latin typeface="Calibri Light" panose="020F0302020204030204" charset="0"/>
                <a:ea typeface="方正宋刻本秀楷简体" panose="02000000000000000000" pitchFamily="2" charset="-122"/>
              </a:defRPr>
            </a:lvl7pPr>
            <a:lvl8pPr marL="3429000" indent="-228600" defTabSz="685800" eaLnBrk="0" fontAlgn="base" hangingPunct="0">
              <a:spcBef>
                <a:spcPct val="0"/>
              </a:spcBef>
              <a:spcAft>
                <a:spcPct val="0"/>
              </a:spcAft>
              <a:defRPr sz="1300">
                <a:solidFill>
                  <a:schemeClr val="tx1"/>
                </a:solidFill>
                <a:latin typeface="Calibri Light" panose="020F0302020204030204" charset="0"/>
                <a:ea typeface="方正宋刻本秀楷简体" panose="02000000000000000000" pitchFamily="2" charset="-122"/>
              </a:defRPr>
            </a:lvl8pPr>
            <a:lvl9pPr marL="3886200" indent="-228600" defTabSz="685800" eaLnBrk="0" fontAlgn="base" hangingPunct="0">
              <a:spcBef>
                <a:spcPct val="0"/>
              </a:spcBef>
              <a:spcAft>
                <a:spcPct val="0"/>
              </a:spcAft>
              <a:defRPr sz="1300">
                <a:solidFill>
                  <a:schemeClr val="tx1"/>
                </a:solidFill>
                <a:latin typeface="Calibri Light" panose="020F0302020204030204" charset="0"/>
                <a:ea typeface="方正宋刻本秀楷简体" panose="02000000000000000000" pitchFamily="2" charset="-122"/>
              </a:defRPr>
            </a:lvl9pPr>
          </a:lstStyle>
          <a:p>
            <a:pPr algn="ctr" fontAlgn="base">
              <a:spcBef>
                <a:spcPct val="0"/>
              </a:spcBef>
              <a:spcAft>
                <a:spcPct val="0"/>
              </a:spcAft>
              <a:defRPr/>
            </a:pPr>
            <a:r>
              <a:rPr lang="en-US" altLang="zh-CN" sz="3200" dirty="0">
                <a:solidFill>
                  <a:schemeClr val="accent1"/>
                </a:solidFill>
                <a:latin typeface="+mn-lt"/>
                <a:ea typeface="+mn-ea"/>
                <a:cs typeface="+mn-ea"/>
                <a:sym typeface="+mn-lt"/>
              </a:rPr>
              <a:t>3.1 Aim : </a:t>
            </a:r>
            <a:endParaRPr lang="en-US" altLang="zh-CN" sz="3200" dirty="0">
              <a:solidFill>
                <a:schemeClr val="accent1"/>
              </a:solidFill>
              <a:latin typeface="+mn-lt"/>
              <a:ea typeface="+mn-ea"/>
              <a:cs typeface="+mn-ea"/>
              <a:sym typeface="+mn-lt"/>
            </a:endParaRPr>
          </a:p>
        </p:txBody>
      </p:sp>
      <p:sp>
        <p:nvSpPr>
          <p:cNvPr id="71" name="矩形 70"/>
          <p:cNvSpPr/>
          <p:nvPr/>
        </p:nvSpPr>
        <p:spPr>
          <a:xfrm>
            <a:off x="2585175" y="779845"/>
            <a:ext cx="9421495" cy="1407160"/>
          </a:xfrm>
          <a:prstGeom prst="rect">
            <a:avLst/>
          </a:prstGeom>
        </p:spPr>
        <p:txBody>
          <a:bodyPr wrap="none">
            <a:spAutoFit/>
          </a:bodyPr>
          <a:lstStyle/>
          <a:p>
            <a:pPr algn="l"/>
            <a:r>
              <a:rPr lang="zh-CN" altLang="en-US" sz="2135" dirty="0">
                <a:solidFill>
                  <a:schemeClr val="tx1">
                    <a:lumMod val="85000"/>
                    <a:lumOff val="15000"/>
                  </a:schemeClr>
                </a:solidFill>
                <a:cs typeface="+mn-ea"/>
                <a:sym typeface="+mn-lt"/>
              </a:rPr>
              <a:t>Develop a fiber-optic grating subway structure monitoring system, and apply an </a:t>
            </a:r>
            <a:endParaRPr lang="zh-CN" altLang="en-US" sz="2135" dirty="0">
              <a:solidFill>
                <a:schemeClr val="tx1">
                  <a:lumMod val="85000"/>
                  <a:lumOff val="15000"/>
                </a:schemeClr>
              </a:solidFill>
              <a:cs typeface="+mn-ea"/>
              <a:sym typeface="+mn-lt"/>
            </a:endParaRPr>
          </a:p>
          <a:p>
            <a:pPr algn="l"/>
            <a:r>
              <a:rPr lang="zh-CN" altLang="en-US" sz="2135" dirty="0">
                <a:solidFill>
                  <a:schemeClr val="tx1">
                    <a:lumMod val="85000"/>
                    <a:lumOff val="15000"/>
                  </a:schemeClr>
                </a:solidFill>
                <a:cs typeface="+mn-ea"/>
                <a:sym typeface="+mn-lt"/>
              </a:rPr>
              <a:t>anomaly detection algorithm based on deep residual network to the system, so that </a:t>
            </a:r>
            <a:endParaRPr lang="zh-CN" altLang="en-US" sz="2135" dirty="0">
              <a:solidFill>
                <a:schemeClr val="tx1">
                  <a:lumMod val="85000"/>
                  <a:lumOff val="15000"/>
                </a:schemeClr>
              </a:solidFill>
              <a:cs typeface="+mn-ea"/>
              <a:sym typeface="+mn-lt"/>
            </a:endParaRPr>
          </a:p>
          <a:p>
            <a:pPr algn="l"/>
            <a:r>
              <a:rPr lang="zh-CN" altLang="en-US" sz="2135" dirty="0">
                <a:solidFill>
                  <a:schemeClr val="tx1">
                    <a:lumMod val="85000"/>
                    <a:lumOff val="15000"/>
                  </a:schemeClr>
                </a:solidFill>
                <a:cs typeface="+mn-ea"/>
                <a:sym typeface="+mn-lt"/>
              </a:rPr>
              <a:t>it can monitor the subway track vibration signals and judge whether they are </a:t>
            </a:r>
            <a:endParaRPr lang="zh-CN" altLang="en-US" sz="2135" dirty="0">
              <a:solidFill>
                <a:schemeClr val="tx1">
                  <a:lumMod val="85000"/>
                  <a:lumOff val="15000"/>
                </a:schemeClr>
              </a:solidFill>
              <a:cs typeface="+mn-ea"/>
              <a:sym typeface="+mn-lt"/>
            </a:endParaRPr>
          </a:p>
          <a:p>
            <a:pPr algn="l"/>
            <a:r>
              <a:rPr lang="zh-CN" altLang="en-US" sz="2135" dirty="0">
                <a:solidFill>
                  <a:schemeClr val="tx1">
                    <a:lumMod val="85000"/>
                    <a:lumOff val="15000"/>
                  </a:schemeClr>
                </a:solidFill>
                <a:cs typeface="+mn-ea"/>
                <a:sym typeface="+mn-lt"/>
              </a:rPr>
              <a:t>abnormal signals.</a:t>
            </a:r>
            <a:endParaRPr lang="zh-CN" altLang="en-US" sz="2135" dirty="0">
              <a:solidFill>
                <a:schemeClr val="tx1">
                  <a:lumMod val="85000"/>
                  <a:lumOff val="15000"/>
                </a:schemeClr>
              </a:solidFill>
              <a:cs typeface="+mn-ea"/>
              <a:sym typeface="+mn-lt"/>
            </a:endParaRPr>
          </a:p>
        </p:txBody>
      </p:sp>
      <p:sp>
        <p:nvSpPr>
          <p:cNvPr id="82" name="椭圆 81"/>
          <p:cNvSpPr/>
          <p:nvPr/>
        </p:nvSpPr>
        <p:spPr>
          <a:xfrm>
            <a:off x="2656205" y="2152015"/>
            <a:ext cx="748665" cy="749935"/>
          </a:xfrm>
          <a:prstGeom prst="ellipse">
            <a:avLst/>
          </a:prstGeom>
          <a:solidFill>
            <a:schemeClr val="accent1"/>
          </a:solidFill>
        </p:spPr>
        <p:txBody>
          <a:bodyPr wrap="none">
            <a:noAutofit/>
          </a:bodyPr>
          <a:lstStyle/>
          <a:p>
            <a:pPr algn="ctr"/>
            <a:r>
              <a:rPr lang="en-US" altLang="zh-CN" sz="2665" dirty="0">
                <a:solidFill>
                  <a:schemeClr val="bg1"/>
                </a:solidFill>
                <a:cs typeface="+mn-ea"/>
                <a:sym typeface="+mn-lt"/>
              </a:rPr>
              <a:t>01</a:t>
            </a:r>
            <a:endParaRPr lang="zh-CN" altLang="en-US" sz="2135" dirty="0">
              <a:solidFill>
                <a:schemeClr val="bg1"/>
              </a:solidFill>
              <a:cs typeface="+mn-ea"/>
              <a:sym typeface="+mn-lt"/>
            </a:endParaRPr>
          </a:p>
        </p:txBody>
      </p:sp>
      <p:sp>
        <p:nvSpPr>
          <p:cNvPr id="90" name="椭圆 89"/>
          <p:cNvSpPr/>
          <p:nvPr/>
        </p:nvSpPr>
        <p:spPr>
          <a:xfrm>
            <a:off x="2656205" y="4280535"/>
            <a:ext cx="734060" cy="764540"/>
          </a:xfrm>
          <a:prstGeom prst="ellipse">
            <a:avLst/>
          </a:prstGeom>
          <a:solidFill>
            <a:schemeClr val="accent1"/>
          </a:solidFill>
        </p:spPr>
        <p:txBody>
          <a:bodyPr wrap="none">
            <a:noAutofit/>
          </a:bodyPr>
          <a:lstStyle/>
          <a:p>
            <a:pPr algn="ctr"/>
            <a:r>
              <a:rPr lang="en-US" altLang="zh-CN" sz="2665" dirty="0">
                <a:solidFill>
                  <a:schemeClr val="bg1"/>
                </a:solidFill>
                <a:cs typeface="+mn-ea"/>
                <a:sym typeface="+mn-lt"/>
              </a:rPr>
              <a:t>03</a:t>
            </a:r>
            <a:endParaRPr lang="zh-CN" altLang="en-US" sz="2135" dirty="0">
              <a:solidFill>
                <a:schemeClr val="bg1"/>
              </a:solidFill>
              <a:cs typeface="+mn-ea"/>
              <a:sym typeface="+mn-lt"/>
            </a:endParaRPr>
          </a:p>
        </p:txBody>
      </p:sp>
      <p:sp>
        <p:nvSpPr>
          <p:cNvPr id="93" name="矩形 92"/>
          <p:cNvSpPr/>
          <p:nvPr/>
        </p:nvSpPr>
        <p:spPr>
          <a:xfrm>
            <a:off x="3404990" y="2152079"/>
            <a:ext cx="8669655" cy="749300"/>
          </a:xfrm>
          <a:prstGeom prst="rect">
            <a:avLst/>
          </a:prstGeom>
        </p:spPr>
        <p:txBody>
          <a:bodyPr wrap="none">
            <a:spAutoFit/>
          </a:bodyPr>
          <a:lstStyle/>
          <a:p>
            <a:pPr algn="l"/>
            <a:r>
              <a:rPr lang="zh-CN" altLang="en-US" sz="2135" dirty="0">
                <a:solidFill>
                  <a:schemeClr val="tx1">
                    <a:lumMod val="85000"/>
                    <a:lumOff val="15000"/>
                  </a:schemeClr>
                </a:solidFill>
                <a:cs typeface="+mn-ea"/>
                <a:sym typeface="+mn-lt"/>
              </a:rPr>
              <a:t>Research on current anomaly detection algorithms and explore the feasibility </a:t>
            </a:r>
            <a:endParaRPr lang="zh-CN" altLang="en-US" sz="2135" dirty="0">
              <a:solidFill>
                <a:schemeClr val="tx1">
                  <a:lumMod val="85000"/>
                  <a:lumOff val="15000"/>
                </a:schemeClr>
              </a:solidFill>
              <a:cs typeface="+mn-ea"/>
              <a:sym typeface="+mn-lt"/>
            </a:endParaRPr>
          </a:p>
          <a:p>
            <a:pPr algn="l"/>
            <a:r>
              <a:rPr lang="zh-CN" altLang="en-US" sz="2135" dirty="0">
                <a:solidFill>
                  <a:schemeClr val="tx1">
                    <a:lumMod val="85000"/>
                    <a:lumOff val="15000"/>
                  </a:schemeClr>
                </a:solidFill>
                <a:cs typeface="+mn-ea"/>
                <a:sym typeface="+mn-lt"/>
              </a:rPr>
              <a:t>of deep residual networks</a:t>
            </a:r>
            <a:r>
              <a:rPr lang="en-US" altLang="zh-CN" sz="2135" dirty="0">
                <a:solidFill>
                  <a:schemeClr val="tx1">
                    <a:lumMod val="85000"/>
                    <a:lumOff val="15000"/>
                  </a:schemeClr>
                </a:solidFill>
                <a:cs typeface="+mn-ea"/>
                <a:sym typeface="+mn-lt"/>
              </a:rPr>
              <a:t>;</a:t>
            </a:r>
            <a:endParaRPr lang="en-US" altLang="zh-CN" sz="2135" dirty="0">
              <a:solidFill>
                <a:schemeClr val="tx1">
                  <a:lumMod val="85000"/>
                  <a:lumOff val="15000"/>
                </a:schemeClr>
              </a:solidFill>
              <a:cs typeface="+mn-ea"/>
              <a:sym typeface="+mn-lt"/>
            </a:endParaRPr>
          </a:p>
        </p:txBody>
      </p:sp>
      <p:sp>
        <p:nvSpPr>
          <p:cNvPr id="95" name="椭圆 94"/>
          <p:cNvSpPr/>
          <p:nvPr/>
        </p:nvSpPr>
        <p:spPr>
          <a:xfrm>
            <a:off x="2641600" y="3216275"/>
            <a:ext cx="748665" cy="749935"/>
          </a:xfrm>
          <a:prstGeom prst="ellipse">
            <a:avLst/>
          </a:prstGeom>
          <a:solidFill>
            <a:schemeClr val="accent1"/>
          </a:solidFill>
        </p:spPr>
        <p:txBody>
          <a:bodyPr wrap="none">
            <a:noAutofit/>
          </a:bodyPr>
          <a:lstStyle/>
          <a:p>
            <a:pPr algn="ctr"/>
            <a:r>
              <a:rPr lang="en-US" altLang="zh-CN" sz="2665" dirty="0">
                <a:solidFill>
                  <a:schemeClr val="bg1"/>
                </a:solidFill>
                <a:cs typeface="+mn-ea"/>
                <a:sym typeface="+mn-lt"/>
              </a:rPr>
              <a:t>02</a:t>
            </a:r>
            <a:endParaRPr lang="zh-CN" altLang="en-US" sz="2135" dirty="0">
              <a:solidFill>
                <a:schemeClr val="bg1"/>
              </a:solidFill>
              <a:cs typeface="+mn-ea"/>
              <a:sym typeface="+mn-lt"/>
            </a:endParaRPr>
          </a:p>
        </p:txBody>
      </p:sp>
      <p:sp>
        <p:nvSpPr>
          <p:cNvPr id="2" name="文本框 5"/>
          <p:cNvSpPr txBox="1">
            <a:spLocks noChangeArrowheads="1"/>
          </p:cNvSpPr>
          <p:nvPr/>
        </p:nvSpPr>
        <p:spPr bwMode="auto">
          <a:xfrm>
            <a:off x="0" y="2152015"/>
            <a:ext cx="2641600" cy="5835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1300">
                <a:solidFill>
                  <a:schemeClr val="tx1"/>
                </a:solidFill>
                <a:latin typeface="Calibri Light" panose="020F0302020204030204" charset="0"/>
                <a:ea typeface="方正宋刻本秀楷简体" panose="02000000000000000000" pitchFamily="2" charset="-122"/>
              </a:defRPr>
            </a:lvl1pPr>
            <a:lvl2pPr marL="742950" indent="-285750">
              <a:defRPr sz="1300">
                <a:solidFill>
                  <a:schemeClr val="tx1"/>
                </a:solidFill>
                <a:latin typeface="Calibri Light" panose="020F0302020204030204" charset="0"/>
                <a:ea typeface="方正宋刻本秀楷简体" panose="02000000000000000000" pitchFamily="2" charset="-122"/>
              </a:defRPr>
            </a:lvl2pPr>
            <a:lvl3pPr marL="1143000" indent="-228600">
              <a:defRPr sz="1300">
                <a:solidFill>
                  <a:schemeClr val="tx1"/>
                </a:solidFill>
                <a:latin typeface="Calibri Light" panose="020F0302020204030204" charset="0"/>
                <a:ea typeface="方正宋刻本秀楷简体" panose="02000000000000000000" pitchFamily="2" charset="-122"/>
              </a:defRPr>
            </a:lvl3pPr>
            <a:lvl4pPr marL="1600200" indent="-228600">
              <a:defRPr sz="1300">
                <a:solidFill>
                  <a:schemeClr val="tx1"/>
                </a:solidFill>
                <a:latin typeface="Calibri Light" panose="020F0302020204030204" charset="0"/>
                <a:ea typeface="方正宋刻本秀楷简体" panose="02000000000000000000" pitchFamily="2" charset="-122"/>
              </a:defRPr>
            </a:lvl4pPr>
            <a:lvl5pPr marL="2057400" indent="-228600">
              <a:defRPr sz="1300">
                <a:solidFill>
                  <a:schemeClr val="tx1"/>
                </a:solidFill>
                <a:latin typeface="Calibri Light" panose="020F0302020204030204" charset="0"/>
                <a:ea typeface="方正宋刻本秀楷简体" panose="02000000000000000000" pitchFamily="2" charset="-122"/>
              </a:defRPr>
            </a:lvl5pPr>
            <a:lvl6pPr marL="2514600" indent="-228600" defTabSz="685800" eaLnBrk="0" fontAlgn="base" hangingPunct="0">
              <a:spcBef>
                <a:spcPct val="0"/>
              </a:spcBef>
              <a:spcAft>
                <a:spcPct val="0"/>
              </a:spcAft>
              <a:defRPr sz="1300">
                <a:solidFill>
                  <a:schemeClr val="tx1"/>
                </a:solidFill>
                <a:latin typeface="Calibri Light" panose="020F0302020204030204" charset="0"/>
                <a:ea typeface="方正宋刻本秀楷简体" panose="02000000000000000000" pitchFamily="2" charset="-122"/>
              </a:defRPr>
            </a:lvl6pPr>
            <a:lvl7pPr marL="2971800" indent="-228600" defTabSz="685800" eaLnBrk="0" fontAlgn="base" hangingPunct="0">
              <a:spcBef>
                <a:spcPct val="0"/>
              </a:spcBef>
              <a:spcAft>
                <a:spcPct val="0"/>
              </a:spcAft>
              <a:defRPr sz="1300">
                <a:solidFill>
                  <a:schemeClr val="tx1"/>
                </a:solidFill>
                <a:latin typeface="Calibri Light" panose="020F0302020204030204" charset="0"/>
                <a:ea typeface="方正宋刻本秀楷简体" panose="02000000000000000000" pitchFamily="2" charset="-122"/>
              </a:defRPr>
            </a:lvl7pPr>
            <a:lvl8pPr marL="3429000" indent="-228600" defTabSz="685800" eaLnBrk="0" fontAlgn="base" hangingPunct="0">
              <a:spcBef>
                <a:spcPct val="0"/>
              </a:spcBef>
              <a:spcAft>
                <a:spcPct val="0"/>
              </a:spcAft>
              <a:defRPr sz="1300">
                <a:solidFill>
                  <a:schemeClr val="tx1"/>
                </a:solidFill>
                <a:latin typeface="Calibri Light" panose="020F0302020204030204" charset="0"/>
                <a:ea typeface="方正宋刻本秀楷简体" panose="02000000000000000000" pitchFamily="2" charset="-122"/>
              </a:defRPr>
            </a:lvl8pPr>
            <a:lvl9pPr marL="3886200" indent="-228600" defTabSz="685800" eaLnBrk="0" fontAlgn="base" hangingPunct="0">
              <a:spcBef>
                <a:spcPct val="0"/>
              </a:spcBef>
              <a:spcAft>
                <a:spcPct val="0"/>
              </a:spcAft>
              <a:defRPr sz="1300">
                <a:solidFill>
                  <a:schemeClr val="tx1"/>
                </a:solidFill>
                <a:latin typeface="Calibri Light" panose="020F0302020204030204" charset="0"/>
                <a:ea typeface="方正宋刻本秀楷简体" panose="02000000000000000000" pitchFamily="2" charset="-122"/>
              </a:defRPr>
            </a:lvl9pPr>
          </a:lstStyle>
          <a:p>
            <a:pPr algn="ctr" fontAlgn="base">
              <a:spcBef>
                <a:spcPct val="0"/>
              </a:spcBef>
              <a:spcAft>
                <a:spcPct val="0"/>
              </a:spcAft>
              <a:defRPr/>
            </a:pPr>
            <a:r>
              <a:rPr lang="en-US" altLang="zh-CN" sz="3200" dirty="0">
                <a:solidFill>
                  <a:schemeClr val="accent1"/>
                </a:solidFill>
                <a:latin typeface="+mn-lt"/>
                <a:ea typeface="+mn-ea"/>
                <a:cs typeface="+mn-ea"/>
                <a:sym typeface="+mn-lt"/>
              </a:rPr>
              <a:t>3.2 Objectives : </a:t>
            </a:r>
            <a:endParaRPr lang="en-US" altLang="zh-CN" sz="3200" dirty="0">
              <a:solidFill>
                <a:schemeClr val="accent1"/>
              </a:solidFill>
              <a:latin typeface="+mn-lt"/>
              <a:ea typeface="+mn-ea"/>
              <a:cs typeface="+mn-ea"/>
              <a:sym typeface="+mn-lt"/>
            </a:endParaRPr>
          </a:p>
        </p:txBody>
      </p:sp>
      <p:sp>
        <p:nvSpPr>
          <p:cNvPr id="4" name="椭圆 3"/>
          <p:cNvSpPr/>
          <p:nvPr/>
        </p:nvSpPr>
        <p:spPr>
          <a:xfrm>
            <a:off x="2656205" y="5335270"/>
            <a:ext cx="734060" cy="764540"/>
          </a:xfrm>
          <a:prstGeom prst="ellipse">
            <a:avLst/>
          </a:prstGeom>
          <a:solidFill>
            <a:schemeClr val="accent1"/>
          </a:solidFill>
        </p:spPr>
        <p:txBody>
          <a:bodyPr wrap="none">
            <a:noAutofit/>
          </a:bodyPr>
          <a:lstStyle/>
          <a:p>
            <a:pPr algn="ctr"/>
            <a:r>
              <a:rPr lang="en-US" altLang="zh-CN" sz="2665" dirty="0">
                <a:solidFill>
                  <a:schemeClr val="bg1"/>
                </a:solidFill>
                <a:cs typeface="+mn-ea"/>
                <a:sym typeface="+mn-lt"/>
              </a:rPr>
              <a:t>04</a:t>
            </a:r>
            <a:endParaRPr lang="zh-CN" altLang="en-US" sz="2135" dirty="0">
              <a:solidFill>
                <a:schemeClr val="bg1"/>
              </a:solidFill>
              <a:cs typeface="+mn-ea"/>
              <a:sym typeface="+mn-lt"/>
            </a:endParaRPr>
          </a:p>
        </p:txBody>
      </p:sp>
      <p:sp>
        <p:nvSpPr>
          <p:cNvPr id="5" name="矩形 4"/>
          <p:cNvSpPr/>
          <p:nvPr/>
        </p:nvSpPr>
        <p:spPr>
          <a:xfrm>
            <a:off x="3390385" y="3216974"/>
            <a:ext cx="8129905" cy="749300"/>
          </a:xfrm>
          <a:prstGeom prst="rect">
            <a:avLst/>
          </a:prstGeom>
        </p:spPr>
        <p:txBody>
          <a:bodyPr wrap="none">
            <a:spAutoFit/>
          </a:bodyPr>
          <a:p>
            <a:pPr algn="l"/>
            <a:r>
              <a:rPr lang="zh-CN" altLang="en-US" sz="2135" dirty="0">
                <a:solidFill>
                  <a:schemeClr val="tx1">
                    <a:lumMod val="85000"/>
                    <a:lumOff val="15000"/>
                  </a:schemeClr>
                </a:solidFill>
                <a:cs typeface="+mn-ea"/>
                <a:sym typeface="+mn-lt"/>
              </a:rPr>
              <a:t>Improve the detection effect of the algorithm and propose a method for </a:t>
            </a:r>
            <a:endParaRPr lang="zh-CN" altLang="en-US" sz="2135" dirty="0">
              <a:solidFill>
                <a:schemeClr val="tx1">
                  <a:lumMod val="85000"/>
                  <a:lumOff val="15000"/>
                </a:schemeClr>
              </a:solidFill>
              <a:cs typeface="+mn-ea"/>
              <a:sym typeface="+mn-lt"/>
            </a:endParaRPr>
          </a:p>
          <a:p>
            <a:pPr algn="l"/>
            <a:r>
              <a:rPr lang="zh-CN" altLang="en-US" sz="2135" dirty="0">
                <a:solidFill>
                  <a:schemeClr val="tx1">
                    <a:lumMod val="85000"/>
                    <a:lumOff val="15000"/>
                  </a:schemeClr>
                </a:solidFill>
                <a:cs typeface="+mn-ea"/>
                <a:sym typeface="+mn-lt"/>
              </a:rPr>
              <a:t>extracting subway signals</a:t>
            </a:r>
            <a:r>
              <a:rPr lang="en-US" altLang="zh-CN" sz="2135" dirty="0">
                <a:solidFill>
                  <a:schemeClr val="tx1">
                    <a:lumMod val="85000"/>
                    <a:lumOff val="15000"/>
                  </a:schemeClr>
                </a:solidFill>
                <a:cs typeface="+mn-ea"/>
                <a:sym typeface="+mn-lt"/>
              </a:rPr>
              <a:t>;</a:t>
            </a:r>
            <a:endParaRPr lang="en-US" altLang="zh-CN" sz="2135" dirty="0">
              <a:solidFill>
                <a:schemeClr val="tx1">
                  <a:lumMod val="85000"/>
                  <a:lumOff val="15000"/>
                </a:schemeClr>
              </a:solidFill>
              <a:cs typeface="+mn-ea"/>
              <a:sym typeface="+mn-lt"/>
            </a:endParaRPr>
          </a:p>
        </p:txBody>
      </p:sp>
      <p:sp>
        <p:nvSpPr>
          <p:cNvPr id="6" name="矩形 5"/>
          <p:cNvSpPr/>
          <p:nvPr/>
        </p:nvSpPr>
        <p:spPr>
          <a:xfrm>
            <a:off x="3419475" y="4452620"/>
            <a:ext cx="7753985" cy="420370"/>
          </a:xfrm>
          <a:prstGeom prst="rect">
            <a:avLst/>
          </a:prstGeom>
        </p:spPr>
        <p:txBody>
          <a:bodyPr wrap="square">
            <a:spAutoFit/>
          </a:bodyPr>
          <a:p>
            <a:pPr algn="l"/>
            <a:r>
              <a:rPr lang="zh-CN" altLang="en-US" sz="2135" dirty="0">
                <a:solidFill>
                  <a:schemeClr val="tx1">
                    <a:lumMod val="85000"/>
                    <a:lumOff val="15000"/>
                  </a:schemeClr>
                </a:solidFill>
                <a:cs typeface="+mn-ea"/>
                <a:sym typeface="+mn-lt"/>
              </a:rPr>
              <a:t>Solve problems in traditional anomaly detection algorithms</a:t>
            </a:r>
            <a:r>
              <a:rPr lang="en-US" altLang="zh-CN" sz="2135" dirty="0">
                <a:solidFill>
                  <a:schemeClr val="tx1">
                    <a:lumMod val="85000"/>
                    <a:lumOff val="15000"/>
                  </a:schemeClr>
                </a:solidFill>
                <a:cs typeface="+mn-ea"/>
                <a:sym typeface="+mn-lt"/>
              </a:rPr>
              <a:t>;</a:t>
            </a:r>
            <a:endParaRPr lang="en-US" altLang="zh-CN" sz="2135" dirty="0">
              <a:solidFill>
                <a:schemeClr val="tx1">
                  <a:lumMod val="85000"/>
                  <a:lumOff val="15000"/>
                </a:schemeClr>
              </a:solidFill>
              <a:cs typeface="+mn-ea"/>
              <a:sym typeface="+mn-lt"/>
            </a:endParaRPr>
          </a:p>
        </p:txBody>
      </p:sp>
      <p:sp>
        <p:nvSpPr>
          <p:cNvPr id="7" name="矩形 6"/>
          <p:cNvSpPr/>
          <p:nvPr/>
        </p:nvSpPr>
        <p:spPr>
          <a:xfrm>
            <a:off x="3419595" y="5335334"/>
            <a:ext cx="7567930" cy="749300"/>
          </a:xfrm>
          <a:prstGeom prst="rect">
            <a:avLst/>
          </a:prstGeom>
        </p:spPr>
        <p:txBody>
          <a:bodyPr wrap="none">
            <a:spAutoFit/>
          </a:bodyPr>
          <a:p>
            <a:pPr algn="l"/>
            <a:r>
              <a:rPr lang="zh-CN" altLang="en-US" sz="2135" dirty="0">
                <a:solidFill>
                  <a:schemeClr val="tx1">
                    <a:lumMod val="85000"/>
                    <a:lumOff val="15000"/>
                  </a:schemeClr>
                </a:solidFill>
                <a:cs typeface="+mn-ea"/>
                <a:sym typeface="+mn-lt"/>
              </a:rPr>
              <a:t>Improve the effectiveness of model detection through comparative </a:t>
            </a:r>
            <a:endParaRPr lang="zh-CN" altLang="en-US" sz="2135" dirty="0">
              <a:solidFill>
                <a:schemeClr val="tx1">
                  <a:lumMod val="85000"/>
                  <a:lumOff val="15000"/>
                </a:schemeClr>
              </a:solidFill>
              <a:cs typeface="+mn-ea"/>
              <a:sym typeface="+mn-lt"/>
            </a:endParaRPr>
          </a:p>
          <a:p>
            <a:pPr algn="l"/>
            <a:r>
              <a:rPr lang="zh-CN" altLang="en-US" sz="2135" dirty="0">
                <a:solidFill>
                  <a:schemeClr val="tx1">
                    <a:lumMod val="85000"/>
                    <a:lumOff val="15000"/>
                  </a:schemeClr>
                </a:solidFill>
                <a:cs typeface="+mn-ea"/>
                <a:sym typeface="+mn-lt"/>
              </a:rPr>
              <a:t>experiments</a:t>
            </a:r>
            <a:r>
              <a:rPr lang="en-US" altLang="zh-CN" sz="2135" dirty="0">
                <a:solidFill>
                  <a:schemeClr val="tx1">
                    <a:lumMod val="85000"/>
                    <a:lumOff val="15000"/>
                  </a:schemeClr>
                </a:solidFill>
                <a:cs typeface="+mn-ea"/>
                <a:sym typeface="+mn-lt"/>
              </a:rPr>
              <a:t>;</a:t>
            </a:r>
            <a:endParaRPr lang="en-US" altLang="zh-CN" sz="2135" dirty="0">
              <a:solidFill>
                <a:schemeClr val="tx1">
                  <a:lumMod val="85000"/>
                  <a:lumOff val="15000"/>
                </a:schemeClr>
              </a:solidFill>
              <a:cs typeface="+mn-ea"/>
              <a:sym typeface="+mn-lt"/>
            </a:endParaRPr>
          </a:p>
        </p:txBody>
      </p:sp>
      <p:pic>
        <p:nvPicPr>
          <p:cNvPr id="3" name="图片 2"/>
          <p:cNvPicPr>
            <a:picLocks noChangeAspect="1" noChangeArrowheads="1"/>
          </p:cNvPicPr>
          <p:nvPr/>
        </p:nvPicPr>
        <p:blipFill>
          <a:blip r:embed="rId1">
            <a:extLst>
              <a:ext uri="{28A0092B-C50C-407E-A947-70E740481C1C}">
                <a14:useLocalDpi xmlns:a14="http://schemas.microsoft.com/office/drawing/2010/main" val="0"/>
              </a:ext>
            </a:extLst>
          </a:blip>
          <a:srcRect/>
          <a:stretch>
            <a:fillRect/>
          </a:stretch>
        </p:blipFill>
        <p:spPr>
          <a:xfrm>
            <a:off x="-125730" y="5335270"/>
            <a:ext cx="2936875" cy="978535"/>
          </a:xfrm>
          <a:prstGeom prst="rect">
            <a:avLst/>
          </a:prstGeom>
          <a:noFill/>
          <a:ln>
            <a:noFill/>
          </a:ln>
        </p:spPr>
      </p:pic>
      <p:pic>
        <p:nvPicPr>
          <p:cNvPr id="8" name="图片 7" descr="吗"/>
          <p:cNvPicPr>
            <a:picLocks noChangeAspect="1"/>
          </p:cNvPicPr>
          <p:nvPr/>
        </p:nvPicPr>
        <p:blipFill>
          <a:blip r:embed="rId2"/>
          <a:stretch>
            <a:fillRect/>
          </a:stretch>
        </p:blipFill>
        <p:spPr>
          <a:xfrm>
            <a:off x="0" y="2971800"/>
            <a:ext cx="2630170" cy="1900555"/>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 name="文本框 70"/>
          <p:cNvSpPr txBox="1"/>
          <p:nvPr>
            <p:custDataLst>
              <p:tags r:id="rId1"/>
            </p:custDataLst>
          </p:nvPr>
        </p:nvSpPr>
        <p:spPr>
          <a:xfrm>
            <a:off x="-317" y="-317"/>
            <a:ext cx="10418762" cy="1116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normAutofit/>
          </a:bodyPr>
          <a:lstStyle>
            <a:lvl1pPr eaLnBrk="1" fontAlgn="auto" hangingPunct="1">
              <a:lnSpc>
                <a:spcPct val="90000"/>
              </a:lnSpc>
              <a:spcAft>
                <a:spcPts val="0"/>
              </a:spcAft>
              <a:defRPr sz="4400" cap="all">
                <a:solidFill>
                  <a:schemeClr val="accent1"/>
                </a:solidFill>
                <a:latin typeface="+mj-lt"/>
                <a:ea typeface="+mj-ea"/>
                <a:cs typeface="+mj-cs"/>
              </a:defRPr>
            </a:lvl1pPr>
            <a:lvl2pPr>
              <a:lnSpc>
                <a:spcPct val="90000"/>
              </a:lnSpc>
              <a:defRPr sz="4400"/>
            </a:lvl2pPr>
            <a:lvl3pPr>
              <a:lnSpc>
                <a:spcPct val="90000"/>
              </a:lnSpc>
              <a:defRPr sz="4400"/>
            </a:lvl3pPr>
            <a:lvl4pPr>
              <a:lnSpc>
                <a:spcPct val="90000"/>
              </a:lnSpc>
              <a:defRPr sz="4400"/>
            </a:lvl4pPr>
            <a:lvl5pPr>
              <a:lnSpc>
                <a:spcPct val="90000"/>
              </a:lnSpc>
              <a:defRPr sz="4400"/>
            </a:lvl5pPr>
            <a:lvl6pPr marL="457200" fontAlgn="base">
              <a:lnSpc>
                <a:spcPct val="90000"/>
              </a:lnSpc>
              <a:spcBef>
                <a:spcPct val="0"/>
              </a:spcBef>
              <a:spcAft>
                <a:spcPct val="0"/>
              </a:spcAft>
              <a:defRPr sz="4400"/>
            </a:lvl6pPr>
            <a:lvl7pPr marL="914400" fontAlgn="base">
              <a:lnSpc>
                <a:spcPct val="90000"/>
              </a:lnSpc>
              <a:spcBef>
                <a:spcPct val="0"/>
              </a:spcBef>
              <a:spcAft>
                <a:spcPct val="0"/>
              </a:spcAft>
              <a:defRPr sz="4400"/>
            </a:lvl7pPr>
            <a:lvl8pPr marL="1371600" fontAlgn="base">
              <a:lnSpc>
                <a:spcPct val="90000"/>
              </a:lnSpc>
              <a:spcBef>
                <a:spcPct val="0"/>
              </a:spcBef>
              <a:spcAft>
                <a:spcPct val="0"/>
              </a:spcAft>
              <a:defRPr sz="4400"/>
            </a:lvl8pPr>
            <a:lvl9pPr marL="1828800" fontAlgn="base">
              <a:lnSpc>
                <a:spcPct val="90000"/>
              </a:lnSpc>
              <a:spcBef>
                <a:spcPct val="0"/>
              </a:spcBef>
              <a:spcAft>
                <a:spcPct val="0"/>
              </a:spcAft>
              <a:defRPr sz="4400"/>
            </a:lvl9pPr>
          </a:lstStyle>
          <a:p>
            <a:pPr>
              <a:defRPr/>
            </a:pPr>
            <a:r>
              <a:rPr lang="en-US" altLang="en-GB" sz="4800" dirty="0" smtClean="0">
                <a:sym typeface="+mn-ea"/>
              </a:rPr>
              <a:t>4 </a:t>
            </a:r>
            <a:r>
              <a:rPr lang="en-GB" sz="4800" dirty="0" smtClean="0">
                <a:sym typeface="+mn-ea"/>
              </a:rPr>
              <a:t>Methodology</a:t>
            </a:r>
            <a:endParaRPr lang="zh-CN" altLang="en-US" sz="4800" dirty="0"/>
          </a:p>
        </p:txBody>
      </p:sp>
      <p:cxnSp>
        <p:nvCxnSpPr>
          <p:cNvPr id="4" name="直接连接符 3"/>
          <p:cNvCxnSpPr/>
          <p:nvPr>
            <p:custDataLst>
              <p:tags r:id="rId2"/>
            </p:custDataLst>
          </p:nvPr>
        </p:nvCxnSpPr>
        <p:spPr>
          <a:xfrm>
            <a:off x="670475" y="5181653"/>
            <a:ext cx="10397025" cy="0"/>
          </a:xfrm>
          <a:prstGeom prst="line">
            <a:avLst/>
          </a:prstGeom>
          <a:ln w="19050">
            <a:solidFill>
              <a:schemeClr val="accent1"/>
            </a:solidFill>
            <a:prstDash val="sysDot"/>
          </a:ln>
        </p:spPr>
        <p:style>
          <a:lnRef idx="1">
            <a:schemeClr val="accent1"/>
          </a:lnRef>
          <a:fillRef idx="0">
            <a:schemeClr val="accent1"/>
          </a:fillRef>
          <a:effectRef idx="0">
            <a:schemeClr val="accent1"/>
          </a:effectRef>
          <a:fontRef idx="minor">
            <a:schemeClr val="tx1"/>
          </a:fontRef>
        </p:style>
      </p:cxnSp>
      <p:sp>
        <p:nvSpPr>
          <p:cNvPr id="7" name="椭圆 6"/>
          <p:cNvSpPr/>
          <p:nvPr>
            <p:custDataLst>
              <p:tags r:id="rId3"/>
            </p:custDataLst>
          </p:nvPr>
        </p:nvSpPr>
        <p:spPr>
          <a:xfrm flipV="1">
            <a:off x="510223" y="5102408"/>
            <a:ext cx="160252" cy="160252"/>
          </a:xfrm>
          <a:prstGeom prst="ellipse">
            <a:avLst/>
          </a:pr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zh-CN" altLang="en-US"/>
          </a:p>
        </p:txBody>
      </p:sp>
      <p:sp>
        <p:nvSpPr>
          <p:cNvPr id="8" name="椭圆 7"/>
          <p:cNvSpPr/>
          <p:nvPr>
            <p:custDataLst>
              <p:tags r:id="rId4"/>
            </p:custDataLst>
          </p:nvPr>
        </p:nvSpPr>
        <p:spPr>
          <a:xfrm flipV="1">
            <a:off x="11067500" y="5102408"/>
            <a:ext cx="160253" cy="160252"/>
          </a:xfrm>
          <a:prstGeom prst="ellipse">
            <a:avLst/>
          </a:pr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zh-CN" altLang="en-US"/>
          </a:p>
        </p:txBody>
      </p:sp>
      <p:sp>
        <p:nvSpPr>
          <p:cNvPr id="16" name="圆角矩形 15"/>
          <p:cNvSpPr/>
          <p:nvPr>
            <p:custDataLst>
              <p:tags r:id="rId5"/>
            </p:custDataLst>
          </p:nvPr>
        </p:nvSpPr>
        <p:spPr>
          <a:xfrm rot="10800000" flipV="1">
            <a:off x="670475" y="1182743"/>
            <a:ext cx="528304" cy="4015111"/>
          </a:xfrm>
          <a:prstGeom prst="roundRect">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US" altLang="zh-CN" b="1"/>
              <a:t>R</a:t>
            </a:r>
            <a:endParaRPr lang="en-US" altLang="zh-CN" b="1"/>
          </a:p>
          <a:p>
            <a:pPr algn="ctr" eaLnBrk="1" fontAlgn="auto" hangingPunct="1">
              <a:spcBef>
                <a:spcPts val="0"/>
              </a:spcBef>
              <a:spcAft>
                <a:spcPts val="0"/>
              </a:spcAft>
              <a:defRPr/>
            </a:pPr>
            <a:r>
              <a:rPr lang="en-US" altLang="zh-CN" b="1"/>
              <a:t>esNet</a:t>
            </a:r>
            <a:endParaRPr lang="en-US" altLang="zh-CN" b="1"/>
          </a:p>
        </p:txBody>
      </p:sp>
      <p:sp>
        <p:nvSpPr>
          <p:cNvPr id="36" name="圆角矩形 35"/>
          <p:cNvSpPr/>
          <p:nvPr>
            <p:custDataLst>
              <p:tags r:id="rId6"/>
            </p:custDataLst>
          </p:nvPr>
        </p:nvSpPr>
        <p:spPr>
          <a:xfrm flipV="1">
            <a:off x="5851377" y="3255104"/>
            <a:ext cx="332832" cy="1996990"/>
          </a:xfrm>
          <a:prstGeom prst="roundRect">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zh-CN" altLang="en-US"/>
          </a:p>
        </p:txBody>
      </p:sp>
      <p:sp>
        <p:nvSpPr>
          <p:cNvPr id="37" name="椭圆 36"/>
          <p:cNvSpPr/>
          <p:nvPr>
            <p:custDataLst>
              <p:tags r:id="rId7"/>
            </p:custDataLst>
          </p:nvPr>
        </p:nvSpPr>
        <p:spPr>
          <a:xfrm>
            <a:off x="5823201" y="4984419"/>
            <a:ext cx="390945" cy="390945"/>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zh-CN" altLang="en-US"/>
          </a:p>
        </p:txBody>
      </p:sp>
      <p:sp>
        <p:nvSpPr>
          <p:cNvPr id="23" name="椭圆 22"/>
          <p:cNvSpPr>
            <a:spLocks noChangeAspect="1"/>
          </p:cNvSpPr>
          <p:nvPr>
            <p:custDataLst>
              <p:tags r:id="rId8"/>
            </p:custDataLst>
          </p:nvPr>
        </p:nvSpPr>
        <p:spPr>
          <a:xfrm flipV="1">
            <a:off x="5937668" y="5102408"/>
            <a:ext cx="160252" cy="160252"/>
          </a:xfrm>
          <a:prstGeom prst="ellipse">
            <a:avLst/>
          </a:prstGeom>
          <a:solidFill>
            <a:schemeClr val="accent1"/>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zh-CN" altLang="en-US"/>
          </a:p>
        </p:txBody>
      </p:sp>
      <p:sp>
        <p:nvSpPr>
          <p:cNvPr id="30738" name="文本框 9"/>
          <p:cNvSpPr txBox="1">
            <a:spLocks noChangeArrowheads="1"/>
          </p:cNvSpPr>
          <p:nvPr>
            <p:custDataLst>
              <p:tags r:id="rId9"/>
            </p:custDataLst>
          </p:nvPr>
        </p:nvSpPr>
        <p:spPr bwMode="auto">
          <a:xfrm>
            <a:off x="4741939" y="5406801"/>
            <a:ext cx="2516489" cy="4525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nchor="ctr">
            <a:normAutofit/>
          </a:bodyPr>
          <a:lstStyle>
            <a:lvl1pPr>
              <a:lnSpc>
                <a:spcPct val="90000"/>
              </a:lnSpc>
              <a:spcBef>
                <a:spcPts val="1000"/>
              </a:spcBef>
              <a:buFont typeface="Arial" panose="020B0604020202020204" pitchFamily="34" charset="0"/>
              <a:buChar char="•"/>
              <a:defRPr sz="2400">
                <a:solidFill>
                  <a:schemeClr val="tx1"/>
                </a:solidFill>
                <a:latin typeface="Arial" panose="020B0604020202020204" pitchFamily="34" charset="0"/>
                <a:ea typeface="黑体" panose="02010609060101010101" charset="-122"/>
              </a:defRPr>
            </a:lvl1pPr>
            <a:lvl2pPr marL="742950" indent="-285750">
              <a:lnSpc>
                <a:spcPct val="90000"/>
              </a:lnSpc>
              <a:spcBef>
                <a:spcPts val="500"/>
              </a:spcBef>
              <a:buFont typeface="Arial" panose="020B0604020202020204" pitchFamily="34" charset="0"/>
              <a:buChar char="•"/>
              <a:defRPr sz="2000">
                <a:solidFill>
                  <a:schemeClr val="tx1"/>
                </a:solidFill>
                <a:latin typeface="Arial" panose="020B0604020202020204" pitchFamily="34" charset="0"/>
                <a:ea typeface="黑体" panose="02010609060101010101" charset="-122"/>
              </a:defRPr>
            </a:lvl2pPr>
            <a:lvl3pPr marL="1143000" indent="-228600">
              <a:lnSpc>
                <a:spcPct val="90000"/>
              </a:lnSpc>
              <a:spcBef>
                <a:spcPts val="500"/>
              </a:spcBef>
              <a:buFont typeface="Arial" panose="020B0604020202020204" pitchFamily="34" charset="0"/>
              <a:buChar char="•"/>
              <a:defRPr>
                <a:solidFill>
                  <a:schemeClr val="tx1"/>
                </a:solidFill>
                <a:latin typeface="Arial" panose="020B0604020202020204" pitchFamily="34" charset="0"/>
                <a:ea typeface="黑体" panose="02010609060101010101" charset="-122"/>
              </a:defRPr>
            </a:lvl3pPr>
            <a:lvl4pPr marL="1600200" indent="-228600">
              <a:lnSpc>
                <a:spcPct val="90000"/>
              </a:lnSpc>
              <a:spcBef>
                <a:spcPts val="500"/>
              </a:spcBef>
              <a:buFont typeface="Arial" panose="020B0604020202020204" pitchFamily="34" charset="0"/>
              <a:buChar char="•"/>
              <a:defRPr>
                <a:solidFill>
                  <a:schemeClr val="tx1"/>
                </a:solidFill>
                <a:latin typeface="Arial" panose="020B0604020202020204" pitchFamily="34" charset="0"/>
                <a:ea typeface="黑体" panose="02010609060101010101" charset="-122"/>
              </a:defRPr>
            </a:lvl4pPr>
            <a:lvl5pPr marL="2057400" indent="-228600">
              <a:lnSpc>
                <a:spcPct val="90000"/>
              </a:lnSpc>
              <a:spcBef>
                <a:spcPts val="500"/>
              </a:spcBef>
              <a:buFont typeface="Arial" panose="020B0604020202020204" pitchFamily="34" charset="0"/>
              <a:buChar char="•"/>
              <a:defRPr>
                <a:solidFill>
                  <a:schemeClr val="tx1"/>
                </a:solidFill>
                <a:latin typeface="Arial" panose="020B0604020202020204" pitchFamily="34" charset="0"/>
                <a:ea typeface="黑体" panose="02010609060101010101"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rial" panose="020B0604020202020204" pitchFamily="34" charset="0"/>
                <a:ea typeface="黑体" panose="02010609060101010101"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rial" panose="020B0604020202020204" pitchFamily="34" charset="0"/>
                <a:ea typeface="黑体" panose="02010609060101010101"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rial" panose="020B0604020202020204" pitchFamily="34" charset="0"/>
                <a:ea typeface="黑体" panose="02010609060101010101"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rial" panose="020B0604020202020204" pitchFamily="34" charset="0"/>
                <a:ea typeface="黑体" panose="02010609060101010101" charset="-122"/>
              </a:defRPr>
            </a:lvl9pPr>
          </a:lstStyle>
          <a:p>
            <a:pPr algn="ctr" eaLnBrk="1" hangingPunct="1">
              <a:lnSpc>
                <a:spcPct val="100000"/>
              </a:lnSpc>
              <a:spcBef>
                <a:spcPct val="0"/>
              </a:spcBef>
              <a:buFontTx/>
              <a:buNone/>
              <a:defRPr/>
            </a:pPr>
            <a:r>
              <a:rPr lang="zh-CN" altLang="en-US" sz="2000" b="1" dirty="0">
                <a:solidFill>
                  <a:schemeClr val="accent1"/>
                </a:solidFill>
                <a:latin typeface="+mj-lt"/>
                <a:ea typeface="+mj-ea"/>
                <a:cs typeface="+mj-cs"/>
              </a:rPr>
              <a:t>Training </a:t>
            </a:r>
            <a:r>
              <a:rPr lang="en-US" altLang="zh-CN" sz="2000" b="1" dirty="0">
                <a:solidFill>
                  <a:schemeClr val="accent1"/>
                </a:solidFill>
                <a:latin typeface="+mj-lt"/>
                <a:ea typeface="+mj-ea"/>
                <a:cs typeface="+mj-cs"/>
              </a:rPr>
              <a:t>M</a:t>
            </a:r>
            <a:r>
              <a:rPr lang="zh-CN" altLang="en-US" sz="2000" b="1" dirty="0">
                <a:solidFill>
                  <a:schemeClr val="accent1"/>
                </a:solidFill>
                <a:latin typeface="+mj-lt"/>
                <a:ea typeface="+mj-ea"/>
                <a:cs typeface="+mj-cs"/>
              </a:rPr>
              <a:t>odel</a:t>
            </a:r>
            <a:endParaRPr lang="zh-CN" altLang="en-US" sz="2000" b="1" dirty="0">
              <a:solidFill>
                <a:schemeClr val="accent1"/>
              </a:solidFill>
              <a:latin typeface="+mj-lt"/>
              <a:ea typeface="+mj-ea"/>
              <a:cs typeface="+mj-cs"/>
            </a:endParaRPr>
          </a:p>
        </p:txBody>
      </p:sp>
      <p:sp>
        <p:nvSpPr>
          <p:cNvPr id="30739" name="文本框 10"/>
          <p:cNvSpPr txBox="1">
            <a:spLocks noChangeArrowheads="1"/>
          </p:cNvSpPr>
          <p:nvPr>
            <p:custDataLst>
              <p:tags r:id="rId10"/>
            </p:custDataLst>
          </p:nvPr>
        </p:nvSpPr>
        <p:spPr bwMode="auto">
          <a:xfrm>
            <a:off x="4741939" y="5859644"/>
            <a:ext cx="2516489" cy="8329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normAutofit fontScale="90000"/>
          </a:bodyPr>
          <a:lstStyle>
            <a:lvl1pPr>
              <a:lnSpc>
                <a:spcPct val="90000"/>
              </a:lnSpc>
              <a:spcBef>
                <a:spcPts val="1000"/>
              </a:spcBef>
              <a:buFont typeface="Arial" panose="020B0604020202020204" pitchFamily="34" charset="0"/>
              <a:buChar char="•"/>
              <a:defRPr sz="2400">
                <a:solidFill>
                  <a:schemeClr val="tx1"/>
                </a:solidFill>
                <a:latin typeface="Arial" panose="020B0604020202020204" pitchFamily="34" charset="0"/>
                <a:ea typeface="黑体" panose="02010609060101010101" charset="-122"/>
              </a:defRPr>
            </a:lvl1pPr>
            <a:lvl2pPr marL="742950" indent="-285750">
              <a:lnSpc>
                <a:spcPct val="90000"/>
              </a:lnSpc>
              <a:spcBef>
                <a:spcPts val="500"/>
              </a:spcBef>
              <a:buFont typeface="Arial" panose="020B0604020202020204" pitchFamily="34" charset="0"/>
              <a:buChar char="•"/>
              <a:defRPr sz="2000">
                <a:solidFill>
                  <a:schemeClr val="tx1"/>
                </a:solidFill>
                <a:latin typeface="Arial" panose="020B0604020202020204" pitchFamily="34" charset="0"/>
                <a:ea typeface="黑体" panose="02010609060101010101" charset="-122"/>
              </a:defRPr>
            </a:lvl2pPr>
            <a:lvl3pPr marL="1143000" indent="-228600">
              <a:lnSpc>
                <a:spcPct val="90000"/>
              </a:lnSpc>
              <a:spcBef>
                <a:spcPts val="500"/>
              </a:spcBef>
              <a:buFont typeface="Arial" panose="020B0604020202020204" pitchFamily="34" charset="0"/>
              <a:buChar char="•"/>
              <a:defRPr>
                <a:solidFill>
                  <a:schemeClr val="tx1"/>
                </a:solidFill>
                <a:latin typeface="Arial" panose="020B0604020202020204" pitchFamily="34" charset="0"/>
                <a:ea typeface="黑体" panose="02010609060101010101" charset="-122"/>
              </a:defRPr>
            </a:lvl3pPr>
            <a:lvl4pPr marL="1600200" indent="-228600">
              <a:lnSpc>
                <a:spcPct val="90000"/>
              </a:lnSpc>
              <a:spcBef>
                <a:spcPts val="500"/>
              </a:spcBef>
              <a:buFont typeface="Arial" panose="020B0604020202020204" pitchFamily="34" charset="0"/>
              <a:buChar char="•"/>
              <a:defRPr>
                <a:solidFill>
                  <a:schemeClr val="tx1"/>
                </a:solidFill>
                <a:latin typeface="Arial" panose="020B0604020202020204" pitchFamily="34" charset="0"/>
                <a:ea typeface="黑体" panose="02010609060101010101" charset="-122"/>
              </a:defRPr>
            </a:lvl4pPr>
            <a:lvl5pPr marL="2057400" indent="-228600">
              <a:lnSpc>
                <a:spcPct val="90000"/>
              </a:lnSpc>
              <a:spcBef>
                <a:spcPts val="500"/>
              </a:spcBef>
              <a:buFont typeface="Arial" panose="020B0604020202020204" pitchFamily="34" charset="0"/>
              <a:buChar char="•"/>
              <a:defRPr>
                <a:solidFill>
                  <a:schemeClr val="tx1"/>
                </a:solidFill>
                <a:latin typeface="Arial" panose="020B0604020202020204" pitchFamily="34" charset="0"/>
                <a:ea typeface="黑体" panose="02010609060101010101"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rial" panose="020B0604020202020204" pitchFamily="34" charset="0"/>
                <a:ea typeface="黑体" panose="02010609060101010101"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rial" panose="020B0604020202020204" pitchFamily="34" charset="0"/>
                <a:ea typeface="黑体" panose="02010609060101010101"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rial" panose="020B0604020202020204" pitchFamily="34" charset="0"/>
                <a:ea typeface="黑体" panose="02010609060101010101"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rial" panose="020B0604020202020204" pitchFamily="34" charset="0"/>
                <a:ea typeface="黑体" panose="02010609060101010101" charset="-122"/>
              </a:defRPr>
            </a:lvl9pPr>
          </a:lstStyle>
          <a:p>
            <a:pPr algn="ctr" eaLnBrk="1" hangingPunct="1">
              <a:lnSpc>
                <a:spcPct val="100000"/>
              </a:lnSpc>
              <a:spcBef>
                <a:spcPct val="0"/>
              </a:spcBef>
              <a:buFontTx/>
              <a:buNone/>
              <a:defRPr/>
            </a:pPr>
            <a:r>
              <a:rPr lang="zh-CN" altLang="en-US" sz="1800">
                <a:solidFill>
                  <a:schemeClr val="accent1"/>
                </a:solidFill>
                <a:latin typeface="+mn-lt"/>
                <a:ea typeface="+mn-ea"/>
              </a:rPr>
              <a:t>Adam algorithm is used as the optimization algorithm during model training.</a:t>
            </a:r>
            <a:endParaRPr lang="zh-CN" altLang="en-US" sz="1800">
              <a:solidFill>
                <a:schemeClr val="accent1"/>
              </a:solidFill>
              <a:latin typeface="+mn-lt"/>
              <a:ea typeface="+mn-ea"/>
            </a:endParaRPr>
          </a:p>
        </p:txBody>
      </p:sp>
      <p:sp>
        <p:nvSpPr>
          <p:cNvPr id="30" name="圆角矩形 29"/>
          <p:cNvSpPr/>
          <p:nvPr>
            <p:custDataLst>
              <p:tags r:id="rId11"/>
            </p:custDataLst>
          </p:nvPr>
        </p:nvSpPr>
        <p:spPr>
          <a:xfrm flipV="1">
            <a:off x="4088543" y="3039115"/>
            <a:ext cx="332831" cy="2159003"/>
          </a:xfrm>
          <a:prstGeom prst="roundRect">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zh-CN" altLang="en-US"/>
          </a:p>
        </p:txBody>
      </p:sp>
      <p:sp>
        <p:nvSpPr>
          <p:cNvPr id="31" name="椭圆 30"/>
          <p:cNvSpPr/>
          <p:nvPr>
            <p:custDataLst>
              <p:tags r:id="rId12"/>
            </p:custDataLst>
          </p:nvPr>
        </p:nvSpPr>
        <p:spPr>
          <a:xfrm>
            <a:off x="4088942" y="4922824"/>
            <a:ext cx="389183" cy="390945"/>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zh-CN" altLang="en-US"/>
          </a:p>
        </p:txBody>
      </p:sp>
      <p:sp>
        <p:nvSpPr>
          <p:cNvPr id="22" name="椭圆 21"/>
          <p:cNvSpPr>
            <a:spLocks noChangeAspect="1"/>
          </p:cNvSpPr>
          <p:nvPr>
            <p:custDataLst>
              <p:tags r:id="rId13"/>
            </p:custDataLst>
          </p:nvPr>
        </p:nvSpPr>
        <p:spPr>
          <a:xfrm flipV="1">
            <a:off x="4174832" y="5038273"/>
            <a:ext cx="160253" cy="160252"/>
          </a:xfrm>
          <a:prstGeom prst="ellipse">
            <a:avLst/>
          </a:prstGeom>
          <a:solidFill>
            <a:schemeClr val="accent1"/>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zh-CN" altLang="en-US"/>
          </a:p>
        </p:txBody>
      </p:sp>
      <p:sp>
        <p:nvSpPr>
          <p:cNvPr id="30745" name="文本框 11"/>
          <p:cNvSpPr txBox="1">
            <a:spLocks noChangeArrowheads="1"/>
          </p:cNvSpPr>
          <p:nvPr>
            <p:custDataLst>
              <p:tags r:id="rId14"/>
            </p:custDataLst>
          </p:nvPr>
        </p:nvSpPr>
        <p:spPr bwMode="auto">
          <a:xfrm>
            <a:off x="2915768" y="1043623"/>
            <a:ext cx="2678501" cy="4789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nchor="b">
            <a:normAutofit/>
          </a:bodyPr>
          <a:lstStyle>
            <a:lvl1pPr>
              <a:lnSpc>
                <a:spcPct val="90000"/>
              </a:lnSpc>
              <a:spcBef>
                <a:spcPts val="1000"/>
              </a:spcBef>
              <a:buFont typeface="Arial" panose="020B0604020202020204" pitchFamily="34" charset="0"/>
              <a:buChar char="•"/>
              <a:defRPr sz="2400">
                <a:solidFill>
                  <a:schemeClr val="tx1"/>
                </a:solidFill>
                <a:latin typeface="Arial" panose="020B0604020202020204" pitchFamily="34" charset="0"/>
                <a:ea typeface="黑体" panose="02010609060101010101" charset="-122"/>
              </a:defRPr>
            </a:lvl1pPr>
            <a:lvl2pPr marL="742950" indent="-285750">
              <a:lnSpc>
                <a:spcPct val="90000"/>
              </a:lnSpc>
              <a:spcBef>
                <a:spcPts val="500"/>
              </a:spcBef>
              <a:buFont typeface="Arial" panose="020B0604020202020204" pitchFamily="34" charset="0"/>
              <a:buChar char="•"/>
              <a:defRPr sz="2000">
                <a:solidFill>
                  <a:schemeClr val="tx1"/>
                </a:solidFill>
                <a:latin typeface="Arial" panose="020B0604020202020204" pitchFamily="34" charset="0"/>
                <a:ea typeface="黑体" panose="02010609060101010101" charset="-122"/>
              </a:defRPr>
            </a:lvl2pPr>
            <a:lvl3pPr marL="1143000" indent="-228600">
              <a:lnSpc>
                <a:spcPct val="90000"/>
              </a:lnSpc>
              <a:spcBef>
                <a:spcPts val="500"/>
              </a:spcBef>
              <a:buFont typeface="Arial" panose="020B0604020202020204" pitchFamily="34" charset="0"/>
              <a:buChar char="•"/>
              <a:defRPr>
                <a:solidFill>
                  <a:schemeClr val="tx1"/>
                </a:solidFill>
                <a:latin typeface="Arial" panose="020B0604020202020204" pitchFamily="34" charset="0"/>
                <a:ea typeface="黑体" panose="02010609060101010101" charset="-122"/>
              </a:defRPr>
            </a:lvl3pPr>
            <a:lvl4pPr marL="1600200" indent="-228600">
              <a:lnSpc>
                <a:spcPct val="90000"/>
              </a:lnSpc>
              <a:spcBef>
                <a:spcPts val="500"/>
              </a:spcBef>
              <a:buFont typeface="Arial" panose="020B0604020202020204" pitchFamily="34" charset="0"/>
              <a:buChar char="•"/>
              <a:defRPr>
                <a:solidFill>
                  <a:schemeClr val="tx1"/>
                </a:solidFill>
                <a:latin typeface="Arial" panose="020B0604020202020204" pitchFamily="34" charset="0"/>
                <a:ea typeface="黑体" panose="02010609060101010101" charset="-122"/>
              </a:defRPr>
            </a:lvl4pPr>
            <a:lvl5pPr marL="2057400" indent="-228600">
              <a:lnSpc>
                <a:spcPct val="90000"/>
              </a:lnSpc>
              <a:spcBef>
                <a:spcPts val="500"/>
              </a:spcBef>
              <a:buFont typeface="Arial" panose="020B0604020202020204" pitchFamily="34" charset="0"/>
              <a:buChar char="•"/>
              <a:defRPr>
                <a:solidFill>
                  <a:schemeClr val="tx1"/>
                </a:solidFill>
                <a:latin typeface="Arial" panose="020B0604020202020204" pitchFamily="34" charset="0"/>
                <a:ea typeface="黑体" panose="02010609060101010101"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rial" panose="020B0604020202020204" pitchFamily="34" charset="0"/>
                <a:ea typeface="黑体" panose="02010609060101010101"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rial" panose="020B0604020202020204" pitchFamily="34" charset="0"/>
                <a:ea typeface="黑体" panose="02010609060101010101"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rial" panose="020B0604020202020204" pitchFamily="34" charset="0"/>
                <a:ea typeface="黑体" panose="02010609060101010101"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rial" panose="020B0604020202020204" pitchFamily="34" charset="0"/>
                <a:ea typeface="黑体" panose="02010609060101010101" charset="-122"/>
              </a:defRPr>
            </a:lvl9pPr>
          </a:lstStyle>
          <a:p>
            <a:pPr algn="ctr" eaLnBrk="1" hangingPunct="1">
              <a:lnSpc>
                <a:spcPct val="100000"/>
              </a:lnSpc>
              <a:spcBef>
                <a:spcPct val="0"/>
              </a:spcBef>
              <a:buFontTx/>
              <a:buNone/>
              <a:defRPr/>
            </a:pPr>
            <a:r>
              <a:rPr lang="en-US" altLang="zh-CN" sz="2000" b="1" dirty="0">
                <a:solidFill>
                  <a:schemeClr val="accent1"/>
                </a:solidFill>
                <a:latin typeface="+mj-lt"/>
                <a:ea typeface="+mj-ea"/>
                <a:cs typeface="+mj-cs"/>
              </a:rPr>
              <a:t>D</a:t>
            </a:r>
            <a:r>
              <a:rPr lang="zh-CN" altLang="en-US" sz="2000" b="1" dirty="0">
                <a:solidFill>
                  <a:schemeClr val="accent1"/>
                </a:solidFill>
                <a:latin typeface="+mj-lt"/>
                <a:ea typeface="+mj-ea"/>
                <a:cs typeface="+mj-cs"/>
              </a:rPr>
              <a:t>ata </a:t>
            </a:r>
            <a:r>
              <a:rPr lang="en-US" altLang="zh-CN" sz="2000" b="1" dirty="0">
                <a:solidFill>
                  <a:schemeClr val="accent1"/>
                </a:solidFill>
                <a:latin typeface="+mj-lt"/>
                <a:ea typeface="+mj-ea"/>
                <a:cs typeface="+mj-cs"/>
              </a:rPr>
              <a:t>P</a:t>
            </a:r>
            <a:r>
              <a:rPr lang="zh-CN" altLang="en-US" sz="2000" b="1" dirty="0">
                <a:solidFill>
                  <a:schemeClr val="accent1"/>
                </a:solidFill>
                <a:latin typeface="+mj-lt"/>
                <a:ea typeface="+mj-ea"/>
                <a:cs typeface="+mj-cs"/>
              </a:rPr>
              <a:t>reparation</a:t>
            </a:r>
            <a:endParaRPr lang="zh-CN" altLang="en-US" sz="2000" b="1" dirty="0">
              <a:solidFill>
                <a:schemeClr val="accent1"/>
              </a:solidFill>
              <a:latin typeface="+mj-lt"/>
              <a:ea typeface="+mj-ea"/>
              <a:cs typeface="+mj-cs"/>
            </a:endParaRPr>
          </a:p>
        </p:txBody>
      </p:sp>
      <p:sp>
        <p:nvSpPr>
          <p:cNvPr id="30746" name="文本框 12"/>
          <p:cNvSpPr txBox="1">
            <a:spLocks noChangeArrowheads="1"/>
          </p:cNvSpPr>
          <p:nvPr>
            <p:custDataLst>
              <p:tags r:id="rId15"/>
            </p:custDataLst>
          </p:nvPr>
        </p:nvSpPr>
        <p:spPr bwMode="auto">
          <a:xfrm>
            <a:off x="2916120" y="1523675"/>
            <a:ext cx="2678150" cy="15687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nchor="ctr">
            <a:normAutofit fontScale="90000" lnSpcReduction="20000"/>
          </a:bodyPr>
          <a:lstStyle>
            <a:lvl1pPr>
              <a:lnSpc>
                <a:spcPct val="90000"/>
              </a:lnSpc>
              <a:spcBef>
                <a:spcPts val="1000"/>
              </a:spcBef>
              <a:buFont typeface="Arial" panose="020B0604020202020204" pitchFamily="34" charset="0"/>
              <a:buChar char="•"/>
              <a:defRPr sz="2400">
                <a:solidFill>
                  <a:schemeClr val="tx1"/>
                </a:solidFill>
                <a:latin typeface="Arial" panose="020B0604020202020204" pitchFamily="34" charset="0"/>
                <a:ea typeface="黑体" panose="02010609060101010101" charset="-122"/>
              </a:defRPr>
            </a:lvl1pPr>
            <a:lvl2pPr marL="742950" indent="-285750">
              <a:lnSpc>
                <a:spcPct val="90000"/>
              </a:lnSpc>
              <a:spcBef>
                <a:spcPts val="500"/>
              </a:spcBef>
              <a:buFont typeface="Arial" panose="020B0604020202020204" pitchFamily="34" charset="0"/>
              <a:buChar char="•"/>
              <a:defRPr sz="2000">
                <a:solidFill>
                  <a:schemeClr val="tx1"/>
                </a:solidFill>
                <a:latin typeface="Arial" panose="020B0604020202020204" pitchFamily="34" charset="0"/>
                <a:ea typeface="黑体" panose="02010609060101010101" charset="-122"/>
              </a:defRPr>
            </a:lvl2pPr>
            <a:lvl3pPr marL="1143000" indent="-228600">
              <a:lnSpc>
                <a:spcPct val="90000"/>
              </a:lnSpc>
              <a:spcBef>
                <a:spcPts val="500"/>
              </a:spcBef>
              <a:buFont typeface="Arial" panose="020B0604020202020204" pitchFamily="34" charset="0"/>
              <a:buChar char="•"/>
              <a:defRPr>
                <a:solidFill>
                  <a:schemeClr val="tx1"/>
                </a:solidFill>
                <a:latin typeface="Arial" panose="020B0604020202020204" pitchFamily="34" charset="0"/>
                <a:ea typeface="黑体" panose="02010609060101010101" charset="-122"/>
              </a:defRPr>
            </a:lvl3pPr>
            <a:lvl4pPr marL="1600200" indent="-228600">
              <a:lnSpc>
                <a:spcPct val="90000"/>
              </a:lnSpc>
              <a:spcBef>
                <a:spcPts val="500"/>
              </a:spcBef>
              <a:buFont typeface="Arial" panose="020B0604020202020204" pitchFamily="34" charset="0"/>
              <a:buChar char="•"/>
              <a:defRPr>
                <a:solidFill>
                  <a:schemeClr val="tx1"/>
                </a:solidFill>
                <a:latin typeface="Arial" panose="020B0604020202020204" pitchFamily="34" charset="0"/>
                <a:ea typeface="黑体" panose="02010609060101010101" charset="-122"/>
              </a:defRPr>
            </a:lvl4pPr>
            <a:lvl5pPr marL="2057400" indent="-228600">
              <a:lnSpc>
                <a:spcPct val="90000"/>
              </a:lnSpc>
              <a:spcBef>
                <a:spcPts val="500"/>
              </a:spcBef>
              <a:buFont typeface="Arial" panose="020B0604020202020204" pitchFamily="34" charset="0"/>
              <a:buChar char="•"/>
              <a:defRPr>
                <a:solidFill>
                  <a:schemeClr val="tx1"/>
                </a:solidFill>
                <a:latin typeface="Arial" panose="020B0604020202020204" pitchFamily="34" charset="0"/>
                <a:ea typeface="黑体" panose="02010609060101010101"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rial" panose="020B0604020202020204" pitchFamily="34" charset="0"/>
                <a:ea typeface="黑体" panose="02010609060101010101"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rial" panose="020B0604020202020204" pitchFamily="34" charset="0"/>
                <a:ea typeface="黑体" panose="02010609060101010101"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rial" panose="020B0604020202020204" pitchFamily="34" charset="0"/>
                <a:ea typeface="黑体" panose="02010609060101010101"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rial" panose="020B0604020202020204" pitchFamily="34" charset="0"/>
                <a:ea typeface="黑体" panose="02010609060101010101" charset="-122"/>
              </a:defRPr>
            </a:lvl9pPr>
          </a:lstStyle>
          <a:p>
            <a:pPr algn="ctr" eaLnBrk="1" hangingPunct="1">
              <a:lnSpc>
                <a:spcPct val="100000"/>
              </a:lnSpc>
              <a:spcBef>
                <a:spcPct val="0"/>
              </a:spcBef>
              <a:buFontTx/>
              <a:buNone/>
              <a:defRPr/>
            </a:pPr>
            <a:r>
              <a:rPr lang="zh-CN" altLang="en-US" sz="1800" dirty="0">
                <a:solidFill>
                  <a:schemeClr val="accent1"/>
                </a:solidFill>
                <a:latin typeface="+mn-lt"/>
                <a:ea typeface="+mn-ea"/>
              </a:rPr>
              <a:t>The data set is divided into four subsets. After the data is divided, the data is smoothed and wavelet denoised. The z-score normalization method is used to normalize the samples.</a:t>
            </a:r>
            <a:endParaRPr lang="zh-CN" altLang="en-US" sz="1800" dirty="0">
              <a:solidFill>
                <a:schemeClr val="accent1"/>
              </a:solidFill>
              <a:latin typeface="+mn-lt"/>
              <a:ea typeface="+mn-ea"/>
            </a:endParaRPr>
          </a:p>
        </p:txBody>
      </p:sp>
      <p:sp>
        <p:nvSpPr>
          <p:cNvPr id="33" name="圆角矩形 32"/>
          <p:cNvSpPr/>
          <p:nvPr>
            <p:custDataLst>
              <p:tags r:id="rId16"/>
            </p:custDataLst>
          </p:nvPr>
        </p:nvSpPr>
        <p:spPr>
          <a:xfrm flipV="1">
            <a:off x="7582535" y="3092450"/>
            <a:ext cx="360680" cy="2159635"/>
          </a:xfrm>
          <a:prstGeom prst="roundRect">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zh-CN" altLang="en-US"/>
          </a:p>
        </p:txBody>
      </p:sp>
      <p:sp>
        <p:nvSpPr>
          <p:cNvPr id="34" name="椭圆 33"/>
          <p:cNvSpPr/>
          <p:nvPr>
            <p:custDataLst>
              <p:tags r:id="rId17"/>
            </p:custDataLst>
          </p:nvPr>
        </p:nvSpPr>
        <p:spPr>
          <a:xfrm>
            <a:off x="7582454" y="4984419"/>
            <a:ext cx="389183" cy="390945"/>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zh-CN" altLang="en-US"/>
          </a:p>
        </p:txBody>
      </p:sp>
      <p:sp>
        <p:nvSpPr>
          <p:cNvPr id="24" name="椭圆 23"/>
          <p:cNvSpPr>
            <a:spLocks noChangeAspect="1"/>
          </p:cNvSpPr>
          <p:nvPr>
            <p:custDataLst>
              <p:tags r:id="rId18"/>
            </p:custDataLst>
          </p:nvPr>
        </p:nvSpPr>
        <p:spPr>
          <a:xfrm flipV="1">
            <a:off x="7696920" y="5102408"/>
            <a:ext cx="160253" cy="160252"/>
          </a:xfrm>
          <a:prstGeom prst="ellipse">
            <a:avLst/>
          </a:prstGeom>
          <a:solidFill>
            <a:schemeClr val="accent1"/>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zh-CN" altLang="en-US"/>
          </a:p>
        </p:txBody>
      </p:sp>
      <p:sp>
        <p:nvSpPr>
          <p:cNvPr id="30752" name="文本框 16"/>
          <p:cNvSpPr txBox="1">
            <a:spLocks noChangeArrowheads="1"/>
          </p:cNvSpPr>
          <p:nvPr>
            <p:custDataLst>
              <p:tags r:id="rId19"/>
            </p:custDataLst>
          </p:nvPr>
        </p:nvSpPr>
        <p:spPr bwMode="auto">
          <a:xfrm>
            <a:off x="6404336" y="1270408"/>
            <a:ext cx="2678503" cy="4789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nchor="b">
            <a:normAutofit/>
          </a:bodyPr>
          <a:lstStyle>
            <a:lvl1pPr>
              <a:lnSpc>
                <a:spcPct val="90000"/>
              </a:lnSpc>
              <a:spcBef>
                <a:spcPts val="1000"/>
              </a:spcBef>
              <a:buFont typeface="Arial" panose="020B0604020202020204" pitchFamily="34" charset="0"/>
              <a:buChar char="•"/>
              <a:defRPr sz="2400">
                <a:solidFill>
                  <a:schemeClr val="tx1"/>
                </a:solidFill>
                <a:latin typeface="Arial" panose="020B0604020202020204" pitchFamily="34" charset="0"/>
                <a:ea typeface="黑体" panose="02010609060101010101" charset="-122"/>
              </a:defRPr>
            </a:lvl1pPr>
            <a:lvl2pPr marL="742950" indent="-285750">
              <a:lnSpc>
                <a:spcPct val="90000"/>
              </a:lnSpc>
              <a:spcBef>
                <a:spcPts val="500"/>
              </a:spcBef>
              <a:buFont typeface="Arial" panose="020B0604020202020204" pitchFamily="34" charset="0"/>
              <a:buChar char="•"/>
              <a:defRPr sz="2000">
                <a:solidFill>
                  <a:schemeClr val="tx1"/>
                </a:solidFill>
                <a:latin typeface="Arial" panose="020B0604020202020204" pitchFamily="34" charset="0"/>
                <a:ea typeface="黑体" panose="02010609060101010101" charset="-122"/>
              </a:defRPr>
            </a:lvl2pPr>
            <a:lvl3pPr marL="1143000" indent="-228600">
              <a:lnSpc>
                <a:spcPct val="90000"/>
              </a:lnSpc>
              <a:spcBef>
                <a:spcPts val="500"/>
              </a:spcBef>
              <a:buFont typeface="Arial" panose="020B0604020202020204" pitchFamily="34" charset="0"/>
              <a:buChar char="•"/>
              <a:defRPr>
                <a:solidFill>
                  <a:schemeClr val="tx1"/>
                </a:solidFill>
                <a:latin typeface="Arial" panose="020B0604020202020204" pitchFamily="34" charset="0"/>
                <a:ea typeface="黑体" panose="02010609060101010101" charset="-122"/>
              </a:defRPr>
            </a:lvl3pPr>
            <a:lvl4pPr marL="1600200" indent="-228600">
              <a:lnSpc>
                <a:spcPct val="90000"/>
              </a:lnSpc>
              <a:spcBef>
                <a:spcPts val="500"/>
              </a:spcBef>
              <a:buFont typeface="Arial" panose="020B0604020202020204" pitchFamily="34" charset="0"/>
              <a:buChar char="•"/>
              <a:defRPr>
                <a:solidFill>
                  <a:schemeClr val="tx1"/>
                </a:solidFill>
                <a:latin typeface="Arial" panose="020B0604020202020204" pitchFamily="34" charset="0"/>
                <a:ea typeface="黑体" panose="02010609060101010101" charset="-122"/>
              </a:defRPr>
            </a:lvl4pPr>
            <a:lvl5pPr marL="2057400" indent="-228600">
              <a:lnSpc>
                <a:spcPct val="90000"/>
              </a:lnSpc>
              <a:spcBef>
                <a:spcPts val="500"/>
              </a:spcBef>
              <a:buFont typeface="Arial" panose="020B0604020202020204" pitchFamily="34" charset="0"/>
              <a:buChar char="•"/>
              <a:defRPr>
                <a:solidFill>
                  <a:schemeClr val="tx1"/>
                </a:solidFill>
                <a:latin typeface="Arial" panose="020B0604020202020204" pitchFamily="34" charset="0"/>
                <a:ea typeface="黑体" panose="02010609060101010101"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rial" panose="020B0604020202020204" pitchFamily="34" charset="0"/>
                <a:ea typeface="黑体" panose="02010609060101010101"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rial" panose="020B0604020202020204" pitchFamily="34" charset="0"/>
                <a:ea typeface="黑体" panose="02010609060101010101"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rial" panose="020B0604020202020204" pitchFamily="34" charset="0"/>
                <a:ea typeface="黑体" panose="02010609060101010101"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rial" panose="020B0604020202020204" pitchFamily="34" charset="0"/>
                <a:ea typeface="黑体" panose="02010609060101010101" charset="-122"/>
              </a:defRPr>
            </a:lvl9pPr>
          </a:lstStyle>
          <a:p>
            <a:pPr algn="ctr" eaLnBrk="1" hangingPunct="1">
              <a:lnSpc>
                <a:spcPct val="100000"/>
              </a:lnSpc>
              <a:spcBef>
                <a:spcPct val="0"/>
              </a:spcBef>
              <a:buFontTx/>
              <a:buNone/>
              <a:defRPr/>
            </a:pPr>
            <a:r>
              <a:rPr lang="en-US" altLang="zh-CN" sz="2000" b="1" dirty="0">
                <a:solidFill>
                  <a:schemeClr val="accent1"/>
                </a:solidFill>
                <a:latin typeface="+mj-lt"/>
                <a:ea typeface="+mj-ea"/>
                <a:cs typeface="+mj-cs"/>
              </a:rPr>
              <a:t>A</a:t>
            </a:r>
            <a:r>
              <a:rPr lang="zh-CN" altLang="en-US" sz="2000" b="1" dirty="0">
                <a:solidFill>
                  <a:schemeClr val="accent1"/>
                </a:solidFill>
                <a:latin typeface="+mj-lt"/>
                <a:ea typeface="+mj-ea"/>
                <a:cs typeface="+mj-cs"/>
              </a:rPr>
              <a:t>bnormal </a:t>
            </a:r>
            <a:r>
              <a:rPr lang="en-US" altLang="zh-CN" sz="2000" b="1" dirty="0">
                <a:solidFill>
                  <a:schemeClr val="accent1"/>
                </a:solidFill>
                <a:latin typeface="+mj-lt"/>
                <a:ea typeface="+mj-ea"/>
                <a:cs typeface="+mj-cs"/>
              </a:rPr>
              <a:t>D</a:t>
            </a:r>
            <a:r>
              <a:rPr lang="zh-CN" altLang="en-US" sz="2000" b="1" dirty="0">
                <a:solidFill>
                  <a:schemeClr val="accent1"/>
                </a:solidFill>
                <a:latin typeface="+mj-lt"/>
                <a:ea typeface="+mj-ea"/>
                <a:cs typeface="+mj-cs"/>
              </a:rPr>
              <a:t>etection</a:t>
            </a:r>
            <a:endParaRPr lang="zh-CN" altLang="en-US" sz="2000" b="1" dirty="0">
              <a:solidFill>
                <a:schemeClr val="accent1"/>
              </a:solidFill>
              <a:latin typeface="+mj-lt"/>
              <a:ea typeface="+mj-ea"/>
              <a:cs typeface="+mj-cs"/>
            </a:endParaRPr>
          </a:p>
        </p:txBody>
      </p:sp>
      <p:sp>
        <p:nvSpPr>
          <p:cNvPr id="30753" name="文本框 17"/>
          <p:cNvSpPr txBox="1">
            <a:spLocks noChangeArrowheads="1"/>
          </p:cNvSpPr>
          <p:nvPr>
            <p:custDataLst>
              <p:tags r:id="rId20"/>
            </p:custDataLst>
          </p:nvPr>
        </p:nvSpPr>
        <p:spPr bwMode="auto">
          <a:xfrm>
            <a:off x="6404336" y="1749437"/>
            <a:ext cx="2678503" cy="8329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nchor="ctr">
            <a:normAutofit lnSpcReduction="20000"/>
          </a:bodyPr>
          <a:lstStyle>
            <a:lvl1pPr>
              <a:lnSpc>
                <a:spcPct val="90000"/>
              </a:lnSpc>
              <a:spcBef>
                <a:spcPts val="1000"/>
              </a:spcBef>
              <a:buFont typeface="Arial" panose="020B0604020202020204" pitchFamily="34" charset="0"/>
              <a:buChar char="•"/>
              <a:defRPr sz="2400">
                <a:solidFill>
                  <a:schemeClr val="tx1"/>
                </a:solidFill>
                <a:latin typeface="Arial" panose="020B0604020202020204" pitchFamily="34" charset="0"/>
                <a:ea typeface="黑体" panose="02010609060101010101" charset="-122"/>
              </a:defRPr>
            </a:lvl1pPr>
            <a:lvl2pPr marL="742950" indent="-285750">
              <a:lnSpc>
                <a:spcPct val="90000"/>
              </a:lnSpc>
              <a:spcBef>
                <a:spcPts val="500"/>
              </a:spcBef>
              <a:buFont typeface="Arial" panose="020B0604020202020204" pitchFamily="34" charset="0"/>
              <a:buChar char="•"/>
              <a:defRPr sz="2000">
                <a:solidFill>
                  <a:schemeClr val="tx1"/>
                </a:solidFill>
                <a:latin typeface="Arial" panose="020B0604020202020204" pitchFamily="34" charset="0"/>
                <a:ea typeface="黑体" panose="02010609060101010101" charset="-122"/>
              </a:defRPr>
            </a:lvl2pPr>
            <a:lvl3pPr marL="1143000" indent="-228600">
              <a:lnSpc>
                <a:spcPct val="90000"/>
              </a:lnSpc>
              <a:spcBef>
                <a:spcPts val="500"/>
              </a:spcBef>
              <a:buFont typeface="Arial" panose="020B0604020202020204" pitchFamily="34" charset="0"/>
              <a:buChar char="•"/>
              <a:defRPr>
                <a:solidFill>
                  <a:schemeClr val="tx1"/>
                </a:solidFill>
                <a:latin typeface="Arial" panose="020B0604020202020204" pitchFamily="34" charset="0"/>
                <a:ea typeface="黑体" panose="02010609060101010101" charset="-122"/>
              </a:defRPr>
            </a:lvl3pPr>
            <a:lvl4pPr marL="1600200" indent="-228600">
              <a:lnSpc>
                <a:spcPct val="90000"/>
              </a:lnSpc>
              <a:spcBef>
                <a:spcPts val="500"/>
              </a:spcBef>
              <a:buFont typeface="Arial" panose="020B0604020202020204" pitchFamily="34" charset="0"/>
              <a:buChar char="•"/>
              <a:defRPr>
                <a:solidFill>
                  <a:schemeClr val="tx1"/>
                </a:solidFill>
                <a:latin typeface="Arial" panose="020B0604020202020204" pitchFamily="34" charset="0"/>
                <a:ea typeface="黑体" panose="02010609060101010101" charset="-122"/>
              </a:defRPr>
            </a:lvl4pPr>
            <a:lvl5pPr marL="2057400" indent="-228600">
              <a:lnSpc>
                <a:spcPct val="90000"/>
              </a:lnSpc>
              <a:spcBef>
                <a:spcPts val="500"/>
              </a:spcBef>
              <a:buFont typeface="Arial" panose="020B0604020202020204" pitchFamily="34" charset="0"/>
              <a:buChar char="•"/>
              <a:defRPr>
                <a:solidFill>
                  <a:schemeClr val="tx1"/>
                </a:solidFill>
                <a:latin typeface="Arial" panose="020B0604020202020204" pitchFamily="34" charset="0"/>
                <a:ea typeface="黑体" panose="02010609060101010101"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rial" panose="020B0604020202020204" pitchFamily="34" charset="0"/>
                <a:ea typeface="黑体" panose="02010609060101010101"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rial" panose="020B0604020202020204" pitchFamily="34" charset="0"/>
                <a:ea typeface="黑体" panose="02010609060101010101"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rial" panose="020B0604020202020204" pitchFamily="34" charset="0"/>
                <a:ea typeface="黑体" panose="02010609060101010101"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rial" panose="020B0604020202020204" pitchFamily="34" charset="0"/>
                <a:ea typeface="黑体" panose="02010609060101010101" charset="-122"/>
              </a:defRPr>
            </a:lvl9pPr>
          </a:lstStyle>
          <a:p>
            <a:pPr algn="ctr" eaLnBrk="1" hangingPunct="1">
              <a:lnSpc>
                <a:spcPct val="100000"/>
              </a:lnSpc>
              <a:spcBef>
                <a:spcPct val="0"/>
              </a:spcBef>
              <a:buFontTx/>
              <a:buNone/>
              <a:defRPr/>
            </a:pPr>
            <a:r>
              <a:rPr lang="zh-CN" altLang="en-US" sz="1800" dirty="0">
                <a:solidFill>
                  <a:schemeClr val="accent1"/>
                </a:solidFill>
                <a:latin typeface="+mn-lt"/>
                <a:ea typeface="+mn-ea"/>
              </a:rPr>
              <a:t>An anomaly determination method based on reconstruction errors.</a:t>
            </a:r>
            <a:endParaRPr lang="zh-CN" altLang="en-US" sz="1800" dirty="0">
              <a:solidFill>
                <a:schemeClr val="accent1"/>
              </a:solidFill>
              <a:latin typeface="+mn-lt"/>
              <a:ea typeface="+mn-ea"/>
            </a:endParaRPr>
          </a:p>
        </p:txBody>
      </p:sp>
      <p:sp>
        <p:nvSpPr>
          <p:cNvPr id="45" name="圆角矩形 44"/>
          <p:cNvSpPr/>
          <p:nvPr>
            <p:custDataLst>
              <p:tags r:id="rId21"/>
            </p:custDataLst>
          </p:nvPr>
        </p:nvSpPr>
        <p:spPr>
          <a:xfrm flipV="1">
            <a:off x="9334663" y="2844788"/>
            <a:ext cx="332832" cy="2407305"/>
          </a:xfrm>
          <a:prstGeom prst="roundRect">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zh-CN" altLang="en-US"/>
          </a:p>
        </p:txBody>
      </p:sp>
      <p:sp>
        <p:nvSpPr>
          <p:cNvPr id="46" name="椭圆 45"/>
          <p:cNvSpPr/>
          <p:nvPr>
            <p:custDataLst>
              <p:tags r:id="rId22"/>
            </p:custDataLst>
          </p:nvPr>
        </p:nvSpPr>
        <p:spPr>
          <a:xfrm>
            <a:off x="9306486" y="4984419"/>
            <a:ext cx="389185" cy="390945"/>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zh-CN" altLang="en-US"/>
          </a:p>
        </p:txBody>
      </p:sp>
      <p:sp>
        <p:nvSpPr>
          <p:cNvPr id="25" name="椭圆 24"/>
          <p:cNvSpPr>
            <a:spLocks noChangeAspect="1"/>
          </p:cNvSpPr>
          <p:nvPr>
            <p:custDataLst>
              <p:tags r:id="rId23"/>
            </p:custDataLst>
          </p:nvPr>
        </p:nvSpPr>
        <p:spPr>
          <a:xfrm flipV="1">
            <a:off x="9417431" y="5102408"/>
            <a:ext cx="160252" cy="160252"/>
          </a:xfrm>
          <a:prstGeom prst="ellipse">
            <a:avLst/>
          </a:prstGeom>
          <a:solidFill>
            <a:schemeClr val="accent1"/>
          </a:solidFill>
          <a:ln w="762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zh-CN" altLang="en-US"/>
          </a:p>
        </p:txBody>
      </p:sp>
      <p:sp>
        <p:nvSpPr>
          <p:cNvPr id="30759" name="文本框 28"/>
          <p:cNvSpPr txBox="1">
            <a:spLocks noChangeArrowheads="1"/>
          </p:cNvSpPr>
          <p:nvPr>
            <p:custDataLst>
              <p:tags r:id="rId24"/>
            </p:custDataLst>
          </p:nvPr>
        </p:nvSpPr>
        <p:spPr bwMode="auto">
          <a:xfrm>
            <a:off x="8230508" y="5407062"/>
            <a:ext cx="2516488" cy="4525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000" tIns="46800" rIns="90000" bIns="46800" anchor="ctr">
            <a:normAutofit/>
          </a:bodyPr>
          <a:lstStyle>
            <a:lvl1pPr>
              <a:lnSpc>
                <a:spcPct val="90000"/>
              </a:lnSpc>
              <a:spcBef>
                <a:spcPts val="1000"/>
              </a:spcBef>
              <a:buFont typeface="Arial" panose="020B0604020202020204" pitchFamily="34" charset="0"/>
              <a:buChar char="•"/>
              <a:defRPr sz="2400">
                <a:solidFill>
                  <a:schemeClr val="tx1"/>
                </a:solidFill>
                <a:latin typeface="Arial" panose="020B0604020202020204" pitchFamily="34" charset="0"/>
                <a:ea typeface="黑体" panose="02010609060101010101" charset="-122"/>
              </a:defRPr>
            </a:lvl1pPr>
            <a:lvl2pPr marL="742950" indent="-285750">
              <a:lnSpc>
                <a:spcPct val="90000"/>
              </a:lnSpc>
              <a:spcBef>
                <a:spcPts val="500"/>
              </a:spcBef>
              <a:buFont typeface="Arial" panose="020B0604020202020204" pitchFamily="34" charset="0"/>
              <a:buChar char="•"/>
              <a:defRPr sz="2000">
                <a:solidFill>
                  <a:schemeClr val="tx1"/>
                </a:solidFill>
                <a:latin typeface="Arial" panose="020B0604020202020204" pitchFamily="34" charset="0"/>
                <a:ea typeface="黑体" panose="02010609060101010101" charset="-122"/>
              </a:defRPr>
            </a:lvl2pPr>
            <a:lvl3pPr marL="1143000" indent="-228600">
              <a:lnSpc>
                <a:spcPct val="90000"/>
              </a:lnSpc>
              <a:spcBef>
                <a:spcPts val="500"/>
              </a:spcBef>
              <a:buFont typeface="Arial" panose="020B0604020202020204" pitchFamily="34" charset="0"/>
              <a:buChar char="•"/>
              <a:defRPr>
                <a:solidFill>
                  <a:schemeClr val="tx1"/>
                </a:solidFill>
                <a:latin typeface="Arial" panose="020B0604020202020204" pitchFamily="34" charset="0"/>
                <a:ea typeface="黑体" panose="02010609060101010101" charset="-122"/>
              </a:defRPr>
            </a:lvl3pPr>
            <a:lvl4pPr marL="1600200" indent="-228600">
              <a:lnSpc>
                <a:spcPct val="90000"/>
              </a:lnSpc>
              <a:spcBef>
                <a:spcPts val="500"/>
              </a:spcBef>
              <a:buFont typeface="Arial" panose="020B0604020202020204" pitchFamily="34" charset="0"/>
              <a:buChar char="•"/>
              <a:defRPr>
                <a:solidFill>
                  <a:schemeClr val="tx1"/>
                </a:solidFill>
                <a:latin typeface="Arial" panose="020B0604020202020204" pitchFamily="34" charset="0"/>
                <a:ea typeface="黑体" panose="02010609060101010101" charset="-122"/>
              </a:defRPr>
            </a:lvl4pPr>
            <a:lvl5pPr marL="2057400" indent="-228600">
              <a:lnSpc>
                <a:spcPct val="90000"/>
              </a:lnSpc>
              <a:spcBef>
                <a:spcPts val="500"/>
              </a:spcBef>
              <a:buFont typeface="Arial" panose="020B0604020202020204" pitchFamily="34" charset="0"/>
              <a:buChar char="•"/>
              <a:defRPr>
                <a:solidFill>
                  <a:schemeClr val="tx1"/>
                </a:solidFill>
                <a:latin typeface="Arial" panose="020B0604020202020204" pitchFamily="34" charset="0"/>
                <a:ea typeface="黑体" panose="02010609060101010101" charset="-122"/>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rial" panose="020B0604020202020204" pitchFamily="34" charset="0"/>
                <a:ea typeface="黑体" panose="02010609060101010101" charset="-122"/>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rial" panose="020B0604020202020204" pitchFamily="34" charset="0"/>
                <a:ea typeface="黑体" panose="02010609060101010101" charset="-122"/>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rial" panose="020B0604020202020204" pitchFamily="34" charset="0"/>
                <a:ea typeface="黑体" panose="02010609060101010101" charset="-122"/>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Arial" panose="020B0604020202020204" pitchFamily="34" charset="0"/>
                <a:ea typeface="黑体" panose="02010609060101010101" charset="-122"/>
              </a:defRPr>
            </a:lvl9pPr>
          </a:lstStyle>
          <a:p>
            <a:pPr algn="ctr" eaLnBrk="1" hangingPunct="1">
              <a:lnSpc>
                <a:spcPct val="100000"/>
              </a:lnSpc>
              <a:spcBef>
                <a:spcPct val="0"/>
              </a:spcBef>
              <a:buFontTx/>
              <a:buNone/>
              <a:defRPr/>
            </a:pPr>
            <a:r>
              <a:rPr lang="zh-CN" altLang="en-US" sz="2000" b="1" dirty="0">
                <a:solidFill>
                  <a:schemeClr val="accent1"/>
                </a:solidFill>
                <a:latin typeface="+mj-lt"/>
                <a:ea typeface="+mj-ea"/>
                <a:cs typeface="+mj-cs"/>
              </a:rPr>
              <a:t>Algorithm Description</a:t>
            </a:r>
            <a:endParaRPr lang="zh-CN" altLang="en-US" sz="2000" b="1" dirty="0">
              <a:solidFill>
                <a:schemeClr val="accent1"/>
              </a:solidFill>
              <a:latin typeface="+mj-lt"/>
              <a:ea typeface="+mj-ea"/>
              <a:cs typeface="+mj-cs"/>
            </a:endParaRPr>
          </a:p>
        </p:txBody>
      </p:sp>
    </p:spTree>
    <p:custDataLst>
      <p:tags r:id="rId25"/>
    </p:custData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 name="矩形 67"/>
          <p:cNvSpPr/>
          <p:nvPr>
            <p:custDataLst>
              <p:tags r:id="rId1"/>
            </p:custDataLst>
          </p:nvPr>
        </p:nvSpPr>
        <p:spPr>
          <a:xfrm>
            <a:off x="0" y="768744"/>
            <a:ext cx="12192000" cy="2564190"/>
          </a:xfrm>
          <a:prstGeom prst="rect">
            <a:avLst/>
          </a:prstGeom>
          <a:solidFill>
            <a:schemeClr val="accent1"/>
          </a:solidFill>
          <a:ln w="12700" cap="flat" cmpd="sng" algn="ctr">
            <a:noFill/>
            <a:prstDash val="solid"/>
            <a:miter lim="800000"/>
          </a:ln>
          <a:effectLst/>
        </p:spPr>
        <p:txBody>
          <a:bodyPr wrap="square" anchor="ctr">
            <a:normAutofit/>
          </a:bodyPr>
          <a:lstStyle/>
          <a:p>
            <a:pPr marL="0" marR="0" lvl="0" indent="0" algn="ctr" defTabSz="913765" eaLnBrk="0" fontAlgn="base" latinLnBrk="0" hangingPunct="0">
              <a:spcBef>
                <a:spcPct val="0"/>
              </a:spcBef>
              <a:spcAft>
                <a:spcPct val="0"/>
              </a:spcAft>
              <a:buClrTx/>
              <a:buSzTx/>
              <a:buFontTx/>
              <a:buNone/>
              <a:defRPr/>
            </a:pPr>
            <a:endParaRPr kumimoji="0" lang="zh-CN" altLang="en-US" sz="2310" b="0" i="0" u="none" strike="noStrike" kern="0" cap="none" spc="0" normalizeH="0" baseline="0" noProof="0" dirty="0">
              <a:ln>
                <a:noFill/>
              </a:ln>
              <a:solidFill>
                <a:srgbClr val="353942"/>
              </a:solidFill>
              <a:effectLst/>
              <a:uLnTx/>
              <a:uFillTx/>
            </a:endParaRPr>
          </a:p>
        </p:txBody>
      </p:sp>
      <p:sp>
        <p:nvSpPr>
          <p:cNvPr id="77" name="等腰三角形 76"/>
          <p:cNvSpPr/>
          <p:nvPr>
            <p:custDataLst>
              <p:tags r:id="rId2"/>
            </p:custDataLst>
          </p:nvPr>
        </p:nvSpPr>
        <p:spPr>
          <a:xfrm rot="5400000">
            <a:off x="2456341" y="1738894"/>
            <a:ext cx="415785" cy="358551"/>
          </a:xfrm>
          <a:prstGeom prst="triangle">
            <a:avLst/>
          </a:prstGeom>
          <a:solidFill>
            <a:schemeClr val="bg1"/>
          </a:solidFill>
          <a:ln w="12700" cap="flat" cmpd="sng" algn="ctr">
            <a:noFill/>
            <a:prstDash val="solid"/>
            <a:miter lim="800000"/>
          </a:ln>
          <a:effectLst/>
        </p:spPr>
        <p:txBody>
          <a:bodyPr wrap="square" anchor="ctr">
            <a:normAutofit fontScale="25000" lnSpcReduction="20000"/>
          </a:bodyPr>
          <a:lstStyle/>
          <a:p>
            <a:pPr marL="0" marR="0" lvl="0" indent="0" algn="ctr" defTabSz="913765" eaLnBrk="0" fontAlgn="base" latinLnBrk="0" hangingPunct="0">
              <a:spcBef>
                <a:spcPct val="0"/>
              </a:spcBef>
              <a:spcAft>
                <a:spcPct val="0"/>
              </a:spcAft>
              <a:buClrTx/>
              <a:buSzTx/>
              <a:buFontTx/>
              <a:buNone/>
              <a:defRPr/>
            </a:pPr>
            <a:endParaRPr kumimoji="0" lang="zh-CN" altLang="en-US" sz="2310" b="0" i="0" u="none" strike="noStrike" kern="0" cap="none" spc="0" normalizeH="0" baseline="0" noProof="0">
              <a:ln>
                <a:noFill/>
              </a:ln>
              <a:solidFill>
                <a:srgbClr val="353942"/>
              </a:solidFill>
              <a:effectLst/>
              <a:uLnTx/>
              <a:uFillTx/>
            </a:endParaRPr>
          </a:p>
        </p:txBody>
      </p:sp>
      <p:sp>
        <p:nvSpPr>
          <p:cNvPr id="78" name="等腰三角形 77"/>
          <p:cNvSpPr/>
          <p:nvPr>
            <p:custDataLst>
              <p:tags r:id="rId3"/>
            </p:custDataLst>
          </p:nvPr>
        </p:nvSpPr>
        <p:spPr>
          <a:xfrm rot="5400000">
            <a:off x="4744185" y="1738893"/>
            <a:ext cx="415785" cy="358552"/>
          </a:xfrm>
          <a:prstGeom prst="triangle">
            <a:avLst/>
          </a:prstGeom>
          <a:solidFill>
            <a:schemeClr val="bg1"/>
          </a:solidFill>
          <a:ln w="12700" cap="flat" cmpd="sng" algn="ctr">
            <a:noFill/>
            <a:prstDash val="solid"/>
            <a:miter lim="800000"/>
          </a:ln>
          <a:effectLst/>
        </p:spPr>
        <p:txBody>
          <a:bodyPr wrap="square" anchor="ctr">
            <a:normAutofit fontScale="25000" lnSpcReduction="20000"/>
          </a:bodyPr>
          <a:lstStyle/>
          <a:p>
            <a:pPr marL="0" marR="0" lvl="0" indent="0" algn="ctr" defTabSz="913765" eaLnBrk="0" fontAlgn="base" latinLnBrk="0" hangingPunct="0">
              <a:spcBef>
                <a:spcPct val="0"/>
              </a:spcBef>
              <a:spcAft>
                <a:spcPct val="0"/>
              </a:spcAft>
              <a:buClrTx/>
              <a:buSzTx/>
              <a:buFontTx/>
              <a:buNone/>
              <a:defRPr/>
            </a:pPr>
            <a:endParaRPr kumimoji="0" lang="zh-CN" altLang="en-US" sz="2310" b="0" i="0" u="none" strike="noStrike" kern="0" cap="none" spc="0" normalizeH="0" baseline="0" noProof="0">
              <a:ln>
                <a:noFill/>
              </a:ln>
              <a:solidFill>
                <a:srgbClr val="353942"/>
              </a:solidFill>
              <a:effectLst/>
              <a:uLnTx/>
              <a:uFillTx/>
            </a:endParaRPr>
          </a:p>
        </p:txBody>
      </p:sp>
      <p:sp>
        <p:nvSpPr>
          <p:cNvPr id="79" name="等腰三角形 78"/>
          <p:cNvSpPr/>
          <p:nvPr>
            <p:custDataLst>
              <p:tags r:id="rId4"/>
            </p:custDataLst>
          </p:nvPr>
        </p:nvSpPr>
        <p:spPr>
          <a:xfrm rot="5400000">
            <a:off x="7032030" y="1738893"/>
            <a:ext cx="415785" cy="358552"/>
          </a:xfrm>
          <a:prstGeom prst="triangle">
            <a:avLst/>
          </a:prstGeom>
          <a:solidFill>
            <a:schemeClr val="bg1"/>
          </a:solidFill>
          <a:ln w="12700" cap="flat" cmpd="sng" algn="ctr">
            <a:noFill/>
            <a:prstDash val="solid"/>
            <a:miter lim="800000"/>
          </a:ln>
          <a:effectLst/>
        </p:spPr>
        <p:txBody>
          <a:bodyPr wrap="square" anchor="ctr">
            <a:normAutofit fontScale="25000" lnSpcReduction="20000"/>
          </a:bodyPr>
          <a:lstStyle/>
          <a:p>
            <a:pPr marL="0" marR="0" lvl="0" indent="0" algn="ctr" defTabSz="913765" eaLnBrk="0" fontAlgn="base" latinLnBrk="0" hangingPunct="0">
              <a:spcBef>
                <a:spcPct val="0"/>
              </a:spcBef>
              <a:spcAft>
                <a:spcPct val="0"/>
              </a:spcAft>
              <a:buClrTx/>
              <a:buSzTx/>
              <a:buFontTx/>
              <a:buNone/>
              <a:defRPr/>
            </a:pPr>
            <a:endParaRPr kumimoji="0" lang="zh-CN" altLang="en-US" sz="2310" b="0" i="0" u="none" strike="noStrike" kern="0" cap="none" spc="0" normalizeH="0" baseline="0" noProof="0">
              <a:ln>
                <a:noFill/>
              </a:ln>
              <a:solidFill>
                <a:srgbClr val="353942"/>
              </a:solidFill>
              <a:effectLst/>
              <a:uLnTx/>
              <a:uFillTx/>
            </a:endParaRPr>
          </a:p>
        </p:txBody>
      </p:sp>
      <p:sp>
        <p:nvSpPr>
          <p:cNvPr id="70" name="文本框 6"/>
          <p:cNvSpPr txBox="1">
            <a:spLocks noChangeArrowheads="1"/>
          </p:cNvSpPr>
          <p:nvPr>
            <p:custDataLst>
              <p:tags r:id="rId5"/>
            </p:custDataLst>
          </p:nvPr>
        </p:nvSpPr>
        <p:spPr bwMode="auto">
          <a:xfrm>
            <a:off x="957317" y="2571322"/>
            <a:ext cx="1148987" cy="53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p>
            <a:pPr algn="ctr" defTabSz="913765" fontAlgn="base">
              <a:spcBef>
                <a:spcPct val="0"/>
              </a:spcBef>
              <a:spcAft>
                <a:spcPct val="0"/>
              </a:spcAft>
              <a:buFont typeface="Arial" panose="020B0604020202020204" pitchFamily="34" charset="0"/>
              <a:buNone/>
            </a:pPr>
            <a:r>
              <a:rPr lang="en-US" altLang="zh-CN" sz="2400" b="1">
                <a:solidFill>
                  <a:schemeClr val="bg1"/>
                </a:solidFill>
                <a:latin typeface="+mj-lt"/>
                <a:ea typeface="+mj-ea"/>
                <a:cs typeface="+mj-cs"/>
              </a:rPr>
              <a:t>STEP1</a:t>
            </a:r>
            <a:endParaRPr lang="en-US" altLang="zh-CN" sz="2400" b="1">
              <a:solidFill>
                <a:schemeClr val="bg1"/>
              </a:solidFill>
              <a:latin typeface="+mj-lt"/>
              <a:ea typeface="+mj-ea"/>
              <a:cs typeface="+mj-cs"/>
            </a:endParaRPr>
          </a:p>
        </p:txBody>
      </p:sp>
      <p:sp>
        <p:nvSpPr>
          <p:cNvPr id="69" name="椭圆 68"/>
          <p:cNvSpPr/>
          <p:nvPr>
            <p:custDataLst>
              <p:tags r:id="rId6"/>
            </p:custDataLst>
          </p:nvPr>
        </p:nvSpPr>
        <p:spPr>
          <a:xfrm>
            <a:off x="910170" y="1264639"/>
            <a:ext cx="1279339" cy="1277656"/>
          </a:xfrm>
          <a:prstGeom prst="ellipse">
            <a:avLst/>
          </a:prstGeom>
          <a:solidFill>
            <a:schemeClr val="bg1"/>
          </a:solidFill>
          <a:ln w="12700" cap="flat" cmpd="sng" algn="ctr">
            <a:noFill/>
            <a:prstDash val="solid"/>
            <a:miter lim="800000"/>
          </a:ln>
          <a:effectLst/>
        </p:spPr>
        <p:txBody>
          <a:bodyPr wrap="square" anchor="ctr">
            <a:normAutofit/>
          </a:bodyPr>
          <a:lstStyle/>
          <a:p>
            <a:pPr marL="0" marR="0" lvl="0" indent="0" algn="ctr" defTabSz="913765" eaLnBrk="0" fontAlgn="base" latinLnBrk="0" hangingPunct="0">
              <a:spcBef>
                <a:spcPct val="0"/>
              </a:spcBef>
              <a:spcAft>
                <a:spcPct val="0"/>
              </a:spcAft>
              <a:buClrTx/>
              <a:buSzTx/>
              <a:buFontTx/>
              <a:buNone/>
              <a:defRPr/>
            </a:pPr>
            <a:endParaRPr kumimoji="0" lang="zh-CN" altLang="en-US" sz="2310" b="0" i="0" u="none" strike="noStrike" kern="0" cap="none" spc="0" normalizeH="0" baseline="0" noProof="0">
              <a:ln>
                <a:noFill/>
              </a:ln>
              <a:solidFill>
                <a:srgbClr val="353942"/>
              </a:solidFill>
              <a:effectLst/>
              <a:uLnTx/>
              <a:uFillTx/>
            </a:endParaRPr>
          </a:p>
        </p:txBody>
      </p:sp>
      <p:sp>
        <p:nvSpPr>
          <p:cNvPr id="80" name="Freeform 12"/>
          <p:cNvSpPr>
            <a:spLocks noEditPoints="1"/>
          </p:cNvSpPr>
          <p:nvPr>
            <p:custDataLst>
              <p:tags r:id="rId7"/>
            </p:custDataLst>
          </p:nvPr>
        </p:nvSpPr>
        <p:spPr bwMode="auto">
          <a:xfrm>
            <a:off x="1327639" y="1680425"/>
            <a:ext cx="446085" cy="446085"/>
          </a:xfrm>
          <a:custGeom>
            <a:avLst/>
            <a:gdLst>
              <a:gd name="T0" fmla="*/ 473 w 548"/>
              <a:gd name="T1" fmla="*/ 86 h 548"/>
              <a:gd name="T2" fmla="*/ 468 w 548"/>
              <a:gd name="T3" fmla="*/ 82 h 548"/>
              <a:gd name="T4" fmla="*/ 464 w 548"/>
              <a:gd name="T5" fmla="*/ 77 h 548"/>
              <a:gd name="T6" fmla="*/ 458 w 548"/>
              <a:gd name="T7" fmla="*/ 73 h 548"/>
              <a:gd name="T8" fmla="*/ 90 w 548"/>
              <a:gd name="T9" fmla="*/ 73 h 548"/>
              <a:gd name="T10" fmla="*/ 86 w 548"/>
              <a:gd name="T11" fmla="*/ 77 h 548"/>
              <a:gd name="T12" fmla="*/ 81 w 548"/>
              <a:gd name="T13" fmla="*/ 82 h 548"/>
              <a:gd name="T14" fmla="*/ 75 w 548"/>
              <a:gd name="T15" fmla="*/ 86 h 548"/>
              <a:gd name="T16" fmla="*/ 0 w 548"/>
              <a:gd name="T17" fmla="*/ 273 h 548"/>
              <a:gd name="T18" fmla="*/ 90 w 548"/>
              <a:gd name="T19" fmla="*/ 476 h 548"/>
              <a:gd name="T20" fmla="*/ 458 w 548"/>
              <a:gd name="T21" fmla="*/ 476 h 548"/>
              <a:gd name="T22" fmla="*/ 548 w 548"/>
              <a:gd name="T23" fmla="*/ 273 h 548"/>
              <a:gd name="T24" fmla="*/ 229 w 548"/>
              <a:gd name="T25" fmla="*/ 37 h 548"/>
              <a:gd name="T26" fmla="*/ 112 w 548"/>
              <a:gd name="T27" fmla="*/ 95 h 548"/>
              <a:gd name="T28" fmla="*/ 90 w 548"/>
              <a:gd name="T29" fmla="*/ 118 h 548"/>
              <a:gd name="T30" fmla="*/ 120 w 548"/>
              <a:gd name="T31" fmla="*/ 259 h 548"/>
              <a:gd name="T32" fmla="*/ 90 w 548"/>
              <a:gd name="T33" fmla="*/ 118 h 548"/>
              <a:gd name="T34" fmla="*/ 120 w 548"/>
              <a:gd name="T35" fmla="*/ 290 h 548"/>
              <a:gd name="T36" fmla="*/ 90 w 548"/>
              <a:gd name="T37" fmla="*/ 430 h 548"/>
              <a:gd name="T38" fmla="*/ 112 w 548"/>
              <a:gd name="T39" fmla="*/ 454 h 548"/>
              <a:gd name="T40" fmla="*/ 229 w 548"/>
              <a:gd name="T41" fmla="*/ 511 h 548"/>
              <a:gd name="T42" fmla="*/ 259 w 548"/>
              <a:gd name="T43" fmla="*/ 493 h 548"/>
              <a:gd name="T44" fmla="*/ 217 w 548"/>
              <a:gd name="T45" fmla="*/ 456 h 548"/>
              <a:gd name="T46" fmla="*/ 185 w 548"/>
              <a:gd name="T47" fmla="*/ 408 h 548"/>
              <a:gd name="T48" fmla="*/ 259 w 548"/>
              <a:gd name="T49" fmla="*/ 493 h 548"/>
              <a:gd name="T50" fmla="*/ 171 w 548"/>
              <a:gd name="T51" fmla="*/ 378 h 548"/>
              <a:gd name="T52" fmla="*/ 154 w 548"/>
              <a:gd name="T53" fmla="*/ 315 h 548"/>
              <a:gd name="T54" fmla="*/ 259 w 548"/>
              <a:gd name="T55" fmla="*/ 290 h 548"/>
              <a:gd name="T56" fmla="*/ 259 w 548"/>
              <a:gd name="T57" fmla="*/ 259 h 548"/>
              <a:gd name="T58" fmla="*/ 154 w 548"/>
              <a:gd name="T59" fmla="*/ 232 h 548"/>
              <a:gd name="T60" fmla="*/ 171 w 548"/>
              <a:gd name="T61" fmla="*/ 170 h 548"/>
              <a:gd name="T62" fmla="*/ 259 w 548"/>
              <a:gd name="T63" fmla="*/ 259 h 548"/>
              <a:gd name="T64" fmla="*/ 185 w 548"/>
              <a:gd name="T65" fmla="*/ 141 h 548"/>
              <a:gd name="T66" fmla="*/ 217 w 548"/>
              <a:gd name="T67" fmla="*/ 92 h 548"/>
              <a:gd name="T68" fmla="*/ 259 w 548"/>
              <a:gd name="T69" fmla="*/ 53 h 548"/>
              <a:gd name="T70" fmla="*/ 515 w 548"/>
              <a:gd name="T71" fmla="*/ 259 h 548"/>
              <a:gd name="T72" fmla="*/ 406 w 548"/>
              <a:gd name="T73" fmla="*/ 155 h 548"/>
              <a:gd name="T74" fmla="*/ 515 w 548"/>
              <a:gd name="T75" fmla="*/ 259 h 548"/>
              <a:gd name="T76" fmla="*/ 393 w 548"/>
              <a:gd name="T77" fmla="*/ 127 h 548"/>
              <a:gd name="T78" fmla="*/ 436 w 548"/>
              <a:gd name="T79" fmla="*/ 95 h 548"/>
              <a:gd name="T80" fmla="*/ 304 w 548"/>
              <a:gd name="T81" fmla="*/ 65 h 548"/>
              <a:gd name="T82" fmla="*/ 353 w 548"/>
              <a:gd name="T83" fmla="*/ 123 h 548"/>
              <a:gd name="T84" fmla="*/ 289 w 548"/>
              <a:gd name="T85" fmla="*/ 157 h 548"/>
              <a:gd name="T86" fmla="*/ 289 w 548"/>
              <a:gd name="T87" fmla="*/ 189 h 548"/>
              <a:gd name="T88" fmla="*/ 385 w 548"/>
              <a:gd name="T89" fmla="*/ 194 h 548"/>
              <a:gd name="T90" fmla="*/ 397 w 548"/>
              <a:gd name="T91" fmla="*/ 259 h 548"/>
              <a:gd name="T92" fmla="*/ 289 w 548"/>
              <a:gd name="T93" fmla="*/ 189 h 548"/>
              <a:gd name="T94" fmla="*/ 397 w 548"/>
              <a:gd name="T95" fmla="*/ 290 h 548"/>
              <a:gd name="T96" fmla="*/ 385 w 548"/>
              <a:gd name="T97" fmla="*/ 355 h 548"/>
              <a:gd name="T98" fmla="*/ 289 w 548"/>
              <a:gd name="T99" fmla="*/ 359 h 548"/>
              <a:gd name="T100" fmla="*/ 289 w 548"/>
              <a:gd name="T101" fmla="*/ 493 h 548"/>
              <a:gd name="T102" fmla="*/ 363 w 548"/>
              <a:gd name="T103" fmla="*/ 408 h 548"/>
              <a:gd name="T104" fmla="*/ 331 w 548"/>
              <a:gd name="T105" fmla="*/ 456 h 548"/>
              <a:gd name="T106" fmla="*/ 289 w 548"/>
              <a:gd name="T107" fmla="*/ 493 h 548"/>
              <a:gd name="T108" fmla="*/ 393 w 548"/>
              <a:gd name="T109" fmla="*/ 421 h 548"/>
              <a:gd name="T110" fmla="*/ 319 w 548"/>
              <a:gd name="T111" fmla="*/ 511 h 548"/>
              <a:gd name="T112" fmla="*/ 406 w 548"/>
              <a:gd name="T113" fmla="*/ 392 h 548"/>
              <a:gd name="T114" fmla="*/ 515 w 548"/>
              <a:gd name="T115" fmla="*/ 290 h 5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48" h="548">
                <a:moveTo>
                  <a:pt x="481" y="95"/>
                </a:moveTo>
                <a:cubicBezTo>
                  <a:pt x="478" y="92"/>
                  <a:pt x="475" y="89"/>
                  <a:pt x="473" y="86"/>
                </a:cubicBezTo>
                <a:cubicBezTo>
                  <a:pt x="473" y="86"/>
                  <a:pt x="473" y="86"/>
                  <a:pt x="471" y="84"/>
                </a:cubicBezTo>
                <a:cubicBezTo>
                  <a:pt x="471" y="83"/>
                  <a:pt x="470" y="83"/>
                  <a:pt x="468" y="82"/>
                </a:cubicBezTo>
                <a:cubicBezTo>
                  <a:pt x="468" y="82"/>
                  <a:pt x="468" y="80"/>
                  <a:pt x="467" y="80"/>
                </a:cubicBezTo>
                <a:cubicBezTo>
                  <a:pt x="467" y="79"/>
                  <a:pt x="465" y="77"/>
                  <a:pt x="464" y="77"/>
                </a:cubicBezTo>
                <a:cubicBezTo>
                  <a:pt x="462" y="76"/>
                  <a:pt x="462" y="76"/>
                  <a:pt x="462" y="76"/>
                </a:cubicBezTo>
                <a:cubicBezTo>
                  <a:pt x="461" y="74"/>
                  <a:pt x="459" y="73"/>
                  <a:pt x="458" y="73"/>
                </a:cubicBezTo>
                <a:cubicBezTo>
                  <a:pt x="411" y="27"/>
                  <a:pt x="346" y="0"/>
                  <a:pt x="275" y="0"/>
                </a:cubicBezTo>
                <a:cubicBezTo>
                  <a:pt x="204" y="0"/>
                  <a:pt x="139" y="27"/>
                  <a:pt x="90" y="73"/>
                </a:cubicBezTo>
                <a:cubicBezTo>
                  <a:pt x="89" y="73"/>
                  <a:pt x="87" y="74"/>
                  <a:pt x="86" y="76"/>
                </a:cubicBezTo>
                <a:cubicBezTo>
                  <a:pt x="86" y="76"/>
                  <a:pt x="86" y="76"/>
                  <a:pt x="86" y="77"/>
                </a:cubicBezTo>
                <a:cubicBezTo>
                  <a:pt x="84" y="77"/>
                  <a:pt x="83" y="79"/>
                  <a:pt x="81" y="80"/>
                </a:cubicBezTo>
                <a:cubicBezTo>
                  <a:pt x="81" y="82"/>
                  <a:pt x="81" y="82"/>
                  <a:pt x="81" y="82"/>
                </a:cubicBezTo>
                <a:cubicBezTo>
                  <a:pt x="80" y="83"/>
                  <a:pt x="78" y="83"/>
                  <a:pt x="77" y="84"/>
                </a:cubicBezTo>
                <a:cubicBezTo>
                  <a:pt x="77" y="86"/>
                  <a:pt x="77" y="86"/>
                  <a:pt x="75" y="86"/>
                </a:cubicBezTo>
                <a:cubicBezTo>
                  <a:pt x="74" y="89"/>
                  <a:pt x="71" y="92"/>
                  <a:pt x="68" y="95"/>
                </a:cubicBezTo>
                <a:cubicBezTo>
                  <a:pt x="25" y="144"/>
                  <a:pt x="0" y="206"/>
                  <a:pt x="0" y="273"/>
                </a:cubicBezTo>
                <a:cubicBezTo>
                  <a:pt x="0" y="343"/>
                  <a:pt x="25" y="405"/>
                  <a:pt x="68" y="454"/>
                </a:cubicBezTo>
                <a:cubicBezTo>
                  <a:pt x="74" y="461"/>
                  <a:pt x="83" y="468"/>
                  <a:pt x="90" y="476"/>
                </a:cubicBezTo>
                <a:cubicBezTo>
                  <a:pt x="139" y="520"/>
                  <a:pt x="204" y="548"/>
                  <a:pt x="275" y="548"/>
                </a:cubicBezTo>
                <a:cubicBezTo>
                  <a:pt x="346" y="548"/>
                  <a:pt x="409" y="520"/>
                  <a:pt x="458" y="476"/>
                </a:cubicBezTo>
                <a:cubicBezTo>
                  <a:pt x="467" y="468"/>
                  <a:pt x="474" y="461"/>
                  <a:pt x="481" y="454"/>
                </a:cubicBezTo>
                <a:cubicBezTo>
                  <a:pt x="523" y="405"/>
                  <a:pt x="548" y="343"/>
                  <a:pt x="548" y="273"/>
                </a:cubicBezTo>
                <a:cubicBezTo>
                  <a:pt x="548" y="206"/>
                  <a:pt x="523" y="144"/>
                  <a:pt x="481" y="95"/>
                </a:cubicBezTo>
                <a:close/>
                <a:moveTo>
                  <a:pt x="229" y="37"/>
                </a:moveTo>
                <a:cubicBezTo>
                  <a:pt x="199" y="61"/>
                  <a:pt x="174" y="92"/>
                  <a:pt x="157" y="127"/>
                </a:cubicBezTo>
                <a:cubicBezTo>
                  <a:pt x="140" y="118"/>
                  <a:pt x="126" y="107"/>
                  <a:pt x="112" y="95"/>
                </a:cubicBezTo>
                <a:cubicBezTo>
                  <a:pt x="145" y="65"/>
                  <a:pt x="185" y="45"/>
                  <a:pt x="229" y="37"/>
                </a:cubicBezTo>
                <a:close/>
                <a:moveTo>
                  <a:pt x="90" y="118"/>
                </a:moveTo>
                <a:cubicBezTo>
                  <a:pt x="106" y="133"/>
                  <a:pt x="124" y="145"/>
                  <a:pt x="142" y="155"/>
                </a:cubicBezTo>
                <a:cubicBezTo>
                  <a:pt x="130" y="188"/>
                  <a:pt x="121" y="222"/>
                  <a:pt x="120" y="259"/>
                </a:cubicBezTo>
                <a:cubicBezTo>
                  <a:pt x="34" y="259"/>
                  <a:pt x="34" y="259"/>
                  <a:pt x="34" y="259"/>
                </a:cubicBezTo>
                <a:cubicBezTo>
                  <a:pt x="37" y="206"/>
                  <a:pt x="58" y="157"/>
                  <a:pt x="90" y="118"/>
                </a:cubicBezTo>
                <a:close/>
                <a:moveTo>
                  <a:pt x="34" y="290"/>
                </a:moveTo>
                <a:cubicBezTo>
                  <a:pt x="120" y="290"/>
                  <a:pt x="120" y="290"/>
                  <a:pt x="120" y="290"/>
                </a:cubicBezTo>
                <a:cubicBezTo>
                  <a:pt x="121" y="327"/>
                  <a:pt x="130" y="361"/>
                  <a:pt x="142" y="392"/>
                </a:cubicBezTo>
                <a:cubicBezTo>
                  <a:pt x="124" y="402"/>
                  <a:pt x="106" y="415"/>
                  <a:pt x="90" y="430"/>
                </a:cubicBezTo>
                <a:cubicBezTo>
                  <a:pt x="58" y="392"/>
                  <a:pt x="37" y="343"/>
                  <a:pt x="34" y="290"/>
                </a:cubicBezTo>
                <a:close/>
                <a:moveTo>
                  <a:pt x="112" y="454"/>
                </a:moveTo>
                <a:cubicBezTo>
                  <a:pt x="126" y="440"/>
                  <a:pt x="140" y="430"/>
                  <a:pt x="157" y="421"/>
                </a:cubicBezTo>
                <a:cubicBezTo>
                  <a:pt x="174" y="456"/>
                  <a:pt x="199" y="486"/>
                  <a:pt x="229" y="511"/>
                </a:cubicBezTo>
                <a:cubicBezTo>
                  <a:pt x="185" y="502"/>
                  <a:pt x="145" y="482"/>
                  <a:pt x="112" y="454"/>
                </a:cubicBezTo>
                <a:close/>
                <a:moveTo>
                  <a:pt x="259" y="493"/>
                </a:moveTo>
                <a:cubicBezTo>
                  <a:pt x="254" y="490"/>
                  <a:pt x="250" y="486"/>
                  <a:pt x="244" y="483"/>
                </a:cubicBezTo>
                <a:cubicBezTo>
                  <a:pt x="235" y="474"/>
                  <a:pt x="226" y="465"/>
                  <a:pt x="217" y="456"/>
                </a:cubicBezTo>
                <a:cubicBezTo>
                  <a:pt x="210" y="446"/>
                  <a:pt x="202" y="436"/>
                  <a:pt x="195" y="425"/>
                </a:cubicBezTo>
                <a:cubicBezTo>
                  <a:pt x="191" y="420"/>
                  <a:pt x="188" y="414"/>
                  <a:pt x="185" y="408"/>
                </a:cubicBezTo>
                <a:cubicBezTo>
                  <a:pt x="208" y="399"/>
                  <a:pt x="232" y="393"/>
                  <a:pt x="259" y="390"/>
                </a:cubicBezTo>
                <a:lnTo>
                  <a:pt x="259" y="493"/>
                </a:lnTo>
                <a:close/>
                <a:moveTo>
                  <a:pt x="259" y="359"/>
                </a:moveTo>
                <a:cubicBezTo>
                  <a:pt x="227" y="361"/>
                  <a:pt x="198" y="368"/>
                  <a:pt x="171" y="378"/>
                </a:cubicBezTo>
                <a:cubicBezTo>
                  <a:pt x="168" y="371"/>
                  <a:pt x="166" y="362"/>
                  <a:pt x="163" y="355"/>
                </a:cubicBezTo>
                <a:cubicBezTo>
                  <a:pt x="158" y="341"/>
                  <a:pt x="157" y="328"/>
                  <a:pt x="154" y="315"/>
                </a:cubicBezTo>
                <a:cubicBezTo>
                  <a:pt x="152" y="307"/>
                  <a:pt x="152" y="299"/>
                  <a:pt x="151" y="290"/>
                </a:cubicBezTo>
                <a:cubicBezTo>
                  <a:pt x="259" y="290"/>
                  <a:pt x="259" y="290"/>
                  <a:pt x="259" y="290"/>
                </a:cubicBezTo>
                <a:lnTo>
                  <a:pt x="259" y="359"/>
                </a:lnTo>
                <a:close/>
                <a:moveTo>
                  <a:pt x="259" y="259"/>
                </a:moveTo>
                <a:cubicBezTo>
                  <a:pt x="151" y="259"/>
                  <a:pt x="151" y="259"/>
                  <a:pt x="151" y="259"/>
                </a:cubicBezTo>
                <a:cubicBezTo>
                  <a:pt x="152" y="250"/>
                  <a:pt x="152" y="241"/>
                  <a:pt x="154" y="232"/>
                </a:cubicBezTo>
                <a:cubicBezTo>
                  <a:pt x="157" y="219"/>
                  <a:pt x="158" y="207"/>
                  <a:pt x="163" y="194"/>
                </a:cubicBezTo>
                <a:cubicBezTo>
                  <a:pt x="166" y="185"/>
                  <a:pt x="168" y="177"/>
                  <a:pt x="171" y="170"/>
                </a:cubicBezTo>
                <a:cubicBezTo>
                  <a:pt x="198" y="180"/>
                  <a:pt x="227" y="188"/>
                  <a:pt x="259" y="189"/>
                </a:cubicBezTo>
                <a:lnTo>
                  <a:pt x="259" y="259"/>
                </a:lnTo>
                <a:close/>
                <a:moveTo>
                  <a:pt x="259" y="157"/>
                </a:moveTo>
                <a:cubicBezTo>
                  <a:pt x="232" y="155"/>
                  <a:pt x="208" y="149"/>
                  <a:pt x="185" y="141"/>
                </a:cubicBezTo>
                <a:cubicBezTo>
                  <a:pt x="188" y="135"/>
                  <a:pt x="191" y="129"/>
                  <a:pt x="195" y="123"/>
                </a:cubicBezTo>
                <a:cubicBezTo>
                  <a:pt x="202" y="113"/>
                  <a:pt x="210" y="102"/>
                  <a:pt x="217" y="92"/>
                </a:cubicBezTo>
                <a:cubicBezTo>
                  <a:pt x="226" y="83"/>
                  <a:pt x="235" y="74"/>
                  <a:pt x="244" y="65"/>
                </a:cubicBezTo>
                <a:cubicBezTo>
                  <a:pt x="250" y="61"/>
                  <a:pt x="254" y="58"/>
                  <a:pt x="259" y="53"/>
                </a:cubicBezTo>
                <a:lnTo>
                  <a:pt x="259" y="157"/>
                </a:lnTo>
                <a:close/>
                <a:moveTo>
                  <a:pt x="515" y="259"/>
                </a:moveTo>
                <a:cubicBezTo>
                  <a:pt x="428" y="259"/>
                  <a:pt x="428" y="259"/>
                  <a:pt x="428" y="259"/>
                </a:cubicBezTo>
                <a:cubicBezTo>
                  <a:pt x="427" y="222"/>
                  <a:pt x="419" y="188"/>
                  <a:pt x="406" y="155"/>
                </a:cubicBezTo>
                <a:cubicBezTo>
                  <a:pt x="425" y="145"/>
                  <a:pt x="443" y="133"/>
                  <a:pt x="458" y="118"/>
                </a:cubicBezTo>
                <a:cubicBezTo>
                  <a:pt x="490" y="157"/>
                  <a:pt x="512" y="206"/>
                  <a:pt x="515" y="259"/>
                </a:cubicBezTo>
                <a:close/>
                <a:moveTo>
                  <a:pt x="436" y="95"/>
                </a:moveTo>
                <a:cubicBezTo>
                  <a:pt x="422" y="107"/>
                  <a:pt x="408" y="118"/>
                  <a:pt x="393" y="127"/>
                </a:cubicBezTo>
                <a:cubicBezTo>
                  <a:pt x="374" y="92"/>
                  <a:pt x="349" y="61"/>
                  <a:pt x="319" y="37"/>
                </a:cubicBezTo>
                <a:cubicBezTo>
                  <a:pt x="363" y="45"/>
                  <a:pt x="403" y="65"/>
                  <a:pt x="436" y="95"/>
                </a:cubicBezTo>
                <a:close/>
                <a:moveTo>
                  <a:pt x="289" y="53"/>
                </a:moveTo>
                <a:cubicBezTo>
                  <a:pt x="295" y="58"/>
                  <a:pt x="300" y="61"/>
                  <a:pt x="304" y="65"/>
                </a:cubicBezTo>
                <a:cubicBezTo>
                  <a:pt x="313" y="74"/>
                  <a:pt x="322" y="83"/>
                  <a:pt x="331" y="92"/>
                </a:cubicBezTo>
                <a:cubicBezTo>
                  <a:pt x="340" y="102"/>
                  <a:pt x="347" y="113"/>
                  <a:pt x="353" y="123"/>
                </a:cubicBezTo>
                <a:cubicBezTo>
                  <a:pt x="357" y="129"/>
                  <a:pt x="360" y="135"/>
                  <a:pt x="363" y="141"/>
                </a:cubicBezTo>
                <a:cubicBezTo>
                  <a:pt x="341" y="149"/>
                  <a:pt x="316" y="155"/>
                  <a:pt x="289" y="157"/>
                </a:cubicBezTo>
                <a:lnTo>
                  <a:pt x="289" y="53"/>
                </a:lnTo>
                <a:close/>
                <a:moveTo>
                  <a:pt x="289" y="189"/>
                </a:moveTo>
                <a:cubicBezTo>
                  <a:pt x="321" y="188"/>
                  <a:pt x="350" y="180"/>
                  <a:pt x="378" y="170"/>
                </a:cubicBezTo>
                <a:cubicBezTo>
                  <a:pt x="381" y="177"/>
                  <a:pt x="384" y="185"/>
                  <a:pt x="385" y="194"/>
                </a:cubicBezTo>
                <a:cubicBezTo>
                  <a:pt x="390" y="207"/>
                  <a:pt x="393" y="219"/>
                  <a:pt x="394" y="232"/>
                </a:cubicBezTo>
                <a:cubicBezTo>
                  <a:pt x="396" y="241"/>
                  <a:pt x="397" y="250"/>
                  <a:pt x="397" y="259"/>
                </a:cubicBezTo>
                <a:cubicBezTo>
                  <a:pt x="289" y="259"/>
                  <a:pt x="289" y="259"/>
                  <a:pt x="289" y="259"/>
                </a:cubicBezTo>
                <a:lnTo>
                  <a:pt x="289" y="189"/>
                </a:lnTo>
                <a:close/>
                <a:moveTo>
                  <a:pt x="289" y="290"/>
                </a:moveTo>
                <a:cubicBezTo>
                  <a:pt x="397" y="290"/>
                  <a:pt x="397" y="290"/>
                  <a:pt x="397" y="290"/>
                </a:cubicBezTo>
                <a:cubicBezTo>
                  <a:pt x="397" y="299"/>
                  <a:pt x="396" y="307"/>
                  <a:pt x="394" y="315"/>
                </a:cubicBezTo>
                <a:cubicBezTo>
                  <a:pt x="393" y="328"/>
                  <a:pt x="390" y="341"/>
                  <a:pt x="385" y="355"/>
                </a:cubicBezTo>
                <a:cubicBezTo>
                  <a:pt x="384" y="362"/>
                  <a:pt x="381" y="371"/>
                  <a:pt x="378" y="378"/>
                </a:cubicBezTo>
                <a:cubicBezTo>
                  <a:pt x="350" y="368"/>
                  <a:pt x="321" y="361"/>
                  <a:pt x="289" y="359"/>
                </a:cubicBezTo>
                <a:lnTo>
                  <a:pt x="289" y="290"/>
                </a:lnTo>
                <a:close/>
                <a:moveTo>
                  <a:pt x="289" y="493"/>
                </a:moveTo>
                <a:cubicBezTo>
                  <a:pt x="289" y="390"/>
                  <a:pt x="289" y="390"/>
                  <a:pt x="289" y="390"/>
                </a:cubicBezTo>
                <a:cubicBezTo>
                  <a:pt x="316" y="393"/>
                  <a:pt x="341" y="399"/>
                  <a:pt x="363" y="408"/>
                </a:cubicBezTo>
                <a:cubicBezTo>
                  <a:pt x="360" y="414"/>
                  <a:pt x="357" y="420"/>
                  <a:pt x="353" y="425"/>
                </a:cubicBezTo>
                <a:cubicBezTo>
                  <a:pt x="347" y="436"/>
                  <a:pt x="340" y="446"/>
                  <a:pt x="331" y="456"/>
                </a:cubicBezTo>
                <a:cubicBezTo>
                  <a:pt x="322" y="465"/>
                  <a:pt x="313" y="474"/>
                  <a:pt x="304" y="483"/>
                </a:cubicBezTo>
                <a:cubicBezTo>
                  <a:pt x="300" y="486"/>
                  <a:pt x="295" y="490"/>
                  <a:pt x="289" y="493"/>
                </a:cubicBezTo>
                <a:close/>
                <a:moveTo>
                  <a:pt x="319" y="511"/>
                </a:moveTo>
                <a:cubicBezTo>
                  <a:pt x="349" y="486"/>
                  <a:pt x="374" y="456"/>
                  <a:pt x="393" y="421"/>
                </a:cubicBezTo>
                <a:cubicBezTo>
                  <a:pt x="408" y="430"/>
                  <a:pt x="422" y="440"/>
                  <a:pt x="436" y="454"/>
                </a:cubicBezTo>
                <a:cubicBezTo>
                  <a:pt x="403" y="482"/>
                  <a:pt x="363" y="502"/>
                  <a:pt x="319" y="511"/>
                </a:cubicBezTo>
                <a:close/>
                <a:moveTo>
                  <a:pt x="458" y="430"/>
                </a:moveTo>
                <a:cubicBezTo>
                  <a:pt x="443" y="415"/>
                  <a:pt x="425" y="402"/>
                  <a:pt x="406" y="392"/>
                </a:cubicBezTo>
                <a:cubicBezTo>
                  <a:pt x="419" y="361"/>
                  <a:pt x="427" y="327"/>
                  <a:pt x="428" y="290"/>
                </a:cubicBezTo>
                <a:cubicBezTo>
                  <a:pt x="515" y="290"/>
                  <a:pt x="515" y="290"/>
                  <a:pt x="515" y="290"/>
                </a:cubicBezTo>
                <a:cubicBezTo>
                  <a:pt x="512" y="343"/>
                  <a:pt x="490" y="392"/>
                  <a:pt x="458" y="430"/>
                </a:cubicBezTo>
                <a:close/>
              </a:path>
            </a:pathLst>
          </a:custGeom>
          <a:solidFill>
            <a:schemeClr val="accent1"/>
          </a:solidFill>
          <a:ln>
            <a:noFill/>
          </a:ln>
        </p:spPr>
        <p:txBody>
          <a:bodyPr wrap="square">
            <a:normAutofit fontScale="90000"/>
          </a:bodyPr>
          <a:lstStyle/>
          <a:p>
            <a:pPr defTabSz="1218565">
              <a:defRPr/>
            </a:pPr>
            <a:endParaRPr lang="en-AU" sz="2400" kern="0">
              <a:solidFill>
                <a:srgbClr val="000000"/>
              </a:solidFill>
            </a:endParaRPr>
          </a:p>
        </p:txBody>
      </p:sp>
      <p:sp>
        <p:nvSpPr>
          <p:cNvPr id="72" name="文本框 6"/>
          <p:cNvSpPr txBox="1">
            <a:spLocks noChangeArrowheads="1"/>
          </p:cNvSpPr>
          <p:nvPr>
            <p:custDataLst>
              <p:tags r:id="rId8"/>
            </p:custDataLst>
          </p:nvPr>
        </p:nvSpPr>
        <p:spPr bwMode="auto">
          <a:xfrm>
            <a:off x="3238124" y="2559538"/>
            <a:ext cx="1148987" cy="53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p>
            <a:pPr algn="ctr" defTabSz="913765" fontAlgn="base">
              <a:spcBef>
                <a:spcPct val="0"/>
              </a:spcBef>
              <a:spcAft>
                <a:spcPct val="0"/>
              </a:spcAft>
              <a:buFont typeface="Arial" panose="020B0604020202020204" pitchFamily="34" charset="0"/>
              <a:buNone/>
            </a:pPr>
            <a:r>
              <a:rPr lang="en-US" altLang="zh-CN" sz="2400" b="1">
                <a:solidFill>
                  <a:schemeClr val="bg1"/>
                </a:solidFill>
                <a:latin typeface="+mj-lt"/>
                <a:ea typeface="+mj-ea"/>
                <a:cs typeface="+mj-cs"/>
              </a:rPr>
              <a:t>STEP2</a:t>
            </a:r>
            <a:endParaRPr lang="en-US" altLang="zh-CN" sz="2400" b="1">
              <a:solidFill>
                <a:schemeClr val="bg1"/>
              </a:solidFill>
              <a:latin typeface="+mj-lt"/>
              <a:ea typeface="+mj-ea"/>
              <a:cs typeface="+mj-cs"/>
            </a:endParaRPr>
          </a:p>
        </p:txBody>
      </p:sp>
      <p:sp>
        <p:nvSpPr>
          <p:cNvPr id="71" name="椭圆 70"/>
          <p:cNvSpPr/>
          <p:nvPr>
            <p:custDataLst>
              <p:tags r:id="rId9"/>
            </p:custDataLst>
          </p:nvPr>
        </p:nvSpPr>
        <p:spPr>
          <a:xfrm>
            <a:off x="3189294" y="1252856"/>
            <a:ext cx="1279339" cy="1277654"/>
          </a:xfrm>
          <a:prstGeom prst="ellipse">
            <a:avLst/>
          </a:prstGeom>
          <a:solidFill>
            <a:schemeClr val="bg1"/>
          </a:solidFill>
          <a:ln w="12700" cap="flat" cmpd="sng" algn="ctr">
            <a:noFill/>
            <a:prstDash val="solid"/>
            <a:miter lim="800000"/>
          </a:ln>
          <a:effectLst/>
        </p:spPr>
        <p:txBody>
          <a:bodyPr wrap="square" anchor="ctr">
            <a:normAutofit/>
          </a:bodyPr>
          <a:lstStyle/>
          <a:p>
            <a:pPr marL="0" marR="0" lvl="0" indent="0" algn="ctr" defTabSz="913765" eaLnBrk="0" fontAlgn="base" latinLnBrk="0" hangingPunct="0">
              <a:spcBef>
                <a:spcPct val="0"/>
              </a:spcBef>
              <a:spcAft>
                <a:spcPct val="0"/>
              </a:spcAft>
              <a:buClrTx/>
              <a:buSzTx/>
              <a:buFontTx/>
              <a:buNone/>
              <a:defRPr/>
            </a:pPr>
            <a:endParaRPr kumimoji="0" lang="zh-CN" altLang="en-US" sz="2310" b="0" i="0" u="none" strike="noStrike" kern="0" cap="none" spc="0" normalizeH="0" baseline="0" noProof="0">
              <a:ln>
                <a:noFill/>
              </a:ln>
              <a:solidFill>
                <a:srgbClr val="353942"/>
              </a:solidFill>
              <a:effectLst/>
              <a:uLnTx/>
              <a:uFillTx/>
            </a:endParaRPr>
          </a:p>
        </p:txBody>
      </p:sp>
      <p:sp>
        <p:nvSpPr>
          <p:cNvPr id="82" name="Freeform 24"/>
          <p:cNvSpPr>
            <a:spLocks noEditPoints="1"/>
          </p:cNvSpPr>
          <p:nvPr>
            <p:custDataLst>
              <p:tags r:id="rId10"/>
            </p:custDataLst>
          </p:nvPr>
        </p:nvSpPr>
        <p:spPr bwMode="auto">
          <a:xfrm>
            <a:off x="3660617" y="1667798"/>
            <a:ext cx="324885" cy="471335"/>
          </a:xfrm>
          <a:custGeom>
            <a:avLst/>
            <a:gdLst>
              <a:gd name="T0" fmla="*/ 340 w 398"/>
              <a:gd name="T1" fmla="*/ 0 h 580"/>
              <a:gd name="T2" fmla="*/ 58 w 398"/>
              <a:gd name="T3" fmla="*/ 0 h 580"/>
              <a:gd name="T4" fmla="*/ 0 w 398"/>
              <a:gd name="T5" fmla="*/ 57 h 580"/>
              <a:gd name="T6" fmla="*/ 0 w 398"/>
              <a:gd name="T7" fmla="*/ 523 h 580"/>
              <a:gd name="T8" fmla="*/ 58 w 398"/>
              <a:gd name="T9" fmla="*/ 580 h 580"/>
              <a:gd name="T10" fmla="*/ 340 w 398"/>
              <a:gd name="T11" fmla="*/ 580 h 580"/>
              <a:gd name="T12" fmla="*/ 398 w 398"/>
              <a:gd name="T13" fmla="*/ 523 h 580"/>
              <a:gd name="T14" fmla="*/ 398 w 398"/>
              <a:gd name="T15" fmla="*/ 522 h 580"/>
              <a:gd name="T16" fmla="*/ 398 w 398"/>
              <a:gd name="T17" fmla="*/ 518 h 580"/>
              <a:gd name="T18" fmla="*/ 398 w 398"/>
              <a:gd name="T19" fmla="*/ 57 h 580"/>
              <a:gd name="T20" fmla="*/ 340 w 398"/>
              <a:gd name="T21" fmla="*/ 0 h 580"/>
              <a:gd name="T22" fmla="*/ 172 w 398"/>
              <a:gd name="T23" fmla="*/ 15 h 580"/>
              <a:gd name="T24" fmla="*/ 226 w 398"/>
              <a:gd name="T25" fmla="*/ 15 h 580"/>
              <a:gd name="T26" fmla="*/ 232 w 398"/>
              <a:gd name="T27" fmla="*/ 21 h 580"/>
              <a:gd name="T28" fmla="*/ 226 w 398"/>
              <a:gd name="T29" fmla="*/ 28 h 580"/>
              <a:gd name="T30" fmla="*/ 172 w 398"/>
              <a:gd name="T31" fmla="*/ 28 h 580"/>
              <a:gd name="T32" fmla="*/ 166 w 398"/>
              <a:gd name="T33" fmla="*/ 21 h 580"/>
              <a:gd name="T34" fmla="*/ 172 w 398"/>
              <a:gd name="T35" fmla="*/ 15 h 580"/>
              <a:gd name="T36" fmla="*/ 199 w 398"/>
              <a:gd name="T37" fmla="*/ 561 h 580"/>
              <a:gd name="T38" fmla="*/ 173 w 398"/>
              <a:gd name="T39" fmla="*/ 535 h 580"/>
              <a:gd name="T40" fmla="*/ 199 w 398"/>
              <a:gd name="T41" fmla="*/ 508 h 580"/>
              <a:gd name="T42" fmla="*/ 225 w 398"/>
              <a:gd name="T43" fmla="*/ 535 h 580"/>
              <a:gd name="T44" fmla="*/ 199 w 398"/>
              <a:gd name="T45" fmla="*/ 561 h 580"/>
              <a:gd name="T46" fmla="*/ 356 w 398"/>
              <a:gd name="T47" fmla="*/ 476 h 580"/>
              <a:gd name="T48" fmla="*/ 340 w 398"/>
              <a:gd name="T49" fmla="*/ 491 h 580"/>
              <a:gd name="T50" fmla="*/ 58 w 398"/>
              <a:gd name="T51" fmla="*/ 491 h 580"/>
              <a:gd name="T52" fmla="*/ 42 w 398"/>
              <a:gd name="T53" fmla="*/ 475 h 580"/>
              <a:gd name="T54" fmla="*/ 42 w 398"/>
              <a:gd name="T55" fmla="*/ 63 h 580"/>
              <a:gd name="T56" fmla="*/ 58 w 398"/>
              <a:gd name="T57" fmla="*/ 47 h 580"/>
              <a:gd name="T58" fmla="*/ 340 w 398"/>
              <a:gd name="T59" fmla="*/ 47 h 580"/>
              <a:gd name="T60" fmla="*/ 356 w 398"/>
              <a:gd name="T61" fmla="*/ 63 h 580"/>
              <a:gd name="T62" fmla="*/ 356 w 398"/>
              <a:gd name="T63" fmla="*/ 476 h 5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398" h="580">
                <a:moveTo>
                  <a:pt x="340" y="0"/>
                </a:moveTo>
                <a:cubicBezTo>
                  <a:pt x="58" y="0"/>
                  <a:pt x="58" y="0"/>
                  <a:pt x="58" y="0"/>
                </a:cubicBezTo>
                <a:cubicBezTo>
                  <a:pt x="26" y="0"/>
                  <a:pt x="0" y="25"/>
                  <a:pt x="0" y="57"/>
                </a:cubicBezTo>
                <a:cubicBezTo>
                  <a:pt x="0" y="523"/>
                  <a:pt x="0" y="523"/>
                  <a:pt x="0" y="523"/>
                </a:cubicBezTo>
                <a:cubicBezTo>
                  <a:pt x="0" y="555"/>
                  <a:pt x="26" y="580"/>
                  <a:pt x="58" y="580"/>
                </a:cubicBezTo>
                <a:cubicBezTo>
                  <a:pt x="340" y="580"/>
                  <a:pt x="340" y="580"/>
                  <a:pt x="340" y="580"/>
                </a:cubicBezTo>
                <a:cubicBezTo>
                  <a:pt x="372" y="580"/>
                  <a:pt x="398" y="555"/>
                  <a:pt x="398" y="523"/>
                </a:cubicBezTo>
                <a:cubicBezTo>
                  <a:pt x="398" y="522"/>
                  <a:pt x="398" y="522"/>
                  <a:pt x="398" y="522"/>
                </a:cubicBezTo>
                <a:cubicBezTo>
                  <a:pt x="398" y="518"/>
                  <a:pt x="398" y="518"/>
                  <a:pt x="398" y="518"/>
                </a:cubicBezTo>
                <a:cubicBezTo>
                  <a:pt x="398" y="57"/>
                  <a:pt x="398" y="57"/>
                  <a:pt x="398" y="57"/>
                </a:cubicBezTo>
                <a:cubicBezTo>
                  <a:pt x="398" y="25"/>
                  <a:pt x="372" y="0"/>
                  <a:pt x="340" y="0"/>
                </a:cubicBezTo>
                <a:close/>
                <a:moveTo>
                  <a:pt x="172" y="15"/>
                </a:moveTo>
                <a:cubicBezTo>
                  <a:pt x="226" y="15"/>
                  <a:pt x="226" y="15"/>
                  <a:pt x="226" y="15"/>
                </a:cubicBezTo>
                <a:cubicBezTo>
                  <a:pt x="230" y="15"/>
                  <a:pt x="232" y="18"/>
                  <a:pt x="232" y="21"/>
                </a:cubicBezTo>
                <a:cubicBezTo>
                  <a:pt x="232" y="25"/>
                  <a:pt x="230" y="28"/>
                  <a:pt x="226" y="28"/>
                </a:cubicBezTo>
                <a:cubicBezTo>
                  <a:pt x="172" y="28"/>
                  <a:pt x="172" y="28"/>
                  <a:pt x="172" y="28"/>
                </a:cubicBezTo>
                <a:cubicBezTo>
                  <a:pt x="168" y="28"/>
                  <a:pt x="166" y="25"/>
                  <a:pt x="166" y="21"/>
                </a:cubicBezTo>
                <a:cubicBezTo>
                  <a:pt x="166" y="18"/>
                  <a:pt x="168" y="15"/>
                  <a:pt x="172" y="15"/>
                </a:cubicBezTo>
                <a:close/>
                <a:moveTo>
                  <a:pt x="199" y="561"/>
                </a:moveTo>
                <a:cubicBezTo>
                  <a:pt x="184" y="561"/>
                  <a:pt x="173" y="549"/>
                  <a:pt x="173" y="535"/>
                </a:cubicBezTo>
                <a:cubicBezTo>
                  <a:pt x="173" y="520"/>
                  <a:pt x="184" y="508"/>
                  <a:pt x="199" y="508"/>
                </a:cubicBezTo>
                <a:cubicBezTo>
                  <a:pt x="214" y="508"/>
                  <a:pt x="225" y="520"/>
                  <a:pt x="225" y="535"/>
                </a:cubicBezTo>
                <a:cubicBezTo>
                  <a:pt x="225" y="549"/>
                  <a:pt x="214" y="561"/>
                  <a:pt x="199" y="561"/>
                </a:cubicBezTo>
                <a:close/>
                <a:moveTo>
                  <a:pt x="356" y="476"/>
                </a:moveTo>
                <a:cubicBezTo>
                  <a:pt x="355" y="484"/>
                  <a:pt x="349" y="491"/>
                  <a:pt x="340" y="491"/>
                </a:cubicBezTo>
                <a:cubicBezTo>
                  <a:pt x="58" y="491"/>
                  <a:pt x="58" y="491"/>
                  <a:pt x="58" y="491"/>
                </a:cubicBezTo>
                <a:cubicBezTo>
                  <a:pt x="49" y="491"/>
                  <a:pt x="42" y="484"/>
                  <a:pt x="42" y="475"/>
                </a:cubicBezTo>
                <a:cubicBezTo>
                  <a:pt x="42" y="63"/>
                  <a:pt x="42" y="63"/>
                  <a:pt x="42" y="63"/>
                </a:cubicBezTo>
                <a:cubicBezTo>
                  <a:pt x="42" y="54"/>
                  <a:pt x="49" y="47"/>
                  <a:pt x="58" y="47"/>
                </a:cubicBezTo>
                <a:cubicBezTo>
                  <a:pt x="340" y="47"/>
                  <a:pt x="340" y="47"/>
                  <a:pt x="340" y="47"/>
                </a:cubicBezTo>
                <a:cubicBezTo>
                  <a:pt x="349" y="47"/>
                  <a:pt x="356" y="54"/>
                  <a:pt x="356" y="63"/>
                </a:cubicBezTo>
                <a:cubicBezTo>
                  <a:pt x="356" y="476"/>
                  <a:pt x="356" y="476"/>
                  <a:pt x="356" y="476"/>
                </a:cubicBezTo>
                <a:close/>
              </a:path>
            </a:pathLst>
          </a:custGeom>
          <a:solidFill>
            <a:schemeClr val="accent1"/>
          </a:solidFill>
          <a:ln>
            <a:noFill/>
          </a:ln>
        </p:spPr>
        <p:txBody>
          <a:bodyPr wrap="square">
            <a:normAutofit/>
          </a:bodyPr>
          <a:lstStyle/>
          <a:p>
            <a:pPr defTabSz="1218565">
              <a:defRPr/>
            </a:pPr>
            <a:endParaRPr lang="en-AU" sz="2400" kern="0">
              <a:solidFill>
                <a:srgbClr val="000000"/>
              </a:solidFill>
            </a:endParaRPr>
          </a:p>
        </p:txBody>
      </p:sp>
      <p:sp>
        <p:nvSpPr>
          <p:cNvPr id="83" name="Freeform 25"/>
          <p:cNvSpPr/>
          <p:nvPr>
            <p:custDataLst>
              <p:tags r:id="rId11"/>
            </p:custDataLst>
          </p:nvPr>
        </p:nvSpPr>
        <p:spPr bwMode="auto">
          <a:xfrm>
            <a:off x="3754884" y="1750282"/>
            <a:ext cx="136351" cy="102684"/>
          </a:xfrm>
          <a:custGeom>
            <a:avLst/>
            <a:gdLst>
              <a:gd name="T0" fmla="*/ 166 w 166"/>
              <a:gd name="T1" fmla="*/ 62 h 127"/>
              <a:gd name="T2" fmla="*/ 133 w 166"/>
              <a:gd name="T3" fmla="*/ 47 h 127"/>
              <a:gd name="T4" fmla="*/ 0 w 166"/>
              <a:gd name="T5" fmla="*/ 117 h 127"/>
              <a:gd name="T6" fmla="*/ 111 w 166"/>
              <a:gd name="T7" fmla="*/ 37 h 127"/>
              <a:gd name="T8" fmla="*/ 80 w 166"/>
              <a:gd name="T9" fmla="*/ 23 h 127"/>
              <a:gd name="T10" fmla="*/ 143 w 166"/>
              <a:gd name="T11" fmla="*/ 0 h 127"/>
              <a:gd name="T12" fmla="*/ 166 w 166"/>
              <a:gd name="T13" fmla="*/ 62 h 127"/>
            </a:gdLst>
            <a:ahLst/>
            <a:cxnLst>
              <a:cxn ang="0">
                <a:pos x="T0" y="T1"/>
              </a:cxn>
              <a:cxn ang="0">
                <a:pos x="T2" y="T3"/>
              </a:cxn>
              <a:cxn ang="0">
                <a:pos x="T4" y="T5"/>
              </a:cxn>
              <a:cxn ang="0">
                <a:pos x="T6" y="T7"/>
              </a:cxn>
              <a:cxn ang="0">
                <a:pos x="T8" y="T9"/>
              </a:cxn>
              <a:cxn ang="0">
                <a:pos x="T10" y="T11"/>
              </a:cxn>
              <a:cxn ang="0">
                <a:pos x="T12" y="T13"/>
              </a:cxn>
            </a:cxnLst>
            <a:rect l="0" t="0" r="r" b="b"/>
            <a:pathLst>
              <a:path w="166" h="127">
                <a:moveTo>
                  <a:pt x="166" y="62"/>
                </a:moveTo>
                <a:cubicBezTo>
                  <a:pt x="133" y="47"/>
                  <a:pt x="133" y="47"/>
                  <a:pt x="133" y="47"/>
                </a:cubicBezTo>
                <a:cubicBezTo>
                  <a:pt x="95" y="127"/>
                  <a:pt x="0" y="117"/>
                  <a:pt x="0" y="117"/>
                </a:cubicBezTo>
                <a:cubicBezTo>
                  <a:pt x="71" y="106"/>
                  <a:pt x="101" y="58"/>
                  <a:pt x="111" y="37"/>
                </a:cubicBezTo>
                <a:cubicBezTo>
                  <a:pt x="80" y="23"/>
                  <a:pt x="80" y="23"/>
                  <a:pt x="80" y="23"/>
                </a:cubicBezTo>
                <a:cubicBezTo>
                  <a:pt x="143" y="0"/>
                  <a:pt x="143" y="0"/>
                  <a:pt x="143" y="0"/>
                </a:cubicBezTo>
                <a:lnTo>
                  <a:pt x="166" y="62"/>
                </a:lnTo>
                <a:close/>
              </a:path>
            </a:pathLst>
          </a:custGeom>
          <a:solidFill>
            <a:schemeClr val="accent1"/>
          </a:solidFill>
          <a:ln>
            <a:noFill/>
          </a:ln>
        </p:spPr>
        <p:txBody>
          <a:bodyPr wrap="square">
            <a:normAutofit fontScale="25000" lnSpcReduction="20000"/>
          </a:bodyPr>
          <a:lstStyle/>
          <a:p>
            <a:pPr defTabSz="1218565">
              <a:defRPr/>
            </a:pPr>
            <a:endParaRPr lang="en-AU" sz="2400" kern="0">
              <a:solidFill>
                <a:srgbClr val="000000"/>
              </a:solidFill>
            </a:endParaRPr>
          </a:p>
        </p:txBody>
      </p:sp>
      <p:sp>
        <p:nvSpPr>
          <p:cNvPr id="84" name="Freeform 26"/>
          <p:cNvSpPr/>
          <p:nvPr>
            <p:custDataLst>
              <p:tags r:id="rId12"/>
            </p:custDataLst>
          </p:nvPr>
        </p:nvSpPr>
        <p:spPr bwMode="auto">
          <a:xfrm>
            <a:off x="3865984" y="1815932"/>
            <a:ext cx="55551" cy="220518"/>
          </a:xfrm>
          <a:custGeom>
            <a:avLst/>
            <a:gdLst>
              <a:gd name="T0" fmla="*/ 68 w 68"/>
              <a:gd name="T1" fmla="*/ 10 h 271"/>
              <a:gd name="T2" fmla="*/ 68 w 68"/>
              <a:gd name="T3" fmla="*/ 261 h 271"/>
              <a:gd name="T4" fmla="*/ 58 w 68"/>
              <a:gd name="T5" fmla="*/ 271 h 271"/>
              <a:gd name="T6" fmla="*/ 10 w 68"/>
              <a:gd name="T7" fmla="*/ 271 h 271"/>
              <a:gd name="T8" fmla="*/ 0 w 68"/>
              <a:gd name="T9" fmla="*/ 261 h 271"/>
              <a:gd name="T10" fmla="*/ 0 w 68"/>
              <a:gd name="T11" fmla="*/ 10 h 271"/>
              <a:gd name="T12" fmla="*/ 10 w 68"/>
              <a:gd name="T13" fmla="*/ 0 h 271"/>
              <a:gd name="T14" fmla="*/ 58 w 68"/>
              <a:gd name="T15" fmla="*/ 0 h 271"/>
              <a:gd name="T16" fmla="*/ 68 w 68"/>
              <a:gd name="T17" fmla="*/ 10 h 2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8" h="271">
                <a:moveTo>
                  <a:pt x="68" y="10"/>
                </a:moveTo>
                <a:cubicBezTo>
                  <a:pt x="68" y="261"/>
                  <a:pt x="68" y="261"/>
                  <a:pt x="68" y="261"/>
                </a:cubicBezTo>
                <a:cubicBezTo>
                  <a:pt x="68" y="266"/>
                  <a:pt x="64" y="271"/>
                  <a:pt x="58" y="271"/>
                </a:cubicBezTo>
                <a:cubicBezTo>
                  <a:pt x="10" y="271"/>
                  <a:pt x="10" y="271"/>
                  <a:pt x="10" y="271"/>
                </a:cubicBezTo>
                <a:cubicBezTo>
                  <a:pt x="4" y="271"/>
                  <a:pt x="0" y="266"/>
                  <a:pt x="0" y="261"/>
                </a:cubicBezTo>
                <a:cubicBezTo>
                  <a:pt x="0" y="10"/>
                  <a:pt x="0" y="10"/>
                  <a:pt x="0" y="10"/>
                </a:cubicBezTo>
                <a:cubicBezTo>
                  <a:pt x="0" y="4"/>
                  <a:pt x="4" y="0"/>
                  <a:pt x="10" y="0"/>
                </a:cubicBezTo>
                <a:cubicBezTo>
                  <a:pt x="58" y="0"/>
                  <a:pt x="58" y="0"/>
                  <a:pt x="58" y="0"/>
                </a:cubicBezTo>
                <a:cubicBezTo>
                  <a:pt x="64" y="0"/>
                  <a:pt x="68" y="4"/>
                  <a:pt x="68" y="10"/>
                </a:cubicBezTo>
                <a:close/>
              </a:path>
            </a:pathLst>
          </a:custGeom>
          <a:solidFill>
            <a:schemeClr val="accent1"/>
          </a:solidFill>
          <a:ln>
            <a:noFill/>
          </a:ln>
        </p:spPr>
        <p:txBody>
          <a:bodyPr wrap="square">
            <a:normAutofit fontScale="40000" lnSpcReduction="20000"/>
          </a:bodyPr>
          <a:lstStyle/>
          <a:p>
            <a:pPr defTabSz="1218565">
              <a:defRPr/>
            </a:pPr>
            <a:endParaRPr lang="en-AU" sz="2400" kern="0">
              <a:solidFill>
                <a:srgbClr val="000000"/>
              </a:solidFill>
            </a:endParaRPr>
          </a:p>
        </p:txBody>
      </p:sp>
      <p:sp>
        <p:nvSpPr>
          <p:cNvPr id="85" name="Freeform 27"/>
          <p:cNvSpPr/>
          <p:nvPr>
            <p:custDataLst>
              <p:tags r:id="rId13"/>
            </p:custDataLst>
          </p:nvPr>
        </p:nvSpPr>
        <p:spPr bwMode="auto">
          <a:xfrm>
            <a:off x="3795284" y="1856332"/>
            <a:ext cx="55551" cy="180118"/>
          </a:xfrm>
          <a:custGeom>
            <a:avLst/>
            <a:gdLst>
              <a:gd name="T0" fmla="*/ 68 w 68"/>
              <a:gd name="T1" fmla="*/ 10 h 220"/>
              <a:gd name="T2" fmla="*/ 68 w 68"/>
              <a:gd name="T3" fmla="*/ 210 h 220"/>
              <a:gd name="T4" fmla="*/ 58 w 68"/>
              <a:gd name="T5" fmla="*/ 220 h 220"/>
              <a:gd name="T6" fmla="*/ 10 w 68"/>
              <a:gd name="T7" fmla="*/ 220 h 220"/>
              <a:gd name="T8" fmla="*/ 0 w 68"/>
              <a:gd name="T9" fmla="*/ 210 h 220"/>
              <a:gd name="T10" fmla="*/ 0 w 68"/>
              <a:gd name="T11" fmla="*/ 10 h 220"/>
              <a:gd name="T12" fmla="*/ 10 w 68"/>
              <a:gd name="T13" fmla="*/ 0 h 220"/>
              <a:gd name="T14" fmla="*/ 58 w 68"/>
              <a:gd name="T15" fmla="*/ 0 h 220"/>
              <a:gd name="T16" fmla="*/ 68 w 68"/>
              <a:gd name="T17" fmla="*/ 10 h 2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8" h="220">
                <a:moveTo>
                  <a:pt x="68" y="10"/>
                </a:moveTo>
                <a:cubicBezTo>
                  <a:pt x="68" y="210"/>
                  <a:pt x="68" y="210"/>
                  <a:pt x="68" y="210"/>
                </a:cubicBezTo>
                <a:cubicBezTo>
                  <a:pt x="68" y="215"/>
                  <a:pt x="64" y="220"/>
                  <a:pt x="58" y="220"/>
                </a:cubicBezTo>
                <a:cubicBezTo>
                  <a:pt x="10" y="220"/>
                  <a:pt x="10" y="220"/>
                  <a:pt x="10" y="220"/>
                </a:cubicBezTo>
                <a:cubicBezTo>
                  <a:pt x="4" y="220"/>
                  <a:pt x="0" y="215"/>
                  <a:pt x="0" y="210"/>
                </a:cubicBezTo>
                <a:cubicBezTo>
                  <a:pt x="0" y="10"/>
                  <a:pt x="0" y="10"/>
                  <a:pt x="0" y="10"/>
                </a:cubicBezTo>
                <a:cubicBezTo>
                  <a:pt x="0" y="5"/>
                  <a:pt x="4" y="0"/>
                  <a:pt x="10" y="0"/>
                </a:cubicBezTo>
                <a:cubicBezTo>
                  <a:pt x="58" y="0"/>
                  <a:pt x="58" y="0"/>
                  <a:pt x="58" y="0"/>
                </a:cubicBezTo>
                <a:cubicBezTo>
                  <a:pt x="64" y="0"/>
                  <a:pt x="68" y="5"/>
                  <a:pt x="68" y="10"/>
                </a:cubicBezTo>
                <a:close/>
              </a:path>
            </a:pathLst>
          </a:custGeom>
          <a:solidFill>
            <a:schemeClr val="accent1"/>
          </a:solidFill>
          <a:ln>
            <a:noFill/>
          </a:ln>
        </p:spPr>
        <p:txBody>
          <a:bodyPr wrap="square">
            <a:normAutofit fontScale="25000" lnSpcReduction="20000"/>
          </a:bodyPr>
          <a:lstStyle/>
          <a:p>
            <a:pPr defTabSz="1218565">
              <a:defRPr/>
            </a:pPr>
            <a:endParaRPr lang="en-AU" sz="2400" kern="0">
              <a:solidFill>
                <a:srgbClr val="000000"/>
              </a:solidFill>
            </a:endParaRPr>
          </a:p>
        </p:txBody>
      </p:sp>
      <p:sp>
        <p:nvSpPr>
          <p:cNvPr id="86" name="Freeform 28"/>
          <p:cNvSpPr/>
          <p:nvPr>
            <p:custDataLst>
              <p:tags r:id="rId14"/>
            </p:custDataLst>
          </p:nvPr>
        </p:nvSpPr>
        <p:spPr bwMode="auto">
          <a:xfrm>
            <a:off x="3724584" y="1898416"/>
            <a:ext cx="57234" cy="138034"/>
          </a:xfrm>
          <a:custGeom>
            <a:avLst/>
            <a:gdLst>
              <a:gd name="T0" fmla="*/ 69 w 69"/>
              <a:gd name="T1" fmla="*/ 10 h 168"/>
              <a:gd name="T2" fmla="*/ 69 w 69"/>
              <a:gd name="T3" fmla="*/ 158 h 168"/>
              <a:gd name="T4" fmla="*/ 58 w 69"/>
              <a:gd name="T5" fmla="*/ 168 h 168"/>
              <a:gd name="T6" fmla="*/ 10 w 69"/>
              <a:gd name="T7" fmla="*/ 168 h 168"/>
              <a:gd name="T8" fmla="*/ 0 w 69"/>
              <a:gd name="T9" fmla="*/ 158 h 168"/>
              <a:gd name="T10" fmla="*/ 0 w 69"/>
              <a:gd name="T11" fmla="*/ 10 h 168"/>
              <a:gd name="T12" fmla="*/ 10 w 69"/>
              <a:gd name="T13" fmla="*/ 0 h 168"/>
              <a:gd name="T14" fmla="*/ 58 w 69"/>
              <a:gd name="T15" fmla="*/ 0 h 168"/>
              <a:gd name="T16" fmla="*/ 69 w 69"/>
              <a:gd name="T17" fmla="*/ 10 h 1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9" h="168">
                <a:moveTo>
                  <a:pt x="69" y="10"/>
                </a:moveTo>
                <a:cubicBezTo>
                  <a:pt x="69" y="158"/>
                  <a:pt x="69" y="158"/>
                  <a:pt x="69" y="158"/>
                </a:cubicBezTo>
                <a:cubicBezTo>
                  <a:pt x="69" y="163"/>
                  <a:pt x="64" y="168"/>
                  <a:pt x="58" y="168"/>
                </a:cubicBezTo>
                <a:cubicBezTo>
                  <a:pt x="10" y="168"/>
                  <a:pt x="10" y="168"/>
                  <a:pt x="10" y="168"/>
                </a:cubicBezTo>
                <a:cubicBezTo>
                  <a:pt x="4" y="168"/>
                  <a:pt x="0" y="163"/>
                  <a:pt x="0" y="158"/>
                </a:cubicBezTo>
                <a:cubicBezTo>
                  <a:pt x="0" y="10"/>
                  <a:pt x="0" y="10"/>
                  <a:pt x="0" y="10"/>
                </a:cubicBezTo>
                <a:cubicBezTo>
                  <a:pt x="0" y="4"/>
                  <a:pt x="4" y="0"/>
                  <a:pt x="10" y="0"/>
                </a:cubicBezTo>
                <a:cubicBezTo>
                  <a:pt x="58" y="0"/>
                  <a:pt x="58" y="0"/>
                  <a:pt x="58" y="0"/>
                </a:cubicBezTo>
                <a:cubicBezTo>
                  <a:pt x="64" y="0"/>
                  <a:pt x="69" y="4"/>
                  <a:pt x="69" y="10"/>
                </a:cubicBezTo>
                <a:close/>
              </a:path>
            </a:pathLst>
          </a:custGeom>
          <a:solidFill>
            <a:schemeClr val="accent1"/>
          </a:solidFill>
          <a:ln>
            <a:noFill/>
          </a:ln>
        </p:spPr>
        <p:txBody>
          <a:bodyPr wrap="square">
            <a:normAutofit fontScale="25000" lnSpcReduction="20000"/>
          </a:bodyPr>
          <a:lstStyle/>
          <a:p>
            <a:pPr defTabSz="1218565">
              <a:defRPr/>
            </a:pPr>
            <a:endParaRPr lang="en-AU" sz="2400" kern="0">
              <a:solidFill>
                <a:srgbClr val="000000"/>
              </a:solidFill>
            </a:endParaRPr>
          </a:p>
        </p:txBody>
      </p:sp>
      <p:sp>
        <p:nvSpPr>
          <p:cNvPr id="74" name="文本框 6"/>
          <p:cNvSpPr txBox="1">
            <a:spLocks noChangeArrowheads="1"/>
          </p:cNvSpPr>
          <p:nvPr>
            <p:custDataLst>
              <p:tags r:id="rId15"/>
            </p:custDataLst>
          </p:nvPr>
        </p:nvSpPr>
        <p:spPr bwMode="auto">
          <a:xfrm>
            <a:off x="5517247" y="2571322"/>
            <a:ext cx="1148987" cy="53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p>
            <a:pPr algn="ctr" defTabSz="913765" fontAlgn="base">
              <a:spcBef>
                <a:spcPct val="0"/>
              </a:spcBef>
              <a:spcAft>
                <a:spcPct val="0"/>
              </a:spcAft>
              <a:buFont typeface="Arial" panose="020B0604020202020204" pitchFamily="34" charset="0"/>
              <a:buNone/>
            </a:pPr>
            <a:r>
              <a:rPr lang="en-US" altLang="zh-CN" sz="2400" b="1">
                <a:solidFill>
                  <a:schemeClr val="bg1"/>
                </a:solidFill>
                <a:latin typeface="+mj-lt"/>
                <a:ea typeface="+mj-ea"/>
                <a:cs typeface="+mj-cs"/>
              </a:rPr>
              <a:t>STEP3</a:t>
            </a:r>
            <a:endParaRPr lang="en-US" altLang="zh-CN" sz="2400" b="1">
              <a:solidFill>
                <a:schemeClr val="bg1"/>
              </a:solidFill>
              <a:latin typeface="+mj-lt"/>
              <a:ea typeface="+mj-ea"/>
              <a:cs typeface="+mj-cs"/>
            </a:endParaRPr>
          </a:p>
        </p:txBody>
      </p:sp>
      <p:sp>
        <p:nvSpPr>
          <p:cNvPr id="73" name="椭圆 72"/>
          <p:cNvSpPr/>
          <p:nvPr>
            <p:custDataLst>
              <p:tags r:id="rId16"/>
            </p:custDataLst>
          </p:nvPr>
        </p:nvSpPr>
        <p:spPr>
          <a:xfrm>
            <a:off x="5470101" y="1264639"/>
            <a:ext cx="1277655" cy="1277656"/>
          </a:xfrm>
          <a:prstGeom prst="ellipse">
            <a:avLst/>
          </a:prstGeom>
          <a:solidFill>
            <a:schemeClr val="bg1"/>
          </a:solidFill>
          <a:ln w="12700" cap="flat" cmpd="sng" algn="ctr">
            <a:noFill/>
            <a:prstDash val="solid"/>
            <a:miter lim="800000"/>
          </a:ln>
          <a:effectLst/>
        </p:spPr>
        <p:txBody>
          <a:bodyPr wrap="square" anchor="ctr">
            <a:normAutofit/>
          </a:bodyPr>
          <a:lstStyle/>
          <a:p>
            <a:pPr marL="0" marR="0" lvl="0" indent="0" algn="ctr" defTabSz="913765" eaLnBrk="0" fontAlgn="base" latinLnBrk="0" hangingPunct="0">
              <a:spcBef>
                <a:spcPct val="0"/>
              </a:spcBef>
              <a:spcAft>
                <a:spcPct val="0"/>
              </a:spcAft>
              <a:buClrTx/>
              <a:buSzTx/>
              <a:buFontTx/>
              <a:buNone/>
              <a:defRPr/>
            </a:pPr>
            <a:endParaRPr kumimoji="0" lang="zh-CN" altLang="en-US" sz="2310" b="0" i="0" u="none" strike="noStrike" kern="0" cap="none" spc="0" normalizeH="0" baseline="0" noProof="0">
              <a:ln>
                <a:noFill/>
              </a:ln>
              <a:solidFill>
                <a:srgbClr val="353942"/>
              </a:solidFill>
              <a:effectLst/>
              <a:uLnTx/>
              <a:uFillTx/>
            </a:endParaRPr>
          </a:p>
        </p:txBody>
      </p:sp>
      <p:sp>
        <p:nvSpPr>
          <p:cNvPr id="92" name="Freeform 205"/>
          <p:cNvSpPr/>
          <p:nvPr>
            <p:custDataLst>
              <p:tags r:id="rId17"/>
            </p:custDataLst>
          </p:nvPr>
        </p:nvSpPr>
        <p:spPr bwMode="auto">
          <a:xfrm>
            <a:off x="6212440" y="1844881"/>
            <a:ext cx="102684" cy="200317"/>
          </a:xfrm>
          <a:custGeom>
            <a:avLst/>
            <a:gdLst>
              <a:gd name="T0" fmla="*/ 31 w 126"/>
              <a:gd name="T1" fmla="*/ 0 h 245"/>
              <a:gd name="T2" fmla="*/ 0 w 126"/>
              <a:gd name="T3" fmla="*/ 39 h 245"/>
              <a:gd name="T4" fmla="*/ 0 w 126"/>
              <a:gd name="T5" fmla="*/ 245 h 245"/>
              <a:gd name="T6" fmla="*/ 126 w 126"/>
              <a:gd name="T7" fmla="*/ 245 h 245"/>
              <a:gd name="T8" fmla="*/ 125 w 126"/>
              <a:gd name="T9" fmla="*/ 74 h 245"/>
              <a:gd name="T10" fmla="*/ 31 w 126"/>
              <a:gd name="T11" fmla="*/ 0 h 245"/>
            </a:gdLst>
            <a:ahLst/>
            <a:cxnLst>
              <a:cxn ang="0">
                <a:pos x="T0" y="T1"/>
              </a:cxn>
              <a:cxn ang="0">
                <a:pos x="T2" y="T3"/>
              </a:cxn>
              <a:cxn ang="0">
                <a:pos x="T4" y="T5"/>
              </a:cxn>
              <a:cxn ang="0">
                <a:pos x="T6" y="T7"/>
              </a:cxn>
              <a:cxn ang="0">
                <a:pos x="T8" y="T9"/>
              </a:cxn>
              <a:cxn ang="0">
                <a:pos x="T10" y="T11"/>
              </a:cxn>
            </a:cxnLst>
            <a:rect l="0" t="0" r="r" b="b"/>
            <a:pathLst>
              <a:path w="126" h="245">
                <a:moveTo>
                  <a:pt x="31" y="0"/>
                </a:moveTo>
                <a:cubicBezTo>
                  <a:pt x="0" y="39"/>
                  <a:pt x="0" y="39"/>
                  <a:pt x="0" y="39"/>
                </a:cubicBezTo>
                <a:cubicBezTo>
                  <a:pt x="0" y="245"/>
                  <a:pt x="0" y="245"/>
                  <a:pt x="0" y="245"/>
                </a:cubicBezTo>
                <a:cubicBezTo>
                  <a:pt x="126" y="245"/>
                  <a:pt x="126" y="245"/>
                  <a:pt x="126" y="245"/>
                </a:cubicBezTo>
                <a:cubicBezTo>
                  <a:pt x="125" y="74"/>
                  <a:pt x="125" y="74"/>
                  <a:pt x="125" y="74"/>
                </a:cubicBezTo>
                <a:cubicBezTo>
                  <a:pt x="99" y="52"/>
                  <a:pt x="31" y="0"/>
                  <a:pt x="31" y="0"/>
                </a:cubicBezTo>
                <a:close/>
              </a:path>
            </a:pathLst>
          </a:custGeom>
          <a:solidFill>
            <a:schemeClr val="accent1"/>
          </a:solidFill>
          <a:ln>
            <a:noFill/>
          </a:ln>
        </p:spPr>
        <p:txBody>
          <a:bodyPr wrap="square">
            <a:normAutofit fontScale="32500" lnSpcReduction="20000"/>
          </a:bodyPr>
          <a:lstStyle/>
          <a:p>
            <a:pPr defTabSz="1218565">
              <a:defRPr/>
            </a:pPr>
            <a:endParaRPr lang="en-AU" sz="2400" kern="0">
              <a:solidFill>
                <a:srgbClr val="000000"/>
              </a:solidFill>
            </a:endParaRPr>
          </a:p>
        </p:txBody>
      </p:sp>
      <p:sp>
        <p:nvSpPr>
          <p:cNvPr id="93" name="Freeform 207"/>
          <p:cNvSpPr/>
          <p:nvPr>
            <p:custDataLst>
              <p:tags r:id="rId18"/>
            </p:custDataLst>
          </p:nvPr>
        </p:nvSpPr>
        <p:spPr bwMode="auto">
          <a:xfrm>
            <a:off x="5840422" y="1659714"/>
            <a:ext cx="476385" cy="360233"/>
          </a:xfrm>
          <a:custGeom>
            <a:avLst/>
            <a:gdLst>
              <a:gd name="T0" fmla="*/ 236 w 585"/>
              <a:gd name="T1" fmla="*/ 248 h 442"/>
              <a:gd name="T2" fmla="*/ 76 w 585"/>
              <a:gd name="T3" fmla="*/ 428 h 442"/>
              <a:gd name="T4" fmla="*/ 46 w 585"/>
              <a:gd name="T5" fmla="*/ 442 h 442"/>
              <a:gd name="T6" fmla="*/ 18 w 585"/>
              <a:gd name="T7" fmla="*/ 432 h 442"/>
              <a:gd name="T8" fmla="*/ 15 w 585"/>
              <a:gd name="T9" fmla="*/ 374 h 442"/>
              <a:gd name="T10" fmla="*/ 206 w 585"/>
              <a:gd name="T11" fmla="*/ 158 h 442"/>
              <a:gd name="T12" fmla="*/ 237 w 585"/>
              <a:gd name="T13" fmla="*/ 144 h 442"/>
              <a:gd name="T14" fmla="*/ 268 w 585"/>
              <a:gd name="T15" fmla="*/ 158 h 442"/>
              <a:gd name="T16" fmla="*/ 323 w 585"/>
              <a:gd name="T17" fmla="*/ 224 h 442"/>
              <a:gd name="T18" fmla="*/ 425 w 585"/>
              <a:gd name="T19" fmla="*/ 101 h 442"/>
              <a:gd name="T20" fmla="*/ 330 w 585"/>
              <a:gd name="T21" fmla="*/ 19 h 442"/>
              <a:gd name="T22" fmla="*/ 566 w 585"/>
              <a:gd name="T23" fmla="*/ 0 h 442"/>
              <a:gd name="T24" fmla="*/ 585 w 585"/>
              <a:gd name="T25" fmla="*/ 239 h 442"/>
              <a:gd name="T26" fmla="*/ 487 w 585"/>
              <a:gd name="T27" fmla="*/ 154 h 442"/>
              <a:gd name="T28" fmla="*/ 355 w 585"/>
              <a:gd name="T29" fmla="*/ 314 h 442"/>
              <a:gd name="T30" fmla="*/ 324 w 585"/>
              <a:gd name="T31" fmla="*/ 329 h 442"/>
              <a:gd name="T32" fmla="*/ 292 w 585"/>
              <a:gd name="T33" fmla="*/ 314 h 442"/>
              <a:gd name="T34" fmla="*/ 236 w 585"/>
              <a:gd name="T35" fmla="*/ 248 h 4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585" h="442">
                <a:moveTo>
                  <a:pt x="236" y="248"/>
                </a:moveTo>
                <a:cubicBezTo>
                  <a:pt x="76" y="428"/>
                  <a:pt x="76" y="428"/>
                  <a:pt x="76" y="428"/>
                </a:cubicBezTo>
                <a:cubicBezTo>
                  <a:pt x="68" y="438"/>
                  <a:pt x="57" y="442"/>
                  <a:pt x="46" y="442"/>
                </a:cubicBezTo>
                <a:cubicBezTo>
                  <a:pt x="36" y="442"/>
                  <a:pt x="26" y="439"/>
                  <a:pt x="18" y="432"/>
                </a:cubicBezTo>
                <a:cubicBezTo>
                  <a:pt x="1" y="417"/>
                  <a:pt x="0" y="391"/>
                  <a:pt x="15" y="374"/>
                </a:cubicBezTo>
                <a:cubicBezTo>
                  <a:pt x="206" y="158"/>
                  <a:pt x="206" y="158"/>
                  <a:pt x="206" y="158"/>
                </a:cubicBezTo>
                <a:cubicBezTo>
                  <a:pt x="214" y="149"/>
                  <a:pt x="225" y="143"/>
                  <a:pt x="237" y="144"/>
                </a:cubicBezTo>
                <a:cubicBezTo>
                  <a:pt x="249" y="144"/>
                  <a:pt x="260" y="149"/>
                  <a:pt x="268" y="158"/>
                </a:cubicBezTo>
                <a:cubicBezTo>
                  <a:pt x="323" y="224"/>
                  <a:pt x="323" y="224"/>
                  <a:pt x="323" y="224"/>
                </a:cubicBezTo>
                <a:cubicBezTo>
                  <a:pt x="425" y="101"/>
                  <a:pt x="425" y="101"/>
                  <a:pt x="425" y="101"/>
                </a:cubicBezTo>
                <a:cubicBezTo>
                  <a:pt x="330" y="19"/>
                  <a:pt x="330" y="19"/>
                  <a:pt x="330" y="19"/>
                </a:cubicBezTo>
                <a:cubicBezTo>
                  <a:pt x="566" y="0"/>
                  <a:pt x="566" y="0"/>
                  <a:pt x="566" y="0"/>
                </a:cubicBezTo>
                <a:cubicBezTo>
                  <a:pt x="585" y="239"/>
                  <a:pt x="585" y="239"/>
                  <a:pt x="585" y="239"/>
                </a:cubicBezTo>
                <a:cubicBezTo>
                  <a:pt x="487" y="154"/>
                  <a:pt x="487" y="154"/>
                  <a:pt x="487" y="154"/>
                </a:cubicBezTo>
                <a:cubicBezTo>
                  <a:pt x="355" y="314"/>
                  <a:pt x="355" y="314"/>
                  <a:pt x="355" y="314"/>
                </a:cubicBezTo>
                <a:cubicBezTo>
                  <a:pt x="348" y="323"/>
                  <a:pt x="336" y="329"/>
                  <a:pt x="324" y="329"/>
                </a:cubicBezTo>
                <a:cubicBezTo>
                  <a:pt x="311" y="329"/>
                  <a:pt x="300" y="324"/>
                  <a:pt x="292" y="314"/>
                </a:cubicBezTo>
                <a:lnTo>
                  <a:pt x="236" y="248"/>
                </a:lnTo>
                <a:close/>
              </a:path>
            </a:pathLst>
          </a:custGeom>
          <a:solidFill>
            <a:schemeClr val="accent1"/>
          </a:solidFill>
          <a:ln>
            <a:noFill/>
          </a:ln>
        </p:spPr>
        <p:txBody>
          <a:bodyPr wrap="square">
            <a:normAutofit fontScale="67500"/>
          </a:bodyPr>
          <a:lstStyle/>
          <a:p>
            <a:pPr defTabSz="1218565">
              <a:defRPr/>
            </a:pPr>
            <a:endParaRPr lang="en-AU" sz="2400" kern="0">
              <a:solidFill>
                <a:srgbClr val="000000"/>
              </a:solidFill>
            </a:endParaRPr>
          </a:p>
        </p:txBody>
      </p:sp>
      <p:sp>
        <p:nvSpPr>
          <p:cNvPr id="94" name="Freeform 208"/>
          <p:cNvSpPr/>
          <p:nvPr>
            <p:custDataLst>
              <p:tags r:id="rId19"/>
            </p:custDataLst>
          </p:nvPr>
        </p:nvSpPr>
        <p:spPr bwMode="auto">
          <a:xfrm>
            <a:off x="6060940" y="1908847"/>
            <a:ext cx="126251" cy="134667"/>
          </a:xfrm>
          <a:custGeom>
            <a:avLst/>
            <a:gdLst>
              <a:gd name="T0" fmla="*/ 98 w 153"/>
              <a:gd name="T1" fmla="*/ 64 h 167"/>
              <a:gd name="T2" fmla="*/ 62 w 153"/>
              <a:gd name="T3" fmla="*/ 83 h 167"/>
              <a:gd name="T4" fmla="*/ 1 w 153"/>
              <a:gd name="T5" fmla="*/ 56 h 167"/>
              <a:gd name="T6" fmla="*/ 0 w 153"/>
              <a:gd name="T7" fmla="*/ 167 h 167"/>
              <a:gd name="T8" fmla="*/ 150 w 153"/>
              <a:gd name="T9" fmla="*/ 167 h 167"/>
              <a:gd name="T10" fmla="*/ 153 w 153"/>
              <a:gd name="T11" fmla="*/ 0 h 167"/>
              <a:gd name="T12" fmla="*/ 98 w 153"/>
              <a:gd name="T13" fmla="*/ 64 h 167"/>
            </a:gdLst>
            <a:ahLst/>
            <a:cxnLst>
              <a:cxn ang="0">
                <a:pos x="T0" y="T1"/>
              </a:cxn>
              <a:cxn ang="0">
                <a:pos x="T2" y="T3"/>
              </a:cxn>
              <a:cxn ang="0">
                <a:pos x="T4" y="T5"/>
              </a:cxn>
              <a:cxn ang="0">
                <a:pos x="T6" y="T7"/>
              </a:cxn>
              <a:cxn ang="0">
                <a:pos x="T8" y="T9"/>
              </a:cxn>
              <a:cxn ang="0">
                <a:pos x="T10" y="T11"/>
              </a:cxn>
              <a:cxn ang="0">
                <a:pos x="T12" y="T13"/>
              </a:cxn>
            </a:cxnLst>
            <a:rect l="0" t="0" r="r" b="b"/>
            <a:pathLst>
              <a:path w="153" h="167">
                <a:moveTo>
                  <a:pt x="98" y="64"/>
                </a:moveTo>
                <a:cubicBezTo>
                  <a:pt x="76" y="83"/>
                  <a:pt x="62" y="83"/>
                  <a:pt x="62" y="83"/>
                </a:cubicBezTo>
                <a:cubicBezTo>
                  <a:pt x="43" y="86"/>
                  <a:pt x="15" y="67"/>
                  <a:pt x="1" y="56"/>
                </a:cubicBezTo>
                <a:cubicBezTo>
                  <a:pt x="0" y="167"/>
                  <a:pt x="0" y="167"/>
                  <a:pt x="0" y="167"/>
                </a:cubicBezTo>
                <a:cubicBezTo>
                  <a:pt x="150" y="167"/>
                  <a:pt x="150" y="167"/>
                  <a:pt x="150" y="167"/>
                </a:cubicBezTo>
                <a:cubicBezTo>
                  <a:pt x="153" y="0"/>
                  <a:pt x="153" y="0"/>
                  <a:pt x="153" y="0"/>
                </a:cubicBezTo>
                <a:cubicBezTo>
                  <a:pt x="132" y="24"/>
                  <a:pt x="116" y="47"/>
                  <a:pt x="98" y="64"/>
                </a:cubicBezTo>
                <a:close/>
              </a:path>
            </a:pathLst>
          </a:custGeom>
          <a:solidFill>
            <a:schemeClr val="accent1"/>
          </a:solidFill>
          <a:ln>
            <a:noFill/>
          </a:ln>
        </p:spPr>
        <p:txBody>
          <a:bodyPr wrap="square">
            <a:normAutofit fontScale="25000" lnSpcReduction="20000"/>
          </a:bodyPr>
          <a:lstStyle/>
          <a:p>
            <a:pPr defTabSz="1218565">
              <a:defRPr/>
            </a:pPr>
            <a:endParaRPr lang="en-AU" sz="2400" kern="0">
              <a:solidFill>
                <a:srgbClr val="000000"/>
              </a:solidFill>
            </a:endParaRPr>
          </a:p>
        </p:txBody>
      </p:sp>
      <p:sp>
        <p:nvSpPr>
          <p:cNvPr id="95" name="Freeform 209"/>
          <p:cNvSpPr/>
          <p:nvPr>
            <p:custDataLst>
              <p:tags r:id="rId20"/>
            </p:custDataLst>
          </p:nvPr>
        </p:nvSpPr>
        <p:spPr bwMode="auto">
          <a:xfrm>
            <a:off x="5931322" y="1920630"/>
            <a:ext cx="102684" cy="122884"/>
          </a:xfrm>
          <a:custGeom>
            <a:avLst/>
            <a:gdLst>
              <a:gd name="T0" fmla="*/ 0 w 61"/>
              <a:gd name="T1" fmla="*/ 73 h 73"/>
              <a:gd name="T2" fmla="*/ 61 w 61"/>
              <a:gd name="T3" fmla="*/ 73 h 73"/>
              <a:gd name="T4" fmla="*/ 61 w 61"/>
              <a:gd name="T5" fmla="*/ 0 h 73"/>
              <a:gd name="T6" fmla="*/ 0 w 61"/>
              <a:gd name="T7" fmla="*/ 70 h 73"/>
              <a:gd name="T8" fmla="*/ 0 w 61"/>
              <a:gd name="T9" fmla="*/ 73 h 73"/>
            </a:gdLst>
            <a:ahLst/>
            <a:cxnLst>
              <a:cxn ang="0">
                <a:pos x="T0" y="T1"/>
              </a:cxn>
              <a:cxn ang="0">
                <a:pos x="T2" y="T3"/>
              </a:cxn>
              <a:cxn ang="0">
                <a:pos x="T4" y="T5"/>
              </a:cxn>
              <a:cxn ang="0">
                <a:pos x="T6" y="T7"/>
              </a:cxn>
              <a:cxn ang="0">
                <a:pos x="T8" y="T9"/>
              </a:cxn>
            </a:cxnLst>
            <a:rect l="0" t="0" r="r" b="b"/>
            <a:pathLst>
              <a:path w="61" h="73">
                <a:moveTo>
                  <a:pt x="0" y="73"/>
                </a:moveTo>
                <a:lnTo>
                  <a:pt x="61" y="73"/>
                </a:lnTo>
                <a:lnTo>
                  <a:pt x="61" y="0"/>
                </a:lnTo>
                <a:lnTo>
                  <a:pt x="0" y="70"/>
                </a:lnTo>
                <a:lnTo>
                  <a:pt x="0" y="73"/>
                </a:lnTo>
                <a:close/>
              </a:path>
            </a:pathLst>
          </a:custGeom>
          <a:solidFill>
            <a:schemeClr val="accent1"/>
          </a:solidFill>
          <a:ln>
            <a:noFill/>
          </a:ln>
        </p:spPr>
        <p:txBody>
          <a:bodyPr wrap="square">
            <a:normAutofit fontScale="25000" lnSpcReduction="20000"/>
          </a:bodyPr>
          <a:lstStyle/>
          <a:p>
            <a:pPr defTabSz="1218565">
              <a:defRPr/>
            </a:pPr>
            <a:endParaRPr lang="en-AU" sz="2400" kern="0">
              <a:solidFill>
                <a:srgbClr val="000000"/>
              </a:solidFill>
            </a:endParaRPr>
          </a:p>
        </p:txBody>
      </p:sp>
      <p:sp>
        <p:nvSpPr>
          <p:cNvPr id="76" name="文本框 6"/>
          <p:cNvSpPr txBox="1">
            <a:spLocks noChangeArrowheads="1"/>
          </p:cNvSpPr>
          <p:nvPr>
            <p:custDataLst>
              <p:tags r:id="rId21"/>
            </p:custDataLst>
          </p:nvPr>
        </p:nvSpPr>
        <p:spPr bwMode="auto">
          <a:xfrm>
            <a:off x="7796373" y="2571322"/>
            <a:ext cx="1148987" cy="53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p>
            <a:pPr algn="ctr" defTabSz="913765" fontAlgn="base">
              <a:spcBef>
                <a:spcPct val="0"/>
              </a:spcBef>
              <a:spcAft>
                <a:spcPct val="0"/>
              </a:spcAft>
              <a:buFont typeface="Arial" panose="020B0604020202020204" pitchFamily="34" charset="0"/>
              <a:buNone/>
            </a:pPr>
            <a:r>
              <a:rPr lang="en-US" altLang="zh-CN" sz="2400" b="1">
                <a:solidFill>
                  <a:schemeClr val="bg1"/>
                </a:solidFill>
                <a:latin typeface="+mj-lt"/>
                <a:ea typeface="+mj-ea"/>
                <a:cs typeface="+mj-cs"/>
              </a:rPr>
              <a:t>STEP4</a:t>
            </a:r>
            <a:endParaRPr lang="en-US" altLang="zh-CN" sz="2400" b="1">
              <a:solidFill>
                <a:schemeClr val="bg1"/>
              </a:solidFill>
              <a:latin typeface="+mj-lt"/>
              <a:ea typeface="+mj-ea"/>
              <a:cs typeface="+mj-cs"/>
            </a:endParaRPr>
          </a:p>
        </p:txBody>
      </p:sp>
      <p:sp>
        <p:nvSpPr>
          <p:cNvPr id="75" name="椭圆 74"/>
          <p:cNvSpPr/>
          <p:nvPr>
            <p:custDataLst>
              <p:tags r:id="rId22"/>
            </p:custDataLst>
          </p:nvPr>
        </p:nvSpPr>
        <p:spPr>
          <a:xfrm>
            <a:off x="7749226" y="1264639"/>
            <a:ext cx="1277656" cy="1277656"/>
          </a:xfrm>
          <a:prstGeom prst="ellipse">
            <a:avLst/>
          </a:prstGeom>
          <a:solidFill>
            <a:schemeClr val="bg1"/>
          </a:solidFill>
          <a:ln w="12700" cap="flat" cmpd="sng" algn="ctr">
            <a:noFill/>
            <a:prstDash val="solid"/>
            <a:miter lim="800000"/>
          </a:ln>
          <a:effectLst/>
        </p:spPr>
        <p:txBody>
          <a:bodyPr wrap="square" anchor="ctr">
            <a:normAutofit/>
          </a:bodyPr>
          <a:lstStyle/>
          <a:p>
            <a:pPr marL="0" marR="0" lvl="0" indent="0" algn="ctr" defTabSz="913765" eaLnBrk="0" fontAlgn="base" latinLnBrk="0" hangingPunct="0">
              <a:spcBef>
                <a:spcPct val="0"/>
              </a:spcBef>
              <a:spcAft>
                <a:spcPct val="0"/>
              </a:spcAft>
              <a:buClrTx/>
              <a:buSzTx/>
              <a:buFontTx/>
              <a:buNone/>
              <a:defRPr/>
            </a:pPr>
            <a:endParaRPr kumimoji="0" lang="zh-CN" altLang="en-US" sz="2310" b="0" i="0" u="none" strike="noStrike" kern="0" cap="none" spc="0" normalizeH="0" baseline="0" noProof="0">
              <a:ln>
                <a:noFill/>
              </a:ln>
              <a:solidFill>
                <a:srgbClr val="353942"/>
              </a:solidFill>
              <a:effectLst/>
              <a:uLnTx/>
              <a:uFillTx/>
            </a:endParaRPr>
          </a:p>
        </p:txBody>
      </p:sp>
      <p:sp>
        <p:nvSpPr>
          <p:cNvPr id="88" name="Freeform 78"/>
          <p:cNvSpPr/>
          <p:nvPr>
            <p:custDataLst>
              <p:tags r:id="rId23"/>
            </p:custDataLst>
          </p:nvPr>
        </p:nvSpPr>
        <p:spPr bwMode="auto">
          <a:xfrm>
            <a:off x="8147336" y="1666956"/>
            <a:ext cx="473019" cy="473019"/>
          </a:xfrm>
          <a:custGeom>
            <a:avLst/>
            <a:gdLst>
              <a:gd name="T0" fmla="*/ 539 w 580"/>
              <a:gd name="T1" fmla="*/ 141 h 580"/>
              <a:gd name="T2" fmla="*/ 509 w 580"/>
              <a:gd name="T3" fmla="*/ 171 h 580"/>
              <a:gd name="T4" fmla="*/ 489 w 580"/>
              <a:gd name="T5" fmla="*/ 181 h 580"/>
              <a:gd name="T6" fmla="*/ 517 w 580"/>
              <a:gd name="T7" fmla="*/ 290 h 580"/>
              <a:gd name="T8" fmla="*/ 290 w 580"/>
              <a:gd name="T9" fmla="*/ 517 h 580"/>
              <a:gd name="T10" fmla="*/ 63 w 580"/>
              <a:gd name="T11" fmla="*/ 290 h 580"/>
              <a:gd name="T12" fmla="*/ 290 w 580"/>
              <a:gd name="T13" fmla="*/ 63 h 580"/>
              <a:gd name="T14" fmla="*/ 401 w 580"/>
              <a:gd name="T15" fmla="*/ 92 h 580"/>
              <a:gd name="T16" fmla="*/ 411 w 580"/>
              <a:gd name="T17" fmla="*/ 72 h 580"/>
              <a:gd name="T18" fmla="*/ 441 w 580"/>
              <a:gd name="T19" fmla="*/ 42 h 580"/>
              <a:gd name="T20" fmla="*/ 290 w 580"/>
              <a:gd name="T21" fmla="*/ 0 h 580"/>
              <a:gd name="T22" fmla="*/ 0 w 580"/>
              <a:gd name="T23" fmla="*/ 290 h 580"/>
              <a:gd name="T24" fmla="*/ 290 w 580"/>
              <a:gd name="T25" fmla="*/ 580 h 580"/>
              <a:gd name="T26" fmla="*/ 580 w 580"/>
              <a:gd name="T27" fmla="*/ 290 h 580"/>
              <a:gd name="T28" fmla="*/ 539 w 580"/>
              <a:gd name="T29" fmla="*/ 141 h 5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80" h="580">
                <a:moveTo>
                  <a:pt x="539" y="141"/>
                </a:moveTo>
                <a:cubicBezTo>
                  <a:pt x="509" y="171"/>
                  <a:pt x="509" y="171"/>
                  <a:pt x="509" y="171"/>
                </a:cubicBezTo>
                <a:cubicBezTo>
                  <a:pt x="504" y="176"/>
                  <a:pt x="496" y="179"/>
                  <a:pt x="489" y="181"/>
                </a:cubicBezTo>
                <a:cubicBezTo>
                  <a:pt x="506" y="213"/>
                  <a:pt x="517" y="250"/>
                  <a:pt x="517" y="290"/>
                </a:cubicBezTo>
                <a:cubicBezTo>
                  <a:pt x="517" y="415"/>
                  <a:pt x="415" y="517"/>
                  <a:pt x="290" y="517"/>
                </a:cubicBezTo>
                <a:cubicBezTo>
                  <a:pt x="165" y="517"/>
                  <a:pt x="63" y="415"/>
                  <a:pt x="63" y="290"/>
                </a:cubicBezTo>
                <a:cubicBezTo>
                  <a:pt x="63" y="165"/>
                  <a:pt x="165" y="63"/>
                  <a:pt x="290" y="63"/>
                </a:cubicBezTo>
                <a:cubicBezTo>
                  <a:pt x="330" y="63"/>
                  <a:pt x="368" y="74"/>
                  <a:pt x="401" y="92"/>
                </a:cubicBezTo>
                <a:cubicBezTo>
                  <a:pt x="402" y="85"/>
                  <a:pt x="406" y="78"/>
                  <a:pt x="411" y="72"/>
                </a:cubicBezTo>
                <a:cubicBezTo>
                  <a:pt x="441" y="42"/>
                  <a:pt x="441" y="42"/>
                  <a:pt x="441" y="42"/>
                </a:cubicBezTo>
                <a:cubicBezTo>
                  <a:pt x="397" y="15"/>
                  <a:pt x="345" y="0"/>
                  <a:pt x="290" y="0"/>
                </a:cubicBezTo>
                <a:cubicBezTo>
                  <a:pt x="130" y="0"/>
                  <a:pt x="0" y="130"/>
                  <a:pt x="0" y="290"/>
                </a:cubicBezTo>
                <a:cubicBezTo>
                  <a:pt x="0" y="450"/>
                  <a:pt x="130" y="580"/>
                  <a:pt x="290" y="580"/>
                </a:cubicBezTo>
                <a:cubicBezTo>
                  <a:pt x="450" y="580"/>
                  <a:pt x="580" y="450"/>
                  <a:pt x="580" y="290"/>
                </a:cubicBezTo>
                <a:cubicBezTo>
                  <a:pt x="580" y="235"/>
                  <a:pt x="565" y="184"/>
                  <a:pt x="539" y="141"/>
                </a:cubicBezTo>
                <a:close/>
              </a:path>
            </a:pathLst>
          </a:custGeom>
          <a:solidFill>
            <a:schemeClr val="accent1"/>
          </a:solidFill>
          <a:ln>
            <a:noFill/>
          </a:ln>
        </p:spPr>
        <p:txBody>
          <a:bodyPr wrap="square">
            <a:normAutofit/>
          </a:bodyPr>
          <a:lstStyle/>
          <a:p>
            <a:pPr defTabSz="1218565">
              <a:defRPr/>
            </a:pPr>
            <a:endParaRPr lang="en-AU" sz="2400" kern="0">
              <a:solidFill>
                <a:srgbClr val="000000"/>
              </a:solidFill>
            </a:endParaRPr>
          </a:p>
        </p:txBody>
      </p:sp>
      <p:sp>
        <p:nvSpPr>
          <p:cNvPr id="89" name="Freeform 79"/>
          <p:cNvSpPr/>
          <p:nvPr>
            <p:custDataLst>
              <p:tags r:id="rId24"/>
            </p:custDataLst>
          </p:nvPr>
        </p:nvSpPr>
        <p:spPr bwMode="auto">
          <a:xfrm>
            <a:off x="8339237" y="1680423"/>
            <a:ext cx="267652" cy="267652"/>
          </a:xfrm>
          <a:custGeom>
            <a:avLst/>
            <a:gdLst>
              <a:gd name="T0" fmla="*/ 186 w 329"/>
              <a:gd name="T1" fmla="*/ 67 h 328"/>
              <a:gd name="T2" fmla="*/ 249 w 329"/>
              <a:gd name="T3" fmla="*/ 4 h 328"/>
              <a:gd name="T4" fmla="*/ 257 w 329"/>
              <a:gd name="T5" fmla="*/ 7 h 328"/>
              <a:gd name="T6" fmla="*/ 263 w 329"/>
              <a:gd name="T7" fmla="*/ 66 h 328"/>
              <a:gd name="T8" fmla="*/ 322 w 329"/>
              <a:gd name="T9" fmla="*/ 71 h 328"/>
              <a:gd name="T10" fmla="*/ 325 w 329"/>
              <a:gd name="T11" fmla="*/ 80 h 328"/>
              <a:gd name="T12" fmla="*/ 262 w 329"/>
              <a:gd name="T13" fmla="*/ 142 h 328"/>
              <a:gd name="T14" fmla="*/ 245 w 329"/>
              <a:gd name="T15" fmla="*/ 149 h 328"/>
              <a:gd name="T16" fmla="*/ 207 w 329"/>
              <a:gd name="T17" fmla="*/ 145 h 328"/>
              <a:gd name="T18" fmla="*/ 99 w 329"/>
              <a:gd name="T19" fmla="*/ 253 h 328"/>
              <a:gd name="T20" fmla="*/ 89 w 329"/>
              <a:gd name="T21" fmla="*/ 309 h 328"/>
              <a:gd name="T22" fmla="*/ 19 w 329"/>
              <a:gd name="T23" fmla="*/ 309 h 328"/>
              <a:gd name="T24" fmla="*/ 19 w 329"/>
              <a:gd name="T25" fmla="*/ 239 h 328"/>
              <a:gd name="T26" fmla="*/ 75 w 329"/>
              <a:gd name="T27" fmla="*/ 230 h 328"/>
              <a:gd name="T28" fmla="*/ 184 w 329"/>
              <a:gd name="T29" fmla="*/ 121 h 328"/>
              <a:gd name="T30" fmla="*/ 180 w 329"/>
              <a:gd name="T31" fmla="*/ 84 h 328"/>
              <a:gd name="T32" fmla="*/ 186 w 329"/>
              <a:gd name="T33" fmla="*/ 67 h 3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29" h="328">
                <a:moveTo>
                  <a:pt x="186" y="67"/>
                </a:moveTo>
                <a:cubicBezTo>
                  <a:pt x="249" y="4"/>
                  <a:pt x="249" y="4"/>
                  <a:pt x="249" y="4"/>
                </a:cubicBezTo>
                <a:cubicBezTo>
                  <a:pt x="253" y="0"/>
                  <a:pt x="256" y="1"/>
                  <a:pt x="257" y="7"/>
                </a:cubicBezTo>
                <a:cubicBezTo>
                  <a:pt x="263" y="66"/>
                  <a:pt x="263" y="66"/>
                  <a:pt x="263" y="66"/>
                </a:cubicBezTo>
                <a:cubicBezTo>
                  <a:pt x="322" y="71"/>
                  <a:pt x="322" y="71"/>
                  <a:pt x="322" y="71"/>
                </a:cubicBezTo>
                <a:cubicBezTo>
                  <a:pt x="327" y="72"/>
                  <a:pt x="329" y="76"/>
                  <a:pt x="325" y="80"/>
                </a:cubicBezTo>
                <a:cubicBezTo>
                  <a:pt x="262" y="142"/>
                  <a:pt x="262" y="142"/>
                  <a:pt x="262" y="142"/>
                </a:cubicBezTo>
                <a:cubicBezTo>
                  <a:pt x="258" y="146"/>
                  <a:pt x="250" y="149"/>
                  <a:pt x="245" y="149"/>
                </a:cubicBezTo>
                <a:cubicBezTo>
                  <a:pt x="207" y="145"/>
                  <a:pt x="207" y="145"/>
                  <a:pt x="207" y="145"/>
                </a:cubicBezTo>
                <a:cubicBezTo>
                  <a:pt x="99" y="253"/>
                  <a:pt x="99" y="253"/>
                  <a:pt x="99" y="253"/>
                </a:cubicBezTo>
                <a:cubicBezTo>
                  <a:pt x="107" y="272"/>
                  <a:pt x="104" y="294"/>
                  <a:pt x="89" y="309"/>
                </a:cubicBezTo>
                <a:cubicBezTo>
                  <a:pt x="70" y="328"/>
                  <a:pt x="39" y="328"/>
                  <a:pt x="19" y="309"/>
                </a:cubicBezTo>
                <a:cubicBezTo>
                  <a:pt x="0" y="290"/>
                  <a:pt x="0" y="259"/>
                  <a:pt x="19" y="239"/>
                </a:cubicBezTo>
                <a:cubicBezTo>
                  <a:pt x="34" y="224"/>
                  <a:pt x="57" y="221"/>
                  <a:pt x="75" y="230"/>
                </a:cubicBezTo>
                <a:cubicBezTo>
                  <a:pt x="184" y="121"/>
                  <a:pt x="184" y="121"/>
                  <a:pt x="184" y="121"/>
                </a:cubicBezTo>
                <a:cubicBezTo>
                  <a:pt x="180" y="84"/>
                  <a:pt x="180" y="84"/>
                  <a:pt x="180" y="84"/>
                </a:cubicBezTo>
                <a:cubicBezTo>
                  <a:pt x="179" y="78"/>
                  <a:pt x="182" y="71"/>
                  <a:pt x="186" y="67"/>
                </a:cubicBezTo>
                <a:close/>
              </a:path>
            </a:pathLst>
          </a:custGeom>
          <a:solidFill>
            <a:schemeClr val="accent1"/>
          </a:solidFill>
          <a:ln>
            <a:noFill/>
          </a:ln>
        </p:spPr>
        <p:txBody>
          <a:bodyPr wrap="square">
            <a:normAutofit fontScale="40000" lnSpcReduction="20000"/>
          </a:bodyPr>
          <a:lstStyle/>
          <a:p>
            <a:pPr defTabSz="1218565">
              <a:defRPr/>
            </a:pPr>
            <a:endParaRPr lang="en-AU" sz="2400" kern="0">
              <a:solidFill>
                <a:srgbClr val="000000"/>
              </a:solidFill>
            </a:endParaRPr>
          </a:p>
        </p:txBody>
      </p:sp>
      <p:sp>
        <p:nvSpPr>
          <p:cNvPr id="90" name="Freeform 80"/>
          <p:cNvSpPr/>
          <p:nvPr>
            <p:custDataLst>
              <p:tags r:id="rId25"/>
            </p:custDataLst>
          </p:nvPr>
        </p:nvSpPr>
        <p:spPr bwMode="auto">
          <a:xfrm>
            <a:off x="8244970" y="1764590"/>
            <a:ext cx="277752" cy="277752"/>
          </a:xfrm>
          <a:custGeom>
            <a:avLst/>
            <a:gdLst>
              <a:gd name="T0" fmla="*/ 170 w 340"/>
              <a:gd name="T1" fmla="*/ 73 h 340"/>
              <a:gd name="T2" fmla="*/ 212 w 340"/>
              <a:gd name="T3" fmla="*/ 83 h 340"/>
              <a:gd name="T4" fmla="*/ 266 w 340"/>
              <a:gd name="T5" fmla="*/ 30 h 340"/>
              <a:gd name="T6" fmla="*/ 170 w 340"/>
              <a:gd name="T7" fmla="*/ 0 h 340"/>
              <a:gd name="T8" fmla="*/ 0 w 340"/>
              <a:gd name="T9" fmla="*/ 170 h 340"/>
              <a:gd name="T10" fmla="*/ 170 w 340"/>
              <a:gd name="T11" fmla="*/ 340 h 340"/>
              <a:gd name="T12" fmla="*/ 340 w 340"/>
              <a:gd name="T13" fmla="*/ 170 h 340"/>
              <a:gd name="T14" fmla="*/ 311 w 340"/>
              <a:gd name="T15" fmla="*/ 76 h 340"/>
              <a:gd name="T16" fmla="*/ 258 w 340"/>
              <a:gd name="T17" fmla="*/ 130 h 340"/>
              <a:gd name="T18" fmla="*/ 267 w 340"/>
              <a:gd name="T19" fmla="*/ 170 h 340"/>
              <a:gd name="T20" fmla="*/ 170 w 340"/>
              <a:gd name="T21" fmla="*/ 267 h 340"/>
              <a:gd name="T22" fmla="*/ 73 w 340"/>
              <a:gd name="T23" fmla="*/ 170 h 340"/>
              <a:gd name="T24" fmla="*/ 170 w 340"/>
              <a:gd name="T25" fmla="*/ 73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40" h="340">
                <a:moveTo>
                  <a:pt x="170" y="73"/>
                </a:moveTo>
                <a:cubicBezTo>
                  <a:pt x="185" y="73"/>
                  <a:pt x="199" y="77"/>
                  <a:pt x="212" y="83"/>
                </a:cubicBezTo>
                <a:cubicBezTo>
                  <a:pt x="266" y="30"/>
                  <a:pt x="266" y="30"/>
                  <a:pt x="266" y="30"/>
                </a:cubicBezTo>
                <a:cubicBezTo>
                  <a:pt x="238" y="11"/>
                  <a:pt x="205" y="0"/>
                  <a:pt x="170" y="0"/>
                </a:cubicBezTo>
                <a:cubicBezTo>
                  <a:pt x="76" y="0"/>
                  <a:pt x="0" y="76"/>
                  <a:pt x="0" y="170"/>
                </a:cubicBezTo>
                <a:cubicBezTo>
                  <a:pt x="0" y="264"/>
                  <a:pt x="76" y="340"/>
                  <a:pt x="170" y="340"/>
                </a:cubicBezTo>
                <a:cubicBezTo>
                  <a:pt x="264" y="340"/>
                  <a:pt x="340" y="264"/>
                  <a:pt x="340" y="170"/>
                </a:cubicBezTo>
                <a:cubicBezTo>
                  <a:pt x="340" y="135"/>
                  <a:pt x="329" y="103"/>
                  <a:pt x="311" y="76"/>
                </a:cubicBezTo>
                <a:cubicBezTo>
                  <a:pt x="258" y="130"/>
                  <a:pt x="258" y="130"/>
                  <a:pt x="258" y="130"/>
                </a:cubicBezTo>
                <a:cubicBezTo>
                  <a:pt x="264" y="142"/>
                  <a:pt x="267" y="156"/>
                  <a:pt x="267" y="170"/>
                </a:cubicBezTo>
                <a:cubicBezTo>
                  <a:pt x="267" y="223"/>
                  <a:pt x="223" y="267"/>
                  <a:pt x="170" y="267"/>
                </a:cubicBezTo>
                <a:cubicBezTo>
                  <a:pt x="117" y="267"/>
                  <a:pt x="73" y="223"/>
                  <a:pt x="73" y="170"/>
                </a:cubicBezTo>
                <a:cubicBezTo>
                  <a:pt x="73" y="117"/>
                  <a:pt x="117" y="73"/>
                  <a:pt x="170" y="73"/>
                </a:cubicBezTo>
                <a:close/>
              </a:path>
            </a:pathLst>
          </a:custGeom>
          <a:solidFill>
            <a:schemeClr val="accent1"/>
          </a:solidFill>
          <a:ln>
            <a:noFill/>
          </a:ln>
        </p:spPr>
        <p:txBody>
          <a:bodyPr wrap="square">
            <a:normAutofit fontScale="50000" lnSpcReduction="20000"/>
          </a:bodyPr>
          <a:lstStyle/>
          <a:p>
            <a:pPr defTabSz="1218565">
              <a:defRPr/>
            </a:pPr>
            <a:endParaRPr lang="en-AU" sz="2400" kern="0">
              <a:solidFill>
                <a:srgbClr val="000000"/>
              </a:solidFill>
            </a:endParaRPr>
          </a:p>
        </p:txBody>
      </p:sp>
      <p:sp>
        <p:nvSpPr>
          <p:cNvPr id="105" name="等腰三角形 104"/>
          <p:cNvSpPr/>
          <p:nvPr>
            <p:custDataLst>
              <p:tags r:id="rId26"/>
            </p:custDataLst>
          </p:nvPr>
        </p:nvSpPr>
        <p:spPr>
          <a:xfrm rot="5400000">
            <a:off x="9319875" y="1738893"/>
            <a:ext cx="415785" cy="358552"/>
          </a:xfrm>
          <a:prstGeom prst="triangle">
            <a:avLst/>
          </a:prstGeom>
          <a:solidFill>
            <a:schemeClr val="bg1"/>
          </a:solidFill>
          <a:ln w="12700" cap="flat" cmpd="sng" algn="ctr">
            <a:noFill/>
            <a:prstDash val="solid"/>
            <a:miter lim="800000"/>
          </a:ln>
          <a:effectLst/>
        </p:spPr>
        <p:txBody>
          <a:bodyPr wrap="square" anchor="ctr">
            <a:normAutofit fontScale="25000" lnSpcReduction="20000"/>
          </a:bodyPr>
          <a:lstStyle/>
          <a:p>
            <a:pPr marL="0" marR="0" lvl="0" indent="0" algn="ctr" defTabSz="913765" eaLnBrk="0" fontAlgn="base" latinLnBrk="0" hangingPunct="0">
              <a:spcBef>
                <a:spcPct val="0"/>
              </a:spcBef>
              <a:spcAft>
                <a:spcPct val="0"/>
              </a:spcAft>
              <a:buClrTx/>
              <a:buSzTx/>
              <a:buFontTx/>
              <a:buNone/>
              <a:defRPr/>
            </a:pPr>
            <a:endParaRPr kumimoji="0" lang="zh-CN" altLang="en-US" sz="2310" b="0" i="0" u="none" strike="noStrike" kern="0" cap="none" spc="0" normalizeH="0" baseline="0" noProof="0">
              <a:ln>
                <a:noFill/>
              </a:ln>
              <a:solidFill>
                <a:srgbClr val="353942"/>
              </a:solidFill>
              <a:effectLst/>
              <a:uLnTx/>
              <a:uFillTx/>
            </a:endParaRPr>
          </a:p>
        </p:txBody>
      </p:sp>
      <p:sp>
        <p:nvSpPr>
          <p:cNvPr id="55" name="文本框 6"/>
          <p:cNvSpPr txBox="1">
            <a:spLocks noChangeArrowheads="1"/>
          </p:cNvSpPr>
          <p:nvPr>
            <p:custDataLst>
              <p:tags r:id="rId27"/>
            </p:custDataLst>
          </p:nvPr>
        </p:nvSpPr>
        <p:spPr bwMode="auto">
          <a:xfrm>
            <a:off x="10092936" y="2561656"/>
            <a:ext cx="1148987" cy="53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p>
            <a:pPr algn="ctr" defTabSz="913765" fontAlgn="base">
              <a:spcBef>
                <a:spcPct val="0"/>
              </a:spcBef>
              <a:spcAft>
                <a:spcPct val="0"/>
              </a:spcAft>
              <a:buFont typeface="Arial" panose="020B0604020202020204" pitchFamily="34" charset="0"/>
              <a:buNone/>
            </a:pPr>
            <a:r>
              <a:rPr lang="en-US" altLang="zh-CN" sz="2400" b="1">
                <a:solidFill>
                  <a:schemeClr val="bg1"/>
                </a:solidFill>
                <a:latin typeface="+mj-lt"/>
                <a:ea typeface="+mj-ea"/>
                <a:cs typeface="+mj-cs"/>
              </a:rPr>
              <a:t>STEP5</a:t>
            </a:r>
            <a:endParaRPr lang="en-US" altLang="zh-CN" sz="2400" b="1">
              <a:solidFill>
                <a:schemeClr val="bg1"/>
              </a:solidFill>
              <a:latin typeface="+mj-lt"/>
              <a:ea typeface="+mj-ea"/>
              <a:cs typeface="+mj-cs"/>
            </a:endParaRPr>
          </a:p>
        </p:txBody>
      </p:sp>
      <p:sp>
        <p:nvSpPr>
          <p:cNvPr id="65" name="椭圆 64"/>
          <p:cNvSpPr/>
          <p:nvPr>
            <p:custDataLst>
              <p:tags r:id="rId28"/>
            </p:custDataLst>
          </p:nvPr>
        </p:nvSpPr>
        <p:spPr>
          <a:xfrm>
            <a:off x="10045790" y="1254973"/>
            <a:ext cx="1277655" cy="1277656"/>
          </a:xfrm>
          <a:prstGeom prst="ellipse">
            <a:avLst/>
          </a:prstGeom>
          <a:solidFill>
            <a:schemeClr val="bg1"/>
          </a:solidFill>
          <a:ln w="12700" cap="flat" cmpd="sng" algn="ctr">
            <a:noFill/>
            <a:prstDash val="solid"/>
            <a:miter lim="800000"/>
          </a:ln>
          <a:effectLst/>
        </p:spPr>
        <p:txBody>
          <a:bodyPr wrap="square" anchor="ctr">
            <a:normAutofit/>
          </a:bodyPr>
          <a:lstStyle/>
          <a:p>
            <a:pPr marL="0" marR="0" lvl="0" indent="0" algn="ctr" defTabSz="913765" eaLnBrk="0" fontAlgn="base" latinLnBrk="0" hangingPunct="0">
              <a:spcBef>
                <a:spcPct val="0"/>
              </a:spcBef>
              <a:spcAft>
                <a:spcPct val="0"/>
              </a:spcAft>
              <a:buClrTx/>
              <a:buSzTx/>
              <a:buFontTx/>
              <a:buNone/>
              <a:defRPr/>
            </a:pPr>
            <a:endParaRPr kumimoji="0" lang="zh-CN" altLang="en-US" sz="2310" b="0" i="0" u="none" strike="noStrike" kern="0" cap="none" spc="0" normalizeH="0" baseline="0" noProof="0">
              <a:ln>
                <a:noFill/>
              </a:ln>
              <a:solidFill>
                <a:srgbClr val="353942"/>
              </a:solidFill>
              <a:effectLst/>
              <a:uLnTx/>
              <a:uFillTx/>
            </a:endParaRPr>
          </a:p>
        </p:txBody>
      </p:sp>
      <p:sp>
        <p:nvSpPr>
          <p:cNvPr id="107" name="Freeform 294"/>
          <p:cNvSpPr>
            <a:spLocks noEditPoints="1"/>
          </p:cNvSpPr>
          <p:nvPr>
            <p:custDataLst>
              <p:tags r:id="rId29"/>
            </p:custDataLst>
          </p:nvPr>
        </p:nvSpPr>
        <p:spPr bwMode="auto">
          <a:xfrm>
            <a:off x="10744547" y="1562435"/>
            <a:ext cx="269034" cy="583631"/>
          </a:xfrm>
          <a:custGeom>
            <a:avLst/>
            <a:gdLst>
              <a:gd name="T0" fmla="*/ 372 w 372"/>
              <a:gd name="T1" fmla="*/ 0 h 807"/>
              <a:gd name="T2" fmla="*/ 372 w 372"/>
              <a:gd name="T3" fmla="*/ 807 h 807"/>
              <a:gd name="T4" fmla="*/ 34 w 372"/>
              <a:gd name="T5" fmla="*/ 807 h 807"/>
              <a:gd name="T6" fmla="*/ 34 w 372"/>
              <a:gd name="T7" fmla="*/ 602 h 807"/>
              <a:gd name="T8" fmla="*/ 0 w 372"/>
              <a:gd name="T9" fmla="*/ 599 h 807"/>
              <a:gd name="T10" fmla="*/ 0 w 372"/>
              <a:gd name="T11" fmla="*/ 144 h 807"/>
              <a:gd name="T12" fmla="*/ 372 w 372"/>
              <a:gd name="T13" fmla="*/ 0 h 807"/>
              <a:gd name="T14" fmla="*/ 342 w 372"/>
              <a:gd name="T15" fmla="*/ 331 h 807"/>
              <a:gd name="T16" fmla="*/ 342 w 372"/>
              <a:gd name="T17" fmla="*/ 165 h 807"/>
              <a:gd name="T18" fmla="*/ 205 w 372"/>
              <a:gd name="T19" fmla="*/ 259 h 807"/>
              <a:gd name="T20" fmla="*/ 233 w 372"/>
              <a:gd name="T21" fmla="*/ 297 h 807"/>
              <a:gd name="T22" fmla="*/ 253 w 372"/>
              <a:gd name="T23" fmla="*/ 282 h 807"/>
              <a:gd name="T24" fmla="*/ 182 w 372"/>
              <a:gd name="T25" fmla="*/ 407 h 807"/>
              <a:gd name="T26" fmla="*/ 136 w 372"/>
              <a:gd name="T27" fmla="*/ 332 h 807"/>
              <a:gd name="T28" fmla="*/ 28 w 372"/>
              <a:gd name="T29" fmla="*/ 505 h 807"/>
              <a:gd name="T30" fmla="*/ 68 w 372"/>
              <a:gd name="T31" fmla="*/ 530 h 807"/>
              <a:gd name="T32" fmla="*/ 136 w 372"/>
              <a:gd name="T33" fmla="*/ 420 h 807"/>
              <a:gd name="T34" fmla="*/ 184 w 372"/>
              <a:gd name="T35" fmla="*/ 497 h 807"/>
              <a:gd name="T36" fmla="*/ 295 w 372"/>
              <a:gd name="T37" fmla="*/ 303 h 807"/>
              <a:gd name="T38" fmla="*/ 295 w 372"/>
              <a:gd name="T39" fmla="*/ 330 h 807"/>
              <a:gd name="T40" fmla="*/ 342 w 372"/>
              <a:gd name="T41" fmla="*/ 331 h 8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372" h="807">
                <a:moveTo>
                  <a:pt x="372" y="0"/>
                </a:moveTo>
                <a:lnTo>
                  <a:pt x="372" y="807"/>
                </a:lnTo>
                <a:lnTo>
                  <a:pt x="34" y="807"/>
                </a:lnTo>
                <a:lnTo>
                  <a:pt x="34" y="602"/>
                </a:lnTo>
                <a:lnTo>
                  <a:pt x="0" y="599"/>
                </a:lnTo>
                <a:lnTo>
                  <a:pt x="0" y="144"/>
                </a:lnTo>
                <a:lnTo>
                  <a:pt x="372" y="0"/>
                </a:lnTo>
                <a:close/>
                <a:moveTo>
                  <a:pt x="342" y="331"/>
                </a:moveTo>
                <a:lnTo>
                  <a:pt x="342" y="165"/>
                </a:lnTo>
                <a:lnTo>
                  <a:pt x="205" y="259"/>
                </a:lnTo>
                <a:lnTo>
                  <a:pt x="233" y="297"/>
                </a:lnTo>
                <a:lnTo>
                  <a:pt x="253" y="282"/>
                </a:lnTo>
                <a:lnTo>
                  <a:pt x="182" y="407"/>
                </a:lnTo>
                <a:lnTo>
                  <a:pt x="136" y="332"/>
                </a:lnTo>
                <a:lnTo>
                  <a:pt x="28" y="505"/>
                </a:lnTo>
                <a:lnTo>
                  <a:pt x="68" y="530"/>
                </a:lnTo>
                <a:lnTo>
                  <a:pt x="136" y="420"/>
                </a:lnTo>
                <a:lnTo>
                  <a:pt x="184" y="497"/>
                </a:lnTo>
                <a:lnTo>
                  <a:pt x="295" y="303"/>
                </a:lnTo>
                <a:lnTo>
                  <a:pt x="295" y="330"/>
                </a:lnTo>
                <a:lnTo>
                  <a:pt x="342" y="331"/>
                </a:lnTo>
                <a:close/>
              </a:path>
            </a:pathLst>
          </a:custGeom>
          <a:solidFill>
            <a:schemeClr val="accent1"/>
          </a:solidFill>
          <a:ln>
            <a:noFill/>
          </a:ln>
          <a:extLst>
            <a:ext uri="{91240B29-F687-4F45-9708-019B960494DF}">
              <a14:hiddenLine xmlns:a14="http://schemas.microsoft.com/office/drawing/2010/main" w="9525">
                <a:solidFill>
                  <a:srgbClr val="000000"/>
                </a:solidFill>
                <a:round/>
              </a14:hiddenLine>
            </a:ext>
          </a:extLst>
        </p:spPr>
        <p:txBody>
          <a:bodyPr wrap="square">
            <a:normAutofit/>
          </a:bodyPr>
          <a:lstStyle/>
          <a:p>
            <a:pPr marL="0" marR="0" lvl="0" indent="0" algn="l" defTabSz="914400" rtl="0" eaLnBrk="1" latinLnBrk="0" hangingPunct="1">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endParaRPr>
          </a:p>
        </p:txBody>
      </p:sp>
      <p:sp>
        <p:nvSpPr>
          <p:cNvPr id="108" name="Freeform 295"/>
          <p:cNvSpPr/>
          <p:nvPr>
            <p:custDataLst>
              <p:tags r:id="rId30"/>
            </p:custDataLst>
          </p:nvPr>
        </p:nvSpPr>
        <p:spPr bwMode="auto">
          <a:xfrm>
            <a:off x="10647637" y="1987683"/>
            <a:ext cx="77384" cy="26759"/>
          </a:xfrm>
          <a:custGeom>
            <a:avLst/>
            <a:gdLst>
              <a:gd name="T0" fmla="*/ 94 w 114"/>
              <a:gd name="T1" fmla="*/ 0 h 40"/>
              <a:gd name="T2" fmla="*/ 114 w 114"/>
              <a:gd name="T3" fmla="*/ 20 h 40"/>
              <a:gd name="T4" fmla="*/ 94 w 114"/>
              <a:gd name="T5" fmla="*/ 40 h 40"/>
              <a:gd name="T6" fmla="*/ 0 w 114"/>
              <a:gd name="T7" fmla="*/ 40 h 40"/>
              <a:gd name="T8" fmla="*/ 5 w 114"/>
              <a:gd name="T9" fmla="*/ 0 h 40"/>
              <a:gd name="T10" fmla="*/ 94 w 114"/>
              <a:gd name="T11" fmla="*/ 0 h 40"/>
            </a:gdLst>
            <a:ahLst/>
            <a:cxnLst>
              <a:cxn ang="0">
                <a:pos x="T0" y="T1"/>
              </a:cxn>
              <a:cxn ang="0">
                <a:pos x="T2" y="T3"/>
              </a:cxn>
              <a:cxn ang="0">
                <a:pos x="T4" y="T5"/>
              </a:cxn>
              <a:cxn ang="0">
                <a:pos x="T6" y="T7"/>
              </a:cxn>
              <a:cxn ang="0">
                <a:pos x="T8" y="T9"/>
              </a:cxn>
              <a:cxn ang="0">
                <a:pos x="T10" y="T11"/>
              </a:cxn>
            </a:cxnLst>
            <a:rect l="0" t="0" r="r" b="b"/>
            <a:pathLst>
              <a:path w="114" h="40">
                <a:moveTo>
                  <a:pt x="94" y="0"/>
                </a:moveTo>
                <a:cubicBezTo>
                  <a:pt x="105" y="0"/>
                  <a:pt x="114" y="9"/>
                  <a:pt x="114" y="20"/>
                </a:cubicBezTo>
                <a:cubicBezTo>
                  <a:pt x="114" y="31"/>
                  <a:pt x="105" y="40"/>
                  <a:pt x="94" y="40"/>
                </a:cubicBezTo>
                <a:cubicBezTo>
                  <a:pt x="0" y="40"/>
                  <a:pt x="0" y="40"/>
                  <a:pt x="0" y="40"/>
                </a:cubicBezTo>
                <a:cubicBezTo>
                  <a:pt x="5" y="0"/>
                  <a:pt x="5" y="0"/>
                  <a:pt x="5" y="0"/>
                </a:cubicBezTo>
                <a:lnTo>
                  <a:pt x="94" y="0"/>
                </a:lnTo>
                <a:close/>
              </a:path>
            </a:pathLst>
          </a:custGeom>
          <a:solidFill>
            <a:schemeClr val="accent1"/>
          </a:solidFill>
          <a:ln>
            <a:noFill/>
          </a:ln>
          <a:extLst>
            <a:ext uri="{91240B29-F687-4F45-9708-019B960494DF}">
              <a14:hiddenLine xmlns:a14="http://schemas.microsoft.com/office/drawing/2010/main" w="9525">
                <a:solidFill>
                  <a:srgbClr val="000000"/>
                </a:solidFill>
                <a:round/>
              </a14:hiddenLine>
            </a:ext>
          </a:extLst>
        </p:spPr>
        <p:txBody>
          <a:bodyPr wrap="square">
            <a:normAutofit fontScale="25000" lnSpcReduction="20000"/>
          </a:bodyPr>
          <a:lstStyle/>
          <a:p>
            <a:pPr marL="0" marR="0" lvl="0" indent="0" algn="l" defTabSz="914400" rtl="0" eaLnBrk="1" latinLnBrk="0" hangingPunct="1">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endParaRPr>
          </a:p>
        </p:txBody>
      </p:sp>
      <p:sp>
        <p:nvSpPr>
          <p:cNvPr id="109" name="Freeform 296"/>
          <p:cNvSpPr/>
          <p:nvPr>
            <p:custDataLst>
              <p:tags r:id="rId31"/>
            </p:custDataLst>
          </p:nvPr>
        </p:nvSpPr>
        <p:spPr bwMode="auto">
          <a:xfrm>
            <a:off x="10586887" y="1810496"/>
            <a:ext cx="110651" cy="68705"/>
          </a:xfrm>
          <a:custGeom>
            <a:avLst/>
            <a:gdLst>
              <a:gd name="T0" fmla="*/ 163 w 164"/>
              <a:gd name="T1" fmla="*/ 6 h 101"/>
              <a:gd name="T2" fmla="*/ 163 w 164"/>
              <a:gd name="T3" fmla="*/ 20 h 101"/>
              <a:gd name="T4" fmla="*/ 75 w 164"/>
              <a:gd name="T5" fmla="*/ 99 h 101"/>
              <a:gd name="T6" fmla="*/ 0 w 164"/>
              <a:gd name="T7" fmla="*/ 40 h 101"/>
              <a:gd name="T8" fmla="*/ 63 w 164"/>
              <a:gd name="T9" fmla="*/ 44 h 101"/>
              <a:gd name="T10" fmla="*/ 66 w 164"/>
              <a:gd name="T11" fmla="*/ 0 h 101"/>
              <a:gd name="T12" fmla="*/ 163 w 164"/>
              <a:gd name="T13" fmla="*/ 6 h 101"/>
            </a:gdLst>
            <a:ahLst/>
            <a:cxnLst>
              <a:cxn ang="0">
                <a:pos x="T0" y="T1"/>
              </a:cxn>
              <a:cxn ang="0">
                <a:pos x="T2" y="T3"/>
              </a:cxn>
              <a:cxn ang="0">
                <a:pos x="T4" y="T5"/>
              </a:cxn>
              <a:cxn ang="0">
                <a:pos x="T6" y="T7"/>
              </a:cxn>
              <a:cxn ang="0">
                <a:pos x="T8" y="T9"/>
              </a:cxn>
              <a:cxn ang="0">
                <a:pos x="T10" y="T11"/>
              </a:cxn>
              <a:cxn ang="0">
                <a:pos x="T12" y="T13"/>
              </a:cxn>
            </a:cxnLst>
            <a:rect l="0" t="0" r="r" b="b"/>
            <a:pathLst>
              <a:path w="164" h="101">
                <a:moveTo>
                  <a:pt x="163" y="6"/>
                </a:moveTo>
                <a:cubicBezTo>
                  <a:pt x="163" y="11"/>
                  <a:pt x="164" y="15"/>
                  <a:pt x="163" y="20"/>
                </a:cubicBezTo>
                <a:cubicBezTo>
                  <a:pt x="160" y="66"/>
                  <a:pt x="121" y="101"/>
                  <a:pt x="75" y="99"/>
                </a:cubicBezTo>
                <a:cubicBezTo>
                  <a:pt x="39" y="96"/>
                  <a:pt x="10" y="72"/>
                  <a:pt x="0" y="40"/>
                </a:cubicBezTo>
                <a:cubicBezTo>
                  <a:pt x="63" y="44"/>
                  <a:pt x="63" y="44"/>
                  <a:pt x="63" y="44"/>
                </a:cubicBezTo>
                <a:cubicBezTo>
                  <a:pt x="66" y="0"/>
                  <a:pt x="66" y="0"/>
                  <a:pt x="66" y="0"/>
                </a:cubicBezTo>
                <a:lnTo>
                  <a:pt x="163" y="6"/>
                </a:lnTo>
                <a:close/>
              </a:path>
            </a:pathLst>
          </a:custGeom>
          <a:solidFill>
            <a:schemeClr val="accent1"/>
          </a:solidFill>
          <a:ln>
            <a:noFill/>
          </a:ln>
          <a:extLst>
            <a:ext uri="{91240B29-F687-4F45-9708-019B960494DF}">
              <a14:hiddenLine xmlns:a14="http://schemas.microsoft.com/office/drawing/2010/main" w="9525">
                <a:solidFill>
                  <a:srgbClr val="000000"/>
                </a:solidFill>
                <a:round/>
              </a14:hiddenLine>
            </a:ext>
          </a:extLst>
        </p:spPr>
        <p:txBody>
          <a:bodyPr wrap="square">
            <a:normAutofit fontScale="25000" lnSpcReduction="20000"/>
          </a:bodyPr>
          <a:lstStyle/>
          <a:p>
            <a:pPr marL="0" marR="0" lvl="0" indent="0" algn="l" defTabSz="914400" rtl="0" eaLnBrk="1" latinLnBrk="0" hangingPunct="1">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endParaRPr>
          </a:p>
        </p:txBody>
      </p:sp>
      <p:sp>
        <p:nvSpPr>
          <p:cNvPr id="110" name="Freeform 297"/>
          <p:cNvSpPr/>
          <p:nvPr>
            <p:custDataLst>
              <p:tags r:id="rId32"/>
            </p:custDataLst>
          </p:nvPr>
        </p:nvSpPr>
        <p:spPr bwMode="auto">
          <a:xfrm>
            <a:off x="10583994" y="1762041"/>
            <a:ext cx="112098" cy="72321"/>
          </a:xfrm>
          <a:custGeom>
            <a:avLst/>
            <a:gdLst>
              <a:gd name="T0" fmla="*/ 166 w 166"/>
              <a:gd name="T1" fmla="*/ 69 h 106"/>
              <a:gd name="T2" fmla="*/ 62 w 166"/>
              <a:gd name="T3" fmla="*/ 62 h 106"/>
              <a:gd name="T4" fmla="*/ 59 w 166"/>
              <a:gd name="T5" fmla="*/ 106 h 106"/>
              <a:gd name="T6" fmla="*/ 2 w 166"/>
              <a:gd name="T7" fmla="*/ 103 h 106"/>
              <a:gd name="T8" fmla="*/ 0 w 166"/>
              <a:gd name="T9" fmla="*/ 81 h 106"/>
              <a:gd name="T10" fmla="*/ 89 w 166"/>
              <a:gd name="T11" fmla="*/ 3 h 106"/>
              <a:gd name="T12" fmla="*/ 166 w 166"/>
              <a:gd name="T13" fmla="*/ 69 h 106"/>
            </a:gdLst>
            <a:ahLst/>
            <a:cxnLst>
              <a:cxn ang="0">
                <a:pos x="T0" y="T1"/>
              </a:cxn>
              <a:cxn ang="0">
                <a:pos x="T2" y="T3"/>
              </a:cxn>
              <a:cxn ang="0">
                <a:pos x="T4" y="T5"/>
              </a:cxn>
              <a:cxn ang="0">
                <a:pos x="T6" y="T7"/>
              </a:cxn>
              <a:cxn ang="0">
                <a:pos x="T8" y="T9"/>
              </a:cxn>
              <a:cxn ang="0">
                <a:pos x="T10" y="T11"/>
              </a:cxn>
              <a:cxn ang="0">
                <a:pos x="T12" y="T13"/>
              </a:cxn>
            </a:cxnLst>
            <a:rect l="0" t="0" r="r" b="b"/>
            <a:pathLst>
              <a:path w="166" h="106">
                <a:moveTo>
                  <a:pt x="166" y="69"/>
                </a:moveTo>
                <a:cubicBezTo>
                  <a:pt x="62" y="62"/>
                  <a:pt x="62" y="62"/>
                  <a:pt x="62" y="62"/>
                </a:cubicBezTo>
                <a:cubicBezTo>
                  <a:pt x="59" y="106"/>
                  <a:pt x="59" y="106"/>
                  <a:pt x="59" y="106"/>
                </a:cubicBezTo>
                <a:cubicBezTo>
                  <a:pt x="2" y="103"/>
                  <a:pt x="2" y="103"/>
                  <a:pt x="2" y="103"/>
                </a:cubicBezTo>
                <a:cubicBezTo>
                  <a:pt x="0" y="96"/>
                  <a:pt x="0" y="89"/>
                  <a:pt x="0" y="81"/>
                </a:cubicBezTo>
                <a:cubicBezTo>
                  <a:pt x="3" y="35"/>
                  <a:pt x="43" y="0"/>
                  <a:pt x="89" y="3"/>
                </a:cubicBezTo>
                <a:cubicBezTo>
                  <a:pt x="127" y="5"/>
                  <a:pt x="158" y="33"/>
                  <a:pt x="166" y="69"/>
                </a:cubicBezTo>
                <a:close/>
              </a:path>
            </a:pathLst>
          </a:custGeom>
          <a:solidFill>
            <a:schemeClr val="accent1"/>
          </a:solidFill>
          <a:ln>
            <a:noFill/>
          </a:ln>
          <a:extLst>
            <a:ext uri="{91240B29-F687-4F45-9708-019B960494DF}">
              <a14:hiddenLine xmlns:a14="http://schemas.microsoft.com/office/drawing/2010/main" w="9525">
                <a:solidFill>
                  <a:srgbClr val="000000"/>
                </a:solidFill>
                <a:round/>
              </a14:hiddenLine>
            </a:ext>
          </a:extLst>
        </p:spPr>
        <p:txBody>
          <a:bodyPr wrap="square">
            <a:normAutofit fontScale="25000" lnSpcReduction="20000"/>
          </a:bodyPr>
          <a:lstStyle/>
          <a:p>
            <a:pPr marL="0" marR="0" lvl="0" indent="0" algn="l" defTabSz="914400" rtl="0" eaLnBrk="1" latinLnBrk="0" hangingPunct="1">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endParaRPr>
          </a:p>
        </p:txBody>
      </p:sp>
      <p:sp>
        <p:nvSpPr>
          <p:cNvPr id="111" name="Freeform 298"/>
          <p:cNvSpPr/>
          <p:nvPr>
            <p:custDataLst>
              <p:tags r:id="rId33"/>
            </p:custDataLst>
          </p:nvPr>
        </p:nvSpPr>
        <p:spPr bwMode="auto">
          <a:xfrm>
            <a:off x="10544218" y="2086039"/>
            <a:ext cx="133794" cy="119330"/>
          </a:xfrm>
          <a:custGeom>
            <a:avLst/>
            <a:gdLst>
              <a:gd name="T0" fmla="*/ 197 w 197"/>
              <a:gd name="T1" fmla="*/ 0 h 175"/>
              <a:gd name="T2" fmla="*/ 197 w 197"/>
              <a:gd name="T3" fmla="*/ 173 h 175"/>
              <a:gd name="T4" fmla="*/ 182 w 197"/>
              <a:gd name="T5" fmla="*/ 175 h 175"/>
              <a:gd name="T6" fmla="*/ 167 w 197"/>
              <a:gd name="T7" fmla="*/ 173 h 175"/>
              <a:gd name="T8" fmla="*/ 167 w 197"/>
              <a:gd name="T9" fmla="*/ 31 h 175"/>
              <a:gd name="T10" fmla="*/ 2 w 197"/>
              <a:gd name="T11" fmla="*/ 31 h 175"/>
              <a:gd name="T12" fmla="*/ 0 w 197"/>
              <a:gd name="T13" fmla="*/ 15 h 175"/>
              <a:gd name="T14" fmla="*/ 2 w 197"/>
              <a:gd name="T15" fmla="*/ 0 h 175"/>
              <a:gd name="T16" fmla="*/ 197 w 197"/>
              <a:gd name="T17" fmla="*/ 0 h 1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7" h="175">
                <a:moveTo>
                  <a:pt x="197" y="0"/>
                </a:moveTo>
                <a:cubicBezTo>
                  <a:pt x="197" y="173"/>
                  <a:pt x="197" y="173"/>
                  <a:pt x="197" y="173"/>
                </a:cubicBezTo>
                <a:cubicBezTo>
                  <a:pt x="197" y="174"/>
                  <a:pt x="190" y="175"/>
                  <a:pt x="182" y="175"/>
                </a:cubicBezTo>
                <a:cubicBezTo>
                  <a:pt x="174" y="175"/>
                  <a:pt x="167" y="174"/>
                  <a:pt x="167" y="173"/>
                </a:cubicBezTo>
                <a:cubicBezTo>
                  <a:pt x="167" y="31"/>
                  <a:pt x="167" y="31"/>
                  <a:pt x="167" y="31"/>
                </a:cubicBezTo>
                <a:cubicBezTo>
                  <a:pt x="2" y="31"/>
                  <a:pt x="2" y="31"/>
                  <a:pt x="2" y="31"/>
                </a:cubicBezTo>
                <a:cubicBezTo>
                  <a:pt x="1" y="31"/>
                  <a:pt x="0" y="24"/>
                  <a:pt x="0" y="15"/>
                </a:cubicBezTo>
                <a:cubicBezTo>
                  <a:pt x="0" y="7"/>
                  <a:pt x="1" y="0"/>
                  <a:pt x="2" y="0"/>
                </a:cubicBezTo>
                <a:lnTo>
                  <a:pt x="197" y="0"/>
                </a:lnTo>
                <a:close/>
              </a:path>
            </a:pathLst>
          </a:custGeom>
          <a:solidFill>
            <a:schemeClr val="accent1"/>
          </a:solidFill>
          <a:ln>
            <a:noFill/>
          </a:ln>
          <a:extLst>
            <a:ext uri="{91240B29-F687-4F45-9708-019B960494DF}">
              <a14:hiddenLine xmlns:a14="http://schemas.microsoft.com/office/drawing/2010/main" w="9525">
                <a:solidFill>
                  <a:srgbClr val="000000"/>
                </a:solidFill>
                <a:round/>
              </a14:hiddenLine>
            </a:ext>
          </a:extLst>
        </p:spPr>
        <p:txBody>
          <a:bodyPr wrap="square">
            <a:normAutofit fontScale="25000" lnSpcReduction="20000"/>
          </a:bodyPr>
          <a:lstStyle/>
          <a:p>
            <a:pPr marL="0" marR="0" lvl="0" indent="0" algn="l" defTabSz="914400" rtl="0" eaLnBrk="1" latinLnBrk="0" hangingPunct="1">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endParaRPr>
          </a:p>
        </p:txBody>
      </p:sp>
      <p:sp>
        <p:nvSpPr>
          <p:cNvPr id="112" name="Freeform 299"/>
          <p:cNvSpPr/>
          <p:nvPr>
            <p:custDataLst>
              <p:tags r:id="rId34"/>
            </p:custDataLst>
          </p:nvPr>
        </p:nvSpPr>
        <p:spPr bwMode="auto">
          <a:xfrm>
            <a:off x="10536262" y="1871969"/>
            <a:ext cx="208284" cy="333400"/>
          </a:xfrm>
          <a:custGeom>
            <a:avLst/>
            <a:gdLst>
              <a:gd name="T0" fmla="*/ 128 w 307"/>
              <a:gd name="T1" fmla="*/ 210 h 491"/>
              <a:gd name="T2" fmla="*/ 164 w 307"/>
              <a:gd name="T3" fmla="*/ 210 h 491"/>
              <a:gd name="T4" fmla="*/ 164 w 307"/>
              <a:gd name="T5" fmla="*/ 211 h 491"/>
              <a:gd name="T6" fmla="*/ 307 w 307"/>
              <a:gd name="T7" fmla="*/ 225 h 491"/>
              <a:gd name="T8" fmla="*/ 307 w 307"/>
              <a:gd name="T9" fmla="*/ 250 h 491"/>
              <a:gd name="T10" fmla="*/ 307 w 307"/>
              <a:gd name="T11" fmla="*/ 299 h 491"/>
              <a:gd name="T12" fmla="*/ 307 w 307"/>
              <a:gd name="T13" fmla="*/ 491 h 491"/>
              <a:gd name="T14" fmla="*/ 236 w 307"/>
              <a:gd name="T15" fmla="*/ 491 h 491"/>
              <a:gd name="T16" fmla="*/ 221 w 307"/>
              <a:gd name="T17" fmla="*/ 299 h 491"/>
              <a:gd name="T18" fmla="*/ 93 w 307"/>
              <a:gd name="T19" fmla="*/ 299 h 491"/>
              <a:gd name="T20" fmla="*/ 73 w 307"/>
              <a:gd name="T21" fmla="*/ 299 h 491"/>
              <a:gd name="T22" fmla="*/ 5 w 307"/>
              <a:gd name="T23" fmla="*/ 211 h 491"/>
              <a:gd name="T24" fmla="*/ 24 w 307"/>
              <a:gd name="T25" fmla="*/ 73 h 491"/>
              <a:gd name="T26" fmla="*/ 112 w 307"/>
              <a:gd name="T27" fmla="*/ 5 h 491"/>
              <a:gd name="T28" fmla="*/ 179 w 307"/>
              <a:gd name="T29" fmla="*/ 94 h 491"/>
              <a:gd name="T30" fmla="*/ 169 w 307"/>
              <a:gd name="T31" fmla="*/ 170 h 491"/>
              <a:gd name="T32" fmla="*/ 153 w 307"/>
              <a:gd name="T33" fmla="*/ 170 h 491"/>
              <a:gd name="T34" fmla="*/ 153 w 307"/>
              <a:gd name="T35" fmla="*/ 69 h 491"/>
              <a:gd name="T36" fmla="*/ 127 w 307"/>
              <a:gd name="T37" fmla="*/ 43 h 491"/>
              <a:gd name="T38" fmla="*/ 102 w 307"/>
              <a:gd name="T39" fmla="*/ 69 h 491"/>
              <a:gd name="T40" fmla="*/ 102 w 307"/>
              <a:gd name="T41" fmla="*/ 182 h 491"/>
              <a:gd name="T42" fmla="*/ 114 w 307"/>
              <a:gd name="T43" fmla="*/ 204 h 491"/>
              <a:gd name="T44" fmla="*/ 128 w 307"/>
              <a:gd name="T45" fmla="*/ 210 h 4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307" h="491">
                <a:moveTo>
                  <a:pt x="128" y="210"/>
                </a:moveTo>
                <a:cubicBezTo>
                  <a:pt x="164" y="210"/>
                  <a:pt x="164" y="210"/>
                  <a:pt x="164" y="210"/>
                </a:cubicBezTo>
                <a:cubicBezTo>
                  <a:pt x="164" y="211"/>
                  <a:pt x="164" y="211"/>
                  <a:pt x="164" y="211"/>
                </a:cubicBezTo>
                <a:cubicBezTo>
                  <a:pt x="307" y="225"/>
                  <a:pt x="307" y="225"/>
                  <a:pt x="307" y="225"/>
                </a:cubicBezTo>
                <a:cubicBezTo>
                  <a:pt x="307" y="250"/>
                  <a:pt x="307" y="250"/>
                  <a:pt x="307" y="250"/>
                </a:cubicBezTo>
                <a:cubicBezTo>
                  <a:pt x="307" y="299"/>
                  <a:pt x="307" y="299"/>
                  <a:pt x="307" y="299"/>
                </a:cubicBezTo>
                <a:cubicBezTo>
                  <a:pt x="307" y="491"/>
                  <a:pt x="307" y="491"/>
                  <a:pt x="307" y="491"/>
                </a:cubicBezTo>
                <a:cubicBezTo>
                  <a:pt x="236" y="491"/>
                  <a:pt x="236" y="491"/>
                  <a:pt x="236" y="491"/>
                </a:cubicBezTo>
                <a:cubicBezTo>
                  <a:pt x="221" y="299"/>
                  <a:pt x="221" y="299"/>
                  <a:pt x="221" y="299"/>
                </a:cubicBezTo>
                <a:cubicBezTo>
                  <a:pt x="93" y="299"/>
                  <a:pt x="93" y="299"/>
                  <a:pt x="93" y="299"/>
                </a:cubicBezTo>
                <a:cubicBezTo>
                  <a:pt x="86" y="300"/>
                  <a:pt x="80" y="300"/>
                  <a:pt x="73" y="299"/>
                </a:cubicBezTo>
                <a:cubicBezTo>
                  <a:pt x="30" y="293"/>
                  <a:pt x="0" y="254"/>
                  <a:pt x="5" y="211"/>
                </a:cubicBezTo>
                <a:cubicBezTo>
                  <a:pt x="24" y="73"/>
                  <a:pt x="24" y="73"/>
                  <a:pt x="24" y="73"/>
                </a:cubicBezTo>
                <a:cubicBezTo>
                  <a:pt x="30" y="30"/>
                  <a:pt x="69" y="0"/>
                  <a:pt x="112" y="5"/>
                </a:cubicBezTo>
                <a:cubicBezTo>
                  <a:pt x="155" y="11"/>
                  <a:pt x="185" y="51"/>
                  <a:pt x="179" y="94"/>
                </a:cubicBezTo>
                <a:cubicBezTo>
                  <a:pt x="169" y="170"/>
                  <a:pt x="169" y="170"/>
                  <a:pt x="169" y="170"/>
                </a:cubicBezTo>
                <a:cubicBezTo>
                  <a:pt x="153" y="170"/>
                  <a:pt x="153" y="170"/>
                  <a:pt x="153" y="170"/>
                </a:cubicBezTo>
                <a:cubicBezTo>
                  <a:pt x="153" y="69"/>
                  <a:pt x="153" y="69"/>
                  <a:pt x="153" y="69"/>
                </a:cubicBezTo>
                <a:cubicBezTo>
                  <a:pt x="153" y="55"/>
                  <a:pt x="142" y="43"/>
                  <a:pt x="127" y="43"/>
                </a:cubicBezTo>
                <a:cubicBezTo>
                  <a:pt x="113" y="43"/>
                  <a:pt x="102" y="55"/>
                  <a:pt x="102" y="69"/>
                </a:cubicBezTo>
                <a:cubicBezTo>
                  <a:pt x="102" y="182"/>
                  <a:pt x="102" y="182"/>
                  <a:pt x="102" y="182"/>
                </a:cubicBezTo>
                <a:cubicBezTo>
                  <a:pt x="102" y="191"/>
                  <a:pt x="106" y="199"/>
                  <a:pt x="114" y="204"/>
                </a:cubicBezTo>
                <a:cubicBezTo>
                  <a:pt x="117" y="208"/>
                  <a:pt x="122" y="210"/>
                  <a:pt x="128" y="210"/>
                </a:cubicBezTo>
                <a:close/>
              </a:path>
            </a:pathLst>
          </a:custGeom>
          <a:solidFill>
            <a:schemeClr val="accent1"/>
          </a:solidFill>
          <a:ln>
            <a:noFill/>
          </a:ln>
          <a:extLst>
            <a:ext uri="{91240B29-F687-4F45-9708-019B960494DF}">
              <a14:hiddenLine xmlns:a14="http://schemas.microsoft.com/office/drawing/2010/main" w="9525">
                <a:solidFill>
                  <a:srgbClr val="000000"/>
                </a:solidFill>
                <a:round/>
              </a14:hiddenLine>
            </a:ext>
          </a:extLst>
        </p:spPr>
        <p:txBody>
          <a:bodyPr wrap="square">
            <a:normAutofit fontScale="82500"/>
          </a:bodyPr>
          <a:lstStyle/>
          <a:p>
            <a:pPr marL="0" marR="0" lvl="0" indent="0" algn="l" defTabSz="914400" rtl="0" eaLnBrk="1" latinLnBrk="0" hangingPunct="1">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endParaRPr>
          </a:p>
        </p:txBody>
      </p:sp>
      <p:sp>
        <p:nvSpPr>
          <p:cNvPr id="113" name="Freeform 300"/>
          <p:cNvSpPr/>
          <p:nvPr>
            <p:custDataLst>
              <p:tags r:id="rId35"/>
            </p:custDataLst>
          </p:nvPr>
        </p:nvSpPr>
        <p:spPr bwMode="auto">
          <a:xfrm>
            <a:off x="10429950" y="1987683"/>
            <a:ext cx="77384" cy="26759"/>
          </a:xfrm>
          <a:custGeom>
            <a:avLst/>
            <a:gdLst>
              <a:gd name="T0" fmla="*/ 95 w 114"/>
              <a:gd name="T1" fmla="*/ 0 h 40"/>
              <a:gd name="T2" fmla="*/ 114 w 114"/>
              <a:gd name="T3" fmla="*/ 20 h 40"/>
              <a:gd name="T4" fmla="*/ 95 w 114"/>
              <a:gd name="T5" fmla="*/ 40 h 40"/>
              <a:gd name="T6" fmla="*/ 0 w 114"/>
              <a:gd name="T7" fmla="*/ 40 h 40"/>
              <a:gd name="T8" fmla="*/ 5 w 114"/>
              <a:gd name="T9" fmla="*/ 0 h 40"/>
              <a:gd name="T10" fmla="*/ 95 w 114"/>
              <a:gd name="T11" fmla="*/ 0 h 40"/>
            </a:gdLst>
            <a:ahLst/>
            <a:cxnLst>
              <a:cxn ang="0">
                <a:pos x="T0" y="T1"/>
              </a:cxn>
              <a:cxn ang="0">
                <a:pos x="T2" y="T3"/>
              </a:cxn>
              <a:cxn ang="0">
                <a:pos x="T4" y="T5"/>
              </a:cxn>
              <a:cxn ang="0">
                <a:pos x="T6" y="T7"/>
              </a:cxn>
              <a:cxn ang="0">
                <a:pos x="T8" y="T9"/>
              </a:cxn>
              <a:cxn ang="0">
                <a:pos x="T10" y="T11"/>
              </a:cxn>
            </a:cxnLst>
            <a:rect l="0" t="0" r="r" b="b"/>
            <a:pathLst>
              <a:path w="114" h="40">
                <a:moveTo>
                  <a:pt x="95" y="0"/>
                </a:moveTo>
                <a:cubicBezTo>
                  <a:pt x="106" y="0"/>
                  <a:pt x="114" y="9"/>
                  <a:pt x="114" y="20"/>
                </a:cubicBezTo>
                <a:cubicBezTo>
                  <a:pt x="114" y="31"/>
                  <a:pt x="106" y="40"/>
                  <a:pt x="95" y="40"/>
                </a:cubicBezTo>
                <a:cubicBezTo>
                  <a:pt x="0" y="40"/>
                  <a:pt x="0" y="40"/>
                  <a:pt x="0" y="40"/>
                </a:cubicBezTo>
                <a:cubicBezTo>
                  <a:pt x="5" y="0"/>
                  <a:pt x="5" y="0"/>
                  <a:pt x="5" y="0"/>
                </a:cubicBezTo>
                <a:lnTo>
                  <a:pt x="95" y="0"/>
                </a:lnTo>
                <a:close/>
              </a:path>
            </a:pathLst>
          </a:custGeom>
          <a:solidFill>
            <a:schemeClr val="accent1"/>
          </a:solidFill>
          <a:ln>
            <a:noFill/>
          </a:ln>
          <a:extLst>
            <a:ext uri="{91240B29-F687-4F45-9708-019B960494DF}">
              <a14:hiddenLine xmlns:a14="http://schemas.microsoft.com/office/drawing/2010/main" w="9525">
                <a:solidFill>
                  <a:srgbClr val="000000"/>
                </a:solidFill>
                <a:round/>
              </a14:hiddenLine>
            </a:ext>
          </a:extLst>
        </p:spPr>
        <p:txBody>
          <a:bodyPr wrap="square">
            <a:normAutofit fontScale="25000" lnSpcReduction="20000"/>
          </a:bodyPr>
          <a:lstStyle/>
          <a:p>
            <a:pPr marL="0" marR="0" lvl="0" indent="0" algn="l" defTabSz="914400" rtl="0" eaLnBrk="1" latinLnBrk="0" hangingPunct="1">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endParaRPr>
          </a:p>
        </p:txBody>
      </p:sp>
      <p:sp>
        <p:nvSpPr>
          <p:cNvPr id="114" name="Freeform 301"/>
          <p:cNvSpPr/>
          <p:nvPr>
            <p:custDataLst>
              <p:tags r:id="rId36"/>
            </p:custDataLst>
          </p:nvPr>
        </p:nvSpPr>
        <p:spPr bwMode="auto">
          <a:xfrm>
            <a:off x="10369201" y="1810496"/>
            <a:ext cx="110651" cy="68705"/>
          </a:xfrm>
          <a:custGeom>
            <a:avLst/>
            <a:gdLst>
              <a:gd name="T0" fmla="*/ 163 w 164"/>
              <a:gd name="T1" fmla="*/ 6 h 101"/>
              <a:gd name="T2" fmla="*/ 163 w 164"/>
              <a:gd name="T3" fmla="*/ 20 h 101"/>
              <a:gd name="T4" fmla="*/ 75 w 164"/>
              <a:gd name="T5" fmla="*/ 99 h 101"/>
              <a:gd name="T6" fmla="*/ 0 w 164"/>
              <a:gd name="T7" fmla="*/ 40 h 101"/>
              <a:gd name="T8" fmla="*/ 63 w 164"/>
              <a:gd name="T9" fmla="*/ 44 h 101"/>
              <a:gd name="T10" fmla="*/ 66 w 164"/>
              <a:gd name="T11" fmla="*/ 0 h 101"/>
              <a:gd name="T12" fmla="*/ 163 w 164"/>
              <a:gd name="T13" fmla="*/ 6 h 101"/>
            </a:gdLst>
            <a:ahLst/>
            <a:cxnLst>
              <a:cxn ang="0">
                <a:pos x="T0" y="T1"/>
              </a:cxn>
              <a:cxn ang="0">
                <a:pos x="T2" y="T3"/>
              </a:cxn>
              <a:cxn ang="0">
                <a:pos x="T4" y="T5"/>
              </a:cxn>
              <a:cxn ang="0">
                <a:pos x="T6" y="T7"/>
              </a:cxn>
              <a:cxn ang="0">
                <a:pos x="T8" y="T9"/>
              </a:cxn>
              <a:cxn ang="0">
                <a:pos x="T10" y="T11"/>
              </a:cxn>
              <a:cxn ang="0">
                <a:pos x="T12" y="T13"/>
              </a:cxn>
            </a:cxnLst>
            <a:rect l="0" t="0" r="r" b="b"/>
            <a:pathLst>
              <a:path w="164" h="101">
                <a:moveTo>
                  <a:pt x="163" y="6"/>
                </a:moveTo>
                <a:cubicBezTo>
                  <a:pt x="163" y="11"/>
                  <a:pt x="164" y="15"/>
                  <a:pt x="163" y="20"/>
                </a:cubicBezTo>
                <a:cubicBezTo>
                  <a:pt x="161" y="66"/>
                  <a:pt x="121" y="101"/>
                  <a:pt x="75" y="99"/>
                </a:cubicBezTo>
                <a:cubicBezTo>
                  <a:pt x="39" y="96"/>
                  <a:pt x="10" y="72"/>
                  <a:pt x="0" y="40"/>
                </a:cubicBezTo>
                <a:cubicBezTo>
                  <a:pt x="63" y="44"/>
                  <a:pt x="63" y="44"/>
                  <a:pt x="63" y="44"/>
                </a:cubicBezTo>
                <a:cubicBezTo>
                  <a:pt x="66" y="0"/>
                  <a:pt x="66" y="0"/>
                  <a:pt x="66" y="0"/>
                </a:cubicBezTo>
                <a:lnTo>
                  <a:pt x="163" y="6"/>
                </a:lnTo>
                <a:close/>
              </a:path>
            </a:pathLst>
          </a:custGeom>
          <a:solidFill>
            <a:schemeClr val="accent1"/>
          </a:solidFill>
          <a:ln>
            <a:noFill/>
          </a:ln>
          <a:extLst>
            <a:ext uri="{91240B29-F687-4F45-9708-019B960494DF}">
              <a14:hiddenLine xmlns:a14="http://schemas.microsoft.com/office/drawing/2010/main" w="9525">
                <a:solidFill>
                  <a:srgbClr val="000000"/>
                </a:solidFill>
                <a:round/>
              </a14:hiddenLine>
            </a:ext>
          </a:extLst>
        </p:spPr>
        <p:txBody>
          <a:bodyPr wrap="square">
            <a:normAutofit fontScale="25000" lnSpcReduction="20000"/>
          </a:bodyPr>
          <a:lstStyle/>
          <a:p>
            <a:pPr marL="0" marR="0" lvl="0" indent="0" algn="l" defTabSz="914400" rtl="0" eaLnBrk="1" latinLnBrk="0" hangingPunct="1">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endParaRPr>
          </a:p>
        </p:txBody>
      </p:sp>
      <p:sp>
        <p:nvSpPr>
          <p:cNvPr id="115" name="Freeform 302"/>
          <p:cNvSpPr/>
          <p:nvPr>
            <p:custDataLst>
              <p:tags r:id="rId37"/>
            </p:custDataLst>
          </p:nvPr>
        </p:nvSpPr>
        <p:spPr bwMode="auto">
          <a:xfrm>
            <a:off x="10366308" y="1762041"/>
            <a:ext cx="112821" cy="72321"/>
          </a:xfrm>
          <a:custGeom>
            <a:avLst/>
            <a:gdLst>
              <a:gd name="T0" fmla="*/ 166 w 166"/>
              <a:gd name="T1" fmla="*/ 69 h 106"/>
              <a:gd name="T2" fmla="*/ 62 w 166"/>
              <a:gd name="T3" fmla="*/ 62 h 106"/>
              <a:gd name="T4" fmla="*/ 59 w 166"/>
              <a:gd name="T5" fmla="*/ 106 h 106"/>
              <a:gd name="T6" fmla="*/ 2 w 166"/>
              <a:gd name="T7" fmla="*/ 103 h 106"/>
              <a:gd name="T8" fmla="*/ 0 w 166"/>
              <a:gd name="T9" fmla="*/ 81 h 106"/>
              <a:gd name="T10" fmla="*/ 89 w 166"/>
              <a:gd name="T11" fmla="*/ 3 h 106"/>
              <a:gd name="T12" fmla="*/ 166 w 166"/>
              <a:gd name="T13" fmla="*/ 69 h 106"/>
            </a:gdLst>
            <a:ahLst/>
            <a:cxnLst>
              <a:cxn ang="0">
                <a:pos x="T0" y="T1"/>
              </a:cxn>
              <a:cxn ang="0">
                <a:pos x="T2" y="T3"/>
              </a:cxn>
              <a:cxn ang="0">
                <a:pos x="T4" y="T5"/>
              </a:cxn>
              <a:cxn ang="0">
                <a:pos x="T6" y="T7"/>
              </a:cxn>
              <a:cxn ang="0">
                <a:pos x="T8" y="T9"/>
              </a:cxn>
              <a:cxn ang="0">
                <a:pos x="T10" y="T11"/>
              </a:cxn>
              <a:cxn ang="0">
                <a:pos x="T12" y="T13"/>
              </a:cxn>
            </a:cxnLst>
            <a:rect l="0" t="0" r="r" b="b"/>
            <a:pathLst>
              <a:path w="166" h="106">
                <a:moveTo>
                  <a:pt x="166" y="69"/>
                </a:moveTo>
                <a:cubicBezTo>
                  <a:pt x="62" y="62"/>
                  <a:pt x="62" y="62"/>
                  <a:pt x="62" y="62"/>
                </a:cubicBezTo>
                <a:cubicBezTo>
                  <a:pt x="59" y="106"/>
                  <a:pt x="59" y="106"/>
                  <a:pt x="59" y="106"/>
                </a:cubicBezTo>
                <a:cubicBezTo>
                  <a:pt x="2" y="103"/>
                  <a:pt x="2" y="103"/>
                  <a:pt x="2" y="103"/>
                </a:cubicBezTo>
                <a:cubicBezTo>
                  <a:pt x="0" y="96"/>
                  <a:pt x="0" y="89"/>
                  <a:pt x="0" y="81"/>
                </a:cubicBezTo>
                <a:cubicBezTo>
                  <a:pt x="3" y="35"/>
                  <a:pt x="43" y="0"/>
                  <a:pt x="89" y="3"/>
                </a:cubicBezTo>
                <a:cubicBezTo>
                  <a:pt x="127" y="5"/>
                  <a:pt x="158" y="33"/>
                  <a:pt x="166" y="69"/>
                </a:cubicBezTo>
                <a:close/>
              </a:path>
            </a:pathLst>
          </a:custGeom>
          <a:solidFill>
            <a:schemeClr val="accent1"/>
          </a:solidFill>
          <a:ln>
            <a:noFill/>
          </a:ln>
          <a:extLst>
            <a:ext uri="{91240B29-F687-4F45-9708-019B960494DF}">
              <a14:hiddenLine xmlns:a14="http://schemas.microsoft.com/office/drawing/2010/main" w="9525">
                <a:solidFill>
                  <a:srgbClr val="000000"/>
                </a:solidFill>
                <a:round/>
              </a14:hiddenLine>
            </a:ext>
          </a:extLst>
        </p:spPr>
        <p:txBody>
          <a:bodyPr wrap="square">
            <a:normAutofit fontScale="25000" lnSpcReduction="20000"/>
          </a:bodyPr>
          <a:lstStyle/>
          <a:p>
            <a:pPr marL="0" marR="0" lvl="0" indent="0" algn="l" defTabSz="914400" rtl="0" eaLnBrk="1" latinLnBrk="0" hangingPunct="1">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endParaRPr>
          </a:p>
        </p:txBody>
      </p:sp>
      <p:sp>
        <p:nvSpPr>
          <p:cNvPr id="116" name="Freeform 303"/>
          <p:cNvSpPr/>
          <p:nvPr>
            <p:custDataLst>
              <p:tags r:id="rId38"/>
            </p:custDataLst>
          </p:nvPr>
        </p:nvSpPr>
        <p:spPr bwMode="auto">
          <a:xfrm>
            <a:off x="10327255" y="2086039"/>
            <a:ext cx="133071" cy="119330"/>
          </a:xfrm>
          <a:custGeom>
            <a:avLst/>
            <a:gdLst>
              <a:gd name="T0" fmla="*/ 197 w 197"/>
              <a:gd name="T1" fmla="*/ 0 h 175"/>
              <a:gd name="T2" fmla="*/ 197 w 197"/>
              <a:gd name="T3" fmla="*/ 173 h 175"/>
              <a:gd name="T4" fmla="*/ 182 w 197"/>
              <a:gd name="T5" fmla="*/ 175 h 175"/>
              <a:gd name="T6" fmla="*/ 167 w 197"/>
              <a:gd name="T7" fmla="*/ 173 h 175"/>
              <a:gd name="T8" fmla="*/ 167 w 197"/>
              <a:gd name="T9" fmla="*/ 31 h 175"/>
              <a:gd name="T10" fmla="*/ 2 w 197"/>
              <a:gd name="T11" fmla="*/ 31 h 175"/>
              <a:gd name="T12" fmla="*/ 0 w 197"/>
              <a:gd name="T13" fmla="*/ 15 h 175"/>
              <a:gd name="T14" fmla="*/ 2 w 197"/>
              <a:gd name="T15" fmla="*/ 0 h 175"/>
              <a:gd name="T16" fmla="*/ 197 w 197"/>
              <a:gd name="T17" fmla="*/ 0 h 1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97" h="175">
                <a:moveTo>
                  <a:pt x="197" y="0"/>
                </a:moveTo>
                <a:cubicBezTo>
                  <a:pt x="197" y="173"/>
                  <a:pt x="197" y="173"/>
                  <a:pt x="197" y="173"/>
                </a:cubicBezTo>
                <a:cubicBezTo>
                  <a:pt x="197" y="174"/>
                  <a:pt x="190" y="175"/>
                  <a:pt x="182" y="175"/>
                </a:cubicBezTo>
                <a:cubicBezTo>
                  <a:pt x="174" y="175"/>
                  <a:pt x="167" y="174"/>
                  <a:pt x="167" y="173"/>
                </a:cubicBezTo>
                <a:cubicBezTo>
                  <a:pt x="167" y="31"/>
                  <a:pt x="167" y="31"/>
                  <a:pt x="167" y="31"/>
                </a:cubicBezTo>
                <a:cubicBezTo>
                  <a:pt x="2" y="31"/>
                  <a:pt x="2" y="31"/>
                  <a:pt x="2" y="31"/>
                </a:cubicBezTo>
                <a:cubicBezTo>
                  <a:pt x="1" y="31"/>
                  <a:pt x="0" y="24"/>
                  <a:pt x="0" y="15"/>
                </a:cubicBezTo>
                <a:cubicBezTo>
                  <a:pt x="0" y="7"/>
                  <a:pt x="1" y="0"/>
                  <a:pt x="2" y="0"/>
                </a:cubicBezTo>
                <a:lnTo>
                  <a:pt x="197" y="0"/>
                </a:lnTo>
                <a:close/>
              </a:path>
            </a:pathLst>
          </a:custGeom>
          <a:solidFill>
            <a:schemeClr val="accent1"/>
          </a:solidFill>
          <a:ln>
            <a:noFill/>
          </a:ln>
          <a:extLst>
            <a:ext uri="{91240B29-F687-4F45-9708-019B960494DF}">
              <a14:hiddenLine xmlns:a14="http://schemas.microsoft.com/office/drawing/2010/main" w="9525">
                <a:solidFill>
                  <a:srgbClr val="000000"/>
                </a:solidFill>
                <a:round/>
              </a14:hiddenLine>
            </a:ext>
          </a:extLst>
        </p:spPr>
        <p:txBody>
          <a:bodyPr wrap="square">
            <a:normAutofit fontScale="25000" lnSpcReduction="20000"/>
          </a:bodyPr>
          <a:lstStyle/>
          <a:p>
            <a:pPr marL="0" marR="0" lvl="0" indent="0" algn="l" defTabSz="914400" rtl="0" eaLnBrk="1" latinLnBrk="0" hangingPunct="1">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endParaRPr>
          </a:p>
        </p:txBody>
      </p:sp>
      <p:sp>
        <p:nvSpPr>
          <p:cNvPr id="117" name="Freeform 304"/>
          <p:cNvSpPr/>
          <p:nvPr>
            <p:custDataLst>
              <p:tags r:id="rId39"/>
            </p:custDataLst>
          </p:nvPr>
        </p:nvSpPr>
        <p:spPr bwMode="auto">
          <a:xfrm>
            <a:off x="10318576" y="1871969"/>
            <a:ext cx="208284" cy="333400"/>
          </a:xfrm>
          <a:custGeom>
            <a:avLst/>
            <a:gdLst>
              <a:gd name="T0" fmla="*/ 128 w 307"/>
              <a:gd name="T1" fmla="*/ 210 h 491"/>
              <a:gd name="T2" fmla="*/ 164 w 307"/>
              <a:gd name="T3" fmla="*/ 210 h 491"/>
              <a:gd name="T4" fmla="*/ 164 w 307"/>
              <a:gd name="T5" fmla="*/ 211 h 491"/>
              <a:gd name="T6" fmla="*/ 307 w 307"/>
              <a:gd name="T7" fmla="*/ 225 h 491"/>
              <a:gd name="T8" fmla="*/ 307 w 307"/>
              <a:gd name="T9" fmla="*/ 250 h 491"/>
              <a:gd name="T10" fmla="*/ 307 w 307"/>
              <a:gd name="T11" fmla="*/ 299 h 491"/>
              <a:gd name="T12" fmla="*/ 307 w 307"/>
              <a:gd name="T13" fmla="*/ 491 h 491"/>
              <a:gd name="T14" fmla="*/ 236 w 307"/>
              <a:gd name="T15" fmla="*/ 491 h 491"/>
              <a:gd name="T16" fmla="*/ 221 w 307"/>
              <a:gd name="T17" fmla="*/ 299 h 491"/>
              <a:gd name="T18" fmla="*/ 93 w 307"/>
              <a:gd name="T19" fmla="*/ 299 h 491"/>
              <a:gd name="T20" fmla="*/ 73 w 307"/>
              <a:gd name="T21" fmla="*/ 299 h 491"/>
              <a:gd name="T22" fmla="*/ 6 w 307"/>
              <a:gd name="T23" fmla="*/ 211 h 491"/>
              <a:gd name="T24" fmla="*/ 24 w 307"/>
              <a:gd name="T25" fmla="*/ 73 h 491"/>
              <a:gd name="T26" fmla="*/ 112 w 307"/>
              <a:gd name="T27" fmla="*/ 5 h 491"/>
              <a:gd name="T28" fmla="*/ 180 w 307"/>
              <a:gd name="T29" fmla="*/ 94 h 491"/>
              <a:gd name="T30" fmla="*/ 169 w 307"/>
              <a:gd name="T31" fmla="*/ 170 h 491"/>
              <a:gd name="T32" fmla="*/ 153 w 307"/>
              <a:gd name="T33" fmla="*/ 170 h 491"/>
              <a:gd name="T34" fmla="*/ 153 w 307"/>
              <a:gd name="T35" fmla="*/ 69 h 491"/>
              <a:gd name="T36" fmla="*/ 128 w 307"/>
              <a:gd name="T37" fmla="*/ 43 h 491"/>
              <a:gd name="T38" fmla="*/ 102 w 307"/>
              <a:gd name="T39" fmla="*/ 69 h 491"/>
              <a:gd name="T40" fmla="*/ 102 w 307"/>
              <a:gd name="T41" fmla="*/ 182 h 491"/>
              <a:gd name="T42" fmla="*/ 114 w 307"/>
              <a:gd name="T43" fmla="*/ 204 h 491"/>
              <a:gd name="T44" fmla="*/ 128 w 307"/>
              <a:gd name="T45" fmla="*/ 210 h 4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307" h="491">
                <a:moveTo>
                  <a:pt x="128" y="210"/>
                </a:moveTo>
                <a:cubicBezTo>
                  <a:pt x="164" y="210"/>
                  <a:pt x="164" y="210"/>
                  <a:pt x="164" y="210"/>
                </a:cubicBezTo>
                <a:cubicBezTo>
                  <a:pt x="164" y="211"/>
                  <a:pt x="164" y="211"/>
                  <a:pt x="164" y="211"/>
                </a:cubicBezTo>
                <a:cubicBezTo>
                  <a:pt x="307" y="225"/>
                  <a:pt x="307" y="225"/>
                  <a:pt x="307" y="225"/>
                </a:cubicBezTo>
                <a:cubicBezTo>
                  <a:pt x="307" y="250"/>
                  <a:pt x="307" y="250"/>
                  <a:pt x="307" y="250"/>
                </a:cubicBezTo>
                <a:cubicBezTo>
                  <a:pt x="307" y="299"/>
                  <a:pt x="307" y="299"/>
                  <a:pt x="307" y="299"/>
                </a:cubicBezTo>
                <a:cubicBezTo>
                  <a:pt x="307" y="491"/>
                  <a:pt x="307" y="491"/>
                  <a:pt x="307" y="491"/>
                </a:cubicBezTo>
                <a:cubicBezTo>
                  <a:pt x="236" y="491"/>
                  <a:pt x="236" y="491"/>
                  <a:pt x="236" y="491"/>
                </a:cubicBezTo>
                <a:cubicBezTo>
                  <a:pt x="221" y="299"/>
                  <a:pt x="221" y="299"/>
                  <a:pt x="221" y="299"/>
                </a:cubicBezTo>
                <a:cubicBezTo>
                  <a:pt x="93" y="299"/>
                  <a:pt x="93" y="299"/>
                  <a:pt x="93" y="299"/>
                </a:cubicBezTo>
                <a:cubicBezTo>
                  <a:pt x="87" y="300"/>
                  <a:pt x="80" y="300"/>
                  <a:pt x="73" y="299"/>
                </a:cubicBezTo>
                <a:cubicBezTo>
                  <a:pt x="30" y="293"/>
                  <a:pt x="0" y="254"/>
                  <a:pt x="6" y="211"/>
                </a:cubicBezTo>
                <a:cubicBezTo>
                  <a:pt x="24" y="73"/>
                  <a:pt x="24" y="73"/>
                  <a:pt x="24" y="73"/>
                </a:cubicBezTo>
                <a:cubicBezTo>
                  <a:pt x="30" y="30"/>
                  <a:pt x="69" y="0"/>
                  <a:pt x="112" y="5"/>
                </a:cubicBezTo>
                <a:cubicBezTo>
                  <a:pt x="155" y="11"/>
                  <a:pt x="185" y="51"/>
                  <a:pt x="180" y="94"/>
                </a:cubicBezTo>
                <a:cubicBezTo>
                  <a:pt x="169" y="170"/>
                  <a:pt x="169" y="170"/>
                  <a:pt x="169" y="170"/>
                </a:cubicBezTo>
                <a:cubicBezTo>
                  <a:pt x="153" y="170"/>
                  <a:pt x="153" y="170"/>
                  <a:pt x="153" y="170"/>
                </a:cubicBezTo>
                <a:cubicBezTo>
                  <a:pt x="153" y="69"/>
                  <a:pt x="153" y="69"/>
                  <a:pt x="153" y="69"/>
                </a:cubicBezTo>
                <a:cubicBezTo>
                  <a:pt x="153" y="55"/>
                  <a:pt x="142" y="43"/>
                  <a:pt x="128" y="43"/>
                </a:cubicBezTo>
                <a:cubicBezTo>
                  <a:pt x="113" y="43"/>
                  <a:pt x="102" y="55"/>
                  <a:pt x="102" y="69"/>
                </a:cubicBezTo>
                <a:cubicBezTo>
                  <a:pt x="102" y="182"/>
                  <a:pt x="102" y="182"/>
                  <a:pt x="102" y="182"/>
                </a:cubicBezTo>
                <a:cubicBezTo>
                  <a:pt x="102" y="191"/>
                  <a:pt x="106" y="199"/>
                  <a:pt x="114" y="204"/>
                </a:cubicBezTo>
                <a:cubicBezTo>
                  <a:pt x="117" y="208"/>
                  <a:pt x="122" y="210"/>
                  <a:pt x="128" y="210"/>
                </a:cubicBezTo>
                <a:close/>
              </a:path>
            </a:pathLst>
          </a:custGeom>
          <a:solidFill>
            <a:schemeClr val="accent1"/>
          </a:solidFill>
          <a:ln>
            <a:noFill/>
          </a:ln>
          <a:extLst>
            <a:ext uri="{91240B29-F687-4F45-9708-019B960494DF}">
              <a14:hiddenLine xmlns:a14="http://schemas.microsoft.com/office/drawing/2010/main" w="9525">
                <a:solidFill>
                  <a:srgbClr val="000000"/>
                </a:solidFill>
                <a:round/>
              </a14:hiddenLine>
            </a:ext>
          </a:extLst>
        </p:spPr>
        <p:txBody>
          <a:bodyPr wrap="square">
            <a:normAutofit fontScale="82500"/>
          </a:bodyPr>
          <a:lstStyle/>
          <a:p>
            <a:pPr marL="0" marR="0" lvl="0" indent="0" algn="l" defTabSz="914400" rtl="0" eaLnBrk="1" latinLnBrk="0" hangingPunct="1">
              <a:spcBef>
                <a:spcPts val="0"/>
              </a:spcBef>
              <a:spcAft>
                <a:spcPts val="0"/>
              </a:spcAft>
              <a:buClrTx/>
              <a:buSzTx/>
              <a:buFontTx/>
              <a:buNone/>
              <a:defRPr/>
            </a:pPr>
            <a:endParaRPr kumimoji="0" lang="zh-CN" altLang="en-US" sz="1800" b="0" i="0" u="none" strike="noStrike" kern="1200" cap="none" spc="0" normalizeH="0" baseline="0" noProof="0">
              <a:ln>
                <a:noFill/>
              </a:ln>
              <a:solidFill>
                <a:prstClr val="black"/>
              </a:solidFill>
              <a:effectLst/>
              <a:uLnTx/>
              <a:uFillTx/>
            </a:endParaRPr>
          </a:p>
        </p:txBody>
      </p:sp>
      <p:sp>
        <p:nvSpPr>
          <p:cNvPr id="129" name="文本框 128"/>
          <p:cNvSpPr txBox="1"/>
          <p:nvPr>
            <p:custDataLst>
              <p:tags r:id="rId40"/>
            </p:custDataLst>
          </p:nvPr>
        </p:nvSpPr>
        <p:spPr>
          <a:xfrm>
            <a:off x="3352800" y="292560"/>
            <a:ext cx="5486400" cy="550696"/>
          </a:xfrm>
          <a:prstGeom prst="rect">
            <a:avLst/>
          </a:prstGeom>
        </p:spPr>
        <p:txBody>
          <a:bodyPr vert="horz" wrap="square" lIns="91440" tIns="45720" rIns="91440" bIns="45720" rtlCol="0" anchor="ctr">
            <a:normAutofit/>
          </a:bodyPr>
          <a:lstStyle>
            <a:defPPr>
              <a:defRPr lang="zh-CN"/>
            </a:defPPr>
            <a:lvl1pPr lvl="0" algn="ctr">
              <a:lnSpc>
                <a:spcPct val="90000"/>
              </a:lnSpc>
              <a:spcBef>
                <a:spcPct val="0"/>
              </a:spcBef>
              <a:buNone/>
              <a:defRPr sz="2400">
                <a:solidFill>
                  <a:schemeClr val="accent1"/>
                </a:solidFill>
                <a:ea typeface="宋体" panose="02010600030101010101" pitchFamily="2" charset="-122"/>
                <a:cs typeface="+mj-cs"/>
              </a:defRPr>
            </a:lvl1pPr>
          </a:lstStyle>
          <a:p>
            <a:pPr>
              <a:defRPr/>
            </a:pPr>
            <a:r>
              <a:rPr lang="en-US" altLang="zh-CN" b="1" dirty="0">
                <a:latin typeface="+mj-lt"/>
                <a:ea typeface="+mj-ea"/>
                <a:sym typeface="+mn-ea"/>
              </a:rPr>
              <a:t>4.1 </a:t>
            </a:r>
            <a:r>
              <a:rPr lang="zh-CN" altLang="en-US" b="1" dirty="0">
                <a:latin typeface="+mj-lt"/>
                <a:ea typeface="+mj-ea"/>
                <a:sym typeface="+mn-ea"/>
              </a:rPr>
              <a:t>Algorithm Description</a:t>
            </a:r>
            <a:endParaRPr lang="en-US" altLang="zh-CN" dirty="0">
              <a:latin typeface="+mj-lt"/>
              <a:ea typeface="+mj-ea"/>
            </a:endParaRPr>
          </a:p>
          <a:p>
            <a:pPr>
              <a:defRPr/>
            </a:pPr>
            <a:endParaRPr lang="en-US" altLang="zh-CN" dirty="0">
              <a:latin typeface="+mj-lt"/>
              <a:ea typeface="+mj-ea"/>
            </a:endParaRPr>
          </a:p>
        </p:txBody>
      </p:sp>
      <p:sp>
        <p:nvSpPr>
          <p:cNvPr id="2" name="文本框 1"/>
          <p:cNvSpPr txBox="1"/>
          <p:nvPr>
            <p:custDataLst>
              <p:tags r:id="rId41"/>
            </p:custDataLst>
          </p:nvPr>
        </p:nvSpPr>
        <p:spPr>
          <a:xfrm>
            <a:off x="0" y="3517900"/>
            <a:ext cx="2402840" cy="3340100"/>
          </a:xfrm>
          <a:prstGeom prst="rect">
            <a:avLst/>
          </a:prstGeom>
        </p:spPr>
        <p:txBody>
          <a:bodyPr wrap="square">
            <a:normAutofit/>
          </a:bodyPr>
          <a:lstStyle>
            <a:defPPr>
              <a:defRPr lang="zh-CN"/>
            </a:defPPr>
            <a:lvl1pPr algn="ctr">
              <a:lnSpc>
                <a:spcPct val="120000"/>
              </a:lnSpc>
              <a:spcBef>
                <a:spcPts val="0"/>
              </a:spcBef>
              <a:spcAft>
                <a:spcPts val="0"/>
              </a:spcAft>
            </a:lvl1pPr>
          </a:lstStyle>
          <a:p>
            <a:r>
              <a:rPr lang="en-US" altLang="zh-CN">
                <a:solidFill>
                  <a:schemeClr val="tx1">
                    <a:lumMod val="50000"/>
                  </a:schemeClr>
                </a:solidFill>
                <a:sym typeface="+mn-ea"/>
              </a:rPr>
              <a:t>Initialize the batch_size, sequence_length size, and network parameters of the ResNet model.</a:t>
            </a:r>
            <a:endParaRPr lang="en-US" altLang="zh-CN">
              <a:solidFill>
                <a:schemeClr val="tx1">
                  <a:lumMod val="50000"/>
                </a:schemeClr>
              </a:solidFill>
            </a:endParaRPr>
          </a:p>
          <a:p>
            <a:endParaRPr lang="en-US" altLang="zh-CN">
              <a:solidFill>
                <a:schemeClr val="tx1">
                  <a:lumMod val="50000"/>
                </a:schemeClr>
              </a:solidFill>
            </a:endParaRPr>
          </a:p>
        </p:txBody>
      </p:sp>
      <p:sp>
        <p:nvSpPr>
          <p:cNvPr id="5" name="文本框 4"/>
          <p:cNvSpPr txBox="1"/>
          <p:nvPr>
            <p:custDataLst>
              <p:tags r:id="rId42"/>
            </p:custDataLst>
          </p:nvPr>
        </p:nvSpPr>
        <p:spPr>
          <a:xfrm>
            <a:off x="2484755" y="3517900"/>
            <a:ext cx="2205990" cy="3340735"/>
          </a:xfrm>
          <a:prstGeom prst="rect">
            <a:avLst/>
          </a:prstGeom>
        </p:spPr>
        <p:txBody>
          <a:bodyPr wrap="square">
            <a:normAutofit/>
          </a:bodyPr>
          <a:lstStyle>
            <a:defPPr>
              <a:defRPr lang="zh-CN"/>
            </a:defPPr>
            <a:lvl1pPr algn="ctr">
              <a:lnSpc>
                <a:spcPct val="120000"/>
              </a:lnSpc>
              <a:spcBef>
                <a:spcPts val="0"/>
              </a:spcBef>
              <a:spcAft>
                <a:spcPts val="0"/>
              </a:spcAft>
            </a:lvl1pPr>
          </a:lstStyle>
          <a:p>
            <a:r>
              <a:rPr lang="en-US" altLang="zh-CN">
                <a:solidFill>
                  <a:schemeClr val="tx1">
                    <a:lumMod val="50000"/>
                  </a:schemeClr>
                </a:solidFill>
                <a:sym typeface="+mn-ea"/>
              </a:rPr>
              <a:t>Training </a:t>
            </a:r>
            <a:r>
              <a:rPr lang="en-US" altLang="zh-CN">
                <a:solidFill>
                  <a:schemeClr val="tx1">
                    <a:lumMod val="50000"/>
                  </a:schemeClr>
                </a:solidFill>
                <a:sym typeface="+mn-ea"/>
              </a:rPr>
              <a:t>ResNet</a:t>
            </a:r>
            <a:r>
              <a:rPr lang="en-US" altLang="zh-CN">
                <a:solidFill>
                  <a:schemeClr val="tx1">
                    <a:lumMod val="50000"/>
                  </a:schemeClr>
                </a:solidFill>
                <a:sym typeface="+mn-ea"/>
              </a:rPr>
              <a:t> network model through training set and Adam optimization algorithm.</a:t>
            </a:r>
            <a:endParaRPr lang="en-US" altLang="zh-CN">
              <a:solidFill>
                <a:schemeClr val="tx1">
                  <a:lumMod val="50000"/>
                </a:schemeClr>
              </a:solidFill>
            </a:endParaRPr>
          </a:p>
          <a:p>
            <a:endParaRPr lang="en-US" altLang="zh-CN">
              <a:solidFill>
                <a:schemeClr val="tx1">
                  <a:lumMod val="50000"/>
                </a:schemeClr>
              </a:solidFill>
            </a:endParaRPr>
          </a:p>
        </p:txBody>
      </p:sp>
      <p:sp>
        <p:nvSpPr>
          <p:cNvPr id="6" name="文本框 5"/>
          <p:cNvSpPr txBox="1"/>
          <p:nvPr>
            <p:custDataLst>
              <p:tags r:id="rId43"/>
            </p:custDataLst>
          </p:nvPr>
        </p:nvSpPr>
        <p:spPr>
          <a:xfrm>
            <a:off x="4773295" y="3513455"/>
            <a:ext cx="2205355" cy="3343910"/>
          </a:xfrm>
          <a:prstGeom prst="rect">
            <a:avLst/>
          </a:prstGeom>
        </p:spPr>
        <p:txBody>
          <a:bodyPr wrap="square">
            <a:normAutofit/>
          </a:bodyPr>
          <a:lstStyle>
            <a:defPPr>
              <a:defRPr lang="zh-CN"/>
            </a:defPPr>
            <a:lvl1pPr algn="ctr">
              <a:lnSpc>
                <a:spcPct val="120000"/>
              </a:lnSpc>
              <a:spcBef>
                <a:spcPts val="0"/>
              </a:spcBef>
              <a:spcAft>
                <a:spcPts val="0"/>
              </a:spcAft>
            </a:lvl1pPr>
          </a:lstStyle>
          <a:p>
            <a:r>
              <a:rPr lang="en-US" altLang="zh-CN">
                <a:solidFill>
                  <a:schemeClr val="tx1">
                    <a:lumMod val="50000"/>
                  </a:schemeClr>
                </a:solidFill>
                <a:sym typeface="+mn-ea"/>
              </a:rPr>
              <a:t>Enter the validation set to verify the performance of the model and prevent the model from overfitting.</a:t>
            </a:r>
            <a:endParaRPr lang="en-US" altLang="zh-CN">
              <a:solidFill>
                <a:schemeClr val="tx1">
                  <a:lumMod val="50000"/>
                </a:schemeClr>
              </a:solidFill>
            </a:endParaRPr>
          </a:p>
          <a:p>
            <a:endParaRPr lang="en-US" altLang="zh-CN">
              <a:solidFill>
                <a:schemeClr val="tx1">
                  <a:lumMod val="50000"/>
                </a:schemeClr>
              </a:solidFill>
            </a:endParaRPr>
          </a:p>
        </p:txBody>
      </p:sp>
      <p:sp>
        <p:nvSpPr>
          <p:cNvPr id="9" name="文本框 8"/>
          <p:cNvSpPr txBox="1"/>
          <p:nvPr>
            <p:custDataLst>
              <p:tags r:id="rId44"/>
            </p:custDataLst>
          </p:nvPr>
        </p:nvSpPr>
        <p:spPr>
          <a:xfrm>
            <a:off x="7061200" y="3513455"/>
            <a:ext cx="2204720" cy="3343275"/>
          </a:xfrm>
          <a:prstGeom prst="rect">
            <a:avLst/>
          </a:prstGeom>
        </p:spPr>
        <p:txBody>
          <a:bodyPr wrap="square">
            <a:noAutofit/>
          </a:bodyPr>
          <a:lstStyle>
            <a:defPPr>
              <a:defRPr lang="zh-CN"/>
            </a:defPPr>
            <a:lvl1pPr algn="ctr">
              <a:lnSpc>
                <a:spcPct val="120000"/>
              </a:lnSpc>
              <a:spcBef>
                <a:spcPts val="0"/>
              </a:spcBef>
              <a:spcAft>
                <a:spcPts val="0"/>
              </a:spcAft>
            </a:lvl1pPr>
          </a:lstStyle>
          <a:p>
            <a:r>
              <a:rPr lang="en-US" altLang="zh-CN" sz="1500">
                <a:solidFill>
                  <a:schemeClr val="tx1">
                    <a:lumMod val="50000"/>
                  </a:schemeClr>
                </a:solidFill>
                <a:sym typeface="+mn-ea"/>
              </a:rPr>
              <a:t>Model the Gaussian distribution of the reconstruction error on the training set, and use the MLE algorithm to estimate the parameters of the Gaussian distribution.</a:t>
            </a:r>
            <a:endParaRPr lang="en-US" altLang="zh-CN" sz="1500">
              <a:solidFill>
                <a:schemeClr val="tx1">
                  <a:lumMod val="50000"/>
                </a:schemeClr>
              </a:solidFill>
            </a:endParaRPr>
          </a:p>
          <a:p>
            <a:endParaRPr lang="en-US" altLang="zh-CN" sz="1100">
              <a:solidFill>
                <a:schemeClr val="tx1">
                  <a:lumMod val="50000"/>
                </a:schemeClr>
              </a:solidFill>
            </a:endParaRPr>
          </a:p>
        </p:txBody>
      </p:sp>
      <p:sp>
        <p:nvSpPr>
          <p:cNvPr id="10" name="文本框 9"/>
          <p:cNvSpPr txBox="1"/>
          <p:nvPr>
            <p:custDataLst>
              <p:tags r:id="rId45"/>
            </p:custDataLst>
          </p:nvPr>
        </p:nvSpPr>
        <p:spPr>
          <a:xfrm>
            <a:off x="9348470" y="3503930"/>
            <a:ext cx="2844165" cy="3355340"/>
          </a:xfrm>
          <a:prstGeom prst="rect">
            <a:avLst/>
          </a:prstGeom>
        </p:spPr>
        <p:txBody>
          <a:bodyPr wrap="square">
            <a:normAutofit fontScale="90000"/>
          </a:bodyPr>
          <a:lstStyle>
            <a:defPPr>
              <a:defRPr lang="zh-CN"/>
            </a:defPPr>
            <a:lvl1pPr algn="ctr">
              <a:lnSpc>
                <a:spcPct val="120000"/>
              </a:lnSpc>
              <a:spcBef>
                <a:spcPts val="0"/>
              </a:spcBef>
              <a:spcAft>
                <a:spcPts val="0"/>
              </a:spcAft>
            </a:lvl1pPr>
          </a:lstStyle>
          <a:p>
            <a:r>
              <a:rPr lang="en-US" altLang="zh-CN">
                <a:solidFill>
                  <a:schemeClr val="tx1">
                    <a:lumMod val="50000"/>
                  </a:schemeClr>
                </a:solidFill>
                <a:sym typeface="+mn-ea"/>
              </a:rPr>
              <a:t>Enter the validation set into the constructed model, use the operator to estimate the abnormal threshold, use the parameters obtained in the previous step to calculate the abnormal score of the sequence, and use the abnormal score to evaluate the set threshold.</a:t>
            </a:r>
            <a:endParaRPr lang="en-US" altLang="zh-CN">
              <a:solidFill>
                <a:schemeClr val="tx1">
                  <a:lumMod val="50000"/>
                </a:schemeClr>
              </a:solidFill>
            </a:endParaRPr>
          </a:p>
          <a:p>
            <a:endParaRPr lang="en-US" altLang="zh-CN">
              <a:solidFill>
                <a:schemeClr val="tx1">
                  <a:lumMod val="50000"/>
                </a:schemeClr>
              </a:solidFill>
            </a:endParaRPr>
          </a:p>
        </p:txBody>
      </p:sp>
    </p:spTree>
    <p:custDataLst>
      <p:tags r:id="rId46"/>
    </p:custData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 name="椭圆 81"/>
          <p:cNvSpPr/>
          <p:nvPr/>
        </p:nvSpPr>
        <p:spPr>
          <a:xfrm>
            <a:off x="2641600" y="1778000"/>
            <a:ext cx="748665" cy="749935"/>
          </a:xfrm>
          <a:prstGeom prst="ellipse">
            <a:avLst/>
          </a:prstGeom>
          <a:solidFill>
            <a:schemeClr val="accent1"/>
          </a:solidFill>
        </p:spPr>
        <p:txBody>
          <a:bodyPr wrap="none">
            <a:noAutofit/>
          </a:bodyPr>
          <a:lstStyle/>
          <a:p>
            <a:pPr algn="ctr"/>
            <a:r>
              <a:rPr lang="en-US" altLang="zh-CN" sz="2665" dirty="0">
                <a:solidFill>
                  <a:schemeClr val="bg1"/>
                </a:solidFill>
                <a:cs typeface="+mn-ea"/>
                <a:sym typeface="+mn-lt"/>
              </a:rPr>
              <a:t>01</a:t>
            </a:r>
            <a:endParaRPr lang="zh-CN" altLang="en-US" sz="2135" dirty="0">
              <a:solidFill>
                <a:schemeClr val="bg1"/>
              </a:solidFill>
              <a:cs typeface="+mn-ea"/>
              <a:sym typeface="+mn-lt"/>
            </a:endParaRPr>
          </a:p>
        </p:txBody>
      </p:sp>
      <p:sp>
        <p:nvSpPr>
          <p:cNvPr id="90" name="椭圆 89"/>
          <p:cNvSpPr/>
          <p:nvPr/>
        </p:nvSpPr>
        <p:spPr>
          <a:xfrm>
            <a:off x="2641600" y="4641850"/>
            <a:ext cx="734060" cy="764540"/>
          </a:xfrm>
          <a:prstGeom prst="ellipse">
            <a:avLst/>
          </a:prstGeom>
          <a:solidFill>
            <a:schemeClr val="accent1"/>
          </a:solidFill>
        </p:spPr>
        <p:txBody>
          <a:bodyPr wrap="none">
            <a:noAutofit/>
          </a:bodyPr>
          <a:lstStyle/>
          <a:p>
            <a:pPr algn="ctr"/>
            <a:r>
              <a:rPr lang="en-US" altLang="zh-CN" sz="2665" dirty="0">
                <a:solidFill>
                  <a:schemeClr val="bg1"/>
                </a:solidFill>
                <a:cs typeface="+mn-ea"/>
                <a:sym typeface="+mn-lt"/>
              </a:rPr>
              <a:t>03</a:t>
            </a:r>
            <a:endParaRPr lang="zh-CN" altLang="en-US" sz="2135" dirty="0">
              <a:solidFill>
                <a:schemeClr val="bg1"/>
              </a:solidFill>
              <a:cs typeface="+mn-ea"/>
              <a:sym typeface="+mn-lt"/>
            </a:endParaRPr>
          </a:p>
        </p:txBody>
      </p:sp>
      <p:sp>
        <p:nvSpPr>
          <p:cNvPr id="93" name="矩形 92"/>
          <p:cNvSpPr/>
          <p:nvPr/>
        </p:nvSpPr>
        <p:spPr>
          <a:xfrm>
            <a:off x="3390385" y="1614234"/>
            <a:ext cx="8799830" cy="1078230"/>
          </a:xfrm>
          <a:prstGeom prst="rect">
            <a:avLst/>
          </a:prstGeom>
        </p:spPr>
        <p:txBody>
          <a:bodyPr wrap="none">
            <a:spAutoFit/>
          </a:bodyPr>
          <a:lstStyle/>
          <a:p>
            <a:pPr algn="l"/>
            <a:r>
              <a:rPr lang="zh-CN" altLang="en-US" sz="2135" dirty="0">
                <a:solidFill>
                  <a:schemeClr val="tx1">
                    <a:lumMod val="85000"/>
                    <a:lumOff val="15000"/>
                  </a:schemeClr>
                </a:solidFill>
                <a:cs typeface="+mn-ea"/>
                <a:sym typeface="+mn-lt"/>
              </a:rPr>
              <a:t>Analyze the characteristics of the data in the subway structure monitoring, </a:t>
            </a:r>
            <a:endParaRPr lang="zh-CN" altLang="en-US" sz="2135" dirty="0">
              <a:solidFill>
                <a:schemeClr val="tx1">
                  <a:lumMod val="85000"/>
                  <a:lumOff val="15000"/>
                </a:schemeClr>
              </a:solidFill>
              <a:cs typeface="+mn-ea"/>
              <a:sym typeface="+mn-lt"/>
            </a:endParaRPr>
          </a:p>
          <a:p>
            <a:pPr algn="l"/>
            <a:r>
              <a:rPr lang="zh-CN" altLang="en-US" sz="2135" dirty="0">
                <a:solidFill>
                  <a:schemeClr val="tx1">
                    <a:lumMod val="85000"/>
                    <a:lumOff val="15000"/>
                  </a:schemeClr>
                </a:solidFill>
                <a:cs typeface="+mn-ea"/>
                <a:sym typeface="+mn-lt"/>
              </a:rPr>
              <a:t>construct a sequence of subway track vibration sequences, and then complete</a:t>
            </a:r>
            <a:endParaRPr lang="zh-CN" altLang="en-US" sz="2135" dirty="0">
              <a:solidFill>
                <a:schemeClr val="tx1">
                  <a:lumMod val="85000"/>
                  <a:lumOff val="15000"/>
                </a:schemeClr>
              </a:solidFill>
              <a:cs typeface="+mn-ea"/>
              <a:sym typeface="+mn-lt"/>
            </a:endParaRPr>
          </a:p>
          <a:p>
            <a:pPr algn="l"/>
            <a:r>
              <a:rPr lang="zh-CN" altLang="en-US" sz="2135" dirty="0">
                <a:solidFill>
                  <a:schemeClr val="tx1">
                    <a:lumMod val="85000"/>
                    <a:lumOff val="15000"/>
                  </a:schemeClr>
                </a:solidFill>
                <a:cs typeface="+mn-ea"/>
                <a:sym typeface="+mn-lt"/>
              </a:rPr>
              <a:t>the signal smoothing and noise reduction based on the wavelet transform.</a:t>
            </a:r>
            <a:endParaRPr lang="zh-CN" altLang="en-US" sz="2135" dirty="0">
              <a:solidFill>
                <a:schemeClr val="tx1">
                  <a:lumMod val="85000"/>
                  <a:lumOff val="15000"/>
                </a:schemeClr>
              </a:solidFill>
              <a:cs typeface="+mn-ea"/>
              <a:sym typeface="+mn-lt"/>
            </a:endParaRPr>
          </a:p>
        </p:txBody>
      </p:sp>
      <p:sp>
        <p:nvSpPr>
          <p:cNvPr id="95" name="椭圆 94"/>
          <p:cNvSpPr/>
          <p:nvPr/>
        </p:nvSpPr>
        <p:spPr>
          <a:xfrm>
            <a:off x="2641600" y="3216910"/>
            <a:ext cx="748665" cy="749935"/>
          </a:xfrm>
          <a:prstGeom prst="ellipse">
            <a:avLst/>
          </a:prstGeom>
          <a:solidFill>
            <a:schemeClr val="accent1"/>
          </a:solidFill>
        </p:spPr>
        <p:txBody>
          <a:bodyPr wrap="none">
            <a:noAutofit/>
          </a:bodyPr>
          <a:lstStyle/>
          <a:p>
            <a:pPr algn="ctr"/>
            <a:r>
              <a:rPr lang="en-US" altLang="zh-CN" sz="2665" dirty="0">
                <a:solidFill>
                  <a:schemeClr val="bg1"/>
                </a:solidFill>
                <a:cs typeface="+mn-ea"/>
                <a:sym typeface="+mn-lt"/>
              </a:rPr>
              <a:t>02</a:t>
            </a:r>
            <a:endParaRPr lang="zh-CN" altLang="en-US" sz="2135" dirty="0">
              <a:solidFill>
                <a:schemeClr val="bg1"/>
              </a:solidFill>
              <a:cs typeface="+mn-ea"/>
              <a:sym typeface="+mn-lt"/>
            </a:endParaRPr>
          </a:p>
        </p:txBody>
      </p:sp>
      <p:sp>
        <p:nvSpPr>
          <p:cNvPr id="2" name="文本框 5"/>
          <p:cNvSpPr txBox="1">
            <a:spLocks noChangeArrowheads="1"/>
          </p:cNvSpPr>
          <p:nvPr/>
        </p:nvSpPr>
        <p:spPr bwMode="auto">
          <a:xfrm>
            <a:off x="2894965" y="505460"/>
            <a:ext cx="4646930" cy="5835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1300">
                <a:solidFill>
                  <a:schemeClr val="tx1"/>
                </a:solidFill>
                <a:latin typeface="Calibri Light" panose="020F0302020204030204" charset="0"/>
                <a:ea typeface="方正宋刻本秀楷简体" panose="02000000000000000000" pitchFamily="2" charset="-122"/>
              </a:defRPr>
            </a:lvl1pPr>
            <a:lvl2pPr marL="742950" indent="-285750">
              <a:defRPr sz="1300">
                <a:solidFill>
                  <a:schemeClr val="tx1"/>
                </a:solidFill>
                <a:latin typeface="Calibri Light" panose="020F0302020204030204" charset="0"/>
                <a:ea typeface="方正宋刻本秀楷简体" panose="02000000000000000000" pitchFamily="2" charset="-122"/>
              </a:defRPr>
            </a:lvl2pPr>
            <a:lvl3pPr marL="1143000" indent="-228600">
              <a:defRPr sz="1300">
                <a:solidFill>
                  <a:schemeClr val="tx1"/>
                </a:solidFill>
                <a:latin typeface="Calibri Light" panose="020F0302020204030204" charset="0"/>
                <a:ea typeface="方正宋刻本秀楷简体" panose="02000000000000000000" pitchFamily="2" charset="-122"/>
              </a:defRPr>
            </a:lvl3pPr>
            <a:lvl4pPr marL="1600200" indent="-228600">
              <a:defRPr sz="1300">
                <a:solidFill>
                  <a:schemeClr val="tx1"/>
                </a:solidFill>
                <a:latin typeface="Calibri Light" panose="020F0302020204030204" charset="0"/>
                <a:ea typeface="方正宋刻本秀楷简体" panose="02000000000000000000" pitchFamily="2" charset="-122"/>
              </a:defRPr>
            </a:lvl4pPr>
            <a:lvl5pPr marL="2057400" indent="-228600">
              <a:defRPr sz="1300">
                <a:solidFill>
                  <a:schemeClr val="tx1"/>
                </a:solidFill>
                <a:latin typeface="Calibri Light" panose="020F0302020204030204" charset="0"/>
                <a:ea typeface="方正宋刻本秀楷简体" panose="02000000000000000000" pitchFamily="2" charset="-122"/>
              </a:defRPr>
            </a:lvl5pPr>
            <a:lvl6pPr marL="2514600" indent="-228600" defTabSz="685800" eaLnBrk="0" fontAlgn="base" hangingPunct="0">
              <a:spcBef>
                <a:spcPct val="0"/>
              </a:spcBef>
              <a:spcAft>
                <a:spcPct val="0"/>
              </a:spcAft>
              <a:defRPr sz="1300">
                <a:solidFill>
                  <a:schemeClr val="tx1"/>
                </a:solidFill>
                <a:latin typeface="Calibri Light" panose="020F0302020204030204" charset="0"/>
                <a:ea typeface="方正宋刻本秀楷简体" panose="02000000000000000000" pitchFamily="2" charset="-122"/>
              </a:defRPr>
            </a:lvl6pPr>
            <a:lvl7pPr marL="2971800" indent="-228600" defTabSz="685800" eaLnBrk="0" fontAlgn="base" hangingPunct="0">
              <a:spcBef>
                <a:spcPct val="0"/>
              </a:spcBef>
              <a:spcAft>
                <a:spcPct val="0"/>
              </a:spcAft>
              <a:defRPr sz="1300">
                <a:solidFill>
                  <a:schemeClr val="tx1"/>
                </a:solidFill>
                <a:latin typeface="Calibri Light" panose="020F0302020204030204" charset="0"/>
                <a:ea typeface="方正宋刻本秀楷简体" panose="02000000000000000000" pitchFamily="2" charset="-122"/>
              </a:defRPr>
            </a:lvl7pPr>
            <a:lvl8pPr marL="3429000" indent="-228600" defTabSz="685800" eaLnBrk="0" fontAlgn="base" hangingPunct="0">
              <a:spcBef>
                <a:spcPct val="0"/>
              </a:spcBef>
              <a:spcAft>
                <a:spcPct val="0"/>
              </a:spcAft>
              <a:defRPr sz="1300">
                <a:solidFill>
                  <a:schemeClr val="tx1"/>
                </a:solidFill>
                <a:latin typeface="Calibri Light" panose="020F0302020204030204" charset="0"/>
                <a:ea typeface="方正宋刻本秀楷简体" panose="02000000000000000000" pitchFamily="2" charset="-122"/>
              </a:defRPr>
            </a:lvl8pPr>
            <a:lvl9pPr marL="3886200" indent="-228600" defTabSz="685800" eaLnBrk="0" fontAlgn="base" hangingPunct="0">
              <a:spcBef>
                <a:spcPct val="0"/>
              </a:spcBef>
              <a:spcAft>
                <a:spcPct val="0"/>
              </a:spcAft>
              <a:defRPr sz="1300">
                <a:solidFill>
                  <a:schemeClr val="tx1"/>
                </a:solidFill>
                <a:latin typeface="Calibri Light" panose="020F0302020204030204" charset="0"/>
                <a:ea typeface="方正宋刻本秀楷简体" panose="02000000000000000000" pitchFamily="2" charset="-122"/>
              </a:defRPr>
            </a:lvl9pPr>
          </a:lstStyle>
          <a:p>
            <a:pPr algn="ctr" fontAlgn="base">
              <a:spcBef>
                <a:spcPct val="0"/>
              </a:spcBef>
              <a:spcAft>
                <a:spcPct val="0"/>
              </a:spcAft>
              <a:defRPr/>
            </a:pPr>
            <a:r>
              <a:rPr lang="en-US" altLang="en-GB" sz="3200" dirty="0" smtClean="0">
                <a:solidFill>
                  <a:schemeClr val="accent1"/>
                </a:solidFill>
                <a:effectLst>
                  <a:outerShdw blurRad="38100" dist="25400" dir="5400000" algn="ctr" rotWithShape="0">
                    <a:srgbClr val="6E747A">
                      <a:alpha val="43000"/>
                    </a:srgbClr>
                  </a:outerShdw>
                </a:effectLst>
                <a:sym typeface="+mn-ea"/>
              </a:rPr>
              <a:t>5 </a:t>
            </a:r>
            <a:r>
              <a:rPr lang="en-GB" sz="3200" dirty="0" smtClean="0">
                <a:solidFill>
                  <a:schemeClr val="accent1"/>
                </a:solidFill>
                <a:effectLst>
                  <a:outerShdw blurRad="38100" dist="25400" dir="5400000" algn="ctr" rotWithShape="0">
                    <a:srgbClr val="6E747A">
                      <a:alpha val="43000"/>
                    </a:srgbClr>
                  </a:outerShdw>
                </a:effectLst>
                <a:sym typeface="+mn-ea"/>
              </a:rPr>
              <a:t>Expected Outcomes</a:t>
            </a:r>
            <a:r>
              <a:rPr lang="en-US" altLang="zh-CN" sz="3200" dirty="0">
                <a:solidFill>
                  <a:schemeClr val="accent1"/>
                </a:solidFill>
                <a:effectLst>
                  <a:outerShdw blurRad="38100" dist="25400" dir="5400000" algn="ctr" rotWithShape="0">
                    <a:srgbClr val="6E747A">
                      <a:alpha val="43000"/>
                    </a:srgbClr>
                  </a:outerShdw>
                </a:effectLst>
                <a:latin typeface="+mn-lt"/>
                <a:ea typeface="+mn-ea"/>
                <a:cs typeface="+mn-ea"/>
                <a:sym typeface="+mn-lt"/>
              </a:rPr>
              <a:t> : </a:t>
            </a:r>
            <a:endParaRPr lang="en-US" altLang="zh-CN" sz="3200" dirty="0">
              <a:solidFill>
                <a:schemeClr val="accent1"/>
              </a:solidFill>
              <a:effectLst>
                <a:outerShdw blurRad="38100" dist="25400" dir="5400000" algn="ctr" rotWithShape="0">
                  <a:srgbClr val="6E747A">
                    <a:alpha val="43000"/>
                  </a:srgbClr>
                </a:outerShdw>
              </a:effectLst>
              <a:latin typeface="+mn-lt"/>
              <a:ea typeface="+mn-ea"/>
              <a:cs typeface="+mn-ea"/>
              <a:sym typeface="+mn-lt"/>
            </a:endParaRPr>
          </a:p>
        </p:txBody>
      </p:sp>
      <p:sp>
        <p:nvSpPr>
          <p:cNvPr id="5" name="矩形 4"/>
          <p:cNvSpPr/>
          <p:nvPr/>
        </p:nvSpPr>
        <p:spPr>
          <a:xfrm>
            <a:off x="3390385" y="2888679"/>
            <a:ext cx="8649970" cy="1407160"/>
          </a:xfrm>
          <a:prstGeom prst="rect">
            <a:avLst/>
          </a:prstGeom>
        </p:spPr>
        <p:txBody>
          <a:bodyPr wrap="none">
            <a:spAutoFit/>
          </a:bodyPr>
          <a:p>
            <a:pPr algn="l"/>
            <a:r>
              <a:rPr lang="zh-CN" altLang="en-US" sz="2135" dirty="0">
                <a:solidFill>
                  <a:schemeClr val="tx1">
                    <a:lumMod val="85000"/>
                    <a:lumOff val="15000"/>
                  </a:schemeClr>
                </a:solidFill>
                <a:cs typeface="+mn-ea"/>
                <a:sym typeface="+mn-lt"/>
              </a:rPr>
              <a:t>Combine the deep neural network to train and model the normal sequence </a:t>
            </a:r>
            <a:endParaRPr lang="zh-CN" altLang="en-US" sz="2135" dirty="0">
              <a:solidFill>
                <a:schemeClr val="tx1">
                  <a:lumMod val="85000"/>
                  <a:lumOff val="15000"/>
                </a:schemeClr>
              </a:solidFill>
              <a:cs typeface="+mn-ea"/>
              <a:sym typeface="+mn-lt"/>
            </a:endParaRPr>
          </a:p>
          <a:p>
            <a:pPr algn="l"/>
            <a:r>
              <a:rPr lang="zh-CN" altLang="en-US" sz="2135" dirty="0">
                <a:solidFill>
                  <a:schemeClr val="tx1">
                    <a:lumMod val="85000"/>
                    <a:lumOff val="15000"/>
                  </a:schemeClr>
                </a:solidFill>
                <a:cs typeface="+mn-ea"/>
                <a:sym typeface="+mn-lt"/>
              </a:rPr>
              <a:t>in the vibration signal of the subway track, and judge whether the original </a:t>
            </a:r>
            <a:endParaRPr lang="zh-CN" altLang="en-US" sz="2135" dirty="0">
              <a:solidFill>
                <a:schemeClr val="tx1">
                  <a:lumMod val="85000"/>
                  <a:lumOff val="15000"/>
                </a:schemeClr>
              </a:solidFill>
              <a:cs typeface="+mn-ea"/>
              <a:sym typeface="+mn-lt"/>
            </a:endParaRPr>
          </a:p>
          <a:p>
            <a:pPr algn="l"/>
            <a:r>
              <a:rPr lang="zh-CN" altLang="en-US" sz="2135" dirty="0">
                <a:solidFill>
                  <a:schemeClr val="tx1">
                    <a:lumMod val="85000"/>
                    <a:lumOff val="15000"/>
                  </a:schemeClr>
                </a:solidFill>
                <a:cs typeface="+mn-ea"/>
                <a:sym typeface="+mn-lt"/>
              </a:rPr>
              <a:t>sequence belongs to the abnormal sequence according to the reconstruction </a:t>
            </a:r>
            <a:endParaRPr lang="zh-CN" altLang="en-US" sz="2135" dirty="0">
              <a:solidFill>
                <a:schemeClr val="tx1">
                  <a:lumMod val="85000"/>
                  <a:lumOff val="15000"/>
                </a:schemeClr>
              </a:solidFill>
              <a:cs typeface="+mn-ea"/>
              <a:sym typeface="+mn-lt"/>
            </a:endParaRPr>
          </a:p>
          <a:p>
            <a:pPr algn="l"/>
            <a:r>
              <a:rPr lang="zh-CN" altLang="en-US" sz="2135" dirty="0">
                <a:solidFill>
                  <a:schemeClr val="tx1">
                    <a:lumMod val="85000"/>
                    <a:lumOff val="15000"/>
                  </a:schemeClr>
                </a:solidFill>
                <a:cs typeface="+mn-ea"/>
                <a:sym typeface="+mn-lt"/>
              </a:rPr>
              <a:t>error before and after the model input.</a:t>
            </a:r>
            <a:endParaRPr lang="zh-CN" altLang="en-US" sz="2135" dirty="0">
              <a:solidFill>
                <a:schemeClr val="tx1">
                  <a:lumMod val="85000"/>
                  <a:lumOff val="15000"/>
                </a:schemeClr>
              </a:solidFill>
              <a:cs typeface="+mn-ea"/>
              <a:sym typeface="+mn-lt"/>
            </a:endParaRPr>
          </a:p>
        </p:txBody>
      </p:sp>
      <p:sp>
        <p:nvSpPr>
          <p:cNvPr id="6" name="矩形 5"/>
          <p:cNvSpPr/>
          <p:nvPr/>
        </p:nvSpPr>
        <p:spPr>
          <a:xfrm>
            <a:off x="3390265" y="4480560"/>
            <a:ext cx="7753985" cy="1407160"/>
          </a:xfrm>
          <a:prstGeom prst="rect">
            <a:avLst/>
          </a:prstGeom>
        </p:spPr>
        <p:txBody>
          <a:bodyPr wrap="square">
            <a:spAutoFit/>
          </a:bodyPr>
          <a:p>
            <a:pPr algn="l"/>
            <a:r>
              <a:rPr lang="en-US" altLang="zh-CN" sz="2135" dirty="0">
                <a:solidFill>
                  <a:schemeClr val="tx1">
                    <a:lumMod val="85000"/>
                    <a:lumOff val="15000"/>
                  </a:schemeClr>
                </a:solidFill>
                <a:cs typeface="+mn-ea"/>
                <a:sym typeface="+mn-lt"/>
              </a:rPr>
              <a:t>The constructed ResNet network model can fully excavate the sequence characteristics of subway track vibration signals, and can obtain better detection results for abnormal signal detection in subway structure monitoring systems.</a:t>
            </a:r>
            <a:endParaRPr lang="en-US" altLang="zh-CN" sz="2135" dirty="0">
              <a:solidFill>
                <a:schemeClr val="tx1">
                  <a:lumMod val="85000"/>
                  <a:lumOff val="15000"/>
                </a:schemeClr>
              </a:solidFill>
              <a:cs typeface="+mn-ea"/>
              <a:sym typeface="+mn-lt"/>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标题 2"/>
          <p:cNvSpPr>
            <a:spLocks noGrp="1"/>
          </p:cNvSpPr>
          <p:nvPr>
            <p:ph type="title"/>
            <p:custDataLst>
              <p:tags r:id="rId1"/>
            </p:custDataLst>
          </p:nvPr>
        </p:nvSpPr>
        <p:spPr>
          <a:xfrm>
            <a:off x="2930525" y="876300"/>
            <a:ext cx="6350000" cy="5981700"/>
          </a:xfrm>
        </p:spPr>
        <p:txBody>
          <a:bodyPr>
            <a:normAutofit fontScale="90000"/>
          </a:bodyPr>
          <a:lstStyle/>
          <a:p>
            <a:r>
              <a:rPr lang="en-US" altLang="zh-CN" sz="1555" dirty="0"/>
              <a:t>1.Aiming at the problems of huge volume and variety of data collected by the subway structure monitoring system, a method for extracting subway track vibration sequences is proposed. This method uses the mean square error to determine whether the collected data is driving data, and then according to the adaptive threshold The track vibration sequence is extracted from the original data to construct a subway track vibration sample.</a:t>
            </a:r>
            <a:br>
              <a:rPr lang="en-US" altLang="zh-CN" sz="1555" dirty="0"/>
            </a:br>
            <a:br>
              <a:rPr lang="en-US" altLang="zh-CN" sz="1555" dirty="0"/>
            </a:br>
            <a:r>
              <a:rPr lang="en-US" altLang="zh-CN" sz="1555" dirty="0"/>
              <a:t>2.Wavelet transform is used to denoise the data, and the appropriate wavelet base, number of decomposition layers, threshold and threshold function are selected to perform wavelet threshold denoising.</a:t>
            </a:r>
            <a:br>
              <a:rPr lang="en-US" altLang="zh-CN" sz="1555" dirty="0"/>
            </a:br>
            <a:br>
              <a:rPr lang="en-US" altLang="zh-CN" sz="1555" dirty="0"/>
            </a:br>
            <a:r>
              <a:rPr lang="en-US" altLang="zh-CN" sz="1555" dirty="0"/>
              <a:t>3.Aiming at the limitations of traditional anomaly detection methods and the time series characteristics of subway track vibration signals, an algorithm for detecting abnormality of subway track vibration sequences based on ResNet is proposed.</a:t>
            </a:r>
            <a:br>
              <a:rPr lang="en-US" altLang="zh-CN" sz="1555" dirty="0"/>
            </a:br>
            <a:br>
              <a:rPr lang="en-US" altLang="zh-CN" sz="1555" dirty="0"/>
            </a:br>
            <a:r>
              <a:rPr lang="en-US" altLang="zh-CN" sz="1555" dirty="0"/>
              <a:t>4.The hyperparameter sensitivity of the model is tuned through the subway track vibration data set, and comparing with different anomaly detection methods to prove that the algorithm has strong applicability and has better performance on subway track vibration sequences. Detection effect.</a:t>
            </a:r>
            <a:br>
              <a:rPr lang="en-US" altLang="zh-CN" sz="1555" dirty="0"/>
            </a:br>
            <a:br>
              <a:rPr lang="en-US" altLang="zh-CN" sz="1555" dirty="0"/>
            </a:br>
            <a:endParaRPr lang="en-US" altLang="zh-CN" sz="1555" dirty="0"/>
          </a:p>
        </p:txBody>
      </p:sp>
      <p:sp>
        <p:nvSpPr>
          <p:cNvPr id="2" name="文本框 1"/>
          <p:cNvSpPr txBox="1"/>
          <p:nvPr/>
        </p:nvSpPr>
        <p:spPr>
          <a:xfrm>
            <a:off x="127000" y="168910"/>
            <a:ext cx="7393940" cy="706755"/>
          </a:xfrm>
          <a:prstGeom prst="rect">
            <a:avLst/>
          </a:prstGeom>
          <a:noFill/>
        </p:spPr>
        <p:txBody>
          <a:bodyPr wrap="square" rtlCol="0">
            <a:spAutoFit/>
          </a:bodyPr>
          <a:p>
            <a:r>
              <a:rPr lang="en-US" altLang="zh-CN" sz="4000" b="1">
                <a:ln/>
                <a:solidFill>
                  <a:schemeClr val="accent1"/>
                </a:solidFill>
                <a:effectLst>
                  <a:outerShdw blurRad="38100" dist="25400" dir="5400000" algn="ctr" rotWithShape="0">
                    <a:srgbClr val="6E747A">
                      <a:alpha val="43000"/>
                    </a:srgbClr>
                  </a:outerShdw>
                </a:effectLst>
                <a:latin typeface="+mj-lt"/>
                <a:cs typeface="+mj-lt"/>
              </a:rPr>
              <a:t>Summary</a:t>
            </a:r>
            <a:endParaRPr lang="en-US" altLang="zh-CN" sz="4000" b="1">
              <a:ln/>
              <a:solidFill>
                <a:schemeClr val="accent1"/>
              </a:solidFill>
              <a:effectLst>
                <a:outerShdw blurRad="38100" dist="25400" dir="5400000" algn="ctr" rotWithShape="0">
                  <a:srgbClr val="6E747A">
                    <a:alpha val="43000"/>
                  </a:srgbClr>
                </a:outerShdw>
              </a:effectLst>
              <a:latin typeface="+mj-lt"/>
              <a:cs typeface="+mj-lt"/>
            </a:endParaRPr>
          </a:p>
        </p:txBody>
      </p:sp>
    </p:spTree>
    <p:custDataLst>
      <p:tags r:id="rId2"/>
    </p:custData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标题 2"/>
          <p:cNvSpPr>
            <a:spLocks noGrp="1"/>
          </p:cNvSpPr>
          <p:nvPr>
            <p:ph type="title"/>
            <p:custDataLst>
              <p:tags r:id="rId1"/>
            </p:custDataLst>
          </p:nvPr>
        </p:nvSpPr>
        <p:spPr/>
        <p:txBody>
          <a:bodyPr/>
          <a:lstStyle/>
          <a:p>
            <a:r>
              <a:rPr lang="en-US" altLang="zh-CN" dirty="0"/>
              <a:t>Thank you ! </a:t>
            </a:r>
            <a:endParaRPr lang="en-US" altLang="zh-CN" dirty="0"/>
          </a:p>
        </p:txBody>
      </p:sp>
    </p:spTree>
    <p:custDataLst>
      <p:tags r:id="rId2"/>
    </p:custDataLst>
  </p:cSld>
  <p:clrMapOvr>
    <a:masterClrMapping/>
  </p:clrMapOvr>
</p:sld>
</file>

<file path=ppt/tags/tag1.xml><?xml version="1.0" encoding="utf-8"?>
<p:tagLst xmlns:p="http://schemas.openxmlformats.org/presentationml/2006/main">
  <p:tag name="KSO_WM_SLIDE_BACKGROUND_MASK_FLAG" val="1"/>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2.xml><?xml version="1.0" encoding="utf-8"?>
<p:tagLst xmlns:p="http://schemas.openxmlformats.org/presentationml/2006/main">
  <p:tag name="KSO_WM_SLIDE_BACKGROUND_MASK_FLAG" val="1"/>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3.xml><?xml version="1.0" encoding="utf-8"?>
<p:tagLst xmlns:p="http://schemas.openxmlformats.org/presentationml/2006/main">
  <p:tag name="KSO_WM_SLIDE_BACKGROUND_MASK_FLAG" val="1"/>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4.xml><?xml version="1.0" encoding="utf-8"?>
<p:tagLst xmlns:p="http://schemas.openxmlformats.org/presentationml/2006/main">
  <p:tag name="KSO_WM_SLIDE_BACKGROUND_MASK_FLAG" val="1"/>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5.xml><?xml version="1.0" encoding="utf-8"?>
<p:tagLst xmlns:p="http://schemas.openxmlformats.org/presentationml/2006/main">
  <p:tag name="KSO_WM_SLIDE_BACKGROUND_MASK_FLAG" val="1"/>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6.xml><?xml version="1.0" encoding="utf-8"?>
<p:tagLst xmlns:p="http://schemas.openxmlformats.org/presentationml/2006/main">
  <p:tag name="KSO_WM_SLIDE_BACKGROUND_MASK_FLAG" val="1"/>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7.xml><?xml version="1.0" encoding="utf-8"?>
<p:tagLst xmlns:p="http://schemas.openxmlformats.org/presentationml/2006/main">
  <p:tag name="KSO_WM_SLIDE_BACKGROUND_MASK_FLAG" val="1"/>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3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3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3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4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4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4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4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4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4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4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4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4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4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5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5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5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5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5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5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5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5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5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5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6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6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6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6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6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6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6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6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6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6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7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7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7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7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7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7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7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7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7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7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8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8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8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2"/>
  <p:tag name="KSO_WM_UNIT_ID" val="_11*i*2"/>
  <p:tag name="KSO_WM_UNIT_LAYERLEVEL" val="1"/>
  <p:tag name="KSO_WM_TAG_VERSION" val="1.0"/>
  <p:tag name="KSO_WM_BEAUTIFY_FLAG" val="#wm#"/>
</p:tagLst>
</file>

<file path=ppt/tags/tag8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_11*i*1"/>
  <p:tag name="KSO_WM_UNIT_LAYERLEVEL" val="1"/>
  <p:tag name="KSO_WM_TAG_VERSION" val="1.0"/>
  <p:tag name="KSO_WM_BEAUTIFY_FLAG" val="#wm#"/>
</p:tagLst>
</file>

<file path=ppt/tags/tag8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8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86.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Lst>
</file>

<file path=ppt/tags/tag87.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Lst>
</file>

<file path=ppt/tags/tag88.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Lst>
</file>

<file path=ppt/tags/tag89.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Lst>
</file>

<file path=ppt/tags/tag90.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Lst>
</file>

<file path=ppt/tags/tag91.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Lst>
</file>

<file path=ppt/tags/tag92.xml><?xml version="1.0" encoding="utf-8"?>
<p:tagLst xmlns:p="http://schemas.openxmlformats.org/presentationml/2006/main">
  <p:tag name="KSO_WM_SLIDE_BACKGROUND_TYPE" val="general"/>
  <p:tag name="KSO_WM_SLIDE_BK_DARK_LIGHT" val="2"/>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Lst>
</file>

<file path=ppt/tags/tag93.xml><?xml version="1.0" encoding="utf-8"?>
<p:tagLst xmlns:p="http://schemas.openxmlformats.org/presentationml/2006/main">
  <p:tag name="KSO_WM_SLIDE_BACKGROUND_TYPE" val="frame"/>
  <p:tag name="KSO_WM_SLIDE_BK_DARK_LIGHT" val="2"/>
  <p:tag name="KSO_WM_UNIT_HIGHLIGHT" val="0"/>
  <p:tag name="KSO_WM_UNIT_COMPATIBLE" val="0"/>
  <p:tag name="KSO_WM_UNIT_DIAGRAM_ISNUMVISUAL" val="0"/>
  <p:tag name="KSO_WM_UNIT_DIAGRAM_ISREFERUNIT" val="0"/>
  <p:tag name="KSO_WM_UNIT_SUBTYPE" val="h"/>
  <p:tag name="KSO_WM_UNIT_TYPE" val="i"/>
  <p:tag name="KSO_WM_UNIT_INDEX" val="0"/>
  <p:tag name="KSO_WM_UNIT_ID" val="_13*i*0"/>
  <p:tag name="KSO_WM_UNIT_BK_DARK_LIGHT" val="2"/>
  <p:tag name="KSO_WM_UNIT_LAYERLEVEL" val="1"/>
  <p:tag name="KSO_WM_TAG_VERSION" val="1.0"/>
  <p:tag name="KSO_WM_BEAUTIFY_FLAG" val="#wm#"/>
</p:tagLst>
</file>

<file path=ppt/tags/tag94.xml><?xml version="1.0" encoding="utf-8"?>
<p:tagLst xmlns:p="http://schemas.openxmlformats.org/presentationml/2006/main">
  <p:tag name="KSO_WM_SLIDE_BACKGROUND_TYPE" val="frame"/>
  <p:tag name="KSO_WM_SLIDE_BK_DARK_LIGHT" val="2"/>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Lst>
</file>

<file path=ppt/tags/tag95.xml><?xml version="1.0" encoding="utf-8"?>
<p:tagLst xmlns:p="http://schemas.openxmlformats.org/presentationml/2006/main">
  <p:tag name="KSO_WM_SLIDE_BACKGROUND_TYPE" val="frame"/>
  <p:tag name="KSO_WM_SLIDE_BK_DARK_LIGHT" val="2"/>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Lst>
</file>

<file path=ppt/tags/tag96.xml><?xml version="1.0" encoding="utf-8"?>
<p:tagLst xmlns:p="http://schemas.openxmlformats.org/presentationml/2006/main">
  <p:tag name="KSO_WM_SLIDE_BACKGROUND_TYPE" val="frame"/>
  <p:tag name="KSO_WM_SLIDE_BK_DARK_LIGHT" val="2"/>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Lst>
</file>

<file path=ppt/tags/tag97.xml><?xml version="1.0" encoding="utf-8"?>
<p:tagLst xmlns:p="http://schemas.openxmlformats.org/presentationml/2006/main">
  <p:tag name="KSO_WM_SLIDE_BACKGROUND_TYPE" val="frame"/>
  <p:tag name="KSO_WM_SLIDE_BK_DARK_LIGHT" val="2"/>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Lst>
</file>

<file path=ppt/tags/tag98.xml><?xml version="1.0" encoding="utf-8"?>
<p:tagLst xmlns:p="http://schemas.openxmlformats.org/presentationml/2006/main">
  <p:tag name="KSO_WM_SLIDE_BACKGROUND_TYPE" val="frame"/>
  <p:tag name="KSO_WM_SLIDE_BK_DARK_LIGHT" val="2"/>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Lst>
</file>

<file path=ppt/tags/tag99.xml><?xml version="1.0" encoding="utf-8"?>
<p:tagLst xmlns:p="http://schemas.openxmlformats.org/presentationml/2006/main">
  <p:tag name="KSO_WM_SLIDE_BACKGROUND_TYPE" val="frame"/>
  <p:tag name="KSO_WM_SLIDE_BK_DARK_LIGHT" val="2"/>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Lst>
</file>

<file path=ppt/tags/tag100.xml><?xml version="1.0" encoding="utf-8"?>
<p:tagLst xmlns:p="http://schemas.openxmlformats.org/presentationml/2006/main">
  <p:tag name="KSO_WM_SLIDE_BACKGROUND_TYPE" val="frame"/>
  <p:tag name="KSO_WM_SLIDE_BK_DARK_LIGHT" val="2"/>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Lst>
</file>

<file path=ppt/tags/tag101.xml><?xml version="1.0" encoding="utf-8"?>
<p:tagLst xmlns:p="http://schemas.openxmlformats.org/presentationml/2006/main">
  <p:tag name="KSO_WM_SLIDE_BACKGROUND_TYPE" val="frame"/>
  <p:tag name="KSO_WM_SLIDE_BK_DARK_LIGHT" val="2"/>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Lst>
</file>

<file path=ppt/tags/tag102.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SUBTYPE" val="h"/>
  <p:tag name="KSO_WM_UNIT_TYPE" val="i"/>
  <p:tag name="KSO_WM_UNIT_INDEX" val="0"/>
  <p:tag name="KSO_WM_UNIT_ID" val="_14*i*0"/>
  <p:tag name="KSO_WM_UNIT_BK_DARK_LIGHT" val="2"/>
  <p:tag name="KSO_WM_UNIT_LAYERLEVEL" val="1"/>
  <p:tag name="KSO_WM_TAG_VERSION" val="1.0"/>
  <p:tag name="KSO_WM_BEAUTIFY_FLAG" val="#wm#"/>
</p:tagLst>
</file>

<file path=ppt/tags/tag103.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Lst>
</file>

<file path=ppt/tags/tag104.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Lst>
</file>

<file path=ppt/tags/tag105.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Lst>
</file>

<file path=ppt/tags/tag106.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Lst>
</file>

<file path=ppt/tags/tag107.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Lst>
</file>

<file path=ppt/tags/tag108.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Lst>
</file>

<file path=ppt/tags/tag109.xml><?xml version="1.0" encoding="utf-8"?>
<p:tagLst xmlns:p="http://schemas.openxmlformats.org/presentationml/2006/main">
  <p:tag name="KSO_WM_SLIDE_BACKGROUND_TYPE" val="leftRight"/>
  <p:tag name="KSO_WM_SLIDE_BK_DARK_LIGHT" val="2"/>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Lst>
</file>

<file path=ppt/tags/tag110.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SUBTYPE" val="h"/>
  <p:tag name="KSO_WM_UNIT_TYPE" val="i"/>
  <p:tag name="KSO_WM_UNIT_INDEX" val="0"/>
  <p:tag name="KSO_WM_UNIT_ID" val="_15*i*0"/>
  <p:tag name="KSO_WM_UNIT_BK_DARK_LIGHT" val="2"/>
  <p:tag name="KSO_WM_UNIT_LAYERLEVEL" val="1"/>
  <p:tag name="KSO_WM_TAG_VERSION" val="1.0"/>
  <p:tag name="KSO_WM_BEAUTIFY_FLAG" val="#wm#"/>
</p:tagLst>
</file>

<file path=ppt/tags/tag111.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Lst>
</file>

<file path=ppt/tags/tag112.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Lst>
</file>

<file path=ppt/tags/tag113.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Lst>
</file>

<file path=ppt/tags/tag114.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Lst>
</file>

<file path=ppt/tags/tag115.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Lst>
</file>

<file path=ppt/tags/tag116.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Lst>
</file>

<file path=ppt/tags/tag117.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Lst>
</file>

<file path=ppt/tags/tag118.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Lst>
</file>

<file path=ppt/tags/tag119.xml><?xml version="1.0" encoding="utf-8"?>
<p:tagLst xmlns:p="http://schemas.openxmlformats.org/presentationml/2006/main">
  <p:tag name="KSO_WM_SLIDE_BACKGROUND_TYPE" val="topBottom"/>
  <p:tag name="KSO_WM_SLIDE_BK_DARK_LIGHT" val="2"/>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Lst>
</file>

<file path=ppt/tags/tag120.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SUBTYPE" val="h"/>
  <p:tag name="KSO_WM_UNIT_TYPE" val="i"/>
  <p:tag name="KSO_WM_UNIT_INDEX" val="0"/>
  <p:tag name="KSO_WM_UNIT_ID" val="_16*i*0"/>
  <p:tag name="KSO_WM_UNIT_BK_DARK_LIGHT" val="2"/>
  <p:tag name="KSO_WM_UNIT_LAYERLEVEL" val="1"/>
  <p:tag name="KSO_WM_TAG_VERSION" val="1.0"/>
  <p:tag name="KSO_WM_BEAUTIFY_FLAG" val="#wm#"/>
</p:tagLst>
</file>

<file path=ppt/tags/tag121.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Lst>
</file>

<file path=ppt/tags/tag122.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Lst>
</file>

<file path=ppt/tags/tag123.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Lst>
</file>

<file path=ppt/tags/tag124.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Lst>
</file>

<file path=ppt/tags/tag125.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Lst>
</file>

<file path=ppt/tags/tag126.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Lst>
</file>

<file path=ppt/tags/tag127.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Lst>
</file>

<file path=ppt/tags/tag128.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Lst>
</file>

<file path=ppt/tags/tag129.xml><?xml version="1.0" encoding="utf-8"?>
<p:tagLst xmlns:p="http://schemas.openxmlformats.org/presentationml/2006/main">
  <p:tag name="KSO_WM_SLIDE_BACKGROUND_TYPE" val="bottomTop"/>
  <p:tag name="KSO_WM_SLIDE_BK_DARK_LIGHT" val="2"/>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Lst>
</file>

<file path=ppt/tags/tag130.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SUBTYPE" val="h"/>
  <p:tag name="KSO_WM_UNIT_TYPE" val="i"/>
  <p:tag name="KSO_WM_UNIT_INDEX" val="0"/>
  <p:tag name="KSO_WM_UNIT_ID" val="_17*i*0"/>
  <p:tag name="KSO_WM_UNIT_BK_DARK_LIGHT" val="2"/>
  <p:tag name="KSO_WM_UNIT_LAYERLEVEL" val="1"/>
  <p:tag name="KSO_WM_TAG_VERSION" val="1.0"/>
  <p:tag name="KSO_WM_BEAUTIFY_FLAG" val="#wm#"/>
</p:tagLst>
</file>

<file path=ppt/tags/tag131.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Lst>
</file>

<file path=ppt/tags/tag132.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Lst>
</file>

<file path=ppt/tags/tag133.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Lst>
</file>

<file path=ppt/tags/tag134.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Lst>
</file>

<file path=ppt/tags/tag135.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Lst>
</file>

<file path=ppt/tags/tag136.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Lst>
</file>

<file path=ppt/tags/tag137.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Lst>
</file>

<file path=ppt/tags/tag138.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Lst>
</file>

<file path=ppt/tags/tag139.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Lst>
</file>

<file path=ppt/tags/tag140.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Lst>
</file>

<file path=ppt/tags/tag141.xml><?xml version="1.0" encoding="utf-8"?>
<p:tagLst xmlns:p="http://schemas.openxmlformats.org/presentationml/2006/main">
  <p:tag name="KSO_WM_SLIDE_BACKGROUND_TYPE" val="navigation"/>
  <p:tag name="KSO_WM_SLIDE_BK_DARK_LIGHT" val="2"/>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Lst>
</file>

<file path=ppt/tags/tag142.xml><?xml version="1.0" encoding="utf-8"?>
<p:tagLst xmlns:p="http://schemas.openxmlformats.org/presentationml/2006/main">
  <p:tag name="KSO_WM_SLIDE_BACKGROUND_TYPE" val="belt"/>
  <p:tag name="KSO_WM_SLIDE_BK_DARK_LIGHT" val="2"/>
  <p:tag name="KSO_WM_UNIT_HIGHLIGHT" val="0"/>
  <p:tag name="KSO_WM_UNIT_COMPATIBLE" val="0"/>
  <p:tag name="KSO_WM_UNIT_DIAGRAM_ISNUMVISUAL" val="0"/>
  <p:tag name="KSO_WM_UNIT_DIAGRAM_ISREFERUNIT" val="0"/>
  <p:tag name="KSO_WM_UNIT_SUBTYPE" val="h"/>
  <p:tag name="KSO_WM_UNIT_TYPE" val="i"/>
  <p:tag name="KSO_WM_UNIT_INDEX" val="0"/>
  <p:tag name="KSO_WM_UNIT_ID" val="_18*i*0"/>
  <p:tag name="KSO_WM_UNIT_BK_DARK_LIGHT" val="2"/>
  <p:tag name="KSO_WM_UNIT_LAYERLEVEL" val="1"/>
  <p:tag name="KSO_WM_TAG_VERSION" val="1.0"/>
  <p:tag name="KSO_WM_BEAUTIFY_FLAG" val="#wm#"/>
</p:tagLst>
</file>

<file path=ppt/tags/tag143.xml><?xml version="1.0" encoding="utf-8"?>
<p:tagLst xmlns:p="http://schemas.openxmlformats.org/presentationml/2006/main">
  <p:tag name="KSO_WM_SLIDE_BACKGROUND_TYPE" val="belt"/>
  <p:tag name="KSO_WM_SLIDE_BK_DARK_LIGHT" val="2"/>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Lst>
</file>

<file path=ppt/tags/tag144.xml><?xml version="1.0" encoding="utf-8"?>
<p:tagLst xmlns:p="http://schemas.openxmlformats.org/presentationml/2006/main">
  <p:tag name="KSO_WM_SLIDE_BACKGROUND_TYPE" val="belt"/>
  <p:tag name="KSO_WM_SLIDE_BK_DARK_LIGHT" val="2"/>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Lst>
</file>

<file path=ppt/tags/tag145.xml><?xml version="1.0" encoding="utf-8"?>
<p:tagLst xmlns:p="http://schemas.openxmlformats.org/presentationml/2006/main">
  <p:tag name="KSO_WM_SLIDE_BACKGROUND_TYPE" val="belt"/>
  <p:tag name="KSO_WM_SLIDE_BK_DARK_LIGHT" val="2"/>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Lst>
</file>

<file path=ppt/tags/tag146.xml><?xml version="1.0" encoding="utf-8"?>
<p:tagLst xmlns:p="http://schemas.openxmlformats.org/presentationml/2006/main">
  <p:tag name="KSO_WM_SLIDE_BACKGROUND_TYPE" val="belt"/>
  <p:tag name="KSO_WM_SLIDE_BK_DARK_LIGHT" val="2"/>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Lst>
</file>

<file path=ppt/tags/tag147.xml><?xml version="1.0" encoding="utf-8"?>
<p:tagLst xmlns:p="http://schemas.openxmlformats.org/presentationml/2006/main">
  <p:tag name="KSO_WM_SLIDE_BACKGROUND_TYPE" val="belt"/>
  <p:tag name="KSO_WM_SLIDE_BK_DARK_LIGHT" val="2"/>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Lst>
</file>

<file path=ppt/tags/tag148.xml><?xml version="1.0" encoding="utf-8"?>
<p:tagLst xmlns:p="http://schemas.openxmlformats.org/presentationml/2006/main">
  <p:tag name="KSO_WM_SLIDE_BACKGROUND_TYPE" val="belt"/>
  <p:tag name="KSO_WM_SLIDE_BK_DARK_LIGHT" val="2"/>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Lst>
</file>

<file path=ppt/tags/tag149.xml><?xml version="1.0" encoding="utf-8"?>
<p:tagLst xmlns:p="http://schemas.openxmlformats.org/presentationml/2006/main">
  <p:tag name="KSO_WM_SLIDE_BACKGROUND_TYPE" val="belt"/>
  <p:tag name="KSO_WM_SLIDE_BK_DARK_LIGHT" val="2"/>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Lst>
</file>

<file path=ppt/tags/tag150.xml><?xml version="1.0" encoding="utf-8"?>
<p:tagLst xmlns:p="http://schemas.openxmlformats.org/presentationml/2006/main">
  <p:tag name="KSO_WM_SLIDE_BACKGROUND_TYPE" val="belt"/>
  <p:tag name="KSO_WM_SLIDE_BK_DARK_LIGHT" val="2"/>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Lst>
</file>

<file path=ppt/tags/tag15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4280"/>
</p:tagLst>
</file>

<file path=ppt/tags/tag15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4280"/>
</p:tagLst>
</file>

<file path=ppt/tags/tag15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15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15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156.xml><?xml version="1.0" encoding="utf-8"?>
<p:tagLst xmlns:p="http://schemas.openxmlformats.org/presentationml/2006/main">
  <p:tag name="KSO_WM_TEMPLATE_SUBCATEGORY" val="0"/>
  <p:tag name="KSO_WM_TEMPLATE_COLOR_TYPE" val="1"/>
  <p:tag name="KSO_WM_TEMPLATE_MASTER_THUMB_INDEX" val="12"/>
  <p:tag name="KSO_WM_TEMPLATE_THUMBS_INDEX" val="1、4、7、8、10、15、18、19、20、21、22、28、32、35、36"/>
  <p:tag name="KSO_WM_TAG_VERSION" val="1.0"/>
  <p:tag name="KSO_WM_BEAUTIFY_FLAG" val="#wm#"/>
  <p:tag name="KSO_WM_TEMPLATE_CATEGORY" val="custom"/>
  <p:tag name="KSO_WM_TEMPLATE_INDEX" val="20204280"/>
  <p:tag name="KSO_WM_TEMPLATE_MASTER_TYPE" val="1"/>
</p:tagLst>
</file>

<file path=ppt/tags/tag157.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l_h_f"/>
  <p:tag name="KSO_WM_UNIT_INDEX" val="1_4_1"/>
  <p:tag name="KSO_WM_UNIT_LAYERLEVEL" val="1_1_1"/>
  <p:tag name="KSO_WM_UNIT_VALUE" val="11"/>
  <p:tag name="KSO_WM_UNIT_HIGHLIGHT" val="0"/>
  <p:tag name="KSO_WM_UNIT_COMPATIBLE" val="0"/>
  <p:tag name="KSO_WM_UNIT_CLEAR" val="0"/>
  <p:tag name="KSO_WM_UNIT_PRESET_TEXT_INDEX" val="3"/>
  <p:tag name="KSO_WM_UNIT_PRESET_TEXT_LEN" val="17"/>
  <p:tag name="KSO_WM_DIAGRAM_GROUP_CODE" val="l1-1"/>
  <p:tag name="KSO_WM_UNIT_ID" val="custom20184811_9*l_h_f*1_4_1"/>
  <p:tag name="KSO_WM_UNIT_TEXT_FILL_FORE_SCHEMECOLOR_INDEX" val="13"/>
  <p:tag name="KSO_WM_UNIT_TEXT_FILL_TYPE" val="1"/>
  <p:tag name="KSO_WM_UNIT_USESOURCEFORMAT_APPLY" val="1"/>
</p:tagLst>
</file>

<file path=ppt/tags/tag158.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l_h_f"/>
  <p:tag name="KSO_WM_UNIT_INDEX" val="1_3_1"/>
  <p:tag name="KSO_WM_UNIT_LAYERLEVEL" val="1_1_1"/>
  <p:tag name="KSO_WM_UNIT_VALUE" val="11"/>
  <p:tag name="KSO_WM_UNIT_HIGHLIGHT" val="0"/>
  <p:tag name="KSO_WM_UNIT_COMPATIBLE" val="0"/>
  <p:tag name="KSO_WM_UNIT_CLEAR" val="0"/>
  <p:tag name="KSO_WM_UNIT_PRESET_TEXT_INDEX" val="3"/>
  <p:tag name="KSO_WM_UNIT_PRESET_TEXT_LEN" val="17"/>
  <p:tag name="KSO_WM_DIAGRAM_GROUP_CODE" val="l1-1"/>
  <p:tag name="KSO_WM_UNIT_ID" val="custom20184811_9*l_h_f*1_3_1"/>
  <p:tag name="KSO_WM_UNIT_TEXT_FILL_FORE_SCHEMECOLOR_INDEX" val="13"/>
  <p:tag name="KSO_WM_UNIT_TEXT_FILL_TYPE" val="1"/>
  <p:tag name="KSO_WM_UNIT_USESOURCEFORMAT_APPLY" val="1"/>
</p:tagLst>
</file>

<file path=ppt/tags/tag159.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l_h_f"/>
  <p:tag name="KSO_WM_UNIT_INDEX" val="1_2_1"/>
  <p:tag name="KSO_WM_UNIT_LAYERLEVEL" val="1_1_1"/>
  <p:tag name="KSO_WM_UNIT_VALUE" val="11"/>
  <p:tag name="KSO_WM_UNIT_HIGHLIGHT" val="0"/>
  <p:tag name="KSO_WM_UNIT_COMPATIBLE" val="0"/>
  <p:tag name="KSO_WM_UNIT_CLEAR" val="0"/>
  <p:tag name="KSO_WM_UNIT_PRESET_TEXT_INDEX" val="3"/>
  <p:tag name="KSO_WM_UNIT_PRESET_TEXT_LEN" val="17"/>
  <p:tag name="KSO_WM_DIAGRAM_GROUP_CODE" val="l1-1"/>
  <p:tag name="KSO_WM_UNIT_ID" val="custom20184811_9*l_h_f*1_2_1"/>
  <p:tag name="KSO_WM_UNIT_TEXT_FILL_FORE_SCHEMECOLOR_INDEX" val="13"/>
  <p:tag name="KSO_WM_UNIT_TEXT_FILL_TYPE" val="1"/>
  <p:tag name="KSO_WM_UNIT_USESOURCEFORMAT_APPLY" val="1"/>
</p:tagLst>
</file>

<file path=ppt/tags/tag160.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l_h_f"/>
  <p:tag name="KSO_WM_UNIT_INDEX" val="1_1_1"/>
  <p:tag name="KSO_WM_UNIT_LAYERLEVEL" val="1_1_1"/>
  <p:tag name="KSO_WM_UNIT_VALUE" val="11"/>
  <p:tag name="KSO_WM_UNIT_HIGHLIGHT" val="0"/>
  <p:tag name="KSO_WM_UNIT_COMPATIBLE" val="0"/>
  <p:tag name="KSO_WM_UNIT_CLEAR" val="0"/>
  <p:tag name="KSO_WM_UNIT_PRESET_TEXT_INDEX" val="3"/>
  <p:tag name="KSO_WM_UNIT_PRESET_TEXT_LEN" val="17"/>
  <p:tag name="KSO_WM_DIAGRAM_GROUP_CODE" val="l1-1"/>
  <p:tag name="KSO_WM_UNIT_ID" val="custom20184811_9*l_h_f*1_1_1"/>
  <p:tag name="KSO_WM_UNIT_TEXT_FILL_FORE_SCHEMECOLOR_INDEX" val="13"/>
  <p:tag name="KSO_WM_UNIT_TEXT_FILL_TYPE" val="1"/>
  <p:tag name="KSO_WM_UNIT_USESOURCEFORMAT_APPLY" val="1"/>
</p:tagLst>
</file>

<file path=ppt/tags/tag161.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l_h_f"/>
  <p:tag name="KSO_WM_UNIT_INDEX" val="1_5_1"/>
  <p:tag name="KSO_WM_UNIT_LAYERLEVEL" val="1_1_1"/>
  <p:tag name="KSO_WM_UNIT_VALUE" val="11"/>
  <p:tag name="KSO_WM_UNIT_HIGHLIGHT" val="0"/>
  <p:tag name="KSO_WM_UNIT_COMPATIBLE" val="0"/>
  <p:tag name="KSO_WM_UNIT_CLEAR" val="0"/>
  <p:tag name="KSO_WM_UNIT_PRESET_TEXT_INDEX" val="3"/>
  <p:tag name="KSO_WM_UNIT_PRESET_TEXT_LEN" val="17"/>
  <p:tag name="KSO_WM_DIAGRAM_GROUP_CODE" val="l1-1"/>
  <p:tag name="KSO_WM_UNIT_ID" val="custom20184811_9*l_h_f*1_5_1"/>
  <p:tag name="KSO_WM_UNIT_TEXT_FILL_FORE_SCHEMECOLOR_INDEX" val="13"/>
  <p:tag name="KSO_WM_UNIT_TEXT_FILL_TYPE" val="1"/>
  <p:tag name="KSO_WM_UNIT_USESOURCEFORMAT_APPLY" val="1"/>
</p:tagLst>
</file>

<file path=ppt/tags/tag162.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l_h_i"/>
  <p:tag name="KSO_WM_UNIT_INDEX" val="1_5_1"/>
  <p:tag name="KSO_WM_UNIT_LAYERLEVEL" val="1_1_1"/>
  <p:tag name="KSO_WM_DIAGRAM_GROUP_CODE" val="l1-1"/>
  <p:tag name="KSO_WM_UNIT_ID" val="custom20184811_9*l_h_i*1_5_1"/>
  <p:tag name="KSO_WM_UNIT_FILL_FORE_SCHEMECOLOR_INDEX" val="9"/>
  <p:tag name="KSO_WM_UNIT_FILL_TYPE" val="1"/>
  <p:tag name="KSO_WM_UNIT_TEXT_FILL_FORE_SCHEMECOLOR_INDEX" val="2"/>
  <p:tag name="KSO_WM_UNIT_TEXT_FILL_TYPE" val="1"/>
  <p:tag name="KSO_WM_UNIT_USESOURCEFORMAT_APPLY" val="1"/>
</p:tagLst>
</file>

<file path=ppt/tags/tag163.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l_h_i"/>
  <p:tag name="KSO_WM_UNIT_INDEX" val="1_2_1"/>
  <p:tag name="KSO_WM_UNIT_LAYERLEVEL" val="1_1_1"/>
  <p:tag name="KSO_WM_DIAGRAM_GROUP_CODE" val="l1-1"/>
  <p:tag name="KSO_WM_UNIT_ID" val="custom20184811_9*l_h_i*1_2_1"/>
  <p:tag name="KSO_WM_UNIT_FILL_FORE_SCHEMECOLOR_INDEX" val="8"/>
  <p:tag name="KSO_WM_UNIT_FILL_TYPE" val="1"/>
  <p:tag name="KSO_WM_UNIT_TEXT_FILL_FORE_SCHEMECOLOR_INDEX" val="2"/>
  <p:tag name="KSO_WM_UNIT_TEXT_FILL_TYPE" val="1"/>
  <p:tag name="KSO_WM_UNIT_USESOURCEFORMAT_APPLY" val="1"/>
</p:tagLst>
</file>

<file path=ppt/tags/tag164.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l_h_i"/>
  <p:tag name="KSO_WM_UNIT_INDEX" val="1_1_1"/>
  <p:tag name="KSO_WM_UNIT_LAYERLEVEL" val="1_1_1"/>
  <p:tag name="KSO_WM_DIAGRAM_GROUP_CODE" val="l1-1"/>
  <p:tag name="KSO_WM_UNIT_ID" val="custom20184811_9*l_h_i*1_1_1"/>
  <p:tag name="KSO_WM_UNIT_FILL_FORE_SCHEMECOLOR_INDEX" val="6"/>
  <p:tag name="KSO_WM_UNIT_FILL_TYPE" val="1"/>
  <p:tag name="KSO_WM_UNIT_TEXT_FILL_FORE_SCHEMECOLOR_INDEX" val="2"/>
  <p:tag name="KSO_WM_UNIT_TEXT_FILL_TYPE" val="1"/>
  <p:tag name="KSO_WM_UNIT_USESOURCEFORMAT_APPLY" val="1"/>
</p:tagLst>
</file>

<file path=ppt/tags/tag165.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l_h_i"/>
  <p:tag name="KSO_WM_UNIT_INDEX" val="1_4_1"/>
  <p:tag name="KSO_WM_UNIT_LAYERLEVEL" val="1_1_1"/>
  <p:tag name="KSO_WM_DIAGRAM_GROUP_CODE" val="l1-1"/>
  <p:tag name="KSO_WM_UNIT_ID" val="custom20184811_9*l_h_i*1_4_1"/>
  <p:tag name="KSO_WM_UNIT_FILL_FORE_SCHEMECOLOR_INDEX" val="5"/>
  <p:tag name="KSO_WM_UNIT_FILL_TYPE" val="1"/>
  <p:tag name="KSO_WM_UNIT_TEXT_FILL_FORE_SCHEMECOLOR_INDEX" val="2"/>
  <p:tag name="KSO_WM_UNIT_TEXT_FILL_TYPE" val="1"/>
  <p:tag name="KSO_WM_UNIT_USESOURCEFORMAT_APPLY" val="1"/>
</p:tagLst>
</file>

<file path=ppt/tags/tag166.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l_h_i"/>
  <p:tag name="KSO_WM_UNIT_INDEX" val="1_3_1"/>
  <p:tag name="KSO_WM_UNIT_LAYERLEVEL" val="1_1_1"/>
  <p:tag name="KSO_WM_DIAGRAM_GROUP_CODE" val="l1-1"/>
  <p:tag name="KSO_WM_UNIT_ID" val="custom20184811_9*l_h_i*1_3_1"/>
  <p:tag name="KSO_WM_UNIT_FILL_FORE_SCHEMECOLOR_INDEX" val="7"/>
  <p:tag name="KSO_WM_UNIT_FILL_TYPE" val="1"/>
  <p:tag name="KSO_WM_UNIT_TEXT_FILL_FORE_SCHEMECOLOR_INDEX" val="2"/>
  <p:tag name="KSO_WM_UNIT_TEXT_FILL_TYPE" val="1"/>
  <p:tag name="KSO_WM_UNIT_USESOURCEFORMAT_APPLY" val="1"/>
</p:tagLst>
</file>

<file path=ppt/tags/tag167.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b"/>
  <p:tag name="KSO_WM_UNIT_INDEX" val="1"/>
  <p:tag name="KSO_WM_UNIT_LAYERLEVEL" val="1"/>
  <p:tag name="KSO_WM_UNIT_VALUE" val="6"/>
  <p:tag name="KSO_WM_UNIT_ISCONTENTSTITLE" val="0"/>
  <p:tag name="KSO_WM_UNIT_HIGHLIGHT" val="0"/>
  <p:tag name="KSO_WM_UNIT_COMPATIBLE" val="0"/>
  <p:tag name="KSO_WM_UNIT_CLEAR" val="0"/>
  <p:tag name="KSO_WM_UNIT_PRESET_TEXT" val="CONTENTS"/>
  <p:tag name="KSO_WM_DIAGRAM_GROUP_CODE" val="l2_1"/>
  <p:tag name="KSO_WM_UNIT_ID" val="custom20184811_9*b*1"/>
  <p:tag name="KSO_WM_UNIT_TEXT_FILL_FORE_SCHEMECOLOR_INDEX" val="5"/>
  <p:tag name="KSO_WM_UNIT_TEXT_FILL_TYPE" val="1"/>
  <p:tag name="KSO_WM_UNIT_USESOURCEFORMAT_APPLY" val="1"/>
</p:tagLst>
</file>

<file path=ppt/tags/tag168.xml><?xml version="1.0" encoding="utf-8"?>
<p:tagLst xmlns:p="http://schemas.openxmlformats.org/presentationml/2006/main">
  <p:tag name="KSO_WM_TAG_VERSION" val="1.0"/>
  <p:tag name="KSO_WM_SLIDE_ITEM_CNT" val="5"/>
  <p:tag name="KSO_WM_SLIDE_LAYOUT" val="a_b_l"/>
  <p:tag name="KSO_WM_SLIDE_LAYOUT_CNT" val="1_1_1"/>
  <p:tag name="KSO_WM_SLIDE_TYPE" val="contents"/>
  <p:tag name="KSO_WM_BEAUTIFY_FLAG" val="#wm#"/>
  <p:tag name="KSO_WM_COMBINE_RELATE_SLIDE_ID" val="diagram20170215_4"/>
  <p:tag name="KSO_WM_TEMPLATE_CATEGORY" val="custom"/>
  <p:tag name="KSO_WM_TEMPLATE_INDEX" val="20184811"/>
  <p:tag name="KSO_WM_SLIDE_ID" val="custom20184811_9"/>
  <p:tag name="KSO_WM_SLIDE_INDEX" val="9"/>
  <p:tag name="KSO_WM_DIAGRAM_GROUP_CODE" val="l1-1"/>
  <p:tag name="KSO_WM_TEMPLATE_RELATED_ID" val="20184686"/>
  <p:tag name="KSO_WM_TEMPLATE_SUBCATEGORY" val="subcombine"/>
</p:tagLst>
</file>

<file path=ppt/tags/tag169.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l_i"/>
  <p:tag name="KSO_WM_UNIT_INDEX" val="1_1"/>
  <p:tag name="KSO_WM_UNIT_LAYERLEVEL" val="1_1"/>
  <p:tag name="KSO_WM_DIAGRAM_GROUP_CODE" val="l1-1"/>
  <p:tag name="KSO_WM_UNIT_ID" val="custom20184811_36*l_i*1_1"/>
  <p:tag name="KSO_WM_UNIT_FILL_FORE_SCHEMECOLOR_INDEX" val="9"/>
  <p:tag name="KSO_WM_UNIT_FILL_TYPE" val="1"/>
  <p:tag name="KSO_WM_UNIT_TEXT_FILL_FORE_SCHEMECOLOR_INDEX" val="13"/>
  <p:tag name="KSO_WM_UNIT_TEXT_FILL_TYPE" val="1"/>
  <p:tag name="KSO_WM_UNIT_USESOURCEFORMAT_APPLY" val="1"/>
</p:tagLst>
</file>

<file path=ppt/tags/tag170.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l_h_i"/>
  <p:tag name="KSO_WM_UNIT_INDEX" val="1_5_1"/>
  <p:tag name="KSO_WM_UNIT_LAYERLEVEL" val="1_1_1"/>
  <p:tag name="KSO_WM_DIAGRAM_GROUP_CODE" val="l1-1"/>
  <p:tag name="KSO_WM_UNIT_ID" val="custom20184811_36*l_h_i*1_5_1"/>
  <p:tag name="KSO_WM_UNIT_FILL_FORE_SCHEMECOLOR_INDEX" val="6"/>
  <p:tag name="KSO_WM_UNIT_FILL_TYPE" val="1"/>
  <p:tag name="KSO_WM_UNIT_TEXT_FILL_FORE_SCHEMECOLOR_INDEX" val="13"/>
  <p:tag name="KSO_WM_UNIT_TEXT_FILL_TYPE" val="1"/>
  <p:tag name="KSO_WM_UNIT_USESOURCEFORMAT_APPLY" val="1"/>
</p:tagLst>
</file>

<file path=ppt/tags/tag171.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l_h_i"/>
  <p:tag name="KSO_WM_UNIT_INDEX" val="1_6_1"/>
  <p:tag name="KSO_WM_UNIT_LAYERLEVEL" val="1_1_1"/>
  <p:tag name="KSO_WM_DIAGRAM_GROUP_CODE" val="l1-1"/>
  <p:tag name="KSO_WM_UNIT_ID" val="custom20184811_36*l_h_i*1_6_1"/>
  <p:tag name="KSO_WM_UNIT_FILL_FORE_SCHEMECOLOR_INDEX" val="6"/>
  <p:tag name="KSO_WM_UNIT_FILL_TYPE" val="1"/>
  <p:tag name="KSO_WM_UNIT_TEXT_FILL_FORE_SCHEMECOLOR_INDEX" val="13"/>
  <p:tag name="KSO_WM_UNIT_TEXT_FILL_TYPE" val="1"/>
  <p:tag name="KSO_WM_UNIT_USESOURCEFORMAT_APPLY" val="1"/>
</p:tagLst>
</file>

<file path=ppt/tags/tag172.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l_h_i"/>
  <p:tag name="KSO_WM_UNIT_INDEX" val="1_1_1"/>
  <p:tag name="KSO_WM_UNIT_LAYERLEVEL" val="1_1_1"/>
  <p:tag name="KSO_WM_DIAGRAM_GROUP_CODE" val="l1-1"/>
  <p:tag name="KSO_WM_UNIT_ID" val="custom20184811_36*l_h_i*1_1_1"/>
  <p:tag name="KSO_WM_UNIT_FILL_FORE_SCHEMECOLOR_INDEX" val="8"/>
  <p:tag name="KSO_WM_UNIT_FILL_TYPE" val="1"/>
  <p:tag name="KSO_WM_UNIT_TEXT_FILL_FORE_SCHEMECOLOR_INDEX" val="13"/>
  <p:tag name="KSO_WM_UNIT_TEXT_FILL_TYPE" val="1"/>
  <p:tag name="KSO_WM_UNIT_USESOURCEFORMAT_APPLY" val="1"/>
</p:tagLst>
</file>

<file path=ppt/tags/tag173.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l_h_i"/>
  <p:tag name="KSO_WM_UNIT_INDEX" val="1_3_1"/>
  <p:tag name="KSO_WM_UNIT_LAYERLEVEL" val="1_1_1"/>
  <p:tag name="KSO_WM_DIAGRAM_GROUP_CODE" val="l1-1"/>
  <p:tag name="KSO_WM_UNIT_ID" val="custom20184811_36*l_h_i*1_3_1"/>
  <p:tag name="KSO_WM_UNIT_FILL_FORE_SCHEMECOLOR_INDEX" val="7"/>
  <p:tag name="KSO_WM_UNIT_FILL_TYPE" val="1"/>
  <p:tag name="KSO_WM_UNIT_TEXT_FILL_FORE_SCHEMECOLOR_INDEX" val="13"/>
  <p:tag name="KSO_WM_UNIT_TEXT_FILL_TYPE" val="1"/>
  <p:tag name="KSO_WM_UNIT_USESOURCEFORMAT_APPLY" val="1"/>
</p:tagLst>
</file>

<file path=ppt/tags/tag174.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l_h_i"/>
  <p:tag name="KSO_WM_UNIT_INDEX" val="1_4_1"/>
  <p:tag name="KSO_WM_UNIT_LAYERLEVEL" val="1_1_1"/>
  <p:tag name="KSO_WM_DIAGRAM_GROUP_CODE" val="l1-1"/>
  <p:tag name="KSO_WM_UNIT_ID" val="custom20184811_36*l_h_i*1_4_1"/>
  <p:tag name="KSO_WM_UNIT_FILL_FORE_SCHEMECOLOR_INDEX" val="7"/>
  <p:tag name="KSO_WM_UNIT_FILL_TYPE" val="1"/>
  <p:tag name="KSO_WM_UNIT_TEXT_FILL_FORE_SCHEMECOLOR_INDEX" val="13"/>
  <p:tag name="KSO_WM_UNIT_TEXT_FILL_TYPE" val="1"/>
  <p:tag name="KSO_WM_UNIT_USESOURCEFORMAT_APPLY" val="1"/>
</p:tagLst>
</file>

<file path=ppt/tags/tag175.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l_h_i"/>
  <p:tag name="KSO_WM_UNIT_INDEX" val="1_2_1"/>
  <p:tag name="KSO_WM_UNIT_LAYERLEVEL" val="1_1_1"/>
  <p:tag name="KSO_WM_DIAGRAM_GROUP_CODE" val="l1-1"/>
  <p:tag name="KSO_WM_UNIT_ID" val="custom20184811_36*l_h_i*1_2_1"/>
  <p:tag name="KSO_WM_UNIT_FILL_FORE_SCHEMECOLOR_INDEX" val="8"/>
  <p:tag name="KSO_WM_UNIT_FILL_TYPE" val="1"/>
  <p:tag name="KSO_WM_UNIT_TEXT_FILL_FORE_SCHEMECOLOR_INDEX" val="13"/>
  <p:tag name="KSO_WM_UNIT_TEXT_FILL_TYPE" val="1"/>
  <p:tag name="KSO_WM_UNIT_USESOURCEFORMAT_APPLY" val="1"/>
</p:tagLst>
</file>

<file path=ppt/tags/tag176.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l_h_i"/>
  <p:tag name="KSO_WM_UNIT_INDEX" val="1_4_2"/>
  <p:tag name="KSO_WM_UNIT_LAYERLEVEL" val="1_1_1"/>
  <p:tag name="KSO_WM_DIAGRAM_GROUP_CODE" val="l1-1"/>
  <p:tag name="KSO_WM_UNIT_ID" val="custom20184811_36*l_h_i*1_4_2"/>
  <p:tag name="KSO_WM_UNIT_FILL_FORE_SCHEMECOLOR_INDEX" val="16"/>
  <p:tag name="KSO_WM_UNIT_FILL_TYPE" val="1"/>
  <p:tag name="KSO_WM_UNIT_TEXT_FILL_FORE_SCHEMECOLOR_INDEX" val="13"/>
  <p:tag name="KSO_WM_UNIT_TEXT_FILL_TYPE" val="1"/>
  <p:tag name="KSO_WM_UNIT_USESOURCEFORMAT_APPLY" val="1"/>
</p:tagLst>
</file>

<file path=ppt/tags/tag177.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l_h_i"/>
  <p:tag name="KSO_WM_UNIT_INDEX" val="1_3_2"/>
  <p:tag name="KSO_WM_UNIT_LAYERLEVEL" val="1_1_1"/>
  <p:tag name="KSO_WM_DIAGRAM_GROUP_CODE" val="l1-1"/>
  <p:tag name="KSO_WM_UNIT_ID" val="custom20184811_36*l_h_i*1_3_2"/>
  <p:tag name="KSO_WM_UNIT_FILL_FORE_SCHEMECOLOR_INDEX" val="16"/>
  <p:tag name="KSO_WM_UNIT_FILL_TYPE" val="1"/>
  <p:tag name="KSO_WM_UNIT_TEXT_FILL_FORE_SCHEMECOLOR_INDEX" val="13"/>
  <p:tag name="KSO_WM_UNIT_TEXT_FILL_TYPE" val="1"/>
  <p:tag name="KSO_WM_UNIT_USESOURCEFORMAT_APPLY" val="1"/>
</p:tagLst>
</file>

<file path=ppt/tags/tag178.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l_h_i"/>
  <p:tag name="KSO_WM_UNIT_INDEX" val="1_1_2"/>
  <p:tag name="KSO_WM_UNIT_LAYERLEVEL" val="1_1_1"/>
  <p:tag name="KSO_WM_DIAGRAM_GROUP_CODE" val="l1-1"/>
  <p:tag name="KSO_WM_UNIT_ID" val="custom20184811_36*l_h_i*1_1_2"/>
  <p:tag name="KSO_WM_UNIT_FILL_FORE_SCHEMECOLOR_INDEX" val="16"/>
  <p:tag name="KSO_WM_UNIT_FILL_TYPE" val="1"/>
  <p:tag name="KSO_WM_UNIT_TEXT_FILL_FORE_SCHEMECOLOR_INDEX" val="13"/>
  <p:tag name="KSO_WM_UNIT_TEXT_FILL_TYPE" val="1"/>
  <p:tag name="KSO_WM_UNIT_USESOURCEFORMAT_APPLY" val="1"/>
</p:tagLst>
</file>

<file path=ppt/tags/tag179.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l_h_i"/>
  <p:tag name="KSO_WM_UNIT_INDEX" val="1_2_2"/>
  <p:tag name="KSO_WM_UNIT_LAYERLEVEL" val="1_1_1"/>
  <p:tag name="KSO_WM_DIAGRAM_GROUP_CODE" val="l1-1"/>
  <p:tag name="KSO_WM_UNIT_ID" val="custom20184811_36*l_h_i*1_2_2"/>
  <p:tag name="KSO_WM_UNIT_FILL_FORE_SCHEMECOLOR_INDEX" val="16"/>
  <p:tag name="KSO_WM_UNIT_FILL_TYPE" val="1"/>
  <p:tag name="KSO_WM_UNIT_TEXT_FILL_FORE_SCHEMECOLOR_INDEX" val="13"/>
  <p:tag name="KSO_WM_UNIT_TEXT_FILL_TYPE" val="1"/>
  <p:tag name="KSO_WM_UNIT_USESOURCEFORMAT_APPLY" val="1"/>
</p:tagLst>
</file>

<file path=ppt/tags/tag180.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l_i"/>
  <p:tag name="KSO_WM_UNIT_INDEX" val="1_2"/>
  <p:tag name="KSO_WM_UNIT_LAYERLEVEL" val="1_1"/>
  <p:tag name="KSO_WM_DIAGRAM_GROUP_CODE" val="l1-1"/>
  <p:tag name="KSO_WM_UNIT_ID" val="custom20184811_36*l_i*1_2"/>
  <p:tag name="KSO_WM_UNIT_FILL_FORE_SCHEMECOLOR_INDEX" val="16"/>
  <p:tag name="KSO_WM_UNIT_FILL_TYPE" val="1"/>
  <p:tag name="KSO_WM_UNIT_TEXT_FILL_FORE_SCHEMECOLOR_INDEX" val="13"/>
  <p:tag name="KSO_WM_UNIT_TEXT_FILL_TYPE" val="1"/>
  <p:tag name="KSO_WM_UNIT_USESOURCEFORMAT_APPLY" val="1"/>
</p:tagLst>
</file>

<file path=ppt/tags/tag181.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l_h_i"/>
  <p:tag name="KSO_WM_UNIT_INDEX" val="1_6_2"/>
  <p:tag name="KSO_WM_UNIT_LAYERLEVEL" val="1_1_1"/>
  <p:tag name="KSO_WM_DIAGRAM_GROUP_CODE" val="l1-1"/>
  <p:tag name="KSO_WM_UNIT_ID" val="custom20184811_36*l_h_i*1_6_2"/>
  <p:tag name="KSO_WM_UNIT_FILL_FORE_SCHEMECOLOR_INDEX" val="16"/>
  <p:tag name="KSO_WM_UNIT_FILL_TYPE" val="1"/>
  <p:tag name="KSO_WM_UNIT_TEXT_FILL_FORE_SCHEMECOLOR_INDEX" val="13"/>
  <p:tag name="KSO_WM_UNIT_TEXT_FILL_TYPE" val="1"/>
  <p:tag name="KSO_WM_UNIT_USESOURCEFORMAT_APPLY" val="1"/>
</p:tagLst>
</file>

<file path=ppt/tags/tag182.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l_h_i"/>
  <p:tag name="KSO_WM_UNIT_INDEX" val="1_5_2"/>
  <p:tag name="KSO_WM_UNIT_LAYERLEVEL" val="1_1_1"/>
  <p:tag name="KSO_WM_DIAGRAM_GROUP_CODE" val="l1-1"/>
  <p:tag name="KSO_WM_UNIT_ID" val="custom20184811_36*l_h_i*1_5_2"/>
  <p:tag name="KSO_WM_UNIT_FILL_FORE_SCHEMECOLOR_INDEX" val="16"/>
  <p:tag name="KSO_WM_UNIT_FILL_TYPE" val="1"/>
  <p:tag name="KSO_WM_UNIT_TEXT_FILL_FORE_SCHEMECOLOR_INDEX" val="13"/>
  <p:tag name="KSO_WM_UNIT_TEXT_FILL_TYPE" val="1"/>
  <p:tag name="KSO_WM_UNIT_USESOURCEFORMAT_APPLY" val="1"/>
</p:tagLst>
</file>

<file path=ppt/tags/tag183.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l_h_f"/>
  <p:tag name="KSO_WM_UNIT_INDEX" val="1_2_1"/>
  <p:tag name="KSO_WM_UNIT_LAYERLEVEL" val="1_1_1"/>
  <p:tag name="KSO_WM_UNIT_VALUE" val="36"/>
  <p:tag name="KSO_WM_UNIT_HIGHLIGHT" val="0"/>
  <p:tag name="KSO_WM_UNIT_COMPATIBLE" val="0"/>
  <p:tag name="KSO_WM_UNIT_CLEAR" val="0"/>
  <p:tag name="KSO_WM_UNIT_PRESET_TEXT_INDEX" val="4"/>
  <p:tag name="KSO_WM_UNIT_PRESET_TEXT_LEN" val="57"/>
  <p:tag name="KSO_WM_DIAGRAM_GROUP_CODE" val="l1-1"/>
  <p:tag name="KSO_WM_UNIT_ID" val="custom20184811_36*l_h_f*1_2_1"/>
  <p:tag name="KSO_WM_UNIT_TEXT_FILL_FORE_SCHEMECOLOR_INDEX" val="15"/>
  <p:tag name="KSO_WM_UNIT_TEXT_FILL_TYPE" val="1"/>
  <p:tag name="KSO_WM_UNIT_USESOURCEFORMAT_APPLY" val="1"/>
</p:tagLst>
</file>

<file path=ppt/tags/tag184.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l_h_f"/>
  <p:tag name="KSO_WM_UNIT_INDEX" val="1_1_1"/>
  <p:tag name="KSO_WM_UNIT_LAYERLEVEL" val="1_1_1"/>
  <p:tag name="KSO_WM_UNIT_VALUE" val="36"/>
  <p:tag name="KSO_WM_UNIT_HIGHLIGHT" val="0"/>
  <p:tag name="KSO_WM_UNIT_COMPATIBLE" val="0"/>
  <p:tag name="KSO_WM_UNIT_CLEAR" val="0"/>
  <p:tag name="KSO_WM_UNIT_PRESET_TEXT_INDEX" val="4"/>
  <p:tag name="KSO_WM_UNIT_PRESET_TEXT_LEN" val="57"/>
  <p:tag name="KSO_WM_DIAGRAM_GROUP_CODE" val="l1-1"/>
  <p:tag name="KSO_WM_UNIT_ID" val="custom20184811_36*l_h_f*1_1_1"/>
  <p:tag name="KSO_WM_UNIT_TEXT_FILL_FORE_SCHEMECOLOR_INDEX" val="15"/>
  <p:tag name="KSO_WM_UNIT_TEXT_FILL_TYPE" val="1"/>
  <p:tag name="KSO_WM_UNIT_USESOURCEFORMAT_APPLY" val="1"/>
</p:tagLst>
</file>

<file path=ppt/tags/tag185.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l_h_f"/>
  <p:tag name="KSO_WM_UNIT_INDEX" val="1_5_1"/>
  <p:tag name="KSO_WM_UNIT_LAYERLEVEL" val="1_1_1"/>
  <p:tag name="KSO_WM_UNIT_VALUE" val="36"/>
  <p:tag name="KSO_WM_UNIT_HIGHLIGHT" val="0"/>
  <p:tag name="KSO_WM_UNIT_COMPATIBLE" val="0"/>
  <p:tag name="KSO_WM_UNIT_CLEAR" val="0"/>
  <p:tag name="KSO_WM_UNIT_PRESET_TEXT_INDEX" val="4"/>
  <p:tag name="KSO_WM_UNIT_PRESET_TEXT_LEN" val="57"/>
  <p:tag name="KSO_WM_DIAGRAM_GROUP_CODE" val="l1-1"/>
  <p:tag name="KSO_WM_UNIT_ID" val="custom20184811_36*l_h_f*1_5_1"/>
  <p:tag name="KSO_WM_UNIT_TEXT_FILL_FORE_SCHEMECOLOR_INDEX" val="15"/>
  <p:tag name="KSO_WM_UNIT_TEXT_FILL_TYPE" val="1"/>
  <p:tag name="KSO_WM_UNIT_USESOURCEFORMAT_APPLY" val="1"/>
</p:tagLst>
</file>

<file path=ppt/tags/tag186.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l_h_f"/>
  <p:tag name="KSO_WM_UNIT_INDEX" val="1_4_1"/>
  <p:tag name="KSO_WM_UNIT_LAYERLEVEL" val="1_1_1"/>
  <p:tag name="KSO_WM_UNIT_VALUE" val="36"/>
  <p:tag name="KSO_WM_UNIT_HIGHLIGHT" val="0"/>
  <p:tag name="KSO_WM_UNIT_COMPATIBLE" val="0"/>
  <p:tag name="KSO_WM_UNIT_CLEAR" val="0"/>
  <p:tag name="KSO_WM_UNIT_PRESET_TEXT_INDEX" val="4"/>
  <p:tag name="KSO_WM_UNIT_PRESET_TEXT_LEN" val="57"/>
  <p:tag name="KSO_WM_DIAGRAM_GROUP_CODE" val="l1-1"/>
  <p:tag name="KSO_WM_UNIT_ID" val="custom20184811_36*l_h_f*1_4_1"/>
  <p:tag name="KSO_WM_UNIT_TEXT_FILL_FORE_SCHEMECOLOR_INDEX" val="15"/>
  <p:tag name="KSO_WM_UNIT_TEXT_FILL_TYPE" val="1"/>
  <p:tag name="KSO_WM_UNIT_USESOURCEFORMAT_APPLY" val="1"/>
</p:tagLst>
</file>

<file path=ppt/tags/tag187.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l_h_f"/>
  <p:tag name="KSO_WM_UNIT_INDEX" val="1_3_1"/>
  <p:tag name="KSO_WM_UNIT_LAYERLEVEL" val="1_1_1"/>
  <p:tag name="KSO_WM_UNIT_VALUE" val="36"/>
  <p:tag name="KSO_WM_UNIT_HIGHLIGHT" val="0"/>
  <p:tag name="KSO_WM_UNIT_COMPATIBLE" val="0"/>
  <p:tag name="KSO_WM_UNIT_CLEAR" val="0"/>
  <p:tag name="KSO_WM_UNIT_PRESET_TEXT_INDEX" val="4"/>
  <p:tag name="KSO_WM_UNIT_PRESET_TEXT_LEN" val="57"/>
  <p:tag name="KSO_WM_DIAGRAM_GROUP_CODE" val="l1-1"/>
  <p:tag name="KSO_WM_UNIT_ID" val="custom20184811_36*l_h_f*1_3_1"/>
  <p:tag name="KSO_WM_UNIT_TEXT_FILL_FORE_SCHEMECOLOR_INDEX" val="15"/>
  <p:tag name="KSO_WM_UNIT_TEXT_FILL_TYPE" val="1"/>
  <p:tag name="KSO_WM_UNIT_USESOURCEFORMAT_APPLY" val="1"/>
</p:tagLst>
</file>

<file path=ppt/tags/tag188.xml><?xml version="1.0" encoding="utf-8"?>
<p:tagLst xmlns:p="http://schemas.openxmlformats.org/presentationml/2006/main">
  <p:tag name="KSO_WM_DIAGRAM_GROUP_CODE" val="l6_1"/>
  <p:tag name="KSO_WM_TAG_VERSION" val="1.0"/>
  <p:tag name="KSO_WM_BEAUTIFY_FLAG" val="#wm#"/>
  <p:tag name="KSO_WM_UNIT_TYPE" val="i"/>
  <p:tag name="KSO_WM_UNIT_ID" val="custom20184811_36*i*20"/>
  <p:tag name="KSO_WM_TEMPLATE_CATEGORY" val="custom"/>
  <p:tag name="KSO_WM_TEMPLATE_INDEX" val="20184811"/>
  <p:tag name="KSO_WM_UNIT_INDEX" val="20"/>
  <p:tag name="KSO_WM_UNIT_FILL_FORE_SCHEMECOLOR_INDEX" val="5"/>
  <p:tag name="KSO_WM_UNIT_FILL_TYPE" val="1"/>
  <p:tag name="KSO_WM_UNIT_USESOURCEFORMAT_APPLY" val="1"/>
</p:tagLst>
</file>

<file path=ppt/tags/tag189.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l_i"/>
  <p:tag name="KSO_WM_UNIT_INDEX" val="1_3"/>
  <p:tag name="KSO_WM_UNIT_LAYERLEVEL" val="1_1"/>
  <p:tag name="KSO_WM_DIAGRAM_GROUP_CODE" val="l1-1"/>
  <p:tag name="KSO_WM_UNIT_ID" val="custom20184811_36*l_i*1_3"/>
  <p:tag name="KSO_WM_UNIT_FILL_FORE_SCHEMECOLOR_INDEX" val="5"/>
  <p:tag name="KSO_WM_UNIT_FILL_TYPE" val="1"/>
  <p:tag name="KSO_WM_UNIT_TEXT_FILL_FORE_SCHEMECOLOR_INDEX" val="13"/>
  <p:tag name="KSO_WM_UNIT_TEXT_FILL_TYPE" val="1"/>
  <p:tag name="KSO_WM_UNIT_USESOURCEFORMAT_APPLY" val="1"/>
</p:tagLst>
</file>

<file path=ppt/tags/tag190.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l_i"/>
  <p:tag name="KSO_WM_UNIT_INDEX" val="1_4"/>
  <p:tag name="KSO_WM_UNIT_LAYERLEVEL" val="1_1"/>
  <p:tag name="KSO_WM_DIAGRAM_GROUP_CODE" val="l1-1"/>
  <p:tag name="KSO_WM_UNIT_ID" val="custom20184811_36*l_i*1_4"/>
  <p:tag name="KSO_WM_UNIT_FILL_FORE_SCHEMECOLOR_INDEX" val="5"/>
  <p:tag name="KSO_WM_UNIT_FILL_TYPE" val="1"/>
  <p:tag name="KSO_WM_UNIT_TEXT_FILL_FORE_SCHEMECOLOR_INDEX" val="13"/>
  <p:tag name="KSO_WM_UNIT_TEXT_FILL_TYPE" val="1"/>
  <p:tag name="KSO_WM_UNIT_USESOURCEFORMAT_APPLY" val="1"/>
</p:tagLst>
</file>

<file path=ppt/tags/tag191.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l_i"/>
  <p:tag name="KSO_WM_UNIT_INDEX" val="1_5"/>
  <p:tag name="KSO_WM_UNIT_LAYERLEVEL" val="1_1"/>
  <p:tag name="KSO_WM_DIAGRAM_GROUP_CODE" val="l1-1"/>
  <p:tag name="KSO_WM_UNIT_ID" val="custom20184811_36*l_i*1_5"/>
  <p:tag name="KSO_WM_UNIT_FILL_FORE_SCHEMECOLOR_INDEX" val="5"/>
  <p:tag name="KSO_WM_UNIT_FILL_TYPE" val="1"/>
  <p:tag name="KSO_WM_UNIT_TEXT_FILL_FORE_SCHEMECOLOR_INDEX" val="13"/>
  <p:tag name="KSO_WM_UNIT_TEXT_FILL_TYPE" val="1"/>
  <p:tag name="KSO_WM_UNIT_USESOURCEFORMAT_APPLY" val="1"/>
</p:tagLst>
</file>

<file path=ppt/tags/tag192.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l_i"/>
  <p:tag name="KSO_WM_UNIT_INDEX" val="1_6"/>
  <p:tag name="KSO_WM_UNIT_LAYERLEVEL" val="1_1"/>
  <p:tag name="KSO_WM_DIAGRAM_GROUP_CODE" val="l1-1"/>
  <p:tag name="KSO_WM_UNIT_ID" val="custom20184811_36*l_i*1_6"/>
  <p:tag name="KSO_WM_UNIT_FILL_FORE_SCHEMECOLOR_INDEX" val="5"/>
  <p:tag name="KSO_WM_UNIT_FILL_TYPE" val="1"/>
  <p:tag name="KSO_WM_UNIT_TEXT_FILL_FORE_SCHEMECOLOR_INDEX" val="13"/>
  <p:tag name="KSO_WM_UNIT_TEXT_FILL_TYPE" val="1"/>
  <p:tag name="KSO_WM_UNIT_USESOURCEFORMAT_APPLY" val="1"/>
</p:tagLst>
</file>

<file path=ppt/tags/tag193.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l_i"/>
  <p:tag name="KSO_WM_UNIT_INDEX" val="1_7"/>
  <p:tag name="KSO_WM_UNIT_LAYERLEVEL" val="1_1"/>
  <p:tag name="KSO_WM_DIAGRAM_GROUP_CODE" val="l1-1"/>
  <p:tag name="KSO_WM_UNIT_ID" val="custom20184811_36*l_i*1_7"/>
  <p:tag name="KSO_WM_UNIT_FILL_FORE_SCHEMECOLOR_INDEX" val="5"/>
  <p:tag name="KSO_WM_UNIT_FILL_TYPE" val="1"/>
  <p:tag name="KSO_WM_UNIT_TEXT_FILL_FORE_SCHEMECOLOR_INDEX" val="13"/>
  <p:tag name="KSO_WM_UNIT_TEXT_FILL_TYPE" val="1"/>
  <p:tag name="KSO_WM_UNIT_USESOURCEFORMAT_APPLY" val="1"/>
</p:tagLst>
</file>

<file path=ppt/tags/tag194.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a"/>
  <p:tag name="KSO_WM_UNIT_INDEX" val="1"/>
  <p:tag name="KSO_WM_UNIT_LAYERLEVEL" val="1"/>
  <p:tag name="KSO_WM_UNIT_VALUE" val="27"/>
  <p:tag name="KSO_WM_UNIT_ISCONTENTSTITLE" val="0"/>
  <p:tag name="KSO_WM_UNIT_HIGHLIGHT" val="0"/>
  <p:tag name="KSO_WM_UNIT_COMPATIBLE" val="0"/>
  <p:tag name="KSO_WM_UNIT_CLEAR" val="0"/>
  <p:tag name="KSO_WM_UNIT_PRESET_TEXT_INDEX" val="3"/>
  <p:tag name="KSO_WM_UNIT_PRESET_TEXT_LEN" val="17"/>
  <p:tag name="KSO_WM_DIAGRAM_GROUP_CODE" val="l6_1"/>
  <p:tag name="KSO_WM_UNIT_ID" val="custom20184811_36*a*1"/>
  <p:tag name="KSO_WM_UNIT_TEXT_FILL_FORE_SCHEMECOLOR_INDEX" val="5"/>
  <p:tag name="KSO_WM_UNIT_TEXT_FILL_TYPE" val="1"/>
  <p:tag name="KSO_WM_UNIT_USESOURCEFORMAT_APPLY" val="1"/>
</p:tagLst>
</file>

<file path=ppt/tags/tag195.xml><?xml version="1.0" encoding="utf-8"?>
<p:tagLst xmlns:p="http://schemas.openxmlformats.org/presentationml/2006/main">
  <p:tag name="KSO_WM_TAG_VERSION" val="1.0"/>
  <p:tag name="KSO_WM_SLIDE_ITEM_CNT" val="6"/>
  <p:tag name="KSO_WM_SLIDE_LAYOUT" val="a_l"/>
  <p:tag name="KSO_WM_SLIDE_LAYOUT_CNT" val="1_1"/>
  <p:tag name="KSO_WM_SLIDE_TYPE" val="text"/>
  <p:tag name="KSO_WM_BEAUTIFY_FLAG" val="#wm#"/>
  <p:tag name="KSO_WM_SLIDE_POSITION" val="51*151"/>
  <p:tag name="KSO_WM_SLIDE_SIZE" val="856*347"/>
  <p:tag name="KSO_WM_COMBINE_RELATE_SLIDE_ID" val="diagram20168413_6"/>
  <p:tag name="KSO_WM_TEMPLATE_CATEGORY" val="custom"/>
  <p:tag name="KSO_WM_TEMPLATE_INDEX" val="20184811"/>
  <p:tag name="KSO_WM_SLIDE_ID" val="custom20184811_36"/>
  <p:tag name="KSO_WM_SLIDE_INDEX" val="36"/>
  <p:tag name="KSO_WM_DIAGRAM_GROUP_CODE" val="l1-1"/>
  <p:tag name="KSO_WM_TEMPLATE_RELATED_ID" val="20184686"/>
  <p:tag name="KSO_WM_TEMPLATE_SUBCATEGORY" val="subcombine"/>
</p:tagLst>
</file>

<file path=ppt/tags/tag196.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a"/>
  <p:tag name="KSO_WM_UNIT_INDEX" val="1"/>
  <p:tag name="KSO_WM_UNIT_LAYERLEVEL" val="1"/>
  <p:tag name="KSO_WM_UNIT_VALUE" val="20"/>
  <p:tag name="KSO_WM_UNIT_ISCONTENTSTITLE" val="0"/>
  <p:tag name="KSO_WM_UNIT_HIGHLIGHT" val="0"/>
  <p:tag name="KSO_WM_UNIT_COMPATIBLE" val="0"/>
  <p:tag name="KSO_WM_UNIT_CLEAR" val="0"/>
  <p:tag name="KSO_WM_UNIT_PRESET_TEXT_INDEX" val="3"/>
  <p:tag name="KSO_WM_UNIT_PRESET_TEXT_LEN" val="17"/>
  <p:tag name="KSO_WM_DIAGRAM_GROUP_CODE" val="m3_1"/>
  <p:tag name="KSO_WM_UNIT_ID" val="custom20184811_84*a*1"/>
  <p:tag name="KSO_WM_UNIT_TEXT_FILL_FORE_SCHEMECOLOR_INDEX" val="5"/>
  <p:tag name="KSO_WM_UNIT_TEXT_FILL_TYPE" val="1"/>
  <p:tag name="KSO_WM_UNIT_USESOURCEFORMAT_APPLY" val="1"/>
</p:tagLst>
</file>

<file path=ppt/tags/tag197.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f"/>
  <p:tag name="KSO_WM_UNIT_INDEX" val="1"/>
  <p:tag name="KSO_WM_UNIT_LAYERLEVEL" val="1"/>
  <p:tag name="KSO_WM_UNIT_VALUE" val="76"/>
  <p:tag name="KSO_WM_UNIT_HIGHLIGHT" val="0"/>
  <p:tag name="KSO_WM_UNIT_COMPATIBLE" val="0"/>
  <p:tag name="KSO_WM_UNIT_CLEAR" val="0"/>
  <p:tag name="KSO_WM_UNIT_PRESET_TEXT_INDEX" val="4"/>
  <p:tag name="KSO_WM_UNIT_PRESET_TEXT_LEN" val="114"/>
  <p:tag name="KSO_WM_DIAGRAM_GROUP_CODE" val="m3_1"/>
  <p:tag name="KSO_WM_UNIT_ID" val="custom20184811_84*f*1"/>
  <p:tag name="KSO_WM_UNIT_TEXT_FILL_FORE_SCHEMECOLOR_INDEX" val="13"/>
  <p:tag name="KSO_WM_UNIT_TEXT_FILL_TYPE" val="1"/>
  <p:tag name="KSO_WM_UNIT_USESOURCEFORMAT_APPLY" val="1"/>
</p:tagLst>
</file>

<file path=ppt/tags/tag198.xml><?xml version="1.0" encoding="utf-8"?>
<p:tagLst xmlns:p="http://schemas.openxmlformats.org/presentationml/2006/main">
  <p:tag name="KSO_WM_TAG_VERSION" val="1.0"/>
  <p:tag name="KSO_WM_SLIDE_ITEM_CNT" val="6"/>
  <p:tag name="KSO_WM_SLIDE_LAYOUT" val="a_f_m"/>
  <p:tag name="KSO_WM_SLIDE_LAYOUT_CNT" val="1_1_1"/>
  <p:tag name="KSO_WM_SLIDE_TYPE" val="text"/>
  <p:tag name="KSO_WM_BEAUTIFY_FLAG" val="#wm#"/>
  <p:tag name="KSO_WM_SLIDE_POSITION" val="0*73"/>
  <p:tag name="KSO_WM_SLIDE_SIZE" val="960*453"/>
  <p:tag name="KSO_WM_COMBINE_RELATE_SLIDE_ID" val="diagram20169171_6"/>
  <p:tag name="KSO_WM_TEMPLATE_CATEGORY" val="custom"/>
  <p:tag name="KSO_WM_TEMPLATE_INDEX" val="20184811"/>
  <p:tag name="KSO_WM_SLIDE_ID" val="custom20184811_84"/>
  <p:tag name="KSO_WM_SLIDE_INDEX" val="84"/>
  <p:tag name="KSO_WM_DIAGRAM_GROUP_CODE" val="m1-1"/>
  <p:tag name="KSO_WM_TEMPLATE_RELATED_ID" val="20184686"/>
  <p:tag name="KSO_WM_TEMPLATE_SUBCATEGORY" val="subcombine"/>
</p:tagLst>
</file>

<file path=ppt/tags/tag199.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a"/>
  <p:tag name="KSO_WM_UNIT_INDEX" val="1"/>
  <p:tag name="KSO_WM_UNIT_LAYERLEVEL" val="1"/>
  <p:tag name="KSO_WM_UNIT_VALUE" val="18"/>
  <p:tag name="KSO_WM_UNIT_ISCONTENTSTITLE" val="0"/>
  <p:tag name="KSO_WM_UNIT_HIGHLIGHT" val="0"/>
  <p:tag name="KSO_WM_UNIT_COMPATIBLE" val="0"/>
  <p:tag name="KSO_WM_UNIT_CLEAR" val="0"/>
  <p:tag name="KSO_WM_UNIT_PRESET_TEXT_INDEX" val="3"/>
  <p:tag name="KSO_WM_UNIT_PRESET_TEXT_LEN" val="17"/>
  <p:tag name="KSO_WM_DIAGRAM_GROUP_CODE" val="l9_1"/>
  <p:tag name="KSO_WM_UNIT_ID" val="custom20184811_48*a*1"/>
  <p:tag name="KSO_WM_UNIT_TEXT_FILL_FORE_SCHEMECOLOR_INDEX" val="5"/>
  <p:tag name="KSO_WM_UNIT_TEXT_FILL_TYPE" val="1"/>
  <p:tag name="KSO_WM_UNIT_USESOURCEFORMAT_APPLY" val="1"/>
</p:tagLst>
</file>

<file path=ppt/tags/tag200.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l_i"/>
  <p:tag name="KSO_WM_UNIT_INDEX" val="1_15"/>
  <p:tag name="KSO_WM_UNIT_LAYERLEVEL" val="1_1"/>
  <p:tag name="KSO_WM_DIAGRAM_GROUP_CODE" val="l1-1"/>
  <p:tag name="KSO_WM_UNIT_ID" val="custom20184811_48*l_i*1_15"/>
  <p:tag name="KSO_WM_UNIT_LINE_FORE_SCHEMECOLOR_INDEX" val="5"/>
  <p:tag name="KSO_WM_UNIT_LINE_FILL_TYPE" val="2"/>
  <p:tag name="KSO_WM_UNIT_USESOURCEFORMAT_APPLY" val="1"/>
</p:tagLst>
</file>

<file path=ppt/tags/tag201.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l_i"/>
  <p:tag name="KSO_WM_UNIT_INDEX" val="1_16"/>
  <p:tag name="KSO_WM_UNIT_LAYERLEVEL" val="1_1"/>
  <p:tag name="KSO_WM_DIAGRAM_GROUP_CODE" val="l1-1"/>
  <p:tag name="KSO_WM_UNIT_ID" val="custom20184811_48*l_i*1_16"/>
  <p:tag name="KSO_WM_UNIT_LINE_FORE_SCHEMECOLOR_INDEX" val="5"/>
  <p:tag name="KSO_WM_UNIT_LINE_FILL_TYPE" val="2"/>
  <p:tag name="KSO_WM_UNIT_TEXT_FILL_FORE_SCHEMECOLOR_INDEX" val="2"/>
  <p:tag name="KSO_WM_UNIT_TEXT_FILL_TYPE" val="1"/>
  <p:tag name="KSO_WM_UNIT_USESOURCEFORMAT_APPLY" val="1"/>
</p:tagLst>
</file>

<file path=ppt/tags/tag202.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l_i"/>
  <p:tag name="KSO_WM_UNIT_INDEX" val="1_17"/>
  <p:tag name="KSO_WM_UNIT_LAYERLEVEL" val="1_1"/>
  <p:tag name="KSO_WM_DIAGRAM_GROUP_CODE" val="l1-1"/>
  <p:tag name="KSO_WM_UNIT_ID" val="custom20184811_48*l_i*1_17"/>
  <p:tag name="KSO_WM_UNIT_LINE_FORE_SCHEMECOLOR_INDEX" val="5"/>
  <p:tag name="KSO_WM_UNIT_LINE_FILL_TYPE" val="2"/>
  <p:tag name="KSO_WM_UNIT_TEXT_FILL_FORE_SCHEMECOLOR_INDEX" val="2"/>
  <p:tag name="KSO_WM_UNIT_TEXT_FILL_TYPE" val="1"/>
  <p:tag name="KSO_WM_UNIT_USESOURCEFORMAT_APPLY" val="1"/>
</p:tagLst>
</file>

<file path=ppt/tags/tag203.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l_h_i"/>
  <p:tag name="KSO_WM_UNIT_INDEX" val="1_1_3"/>
  <p:tag name="KSO_WM_UNIT_LAYERLEVEL" val="1_1_1"/>
  <p:tag name="KSO_WM_DIAGRAM_GROUP_CODE" val="l1-1"/>
  <p:tag name="KSO_WM_UNIT_ID" val="custom20184811_48*l_h_i*1_1_3"/>
  <p:tag name="KSO_WM_UNIT_FILL_FORE_SCHEMECOLOR_INDEX" val="5"/>
  <p:tag name="KSO_WM_UNIT_FILL_TYPE" val="1"/>
  <p:tag name="KSO_WM_UNIT_TEXT_FILL_FORE_SCHEMECOLOR_INDEX" val="2"/>
  <p:tag name="KSO_WM_UNIT_TEXT_FILL_TYPE" val="1"/>
  <p:tag name="KSO_WM_UNIT_USESOURCEFORMAT_APPLY" val="1"/>
</p:tagLst>
</file>

<file path=ppt/tags/tag204.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l_h_i"/>
  <p:tag name="KSO_WM_UNIT_INDEX" val="1_3_3"/>
  <p:tag name="KSO_WM_UNIT_LAYERLEVEL" val="1_1_1"/>
  <p:tag name="KSO_WM_DIAGRAM_GROUP_CODE" val="l1-1"/>
  <p:tag name="KSO_WM_UNIT_ID" val="custom20184811_48*l_h_i*1_3_3"/>
  <p:tag name="KSO_WM_UNIT_FILL_FORE_SCHEMECOLOR_INDEX" val="5"/>
  <p:tag name="KSO_WM_UNIT_FILL_TYPE" val="1"/>
  <p:tag name="KSO_WM_UNIT_TEXT_FILL_FORE_SCHEMECOLOR_INDEX" val="2"/>
  <p:tag name="KSO_WM_UNIT_TEXT_FILL_TYPE" val="1"/>
  <p:tag name="KSO_WM_UNIT_USESOURCEFORMAT_APPLY" val="1"/>
</p:tagLst>
</file>

<file path=ppt/tags/tag205.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l_h_i"/>
  <p:tag name="KSO_WM_UNIT_INDEX" val="1_3_4"/>
  <p:tag name="KSO_WM_UNIT_LAYERLEVEL" val="1_1_1"/>
  <p:tag name="KSO_WM_DIAGRAM_GROUP_CODE" val="l1-1"/>
  <p:tag name="KSO_WM_UNIT_ID" val="custom20184811_48*l_h_i*1_3_4"/>
  <p:tag name="KSO_WM_UNIT_FILL_FORE_SCHEMECOLOR_INDEX" val="5"/>
  <p:tag name="KSO_WM_UNIT_FILL_TYPE" val="1"/>
  <p:tag name="KSO_WM_UNIT_TEXT_FILL_FORE_SCHEMECOLOR_INDEX" val="2"/>
  <p:tag name="KSO_WM_UNIT_TEXT_FILL_TYPE" val="1"/>
  <p:tag name="KSO_WM_UNIT_USESOURCEFORMAT_APPLY" val="1"/>
</p:tagLst>
</file>

<file path=ppt/tags/tag206.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l_h_i"/>
  <p:tag name="KSO_WM_UNIT_INDEX" val="1_3_5"/>
  <p:tag name="KSO_WM_UNIT_LAYERLEVEL" val="1_1_1"/>
  <p:tag name="KSO_WM_DIAGRAM_GROUP_CODE" val="l1-1"/>
  <p:tag name="KSO_WM_UNIT_ID" val="custom20184811_48*l_h_i*1_3_5"/>
  <p:tag name="KSO_WM_UNIT_FILL_FORE_SCHEMECOLOR_INDEX" val="5"/>
  <p:tag name="KSO_WM_UNIT_FILL_TYPE" val="1"/>
  <p:tag name="KSO_WM_UNIT_LINE_FORE_SCHEMECOLOR_INDEX" val="14"/>
  <p:tag name="KSO_WM_UNIT_LINE_FILL_TYPE" val="2"/>
  <p:tag name="KSO_WM_UNIT_TEXT_FILL_FORE_SCHEMECOLOR_INDEX" val="2"/>
  <p:tag name="KSO_WM_UNIT_TEXT_FILL_TYPE" val="1"/>
  <p:tag name="KSO_WM_UNIT_USESOURCEFORMAT_APPLY" val="1"/>
</p:tagLst>
</file>

<file path=ppt/tags/tag207.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l_h_a"/>
  <p:tag name="KSO_WM_UNIT_INDEX" val="1_3_1"/>
  <p:tag name="KSO_WM_UNIT_LAYERLEVEL" val="1_1_1"/>
  <p:tag name="KSO_WM_UNIT_VALUE" val="9"/>
  <p:tag name="KSO_WM_UNIT_HIGHLIGHT" val="0"/>
  <p:tag name="KSO_WM_UNIT_COMPATIBLE" val="0"/>
  <p:tag name="KSO_WM_UNIT_CLEAR" val="0"/>
  <p:tag name="KSO_WM_UNIT_PRESET_TEXT_INDEX" val="3"/>
  <p:tag name="KSO_WM_UNIT_PRESET_TEXT_LEN" val="12"/>
  <p:tag name="KSO_WM_DIAGRAM_GROUP_CODE" val="l1-1"/>
  <p:tag name="KSO_WM_UNIT_ID" val="custom20184811_48*l_h_a*1_3_1"/>
  <p:tag name="KSO_WM_UNIT_TEXT_FILL_FORE_SCHEMECOLOR_INDEX" val="5"/>
  <p:tag name="KSO_WM_UNIT_TEXT_FILL_TYPE" val="1"/>
  <p:tag name="KSO_WM_UNIT_USESOURCEFORMAT_APPLY" val="1"/>
</p:tagLst>
</file>

<file path=ppt/tags/tag208.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l_h_f"/>
  <p:tag name="KSO_WM_UNIT_INDEX" val="1_3_1"/>
  <p:tag name="KSO_WM_UNIT_LAYERLEVEL" val="1_1_1"/>
  <p:tag name="KSO_WM_UNIT_VALUE" val="18"/>
  <p:tag name="KSO_WM_UNIT_HIGHLIGHT" val="0"/>
  <p:tag name="KSO_WM_UNIT_COMPATIBLE" val="0"/>
  <p:tag name="KSO_WM_UNIT_CLEAR" val="0"/>
  <p:tag name="KSO_WM_UNIT_PRESET_TEXT_INDEX" val="4"/>
  <p:tag name="KSO_WM_UNIT_PRESET_TEXT_LEN" val="36"/>
  <p:tag name="KSO_WM_DIAGRAM_GROUP_CODE" val="l1-1"/>
  <p:tag name="KSO_WM_UNIT_ID" val="custom20184811_48*l_h_f*1_3_1"/>
  <p:tag name="KSO_WM_UNIT_TEXT_FILL_FORE_SCHEMECOLOR_INDEX" val="5"/>
  <p:tag name="KSO_WM_UNIT_TEXT_FILL_TYPE" val="1"/>
  <p:tag name="KSO_WM_UNIT_USESOURCEFORMAT_APPLY" val="1"/>
</p:tagLst>
</file>

<file path=ppt/tags/tag209.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l_h_i"/>
  <p:tag name="KSO_WM_UNIT_INDEX" val="1_2_3"/>
  <p:tag name="KSO_WM_UNIT_LAYERLEVEL" val="1_1_1"/>
  <p:tag name="KSO_WM_DIAGRAM_GROUP_CODE" val="l1-1"/>
  <p:tag name="KSO_WM_UNIT_ID" val="custom20184811_48*l_h_i*1_2_3"/>
  <p:tag name="KSO_WM_UNIT_FILL_FORE_SCHEMECOLOR_INDEX" val="5"/>
  <p:tag name="KSO_WM_UNIT_FILL_TYPE" val="1"/>
  <p:tag name="KSO_WM_UNIT_TEXT_FILL_FORE_SCHEMECOLOR_INDEX" val="2"/>
  <p:tag name="KSO_WM_UNIT_TEXT_FILL_TYPE" val="1"/>
  <p:tag name="KSO_WM_UNIT_USESOURCEFORMAT_APPLY" val="1"/>
</p:tagLst>
</file>

<file path=ppt/tags/tag210.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l_h_i"/>
  <p:tag name="KSO_WM_UNIT_INDEX" val="1_2_4"/>
  <p:tag name="KSO_WM_UNIT_LAYERLEVEL" val="1_1_1"/>
  <p:tag name="KSO_WM_DIAGRAM_GROUP_CODE" val="l1-1"/>
  <p:tag name="KSO_WM_UNIT_ID" val="custom20184811_48*l_h_i*1_2_4"/>
  <p:tag name="KSO_WM_UNIT_FILL_FORE_SCHEMECOLOR_INDEX" val="5"/>
  <p:tag name="KSO_WM_UNIT_FILL_TYPE" val="1"/>
  <p:tag name="KSO_WM_UNIT_TEXT_FILL_FORE_SCHEMECOLOR_INDEX" val="2"/>
  <p:tag name="KSO_WM_UNIT_TEXT_FILL_TYPE" val="1"/>
  <p:tag name="KSO_WM_UNIT_USESOURCEFORMAT_APPLY" val="1"/>
</p:tagLst>
</file>

<file path=ppt/tags/tag211.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l_h_i"/>
  <p:tag name="KSO_WM_UNIT_INDEX" val="1_2_5"/>
  <p:tag name="KSO_WM_UNIT_LAYERLEVEL" val="1_1_1"/>
  <p:tag name="KSO_WM_DIAGRAM_GROUP_CODE" val="l1-1"/>
  <p:tag name="KSO_WM_UNIT_ID" val="custom20184811_48*l_h_i*1_2_5"/>
  <p:tag name="KSO_WM_UNIT_FILL_FORE_SCHEMECOLOR_INDEX" val="5"/>
  <p:tag name="KSO_WM_UNIT_FILL_TYPE" val="1"/>
  <p:tag name="KSO_WM_UNIT_LINE_FORE_SCHEMECOLOR_INDEX" val="14"/>
  <p:tag name="KSO_WM_UNIT_LINE_FILL_TYPE" val="2"/>
  <p:tag name="KSO_WM_UNIT_TEXT_FILL_FORE_SCHEMECOLOR_INDEX" val="2"/>
  <p:tag name="KSO_WM_UNIT_TEXT_FILL_TYPE" val="1"/>
  <p:tag name="KSO_WM_UNIT_USESOURCEFORMAT_APPLY" val="1"/>
</p:tagLst>
</file>

<file path=ppt/tags/tag212.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l_h_a"/>
  <p:tag name="KSO_WM_UNIT_INDEX" val="1_2_1"/>
  <p:tag name="KSO_WM_UNIT_LAYERLEVEL" val="1_1_1"/>
  <p:tag name="KSO_WM_UNIT_VALUE" val="9"/>
  <p:tag name="KSO_WM_UNIT_HIGHLIGHT" val="0"/>
  <p:tag name="KSO_WM_UNIT_COMPATIBLE" val="0"/>
  <p:tag name="KSO_WM_UNIT_CLEAR" val="0"/>
  <p:tag name="KSO_WM_UNIT_PRESET_TEXT_INDEX" val="3"/>
  <p:tag name="KSO_WM_UNIT_PRESET_TEXT_LEN" val="12"/>
  <p:tag name="KSO_WM_DIAGRAM_GROUP_CODE" val="l1-1"/>
  <p:tag name="KSO_WM_UNIT_ID" val="custom20184811_48*l_h_a*1_2_1"/>
  <p:tag name="KSO_WM_UNIT_TEXT_FILL_FORE_SCHEMECOLOR_INDEX" val="5"/>
  <p:tag name="KSO_WM_UNIT_TEXT_FILL_TYPE" val="1"/>
  <p:tag name="KSO_WM_UNIT_USESOURCEFORMAT_APPLY" val="1"/>
</p:tagLst>
</file>

<file path=ppt/tags/tag213.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l_h_f"/>
  <p:tag name="KSO_WM_UNIT_INDEX" val="1_2_1"/>
  <p:tag name="KSO_WM_UNIT_LAYERLEVEL" val="1_1_1"/>
  <p:tag name="KSO_WM_UNIT_VALUE" val="18"/>
  <p:tag name="KSO_WM_UNIT_HIGHLIGHT" val="0"/>
  <p:tag name="KSO_WM_UNIT_COMPATIBLE" val="0"/>
  <p:tag name="KSO_WM_UNIT_CLEAR" val="0"/>
  <p:tag name="KSO_WM_UNIT_PRESET_TEXT_INDEX" val="4"/>
  <p:tag name="KSO_WM_UNIT_PRESET_TEXT_LEN" val="36"/>
  <p:tag name="KSO_WM_DIAGRAM_GROUP_CODE" val="l1-1"/>
  <p:tag name="KSO_WM_UNIT_ID" val="custom20184811_48*l_h_f*1_2_1"/>
  <p:tag name="KSO_WM_UNIT_TEXT_FILL_FORE_SCHEMECOLOR_INDEX" val="5"/>
  <p:tag name="KSO_WM_UNIT_TEXT_FILL_TYPE" val="1"/>
  <p:tag name="KSO_WM_UNIT_USESOURCEFORMAT_APPLY" val="1"/>
</p:tagLst>
</file>

<file path=ppt/tags/tag214.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l_h_i"/>
  <p:tag name="KSO_WM_UNIT_INDEX" val="1_4_3"/>
  <p:tag name="KSO_WM_UNIT_LAYERLEVEL" val="1_1_1"/>
  <p:tag name="KSO_WM_DIAGRAM_GROUP_CODE" val="l1-1"/>
  <p:tag name="KSO_WM_UNIT_ID" val="custom20184811_48*l_h_i*1_4_3"/>
  <p:tag name="KSO_WM_UNIT_FILL_FORE_SCHEMECOLOR_INDEX" val="5"/>
  <p:tag name="KSO_WM_UNIT_FILL_TYPE" val="1"/>
  <p:tag name="KSO_WM_UNIT_TEXT_FILL_FORE_SCHEMECOLOR_INDEX" val="2"/>
  <p:tag name="KSO_WM_UNIT_TEXT_FILL_TYPE" val="1"/>
  <p:tag name="KSO_WM_UNIT_USESOURCEFORMAT_APPLY" val="1"/>
</p:tagLst>
</file>

<file path=ppt/tags/tag215.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l_h_i"/>
  <p:tag name="KSO_WM_UNIT_INDEX" val="1_4_4"/>
  <p:tag name="KSO_WM_UNIT_LAYERLEVEL" val="1_1_1"/>
  <p:tag name="KSO_WM_DIAGRAM_GROUP_CODE" val="l1-1"/>
  <p:tag name="KSO_WM_UNIT_ID" val="custom20184811_48*l_h_i*1_4_4"/>
  <p:tag name="KSO_WM_UNIT_FILL_FORE_SCHEMECOLOR_INDEX" val="5"/>
  <p:tag name="KSO_WM_UNIT_FILL_TYPE" val="1"/>
  <p:tag name="KSO_WM_UNIT_TEXT_FILL_FORE_SCHEMECOLOR_INDEX" val="2"/>
  <p:tag name="KSO_WM_UNIT_TEXT_FILL_TYPE" val="1"/>
  <p:tag name="KSO_WM_UNIT_USESOURCEFORMAT_APPLY" val="1"/>
</p:tagLst>
</file>

<file path=ppt/tags/tag216.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l_h_i"/>
  <p:tag name="KSO_WM_UNIT_INDEX" val="1_4_5"/>
  <p:tag name="KSO_WM_UNIT_LAYERLEVEL" val="1_1_1"/>
  <p:tag name="KSO_WM_DIAGRAM_GROUP_CODE" val="l1-1"/>
  <p:tag name="KSO_WM_UNIT_ID" val="custom20184811_48*l_h_i*1_4_5"/>
  <p:tag name="KSO_WM_UNIT_FILL_FORE_SCHEMECOLOR_INDEX" val="5"/>
  <p:tag name="KSO_WM_UNIT_FILL_TYPE" val="1"/>
  <p:tag name="KSO_WM_UNIT_LINE_FORE_SCHEMECOLOR_INDEX" val="14"/>
  <p:tag name="KSO_WM_UNIT_LINE_FILL_TYPE" val="2"/>
  <p:tag name="KSO_WM_UNIT_TEXT_FILL_FORE_SCHEMECOLOR_INDEX" val="2"/>
  <p:tag name="KSO_WM_UNIT_TEXT_FILL_TYPE" val="1"/>
  <p:tag name="KSO_WM_UNIT_USESOURCEFORMAT_APPLY" val="1"/>
</p:tagLst>
</file>

<file path=ppt/tags/tag217.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l_h_a"/>
  <p:tag name="KSO_WM_UNIT_INDEX" val="1_4_1"/>
  <p:tag name="KSO_WM_UNIT_LAYERLEVEL" val="1_1_1"/>
  <p:tag name="KSO_WM_UNIT_VALUE" val="9"/>
  <p:tag name="KSO_WM_UNIT_HIGHLIGHT" val="0"/>
  <p:tag name="KSO_WM_UNIT_COMPATIBLE" val="0"/>
  <p:tag name="KSO_WM_UNIT_CLEAR" val="0"/>
  <p:tag name="KSO_WM_UNIT_PRESET_TEXT_INDEX" val="3"/>
  <p:tag name="KSO_WM_UNIT_PRESET_TEXT_LEN" val="12"/>
  <p:tag name="KSO_WM_DIAGRAM_GROUP_CODE" val="l1-1"/>
  <p:tag name="KSO_WM_UNIT_ID" val="custom20184811_48*l_h_a*1_4_1"/>
  <p:tag name="KSO_WM_UNIT_TEXT_FILL_FORE_SCHEMECOLOR_INDEX" val="5"/>
  <p:tag name="KSO_WM_UNIT_TEXT_FILL_TYPE" val="1"/>
  <p:tag name="KSO_WM_UNIT_USESOURCEFORMAT_APPLY" val="1"/>
</p:tagLst>
</file>

<file path=ppt/tags/tag218.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l_h_f"/>
  <p:tag name="KSO_WM_UNIT_INDEX" val="1_4_1"/>
  <p:tag name="KSO_WM_UNIT_LAYERLEVEL" val="1_1_1"/>
  <p:tag name="KSO_WM_UNIT_VALUE" val="18"/>
  <p:tag name="KSO_WM_UNIT_HIGHLIGHT" val="0"/>
  <p:tag name="KSO_WM_UNIT_COMPATIBLE" val="0"/>
  <p:tag name="KSO_WM_UNIT_CLEAR" val="0"/>
  <p:tag name="KSO_WM_UNIT_PRESET_TEXT_INDEX" val="4"/>
  <p:tag name="KSO_WM_UNIT_PRESET_TEXT_LEN" val="36"/>
  <p:tag name="KSO_WM_DIAGRAM_GROUP_CODE" val="l1-1"/>
  <p:tag name="KSO_WM_UNIT_ID" val="custom20184811_48*l_h_f*1_4_1"/>
  <p:tag name="KSO_WM_UNIT_TEXT_FILL_FORE_SCHEMECOLOR_INDEX" val="5"/>
  <p:tag name="KSO_WM_UNIT_TEXT_FILL_TYPE" val="1"/>
  <p:tag name="KSO_WM_UNIT_USESOURCEFORMAT_APPLY" val="1"/>
</p:tagLst>
</file>

<file path=ppt/tags/tag219.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l_h_i"/>
  <p:tag name="KSO_WM_UNIT_INDEX" val="1_5_3"/>
  <p:tag name="KSO_WM_UNIT_LAYERLEVEL" val="1_1_1"/>
  <p:tag name="KSO_WM_DIAGRAM_GROUP_CODE" val="l1-1"/>
  <p:tag name="KSO_WM_UNIT_ID" val="custom20184811_48*l_h_i*1_5_3"/>
  <p:tag name="KSO_WM_UNIT_FILL_FORE_SCHEMECOLOR_INDEX" val="5"/>
  <p:tag name="KSO_WM_UNIT_FILL_TYPE" val="1"/>
  <p:tag name="KSO_WM_UNIT_TEXT_FILL_FORE_SCHEMECOLOR_INDEX" val="2"/>
  <p:tag name="KSO_WM_UNIT_TEXT_FILL_TYPE" val="1"/>
  <p:tag name="KSO_WM_UNIT_USESOURCEFORMAT_APPLY" val="1"/>
</p:tagLst>
</file>

<file path=ppt/tags/tag220.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l_h_i"/>
  <p:tag name="KSO_WM_UNIT_INDEX" val="1_5_4"/>
  <p:tag name="KSO_WM_UNIT_LAYERLEVEL" val="1_1_1"/>
  <p:tag name="KSO_WM_DIAGRAM_GROUP_CODE" val="l1-1"/>
  <p:tag name="KSO_WM_UNIT_ID" val="custom20184811_48*l_h_i*1_5_4"/>
  <p:tag name="KSO_WM_UNIT_FILL_FORE_SCHEMECOLOR_INDEX" val="5"/>
  <p:tag name="KSO_WM_UNIT_FILL_TYPE" val="1"/>
  <p:tag name="KSO_WM_UNIT_TEXT_FILL_FORE_SCHEMECOLOR_INDEX" val="2"/>
  <p:tag name="KSO_WM_UNIT_TEXT_FILL_TYPE" val="1"/>
  <p:tag name="KSO_WM_UNIT_USESOURCEFORMAT_APPLY" val="1"/>
</p:tagLst>
</file>

<file path=ppt/tags/tag221.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l_h_i"/>
  <p:tag name="KSO_WM_UNIT_INDEX" val="1_5_5"/>
  <p:tag name="KSO_WM_UNIT_LAYERLEVEL" val="1_1_1"/>
  <p:tag name="KSO_WM_DIAGRAM_GROUP_CODE" val="l1-1"/>
  <p:tag name="KSO_WM_UNIT_ID" val="custom20184811_48*l_h_i*1_5_5"/>
  <p:tag name="KSO_WM_UNIT_FILL_FORE_SCHEMECOLOR_INDEX" val="5"/>
  <p:tag name="KSO_WM_UNIT_FILL_TYPE" val="1"/>
  <p:tag name="KSO_WM_UNIT_LINE_FORE_SCHEMECOLOR_INDEX" val="14"/>
  <p:tag name="KSO_WM_UNIT_LINE_FILL_TYPE" val="2"/>
  <p:tag name="KSO_WM_UNIT_TEXT_FILL_FORE_SCHEMECOLOR_INDEX" val="2"/>
  <p:tag name="KSO_WM_UNIT_TEXT_FILL_TYPE" val="1"/>
  <p:tag name="KSO_WM_UNIT_USESOURCEFORMAT_APPLY" val="1"/>
</p:tagLst>
</file>

<file path=ppt/tags/tag222.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l_h_a"/>
  <p:tag name="KSO_WM_UNIT_INDEX" val="1_5_1"/>
  <p:tag name="KSO_WM_UNIT_LAYERLEVEL" val="1_1_1"/>
  <p:tag name="KSO_WM_UNIT_VALUE" val="9"/>
  <p:tag name="KSO_WM_UNIT_HIGHLIGHT" val="0"/>
  <p:tag name="KSO_WM_UNIT_COMPATIBLE" val="0"/>
  <p:tag name="KSO_WM_UNIT_CLEAR" val="0"/>
  <p:tag name="KSO_WM_UNIT_PRESET_TEXT_INDEX" val="3"/>
  <p:tag name="KSO_WM_UNIT_PRESET_TEXT_LEN" val="12"/>
  <p:tag name="KSO_WM_DIAGRAM_GROUP_CODE" val="l1-1"/>
  <p:tag name="KSO_WM_UNIT_ID" val="custom20184811_48*l_h_a*1_5_1"/>
  <p:tag name="KSO_WM_UNIT_TEXT_FILL_FORE_SCHEMECOLOR_INDEX" val="5"/>
  <p:tag name="KSO_WM_UNIT_TEXT_FILL_TYPE" val="1"/>
  <p:tag name="KSO_WM_UNIT_USESOURCEFORMAT_APPLY" val="1"/>
</p:tagLst>
</file>

<file path=ppt/tags/tag223.xml><?xml version="1.0" encoding="utf-8"?>
<p:tagLst xmlns:p="http://schemas.openxmlformats.org/presentationml/2006/main">
  <p:tag name="KSO_WM_TAG_VERSION" val="1.0"/>
  <p:tag name="KSO_WM_SLIDE_ITEM_CNT" val="5"/>
  <p:tag name="KSO_WM_SLIDE_LAYOUT" val="a_l"/>
  <p:tag name="KSO_WM_SLIDE_LAYOUT_CNT" val="1_1"/>
  <p:tag name="KSO_WM_SLIDE_TYPE" val="text"/>
  <p:tag name="KSO_WM_BEAUTIFY_FLAG" val="#wm#"/>
  <p:tag name="KSO_WM_SLIDE_POSITION" val="99*122"/>
  <p:tag name="KSO_WM_SLIDE_SIZE" val="761*395"/>
  <p:tag name="KSO_WM_COMBINE_RELATE_SLIDE_ID" val="diagram20170642_5"/>
  <p:tag name="KSO_WM_TEMPLATE_CATEGORY" val="custom"/>
  <p:tag name="KSO_WM_TEMPLATE_INDEX" val="20184811"/>
  <p:tag name="KSO_WM_SLIDE_ID" val="custom20184811_48"/>
  <p:tag name="KSO_WM_SLIDE_INDEX" val="48"/>
  <p:tag name="KSO_WM_DIAGRAM_GROUP_CODE" val="l1-1"/>
  <p:tag name="KSO_WM_TEMPLATE_RELATED_ID" val="20184686"/>
  <p:tag name="KSO_WM_TEMPLATE_SUBCATEGORY" val="subcombine"/>
</p:tagLst>
</file>

<file path=ppt/tags/tag224.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m_i"/>
  <p:tag name="KSO_WM_UNIT_INDEX" val="1_1"/>
  <p:tag name="KSO_WM_UNIT_LAYERLEVEL" val="1_1"/>
  <p:tag name="KSO_WM_DIAGRAM_GROUP_CODE" val="m1-1"/>
  <p:tag name="KSO_WM_UNIT_ID" val="custom20184811_83*m_i*1_1"/>
  <p:tag name="KSO_WM_UNIT_FILL_FORE_SCHEMECOLOR_INDEX" val="5"/>
  <p:tag name="KSO_WM_UNIT_FILL_TYPE" val="1"/>
  <p:tag name="KSO_WM_UNIT_USESOURCEFORMAT_APPLY" val="1"/>
</p:tagLst>
</file>

<file path=ppt/tags/tag225.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m_i"/>
  <p:tag name="KSO_WM_UNIT_INDEX" val="1_2"/>
  <p:tag name="KSO_WM_UNIT_LAYERLEVEL" val="1_1"/>
  <p:tag name="KSO_WM_DIAGRAM_GROUP_CODE" val="m1-1"/>
  <p:tag name="KSO_WM_UNIT_ID" val="custom20184811_83*m_i*1_2"/>
  <p:tag name="KSO_WM_UNIT_FILL_FORE_SCHEMECOLOR_INDEX" val="14"/>
  <p:tag name="KSO_WM_UNIT_FILL_TYPE" val="1"/>
  <p:tag name="KSO_WM_UNIT_USESOURCEFORMAT_APPLY" val="1"/>
</p:tagLst>
</file>

<file path=ppt/tags/tag226.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m_i"/>
  <p:tag name="KSO_WM_UNIT_INDEX" val="1_3"/>
  <p:tag name="KSO_WM_UNIT_LAYERLEVEL" val="1_1"/>
  <p:tag name="KSO_WM_DIAGRAM_GROUP_CODE" val="m1-1"/>
  <p:tag name="KSO_WM_UNIT_ID" val="custom20184811_83*m_i*1_3"/>
  <p:tag name="KSO_WM_UNIT_FILL_FORE_SCHEMECOLOR_INDEX" val="14"/>
  <p:tag name="KSO_WM_UNIT_FILL_TYPE" val="1"/>
  <p:tag name="KSO_WM_UNIT_USESOURCEFORMAT_APPLY" val="1"/>
</p:tagLst>
</file>

<file path=ppt/tags/tag227.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m_i"/>
  <p:tag name="KSO_WM_UNIT_INDEX" val="1_4"/>
  <p:tag name="KSO_WM_UNIT_LAYERLEVEL" val="1_1"/>
  <p:tag name="KSO_WM_DIAGRAM_GROUP_CODE" val="m1-1"/>
  <p:tag name="KSO_WM_UNIT_ID" val="custom20184811_83*m_i*1_4"/>
  <p:tag name="KSO_WM_UNIT_FILL_FORE_SCHEMECOLOR_INDEX" val="14"/>
  <p:tag name="KSO_WM_UNIT_FILL_TYPE" val="1"/>
  <p:tag name="KSO_WM_UNIT_USESOURCEFORMAT_APPLY" val="1"/>
</p:tagLst>
</file>

<file path=ppt/tags/tag228.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m_h_a"/>
  <p:tag name="KSO_WM_UNIT_INDEX" val="1_1_1"/>
  <p:tag name="KSO_WM_UNIT_LAYERLEVEL" val="1_1_1"/>
  <p:tag name="KSO_WM_UNIT_VALUE" val="3"/>
  <p:tag name="KSO_WM_UNIT_HIGHLIGHT" val="0"/>
  <p:tag name="KSO_WM_UNIT_COMPATIBLE" val="0"/>
  <p:tag name="KSO_WM_UNIT_CLEAR" val="0"/>
  <p:tag name="KSO_WM_UNIT_PRESET_TEXT" val="STEP1"/>
  <p:tag name="KSO_WM_DIAGRAM_GROUP_CODE" val="m1-1"/>
  <p:tag name="KSO_WM_UNIT_ID" val="custom20184811_83*m_h_a*1_1_1"/>
  <p:tag name="KSO_WM_UNIT_TEXT_FILL_FORE_SCHEMECOLOR_INDEX" val="14"/>
  <p:tag name="KSO_WM_UNIT_TEXT_FILL_TYPE" val="1"/>
  <p:tag name="KSO_WM_UNIT_USESOURCEFORMAT_APPLY" val="1"/>
</p:tagLst>
</file>

<file path=ppt/tags/tag229.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m_h_i"/>
  <p:tag name="KSO_WM_UNIT_INDEX" val="1_1_1"/>
  <p:tag name="KSO_WM_UNIT_LAYERLEVEL" val="1_1_1"/>
  <p:tag name="KSO_WM_DIAGRAM_GROUP_CODE" val="m1-1"/>
  <p:tag name="KSO_WM_UNIT_ID" val="custom20184811_83*m_h_i*1_1_1"/>
  <p:tag name="KSO_WM_UNIT_FILL_FORE_SCHEMECOLOR_INDEX" val="14"/>
  <p:tag name="KSO_WM_UNIT_FILL_TYPE" val="1"/>
  <p:tag name="KSO_WM_UNIT_USESOURCEFORMAT_APPLY" val="1"/>
</p:tagLst>
</file>

<file path=ppt/tags/tag230.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m_h_i"/>
  <p:tag name="KSO_WM_UNIT_INDEX" val="1_1_2"/>
  <p:tag name="KSO_WM_UNIT_LAYERLEVEL" val="1_1_1"/>
  <p:tag name="KSO_WM_DIAGRAM_GROUP_CODE" val="m1-1"/>
  <p:tag name="KSO_WM_UNIT_ID" val="custom20184811_83*m_h_i*1_1_2"/>
  <p:tag name="KSO_WM_UNIT_FILL_FORE_SCHEMECOLOR_INDEX" val="5"/>
  <p:tag name="KSO_WM_UNIT_FILL_TYPE" val="1"/>
  <p:tag name="KSO_WM_UNIT_USESOURCEFORMAT_APPLY" val="1"/>
</p:tagLst>
</file>

<file path=ppt/tags/tag231.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m_h_a"/>
  <p:tag name="KSO_WM_UNIT_INDEX" val="1_2_1"/>
  <p:tag name="KSO_WM_UNIT_LAYERLEVEL" val="1_1_1"/>
  <p:tag name="KSO_WM_UNIT_VALUE" val="3"/>
  <p:tag name="KSO_WM_UNIT_HIGHLIGHT" val="0"/>
  <p:tag name="KSO_WM_UNIT_COMPATIBLE" val="0"/>
  <p:tag name="KSO_WM_UNIT_CLEAR" val="0"/>
  <p:tag name="KSO_WM_UNIT_PRESET_TEXT" val="STEP2"/>
  <p:tag name="KSO_WM_DIAGRAM_GROUP_CODE" val="m1-1"/>
  <p:tag name="KSO_WM_UNIT_ID" val="custom20184811_83*m_h_a*1_2_1"/>
  <p:tag name="KSO_WM_UNIT_TEXT_FILL_FORE_SCHEMECOLOR_INDEX" val="14"/>
  <p:tag name="KSO_WM_UNIT_TEXT_FILL_TYPE" val="1"/>
  <p:tag name="KSO_WM_UNIT_USESOURCEFORMAT_APPLY" val="1"/>
</p:tagLst>
</file>

<file path=ppt/tags/tag232.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m_h_i"/>
  <p:tag name="KSO_WM_UNIT_INDEX" val="1_2_1"/>
  <p:tag name="KSO_WM_UNIT_LAYERLEVEL" val="1_1_1"/>
  <p:tag name="KSO_WM_DIAGRAM_GROUP_CODE" val="m1-1"/>
  <p:tag name="KSO_WM_UNIT_ID" val="custom20184811_83*m_h_i*1_2_1"/>
  <p:tag name="KSO_WM_UNIT_FILL_FORE_SCHEMECOLOR_INDEX" val="14"/>
  <p:tag name="KSO_WM_UNIT_FILL_TYPE" val="1"/>
  <p:tag name="KSO_WM_UNIT_USESOURCEFORMAT_APPLY" val="1"/>
</p:tagLst>
</file>

<file path=ppt/tags/tag233.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m_h_i"/>
  <p:tag name="KSO_WM_UNIT_INDEX" val="1_2_2"/>
  <p:tag name="KSO_WM_UNIT_LAYERLEVEL" val="1_1_1"/>
  <p:tag name="KSO_WM_DIAGRAM_GROUP_CODE" val="m1-1"/>
  <p:tag name="KSO_WM_UNIT_ID" val="custom20184811_83*m_h_i*1_2_2"/>
  <p:tag name="KSO_WM_UNIT_FILL_FORE_SCHEMECOLOR_INDEX" val="5"/>
  <p:tag name="KSO_WM_UNIT_FILL_TYPE" val="1"/>
  <p:tag name="KSO_WM_UNIT_USESOURCEFORMAT_APPLY" val="1"/>
</p:tagLst>
</file>

<file path=ppt/tags/tag234.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m_h_i"/>
  <p:tag name="KSO_WM_UNIT_INDEX" val="1_2_3"/>
  <p:tag name="KSO_WM_UNIT_LAYERLEVEL" val="1_1_1"/>
  <p:tag name="KSO_WM_DIAGRAM_GROUP_CODE" val="m1-1"/>
  <p:tag name="KSO_WM_UNIT_ID" val="custom20184811_83*m_h_i*1_2_3"/>
  <p:tag name="KSO_WM_UNIT_FILL_FORE_SCHEMECOLOR_INDEX" val="5"/>
  <p:tag name="KSO_WM_UNIT_FILL_TYPE" val="1"/>
  <p:tag name="KSO_WM_UNIT_USESOURCEFORMAT_APPLY" val="1"/>
</p:tagLst>
</file>

<file path=ppt/tags/tag235.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m_h_i"/>
  <p:tag name="KSO_WM_UNIT_INDEX" val="1_2_4"/>
  <p:tag name="KSO_WM_UNIT_LAYERLEVEL" val="1_1_1"/>
  <p:tag name="KSO_WM_DIAGRAM_GROUP_CODE" val="m1-1"/>
  <p:tag name="KSO_WM_UNIT_ID" val="custom20184811_83*m_h_i*1_2_4"/>
  <p:tag name="KSO_WM_UNIT_FILL_FORE_SCHEMECOLOR_INDEX" val="5"/>
  <p:tag name="KSO_WM_UNIT_FILL_TYPE" val="1"/>
  <p:tag name="KSO_WM_UNIT_USESOURCEFORMAT_APPLY" val="1"/>
</p:tagLst>
</file>

<file path=ppt/tags/tag236.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m_h_i"/>
  <p:tag name="KSO_WM_UNIT_INDEX" val="1_2_5"/>
  <p:tag name="KSO_WM_UNIT_LAYERLEVEL" val="1_1_1"/>
  <p:tag name="KSO_WM_DIAGRAM_GROUP_CODE" val="m1-1"/>
  <p:tag name="KSO_WM_UNIT_ID" val="custom20184811_83*m_h_i*1_2_5"/>
  <p:tag name="KSO_WM_UNIT_FILL_FORE_SCHEMECOLOR_INDEX" val="5"/>
  <p:tag name="KSO_WM_UNIT_FILL_TYPE" val="1"/>
  <p:tag name="KSO_WM_UNIT_USESOURCEFORMAT_APPLY" val="1"/>
</p:tagLst>
</file>

<file path=ppt/tags/tag237.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m_h_i"/>
  <p:tag name="KSO_WM_UNIT_INDEX" val="1_2_6"/>
  <p:tag name="KSO_WM_UNIT_LAYERLEVEL" val="1_1_1"/>
  <p:tag name="KSO_WM_DIAGRAM_GROUP_CODE" val="m1-1"/>
  <p:tag name="KSO_WM_UNIT_ID" val="custom20184811_83*m_h_i*1_2_6"/>
  <p:tag name="KSO_WM_UNIT_FILL_FORE_SCHEMECOLOR_INDEX" val="5"/>
  <p:tag name="KSO_WM_UNIT_FILL_TYPE" val="1"/>
  <p:tag name="KSO_WM_UNIT_USESOURCEFORMAT_APPLY" val="1"/>
</p:tagLst>
</file>

<file path=ppt/tags/tag238.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m_h_a"/>
  <p:tag name="KSO_WM_UNIT_INDEX" val="1_3_1"/>
  <p:tag name="KSO_WM_UNIT_LAYERLEVEL" val="1_1_1"/>
  <p:tag name="KSO_WM_UNIT_VALUE" val="3"/>
  <p:tag name="KSO_WM_UNIT_HIGHLIGHT" val="0"/>
  <p:tag name="KSO_WM_UNIT_COMPATIBLE" val="0"/>
  <p:tag name="KSO_WM_UNIT_CLEAR" val="0"/>
  <p:tag name="KSO_WM_UNIT_PRESET_TEXT" val="STEP3"/>
  <p:tag name="KSO_WM_DIAGRAM_GROUP_CODE" val="m1-1"/>
  <p:tag name="KSO_WM_UNIT_ID" val="custom20184811_83*m_h_a*1_3_1"/>
  <p:tag name="KSO_WM_UNIT_TEXT_FILL_FORE_SCHEMECOLOR_INDEX" val="14"/>
  <p:tag name="KSO_WM_UNIT_TEXT_FILL_TYPE" val="1"/>
  <p:tag name="KSO_WM_UNIT_USESOURCEFORMAT_APPLY" val="1"/>
</p:tagLst>
</file>

<file path=ppt/tags/tag239.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m_h_i"/>
  <p:tag name="KSO_WM_UNIT_INDEX" val="1_3_1"/>
  <p:tag name="KSO_WM_UNIT_LAYERLEVEL" val="1_1_1"/>
  <p:tag name="KSO_WM_DIAGRAM_GROUP_CODE" val="m1-1"/>
  <p:tag name="KSO_WM_UNIT_ID" val="custom20184811_83*m_h_i*1_3_1"/>
  <p:tag name="KSO_WM_UNIT_FILL_FORE_SCHEMECOLOR_INDEX" val="14"/>
  <p:tag name="KSO_WM_UNIT_FILL_TYPE" val="1"/>
  <p:tag name="KSO_WM_UNIT_USESOURCEFORMAT_APPLY" val="1"/>
</p:tagLst>
</file>

<file path=ppt/tags/tag240.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m_h_i"/>
  <p:tag name="KSO_WM_UNIT_INDEX" val="1_3_2"/>
  <p:tag name="KSO_WM_UNIT_LAYERLEVEL" val="1_1_1"/>
  <p:tag name="KSO_WM_DIAGRAM_GROUP_CODE" val="m1-1"/>
  <p:tag name="KSO_WM_UNIT_ID" val="custom20184811_83*m_h_i*1_3_2"/>
  <p:tag name="KSO_WM_UNIT_FILL_FORE_SCHEMECOLOR_INDEX" val="5"/>
  <p:tag name="KSO_WM_UNIT_FILL_TYPE" val="1"/>
  <p:tag name="KSO_WM_UNIT_USESOURCEFORMAT_APPLY" val="1"/>
</p:tagLst>
</file>

<file path=ppt/tags/tag241.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m_h_i"/>
  <p:tag name="KSO_WM_UNIT_INDEX" val="1_3_3"/>
  <p:tag name="KSO_WM_UNIT_LAYERLEVEL" val="1_1_1"/>
  <p:tag name="KSO_WM_DIAGRAM_GROUP_CODE" val="m1-1"/>
  <p:tag name="KSO_WM_UNIT_ID" val="custom20184811_83*m_h_i*1_3_3"/>
  <p:tag name="KSO_WM_UNIT_FILL_FORE_SCHEMECOLOR_INDEX" val="5"/>
  <p:tag name="KSO_WM_UNIT_FILL_TYPE" val="1"/>
  <p:tag name="KSO_WM_UNIT_USESOURCEFORMAT_APPLY" val="1"/>
</p:tagLst>
</file>

<file path=ppt/tags/tag242.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m_h_i"/>
  <p:tag name="KSO_WM_UNIT_INDEX" val="1_3_4"/>
  <p:tag name="KSO_WM_UNIT_LAYERLEVEL" val="1_1_1"/>
  <p:tag name="KSO_WM_DIAGRAM_GROUP_CODE" val="m1-1"/>
  <p:tag name="KSO_WM_UNIT_ID" val="custom20184811_83*m_h_i*1_3_4"/>
  <p:tag name="KSO_WM_UNIT_FILL_FORE_SCHEMECOLOR_INDEX" val="5"/>
  <p:tag name="KSO_WM_UNIT_FILL_TYPE" val="1"/>
  <p:tag name="KSO_WM_UNIT_USESOURCEFORMAT_APPLY" val="1"/>
</p:tagLst>
</file>

<file path=ppt/tags/tag243.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m_h_i"/>
  <p:tag name="KSO_WM_UNIT_INDEX" val="1_3_5"/>
  <p:tag name="KSO_WM_UNIT_LAYERLEVEL" val="1_1_1"/>
  <p:tag name="KSO_WM_DIAGRAM_GROUP_CODE" val="m1-1"/>
  <p:tag name="KSO_WM_UNIT_ID" val="custom20184811_83*m_h_i*1_3_5"/>
  <p:tag name="KSO_WM_UNIT_FILL_FORE_SCHEMECOLOR_INDEX" val="5"/>
  <p:tag name="KSO_WM_UNIT_FILL_TYPE" val="1"/>
  <p:tag name="KSO_WM_UNIT_USESOURCEFORMAT_APPLY" val="1"/>
</p:tagLst>
</file>

<file path=ppt/tags/tag244.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m_h_a"/>
  <p:tag name="KSO_WM_UNIT_INDEX" val="1_4_1"/>
  <p:tag name="KSO_WM_UNIT_LAYERLEVEL" val="1_1_1"/>
  <p:tag name="KSO_WM_UNIT_VALUE" val="3"/>
  <p:tag name="KSO_WM_UNIT_HIGHLIGHT" val="0"/>
  <p:tag name="KSO_WM_UNIT_COMPATIBLE" val="0"/>
  <p:tag name="KSO_WM_UNIT_CLEAR" val="0"/>
  <p:tag name="KSO_WM_UNIT_PRESET_TEXT" val="STEP4"/>
  <p:tag name="KSO_WM_DIAGRAM_GROUP_CODE" val="m1-1"/>
  <p:tag name="KSO_WM_UNIT_ID" val="custom20184811_83*m_h_a*1_4_1"/>
  <p:tag name="KSO_WM_UNIT_TEXT_FILL_FORE_SCHEMECOLOR_INDEX" val="14"/>
  <p:tag name="KSO_WM_UNIT_TEXT_FILL_TYPE" val="1"/>
  <p:tag name="KSO_WM_UNIT_USESOURCEFORMAT_APPLY" val="1"/>
</p:tagLst>
</file>

<file path=ppt/tags/tag245.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m_h_i"/>
  <p:tag name="KSO_WM_UNIT_INDEX" val="1_4_1"/>
  <p:tag name="KSO_WM_UNIT_LAYERLEVEL" val="1_1_1"/>
  <p:tag name="KSO_WM_DIAGRAM_GROUP_CODE" val="m1-1"/>
  <p:tag name="KSO_WM_UNIT_ID" val="custom20184811_83*m_h_i*1_4_1"/>
  <p:tag name="KSO_WM_UNIT_FILL_FORE_SCHEMECOLOR_INDEX" val="14"/>
  <p:tag name="KSO_WM_UNIT_FILL_TYPE" val="1"/>
  <p:tag name="KSO_WM_UNIT_USESOURCEFORMAT_APPLY" val="1"/>
</p:tagLst>
</file>

<file path=ppt/tags/tag246.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m_h_i"/>
  <p:tag name="KSO_WM_UNIT_INDEX" val="1_4_2"/>
  <p:tag name="KSO_WM_UNIT_LAYERLEVEL" val="1_1_1"/>
  <p:tag name="KSO_WM_DIAGRAM_GROUP_CODE" val="m1-1"/>
  <p:tag name="KSO_WM_UNIT_ID" val="custom20184811_83*m_h_i*1_4_2"/>
  <p:tag name="KSO_WM_UNIT_FILL_FORE_SCHEMECOLOR_INDEX" val="5"/>
  <p:tag name="KSO_WM_UNIT_FILL_TYPE" val="1"/>
  <p:tag name="KSO_WM_UNIT_USESOURCEFORMAT_APPLY" val="1"/>
</p:tagLst>
</file>

<file path=ppt/tags/tag247.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m_h_i"/>
  <p:tag name="KSO_WM_UNIT_INDEX" val="1_4_3"/>
  <p:tag name="KSO_WM_UNIT_LAYERLEVEL" val="1_1_1"/>
  <p:tag name="KSO_WM_DIAGRAM_GROUP_CODE" val="m1-1"/>
  <p:tag name="KSO_WM_UNIT_ID" val="custom20184811_83*m_h_i*1_4_3"/>
  <p:tag name="KSO_WM_UNIT_FILL_FORE_SCHEMECOLOR_INDEX" val="5"/>
  <p:tag name="KSO_WM_UNIT_FILL_TYPE" val="1"/>
  <p:tag name="KSO_WM_UNIT_USESOURCEFORMAT_APPLY" val="1"/>
</p:tagLst>
</file>

<file path=ppt/tags/tag248.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m_h_i"/>
  <p:tag name="KSO_WM_UNIT_INDEX" val="1_4_4"/>
  <p:tag name="KSO_WM_UNIT_LAYERLEVEL" val="1_1_1"/>
  <p:tag name="KSO_WM_DIAGRAM_GROUP_CODE" val="m1-1"/>
  <p:tag name="KSO_WM_UNIT_ID" val="custom20184811_83*m_h_i*1_4_4"/>
  <p:tag name="KSO_WM_UNIT_FILL_FORE_SCHEMECOLOR_INDEX" val="5"/>
  <p:tag name="KSO_WM_UNIT_FILL_TYPE" val="1"/>
  <p:tag name="KSO_WM_UNIT_USESOURCEFORMAT_APPLY" val="1"/>
</p:tagLst>
</file>

<file path=ppt/tags/tag249.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m_i"/>
  <p:tag name="KSO_WM_UNIT_INDEX" val="1_22"/>
  <p:tag name="KSO_WM_UNIT_LAYERLEVEL" val="1_1"/>
  <p:tag name="KSO_WM_DIAGRAM_GROUP_CODE" val="m1-1"/>
  <p:tag name="KSO_WM_UNIT_ID" val="custom20184811_83*m_i*1_22"/>
  <p:tag name="KSO_WM_UNIT_FILL_FORE_SCHEMECOLOR_INDEX" val="14"/>
  <p:tag name="KSO_WM_UNIT_FILL_TYPE" val="1"/>
  <p:tag name="KSO_WM_UNIT_USESOURCEFORMAT_APPLY" val="1"/>
</p:tagLst>
</file>

<file path=ppt/tags/tag250.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m_h_a"/>
  <p:tag name="KSO_WM_UNIT_INDEX" val="1_5_1"/>
  <p:tag name="KSO_WM_UNIT_LAYERLEVEL" val="1_1_1"/>
  <p:tag name="KSO_WM_UNIT_VALUE" val="3"/>
  <p:tag name="KSO_WM_UNIT_HIGHLIGHT" val="0"/>
  <p:tag name="KSO_WM_UNIT_COMPATIBLE" val="0"/>
  <p:tag name="KSO_WM_UNIT_CLEAR" val="0"/>
  <p:tag name="KSO_WM_UNIT_PRESET_TEXT" val="STEP5"/>
  <p:tag name="KSO_WM_DIAGRAM_GROUP_CODE" val="m1-1"/>
  <p:tag name="KSO_WM_UNIT_ID" val="custom20184811_83*m_h_a*1_5_1"/>
  <p:tag name="KSO_WM_UNIT_TEXT_FILL_FORE_SCHEMECOLOR_INDEX" val="14"/>
  <p:tag name="KSO_WM_UNIT_TEXT_FILL_TYPE" val="1"/>
  <p:tag name="KSO_WM_UNIT_USESOURCEFORMAT_APPLY" val="1"/>
</p:tagLst>
</file>

<file path=ppt/tags/tag251.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m_h_i"/>
  <p:tag name="KSO_WM_UNIT_INDEX" val="1_5_1"/>
  <p:tag name="KSO_WM_UNIT_LAYERLEVEL" val="1_1_1"/>
  <p:tag name="KSO_WM_DIAGRAM_GROUP_CODE" val="m1-1"/>
  <p:tag name="KSO_WM_UNIT_ID" val="custom20184811_83*m_h_i*1_5_1"/>
  <p:tag name="KSO_WM_UNIT_FILL_FORE_SCHEMECOLOR_INDEX" val="14"/>
  <p:tag name="KSO_WM_UNIT_FILL_TYPE" val="1"/>
  <p:tag name="KSO_WM_UNIT_USESOURCEFORMAT_APPLY" val="1"/>
</p:tagLst>
</file>

<file path=ppt/tags/tag252.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m_h_i"/>
  <p:tag name="KSO_WM_UNIT_INDEX" val="1_5_2"/>
  <p:tag name="KSO_WM_UNIT_LAYERLEVEL" val="1_1_1"/>
  <p:tag name="KSO_WM_DIAGRAM_GROUP_CODE" val="m1-1"/>
  <p:tag name="KSO_WM_UNIT_ID" val="custom20184811_83*m_h_i*1_5_2"/>
  <p:tag name="KSO_WM_UNIT_FILL_FORE_SCHEMECOLOR_INDEX" val="5"/>
  <p:tag name="KSO_WM_UNIT_FILL_TYPE" val="1"/>
  <p:tag name="KSO_WM_UNIT_USESOURCEFORMAT_APPLY" val="1"/>
</p:tagLst>
</file>

<file path=ppt/tags/tag253.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m_h_i"/>
  <p:tag name="KSO_WM_UNIT_INDEX" val="1_5_3"/>
  <p:tag name="KSO_WM_UNIT_LAYERLEVEL" val="1_1_1"/>
  <p:tag name="KSO_WM_DIAGRAM_GROUP_CODE" val="m1-1"/>
  <p:tag name="KSO_WM_UNIT_ID" val="custom20184811_83*m_h_i*1_5_3"/>
  <p:tag name="KSO_WM_UNIT_FILL_FORE_SCHEMECOLOR_INDEX" val="5"/>
  <p:tag name="KSO_WM_UNIT_FILL_TYPE" val="1"/>
  <p:tag name="KSO_WM_UNIT_USESOURCEFORMAT_APPLY" val="1"/>
</p:tagLst>
</file>

<file path=ppt/tags/tag254.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m_h_i"/>
  <p:tag name="KSO_WM_UNIT_INDEX" val="1_5_4"/>
  <p:tag name="KSO_WM_UNIT_LAYERLEVEL" val="1_1_1"/>
  <p:tag name="KSO_WM_DIAGRAM_GROUP_CODE" val="m1-1"/>
  <p:tag name="KSO_WM_UNIT_ID" val="custom20184811_83*m_h_i*1_5_4"/>
  <p:tag name="KSO_WM_UNIT_FILL_FORE_SCHEMECOLOR_INDEX" val="5"/>
  <p:tag name="KSO_WM_UNIT_FILL_TYPE" val="1"/>
  <p:tag name="KSO_WM_UNIT_USESOURCEFORMAT_APPLY" val="1"/>
</p:tagLst>
</file>

<file path=ppt/tags/tag255.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m_h_i"/>
  <p:tag name="KSO_WM_UNIT_INDEX" val="1_5_5"/>
  <p:tag name="KSO_WM_UNIT_LAYERLEVEL" val="1_1_1"/>
  <p:tag name="KSO_WM_DIAGRAM_GROUP_CODE" val="m1-1"/>
  <p:tag name="KSO_WM_UNIT_ID" val="custom20184811_83*m_h_i*1_5_5"/>
  <p:tag name="KSO_WM_UNIT_FILL_FORE_SCHEMECOLOR_INDEX" val="5"/>
  <p:tag name="KSO_WM_UNIT_FILL_TYPE" val="1"/>
  <p:tag name="KSO_WM_UNIT_USESOURCEFORMAT_APPLY" val="1"/>
</p:tagLst>
</file>

<file path=ppt/tags/tag256.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m_h_i"/>
  <p:tag name="KSO_WM_UNIT_INDEX" val="1_5_6"/>
  <p:tag name="KSO_WM_UNIT_LAYERLEVEL" val="1_1_1"/>
  <p:tag name="KSO_WM_DIAGRAM_GROUP_CODE" val="m1-1"/>
  <p:tag name="KSO_WM_UNIT_ID" val="custom20184811_83*m_h_i*1_5_6"/>
  <p:tag name="KSO_WM_UNIT_FILL_FORE_SCHEMECOLOR_INDEX" val="5"/>
  <p:tag name="KSO_WM_UNIT_FILL_TYPE" val="1"/>
  <p:tag name="KSO_WM_UNIT_USESOURCEFORMAT_APPLY" val="1"/>
</p:tagLst>
</file>

<file path=ppt/tags/tag257.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m_h_i"/>
  <p:tag name="KSO_WM_UNIT_INDEX" val="1_5_7"/>
  <p:tag name="KSO_WM_UNIT_LAYERLEVEL" val="1_1_1"/>
  <p:tag name="KSO_WM_DIAGRAM_GROUP_CODE" val="m1-1"/>
  <p:tag name="KSO_WM_UNIT_ID" val="custom20184811_83*m_h_i*1_5_7"/>
  <p:tag name="KSO_WM_UNIT_FILL_FORE_SCHEMECOLOR_INDEX" val="5"/>
  <p:tag name="KSO_WM_UNIT_FILL_TYPE" val="1"/>
  <p:tag name="KSO_WM_UNIT_USESOURCEFORMAT_APPLY" val="1"/>
</p:tagLst>
</file>

<file path=ppt/tags/tag258.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m_h_i"/>
  <p:tag name="KSO_WM_UNIT_INDEX" val="1_5_8"/>
  <p:tag name="KSO_WM_UNIT_LAYERLEVEL" val="1_1_1"/>
  <p:tag name="KSO_WM_DIAGRAM_GROUP_CODE" val="m1-1"/>
  <p:tag name="KSO_WM_UNIT_ID" val="custom20184811_83*m_h_i*1_5_8"/>
  <p:tag name="KSO_WM_UNIT_FILL_FORE_SCHEMECOLOR_INDEX" val="5"/>
  <p:tag name="KSO_WM_UNIT_FILL_TYPE" val="1"/>
  <p:tag name="KSO_WM_UNIT_USESOURCEFORMAT_APPLY" val="1"/>
</p:tagLst>
</file>

<file path=ppt/tags/tag259.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m_h_i"/>
  <p:tag name="KSO_WM_UNIT_INDEX" val="1_5_9"/>
  <p:tag name="KSO_WM_UNIT_LAYERLEVEL" val="1_1_1"/>
  <p:tag name="KSO_WM_DIAGRAM_GROUP_CODE" val="m1-1"/>
  <p:tag name="KSO_WM_UNIT_ID" val="custom20184811_83*m_h_i*1_5_9"/>
  <p:tag name="KSO_WM_UNIT_FILL_FORE_SCHEMECOLOR_INDEX" val="5"/>
  <p:tag name="KSO_WM_UNIT_FILL_TYPE" val="1"/>
  <p:tag name="KSO_WM_UNIT_USESOURCEFORMAT_APPLY" val="1"/>
</p:tagLst>
</file>

<file path=ppt/tags/tag260.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m_h_i"/>
  <p:tag name="KSO_WM_UNIT_INDEX" val="1_5_10"/>
  <p:tag name="KSO_WM_UNIT_LAYERLEVEL" val="1_1_1"/>
  <p:tag name="KSO_WM_DIAGRAM_GROUP_CODE" val="m1-1"/>
  <p:tag name="KSO_WM_UNIT_ID" val="custom20184811_83*m_h_i*1_5_10"/>
  <p:tag name="KSO_WM_UNIT_FILL_FORE_SCHEMECOLOR_INDEX" val="5"/>
  <p:tag name="KSO_WM_UNIT_FILL_TYPE" val="1"/>
  <p:tag name="KSO_WM_UNIT_USESOURCEFORMAT_APPLY" val="1"/>
</p:tagLst>
</file>

<file path=ppt/tags/tag261.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m_h_i"/>
  <p:tag name="KSO_WM_UNIT_INDEX" val="1_5_11"/>
  <p:tag name="KSO_WM_UNIT_LAYERLEVEL" val="1_1_1"/>
  <p:tag name="KSO_WM_DIAGRAM_GROUP_CODE" val="m1-1"/>
  <p:tag name="KSO_WM_UNIT_ID" val="custom20184811_83*m_h_i*1_5_11"/>
  <p:tag name="KSO_WM_UNIT_FILL_FORE_SCHEMECOLOR_INDEX" val="5"/>
  <p:tag name="KSO_WM_UNIT_FILL_TYPE" val="1"/>
  <p:tag name="KSO_WM_UNIT_USESOURCEFORMAT_APPLY" val="1"/>
</p:tagLst>
</file>

<file path=ppt/tags/tag262.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m_h_i"/>
  <p:tag name="KSO_WM_UNIT_INDEX" val="1_5_12"/>
  <p:tag name="KSO_WM_UNIT_LAYERLEVEL" val="1_1_1"/>
  <p:tag name="KSO_WM_DIAGRAM_GROUP_CODE" val="m1-1"/>
  <p:tag name="KSO_WM_UNIT_ID" val="custom20184811_83*m_h_i*1_5_12"/>
  <p:tag name="KSO_WM_UNIT_FILL_FORE_SCHEMECOLOR_INDEX" val="5"/>
  <p:tag name="KSO_WM_UNIT_FILL_TYPE" val="1"/>
  <p:tag name="KSO_WM_UNIT_USESOURCEFORMAT_APPLY" val="1"/>
</p:tagLst>
</file>

<file path=ppt/tags/tag263.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a"/>
  <p:tag name="KSO_WM_UNIT_INDEX" val="1"/>
  <p:tag name="KSO_WM_UNIT_LAYERLEVEL" val="1"/>
  <p:tag name="KSO_WM_UNIT_VALUE" val="20"/>
  <p:tag name="KSO_WM_UNIT_ISCONTENTSTITLE" val="0"/>
  <p:tag name="KSO_WM_UNIT_HIGHLIGHT" val="0"/>
  <p:tag name="KSO_WM_UNIT_COMPATIBLE" val="0"/>
  <p:tag name="KSO_WM_UNIT_CLEAR" val="0"/>
  <p:tag name="KSO_WM_UNIT_PRESET_TEXT_INDEX" val="3"/>
  <p:tag name="KSO_WM_UNIT_PRESET_TEXT_LEN" val="17"/>
  <p:tag name="KSO_WM_DIAGRAM_GROUP_CODE" val="m3_1"/>
  <p:tag name="KSO_WM_UNIT_ID" val="custom20184811_83*a*1"/>
  <p:tag name="KSO_WM_UNIT_TEXT_FILL_FORE_SCHEMECOLOR_INDEX" val="5"/>
  <p:tag name="KSO_WM_UNIT_TEXT_FILL_TYPE" val="1"/>
  <p:tag name="KSO_WM_UNIT_USESOURCEFORMAT_APPLY" val="1"/>
</p:tagLst>
</file>

<file path=ppt/tags/tag264.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m_h_f"/>
  <p:tag name="KSO_WM_UNIT_INDEX" val="1_1_1"/>
  <p:tag name="KSO_WM_UNIT_LAYERLEVEL" val="1_1_1"/>
  <p:tag name="KSO_WM_UNIT_VALUE" val="30"/>
  <p:tag name="KSO_WM_UNIT_HIGHLIGHT" val="0"/>
  <p:tag name="KSO_WM_UNIT_COMPATIBLE" val="0"/>
  <p:tag name="KSO_WM_UNIT_CLEAR" val="0"/>
  <p:tag name="KSO_WM_UNIT_PRESET_TEXT" val="Lorem ipsum dolor sit amet, consectetur adipisicing elit."/>
  <p:tag name="KSO_WM_DIAGRAM_GROUP_CODE" val="m1-1"/>
  <p:tag name="KSO_WM_UNIT_ID" val="custom20184811_83*m_h_f*1_1_1"/>
  <p:tag name="KSO_WM_UNIT_TEXT_FILL_FORE_SCHEMECOLOR_INDEX" val="13"/>
  <p:tag name="KSO_WM_UNIT_TEXT_FILL_TYPE" val="1"/>
  <p:tag name="KSO_WM_UNIT_USESOURCEFORMAT_APPLY" val="1"/>
</p:tagLst>
</file>

<file path=ppt/tags/tag265.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m_h_f"/>
  <p:tag name="KSO_WM_UNIT_INDEX" val="1_2_1"/>
  <p:tag name="KSO_WM_UNIT_LAYERLEVEL" val="1_1_1"/>
  <p:tag name="KSO_WM_UNIT_VALUE" val="30"/>
  <p:tag name="KSO_WM_UNIT_HIGHLIGHT" val="0"/>
  <p:tag name="KSO_WM_UNIT_COMPATIBLE" val="0"/>
  <p:tag name="KSO_WM_UNIT_CLEAR" val="0"/>
  <p:tag name="KSO_WM_UNIT_PRESET_TEXT" val="Lorem ipsum dolor sit amet, consectetur adipisicing elit."/>
  <p:tag name="KSO_WM_DIAGRAM_GROUP_CODE" val="m1-1"/>
  <p:tag name="KSO_WM_UNIT_ID" val="custom20184811_83*m_h_f*1_2_1"/>
  <p:tag name="KSO_WM_UNIT_TEXT_FILL_FORE_SCHEMECOLOR_INDEX" val="13"/>
  <p:tag name="KSO_WM_UNIT_TEXT_FILL_TYPE" val="1"/>
  <p:tag name="KSO_WM_UNIT_USESOURCEFORMAT_APPLY" val="1"/>
</p:tagLst>
</file>

<file path=ppt/tags/tag266.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m_h_f"/>
  <p:tag name="KSO_WM_UNIT_INDEX" val="1_3_1"/>
  <p:tag name="KSO_WM_UNIT_LAYERLEVEL" val="1_1_1"/>
  <p:tag name="KSO_WM_UNIT_VALUE" val="30"/>
  <p:tag name="KSO_WM_UNIT_HIGHLIGHT" val="0"/>
  <p:tag name="KSO_WM_UNIT_COMPATIBLE" val="0"/>
  <p:tag name="KSO_WM_UNIT_CLEAR" val="0"/>
  <p:tag name="KSO_WM_UNIT_PRESET_TEXT" val="Lorem ipsum dolor sit amet, consectetur adipisicing elit."/>
  <p:tag name="KSO_WM_DIAGRAM_GROUP_CODE" val="m1-1"/>
  <p:tag name="KSO_WM_UNIT_ID" val="custom20184811_83*m_h_f*1_3_1"/>
  <p:tag name="KSO_WM_UNIT_TEXT_FILL_FORE_SCHEMECOLOR_INDEX" val="13"/>
  <p:tag name="KSO_WM_UNIT_TEXT_FILL_TYPE" val="1"/>
  <p:tag name="KSO_WM_UNIT_USESOURCEFORMAT_APPLY" val="1"/>
</p:tagLst>
</file>

<file path=ppt/tags/tag267.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m_h_f"/>
  <p:tag name="KSO_WM_UNIT_INDEX" val="1_4_1"/>
  <p:tag name="KSO_WM_UNIT_LAYERLEVEL" val="1_1_1"/>
  <p:tag name="KSO_WM_UNIT_VALUE" val="30"/>
  <p:tag name="KSO_WM_UNIT_HIGHLIGHT" val="0"/>
  <p:tag name="KSO_WM_UNIT_COMPATIBLE" val="0"/>
  <p:tag name="KSO_WM_UNIT_CLEAR" val="0"/>
  <p:tag name="KSO_WM_UNIT_PRESET_TEXT" val="Lorem ipsum dolor sit amet, consectetur adipisicing elit."/>
  <p:tag name="KSO_WM_DIAGRAM_GROUP_CODE" val="m1-1"/>
  <p:tag name="KSO_WM_UNIT_ID" val="custom20184811_83*m_h_f*1_4_1"/>
  <p:tag name="KSO_WM_UNIT_TEXT_FILL_FORE_SCHEMECOLOR_INDEX" val="13"/>
  <p:tag name="KSO_WM_UNIT_TEXT_FILL_TYPE" val="1"/>
  <p:tag name="KSO_WM_UNIT_USESOURCEFORMAT_APPLY" val="1"/>
</p:tagLst>
</file>

<file path=ppt/tags/tag268.xml><?xml version="1.0" encoding="utf-8"?>
<p:tagLst xmlns:p="http://schemas.openxmlformats.org/presentationml/2006/main">
  <p:tag name="KSO_WM_TEMPLATE_CATEGORY" val="custom"/>
  <p:tag name="KSO_WM_TEMPLATE_INDEX" val="20184811"/>
  <p:tag name="KSO_WM_TAG_VERSION" val="1.0"/>
  <p:tag name="KSO_WM_BEAUTIFY_FLAG" val="#wm#"/>
  <p:tag name="KSO_WM_UNIT_TYPE" val="m_h_f"/>
  <p:tag name="KSO_WM_UNIT_INDEX" val="1_5_1"/>
  <p:tag name="KSO_WM_UNIT_LAYERLEVEL" val="1_1_1"/>
  <p:tag name="KSO_WM_UNIT_VALUE" val="30"/>
  <p:tag name="KSO_WM_UNIT_HIGHLIGHT" val="0"/>
  <p:tag name="KSO_WM_UNIT_COMPATIBLE" val="0"/>
  <p:tag name="KSO_WM_UNIT_CLEAR" val="0"/>
  <p:tag name="KSO_WM_UNIT_PRESET_TEXT" val="Lorem ipsum dolor sit amet, consectetur adipisicing elit."/>
  <p:tag name="KSO_WM_DIAGRAM_GROUP_CODE" val="m1-1"/>
  <p:tag name="KSO_WM_UNIT_ID" val="custom20184811_83*m_h_f*1_5_1"/>
  <p:tag name="KSO_WM_UNIT_TEXT_FILL_FORE_SCHEMECOLOR_INDEX" val="13"/>
  <p:tag name="KSO_WM_UNIT_TEXT_FILL_TYPE" val="1"/>
  <p:tag name="KSO_WM_UNIT_USESOURCEFORMAT_APPLY" val="1"/>
</p:tagLst>
</file>

<file path=ppt/tags/tag269.xml><?xml version="1.0" encoding="utf-8"?>
<p:tagLst xmlns:p="http://schemas.openxmlformats.org/presentationml/2006/main">
  <p:tag name="KSO_WM_TAG_VERSION" val="1.0"/>
  <p:tag name="KSO_WM_SLIDE_ITEM_CNT" val="5"/>
  <p:tag name="KSO_WM_SLIDE_LAYOUT" val="a_f_m"/>
  <p:tag name="KSO_WM_SLIDE_LAYOUT_CNT" val="1_1_1"/>
  <p:tag name="KSO_WM_SLIDE_TYPE" val="text"/>
  <p:tag name="KSO_WM_BEAUTIFY_FLAG" val="#wm#"/>
  <p:tag name="KSO_WM_SLIDE_POSITION" val="0*73"/>
  <p:tag name="KSO_WM_SLIDE_SIZE" val="960*453"/>
  <p:tag name="KSO_WM_COMBINE_RELATE_SLIDE_ID" val="diagram20169171_5"/>
  <p:tag name="KSO_WM_TEMPLATE_CATEGORY" val="custom"/>
  <p:tag name="KSO_WM_TEMPLATE_INDEX" val="20184811"/>
  <p:tag name="KSO_WM_SLIDE_ID" val="custom20184811_83"/>
  <p:tag name="KSO_WM_SLIDE_INDEX" val="83"/>
  <p:tag name="KSO_WM_DIAGRAM_GROUP_CODE" val="m1-1"/>
  <p:tag name="KSO_WM_TEMPLATE_RELATED_ID" val="20184686"/>
  <p:tag name="KSO_WM_TEMPLATE_SUBCATEGORY" val="subcombine"/>
</p:tagLst>
</file>

<file path=ppt/tags/tag270.xml><?xml version="1.0" encoding="utf-8"?>
<p:tagLst xmlns:p="http://schemas.openxmlformats.org/presentationml/2006/main">
  <p:tag name="KSO_WM_UNIT_ISCONTENTSTITLE" val="0"/>
  <p:tag name="KSO_WM_UNIT_NOCLEAR" val="1"/>
  <p:tag name="KSO_WM_UNIT_HIGHLIGHT" val="0"/>
  <p:tag name="KSO_WM_UNIT_COMPATIBLE" val="0"/>
  <p:tag name="KSO_WM_UNIT_DIAGRAM_ISNUMVISUAL" val="0"/>
  <p:tag name="KSO_WM_UNIT_DIAGRAM_ISREFERUNIT" val="0"/>
  <p:tag name="KSO_WM_UNIT_TYPE" val="a"/>
  <p:tag name="KSO_WM_UNIT_INDEX" val="1"/>
  <p:tag name="KSO_WM_UNIT_ID" val="custom20204280_36*a*1"/>
  <p:tag name="KSO_WM_TEMPLATE_CATEGORY" val="custom"/>
  <p:tag name="KSO_WM_TEMPLATE_INDEX" val="20204280"/>
  <p:tag name="KSO_WM_UNIT_LAYERLEVEL" val="1"/>
  <p:tag name="KSO_WM_TAG_VERSION" val="1.0"/>
  <p:tag name="KSO_WM_BEAUTIFY_FLAG" val="#wm#"/>
  <p:tag name="KSO_WM_UNIT_PRESET_TEXT" val="谢谢聆听"/>
</p:tagLst>
</file>

<file path=ppt/tags/tag271.xml><?xml version="1.0" encoding="utf-8"?>
<p:tagLst xmlns:p="http://schemas.openxmlformats.org/presentationml/2006/main">
  <p:tag name="KSO_WM_SLIDE_ID" val="custom20204280_36"/>
  <p:tag name="KSO_WM_TEMPLATE_SUBCATEGORY" val="0"/>
  <p:tag name="KSO_WM_TEMPLATE_MASTER_TYPE" val="1"/>
  <p:tag name="KSO_WM_TEMPLATE_COLOR_TYPE" val="1"/>
  <p:tag name="KSO_WM_SLIDE_TYPE" val="endPage"/>
  <p:tag name="KSO_WM_SLIDE_SUBTYPE" val="pureTxt"/>
  <p:tag name="KSO_WM_SLIDE_ITEM_CNT" val="0"/>
  <p:tag name="KSO_WM_SLIDE_INDEX" val="36"/>
  <p:tag name="KSO_WM_TAG_VERSION" val="1.0"/>
  <p:tag name="KSO_WM_BEAUTIFY_FLAG" val="#wm#"/>
  <p:tag name="KSO_WM_TEMPLATE_CATEGORY" val="custom"/>
  <p:tag name="KSO_WM_TEMPLATE_INDEX" val="20204280"/>
  <p:tag name="KSO_WM_SLIDE_LAYOUT" val="a_b"/>
  <p:tag name="KSO_WM_SLIDE_LAYOUT_CNT" val="1_1"/>
</p:tagLst>
</file>

<file path=ppt/tags/tag272.xml><?xml version="1.0" encoding="utf-8"?>
<p:tagLst xmlns:p="http://schemas.openxmlformats.org/presentationml/2006/main">
  <p:tag name="KSO_WM_UNIT_ISCONTENTSTITLE" val="0"/>
  <p:tag name="KSO_WM_UNIT_NOCLEAR" val="1"/>
  <p:tag name="KSO_WM_UNIT_HIGHLIGHT" val="0"/>
  <p:tag name="KSO_WM_UNIT_COMPATIBLE" val="0"/>
  <p:tag name="KSO_WM_UNIT_DIAGRAM_ISNUMVISUAL" val="0"/>
  <p:tag name="KSO_WM_UNIT_DIAGRAM_ISREFERUNIT" val="0"/>
  <p:tag name="KSO_WM_UNIT_TYPE" val="a"/>
  <p:tag name="KSO_WM_UNIT_INDEX" val="1"/>
  <p:tag name="KSO_WM_UNIT_ID" val="custom20204280_36*a*1"/>
  <p:tag name="KSO_WM_TEMPLATE_CATEGORY" val="custom"/>
  <p:tag name="KSO_WM_TEMPLATE_INDEX" val="20204280"/>
  <p:tag name="KSO_WM_UNIT_LAYERLEVEL" val="1"/>
  <p:tag name="KSO_WM_TAG_VERSION" val="1.0"/>
  <p:tag name="KSO_WM_BEAUTIFY_FLAG" val="#wm#"/>
  <p:tag name="KSO_WM_UNIT_PRESET_TEXT" val="谢谢聆听"/>
</p:tagLst>
</file>

<file path=ppt/tags/tag273.xml><?xml version="1.0" encoding="utf-8"?>
<p:tagLst xmlns:p="http://schemas.openxmlformats.org/presentationml/2006/main">
  <p:tag name="KSO_WM_SLIDE_ID" val="custom20204280_36"/>
  <p:tag name="KSO_WM_TEMPLATE_SUBCATEGORY" val="0"/>
  <p:tag name="KSO_WM_TEMPLATE_MASTER_TYPE" val="1"/>
  <p:tag name="KSO_WM_TEMPLATE_COLOR_TYPE" val="1"/>
  <p:tag name="KSO_WM_SLIDE_TYPE" val="endPage"/>
  <p:tag name="KSO_WM_SLIDE_SUBTYPE" val="pureTxt"/>
  <p:tag name="KSO_WM_SLIDE_ITEM_CNT" val="0"/>
  <p:tag name="KSO_WM_SLIDE_INDEX" val="36"/>
  <p:tag name="KSO_WM_TAG_VERSION" val="1.0"/>
  <p:tag name="KSO_WM_BEAUTIFY_FLAG" val="#wm#"/>
  <p:tag name="KSO_WM_TEMPLATE_CATEGORY" val="custom"/>
  <p:tag name="KSO_WM_TEMPLATE_INDEX" val="20204280"/>
  <p:tag name="KSO_WM_SLIDE_LAYOUT" val="a_b"/>
  <p:tag name="KSO_WM_SLIDE_LAYOUT_CNT" val="1_1"/>
</p:tagLst>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主题​​">
  <a:themeElements>
    <a:clrScheme name="WPS主题色">
      <a:dk1>
        <a:srgbClr val="000000"/>
      </a:dk1>
      <a:lt1>
        <a:srgbClr val="FFFFFF"/>
      </a:lt1>
      <a:dk2>
        <a:srgbClr val="E9EFF0"/>
      </a:dk2>
      <a:lt2>
        <a:srgbClr val="FBFCFC"/>
      </a:lt2>
      <a:accent1>
        <a:srgbClr val="7CCBD5"/>
      </a:accent1>
      <a:accent2>
        <a:srgbClr val="78BDE6"/>
      </a:accent2>
      <a:accent3>
        <a:srgbClr val="84ADEB"/>
      </a:accent3>
      <a:accent4>
        <a:srgbClr val="9E9BE1"/>
      </a:accent4>
      <a:accent5>
        <a:srgbClr val="BC8AC5"/>
      </a:accent5>
      <a:accent6>
        <a:srgbClr val="D57C9E"/>
      </a:accent6>
      <a:hlink>
        <a:srgbClr val="0563C1"/>
      </a:hlink>
      <a:folHlink>
        <a:srgbClr val="954F72"/>
      </a:folHlink>
    </a:clrScheme>
    <a:fontScheme name="自定义 9">
      <a:majorFont>
        <a:latin typeface="Arial"/>
        <a:ea typeface="微软雅黑"/>
        <a:cs typeface=""/>
      </a:majorFont>
      <a:minorFont>
        <a:latin typeface="Arial"/>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5054</Words>
  <Application>WPS 演示</Application>
  <PresentationFormat>宽屏</PresentationFormat>
  <Paragraphs>149</Paragraphs>
  <Slides>10</Slides>
  <Notes>0</Notes>
  <HiddenSlides>0</HiddenSlides>
  <MMClips>0</MMClips>
  <ScaleCrop>false</ScaleCrop>
  <HeadingPairs>
    <vt:vector size="6" baseType="variant">
      <vt:variant>
        <vt:lpstr>已用的字体</vt:lpstr>
      </vt:variant>
      <vt:variant>
        <vt:i4>13</vt:i4>
      </vt:variant>
      <vt:variant>
        <vt:lpstr>主题</vt:lpstr>
      </vt:variant>
      <vt:variant>
        <vt:i4>2</vt:i4>
      </vt:variant>
      <vt:variant>
        <vt:lpstr>幻灯片标题</vt:lpstr>
      </vt:variant>
      <vt:variant>
        <vt:i4>10</vt:i4>
      </vt:variant>
    </vt:vector>
  </HeadingPairs>
  <TitlesOfParts>
    <vt:vector size="25" baseType="lpstr">
      <vt:lpstr>Arial</vt:lpstr>
      <vt:lpstr>宋体</vt:lpstr>
      <vt:lpstr>Wingdings</vt:lpstr>
      <vt:lpstr>微软雅黑</vt:lpstr>
      <vt:lpstr>汉仪旗黑-85S</vt:lpstr>
      <vt:lpstr>Calibri</vt:lpstr>
      <vt:lpstr>黑体</vt:lpstr>
      <vt:lpstr>Tempus Sans ITC</vt:lpstr>
      <vt:lpstr>幼圆</vt:lpstr>
      <vt:lpstr>Wingdings 2</vt:lpstr>
      <vt:lpstr>Calibri Light</vt:lpstr>
      <vt:lpstr>方正宋刻本秀楷简体</vt:lpstr>
      <vt:lpstr>Arial Unicode MS</vt:lpstr>
      <vt:lpstr>Office 主题</vt:lpstr>
      <vt:lpstr>1_Office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Thank you ! </vt:lpstr>
      <vt:lpstr>Thank you !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z</dc:creator>
  <cp:lastModifiedBy>喳喳</cp:lastModifiedBy>
  <cp:revision>26</cp:revision>
  <dcterms:created xsi:type="dcterms:W3CDTF">2018-09-12T11:05:00Z</dcterms:created>
  <dcterms:modified xsi:type="dcterms:W3CDTF">2020-03-31T16:06:16Z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2052-11.1.0.9584</vt:lpwstr>
  </property>
</Properties>
</file>