
<file path=[Content_Types].xml><?xml version="1.0" encoding="utf-8"?>
<Types xmlns="http://schemas.openxmlformats.org/package/2006/content-types">
  <Default ContentType="image/jpeg" Extension="jpg"/>
  <Default ContentType="application/xml" Extension="xml"/>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Lst>
  <p:sldSz cy="21374100" cx="150876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1131570" y="3498032"/>
            <a:ext cx="12824460" cy="7441353"/>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9900"/>
              <a:buFont typeface="Calibri"/>
              <a:buNone/>
              <a:defRPr sz="99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2"/>
          <p:cNvSpPr txBox="1"/>
          <p:nvPr>
            <p:ph idx="1" type="subTitle"/>
          </p:nvPr>
        </p:nvSpPr>
        <p:spPr>
          <a:xfrm>
            <a:off x="1885950" y="11226352"/>
            <a:ext cx="11315700" cy="5160458"/>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650"/>
              </a:spcBef>
              <a:spcAft>
                <a:spcPts val="0"/>
              </a:spcAft>
              <a:buClr>
                <a:schemeClr val="dk1"/>
              </a:buClr>
              <a:buSzPts val="3960"/>
              <a:buNone/>
              <a:defRPr sz="3959"/>
            </a:lvl1pPr>
            <a:lvl2pPr lvl="1" algn="ctr">
              <a:lnSpc>
                <a:spcPct val="90000"/>
              </a:lnSpc>
              <a:spcBef>
                <a:spcPts val="825"/>
              </a:spcBef>
              <a:spcAft>
                <a:spcPts val="0"/>
              </a:spcAft>
              <a:buClr>
                <a:schemeClr val="dk1"/>
              </a:buClr>
              <a:buSzPts val="3300"/>
              <a:buNone/>
              <a:defRPr sz="3300"/>
            </a:lvl2pPr>
            <a:lvl3pPr lvl="2" algn="ctr">
              <a:lnSpc>
                <a:spcPct val="90000"/>
              </a:lnSpc>
              <a:spcBef>
                <a:spcPts val="825"/>
              </a:spcBef>
              <a:spcAft>
                <a:spcPts val="0"/>
              </a:spcAft>
              <a:buClr>
                <a:schemeClr val="dk1"/>
              </a:buClr>
              <a:buSzPts val="2970"/>
              <a:buNone/>
              <a:defRPr sz="2970"/>
            </a:lvl3pPr>
            <a:lvl4pPr lvl="3" algn="ctr">
              <a:lnSpc>
                <a:spcPct val="90000"/>
              </a:lnSpc>
              <a:spcBef>
                <a:spcPts val="825"/>
              </a:spcBef>
              <a:spcAft>
                <a:spcPts val="0"/>
              </a:spcAft>
              <a:buClr>
                <a:schemeClr val="dk1"/>
              </a:buClr>
              <a:buSzPts val="2640"/>
              <a:buNone/>
              <a:defRPr sz="2640"/>
            </a:lvl4pPr>
            <a:lvl5pPr lvl="4" algn="ctr">
              <a:lnSpc>
                <a:spcPct val="90000"/>
              </a:lnSpc>
              <a:spcBef>
                <a:spcPts val="825"/>
              </a:spcBef>
              <a:spcAft>
                <a:spcPts val="0"/>
              </a:spcAft>
              <a:buClr>
                <a:schemeClr val="dk1"/>
              </a:buClr>
              <a:buSzPts val="2640"/>
              <a:buNone/>
              <a:defRPr sz="2640"/>
            </a:lvl5pPr>
            <a:lvl6pPr lvl="5" algn="ctr">
              <a:lnSpc>
                <a:spcPct val="90000"/>
              </a:lnSpc>
              <a:spcBef>
                <a:spcPts val="825"/>
              </a:spcBef>
              <a:spcAft>
                <a:spcPts val="0"/>
              </a:spcAft>
              <a:buClr>
                <a:schemeClr val="dk1"/>
              </a:buClr>
              <a:buSzPts val="2640"/>
              <a:buNone/>
              <a:defRPr sz="2640"/>
            </a:lvl6pPr>
            <a:lvl7pPr lvl="6" algn="ctr">
              <a:lnSpc>
                <a:spcPct val="90000"/>
              </a:lnSpc>
              <a:spcBef>
                <a:spcPts val="825"/>
              </a:spcBef>
              <a:spcAft>
                <a:spcPts val="0"/>
              </a:spcAft>
              <a:buClr>
                <a:schemeClr val="dk1"/>
              </a:buClr>
              <a:buSzPts val="2640"/>
              <a:buNone/>
              <a:defRPr sz="2640"/>
            </a:lvl7pPr>
            <a:lvl8pPr lvl="7" algn="ctr">
              <a:lnSpc>
                <a:spcPct val="90000"/>
              </a:lnSpc>
              <a:spcBef>
                <a:spcPts val="825"/>
              </a:spcBef>
              <a:spcAft>
                <a:spcPts val="0"/>
              </a:spcAft>
              <a:buClr>
                <a:schemeClr val="dk1"/>
              </a:buClr>
              <a:buSzPts val="2640"/>
              <a:buNone/>
              <a:defRPr sz="2640"/>
            </a:lvl8pPr>
            <a:lvl9pPr lvl="8" algn="ctr">
              <a:lnSpc>
                <a:spcPct val="90000"/>
              </a:lnSpc>
              <a:spcBef>
                <a:spcPts val="825"/>
              </a:spcBef>
              <a:spcAft>
                <a:spcPts val="0"/>
              </a:spcAft>
              <a:buClr>
                <a:schemeClr val="dk1"/>
              </a:buClr>
              <a:buSzPts val="2640"/>
              <a:buNone/>
              <a:defRPr sz="2640"/>
            </a:lvl9pPr>
          </a:lstStyle>
          <a:p/>
        </p:txBody>
      </p:sp>
      <p:sp>
        <p:nvSpPr>
          <p:cNvPr id="14" name="Google Shape;14;p2"/>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2"/>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2"/>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3"/>
          <p:cNvSpPr txBox="1"/>
          <p:nvPr>
            <p:ph type="title"/>
          </p:nvPr>
        </p:nvSpPr>
        <p:spPr>
          <a:xfrm>
            <a:off x="1037273" y="1137978"/>
            <a:ext cx="13013055" cy="41313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3"/>
          <p:cNvSpPr txBox="1"/>
          <p:nvPr>
            <p:ph idx="1" type="body"/>
          </p:nvPr>
        </p:nvSpPr>
        <p:spPr>
          <a:xfrm>
            <a:off x="1037273" y="5689865"/>
            <a:ext cx="13013055" cy="1356167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650"/>
              </a:spcBef>
              <a:spcAft>
                <a:spcPts val="0"/>
              </a:spcAft>
              <a:buClr>
                <a:schemeClr val="dk1"/>
              </a:buClr>
              <a:buSzPts val="1800"/>
              <a:buChar char="•"/>
              <a:defRPr/>
            </a:lvl1pPr>
            <a:lvl2pPr indent="-342900" lvl="1" marL="914400" algn="l">
              <a:lnSpc>
                <a:spcPct val="90000"/>
              </a:lnSpc>
              <a:spcBef>
                <a:spcPts val="825"/>
              </a:spcBef>
              <a:spcAft>
                <a:spcPts val="0"/>
              </a:spcAft>
              <a:buClr>
                <a:schemeClr val="dk1"/>
              </a:buClr>
              <a:buSzPts val="1800"/>
              <a:buChar char="•"/>
              <a:defRPr/>
            </a:lvl2pPr>
            <a:lvl3pPr indent="-342900" lvl="2" marL="1371600" algn="l">
              <a:lnSpc>
                <a:spcPct val="90000"/>
              </a:lnSpc>
              <a:spcBef>
                <a:spcPts val="825"/>
              </a:spcBef>
              <a:spcAft>
                <a:spcPts val="0"/>
              </a:spcAft>
              <a:buClr>
                <a:schemeClr val="dk1"/>
              </a:buClr>
              <a:buSzPts val="1800"/>
              <a:buChar char="•"/>
              <a:defRPr/>
            </a:lvl3pPr>
            <a:lvl4pPr indent="-342900" lvl="3" marL="1828800" algn="l">
              <a:lnSpc>
                <a:spcPct val="90000"/>
              </a:lnSpc>
              <a:spcBef>
                <a:spcPts val="825"/>
              </a:spcBef>
              <a:spcAft>
                <a:spcPts val="0"/>
              </a:spcAft>
              <a:buClr>
                <a:schemeClr val="dk1"/>
              </a:buClr>
              <a:buSzPts val="1800"/>
              <a:buChar char="•"/>
              <a:defRPr/>
            </a:lvl4pPr>
            <a:lvl5pPr indent="-342900" lvl="4" marL="2286000" algn="l">
              <a:lnSpc>
                <a:spcPct val="90000"/>
              </a:lnSpc>
              <a:spcBef>
                <a:spcPts val="825"/>
              </a:spcBef>
              <a:spcAft>
                <a:spcPts val="0"/>
              </a:spcAft>
              <a:buClr>
                <a:schemeClr val="dk1"/>
              </a:buClr>
              <a:buSzPts val="1800"/>
              <a:buChar char="•"/>
              <a:defRPr/>
            </a:lvl5pPr>
            <a:lvl6pPr indent="-342900" lvl="5" marL="2743200" algn="l">
              <a:lnSpc>
                <a:spcPct val="90000"/>
              </a:lnSpc>
              <a:spcBef>
                <a:spcPts val="825"/>
              </a:spcBef>
              <a:spcAft>
                <a:spcPts val="0"/>
              </a:spcAft>
              <a:buClr>
                <a:schemeClr val="dk1"/>
              </a:buClr>
              <a:buSzPts val="1800"/>
              <a:buChar char="•"/>
              <a:defRPr/>
            </a:lvl6pPr>
            <a:lvl7pPr indent="-342900" lvl="6" marL="3200400" algn="l">
              <a:lnSpc>
                <a:spcPct val="90000"/>
              </a:lnSpc>
              <a:spcBef>
                <a:spcPts val="825"/>
              </a:spcBef>
              <a:spcAft>
                <a:spcPts val="0"/>
              </a:spcAft>
              <a:buClr>
                <a:schemeClr val="dk1"/>
              </a:buClr>
              <a:buSzPts val="1800"/>
              <a:buChar char="•"/>
              <a:defRPr/>
            </a:lvl7pPr>
            <a:lvl8pPr indent="-342900" lvl="7" marL="3657600" algn="l">
              <a:lnSpc>
                <a:spcPct val="90000"/>
              </a:lnSpc>
              <a:spcBef>
                <a:spcPts val="825"/>
              </a:spcBef>
              <a:spcAft>
                <a:spcPts val="0"/>
              </a:spcAft>
              <a:buClr>
                <a:schemeClr val="dk1"/>
              </a:buClr>
              <a:buSzPts val="1800"/>
              <a:buChar char="•"/>
              <a:defRPr/>
            </a:lvl8pPr>
            <a:lvl9pPr indent="-342900" lvl="8" marL="4114800" algn="l">
              <a:lnSpc>
                <a:spcPct val="90000"/>
              </a:lnSpc>
              <a:spcBef>
                <a:spcPts val="825"/>
              </a:spcBef>
              <a:spcAft>
                <a:spcPts val="0"/>
              </a:spcAft>
              <a:buClr>
                <a:schemeClr val="dk1"/>
              </a:buClr>
              <a:buSzPts val="1800"/>
              <a:buChar char="•"/>
              <a:defRPr/>
            </a:lvl9pPr>
          </a:lstStyle>
          <a:p/>
        </p:txBody>
      </p:sp>
      <p:sp>
        <p:nvSpPr>
          <p:cNvPr id="20" name="Google Shape;20;p3"/>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3"/>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3"/>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4"/>
          <p:cNvSpPr txBox="1"/>
          <p:nvPr>
            <p:ph type="title"/>
          </p:nvPr>
        </p:nvSpPr>
        <p:spPr>
          <a:xfrm>
            <a:off x="1029415" y="5328688"/>
            <a:ext cx="13013055" cy="889103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9900"/>
              <a:buFont typeface="Calibri"/>
              <a:buNone/>
              <a:defRPr sz="99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4"/>
          <p:cNvSpPr txBox="1"/>
          <p:nvPr>
            <p:ph idx="1" type="body"/>
          </p:nvPr>
        </p:nvSpPr>
        <p:spPr>
          <a:xfrm>
            <a:off x="1029415" y="14303831"/>
            <a:ext cx="13013055" cy="4675583"/>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650"/>
              </a:spcBef>
              <a:spcAft>
                <a:spcPts val="0"/>
              </a:spcAft>
              <a:buClr>
                <a:schemeClr val="dk1"/>
              </a:buClr>
              <a:buSzPts val="3960"/>
              <a:buNone/>
              <a:defRPr sz="3959">
                <a:solidFill>
                  <a:schemeClr val="dk1"/>
                </a:solidFill>
              </a:defRPr>
            </a:lvl1pPr>
            <a:lvl2pPr indent="-228600" lvl="1" marL="914400" algn="l">
              <a:lnSpc>
                <a:spcPct val="90000"/>
              </a:lnSpc>
              <a:spcBef>
                <a:spcPts val="825"/>
              </a:spcBef>
              <a:spcAft>
                <a:spcPts val="0"/>
              </a:spcAft>
              <a:buClr>
                <a:srgbClr val="888888"/>
              </a:buClr>
              <a:buSzPts val="3300"/>
              <a:buNone/>
              <a:defRPr sz="3300">
                <a:solidFill>
                  <a:srgbClr val="888888"/>
                </a:solidFill>
              </a:defRPr>
            </a:lvl2pPr>
            <a:lvl3pPr indent="-228600" lvl="2" marL="1371600" algn="l">
              <a:lnSpc>
                <a:spcPct val="90000"/>
              </a:lnSpc>
              <a:spcBef>
                <a:spcPts val="825"/>
              </a:spcBef>
              <a:spcAft>
                <a:spcPts val="0"/>
              </a:spcAft>
              <a:buClr>
                <a:srgbClr val="888888"/>
              </a:buClr>
              <a:buSzPts val="2970"/>
              <a:buNone/>
              <a:defRPr sz="2970">
                <a:solidFill>
                  <a:srgbClr val="888888"/>
                </a:solidFill>
              </a:defRPr>
            </a:lvl3pPr>
            <a:lvl4pPr indent="-228600" lvl="3" marL="1828800" algn="l">
              <a:lnSpc>
                <a:spcPct val="90000"/>
              </a:lnSpc>
              <a:spcBef>
                <a:spcPts val="825"/>
              </a:spcBef>
              <a:spcAft>
                <a:spcPts val="0"/>
              </a:spcAft>
              <a:buClr>
                <a:srgbClr val="888888"/>
              </a:buClr>
              <a:buSzPts val="2640"/>
              <a:buNone/>
              <a:defRPr sz="2640">
                <a:solidFill>
                  <a:srgbClr val="888888"/>
                </a:solidFill>
              </a:defRPr>
            </a:lvl4pPr>
            <a:lvl5pPr indent="-228600" lvl="4" marL="2286000" algn="l">
              <a:lnSpc>
                <a:spcPct val="90000"/>
              </a:lnSpc>
              <a:spcBef>
                <a:spcPts val="825"/>
              </a:spcBef>
              <a:spcAft>
                <a:spcPts val="0"/>
              </a:spcAft>
              <a:buClr>
                <a:srgbClr val="888888"/>
              </a:buClr>
              <a:buSzPts val="2640"/>
              <a:buNone/>
              <a:defRPr sz="2640">
                <a:solidFill>
                  <a:srgbClr val="888888"/>
                </a:solidFill>
              </a:defRPr>
            </a:lvl5pPr>
            <a:lvl6pPr indent="-228600" lvl="5" marL="2743200" algn="l">
              <a:lnSpc>
                <a:spcPct val="90000"/>
              </a:lnSpc>
              <a:spcBef>
                <a:spcPts val="825"/>
              </a:spcBef>
              <a:spcAft>
                <a:spcPts val="0"/>
              </a:spcAft>
              <a:buClr>
                <a:srgbClr val="888888"/>
              </a:buClr>
              <a:buSzPts val="2640"/>
              <a:buNone/>
              <a:defRPr sz="2640">
                <a:solidFill>
                  <a:srgbClr val="888888"/>
                </a:solidFill>
              </a:defRPr>
            </a:lvl6pPr>
            <a:lvl7pPr indent="-228600" lvl="6" marL="3200400" algn="l">
              <a:lnSpc>
                <a:spcPct val="90000"/>
              </a:lnSpc>
              <a:spcBef>
                <a:spcPts val="825"/>
              </a:spcBef>
              <a:spcAft>
                <a:spcPts val="0"/>
              </a:spcAft>
              <a:buClr>
                <a:srgbClr val="888888"/>
              </a:buClr>
              <a:buSzPts val="2640"/>
              <a:buNone/>
              <a:defRPr sz="2640">
                <a:solidFill>
                  <a:srgbClr val="888888"/>
                </a:solidFill>
              </a:defRPr>
            </a:lvl7pPr>
            <a:lvl8pPr indent="-228600" lvl="7" marL="3657600" algn="l">
              <a:lnSpc>
                <a:spcPct val="90000"/>
              </a:lnSpc>
              <a:spcBef>
                <a:spcPts val="825"/>
              </a:spcBef>
              <a:spcAft>
                <a:spcPts val="0"/>
              </a:spcAft>
              <a:buClr>
                <a:srgbClr val="888888"/>
              </a:buClr>
              <a:buSzPts val="2640"/>
              <a:buNone/>
              <a:defRPr sz="2640">
                <a:solidFill>
                  <a:srgbClr val="888888"/>
                </a:solidFill>
              </a:defRPr>
            </a:lvl8pPr>
            <a:lvl9pPr indent="-228600" lvl="8" marL="4114800" algn="l">
              <a:lnSpc>
                <a:spcPct val="90000"/>
              </a:lnSpc>
              <a:spcBef>
                <a:spcPts val="825"/>
              </a:spcBef>
              <a:spcAft>
                <a:spcPts val="0"/>
              </a:spcAft>
              <a:buClr>
                <a:srgbClr val="888888"/>
              </a:buClr>
              <a:buSzPts val="2640"/>
              <a:buNone/>
              <a:defRPr sz="2640">
                <a:solidFill>
                  <a:srgbClr val="888888"/>
                </a:solidFill>
              </a:defRPr>
            </a:lvl9pPr>
          </a:lstStyle>
          <a:p/>
        </p:txBody>
      </p:sp>
      <p:sp>
        <p:nvSpPr>
          <p:cNvPr id="26" name="Google Shape;26;p4"/>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4"/>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4"/>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5"/>
          <p:cNvSpPr txBox="1"/>
          <p:nvPr>
            <p:ph type="title"/>
          </p:nvPr>
        </p:nvSpPr>
        <p:spPr>
          <a:xfrm>
            <a:off x="1037273" y="1137978"/>
            <a:ext cx="13013055" cy="41313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5"/>
          <p:cNvSpPr txBox="1"/>
          <p:nvPr>
            <p:ph idx="1" type="body"/>
          </p:nvPr>
        </p:nvSpPr>
        <p:spPr>
          <a:xfrm>
            <a:off x="1037273" y="5689865"/>
            <a:ext cx="6412230" cy="1356167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650"/>
              </a:spcBef>
              <a:spcAft>
                <a:spcPts val="0"/>
              </a:spcAft>
              <a:buClr>
                <a:schemeClr val="dk1"/>
              </a:buClr>
              <a:buSzPts val="1800"/>
              <a:buChar char="•"/>
              <a:defRPr/>
            </a:lvl1pPr>
            <a:lvl2pPr indent="-342900" lvl="1" marL="914400" algn="l">
              <a:lnSpc>
                <a:spcPct val="90000"/>
              </a:lnSpc>
              <a:spcBef>
                <a:spcPts val="825"/>
              </a:spcBef>
              <a:spcAft>
                <a:spcPts val="0"/>
              </a:spcAft>
              <a:buClr>
                <a:schemeClr val="dk1"/>
              </a:buClr>
              <a:buSzPts val="1800"/>
              <a:buChar char="•"/>
              <a:defRPr/>
            </a:lvl2pPr>
            <a:lvl3pPr indent="-342900" lvl="2" marL="1371600" algn="l">
              <a:lnSpc>
                <a:spcPct val="90000"/>
              </a:lnSpc>
              <a:spcBef>
                <a:spcPts val="825"/>
              </a:spcBef>
              <a:spcAft>
                <a:spcPts val="0"/>
              </a:spcAft>
              <a:buClr>
                <a:schemeClr val="dk1"/>
              </a:buClr>
              <a:buSzPts val="1800"/>
              <a:buChar char="•"/>
              <a:defRPr/>
            </a:lvl3pPr>
            <a:lvl4pPr indent="-342900" lvl="3" marL="1828800" algn="l">
              <a:lnSpc>
                <a:spcPct val="90000"/>
              </a:lnSpc>
              <a:spcBef>
                <a:spcPts val="825"/>
              </a:spcBef>
              <a:spcAft>
                <a:spcPts val="0"/>
              </a:spcAft>
              <a:buClr>
                <a:schemeClr val="dk1"/>
              </a:buClr>
              <a:buSzPts val="1800"/>
              <a:buChar char="•"/>
              <a:defRPr/>
            </a:lvl4pPr>
            <a:lvl5pPr indent="-342900" lvl="4" marL="2286000" algn="l">
              <a:lnSpc>
                <a:spcPct val="90000"/>
              </a:lnSpc>
              <a:spcBef>
                <a:spcPts val="825"/>
              </a:spcBef>
              <a:spcAft>
                <a:spcPts val="0"/>
              </a:spcAft>
              <a:buClr>
                <a:schemeClr val="dk1"/>
              </a:buClr>
              <a:buSzPts val="1800"/>
              <a:buChar char="•"/>
              <a:defRPr/>
            </a:lvl5pPr>
            <a:lvl6pPr indent="-342900" lvl="5" marL="2743200" algn="l">
              <a:lnSpc>
                <a:spcPct val="90000"/>
              </a:lnSpc>
              <a:spcBef>
                <a:spcPts val="825"/>
              </a:spcBef>
              <a:spcAft>
                <a:spcPts val="0"/>
              </a:spcAft>
              <a:buClr>
                <a:schemeClr val="dk1"/>
              </a:buClr>
              <a:buSzPts val="1800"/>
              <a:buChar char="•"/>
              <a:defRPr/>
            </a:lvl6pPr>
            <a:lvl7pPr indent="-342900" lvl="6" marL="3200400" algn="l">
              <a:lnSpc>
                <a:spcPct val="90000"/>
              </a:lnSpc>
              <a:spcBef>
                <a:spcPts val="825"/>
              </a:spcBef>
              <a:spcAft>
                <a:spcPts val="0"/>
              </a:spcAft>
              <a:buClr>
                <a:schemeClr val="dk1"/>
              </a:buClr>
              <a:buSzPts val="1800"/>
              <a:buChar char="•"/>
              <a:defRPr/>
            </a:lvl7pPr>
            <a:lvl8pPr indent="-342900" lvl="7" marL="3657600" algn="l">
              <a:lnSpc>
                <a:spcPct val="90000"/>
              </a:lnSpc>
              <a:spcBef>
                <a:spcPts val="825"/>
              </a:spcBef>
              <a:spcAft>
                <a:spcPts val="0"/>
              </a:spcAft>
              <a:buClr>
                <a:schemeClr val="dk1"/>
              </a:buClr>
              <a:buSzPts val="1800"/>
              <a:buChar char="•"/>
              <a:defRPr/>
            </a:lvl8pPr>
            <a:lvl9pPr indent="-342900" lvl="8" marL="4114800" algn="l">
              <a:lnSpc>
                <a:spcPct val="90000"/>
              </a:lnSpc>
              <a:spcBef>
                <a:spcPts val="825"/>
              </a:spcBef>
              <a:spcAft>
                <a:spcPts val="0"/>
              </a:spcAft>
              <a:buClr>
                <a:schemeClr val="dk1"/>
              </a:buClr>
              <a:buSzPts val="1800"/>
              <a:buChar char="•"/>
              <a:defRPr/>
            </a:lvl9pPr>
          </a:lstStyle>
          <a:p/>
        </p:txBody>
      </p:sp>
      <p:sp>
        <p:nvSpPr>
          <p:cNvPr id="32" name="Google Shape;32;p5"/>
          <p:cNvSpPr txBox="1"/>
          <p:nvPr>
            <p:ph idx="2" type="body"/>
          </p:nvPr>
        </p:nvSpPr>
        <p:spPr>
          <a:xfrm>
            <a:off x="7638098" y="5689865"/>
            <a:ext cx="6412230" cy="1356167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650"/>
              </a:spcBef>
              <a:spcAft>
                <a:spcPts val="0"/>
              </a:spcAft>
              <a:buClr>
                <a:schemeClr val="dk1"/>
              </a:buClr>
              <a:buSzPts val="1800"/>
              <a:buChar char="•"/>
              <a:defRPr/>
            </a:lvl1pPr>
            <a:lvl2pPr indent="-342900" lvl="1" marL="914400" algn="l">
              <a:lnSpc>
                <a:spcPct val="90000"/>
              </a:lnSpc>
              <a:spcBef>
                <a:spcPts val="825"/>
              </a:spcBef>
              <a:spcAft>
                <a:spcPts val="0"/>
              </a:spcAft>
              <a:buClr>
                <a:schemeClr val="dk1"/>
              </a:buClr>
              <a:buSzPts val="1800"/>
              <a:buChar char="•"/>
              <a:defRPr/>
            </a:lvl2pPr>
            <a:lvl3pPr indent="-342900" lvl="2" marL="1371600" algn="l">
              <a:lnSpc>
                <a:spcPct val="90000"/>
              </a:lnSpc>
              <a:spcBef>
                <a:spcPts val="825"/>
              </a:spcBef>
              <a:spcAft>
                <a:spcPts val="0"/>
              </a:spcAft>
              <a:buClr>
                <a:schemeClr val="dk1"/>
              </a:buClr>
              <a:buSzPts val="1800"/>
              <a:buChar char="•"/>
              <a:defRPr/>
            </a:lvl3pPr>
            <a:lvl4pPr indent="-342900" lvl="3" marL="1828800" algn="l">
              <a:lnSpc>
                <a:spcPct val="90000"/>
              </a:lnSpc>
              <a:spcBef>
                <a:spcPts val="825"/>
              </a:spcBef>
              <a:spcAft>
                <a:spcPts val="0"/>
              </a:spcAft>
              <a:buClr>
                <a:schemeClr val="dk1"/>
              </a:buClr>
              <a:buSzPts val="1800"/>
              <a:buChar char="•"/>
              <a:defRPr/>
            </a:lvl4pPr>
            <a:lvl5pPr indent="-342900" lvl="4" marL="2286000" algn="l">
              <a:lnSpc>
                <a:spcPct val="90000"/>
              </a:lnSpc>
              <a:spcBef>
                <a:spcPts val="825"/>
              </a:spcBef>
              <a:spcAft>
                <a:spcPts val="0"/>
              </a:spcAft>
              <a:buClr>
                <a:schemeClr val="dk1"/>
              </a:buClr>
              <a:buSzPts val="1800"/>
              <a:buChar char="•"/>
              <a:defRPr/>
            </a:lvl5pPr>
            <a:lvl6pPr indent="-342900" lvl="5" marL="2743200" algn="l">
              <a:lnSpc>
                <a:spcPct val="90000"/>
              </a:lnSpc>
              <a:spcBef>
                <a:spcPts val="825"/>
              </a:spcBef>
              <a:spcAft>
                <a:spcPts val="0"/>
              </a:spcAft>
              <a:buClr>
                <a:schemeClr val="dk1"/>
              </a:buClr>
              <a:buSzPts val="1800"/>
              <a:buChar char="•"/>
              <a:defRPr/>
            </a:lvl6pPr>
            <a:lvl7pPr indent="-342900" lvl="6" marL="3200400" algn="l">
              <a:lnSpc>
                <a:spcPct val="90000"/>
              </a:lnSpc>
              <a:spcBef>
                <a:spcPts val="825"/>
              </a:spcBef>
              <a:spcAft>
                <a:spcPts val="0"/>
              </a:spcAft>
              <a:buClr>
                <a:schemeClr val="dk1"/>
              </a:buClr>
              <a:buSzPts val="1800"/>
              <a:buChar char="•"/>
              <a:defRPr/>
            </a:lvl7pPr>
            <a:lvl8pPr indent="-342900" lvl="7" marL="3657600" algn="l">
              <a:lnSpc>
                <a:spcPct val="90000"/>
              </a:lnSpc>
              <a:spcBef>
                <a:spcPts val="825"/>
              </a:spcBef>
              <a:spcAft>
                <a:spcPts val="0"/>
              </a:spcAft>
              <a:buClr>
                <a:schemeClr val="dk1"/>
              </a:buClr>
              <a:buSzPts val="1800"/>
              <a:buChar char="•"/>
              <a:defRPr/>
            </a:lvl8pPr>
            <a:lvl9pPr indent="-342900" lvl="8" marL="4114800" algn="l">
              <a:lnSpc>
                <a:spcPct val="90000"/>
              </a:lnSpc>
              <a:spcBef>
                <a:spcPts val="825"/>
              </a:spcBef>
              <a:spcAft>
                <a:spcPts val="0"/>
              </a:spcAft>
              <a:buClr>
                <a:schemeClr val="dk1"/>
              </a:buClr>
              <a:buSzPts val="1800"/>
              <a:buChar char="•"/>
              <a:defRPr/>
            </a:lvl9pPr>
          </a:lstStyle>
          <a:p/>
        </p:txBody>
      </p:sp>
      <p:sp>
        <p:nvSpPr>
          <p:cNvPr id="33" name="Google Shape;33;p5"/>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5"/>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5"/>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6"/>
          <p:cNvSpPr txBox="1"/>
          <p:nvPr>
            <p:ph type="title"/>
          </p:nvPr>
        </p:nvSpPr>
        <p:spPr>
          <a:xfrm>
            <a:off x="1039238" y="1137978"/>
            <a:ext cx="13013055" cy="41313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6"/>
          <p:cNvSpPr txBox="1"/>
          <p:nvPr>
            <p:ph idx="1" type="body"/>
          </p:nvPr>
        </p:nvSpPr>
        <p:spPr>
          <a:xfrm>
            <a:off x="1039239" y="5239625"/>
            <a:ext cx="6382761" cy="2567859"/>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650"/>
              </a:spcBef>
              <a:spcAft>
                <a:spcPts val="0"/>
              </a:spcAft>
              <a:buClr>
                <a:schemeClr val="dk1"/>
              </a:buClr>
              <a:buSzPts val="3960"/>
              <a:buNone/>
              <a:defRPr b="1" sz="3959"/>
            </a:lvl1pPr>
            <a:lvl2pPr indent="-228600" lvl="1" marL="914400" algn="l">
              <a:lnSpc>
                <a:spcPct val="90000"/>
              </a:lnSpc>
              <a:spcBef>
                <a:spcPts val="825"/>
              </a:spcBef>
              <a:spcAft>
                <a:spcPts val="0"/>
              </a:spcAft>
              <a:buClr>
                <a:schemeClr val="dk1"/>
              </a:buClr>
              <a:buSzPts val="3300"/>
              <a:buNone/>
              <a:defRPr b="1" sz="3300"/>
            </a:lvl2pPr>
            <a:lvl3pPr indent="-228600" lvl="2" marL="1371600" algn="l">
              <a:lnSpc>
                <a:spcPct val="90000"/>
              </a:lnSpc>
              <a:spcBef>
                <a:spcPts val="825"/>
              </a:spcBef>
              <a:spcAft>
                <a:spcPts val="0"/>
              </a:spcAft>
              <a:buClr>
                <a:schemeClr val="dk1"/>
              </a:buClr>
              <a:buSzPts val="2970"/>
              <a:buNone/>
              <a:defRPr b="1" sz="2970"/>
            </a:lvl3pPr>
            <a:lvl4pPr indent="-228600" lvl="3" marL="1828800" algn="l">
              <a:lnSpc>
                <a:spcPct val="90000"/>
              </a:lnSpc>
              <a:spcBef>
                <a:spcPts val="825"/>
              </a:spcBef>
              <a:spcAft>
                <a:spcPts val="0"/>
              </a:spcAft>
              <a:buClr>
                <a:schemeClr val="dk1"/>
              </a:buClr>
              <a:buSzPts val="2640"/>
              <a:buNone/>
              <a:defRPr b="1" sz="2640"/>
            </a:lvl4pPr>
            <a:lvl5pPr indent="-228600" lvl="4" marL="2286000" algn="l">
              <a:lnSpc>
                <a:spcPct val="90000"/>
              </a:lnSpc>
              <a:spcBef>
                <a:spcPts val="825"/>
              </a:spcBef>
              <a:spcAft>
                <a:spcPts val="0"/>
              </a:spcAft>
              <a:buClr>
                <a:schemeClr val="dk1"/>
              </a:buClr>
              <a:buSzPts val="2640"/>
              <a:buNone/>
              <a:defRPr b="1" sz="2640"/>
            </a:lvl5pPr>
            <a:lvl6pPr indent="-228600" lvl="5" marL="2743200" algn="l">
              <a:lnSpc>
                <a:spcPct val="90000"/>
              </a:lnSpc>
              <a:spcBef>
                <a:spcPts val="825"/>
              </a:spcBef>
              <a:spcAft>
                <a:spcPts val="0"/>
              </a:spcAft>
              <a:buClr>
                <a:schemeClr val="dk1"/>
              </a:buClr>
              <a:buSzPts val="2640"/>
              <a:buNone/>
              <a:defRPr b="1" sz="2640"/>
            </a:lvl6pPr>
            <a:lvl7pPr indent="-228600" lvl="6" marL="3200400" algn="l">
              <a:lnSpc>
                <a:spcPct val="90000"/>
              </a:lnSpc>
              <a:spcBef>
                <a:spcPts val="825"/>
              </a:spcBef>
              <a:spcAft>
                <a:spcPts val="0"/>
              </a:spcAft>
              <a:buClr>
                <a:schemeClr val="dk1"/>
              </a:buClr>
              <a:buSzPts val="2640"/>
              <a:buNone/>
              <a:defRPr b="1" sz="2640"/>
            </a:lvl7pPr>
            <a:lvl8pPr indent="-228600" lvl="7" marL="3657600" algn="l">
              <a:lnSpc>
                <a:spcPct val="90000"/>
              </a:lnSpc>
              <a:spcBef>
                <a:spcPts val="825"/>
              </a:spcBef>
              <a:spcAft>
                <a:spcPts val="0"/>
              </a:spcAft>
              <a:buClr>
                <a:schemeClr val="dk1"/>
              </a:buClr>
              <a:buSzPts val="2640"/>
              <a:buNone/>
              <a:defRPr b="1" sz="2640"/>
            </a:lvl8pPr>
            <a:lvl9pPr indent="-228600" lvl="8" marL="4114800" algn="l">
              <a:lnSpc>
                <a:spcPct val="90000"/>
              </a:lnSpc>
              <a:spcBef>
                <a:spcPts val="825"/>
              </a:spcBef>
              <a:spcAft>
                <a:spcPts val="0"/>
              </a:spcAft>
              <a:buClr>
                <a:schemeClr val="dk1"/>
              </a:buClr>
              <a:buSzPts val="2640"/>
              <a:buNone/>
              <a:defRPr b="1" sz="2640"/>
            </a:lvl9pPr>
          </a:lstStyle>
          <a:p/>
        </p:txBody>
      </p:sp>
      <p:sp>
        <p:nvSpPr>
          <p:cNvPr id="39" name="Google Shape;39;p6"/>
          <p:cNvSpPr txBox="1"/>
          <p:nvPr>
            <p:ph idx="2" type="body"/>
          </p:nvPr>
        </p:nvSpPr>
        <p:spPr>
          <a:xfrm>
            <a:off x="1039239" y="7807484"/>
            <a:ext cx="6382761" cy="11483633"/>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650"/>
              </a:spcBef>
              <a:spcAft>
                <a:spcPts val="0"/>
              </a:spcAft>
              <a:buClr>
                <a:schemeClr val="dk1"/>
              </a:buClr>
              <a:buSzPts val="1800"/>
              <a:buChar char="•"/>
              <a:defRPr/>
            </a:lvl1pPr>
            <a:lvl2pPr indent="-342900" lvl="1" marL="914400" algn="l">
              <a:lnSpc>
                <a:spcPct val="90000"/>
              </a:lnSpc>
              <a:spcBef>
                <a:spcPts val="825"/>
              </a:spcBef>
              <a:spcAft>
                <a:spcPts val="0"/>
              </a:spcAft>
              <a:buClr>
                <a:schemeClr val="dk1"/>
              </a:buClr>
              <a:buSzPts val="1800"/>
              <a:buChar char="•"/>
              <a:defRPr/>
            </a:lvl2pPr>
            <a:lvl3pPr indent="-342900" lvl="2" marL="1371600" algn="l">
              <a:lnSpc>
                <a:spcPct val="90000"/>
              </a:lnSpc>
              <a:spcBef>
                <a:spcPts val="825"/>
              </a:spcBef>
              <a:spcAft>
                <a:spcPts val="0"/>
              </a:spcAft>
              <a:buClr>
                <a:schemeClr val="dk1"/>
              </a:buClr>
              <a:buSzPts val="1800"/>
              <a:buChar char="•"/>
              <a:defRPr/>
            </a:lvl3pPr>
            <a:lvl4pPr indent="-342900" lvl="3" marL="1828800" algn="l">
              <a:lnSpc>
                <a:spcPct val="90000"/>
              </a:lnSpc>
              <a:spcBef>
                <a:spcPts val="825"/>
              </a:spcBef>
              <a:spcAft>
                <a:spcPts val="0"/>
              </a:spcAft>
              <a:buClr>
                <a:schemeClr val="dk1"/>
              </a:buClr>
              <a:buSzPts val="1800"/>
              <a:buChar char="•"/>
              <a:defRPr/>
            </a:lvl4pPr>
            <a:lvl5pPr indent="-342900" lvl="4" marL="2286000" algn="l">
              <a:lnSpc>
                <a:spcPct val="90000"/>
              </a:lnSpc>
              <a:spcBef>
                <a:spcPts val="825"/>
              </a:spcBef>
              <a:spcAft>
                <a:spcPts val="0"/>
              </a:spcAft>
              <a:buClr>
                <a:schemeClr val="dk1"/>
              </a:buClr>
              <a:buSzPts val="1800"/>
              <a:buChar char="•"/>
              <a:defRPr/>
            </a:lvl5pPr>
            <a:lvl6pPr indent="-342900" lvl="5" marL="2743200" algn="l">
              <a:lnSpc>
                <a:spcPct val="90000"/>
              </a:lnSpc>
              <a:spcBef>
                <a:spcPts val="825"/>
              </a:spcBef>
              <a:spcAft>
                <a:spcPts val="0"/>
              </a:spcAft>
              <a:buClr>
                <a:schemeClr val="dk1"/>
              </a:buClr>
              <a:buSzPts val="1800"/>
              <a:buChar char="•"/>
              <a:defRPr/>
            </a:lvl6pPr>
            <a:lvl7pPr indent="-342900" lvl="6" marL="3200400" algn="l">
              <a:lnSpc>
                <a:spcPct val="90000"/>
              </a:lnSpc>
              <a:spcBef>
                <a:spcPts val="825"/>
              </a:spcBef>
              <a:spcAft>
                <a:spcPts val="0"/>
              </a:spcAft>
              <a:buClr>
                <a:schemeClr val="dk1"/>
              </a:buClr>
              <a:buSzPts val="1800"/>
              <a:buChar char="•"/>
              <a:defRPr/>
            </a:lvl7pPr>
            <a:lvl8pPr indent="-342900" lvl="7" marL="3657600" algn="l">
              <a:lnSpc>
                <a:spcPct val="90000"/>
              </a:lnSpc>
              <a:spcBef>
                <a:spcPts val="825"/>
              </a:spcBef>
              <a:spcAft>
                <a:spcPts val="0"/>
              </a:spcAft>
              <a:buClr>
                <a:schemeClr val="dk1"/>
              </a:buClr>
              <a:buSzPts val="1800"/>
              <a:buChar char="•"/>
              <a:defRPr/>
            </a:lvl8pPr>
            <a:lvl9pPr indent="-342900" lvl="8" marL="4114800" algn="l">
              <a:lnSpc>
                <a:spcPct val="90000"/>
              </a:lnSpc>
              <a:spcBef>
                <a:spcPts val="825"/>
              </a:spcBef>
              <a:spcAft>
                <a:spcPts val="0"/>
              </a:spcAft>
              <a:buClr>
                <a:schemeClr val="dk1"/>
              </a:buClr>
              <a:buSzPts val="1800"/>
              <a:buChar char="•"/>
              <a:defRPr/>
            </a:lvl9pPr>
          </a:lstStyle>
          <a:p/>
        </p:txBody>
      </p:sp>
      <p:sp>
        <p:nvSpPr>
          <p:cNvPr id="40" name="Google Shape;40;p6"/>
          <p:cNvSpPr txBox="1"/>
          <p:nvPr>
            <p:ph idx="3" type="body"/>
          </p:nvPr>
        </p:nvSpPr>
        <p:spPr>
          <a:xfrm>
            <a:off x="7638098" y="5239625"/>
            <a:ext cx="6414195" cy="2567859"/>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650"/>
              </a:spcBef>
              <a:spcAft>
                <a:spcPts val="0"/>
              </a:spcAft>
              <a:buClr>
                <a:schemeClr val="dk1"/>
              </a:buClr>
              <a:buSzPts val="3960"/>
              <a:buNone/>
              <a:defRPr b="1" sz="3959"/>
            </a:lvl1pPr>
            <a:lvl2pPr indent="-228600" lvl="1" marL="914400" algn="l">
              <a:lnSpc>
                <a:spcPct val="90000"/>
              </a:lnSpc>
              <a:spcBef>
                <a:spcPts val="825"/>
              </a:spcBef>
              <a:spcAft>
                <a:spcPts val="0"/>
              </a:spcAft>
              <a:buClr>
                <a:schemeClr val="dk1"/>
              </a:buClr>
              <a:buSzPts val="3300"/>
              <a:buNone/>
              <a:defRPr b="1" sz="3300"/>
            </a:lvl2pPr>
            <a:lvl3pPr indent="-228600" lvl="2" marL="1371600" algn="l">
              <a:lnSpc>
                <a:spcPct val="90000"/>
              </a:lnSpc>
              <a:spcBef>
                <a:spcPts val="825"/>
              </a:spcBef>
              <a:spcAft>
                <a:spcPts val="0"/>
              </a:spcAft>
              <a:buClr>
                <a:schemeClr val="dk1"/>
              </a:buClr>
              <a:buSzPts val="2970"/>
              <a:buNone/>
              <a:defRPr b="1" sz="2970"/>
            </a:lvl3pPr>
            <a:lvl4pPr indent="-228600" lvl="3" marL="1828800" algn="l">
              <a:lnSpc>
                <a:spcPct val="90000"/>
              </a:lnSpc>
              <a:spcBef>
                <a:spcPts val="825"/>
              </a:spcBef>
              <a:spcAft>
                <a:spcPts val="0"/>
              </a:spcAft>
              <a:buClr>
                <a:schemeClr val="dk1"/>
              </a:buClr>
              <a:buSzPts val="2640"/>
              <a:buNone/>
              <a:defRPr b="1" sz="2640"/>
            </a:lvl4pPr>
            <a:lvl5pPr indent="-228600" lvl="4" marL="2286000" algn="l">
              <a:lnSpc>
                <a:spcPct val="90000"/>
              </a:lnSpc>
              <a:spcBef>
                <a:spcPts val="825"/>
              </a:spcBef>
              <a:spcAft>
                <a:spcPts val="0"/>
              </a:spcAft>
              <a:buClr>
                <a:schemeClr val="dk1"/>
              </a:buClr>
              <a:buSzPts val="2640"/>
              <a:buNone/>
              <a:defRPr b="1" sz="2640"/>
            </a:lvl5pPr>
            <a:lvl6pPr indent="-228600" lvl="5" marL="2743200" algn="l">
              <a:lnSpc>
                <a:spcPct val="90000"/>
              </a:lnSpc>
              <a:spcBef>
                <a:spcPts val="825"/>
              </a:spcBef>
              <a:spcAft>
                <a:spcPts val="0"/>
              </a:spcAft>
              <a:buClr>
                <a:schemeClr val="dk1"/>
              </a:buClr>
              <a:buSzPts val="2640"/>
              <a:buNone/>
              <a:defRPr b="1" sz="2640"/>
            </a:lvl6pPr>
            <a:lvl7pPr indent="-228600" lvl="6" marL="3200400" algn="l">
              <a:lnSpc>
                <a:spcPct val="90000"/>
              </a:lnSpc>
              <a:spcBef>
                <a:spcPts val="825"/>
              </a:spcBef>
              <a:spcAft>
                <a:spcPts val="0"/>
              </a:spcAft>
              <a:buClr>
                <a:schemeClr val="dk1"/>
              </a:buClr>
              <a:buSzPts val="2640"/>
              <a:buNone/>
              <a:defRPr b="1" sz="2640"/>
            </a:lvl7pPr>
            <a:lvl8pPr indent="-228600" lvl="7" marL="3657600" algn="l">
              <a:lnSpc>
                <a:spcPct val="90000"/>
              </a:lnSpc>
              <a:spcBef>
                <a:spcPts val="825"/>
              </a:spcBef>
              <a:spcAft>
                <a:spcPts val="0"/>
              </a:spcAft>
              <a:buClr>
                <a:schemeClr val="dk1"/>
              </a:buClr>
              <a:buSzPts val="2640"/>
              <a:buNone/>
              <a:defRPr b="1" sz="2640"/>
            </a:lvl8pPr>
            <a:lvl9pPr indent="-228600" lvl="8" marL="4114800" algn="l">
              <a:lnSpc>
                <a:spcPct val="90000"/>
              </a:lnSpc>
              <a:spcBef>
                <a:spcPts val="825"/>
              </a:spcBef>
              <a:spcAft>
                <a:spcPts val="0"/>
              </a:spcAft>
              <a:buClr>
                <a:schemeClr val="dk1"/>
              </a:buClr>
              <a:buSzPts val="2640"/>
              <a:buNone/>
              <a:defRPr b="1" sz="2640"/>
            </a:lvl9pPr>
          </a:lstStyle>
          <a:p/>
        </p:txBody>
      </p:sp>
      <p:sp>
        <p:nvSpPr>
          <p:cNvPr id="41" name="Google Shape;41;p6"/>
          <p:cNvSpPr txBox="1"/>
          <p:nvPr>
            <p:ph idx="4" type="body"/>
          </p:nvPr>
        </p:nvSpPr>
        <p:spPr>
          <a:xfrm>
            <a:off x="7638098" y="7807484"/>
            <a:ext cx="6414195" cy="11483633"/>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650"/>
              </a:spcBef>
              <a:spcAft>
                <a:spcPts val="0"/>
              </a:spcAft>
              <a:buClr>
                <a:schemeClr val="dk1"/>
              </a:buClr>
              <a:buSzPts val="1800"/>
              <a:buChar char="•"/>
              <a:defRPr/>
            </a:lvl1pPr>
            <a:lvl2pPr indent="-342900" lvl="1" marL="914400" algn="l">
              <a:lnSpc>
                <a:spcPct val="90000"/>
              </a:lnSpc>
              <a:spcBef>
                <a:spcPts val="825"/>
              </a:spcBef>
              <a:spcAft>
                <a:spcPts val="0"/>
              </a:spcAft>
              <a:buClr>
                <a:schemeClr val="dk1"/>
              </a:buClr>
              <a:buSzPts val="1800"/>
              <a:buChar char="•"/>
              <a:defRPr/>
            </a:lvl2pPr>
            <a:lvl3pPr indent="-342900" lvl="2" marL="1371600" algn="l">
              <a:lnSpc>
                <a:spcPct val="90000"/>
              </a:lnSpc>
              <a:spcBef>
                <a:spcPts val="825"/>
              </a:spcBef>
              <a:spcAft>
                <a:spcPts val="0"/>
              </a:spcAft>
              <a:buClr>
                <a:schemeClr val="dk1"/>
              </a:buClr>
              <a:buSzPts val="1800"/>
              <a:buChar char="•"/>
              <a:defRPr/>
            </a:lvl3pPr>
            <a:lvl4pPr indent="-342900" lvl="3" marL="1828800" algn="l">
              <a:lnSpc>
                <a:spcPct val="90000"/>
              </a:lnSpc>
              <a:spcBef>
                <a:spcPts val="825"/>
              </a:spcBef>
              <a:spcAft>
                <a:spcPts val="0"/>
              </a:spcAft>
              <a:buClr>
                <a:schemeClr val="dk1"/>
              </a:buClr>
              <a:buSzPts val="1800"/>
              <a:buChar char="•"/>
              <a:defRPr/>
            </a:lvl4pPr>
            <a:lvl5pPr indent="-342900" lvl="4" marL="2286000" algn="l">
              <a:lnSpc>
                <a:spcPct val="90000"/>
              </a:lnSpc>
              <a:spcBef>
                <a:spcPts val="825"/>
              </a:spcBef>
              <a:spcAft>
                <a:spcPts val="0"/>
              </a:spcAft>
              <a:buClr>
                <a:schemeClr val="dk1"/>
              </a:buClr>
              <a:buSzPts val="1800"/>
              <a:buChar char="•"/>
              <a:defRPr/>
            </a:lvl5pPr>
            <a:lvl6pPr indent="-342900" lvl="5" marL="2743200" algn="l">
              <a:lnSpc>
                <a:spcPct val="90000"/>
              </a:lnSpc>
              <a:spcBef>
                <a:spcPts val="825"/>
              </a:spcBef>
              <a:spcAft>
                <a:spcPts val="0"/>
              </a:spcAft>
              <a:buClr>
                <a:schemeClr val="dk1"/>
              </a:buClr>
              <a:buSzPts val="1800"/>
              <a:buChar char="•"/>
              <a:defRPr/>
            </a:lvl6pPr>
            <a:lvl7pPr indent="-342900" lvl="6" marL="3200400" algn="l">
              <a:lnSpc>
                <a:spcPct val="90000"/>
              </a:lnSpc>
              <a:spcBef>
                <a:spcPts val="825"/>
              </a:spcBef>
              <a:spcAft>
                <a:spcPts val="0"/>
              </a:spcAft>
              <a:buClr>
                <a:schemeClr val="dk1"/>
              </a:buClr>
              <a:buSzPts val="1800"/>
              <a:buChar char="•"/>
              <a:defRPr/>
            </a:lvl7pPr>
            <a:lvl8pPr indent="-342900" lvl="7" marL="3657600" algn="l">
              <a:lnSpc>
                <a:spcPct val="90000"/>
              </a:lnSpc>
              <a:spcBef>
                <a:spcPts val="825"/>
              </a:spcBef>
              <a:spcAft>
                <a:spcPts val="0"/>
              </a:spcAft>
              <a:buClr>
                <a:schemeClr val="dk1"/>
              </a:buClr>
              <a:buSzPts val="1800"/>
              <a:buChar char="•"/>
              <a:defRPr/>
            </a:lvl8pPr>
            <a:lvl9pPr indent="-342900" lvl="8" marL="4114800" algn="l">
              <a:lnSpc>
                <a:spcPct val="90000"/>
              </a:lnSpc>
              <a:spcBef>
                <a:spcPts val="825"/>
              </a:spcBef>
              <a:spcAft>
                <a:spcPts val="0"/>
              </a:spcAft>
              <a:buClr>
                <a:schemeClr val="dk1"/>
              </a:buClr>
              <a:buSzPts val="1800"/>
              <a:buChar char="•"/>
              <a:defRPr/>
            </a:lvl9pPr>
          </a:lstStyle>
          <a:p/>
        </p:txBody>
      </p:sp>
      <p:sp>
        <p:nvSpPr>
          <p:cNvPr id="42" name="Google Shape;42;p6"/>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6"/>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6"/>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7"/>
          <p:cNvSpPr txBox="1"/>
          <p:nvPr>
            <p:ph type="title"/>
          </p:nvPr>
        </p:nvSpPr>
        <p:spPr>
          <a:xfrm>
            <a:off x="1037273" y="1137978"/>
            <a:ext cx="13013055" cy="41313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7"/>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7"/>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8"/>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1039238" y="1424940"/>
            <a:ext cx="4866144" cy="498729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5280"/>
              <a:buFont typeface="Calibri"/>
              <a:buNone/>
              <a:defRPr sz="528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idx="1" type="body"/>
          </p:nvPr>
        </p:nvSpPr>
        <p:spPr>
          <a:xfrm>
            <a:off x="6414195" y="3077479"/>
            <a:ext cx="7638098" cy="15189465"/>
          </a:xfrm>
          <a:prstGeom prst="rect">
            <a:avLst/>
          </a:prstGeom>
          <a:noFill/>
          <a:ln>
            <a:noFill/>
          </a:ln>
        </p:spPr>
        <p:txBody>
          <a:bodyPr anchorCtr="0" anchor="t" bIns="45700" lIns="91425" spcFirstLastPara="1" rIns="91425" wrap="square" tIns="45700">
            <a:normAutofit/>
          </a:bodyPr>
          <a:lstStyle>
            <a:lvl1pPr indent="-563880" lvl="0" marL="457200" algn="l">
              <a:lnSpc>
                <a:spcPct val="90000"/>
              </a:lnSpc>
              <a:spcBef>
                <a:spcPts val="1650"/>
              </a:spcBef>
              <a:spcAft>
                <a:spcPts val="0"/>
              </a:spcAft>
              <a:buClr>
                <a:schemeClr val="dk1"/>
              </a:buClr>
              <a:buSzPts val="5280"/>
              <a:buChar char="•"/>
              <a:defRPr sz="5280"/>
            </a:lvl1pPr>
            <a:lvl2pPr indent="-521969" lvl="1" marL="914400" algn="l">
              <a:lnSpc>
                <a:spcPct val="90000"/>
              </a:lnSpc>
              <a:spcBef>
                <a:spcPts val="825"/>
              </a:spcBef>
              <a:spcAft>
                <a:spcPts val="0"/>
              </a:spcAft>
              <a:buClr>
                <a:schemeClr val="dk1"/>
              </a:buClr>
              <a:buSzPts val="4620"/>
              <a:buChar char="•"/>
              <a:defRPr sz="4620"/>
            </a:lvl2pPr>
            <a:lvl3pPr indent="-480060" lvl="2" marL="1371600" algn="l">
              <a:lnSpc>
                <a:spcPct val="90000"/>
              </a:lnSpc>
              <a:spcBef>
                <a:spcPts val="825"/>
              </a:spcBef>
              <a:spcAft>
                <a:spcPts val="0"/>
              </a:spcAft>
              <a:buClr>
                <a:schemeClr val="dk1"/>
              </a:buClr>
              <a:buSzPts val="3960"/>
              <a:buChar char="•"/>
              <a:defRPr sz="3959"/>
            </a:lvl3pPr>
            <a:lvl4pPr indent="-438150" lvl="3" marL="1828800" algn="l">
              <a:lnSpc>
                <a:spcPct val="90000"/>
              </a:lnSpc>
              <a:spcBef>
                <a:spcPts val="825"/>
              </a:spcBef>
              <a:spcAft>
                <a:spcPts val="0"/>
              </a:spcAft>
              <a:buClr>
                <a:schemeClr val="dk1"/>
              </a:buClr>
              <a:buSzPts val="3300"/>
              <a:buChar char="•"/>
              <a:defRPr sz="3300"/>
            </a:lvl4pPr>
            <a:lvl5pPr indent="-438150" lvl="4" marL="2286000" algn="l">
              <a:lnSpc>
                <a:spcPct val="90000"/>
              </a:lnSpc>
              <a:spcBef>
                <a:spcPts val="825"/>
              </a:spcBef>
              <a:spcAft>
                <a:spcPts val="0"/>
              </a:spcAft>
              <a:buClr>
                <a:schemeClr val="dk1"/>
              </a:buClr>
              <a:buSzPts val="3300"/>
              <a:buChar char="•"/>
              <a:defRPr sz="3300"/>
            </a:lvl5pPr>
            <a:lvl6pPr indent="-438150" lvl="5" marL="2743200" algn="l">
              <a:lnSpc>
                <a:spcPct val="90000"/>
              </a:lnSpc>
              <a:spcBef>
                <a:spcPts val="825"/>
              </a:spcBef>
              <a:spcAft>
                <a:spcPts val="0"/>
              </a:spcAft>
              <a:buClr>
                <a:schemeClr val="dk1"/>
              </a:buClr>
              <a:buSzPts val="3300"/>
              <a:buChar char="•"/>
              <a:defRPr sz="3300"/>
            </a:lvl6pPr>
            <a:lvl7pPr indent="-438150" lvl="6" marL="3200400" algn="l">
              <a:lnSpc>
                <a:spcPct val="90000"/>
              </a:lnSpc>
              <a:spcBef>
                <a:spcPts val="825"/>
              </a:spcBef>
              <a:spcAft>
                <a:spcPts val="0"/>
              </a:spcAft>
              <a:buClr>
                <a:schemeClr val="dk1"/>
              </a:buClr>
              <a:buSzPts val="3300"/>
              <a:buChar char="•"/>
              <a:defRPr sz="3300"/>
            </a:lvl7pPr>
            <a:lvl8pPr indent="-438150" lvl="7" marL="3657600" algn="l">
              <a:lnSpc>
                <a:spcPct val="90000"/>
              </a:lnSpc>
              <a:spcBef>
                <a:spcPts val="825"/>
              </a:spcBef>
              <a:spcAft>
                <a:spcPts val="0"/>
              </a:spcAft>
              <a:buClr>
                <a:schemeClr val="dk1"/>
              </a:buClr>
              <a:buSzPts val="3300"/>
              <a:buChar char="•"/>
              <a:defRPr sz="3300"/>
            </a:lvl8pPr>
            <a:lvl9pPr indent="-438150" lvl="8" marL="4114800" algn="l">
              <a:lnSpc>
                <a:spcPct val="90000"/>
              </a:lnSpc>
              <a:spcBef>
                <a:spcPts val="825"/>
              </a:spcBef>
              <a:spcAft>
                <a:spcPts val="0"/>
              </a:spcAft>
              <a:buClr>
                <a:schemeClr val="dk1"/>
              </a:buClr>
              <a:buSzPts val="3300"/>
              <a:buChar char="•"/>
              <a:defRPr sz="3300"/>
            </a:lvl9pPr>
          </a:lstStyle>
          <a:p/>
        </p:txBody>
      </p:sp>
      <p:sp>
        <p:nvSpPr>
          <p:cNvPr id="57" name="Google Shape;57;p9"/>
          <p:cNvSpPr txBox="1"/>
          <p:nvPr>
            <p:ph idx="2" type="body"/>
          </p:nvPr>
        </p:nvSpPr>
        <p:spPr>
          <a:xfrm>
            <a:off x="1039238" y="6412230"/>
            <a:ext cx="4866144" cy="11879449"/>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650"/>
              </a:spcBef>
              <a:spcAft>
                <a:spcPts val="0"/>
              </a:spcAft>
              <a:buClr>
                <a:schemeClr val="dk1"/>
              </a:buClr>
              <a:buSzPts val="2640"/>
              <a:buNone/>
              <a:defRPr sz="2640"/>
            </a:lvl1pPr>
            <a:lvl2pPr indent="-228600" lvl="1" marL="914400" algn="l">
              <a:lnSpc>
                <a:spcPct val="90000"/>
              </a:lnSpc>
              <a:spcBef>
                <a:spcPts val="825"/>
              </a:spcBef>
              <a:spcAft>
                <a:spcPts val="0"/>
              </a:spcAft>
              <a:buClr>
                <a:schemeClr val="dk1"/>
              </a:buClr>
              <a:buSzPts val="2310"/>
              <a:buNone/>
              <a:defRPr sz="2310"/>
            </a:lvl2pPr>
            <a:lvl3pPr indent="-228600" lvl="2" marL="1371600" algn="l">
              <a:lnSpc>
                <a:spcPct val="90000"/>
              </a:lnSpc>
              <a:spcBef>
                <a:spcPts val="825"/>
              </a:spcBef>
              <a:spcAft>
                <a:spcPts val="0"/>
              </a:spcAft>
              <a:buClr>
                <a:schemeClr val="dk1"/>
              </a:buClr>
              <a:buSzPts val="1980"/>
              <a:buNone/>
              <a:defRPr sz="1979"/>
            </a:lvl3pPr>
            <a:lvl4pPr indent="-228600" lvl="3" marL="1828800" algn="l">
              <a:lnSpc>
                <a:spcPct val="90000"/>
              </a:lnSpc>
              <a:spcBef>
                <a:spcPts val="825"/>
              </a:spcBef>
              <a:spcAft>
                <a:spcPts val="0"/>
              </a:spcAft>
              <a:buClr>
                <a:schemeClr val="dk1"/>
              </a:buClr>
              <a:buSzPts val="1650"/>
              <a:buNone/>
              <a:defRPr sz="1650"/>
            </a:lvl4pPr>
            <a:lvl5pPr indent="-228600" lvl="4" marL="2286000" algn="l">
              <a:lnSpc>
                <a:spcPct val="90000"/>
              </a:lnSpc>
              <a:spcBef>
                <a:spcPts val="825"/>
              </a:spcBef>
              <a:spcAft>
                <a:spcPts val="0"/>
              </a:spcAft>
              <a:buClr>
                <a:schemeClr val="dk1"/>
              </a:buClr>
              <a:buSzPts val="1650"/>
              <a:buNone/>
              <a:defRPr sz="1650"/>
            </a:lvl5pPr>
            <a:lvl6pPr indent="-228600" lvl="5" marL="2743200" algn="l">
              <a:lnSpc>
                <a:spcPct val="90000"/>
              </a:lnSpc>
              <a:spcBef>
                <a:spcPts val="825"/>
              </a:spcBef>
              <a:spcAft>
                <a:spcPts val="0"/>
              </a:spcAft>
              <a:buClr>
                <a:schemeClr val="dk1"/>
              </a:buClr>
              <a:buSzPts val="1650"/>
              <a:buNone/>
              <a:defRPr sz="1650"/>
            </a:lvl6pPr>
            <a:lvl7pPr indent="-228600" lvl="6" marL="3200400" algn="l">
              <a:lnSpc>
                <a:spcPct val="90000"/>
              </a:lnSpc>
              <a:spcBef>
                <a:spcPts val="825"/>
              </a:spcBef>
              <a:spcAft>
                <a:spcPts val="0"/>
              </a:spcAft>
              <a:buClr>
                <a:schemeClr val="dk1"/>
              </a:buClr>
              <a:buSzPts val="1650"/>
              <a:buNone/>
              <a:defRPr sz="1650"/>
            </a:lvl7pPr>
            <a:lvl8pPr indent="-228600" lvl="7" marL="3657600" algn="l">
              <a:lnSpc>
                <a:spcPct val="90000"/>
              </a:lnSpc>
              <a:spcBef>
                <a:spcPts val="825"/>
              </a:spcBef>
              <a:spcAft>
                <a:spcPts val="0"/>
              </a:spcAft>
              <a:buClr>
                <a:schemeClr val="dk1"/>
              </a:buClr>
              <a:buSzPts val="1650"/>
              <a:buNone/>
              <a:defRPr sz="1650"/>
            </a:lvl8pPr>
            <a:lvl9pPr indent="-228600" lvl="8" marL="4114800" algn="l">
              <a:lnSpc>
                <a:spcPct val="90000"/>
              </a:lnSpc>
              <a:spcBef>
                <a:spcPts val="825"/>
              </a:spcBef>
              <a:spcAft>
                <a:spcPts val="0"/>
              </a:spcAft>
              <a:buClr>
                <a:schemeClr val="dk1"/>
              </a:buClr>
              <a:buSzPts val="1650"/>
              <a:buNone/>
              <a:defRPr sz="1650"/>
            </a:lvl9pPr>
          </a:lstStyle>
          <a:p/>
        </p:txBody>
      </p:sp>
      <p:sp>
        <p:nvSpPr>
          <p:cNvPr id="58" name="Google Shape;58;p9"/>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1039238" y="1424940"/>
            <a:ext cx="4866144" cy="498729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5280"/>
              <a:buFont typeface="Calibri"/>
              <a:buNone/>
              <a:defRPr sz="528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idx="2" type="pic"/>
          </p:nvPr>
        </p:nvSpPr>
        <p:spPr>
          <a:xfrm>
            <a:off x="6414195" y="3077479"/>
            <a:ext cx="7638098" cy="15189465"/>
          </a:xfrm>
          <a:prstGeom prst="rect">
            <a:avLst/>
          </a:prstGeom>
          <a:noFill/>
          <a:ln>
            <a:noFill/>
          </a:ln>
        </p:spPr>
      </p:sp>
      <p:sp>
        <p:nvSpPr>
          <p:cNvPr id="64" name="Google Shape;64;p10"/>
          <p:cNvSpPr txBox="1"/>
          <p:nvPr>
            <p:ph idx="1" type="body"/>
          </p:nvPr>
        </p:nvSpPr>
        <p:spPr>
          <a:xfrm>
            <a:off x="1039238" y="6412230"/>
            <a:ext cx="4866144" cy="11879449"/>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650"/>
              </a:spcBef>
              <a:spcAft>
                <a:spcPts val="0"/>
              </a:spcAft>
              <a:buClr>
                <a:schemeClr val="dk1"/>
              </a:buClr>
              <a:buSzPts val="2640"/>
              <a:buNone/>
              <a:defRPr sz="2640"/>
            </a:lvl1pPr>
            <a:lvl2pPr indent="-228600" lvl="1" marL="914400" algn="l">
              <a:lnSpc>
                <a:spcPct val="90000"/>
              </a:lnSpc>
              <a:spcBef>
                <a:spcPts val="825"/>
              </a:spcBef>
              <a:spcAft>
                <a:spcPts val="0"/>
              </a:spcAft>
              <a:buClr>
                <a:schemeClr val="dk1"/>
              </a:buClr>
              <a:buSzPts val="2310"/>
              <a:buNone/>
              <a:defRPr sz="2310"/>
            </a:lvl2pPr>
            <a:lvl3pPr indent="-228600" lvl="2" marL="1371600" algn="l">
              <a:lnSpc>
                <a:spcPct val="90000"/>
              </a:lnSpc>
              <a:spcBef>
                <a:spcPts val="825"/>
              </a:spcBef>
              <a:spcAft>
                <a:spcPts val="0"/>
              </a:spcAft>
              <a:buClr>
                <a:schemeClr val="dk1"/>
              </a:buClr>
              <a:buSzPts val="1980"/>
              <a:buNone/>
              <a:defRPr sz="1979"/>
            </a:lvl3pPr>
            <a:lvl4pPr indent="-228600" lvl="3" marL="1828800" algn="l">
              <a:lnSpc>
                <a:spcPct val="90000"/>
              </a:lnSpc>
              <a:spcBef>
                <a:spcPts val="825"/>
              </a:spcBef>
              <a:spcAft>
                <a:spcPts val="0"/>
              </a:spcAft>
              <a:buClr>
                <a:schemeClr val="dk1"/>
              </a:buClr>
              <a:buSzPts val="1650"/>
              <a:buNone/>
              <a:defRPr sz="1650"/>
            </a:lvl4pPr>
            <a:lvl5pPr indent="-228600" lvl="4" marL="2286000" algn="l">
              <a:lnSpc>
                <a:spcPct val="90000"/>
              </a:lnSpc>
              <a:spcBef>
                <a:spcPts val="825"/>
              </a:spcBef>
              <a:spcAft>
                <a:spcPts val="0"/>
              </a:spcAft>
              <a:buClr>
                <a:schemeClr val="dk1"/>
              </a:buClr>
              <a:buSzPts val="1650"/>
              <a:buNone/>
              <a:defRPr sz="1650"/>
            </a:lvl5pPr>
            <a:lvl6pPr indent="-228600" lvl="5" marL="2743200" algn="l">
              <a:lnSpc>
                <a:spcPct val="90000"/>
              </a:lnSpc>
              <a:spcBef>
                <a:spcPts val="825"/>
              </a:spcBef>
              <a:spcAft>
                <a:spcPts val="0"/>
              </a:spcAft>
              <a:buClr>
                <a:schemeClr val="dk1"/>
              </a:buClr>
              <a:buSzPts val="1650"/>
              <a:buNone/>
              <a:defRPr sz="1650"/>
            </a:lvl6pPr>
            <a:lvl7pPr indent="-228600" lvl="6" marL="3200400" algn="l">
              <a:lnSpc>
                <a:spcPct val="90000"/>
              </a:lnSpc>
              <a:spcBef>
                <a:spcPts val="825"/>
              </a:spcBef>
              <a:spcAft>
                <a:spcPts val="0"/>
              </a:spcAft>
              <a:buClr>
                <a:schemeClr val="dk1"/>
              </a:buClr>
              <a:buSzPts val="1650"/>
              <a:buNone/>
              <a:defRPr sz="1650"/>
            </a:lvl7pPr>
            <a:lvl8pPr indent="-228600" lvl="7" marL="3657600" algn="l">
              <a:lnSpc>
                <a:spcPct val="90000"/>
              </a:lnSpc>
              <a:spcBef>
                <a:spcPts val="825"/>
              </a:spcBef>
              <a:spcAft>
                <a:spcPts val="0"/>
              </a:spcAft>
              <a:buClr>
                <a:schemeClr val="dk1"/>
              </a:buClr>
              <a:buSzPts val="1650"/>
              <a:buNone/>
              <a:defRPr sz="1650"/>
            </a:lvl8pPr>
            <a:lvl9pPr indent="-228600" lvl="8" marL="4114800" algn="l">
              <a:lnSpc>
                <a:spcPct val="90000"/>
              </a:lnSpc>
              <a:spcBef>
                <a:spcPts val="825"/>
              </a:spcBef>
              <a:spcAft>
                <a:spcPts val="0"/>
              </a:spcAft>
              <a:buClr>
                <a:schemeClr val="dk1"/>
              </a:buClr>
              <a:buSzPts val="1650"/>
              <a:buNone/>
              <a:defRPr sz="1650"/>
            </a:lvl9pPr>
          </a:lstStyle>
          <a:p/>
        </p:txBody>
      </p:sp>
      <p:sp>
        <p:nvSpPr>
          <p:cNvPr id="65" name="Google Shape;65;p10"/>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1037273" y="1137978"/>
            <a:ext cx="13013055" cy="413133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idx="1" type="body"/>
          </p:nvPr>
        </p:nvSpPr>
        <p:spPr>
          <a:xfrm rot="5400000">
            <a:off x="762966" y="5964172"/>
            <a:ext cx="13561670" cy="13013055"/>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650"/>
              </a:spcBef>
              <a:spcAft>
                <a:spcPts val="0"/>
              </a:spcAft>
              <a:buClr>
                <a:schemeClr val="dk1"/>
              </a:buClr>
              <a:buSzPts val="1800"/>
              <a:buChar char="•"/>
              <a:defRPr/>
            </a:lvl1pPr>
            <a:lvl2pPr indent="-342900" lvl="1" marL="914400" algn="l">
              <a:lnSpc>
                <a:spcPct val="90000"/>
              </a:lnSpc>
              <a:spcBef>
                <a:spcPts val="825"/>
              </a:spcBef>
              <a:spcAft>
                <a:spcPts val="0"/>
              </a:spcAft>
              <a:buClr>
                <a:schemeClr val="dk1"/>
              </a:buClr>
              <a:buSzPts val="1800"/>
              <a:buChar char="•"/>
              <a:defRPr/>
            </a:lvl2pPr>
            <a:lvl3pPr indent="-342900" lvl="2" marL="1371600" algn="l">
              <a:lnSpc>
                <a:spcPct val="90000"/>
              </a:lnSpc>
              <a:spcBef>
                <a:spcPts val="825"/>
              </a:spcBef>
              <a:spcAft>
                <a:spcPts val="0"/>
              </a:spcAft>
              <a:buClr>
                <a:schemeClr val="dk1"/>
              </a:buClr>
              <a:buSzPts val="1800"/>
              <a:buChar char="•"/>
              <a:defRPr/>
            </a:lvl3pPr>
            <a:lvl4pPr indent="-342900" lvl="3" marL="1828800" algn="l">
              <a:lnSpc>
                <a:spcPct val="90000"/>
              </a:lnSpc>
              <a:spcBef>
                <a:spcPts val="825"/>
              </a:spcBef>
              <a:spcAft>
                <a:spcPts val="0"/>
              </a:spcAft>
              <a:buClr>
                <a:schemeClr val="dk1"/>
              </a:buClr>
              <a:buSzPts val="1800"/>
              <a:buChar char="•"/>
              <a:defRPr/>
            </a:lvl4pPr>
            <a:lvl5pPr indent="-342900" lvl="4" marL="2286000" algn="l">
              <a:lnSpc>
                <a:spcPct val="90000"/>
              </a:lnSpc>
              <a:spcBef>
                <a:spcPts val="825"/>
              </a:spcBef>
              <a:spcAft>
                <a:spcPts val="0"/>
              </a:spcAft>
              <a:buClr>
                <a:schemeClr val="dk1"/>
              </a:buClr>
              <a:buSzPts val="1800"/>
              <a:buChar char="•"/>
              <a:defRPr/>
            </a:lvl5pPr>
            <a:lvl6pPr indent="-342900" lvl="5" marL="2743200" algn="l">
              <a:lnSpc>
                <a:spcPct val="90000"/>
              </a:lnSpc>
              <a:spcBef>
                <a:spcPts val="825"/>
              </a:spcBef>
              <a:spcAft>
                <a:spcPts val="0"/>
              </a:spcAft>
              <a:buClr>
                <a:schemeClr val="dk1"/>
              </a:buClr>
              <a:buSzPts val="1800"/>
              <a:buChar char="•"/>
              <a:defRPr/>
            </a:lvl6pPr>
            <a:lvl7pPr indent="-342900" lvl="6" marL="3200400" algn="l">
              <a:lnSpc>
                <a:spcPct val="90000"/>
              </a:lnSpc>
              <a:spcBef>
                <a:spcPts val="825"/>
              </a:spcBef>
              <a:spcAft>
                <a:spcPts val="0"/>
              </a:spcAft>
              <a:buClr>
                <a:schemeClr val="dk1"/>
              </a:buClr>
              <a:buSzPts val="1800"/>
              <a:buChar char="•"/>
              <a:defRPr/>
            </a:lvl7pPr>
            <a:lvl8pPr indent="-342900" lvl="7" marL="3657600" algn="l">
              <a:lnSpc>
                <a:spcPct val="90000"/>
              </a:lnSpc>
              <a:spcBef>
                <a:spcPts val="825"/>
              </a:spcBef>
              <a:spcAft>
                <a:spcPts val="0"/>
              </a:spcAft>
              <a:buClr>
                <a:schemeClr val="dk1"/>
              </a:buClr>
              <a:buSzPts val="1800"/>
              <a:buChar char="•"/>
              <a:defRPr/>
            </a:lvl8pPr>
            <a:lvl9pPr indent="-342900" lvl="8" marL="4114800" algn="l">
              <a:lnSpc>
                <a:spcPct val="90000"/>
              </a:lnSpc>
              <a:spcBef>
                <a:spcPts val="825"/>
              </a:spcBef>
              <a:spcAft>
                <a:spcPts val="0"/>
              </a:spcAft>
              <a:buClr>
                <a:schemeClr val="dk1"/>
              </a:buClr>
              <a:buSzPts val="1800"/>
              <a:buChar char="•"/>
              <a:defRPr/>
            </a:lvl9pPr>
          </a:lstStyle>
          <a:p/>
        </p:txBody>
      </p:sp>
      <p:sp>
        <p:nvSpPr>
          <p:cNvPr id="71" name="Google Shape;71;p11"/>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3366915" y="8568122"/>
            <a:ext cx="18113562" cy="3253264"/>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idx="1" type="body"/>
          </p:nvPr>
        </p:nvSpPr>
        <p:spPr>
          <a:xfrm rot="5400000">
            <a:off x="-3233910" y="5409156"/>
            <a:ext cx="18113562" cy="957119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650"/>
              </a:spcBef>
              <a:spcAft>
                <a:spcPts val="0"/>
              </a:spcAft>
              <a:buClr>
                <a:schemeClr val="dk1"/>
              </a:buClr>
              <a:buSzPts val="1800"/>
              <a:buChar char="•"/>
              <a:defRPr/>
            </a:lvl1pPr>
            <a:lvl2pPr indent="-342900" lvl="1" marL="914400" algn="l">
              <a:lnSpc>
                <a:spcPct val="90000"/>
              </a:lnSpc>
              <a:spcBef>
                <a:spcPts val="825"/>
              </a:spcBef>
              <a:spcAft>
                <a:spcPts val="0"/>
              </a:spcAft>
              <a:buClr>
                <a:schemeClr val="dk1"/>
              </a:buClr>
              <a:buSzPts val="1800"/>
              <a:buChar char="•"/>
              <a:defRPr/>
            </a:lvl2pPr>
            <a:lvl3pPr indent="-342900" lvl="2" marL="1371600" algn="l">
              <a:lnSpc>
                <a:spcPct val="90000"/>
              </a:lnSpc>
              <a:spcBef>
                <a:spcPts val="825"/>
              </a:spcBef>
              <a:spcAft>
                <a:spcPts val="0"/>
              </a:spcAft>
              <a:buClr>
                <a:schemeClr val="dk1"/>
              </a:buClr>
              <a:buSzPts val="1800"/>
              <a:buChar char="•"/>
              <a:defRPr/>
            </a:lvl3pPr>
            <a:lvl4pPr indent="-342900" lvl="3" marL="1828800" algn="l">
              <a:lnSpc>
                <a:spcPct val="90000"/>
              </a:lnSpc>
              <a:spcBef>
                <a:spcPts val="825"/>
              </a:spcBef>
              <a:spcAft>
                <a:spcPts val="0"/>
              </a:spcAft>
              <a:buClr>
                <a:schemeClr val="dk1"/>
              </a:buClr>
              <a:buSzPts val="1800"/>
              <a:buChar char="•"/>
              <a:defRPr/>
            </a:lvl4pPr>
            <a:lvl5pPr indent="-342900" lvl="4" marL="2286000" algn="l">
              <a:lnSpc>
                <a:spcPct val="90000"/>
              </a:lnSpc>
              <a:spcBef>
                <a:spcPts val="825"/>
              </a:spcBef>
              <a:spcAft>
                <a:spcPts val="0"/>
              </a:spcAft>
              <a:buClr>
                <a:schemeClr val="dk1"/>
              </a:buClr>
              <a:buSzPts val="1800"/>
              <a:buChar char="•"/>
              <a:defRPr/>
            </a:lvl5pPr>
            <a:lvl6pPr indent="-342900" lvl="5" marL="2743200" algn="l">
              <a:lnSpc>
                <a:spcPct val="90000"/>
              </a:lnSpc>
              <a:spcBef>
                <a:spcPts val="825"/>
              </a:spcBef>
              <a:spcAft>
                <a:spcPts val="0"/>
              </a:spcAft>
              <a:buClr>
                <a:schemeClr val="dk1"/>
              </a:buClr>
              <a:buSzPts val="1800"/>
              <a:buChar char="•"/>
              <a:defRPr/>
            </a:lvl6pPr>
            <a:lvl7pPr indent="-342900" lvl="6" marL="3200400" algn="l">
              <a:lnSpc>
                <a:spcPct val="90000"/>
              </a:lnSpc>
              <a:spcBef>
                <a:spcPts val="825"/>
              </a:spcBef>
              <a:spcAft>
                <a:spcPts val="0"/>
              </a:spcAft>
              <a:buClr>
                <a:schemeClr val="dk1"/>
              </a:buClr>
              <a:buSzPts val="1800"/>
              <a:buChar char="•"/>
              <a:defRPr/>
            </a:lvl7pPr>
            <a:lvl8pPr indent="-342900" lvl="7" marL="3657600" algn="l">
              <a:lnSpc>
                <a:spcPct val="90000"/>
              </a:lnSpc>
              <a:spcBef>
                <a:spcPts val="825"/>
              </a:spcBef>
              <a:spcAft>
                <a:spcPts val="0"/>
              </a:spcAft>
              <a:buClr>
                <a:schemeClr val="dk1"/>
              </a:buClr>
              <a:buSzPts val="1800"/>
              <a:buChar char="•"/>
              <a:defRPr/>
            </a:lvl8pPr>
            <a:lvl9pPr indent="-342900" lvl="8" marL="4114800" algn="l">
              <a:lnSpc>
                <a:spcPct val="90000"/>
              </a:lnSpc>
              <a:spcBef>
                <a:spcPts val="825"/>
              </a:spcBef>
              <a:spcAft>
                <a:spcPts val="0"/>
              </a:spcAft>
              <a:buClr>
                <a:schemeClr val="dk1"/>
              </a:buClr>
              <a:buSzPts val="1800"/>
              <a:buChar char="•"/>
              <a:defRPr/>
            </a:lvl9pPr>
          </a:lstStyle>
          <a:p/>
        </p:txBody>
      </p:sp>
      <p:sp>
        <p:nvSpPr>
          <p:cNvPr id="77" name="Google Shape;77;p12"/>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6F9FC"/>
            </a:gs>
            <a:gs pos="25200">
              <a:srgbClr val="FEE599"/>
            </a:gs>
            <a:gs pos="100000">
              <a:srgbClr val="2F5496"/>
            </a:gs>
          </a:gsLst>
          <a:lin ang="5400000" scaled="0"/>
        </a:gra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1037273" y="1137978"/>
            <a:ext cx="13013055" cy="4131338"/>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7260"/>
              <a:buFont typeface="Calibri"/>
              <a:buNone/>
              <a:defRPr b="0" i="0" sz="726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1037273" y="5689865"/>
            <a:ext cx="13013055" cy="13561670"/>
          </a:xfrm>
          <a:prstGeom prst="rect">
            <a:avLst/>
          </a:prstGeom>
          <a:noFill/>
          <a:ln>
            <a:noFill/>
          </a:ln>
        </p:spPr>
        <p:txBody>
          <a:bodyPr anchorCtr="0" anchor="t" bIns="45700" lIns="91425" spcFirstLastPara="1" rIns="91425" wrap="square" tIns="45700">
            <a:normAutofit/>
          </a:bodyPr>
          <a:lstStyle>
            <a:lvl1pPr indent="-521969" lvl="0" marL="457200" marR="0" rtl="0" algn="l">
              <a:lnSpc>
                <a:spcPct val="90000"/>
              </a:lnSpc>
              <a:spcBef>
                <a:spcPts val="1650"/>
              </a:spcBef>
              <a:spcAft>
                <a:spcPts val="0"/>
              </a:spcAft>
              <a:buClr>
                <a:schemeClr val="dk1"/>
              </a:buClr>
              <a:buSzPts val="4620"/>
              <a:buFont typeface="Arial"/>
              <a:buChar char="•"/>
              <a:defRPr b="0" i="0" sz="4620" u="none" cap="none" strike="noStrike">
                <a:solidFill>
                  <a:schemeClr val="dk1"/>
                </a:solidFill>
                <a:latin typeface="Calibri"/>
                <a:ea typeface="Calibri"/>
                <a:cs typeface="Calibri"/>
                <a:sym typeface="Calibri"/>
              </a:defRPr>
            </a:lvl1pPr>
            <a:lvl2pPr indent="-480060" lvl="1" marL="914400" marR="0" rtl="0" algn="l">
              <a:lnSpc>
                <a:spcPct val="90000"/>
              </a:lnSpc>
              <a:spcBef>
                <a:spcPts val="825"/>
              </a:spcBef>
              <a:spcAft>
                <a:spcPts val="0"/>
              </a:spcAft>
              <a:buClr>
                <a:schemeClr val="dk1"/>
              </a:buClr>
              <a:buSzPts val="3960"/>
              <a:buFont typeface="Arial"/>
              <a:buChar char="•"/>
              <a:defRPr b="0" i="0" sz="3959" u="none" cap="none" strike="noStrike">
                <a:solidFill>
                  <a:schemeClr val="dk1"/>
                </a:solidFill>
                <a:latin typeface="Calibri"/>
                <a:ea typeface="Calibri"/>
                <a:cs typeface="Calibri"/>
                <a:sym typeface="Calibri"/>
              </a:defRPr>
            </a:lvl2pPr>
            <a:lvl3pPr indent="-438150" lvl="2" marL="1371600" marR="0" rtl="0" algn="l">
              <a:lnSpc>
                <a:spcPct val="90000"/>
              </a:lnSpc>
              <a:spcBef>
                <a:spcPts val="825"/>
              </a:spcBef>
              <a:spcAft>
                <a:spcPts val="0"/>
              </a:spcAft>
              <a:buClr>
                <a:schemeClr val="dk1"/>
              </a:buClr>
              <a:buSzPts val="3300"/>
              <a:buFont typeface="Arial"/>
              <a:buChar char="•"/>
              <a:defRPr b="0" i="0" sz="3300" u="none" cap="none" strike="noStrike">
                <a:solidFill>
                  <a:schemeClr val="dk1"/>
                </a:solidFill>
                <a:latin typeface="Calibri"/>
                <a:ea typeface="Calibri"/>
                <a:cs typeface="Calibri"/>
                <a:sym typeface="Calibri"/>
              </a:defRPr>
            </a:lvl3pPr>
            <a:lvl4pPr indent="-417194" lvl="3" marL="1828800" marR="0" rtl="0" algn="l">
              <a:lnSpc>
                <a:spcPct val="90000"/>
              </a:lnSpc>
              <a:spcBef>
                <a:spcPts val="825"/>
              </a:spcBef>
              <a:spcAft>
                <a:spcPts val="0"/>
              </a:spcAft>
              <a:buClr>
                <a:schemeClr val="dk1"/>
              </a:buClr>
              <a:buSzPts val="2970"/>
              <a:buFont typeface="Arial"/>
              <a:buChar char="•"/>
              <a:defRPr b="0" i="0" sz="2970" u="none" cap="none" strike="noStrike">
                <a:solidFill>
                  <a:schemeClr val="dk1"/>
                </a:solidFill>
                <a:latin typeface="Calibri"/>
                <a:ea typeface="Calibri"/>
                <a:cs typeface="Calibri"/>
                <a:sym typeface="Calibri"/>
              </a:defRPr>
            </a:lvl4pPr>
            <a:lvl5pPr indent="-417195" lvl="4" marL="2286000" marR="0" rtl="0" algn="l">
              <a:lnSpc>
                <a:spcPct val="90000"/>
              </a:lnSpc>
              <a:spcBef>
                <a:spcPts val="825"/>
              </a:spcBef>
              <a:spcAft>
                <a:spcPts val="0"/>
              </a:spcAft>
              <a:buClr>
                <a:schemeClr val="dk1"/>
              </a:buClr>
              <a:buSzPts val="2970"/>
              <a:buFont typeface="Arial"/>
              <a:buChar char="•"/>
              <a:defRPr b="0" i="0" sz="2970" u="none" cap="none" strike="noStrike">
                <a:solidFill>
                  <a:schemeClr val="dk1"/>
                </a:solidFill>
                <a:latin typeface="Calibri"/>
                <a:ea typeface="Calibri"/>
                <a:cs typeface="Calibri"/>
                <a:sym typeface="Calibri"/>
              </a:defRPr>
            </a:lvl5pPr>
            <a:lvl6pPr indent="-417195" lvl="5" marL="2743200" marR="0" rtl="0" algn="l">
              <a:lnSpc>
                <a:spcPct val="90000"/>
              </a:lnSpc>
              <a:spcBef>
                <a:spcPts val="825"/>
              </a:spcBef>
              <a:spcAft>
                <a:spcPts val="0"/>
              </a:spcAft>
              <a:buClr>
                <a:schemeClr val="dk1"/>
              </a:buClr>
              <a:buSzPts val="2970"/>
              <a:buFont typeface="Arial"/>
              <a:buChar char="•"/>
              <a:defRPr b="0" i="0" sz="2970" u="none" cap="none" strike="noStrike">
                <a:solidFill>
                  <a:schemeClr val="dk1"/>
                </a:solidFill>
                <a:latin typeface="Calibri"/>
                <a:ea typeface="Calibri"/>
                <a:cs typeface="Calibri"/>
                <a:sym typeface="Calibri"/>
              </a:defRPr>
            </a:lvl6pPr>
            <a:lvl7pPr indent="-417195" lvl="6" marL="3200400" marR="0" rtl="0" algn="l">
              <a:lnSpc>
                <a:spcPct val="90000"/>
              </a:lnSpc>
              <a:spcBef>
                <a:spcPts val="825"/>
              </a:spcBef>
              <a:spcAft>
                <a:spcPts val="0"/>
              </a:spcAft>
              <a:buClr>
                <a:schemeClr val="dk1"/>
              </a:buClr>
              <a:buSzPts val="2970"/>
              <a:buFont typeface="Arial"/>
              <a:buChar char="•"/>
              <a:defRPr b="0" i="0" sz="2970" u="none" cap="none" strike="noStrike">
                <a:solidFill>
                  <a:schemeClr val="dk1"/>
                </a:solidFill>
                <a:latin typeface="Calibri"/>
                <a:ea typeface="Calibri"/>
                <a:cs typeface="Calibri"/>
                <a:sym typeface="Calibri"/>
              </a:defRPr>
            </a:lvl7pPr>
            <a:lvl8pPr indent="-417195" lvl="7" marL="3657600" marR="0" rtl="0" algn="l">
              <a:lnSpc>
                <a:spcPct val="90000"/>
              </a:lnSpc>
              <a:spcBef>
                <a:spcPts val="825"/>
              </a:spcBef>
              <a:spcAft>
                <a:spcPts val="0"/>
              </a:spcAft>
              <a:buClr>
                <a:schemeClr val="dk1"/>
              </a:buClr>
              <a:buSzPts val="2970"/>
              <a:buFont typeface="Arial"/>
              <a:buChar char="•"/>
              <a:defRPr b="0" i="0" sz="2970" u="none" cap="none" strike="noStrike">
                <a:solidFill>
                  <a:schemeClr val="dk1"/>
                </a:solidFill>
                <a:latin typeface="Calibri"/>
                <a:ea typeface="Calibri"/>
                <a:cs typeface="Calibri"/>
                <a:sym typeface="Calibri"/>
              </a:defRPr>
            </a:lvl8pPr>
            <a:lvl9pPr indent="-417195" lvl="8" marL="4114800" marR="0" rtl="0" algn="l">
              <a:lnSpc>
                <a:spcPct val="90000"/>
              </a:lnSpc>
              <a:spcBef>
                <a:spcPts val="825"/>
              </a:spcBef>
              <a:spcAft>
                <a:spcPts val="0"/>
              </a:spcAft>
              <a:buClr>
                <a:schemeClr val="dk1"/>
              </a:buClr>
              <a:buSzPts val="2970"/>
              <a:buFont typeface="Arial"/>
              <a:buChar char="•"/>
              <a:defRPr b="0" i="0" sz="2970" u="none" cap="none" strike="noStrik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1037273" y="19810629"/>
            <a:ext cx="3394710" cy="1137973"/>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979"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9pPr>
          </a:lstStyle>
          <a:p/>
        </p:txBody>
      </p:sp>
      <p:sp>
        <p:nvSpPr>
          <p:cNvPr id="9" name="Google Shape;9;p1"/>
          <p:cNvSpPr txBox="1"/>
          <p:nvPr>
            <p:ph idx="11" type="ftr"/>
          </p:nvPr>
        </p:nvSpPr>
        <p:spPr>
          <a:xfrm>
            <a:off x="4997768" y="19810629"/>
            <a:ext cx="5092065" cy="1137973"/>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979"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3445" u="none" cap="none" strike="noStrike">
                <a:solidFill>
                  <a:schemeClr val="dk1"/>
                </a:solidFill>
                <a:latin typeface="Calibri"/>
                <a:ea typeface="Calibri"/>
                <a:cs typeface="Calibri"/>
                <a:sym typeface="Calibri"/>
              </a:defRPr>
            </a:lvl9pPr>
          </a:lstStyle>
          <a:p/>
        </p:txBody>
      </p:sp>
      <p:sp>
        <p:nvSpPr>
          <p:cNvPr id="10" name="Google Shape;10;p1"/>
          <p:cNvSpPr txBox="1"/>
          <p:nvPr>
            <p:ph idx="12" type="sldNum"/>
          </p:nvPr>
        </p:nvSpPr>
        <p:spPr>
          <a:xfrm>
            <a:off x="10655618" y="19810629"/>
            <a:ext cx="3394710" cy="1137973"/>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979" u="none" cap="none" strike="noStrike">
                <a:solidFill>
                  <a:srgbClr val="888888"/>
                </a:solidFill>
                <a:latin typeface="Calibri"/>
                <a:ea typeface="Calibri"/>
                <a:cs typeface="Calibri"/>
                <a:sym typeface="Calibri"/>
              </a:defRPr>
            </a:lvl1pPr>
            <a:lvl2pPr indent="0" lvl="1" marL="0" marR="0" rtl="0" algn="r">
              <a:spcBef>
                <a:spcPts val="0"/>
              </a:spcBef>
              <a:buNone/>
              <a:defRPr b="0" i="0" sz="1979" u="none" cap="none" strike="noStrike">
                <a:solidFill>
                  <a:srgbClr val="888888"/>
                </a:solidFill>
                <a:latin typeface="Calibri"/>
                <a:ea typeface="Calibri"/>
                <a:cs typeface="Calibri"/>
                <a:sym typeface="Calibri"/>
              </a:defRPr>
            </a:lvl2pPr>
            <a:lvl3pPr indent="0" lvl="2" marL="0" marR="0" rtl="0" algn="r">
              <a:spcBef>
                <a:spcPts val="0"/>
              </a:spcBef>
              <a:buNone/>
              <a:defRPr b="0" i="0" sz="1979" u="none" cap="none" strike="noStrike">
                <a:solidFill>
                  <a:srgbClr val="888888"/>
                </a:solidFill>
                <a:latin typeface="Calibri"/>
                <a:ea typeface="Calibri"/>
                <a:cs typeface="Calibri"/>
                <a:sym typeface="Calibri"/>
              </a:defRPr>
            </a:lvl3pPr>
            <a:lvl4pPr indent="0" lvl="3" marL="0" marR="0" rtl="0" algn="r">
              <a:spcBef>
                <a:spcPts val="0"/>
              </a:spcBef>
              <a:buNone/>
              <a:defRPr b="0" i="0" sz="1979" u="none" cap="none" strike="noStrike">
                <a:solidFill>
                  <a:srgbClr val="888888"/>
                </a:solidFill>
                <a:latin typeface="Calibri"/>
                <a:ea typeface="Calibri"/>
                <a:cs typeface="Calibri"/>
                <a:sym typeface="Calibri"/>
              </a:defRPr>
            </a:lvl4pPr>
            <a:lvl5pPr indent="0" lvl="4" marL="0" marR="0" rtl="0" algn="r">
              <a:spcBef>
                <a:spcPts val="0"/>
              </a:spcBef>
              <a:buNone/>
              <a:defRPr b="0" i="0" sz="1979" u="none" cap="none" strike="noStrike">
                <a:solidFill>
                  <a:srgbClr val="888888"/>
                </a:solidFill>
                <a:latin typeface="Calibri"/>
                <a:ea typeface="Calibri"/>
                <a:cs typeface="Calibri"/>
                <a:sym typeface="Calibri"/>
              </a:defRPr>
            </a:lvl5pPr>
            <a:lvl6pPr indent="0" lvl="5" marL="0" marR="0" rtl="0" algn="r">
              <a:spcBef>
                <a:spcPts val="0"/>
              </a:spcBef>
              <a:buNone/>
              <a:defRPr b="0" i="0" sz="1979" u="none" cap="none" strike="noStrike">
                <a:solidFill>
                  <a:srgbClr val="888888"/>
                </a:solidFill>
                <a:latin typeface="Calibri"/>
                <a:ea typeface="Calibri"/>
                <a:cs typeface="Calibri"/>
                <a:sym typeface="Calibri"/>
              </a:defRPr>
            </a:lvl6pPr>
            <a:lvl7pPr indent="0" lvl="6" marL="0" marR="0" rtl="0" algn="r">
              <a:spcBef>
                <a:spcPts val="0"/>
              </a:spcBef>
              <a:buNone/>
              <a:defRPr b="0" i="0" sz="1979" u="none" cap="none" strike="noStrike">
                <a:solidFill>
                  <a:srgbClr val="888888"/>
                </a:solidFill>
                <a:latin typeface="Calibri"/>
                <a:ea typeface="Calibri"/>
                <a:cs typeface="Calibri"/>
                <a:sym typeface="Calibri"/>
              </a:defRPr>
            </a:lvl7pPr>
            <a:lvl8pPr indent="0" lvl="7" marL="0" marR="0" rtl="0" algn="r">
              <a:spcBef>
                <a:spcPts val="0"/>
              </a:spcBef>
              <a:buNone/>
              <a:defRPr b="0" i="0" sz="1979" u="none" cap="none" strike="noStrike">
                <a:solidFill>
                  <a:srgbClr val="888888"/>
                </a:solidFill>
                <a:latin typeface="Calibri"/>
                <a:ea typeface="Calibri"/>
                <a:cs typeface="Calibri"/>
                <a:sym typeface="Calibri"/>
              </a:defRPr>
            </a:lvl8pPr>
            <a:lvl9pPr indent="0" lvl="8" marL="0" marR="0" rtl="0" algn="r">
              <a:spcBef>
                <a:spcPts val="0"/>
              </a:spcBef>
              <a:buNone/>
              <a:defRPr b="0" i="0" sz="1979"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jpg"/><Relationship Id="rId4" Type="http://schemas.openxmlformats.org/officeDocument/2006/relationships/image" Target="../media/image7.jpg"/><Relationship Id="rId5" Type="http://schemas.openxmlformats.org/officeDocument/2006/relationships/image" Target="../media/image3.jpg"/><Relationship Id="rId6" Type="http://schemas.openxmlformats.org/officeDocument/2006/relationships/hyperlink" Target="http://www.pixabay.org/" TargetMode="External"/><Relationship Id="rId7" Type="http://schemas.openxmlformats.org/officeDocument/2006/relationships/hyperlink" Target="http://www.pixabay.org/" TargetMode="External"/><Relationship Id="rId8" Type="http://schemas.openxmlformats.org/officeDocument/2006/relationships/hyperlink" Target="http://www.pixabay.org/"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jpg"/><Relationship Id="rId4" Type="http://schemas.openxmlformats.org/officeDocument/2006/relationships/image" Target="../media/image6.jpg"/><Relationship Id="rId5" Type="http://schemas.openxmlformats.org/officeDocument/2006/relationships/hyperlink" Target="http://www.innerbody.com/image/skeleton" TargetMode="External"/><Relationship Id="rId6" Type="http://schemas.openxmlformats.org/officeDocument/2006/relationships/hyperlink" Target="https://www.nhs.uk/conditions/osteoporosis/treatment/"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jpg"/><Relationship Id="rId4" Type="http://schemas.openxmlformats.org/officeDocument/2006/relationships/hyperlink" Target="https://www.nhs.uk/conditions/osteoporosis/treatment/" TargetMode="External"/><Relationship Id="rId5" Type="http://schemas.openxmlformats.org/officeDocument/2006/relationships/image" Target="../media/image5.jpg"/><Relationship Id="rId6" Type="http://schemas.openxmlformats.org/officeDocument/2006/relationships/hyperlink" Target="http://www.pixabay.org/"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3"/>
          <p:cNvSpPr txBox="1"/>
          <p:nvPr>
            <p:ph type="ctrTitle"/>
          </p:nvPr>
        </p:nvSpPr>
        <p:spPr>
          <a:xfrm>
            <a:off x="1131570" y="3498032"/>
            <a:ext cx="12824460" cy="7441353"/>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4800"/>
              <a:buFont typeface="Calibri"/>
              <a:buNone/>
            </a:pPr>
            <a:r>
              <a:rPr lang="en-US" sz="4800"/>
              <a:t>Student: Shaid Saleem</a:t>
            </a:r>
            <a:endParaRPr/>
          </a:p>
          <a:p>
            <a:pPr indent="0" lvl="0" marL="0" rtl="0" algn="ctr">
              <a:lnSpc>
                <a:spcPct val="90000"/>
              </a:lnSpc>
              <a:spcBef>
                <a:spcPts val="0"/>
              </a:spcBef>
              <a:spcAft>
                <a:spcPts val="0"/>
              </a:spcAft>
              <a:buClr>
                <a:schemeClr val="dk1"/>
              </a:buClr>
              <a:buSzPts val="4800"/>
              <a:buFont typeface="Calibri"/>
              <a:buNone/>
            </a:pPr>
            <a:r>
              <a:rPr lang="en-US" sz="4800"/>
              <a:t>ID: 1715440</a:t>
            </a:r>
            <a:endParaRPr/>
          </a:p>
          <a:p>
            <a:pPr indent="0" lvl="0" marL="0" rtl="0" algn="ctr">
              <a:lnSpc>
                <a:spcPct val="90000"/>
              </a:lnSpc>
              <a:spcBef>
                <a:spcPts val="0"/>
              </a:spcBef>
              <a:spcAft>
                <a:spcPts val="0"/>
              </a:spcAft>
              <a:buClr>
                <a:schemeClr val="dk1"/>
              </a:buClr>
              <a:buSzPts val="4800"/>
              <a:buFont typeface="Calibri"/>
              <a:buNone/>
            </a:pPr>
            <a:r>
              <a:rPr lang="en-US" sz="4800"/>
              <a:t>Lecturer: MumtazGhoolam</a:t>
            </a:r>
            <a:endParaRPr/>
          </a:p>
          <a:p>
            <a:pPr indent="0" lvl="0" marL="0" rtl="0" algn="ctr">
              <a:lnSpc>
                <a:spcPct val="90000"/>
              </a:lnSpc>
              <a:spcBef>
                <a:spcPts val="0"/>
              </a:spcBef>
              <a:spcAft>
                <a:spcPts val="0"/>
              </a:spcAft>
              <a:buClr>
                <a:schemeClr val="dk1"/>
              </a:buClr>
              <a:buSzPts val="4800"/>
              <a:buFont typeface="Calibri"/>
              <a:buNone/>
            </a:pPr>
            <a:r>
              <a:rPr lang="en-US" sz="4800"/>
              <a:t>Module: Introduction to Physiology</a:t>
            </a:r>
            <a:br>
              <a:rPr lang="en-US" sz="4800"/>
            </a:br>
            <a:r>
              <a:rPr lang="en-US" sz="4800"/>
              <a:t>Module Code: BMHP5003_BIRM</a:t>
            </a:r>
            <a:endParaRPr/>
          </a:p>
        </p:txBody>
      </p:sp>
      <p:sp>
        <p:nvSpPr>
          <p:cNvPr id="85" name="Google Shape;85;p13"/>
          <p:cNvSpPr txBox="1"/>
          <p:nvPr>
            <p:ph idx="1" type="subTitle"/>
          </p:nvPr>
        </p:nvSpPr>
        <p:spPr>
          <a:xfrm>
            <a:off x="1885950" y="11226352"/>
            <a:ext cx="11315700" cy="5160458"/>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900"/>
              <a:buNone/>
            </a:pPr>
            <a:r>
              <a:rPr lang="en-US"/>
              <a:t>Assignment Title: Task 1 Part 1 Individual Academic Poster </a:t>
            </a:r>
            <a:endParaRPr/>
          </a:p>
          <a:p>
            <a:pPr indent="0" lvl="0" marL="0" rtl="0" algn="ctr">
              <a:lnSpc>
                <a:spcPct val="90000"/>
              </a:lnSpc>
              <a:spcBef>
                <a:spcPts val="1650"/>
              </a:spcBef>
              <a:spcAft>
                <a:spcPts val="0"/>
              </a:spcAft>
              <a:buClr>
                <a:schemeClr val="dk1"/>
              </a:buClr>
              <a:buSzPts val="3960"/>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4"/>
          <p:cNvSpPr txBox="1"/>
          <p:nvPr/>
        </p:nvSpPr>
        <p:spPr>
          <a:xfrm>
            <a:off x="2045368" y="0"/>
            <a:ext cx="11213432" cy="769441"/>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b="1" i="0" lang="en-US" sz="4400" u="none" cap="none" strike="noStrike">
                <a:solidFill>
                  <a:schemeClr val="dk1"/>
                </a:solidFill>
                <a:latin typeface="Calibri"/>
                <a:ea typeface="Calibri"/>
                <a:cs typeface="Calibri"/>
                <a:sym typeface="Calibri"/>
              </a:rPr>
              <a:t>Osteoporosis: A Disease of The Skeletal System</a:t>
            </a:r>
            <a:endParaRPr/>
          </a:p>
        </p:txBody>
      </p:sp>
      <p:sp>
        <p:nvSpPr>
          <p:cNvPr id="91" name="Google Shape;91;p14"/>
          <p:cNvSpPr/>
          <p:nvPr/>
        </p:nvSpPr>
        <p:spPr>
          <a:xfrm>
            <a:off x="498334" y="1171130"/>
            <a:ext cx="6600298" cy="3933449"/>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400">
                <a:solidFill>
                  <a:schemeClr val="dk1"/>
                </a:solidFill>
                <a:latin typeface="Times New Roman"/>
                <a:ea typeface="Times New Roman"/>
                <a:cs typeface="Times New Roman"/>
                <a:sym typeface="Times New Roman"/>
              </a:rPr>
              <a:t>Introduction</a:t>
            </a:r>
            <a:endParaRPr/>
          </a:p>
          <a:p>
            <a:pPr indent="0" lvl="0" marL="0" marR="0" rtl="0" algn="just">
              <a:spcBef>
                <a:spcPts val="800"/>
              </a:spcBef>
              <a:spcAft>
                <a:spcPts val="0"/>
              </a:spcAft>
              <a:buNone/>
            </a:pPr>
            <a:r>
              <a:rPr b="1" lang="en-US" sz="1800">
                <a:solidFill>
                  <a:schemeClr val="dk1"/>
                </a:solidFill>
                <a:latin typeface="Times New Roman"/>
                <a:ea typeface="Times New Roman"/>
                <a:cs typeface="Times New Roman"/>
                <a:sym typeface="Times New Roman"/>
              </a:rPr>
              <a:t>Anatomy: </a:t>
            </a:r>
            <a:r>
              <a:rPr lang="en-US" sz="1800">
                <a:solidFill>
                  <a:schemeClr val="dk1"/>
                </a:solidFill>
                <a:latin typeface="Times New Roman"/>
                <a:ea typeface="Times New Roman"/>
                <a:cs typeface="Times New Roman"/>
                <a:sym typeface="Times New Roman"/>
              </a:rPr>
              <a:t>The study of bodily structure of a living being such as human, animal, and other types of beings (Marieb and Hoehn, 2019). Macroscopic and microscopic anatomical studies are conducted to understand the internal structure (Marieb and Hoehn, 2019). </a:t>
            </a:r>
            <a:endParaRPr/>
          </a:p>
          <a:p>
            <a:pPr indent="0" lvl="0" marL="0" marR="0" rtl="0" algn="just">
              <a:spcBef>
                <a:spcPts val="0"/>
              </a:spcBef>
              <a:spcAft>
                <a:spcPts val="0"/>
              </a:spcAft>
              <a:buNone/>
            </a:pPr>
            <a:r>
              <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US" sz="1800">
                <a:solidFill>
                  <a:schemeClr val="dk1"/>
                </a:solidFill>
                <a:latin typeface="Times New Roman"/>
                <a:ea typeface="Times New Roman"/>
                <a:cs typeface="Times New Roman"/>
                <a:sym typeface="Times New Roman"/>
              </a:rPr>
              <a:t>The “structure of skeletal” is a topic of anatomy. </a:t>
            </a:r>
            <a:endParaRPr/>
          </a:p>
          <a:p>
            <a:pPr indent="0" lvl="0" marL="0" marR="0" rtl="0" algn="just">
              <a:spcBef>
                <a:spcPts val="0"/>
              </a:spcBef>
              <a:spcAft>
                <a:spcPts val="0"/>
              </a:spcAft>
              <a:buNone/>
            </a:pPr>
            <a:r>
              <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b="1" lang="en-US" sz="1800">
                <a:solidFill>
                  <a:schemeClr val="dk1"/>
                </a:solidFill>
                <a:latin typeface="Times New Roman"/>
                <a:ea typeface="Times New Roman"/>
                <a:cs typeface="Times New Roman"/>
                <a:sym typeface="Times New Roman"/>
              </a:rPr>
              <a:t>Physiology: </a:t>
            </a:r>
            <a:r>
              <a:rPr lang="en-US" sz="1800">
                <a:solidFill>
                  <a:schemeClr val="dk1"/>
                </a:solidFill>
                <a:latin typeface="Times New Roman"/>
                <a:ea typeface="Times New Roman"/>
                <a:cs typeface="Times New Roman"/>
                <a:sym typeface="Times New Roman"/>
              </a:rPr>
              <a:t>The study of functions within an anatomical structure of living organism is called physiology (Preston and Wilson, 2020). </a:t>
            </a:r>
            <a:endParaRPr/>
          </a:p>
          <a:p>
            <a:pPr indent="0" lvl="0" marL="0" marR="0" rtl="0" algn="just">
              <a:spcBef>
                <a:spcPts val="0"/>
              </a:spcBef>
              <a:spcAft>
                <a:spcPts val="0"/>
              </a:spcAft>
              <a:buNone/>
            </a:pPr>
            <a:r>
              <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US" sz="1800">
                <a:solidFill>
                  <a:schemeClr val="dk1"/>
                </a:solidFill>
                <a:latin typeface="Times New Roman"/>
                <a:ea typeface="Times New Roman"/>
                <a:cs typeface="Times New Roman"/>
                <a:sym typeface="Times New Roman"/>
              </a:rPr>
              <a:t>“How does the skeletal function?” is the topic of physiology. </a:t>
            </a:r>
            <a:endParaRPr sz="1800">
              <a:solidFill>
                <a:schemeClr val="dk1"/>
              </a:solidFill>
              <a:latin typeface="Times New Roman"/>
              <a:ea typeface="Times New Roman"/>
              <a:cs typeface="Times New Roman"/>
              <a:sym typeface="Times New Roman"/>
            </a:endParaRPr>
          </a:p>
          <a:p>
            <a:pPr indent="0" lvl="0" marL="0" marR="0" rtl="0" algn="just">
              <a:lnSpc>
                <a:spcPct val="107000"/>
              </a:lnSpc>
              <a:spcBef>
                <a:spcPts val="0"/>
              </a:spcBef>
              <a:spcAft>
                <a:spcPts val="0"/>
              </a:spcAft>
              <a:buNone/>
            </a:pPr>
            <a:r>
              <a:t/>
            </a:r>
            <a:endParaRPr sz="1800">
              <a:solidFill>
                <a:schemeClr val="dk1"/>
              </a:solidFill>
              <a:latin typeface="Times New Roman"/>
              <a:ea typeface="Times New Roman"/>
              <a:cs typeface="Times New Roman"/>
              <a:sym typeface="Times New Roman"/>
            </a:endParaRPr>
          </a:p>
        </p:txBody>
      </p:sp>
      <p:sp>
        <p:nvSpPr>
          <p:cNvPr id="92" name="Google Shape;92;p14"/>
          <p:cNvSpPr/>
          <p:nvPr/>
        </p:nvSpPr>
        <p:spPr>
          <a:xfrm>
            <a:off x="224015" y="18196560"/>
            <a:ext cx="14336602" cy="2135777"/>
          </a:xfrm>
          <a:prstGeom prst="rect">
            <a:avLst/>
          </a:prstGeom>
          <a:solidFill>
            <a:schemeClr val="lt1"/>
          </a:solidFill>
          <a:ln cap="flat" cmpd="sng" w="12700">
            <a:solidFill>
              <a:schemeClr val="accent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400">
                <a:solidFill>
                  <a:schemeClr val="dk1"/>
                </a:solidFill>
                <a:latin typeface="Times New Roman"/>
                <a:ea typeface="Times New Roman"/>
                <a:cs typeface="Times New Roman"/>
                <a:sym typeface="Times New Roman"/>
              </a:rPr>
              <a:t>Relationship between Physiology and Anatomy </a:t>
            </a:r>
            <a:endParaRPr/>
          </a:p>
          <a:p>
            <a:pPr indent="0" lvl="0" marL="0" marR="0" rtl="0" algn="just">
              <a:lnSpc>
                <a:spcPct val="107000"/>
              </a:lnSpc>
              <a:spcBef>
                <a:spcPts val="800"/>
              </a:spcBef>
              <a:spcAft>
                <a:spcPts val="0"/>
              </a:spcAft>
              <a:buNone/>
            </a:pPr>
            <a:r>
              <a:rPr lang="en-US" sz="1800">
                <a:solidFill>
                  <a:schemeClr val="dk1"/>
                </a:solidFill>
                <a:latin typeface="Times New Roman"/>
                <a:ea typeface="Times New Roman"/>
                <a:cs typeface="Times New Roman"/>
                <a:sym typeface="Times New Roman"/>
              </a:rPr>
              <a:t>The necessity of Biological study is to know both structure and its functioning approaches for planning and treating for affected area. This is why knowing the structure or knowing the function may provide partial information. An integrated approach of anatomy and physiology is effective to provide proper care plan for diseased organs. </a:t>
            </a:r>
            <a:endParaRPr sz="1800">
              <a:solidFill>
                <a:schemeClr val="dk1"/>
              </a:solidFill>
              <a:latin typeface="Times New Roman"/>
              <a:ea typeface="Times New Roman"/>
              <a:cs typeface="Times New Roman"/>
              <a:sym typeface="Times New Roman"/>
            </a:endParaRPr>
          </a:p>
          <a:p>
            <a:pPr indent="0" lvl="0" marL="0" marR="0" rtl="0" algn="just">
              <a:spcBef>
                <a:spcPts val="800"/>
              </a:spcBef>
              <a:spcAft>
                <a:spcPts val="0"/>
              </a:spcAft>
              <a:buNone/>
            </a:pPr>
            <a:r>
              <a:rPr lang="en-US" sz="1800">
                <a:solidFill>
                  <a:schemeClr val="dk1"/>
                </a:solidFill>
                <a:latin typeface="Times New Roman"/>
                <a:ea typeface="Times New Roman"/>
                <a:cs typeface="Times New Roman"/>
                <a:sym typeface="Times New Roman"/>
              </a:rPr>
              <a:t>Anatomy of skeletal system gives information about the formation of skeleton with different bones. Physiology of skeletal system provides with information about the function of each cell, bone, and organ (Peate and Nair, 2017). This is how they are interrelated. </a:t>
            </a:r>
            <a:endParaRPr sz="1800">
              <a:solidFill>
                <a:schemeClr val="dk1"/>
              </a:solidFill>
              <a:latin typeface="Calibri"/>
              <a:ea typeface="Calibri"/>
              <a:cs typeface="Calibri"/>
              <a:sym typeface="Calibri"/>
            </a:endParaRPr>
          </a:p>
        </p:txBody>
      </p:sp>
      <p:sp>
        <p:nvSpPr>
          <p:cNvPr id="93" name="Google Shape;93;p14"/>
          <p:cNvSpPr/>
          <p:nvPr/>
        </p:nvSpPr>
        <p:spPr>
          <a:xfrm>
            <a:off x="7291137" y="1314928"/>
            <a:ext cx="7269480" cy="5610960"/>
          </a:xfrm>
          <a:prstGeom prst="rect">
            <a:avLst/>
          </a:prstGeom>
          <a:solidFill>
            <a:schemeClr val="lt1"/>
          </a:solidFill>
          <a:ln cap="flat" cmpd="sng" w="12700">
            <a:solidFill>
              <a:schemeClr val="accent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400">
                <a:solidFill>
                  <a:schemeClr val="dk1"/>
                </a:solidFill>
                <a:latin typeface="Times New Roman"/>
                <a:ea typeface="Times New Roman"/>
                <a:cs typeface="Times New Roman"/>
                <a:sym typeface="Times New Roman"/>
              </a:rPr>
              <a:t>Skeletal System: Structure and Function </a:t>
            </a:r>
            <a:endParaRPr b="1" sz="24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000">
                <a:solidFill>
                  <a:schemeClr val="dk1"/>
                </a:solidFill>
                <a:latin typeface="Times New Roman"/>
                <a:ea typeface="Times New Roman"/>
                <a:cs typeface="Times New Roman"/>
                <a:sym typeface="Times New Roman"/>
              </a:rPr>
              <a:t>Components for building the skeletal system are bones, cartilage, and connective tissue. These give an internal foundation to protect organs and build structural foundation of the body. Movement, protection, and strength are the major areas in which skeletal system contributes. </a:t>
            </a:r>
            <a:endParaRPr/>
          </a:p>
          <a:p>
            <a:pPr indent="0" lvl="0" marL="0" marR="0" rtl="0" algn="just">
              <a:lnSpc>
                <a:spcPct val="107000"/>
              </a:lnSpc>
              <a:spcBef>
                <a:spcPts val="800"/>
              </a:spcBef>
              <a:spcAft>
                <a:spcPts val="0"/>
              </a:spcAft>
              <a:buNone/>
            </a:pPr>
            <a:r>
              <a:t/>
            </a:r>
            <a:endParaRPr sz="20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000">
                <a:solidFill>
                  <a:schemeClr val="dk1"/>
                </a:solidFill>
                <a:latin typeface="Times New Roman"/>
                <a:ea typeface="Times New Roman"/>
                <a:cs typeface="Times New Roman"/>
                <a:sym typeface="Times New Roman"/>
              </a:rPr>
              <a:t>Bones are connected through cartilages. This connective tissue supports movement of bones. Different bones (long, short, flat, irregular, and sesamoid) give protection of soft and vulnerable organs of the body. </a:t>
            </a:r>
            <a:endParaRPr/>
          </a:p>
          <a:p>
            <a:pPr indent="0" lvl="0" marL="0" marR="0" rtl="0" algn="just">
              <a:lnSpc>
                <a:spcPct val="107000"/>
              </a:lnSpc>
              <a:spcBef>
                <a:spcPts val="800"/>
              </a:spcBef>
              <a:spcAft>
                <a:spcPts val="0"/>
              </a:spcAft>
              <a:buNone/>
            </a:pPr>
            <a:r>
              <a:t/>
            </a:r>
            <a:endParaRPr sz="20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000">
                <a:solidFill>
                  <a:schemeClr val="dk1"/>
                </a:solidFill>
                <a:latin typeface="Times New Roman"/>
                <a:ea typeface="Times New Roman"/>
                <a:cs typeface="Times New Roman"/>
                <a:sym typeface="Times New Roman"/>
              </a:rPr>
              <a:t>The appropriate arrangement of bones in human body is essential. If there is an anomaly or injury, it becomes difficult or impossible to continue operations and protection of the body (Peate and Nair, 2017). </a:t>
            </a:r>
            <a:endParaRPr sz="2000">
              <a:solidFill>
                <a:schemeClr val="dk1"/>
              </a:solidFill>
              <a:latin typeface="Times New Roman"/>
              <a:ea typeface="Times New Roman"/>
              <a:cs typeface="Times New Roman"/>
              <a:sym typeface="Times New Roman"/>
            </a:endParaRPr>
          </a:p>
        </p:txBody>
      </p:sp>
      <p:pic>
        <p:nvPicPr>
          <p:cNvPr descr="Anatomy | Animal &amp; Food Sciences" id="94" name="Google Shape;94;p14"/>
          <p:cNvPicPr preferRelativeResize="0"/>
          <p:nvPr/>
        </p:nvPicPr>
        <p:blipFill rotWithShape="1">
          <a:blip r:embed="rId3">
            <a:alphaModFix/>
          </a:blip>
          <a:srcRect b="0" l="0" r="0" t="0"/>
          <a:stretch/>
        </p:blipFill>
        <p:spPr>
          <a:xfrm>
            <a:off x="789326" y="12136279"/>
            <a:ext cx="6548558" cy="4571864"/>
          </a:xfrm>
          <a:prstGeom prst="rect">
            <a:avLst/>
          </a:prstGeom>
          <a:noFill/>
          <a:ln>
            <a:noFill/>
          </a:ln>
        </p:spPr>
      </p:pic>
      <p:pic>
        <p:nvPicPr>
          <p:cNvPr descr="The Human Body: Anatomy, facts &amp; functions | Live Science" id="95" name="Google Shape;95;p14"/>
          <p:cNvPicPr preferRelativeResize="0"/>
          <p:nvPr/>
        </p:nvPicPr>
        <p:blipFill rotWithShape="1">
          <a:blip r:embed="rId4">
            <a:alphaModFix/>
          </a:blip>
          <a:srcRect b="0" l="0" r="0" t="0"/>
          <a:stretch/>
        </p:blipFill>
        <p:spPr>
          <a:xfrm>
            <a:off x="498334" y="5848362"/>
            <a:ext cx="6792803" cy="3820952"/>
          </a:xfrm>
          <a:prstGeom prst="rect">
            <a:avLst/>
          </a:prstGeom>
          <a:noFill/>
          <a:ln>
            <a:noFill/>
          </a:ln>
        </p:spPr>
      </p:pic>
      <p:pic>
        <p:nvPicPr>
          <p:cNvPr descr="Xnichohe Skeleton Shower Curtain Human Anatomy Skeletal System Diagram of  Man Body Didactic Science Bone Body System Fabric Bathroom Decor Set 70  Inches Hooks Included Beige White Black : Amazon.ca: Home" id="96" name="Google Shape;96;p14"/>
          <p:cNvPicPr preferRelativeResize="0"/>
          <p:nvPr/>
        </p:nvPicPr>
        <p:blipFill rotWithShape="1">
          <a:blip r:embed="rId5">
            <a:alphaModFix/>
          </a:blip>
          <a:srcRect b="0" l="0" r="0" t="0"/>
          <a:stretch/>
        </p:blipFill>
        <p:spPr>
          <a:xfrm>
            <a:off x="7239397" y="7541317"/>
            <a:ext cx="7315200" cy="9191626"/>
          </a:xfrm>
          <a:prstGeom prst="rect">
            <a:avLst/>
          </a:prstGeom>
          <a:noFill/>
          <a:ln>
            <a:noFill/>
          </a:ln>
        </p:spPr>
      </p:pic>
      <p:sp>
        <p:nvSpPr>
          <p:cNvPr id="97" name="Google Shape;97;p14"/>
          <p:cNvSpPr/>
          <p:nvPr/>
        </p:nvSpPr>
        <p:spPr>
          <a:xfrm>
            <a:off x="2317518" y="9726492"/>
            <a:ext cx="3492174" cy="399405"/>
          </a:xfrm>
          <a:prstGeom prst="rect">
            <a:avLst/>
          </a:prstGeom>
          <a:noFill/>
          <a:ln>
            <a:noFill/>
          </a:ln>
        </p:spPr>
        <p:txBody>
          <a:bodyPr anchorCtr="0" anchor="t" bIns="45700" lIns="91425" spcFirstLastPara="1" rIns="91425" wrap="square" tIns="45700">
            <a:noAutofit/>
          </a:bodyPr>
          <a:lstStyle/>
          <a:p>
            <a:pPr indent="0" lvl="0" marL="0" marR="0" rtl="0" algn="l">
              <a:lnSpc>
                <a:spcPct val="107000"/>
              </a:lnSpc>
              <a:spcBef>
                <a:spcPts val="0"/>
              </a:spcBef>
              <a:spcAft>
                <a:spcPts val="0"/>
              </a:spcAft>
              <a:buNone/>
            </a:pPr>
            <a:r>
              <a:rPr lang="en-US" sz="2000">
                <a:solidFill>
                  <a:schemeClr val="dk1"/>
                </a:solidFill>
                <a:latin typeface="Times New Roman"/>
                <a:ea typeface="Times New Roman"/>
                <a:cs typeface="Times New Roman"/>
                <a:sym typeface="Times New Roman"/>
              </a:rPr>
              <a:t>Image source: </a:t>
            </a:r>
            <a:r>
              <a:rPr lang="en-US" sz="2000" u="sng">
                <a:solidFill>
                  <a:schemeClr val="hlink"/>
                </a:solidFill>
                <a:latin typeface="Times New Roman"/>
                <a:ea typeface="Times New Roman"/>
                <a:cs typeface="Times New Roman"/>
                <a:sym typeface="Times New Roman"/>
                <a:hlinkClick r:id="rId6"/>
              </a:rPr>
              <a:t>www.pixabay.org</a:t>
            </a:r>
            <a:endParaRPr sz="2000">
              <a:solidFill>
                <a:schemeClr val="dk1"/>
              </a:solidFill>
              <a:latin typeface="Times New Roman"/>
              <a:ea typeface="Times New Roman"/>
              <a:cs typeface="Times New Roman"/>
              <a:sym typeface="Times New Roman"/>
            </a:endParaRPr>
          </a:p>
        </p:txBody>
      </p:sp>
      <p:sp>
        <p:nvSpPr>
          <p:cNvPr id="98" name="Google Shape;98;p14"/>
          <p:cNvSpPr/>
          <p:nvPr/>
        </p:nvSpPr>
        <p:spPr>
          <a:xfrm>
            <a:off x="2317518" y="17011897"/>
            <a:ext cx="3492174" cy="399405"/>
          </a:xfrm>
          <a:prstGeom prst="rect">
            <a:avLst/>
          </a:prstGeom>
          <a:noFill/>
          <a:ln>
            <a:noFill/>
          </a:ln>
        </p:spPr>
        <p:txBody>
          <a:bodyPr anchorCtr="0" anchor="t" bIns="45700" lIns="91425" spcFirstLastPara="1" rIns="91425" wrap="square" tIns="45700">
            <a:noAutofit/>
          </a:bodyPr>
          <a:lstStyle/>
          <a:p>
            <a:pPr indent="0" lvl="0" marL="0" marR="0" rtl="0" algn="l">
              <a:lnSpc>
                <a:spcPct val="107000"/>
              </a:lnSpc>
              <a:spcBef>
                <a:spcPts val="0"/>
              </a:spcBef>
              <a:spcAft>
                <a:spcPts val="0"/>
              </a:spcAft>
              <a:buNone/>
            </a:pPr>
            <a:r>
              <a:rPr lang="en-US" sz="2000">
                <a:solidFill>
                  <a:schemeClr val="dk1"/>
                </a:solidFill>
                <a:latin typeface="Times New Roman"/>
                <a:ea typeface="Times New Roman"/>
                <a:cs typeface="Times New Roman"/>
                <a:sym typeface="Times New Roman"/>
              </a:rPr>
              <a:t>Image source: </a:t>
            </a:r>
            <a:r>
              <a:rPr lang="en-US" sz="2000" u="sng">
                <a:solidFill>
                  <a:schemeClr val="hlink"/>
                </a:solidFill>
                <a:latin typeface="Times New Roman"/>
                <a:ea typeface="Times New Roman"/>
                <a:cs typeface="Times New Roman"/>
                <a:sym typeface="Times New Roman"/>
                <a:hlinkClick r:id="rId7"/>
              </a:rPr>
              <a:t>www.pixabay.org</a:t>
            </a:r>
            <a:endParaRPr sz="2000">
              <a:solidFill>
                <a:schemeClr val="dk1"/>
              </a:solidFill>
              <a:latin typeface="Times New Roman"/>
              <a:ea typeface="Times New Roman"/>
              <a:cs typeface="Times New Roman"/>
              <a:sym typeface="Times New Roman"/>
            </a:endParaRPr>
          </a:p>
        </p:txBody>
      </p:sp>
      <p:sp>
        <p:nvSpPr>
          <p:cNvPr id="99" name="Google Shape;99;p14"/>
          <p:cNvSpPr/>
          <p:nvPr/>
        </p:nvSpPr>
        <p:spPr>
          <a:xfrm>
            <a:off x="9179790" y="16865644"/>
            <a:ext cx="3492174" cy="399405"/>
          </a:xfrm>
          <a:prstGeom prst="rect">
            <a:avLst/>
          </a:prstGeom>
          <a:noFill/>
          <a:ln>
            <a:noFill/>
          </a:ln>
        </p:spPr>
        <p:txBody>
          <a:bodyPr anchorCtr="0" anchor="t" bIns="45700" lIns="91425" spcFirstLastPara="1" rIns="91425" wrap="square" tIns="45700">
            <a:noAutofit/>
          </a:bodyPr>
          <a:lstStyle/>
          <a:p>
            <a:pPr indent="0" lvl="0" marL="0" marR="0" rtl="0" algn="l">
              <a:lnSpc>
                <a:spcPct val="107000"/>
              </a:lnSpc>
              <a:spcBef>
                <a:spcPts val="0"/>
              </a:spcBef>
              <a:spcAft>
                <a:spcPts val="0"/>
              </a:spcAft>
              <a:buNone/>
            </a:pPr>
            <a:r>
              <a:rPr lang="en-US" sz="2000">
                <a:solidFill>
                  <a:schemeClr val="dk1"/>
                </a:solidFill>
                <a:latin typeface="Times New Roman"/>
                <a:ea typeface="Times New Roman"/>
                <a:cs typeface="Times New Roman"/>
                <a:sym typeface="Times New Roman"/>
              </a:rPr>
              <a:t>Image source: </a:t>
            </a:r>
            <a:r>
              <a:rPr lang="en-US" sz="2000" u="sng">
                <a:solidFill>
                  <a:schemeClr val="hlink"/>
                </a:solidFill>
                <a:latin typeface="Times New Roman"/>
                <a:ea typeface="Times New Roman"/>
                <a:cs typeface="Times New Roman"/>
                <a:sym typeface="Times New Roman"/>
                <a:hlinkClick r:id="rId8"/>
              </a:rPr>
              <a:t>www.pixabay.org</a:t>
            </a:r>
            <a:endParaRPr sz="2000">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15"/>
          <p:cNvSpPr txBox="1"/>
          <p:nvPr/>
        </p:nvSpPr>
        <p:spPr>
          <a:xfrm>
            <a:off x="1949115" y="0"/>
            <a:ext cx="11213432" cy="769441"/>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4400">
                <a:solidFill>
                  <a:schemeClr val="dk1"/>
                </a:solidFill>
                <a:latin typeface="Calibri"/>
                <a:ea typeface="Calibri"/>
                <a:cs typeface="Calibri"/>
                <a:sym typeface="Calibri"/>
              </a:rPr>
              <a:t>Osteoporosis: A Disease of The Skeletal System</a:t>
            </a:r>
            <a:endParaRPr/>
          </a:p>
        </p:txBody>
      </p:sp>
      <p:sp>
        <p:nvSpPr>
          <p:cNvPr id="105" name="Google Shape;105;p15"/>
          <p:cNvSpPr/>
          <p:nvPr/>
        </p:nvSpPr>
        <p:spPr>
          <a:xfrm>
            <a:off x="433137" y="1351640"/>
            <a:ext cx="7170821" cy="1277850"/>
          </a:xfrm>
          <a:prstGeom prst="rect">
            <a:avLst/>
          </a:prstGeom>
          <a:solidFill>
            <a:schemeClr val="lt1"/>
          </a:solidFill>
          <a:ln cap="flat" cmpd="sng" w="12700">
            <a:solidFill>
              <a:schemeClr val="accent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just">
              <a:lnSpc>
                <a:spcPct val="107000"/>
              </a:lnSpc>
              <a:spcBef>
                <a:spcPts val="0"/>
              </a:spcBef>
              <a:spcAft>
                <a:spcPts val="0"/>
              </a:spcAft>
              <a:buNone/>
            </a:pPr>
            <a:r>
              <a:rPr lang="en-US" sz="2400">
                <a:solidFill>
                  <a:schemeClr val="dk1"/>
                </a:solidFill>
                <a:latin typeface="Times New Roman"/>
                <a:ea typeface="Times New Roman"/>
                <a:cs typeface="Times New Roman"/>
                <a:sym typeface="Times New Roman"/>
              </a:rPr>
              <a:t>Osteoporosis is a common disease that is related to skeletal system. This portion will devise a comprehensive illustration of the disease. </a:t>
            </a:r>
            <a:endParaRPr sz="2400">
              <a:solidFill>
                <a:schemeClr val="dk1"/>
              </a:solidFill>
              <a:latin typeface="Times New Roman"/>
              <a:ea typeface="Times New Roman"/>
              <a:cs typeface="Times New Roman"/>
              <a:sym typeface="Times New Roman"/>
            </a:endParaRPr>
          </a:p>
        </p:txBody>
      </p:sp>
      <p:sp>
        <p:nvSpPr>
          <p:cNvPr id="106" name="Google Shape;106;p15"/>
          <p:cNvSpPr/>
          <p:nvPr/>
        </p:nvSpPr>
        <p:spPr>
          <a:xfrm>
            <a:off x="252661" y="7856851"/>
            <a:ext cx="7170821" cy="3488071"/>
          </a:xfrm>
          <a:prstGeom prst="rect">
            <a:avLst/>
          </a:prstGeom>
          <a:solidFill>
            <a:schemeClr val="lt1"/>
          </a:solidFill>
          <a:ln cap="flat" cmpd="sng" w="12700">
            <a:solidFill>
              <a:schemeClr val="accent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800">
                <a:solidFill>
                  <a:schemeClr val="dk1"/>
                </a:solidFill>
                <a:latin typeface="Times New Roman"/>
                <a:ea typeface="Times New Roman"/>
                <a:cs typeface="Times New Roman"/>
                <a:sym typeface="Times New Roman"/>
              </a:rPr>
              <a:t>What is Osteoporosis?</a:t>
            </a:r>
            <a:endParaRPr b="1" sz="28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Skeletal system is made of bones and bones can function when the arrangement remains in proper position. “Strengthening the human body” is one of the key function. When bones get weakened or vulnerable, the risk of fracture or injury increases. This certain condition in which the vulnerability of bones increases, is called osteoporosis (Marcus et al., 2013). </a:t>
            </a:r>
            <a:endParaRPr sz="2400">
              <a:solidFill>
                <a:schemeClr val="dk1"/>
              </a:solidFill>
              <a:latin typeface="Times New Roman"/>
              <a:ea typeface="Times New Roman"/>
              <a:cs typeface="Times New Roman"/>
              <a:sym typeface="Times New Roman"/>
            </a:endParaRPr>
          </a:p>
        </p:txBody>
      </p:sp>
      <p:sp>
        <p:nvSpPr>
          <p:cNvPr id="107" name="Google Shape;107;p15"/>
          <p:cNvSpPr/>
          <p:nvPr/>
        </p:nvSpPr>
        <p:spPr>
          <a:xfrm>
            <a:off x="252662" y="11575467"/>
            <a:ext cx="7170821" cy="3026982"/>
          </a:xfrm>
          <a:prstGeom prst="rect">
            <a:avLst/>
          </a:prstGeom>
          <a:solidFill>
            <a:schemeClr val="lt1"/>
          </a:solidFill>
          <a:ln cap="flat" cmpd="sng" w="12700">
            <a:solidFill>
              <a:schemeClr val="accent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800">
                <a:solidFill>
                  <a:schemeClr val="dk1"/>
                </a:solidFill>
                <a:latin typeface="Times New Roman"/>
                <a:ea typeface="Times New Roman"/>
                <a:cs typeface="Times New Roman"/>
                <a:sym typeface="Times New Roman"/>
              </a:rPr>
              <a:t>Who Gets Affected?</a:t>
            </a:r>
            <a:endParaRPr b="1" sz="28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People of any age can be diagnosed with osteoporosis. However, 3 million people in the UK suffer from mild to severe osteoporosis (Oh, 2018). Disability to walk, move, or sit remains till death. The lack of proper care planning or focus on the person with the disease can enhance the severity of the disease. </a:t>
            </a:r>
            <a:endParaRPr sz="2400">
              <a:solidFill>
                <a:schemeClr val="dk1"/>
              </a:solidFill>
              <a:latin typeface="Times New Roman"/>
              <a:ea typeface="Times New Roman"/>
              <a:cs typeface="Times New Roman"/>
              <a:sym typeface="Times New Roman"/>
            </a:endParaRPr>
          </a:p>
        </p:txBody>
      </p:sp>
      <p:sp>
        <p:nvSpPr>
          <p:cNvPr id="108" name="Google Shape;108;p15"/>
          <p:cNvSpPr/>
          <p:nvPr/>
        </p:nvSpPr>
        <p:spPr>
          <a:xfrm>
            <a:off x="7940841" y="1193519"/>
            <a:ext cx="6472989" cy="6290953"/>
          </a:xfrm>
          <a:prstGeom prst="rect">
            <a:avLst/>
          </a:prstGeom>
          <a:solidFill>
            <a:schemeClr val="lt1"/>
          </a:solidFill>
          <a:ln cap="flat" cmpd="sng" w="12700">
            <a:solidFill>
              <a:schemeClr val="accent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800">
                <a:solidFill>
                  <a:schemeClr val="dk1"/>
                </a:solidFill>
                <a:latin typeface="Times New Roman"/>
                <a:ea typeface="Times New Roman"/>
                <a:cs typeface="Times New Roman"/>
                <a:sym typeface="Times New Roman"/>
              </a:rPr>
              <a:t>Reasons for Causing Osteoporosis </a:t>
            </a:r>
            <a:endParaRPr b="1" sz="28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The strength of the skeletal system depends on the bone’s density. To function properly, the skeleton has to move accordingly. The production of cartilages and density of bones determine the quality of movement (Compston, 2012). The core ingredient to improve bone density is calcium. Low calcium intake for years causes osteoporosis.</a:t>
            </a:r>
            <a:endParaRPr sz="24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In many cases, malnutrition results in weak bones, vulnerable bone structure, and low bone density. The food habit of a person is a determining factor of healthiness. When the amount of calcium is low along with other minerals, the skeleton will not get required nutrition. The bone loses its density and core cellular strength (Banu, 2013). </a:t>
            </a:r>
            <a:endParaRPr sz="2400">
              <a:solidFill>
                <a:schemeClr val="dk1"/>
              </a:solidFill>
              <a:latin typeface="Times New Roman"/>
              <a:ea typeface="Times New Roman"/>
              <a:cs typeface="Times New Roman"/>
              <a:sym typeface="Times New Roman"/>
            </a:endParaRPr>
          </a:p>
        </p:txBody>
      </p:sp>
      <p:sp>
        <p:nvSpPr>
          <p:cNvPr id="109" name="Google Shape;109;p15"/>
          <p:cNvSpPr/>
          <p:nvPr/>
        </p:nvSpPr>
        <p:spPr>
          <a:xfrm>
            <a:off x="421103" y="14832994"/>
            <a:ext cx="13980693" cy="5705793"/>
          </a:xfrm>
          <a:prstGeom prst="rect">
            <a:avLst/>
          </a:prstGeom>
          <a:solidFill>
            <a:schemeClr val="lt1"/>
          </a:solidFill>
          <a:ln cap="flat" cmpd="sng" w="12700">
            <a:solidFill>
              <a:schemeClr val="accent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800">
                <a:solidFill>
                  <a:schemeClr val="dk1"/>
                </a:solidFill>
                <a:latin typeface="Times New Roman"/>
                <a:ea typeface="Times New Roman"/>
                <a:cs typeface="Times New Roman"/>
                <a:sym typeface="Times New Roman"/>
              </a:rPr>
              <a:t>Symptoms of Osteoporosis</a:t>
            </a:r>
            <a:endParaRPr b="1" sz="28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Stooped posture is the first sign of osteoporosis as per specialists. When a person loses the normal structure, it gets difficult to hold regular structure. The difficulty of remaining within the structure leads towards stooped structure. </a:t>
            </a:r>
            <a:endParaRPr sz="24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The next symptom is grip strength. A person can be diagnosed with osteoporosis early by examining grip strength. While lifting a weight or an object, it requires gripping with strength. The lack of grip strength gives a sign of early osteoporosis (Hardcastle, Yahya and Bhalla, 2019). </a:t>
            </a:r>
            <a:endParaRPr sz="24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Brittle fingernail carries the symptom of osteoporosis. Fingernail is a part of the exoskeleton. Calcium in the body is reflected through the fingernail. Brittle fingernail shows that there is a lacking of calcium in the body. Therefore, the risk of osteoporosis is high. The healthcare provider will have to notice the change to provide proper care (NHS, 2019). </a:t>
            </a:r>
            <a:endParaRPr sz="24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Bone fracture is another important symptom of osteoporosis. The lessening of bone density because of calcium leads towards fracture. This is a post-stage osteoporosis. </a:t>
            </a:r>
            <a:endParaRPr sz="2400">
              <a:solidFill>
                <a:schemeClr val="dk1"/>
              </a:solidFill>
              <a:latin typeface="Times New Roman"/>
              <a:ea typeface="Times New Roman"/>
              <a:cs typeface="Times New Roman"/>
              <a:sym typeface="Times New Roman"/>
            </a:endParaRPr>
          </a:p>
        </p:txBody>
      </p:sp>
      <p:pic>
        <p:nvPicPr>
          <p:cNvPr descr="Osteoporosis: The Silent Thief" id="110" name="Google Shape;110;p15"/>
          <p:cNvPicPr preferRelativeResize="0"/>
          <p:nvPr/>
        </p:nvPicPr>
        <p:blipFill rotWithShape="1">
          <a:blip r:embed="rId3">
            <a:alphaModFix/>
          </a:blip>
          <a:srcRect b="7139" l="0" r="0" t="16367"/>
          <a:stretch/>
        </p:blipFill>
        <p:spPr>
          <a:xfrm>
            <a:off x="433137" y="3211689"/>
            <a:ext cx="6653461" cy="3333451"/>
          </a:xfrm>
          <a:prstGeom prst="rect">
            <a:avLst/>
          </a:prstGeom>
          <a:noFill/>
          <a:ln>
            <a:noFill/>
          </a:ln>
        </p:spPr>
      </p:pic>
      <p:pic>
        <p:nvPicPr>
          <p:cNvPr descr="Premium Vector | Cause of osteoporosis blue background" id="111" name="Google Shape;111;p15"/>
          <p:cNvPicPr preferRelativeResize="0"/>
          <p:nvPr/>
        </p:nvPicPr>
        <p:blipFill rotWithShape="1">
          <a:blip r:embed="rId4">
            <a:alphaModFix/>
          </a:blip>
          <a:srcRect b="0" l="0" r="0" t="0"/>
          <a:stretch/>
        </p:blipFill>
        <p:spPr>
          <a:xfrm>
            <a:off x="7848817" y="8562025"/>
            <a:ext cx="6565013" cy="4641464"/>
          </a:xfrm>
          <a:prstGeom prst="rect">
            <a:avLst/>
          </a:prstGeom>
          <a:noFill/>
          <a:ln>
            <a:noFill/>
          </a:ln>
        </p:spPr>
      </p:pic>
      <p:sp>
        <p:nvSpPr>
          <p:cNvPr id="112" name="Google Shape;112;p15"/>
          <p:cNvSpPr txBox="1"/>
          <p:nvPr/>
        </p:nvSpPr>
        <p:spPr>
          <a:xfrm>
            <a:off x="788276" y="6777010"/>
            <a:ext cx="5044966"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Calibri"/>
                <a:ea typeface="Calibri"/>
                <a:cs typeface="Calibri"/>
                <a:sym typeface="Calibri"/>
              </a:rPr>
              <a:t>Image Source: </a:t>
            </a:r>
            <a:r>
              <a:rPr lang="en-US" sz="1800" u="sng">
                <a:solidFill>
                  <a:schemeClr val="hlink"/>
                </a:solidFill>
                <a:latin typeface="Calibri"/>
                <a:ea typeface="Calibri"/>
                <a:cs typeface="Calibri"/>
                <a:sym typeface="Calibri"/>
                <a:hlinkClick r:id="rId5"/>
              </a:rPr>
              <a:t>www.innerbody.com/image/skeleton</a:t>
            </a:r>
            <a:r>
              <a:rPr lang="en-US" sz="1800">
                <a:solidFill>
                  <a:schemeClr val="dk1"/>
                </a:solidFill>
                <a:latin typeface="Calibri"/>
                <a:ea typeface="Calibri"/>
                <a:cs typeface="Calibri"/>
                <a:sym typeface="Calibri"/>
              </a:rPr>
              <a:t> </a:t>
            </a:r>
            <a:endParaRPr/>
          </a:p>
        </p:txBody>
      </p:sp>
      <p:sp>
        <p:nvSpPr>
          <p:cNvPr id="113" name="Google Shape;113;p15"/>
          <p:cNvSpPr txBox="1"/>
          <p:nvPr/>
        </p:nvSpPr>
        <p:spPr>
          <a:xfrm>
            <a:off x="7848817" y="13305674"/>
            <a:ext cx="6565013" cy="72563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2000">
                <a:solidFill>
                  <a:schemeClr val="dk1"/>
                </a:solidFill>
                <a:latin typeface="Calibri"/>
                <a:ea typeface="Calibri"/>
                <a:cs typeface="Calibri"/>
                <a:sym typeface="Calibri"/>
              </a:rPr>
              <a:t>Image source: </a:t>
            </a:r>
            <a:r>
              <a:rPr lang="en-US" sz="2000" u="sng">
                <a:solidFill>
                  <a:schemeClr val="hlink"/>
                </a:solidFill>
                <a:latin typeface="Calibri"/>
                <a:ea typeface="Calibri"/>
                <a:cs typeface="Calibri"/>
                <a:sym typeface="Calibri"/>
                <a:hlinkClick r:id="rId6"/>
              </a:rPr>
              <a:t>https://www.nhs.uk/conditions/osteoporosis/treatment/</a:t>
            </a:r>
            <a:endParaRPr sz="200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16"/>
          <p:cNvSpPr txBox="1"/>
          <p:nvPr/>
        </p:nvSpPr>
        <p:spPr>
          <a:xfrm>
            <a:off x="1900990" y="0"/>
            <a:ext cx="11213432" cy="769441"/>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4400">
                <a:solidFill>
                  <a:schemeClr val="dk1"/>
                </a:solidFill>
                <a:latin typeface="Calibri"/>
                <a:ea typeface="Calibri"/>
                <a:cs typeface="Calibri"/>
                <a:sym typeface="Calibri"/>
              </a:rPr>
              <a:t>Osteoporosis: A Disease of The Skeletal System</a:t>
            </a:r>
            <a:endParaRPr/>
          </a:p>
        </p:txBody>
      </p:sp>
      <p:sp>
        <p:nvSpPr>
          <p:cNvPr id="119" name="Google Shape;119;p16"/>
          <p:cNvSpPr/>
          <p:nvPr/>
        </p:nvSpPr>
        <p:spPr>
          <a:xfrm>
            <a:off x="403058" y="1528867"/>
            <a:ext cx="14082963" cy="1446293"/>
          </a:xfrm>
          <a:prstGeom prst="rect">
            <a:avLst/>
          </a:prstGeom>
          <a:noFill/>
          <a:ln>
            <a:noFill/>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800">
                <a:solidFill>
                  <a:schemeClr val="dk1"/>
                </a:solidFill>
                <a:latin typeface="Times New Roman"/>
                <a:ea typeface="Times New Roman"/>
                <a:cs typeface="Times New Roman"/>
                <a:sym typeface="Times New Roman"/>
              </a:rPr>
              <a:t>Osteoporosis: Plan Care for Diseased Persons </a:t>
            </a:r>
            <a:endParaRPr b="1" sz="28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Osteoporosis occurs people of different ages. To develop a care plan in health and social care context, the care provider has to follow some strategic approaches. This portion is to provide care to patients and care users. </a:t>
            </a:r>
            <a:endParaRPr sz="2400">
              <a:solidFill>
                <a:schemeClr val="dk1"/>
              </a:solidFill>
              <a:latin typeface="Times New Roman"/>
              <a:ea typeface="Times New Roman"/>
              <a:cs typeface="Times New Roman"/>
              <a:sym typeface="Times New Roman"/>
            </a:endParaRPr>
          </a:p>
        </p:txBody>
      </p:sp>
      <p:sp>
        <p:nvSpPr>
          <p:cNvPr id="120" name="Google Shape;120;p16"/>
          <p:cNvSpPr/>
          <p:nvPr/>
        </p:nvSpPr>
        <p:spPr>
          <a:xfrm>
            <a:off x="3853165" y="7633120"/>
            <a:ext cx="7543800" cy="2236638"/>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800">
                <a:solidFill>
                  <a:schemeClr val="dk1"/>
                </a:solidFill>
                <a:latin typeface="Times New Roman"/>
                <a:ea typeface="Times New Roman"/>
                <a:cs typeface="Times New Roman"/>
                <a:sym typeface="Times New Roman"/>
              </a:rPr>
              <a:t>Treatment of Osteoporosis </a:t>
            </a:r>
            <a:endParaRPr b="1" sz="28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There are three ways to follow for developing care plan for patients with osteoporosis. Food habit, medication, and physical activities. The care plan is devised based on these three fundamental areas. </a:t>
            </a:r>
            <a:endParaRPr sz="2400">
              <a:solidFill>
                <a:schemeClr val="dk1"/>
              </a:solidFill>
              <a:latin typeface="Times New Roman"/>
              <a:ea typeface="Times New Roman"/>
              <a:cs typeface="Times New Roman"/>
              <a:sym typeface="Times New Roman"/>
            </a:endParaRPr>
          </a:p>
        </p:txBody>
      </p:sp>
      <p:sp>
        <p:nvSpPr>
          <p:cNvPr id="121" name="Google Shape;121;p16"/>
          <p:cNvSpPr/>
          <p:nvPr/>
        </p:nvSpPr>
        <p:spPr>
          <a:xfrm>
            <a:off x="403058" y="10815145"/>
            <a:ext cx="4457700" cy="8661987"/>
          </a:xfrm>
          <a:prstGeom prst="rect">
            <a:avLst/>
          </a:prstGeom>
          <a:solidFill>
            <a:schemeClr val="lt1"/>
          </a:solidFill>
          <a:ln cap="flat" cmpd="sng" w="12700">
            <a:solidFill>
              <a:schemeClr val="accent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800">
                <a:solidFill>
                  <a:schemeClr val="dk1"/>
                </a:solidFill>
                <a:latin typeface="Times New Roman"/>
                <a:ea typeface="Times New Roman"/>
                <a:cs typeface="Times New Roman"/>
                <a:sym typeface="Times New Roman"/>
              </a:rPr>
              <a:t>Food Habit </a:t>
            </a:r>
            <a:endParaRPr b="1" sz="2800">
              <a:solidFill>
                <a:schemeClr val="dk1"/>
              </a:solidFill>
              <a:latin typeface="Times New Roman"/>
              <a:ea typeface="Times New Roman"/>
              <a:cs typeface="Times New Roman"/>
              <a:sym typeface="Times New Roman"/>
            </a:endParaRPr>
          </a:p>
          <a:p>
            <a:pPr indent="0" lvl="0" marL="0" marR="0" rtl="0" algn="just">
              <a:lnSpc>
                <a:spcPct val="107000"/>
              </a:lnSpc>
              <a:spcBef>
                <a:spcPts val="800"/>
              </a:spcBef>
              <a:spcAft>
                <a:spcPts val="0"/>
              </a:spcAft>
              <a:buNone/>
            </a:pPr>
            <a:r>
              <a:rPr lang="en-US" sz="2400">
                <a:solidFill>
                  <a:schemeClr val="dk1"/>
                </a:solidFill>
                <a:latin typeface="Times New Roman"/>
                <a:ea typeface="Times New Roman"/>
                <a:cs typeface="Times New Roman"/>
                <a:sym typeface="Times New Roman"/>
              </a:rPr>
              <a:t>The cause of osteoporosis is calcium and the solution should be started from changing the food habit (Compston, 2012). If osteoporosis is diagnosed early, food habit can contribute largely on reversing the symptom. The main points of the care plan based on food habit are as follow:</a:t>
            </a:r>
            <a:endParaRPr sz="2400">
              <a:solidFill>
                <a:schemeClr val="dk1"/>
              </a:solidFill>
              <a:latin typeface="Times New Roman"/>
              <a:ea typeface="Times New Roman"/>
              <a:cs typeface="Times New Roman"/>
              <a:sym typeface="Times New Roman"/>
            </a:endParaRPr>
          </a:p>
          <a:p>
            <a:pPr indent="-342900" lvl="0" marL="342900" marR="0" rtl="0" algn="just">
              <a:lnSpc>
                <a:spcPct val="107000"/>
              </a:lnSpc>
              <a:spcBef>
                <a:spcPts val="800"/>
              </a:spcBef>
              <a:spcAft>
                <a:spcPts val="0"/>
              </a:spcAft>
              <a:buClr>
                <a:schemeClr val="dk1"/>
              </a:buClr>
              <a:buSzPts val="2400"/>
              <a:buFont typeface="Noto Sans Symbols"/>
              <a:buChar char="∙"/>
            </a:pPr>
            <a:r>
              <a:rPr lang="en-US" sz="2400">
                <a:solidFill>
                  <a:schemeClr val="dk1"/>
                </a:solidFill>
                <a:latin typeface="Times New Roman"/>
                <a:ea typeface="Times New Roman"/>
                <a:cs typeface="Times New Roman"/>
                <a:sym typeface="Times New Roman"/>
              </a:rPr>
              <a:t>Inclusion of mineral-based food items</a:t>
            </a:r>
            <a:endParaRPr sz="2400">
              <a:solidFill>
                <a:schemeClr val="dk1"/>
              </a:solidFill>
              <a:latin typeface="Times New Roman"/>
              <a:ea typeface="Times New Roman"/>
              <a:cs typeface="Times New Roman"/>
              <a:sym typeface="Times New Roman"/>
            </a:endParaRPr>
          </a:p>
          <a:p>
            <a:pPr indent="-342900" lvl="0" marL="342900" marR="0" rtl="0" algn="just">
              <a:lnSpc>
                <a:spcPct val="107000"/>
              </a:lnSpc>
              <a:spcBef>
                <a:spcPts val="0"/>
              </a:spcBef>
              <a:spcAft>
                <a:spcPts val="0"/>
              </a:spcAft>
              <a:buClr>
                <a:schemeClr val="dk1"/>
              </a:buClr>
              <a:buSzPts val="2400"/>
              <a:buFont typeface="Noto Sans Symbols"/>
              <a:buChar char="∙"/>
            </a:pPr>
            <a:r>
              <a:rPr lang="en-US" sz="2400">
                <a:solidFill>
                  <a:schemeClr val="dk1"/>
                </a:solidFill>
                <a:latin typeface="Times New Roman"/>
                <a:ea typeface="Times New Roman"/>
                <a:cs typeface="Times New Roman"/>
                <a:sym typeface="Times New Roman"/>
              </a:rPr>
              <a:t>Food supplement to increase the balance of calcium. </a:t>
            </a:r>
            <a:endParaRPr sz="2400">
              <a:solidFill>
                <a:schemeClr val="dk1"/>
              </a:solidFill>
              <a:latin typeface="Times New Roman"/>
              <a:ea typeface="Times New Roman"/>
              <a:cs typeface="Times New Roman"/>
              <a:sym typeface="Times New Roman"/>
            </a:endParaRPr>
          </a:p>
          <a:p>
            <a:pPr indent="-342900" lvl="0" marL="342900" marR="0" rtl="0" algn="just">
              <a:lnSpc>
                <a:spcPct val="107000"/>
              </a:lnSpc>
              <a:spcBef>
                <a:spcPts val="0"/>
              </a:spcBef>
              <a:spcAft>
                <a:spcPts val="0"/>
              </a:spcAft>
              <a:buClr>
                <a:schemeClr val="dk1"/>
              </a:buClr>
              <a:buSzPts val="2400"/>
              <a:buFont typeface="Noto Sans Symbols"/>
              <a:buChar char="∙"/>
            </a:pPr>
            <a:r>
              <a:rPr lang="en-US" sz="2400">
                <a:solidFill>
                  <a:schemeClr val="dk1"/>
                </a:solidFill>
                <a:latin typeface="Times New Roman"/>
                <a:ea typeface="Times New Roman"/>
                <a:cs typeface="Times New Roman"/>
                <a:sym typeface="Times New Roman"/>
              </a:rPr>
              <a:t>Adding calcium food items such as fish, peanuts, milk, and soya drinks (Oh, 2018) </a:t>
            </a:r>
            <a:endParaRPr sz="2400">
              <a:solidFill>
                <a:schemeClr val="dk1"/>
              </a:solidFill>
              <a:latin typeface="Times New Roman"/>
              <a:ea typeface="Times New Roman"/>
              <a:cs typeface="Times New Roman"/>
              <a:sym typeface="Times New Roman"/>
            </a:endParaRPr>
          </a:p>
          <a:p>
            <a:pPr indent="-342900" lvl="0" marL="342900" marR="0" rtl="0" algn="just">
              <a:lnSpc>
                <a:spcPct val="107000"/>
              </a:lnSpc>
              <a:spcBef>
                <a:spcPts val="0"/>
              </a:spcBef>
              <a:spcAft>
                <a:spcPts val="0"/>
              </a:spcAft>
              <a:buClr>
                <a:schemeClr val="dk1"/>
              </a:buClr>
              <a:buSzPts val="2400"/>
              <a:buFont typeface="Noto Sans Symbols"/>
              <a:buChar char="∙"/>
            </a:pPr>
            <a:r>
              <a:rPr lang="en-US" sz="2400">
                <a:solidFill>
                  <a:schemeClr val="dk1"/>
                </a:solidFill>
                <a:latin typeface="Times New Roman"/>
                <a:ea typeface="Times New Roman"/>
                <a:cs typeface="Times New Roman"/>
                <a:sym typeface="Times New Roman"/>
              </a:rPr>
              <a:t>Dairy items in a limited amount and required approach will contribute to reverse osteoporosis disease. </a:t>
            </a:r>
            <a:endParaRPr sz="2400">
              <a:solidFill>
                <a:schemeClr val="dk1"/>
              </a:solidFill>
              <a:latin typeface="Times New Roman"/>
              <a:ea typeface="Times New Roman"/>
              <a:cs typeface="Times New Roman"/>
              <a:sym typeface="Times New Roman"/>
            </a:endParaRPr>
          </a:p>
        </p:txBody>
      </p:sp>
      <p:sp>
        <p:nvSpPr>
          <p:cNvPr id="122" name="Google Shape;122;p16"/>
          <p:cNvSpPr/>
          <p:nvPr/>
        </p:nvSpPr>
        <p:spPr>
          <a:xfrm>
            <a:off x="4860758" y="10815145"/>
            <a:ext cx="5457825" cy="7321428"/>
          </a:xfrm>
          <a:prstGeom prst="rect">
            <a:avLst/>
          </a:prstGeom>
          <a:solidFill>
            <a:schemeClr val="lt1"/>
          </a:solidFill>
          <a:ln cap="flat" cmpd="sng" w="12700">
            <a:solidFill>
              <a:schemeClr val="accent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800">
                <a:solidFill>
                  <a:schemeClr val="dk1"/>
                </a:solidFill>
                <a:latin typeface="Times New Roman"/>
                <a:ea typeface="Times New Roman"/>
                <a:cs typeface="Times New Roman"/>
                <a:sym typeface="Times New Roman"/>
              </a:rPr>
              <a:t>Medication </a:t>
            </a:r>
            <a:endParaRPr b="1" sz="2800">
              <a:solidFill>
                <a:schemeClr val="dk1"/>
              </a:solidFill>
              <a:latin typeface="Times New Roman"/>
              <a:ea typeface="Times New Roman"/>
              <a:cs typeface="Times New Roman"/>
              <a:sym typeface="Times New Roman"/>
            </a:endParaRPr>
          </a:p>
          <a:p>
            <a:pPr indent="-342900" lvl="0" marL="342900" marR="0" rtl="0" algn="just">
              <a:lnSpc>
                <a:spcPct val="107000"/>
              </a:lnSpc>
              <a:spcBef>
                <a:spcPts val="800"/>
              </a:spcBef>
              <a:spcAft>
                <a:spcPts val="0"/>
              </a:spcAft>
              <a:buClr>
                <a:schemeClr val="dk1"/>
              </a:buClr>
              <a:buSzPts val="2400"/>
              <a:buFont typeface="Noto Sans Symbols"/>
              <a:buChar char="∙"/>
            </a:pPr>
            <a:r>
              <a:rPr lang="en-US" sz="2400">
                <a:solidFill>
                  <a:schemeClr val="dk1"/>
                </a:solidFill>
                <a:latin typeface="Times New Roman"/>
                <a:ea typeface="Times New Roman"/>
                <a:cs typeface="Times New Roman"/>
                <a:sym typeface="Times New Roman"/>
              </a:rPr>
              <a:t>From mild to severe osteoporosis, medication can be required. By diagnosing the bone density, it is possible to measure the medication level (Marcus et al., 2013). </a:t>
            </a:r>
            <a:endParaRPr sz="2400">
              <a:solidFill>
                <a:schemeClr val="dk1"/>
              </a:solidFill>
              <a:latin typeface="Times New Roman"/>
              <a:ea typeface="Times New Roman"/>
              <a:cs typeface="Times New Roman"/>
              <a:sym typeface="Times New Roman"/>
            </a:endParaRPr>
          </a:p>
          <a:p>
            <a:pPr indent="-342900" lvl="0" marL="342900" marR="0" rtl="0" algn="just">
              <a:lnSpc>
                <a:spcPct val="107000"/>
              </a:lnSpc>
              <a:spcBef>
                <a:spcPts val="0"/>
              </a:spcBef>
              <a:spcAft>
                <a:spcPts val="0"/>
              </a:spcAft>
              <a:buClr>
                <a:schemeClr val="dk1"/>
              </a:buClr>
              <a:buSzPts val="2400"/>
              <a:buFont typeface="Noto Sans Symbols"/>
              <a:buChar char="∙"/>
            </a:pPr>
            <a:r>
              <a:rPr lang="en-US" sz="2400">
                <a:solidFill>
                  <a:schemeClr val="dk1"/>
                </a:solidFill>
                <a:latin typeface="Times New Roman"/>
                <a:ea typeface="Times New Roman"/>
                <a:cs typeface="Times New Roman"/>
                <a:sym typeface="Times New Roman"/>
              </a:rPr>
              <a:t>Side effect of the medicine will need to be given maximum importance. This is essential factor according to age differences. For an aged patient of mild osteoporosis, the medication has to have low side effects. </a:t>
            </a:r>
            <a:endParaRPr sz="2400">
              <a:solidFill>
                <a:schemeClr val="dk1"/>
              </a:solidFill>
              <a:latin typeface="Times New Roman"/>
              <a:ea typeface="Times New Roman"/>
              <a:cs typeface="Times New Roman"/>
              <a:sym typeface="Times New Roman"/>
            </a:endParaRPr>
          </a:p>
          <a:p>
            <a:pPr indent="-342900" lvl="0" marL="342900" marR="0" rtl="0" algn="l">
              <a:spcBef>
                <a:spcPts val="800"/>
              </a:spcBef>
              <a:spcAft>
                <a:spcPts val="0"/>
              </a:spcAft>
              <a:buClr>
                <a:schemeClr val="dk1"/>
              </a:buClr>
              <a:buSzPts val="2400"/>
              <a:buFont typeface="Arial"/>
              <a:buChar char="•"/>
            </a:pPr>
            <a:r>
              <a:rPr lang="en-US" sz="2400">
                <a:solidFill>
                  <a:schemeClr val="dk1"/>
                </a:solidFill>
                <a:latin typeface="Times New Roman"/>
                <a:ea typeface="Times New Roman"/>
                <a:cs typeface="Times New Roman"/>
                <a:sym typeface="Times New Roman"/>
              </a:rPr>
              <a:t>Without prescription from the certified care provider or healthcare professional, the patient should not be given medicine. Especially, painkiller is strictly regulated for patients with osteoporosis. </a:t>
            </a:r>
            <a:endParaRPr sz="2400">
              <a:solidFill>
                <a:schemeClr val="dk1"/>
              </a:solidFill>
              <a:latin typeface="Calibri"/>
              <a:ea typeface="Calibri"/>
              <a:cs typeface="Calibri"/>
              <a:sym typeface="Calibri"/>
            </a:endParaRPr>
          </a:p>
        </p:txBody>
      </p:sp>
      <p:sp>
        <p:nvSpPr>
          <p:cNvPr id="123" name="Google Shape;123;p16"/>
          <p:cNvSpPr/>
          <p:nvPr/>
        </p:nvSpPr>
        <p:spPr>
          <a:xfrm>
            <a:off x="10318583" y="10815145"/>
            <a:ext cx="4301289" cy="6661351"/>
          </a:xfrm>
          <a:prstGeom prst="rect">
            <a:avLst/>
          </a:prstGeom>
          <a:solidFill>
            <a:schemeClr val="lt1"/>
          </a:solidFill>
          <a:ln cap="flat" cmpd="sng" w="12700">
            <a:solidFill>
              <a:schemeClr val="accent2"/>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ctr">
              <a:lnSpc>
                <a:spcPct val="107000"/>
              </a:lnSpc>
              <a:spcBef>
                <a:spcPts val="0"/>
              </a:spcBef>
              <a:spcAft>
                <a:spcPts val="0"/>
              </a:spcAft>
              <a:buNone/>
            </a:pPr>
            <a:r>
              <a:rPr b="1" lang="en-US" sz="2800">
                <a:solidFill>
                  <a:schemeClr val="dk1"/>
                </a:solidFill>
                <a:latin typeface="Times New Roman"/>
                <a:ea typeface="Times New Roman"/>
                <a:cs typeface="Times New Roman"/>
                <a:sym typeface="Times New Roman"/>
              </a:rPr>
              <a:t>Physical Activities </a:t>
            </a:r>
            <a:endParaRPr b="1" sz="2800">
              <a:solidFill>
                <a:schemeClr val="dk1"/>
              </a:solidFill>
              <a:latin typeface="Times New Roman"/>
              <a:ea typeface="Times New Roman"/>
              <a:cs typeface="Times New Roman"/>
              <a:sym typeface="Times New Roman"/>
            </a:endParaRPr>
          </a:p>
          <a:p>
            <a:pPr indent="-342900" lvl="0" marL="342900" marR="0" rtl="0" algn="just">
              <a:lnSpc>
                <a:spcPct val="107000"/>
              </a:lnSpc>
              <a:spcBef>
                <a:spcPts val="800"/>
              </a:spcBef>
              <a:spcAft>
                <a:spcPts val="0"/>
              </a:spcAft>
              <a:buClr>
                <a:schemeClr val="dk1"/>
              </a:buClr>
              <a:buSzPts val="2400"/>
              <a:buFont typeface="Noto Sans Symbols"/>
              <a:buChar char="∙"/>
            </a:pPr>
            <a:r>
              <a:rPr lang="en-US" sz="2400">
                <a:solidFill>
                  <a:schemeClr val="dk1"/>
                </a:solidFill>
                <a:latin typeface="Times New Roman"/>
                <a:ea typeface="Times New Roman"/>
                <a:cs typeface="Times New Roman"/>
                <a:sym typeface="Times New Roman"/>
              </a:rPr>
              <a:t>Freehand exercises are recommended for improving bone density and blood circulation in connective tissues. The activity has to be within the supervision of health and social care provider’s provision. </a:t>
            </a:r>
            <a:endParaRPr sz="2400">
              <a:solidFill>
                <a:schemeClr val="dk1"/>
              </a:solidFill>
              <a:latin typeface="Times New Roman"/>
              <a:ea typeface="Times New Roman"/>
              <a:cs typeface="Times New Roman"/>
              <a:sym typeface="Times New Roman"/>
            </a:endParaRPr>
          </a:p>
          <a:p>
            <a:pPr indent="-342900" lvl="0" marL="342900" marR="0" rtl="0" algn="just">
              <a:lnSpc>
                <a:spcPct val="107000"/>
              </a:lnSpc>
              <a:spcBef>
                <a:spcPts val="0"/>
              </a:spcBef>
              <a:spcAft>
                <a:spcPts val="0"/>
              </a:spcAft>
              <a:buClr>
                <a:schemeClr val="dk1"/>
              </a:buClr>
              <a:buSzPts val="2400"/>
              <a:buFont typeface="Noto Sans Symbols"/>
              <a:buChar char="∙"/>
            </a:pPr>
            <a:r>
              <a:rPr lang="en-US" sz="2400">
                <a:solidFill>
                  <a:schemeClr val="dk1"/>
                </a:solidFill>
                <a:latin typeface="Times New Roman"/>
                <a:ea typeface="Times New Roman"/>
                <a:cs typeface="Times New Roman"/>
                <a:sym typeface="Times New Roman"/>
              </a:rPr>
              <a:t>Walking and swimming from early stage can increase the immunity against osteoporosis. Specifically these two physical activities will support in gaining effective result. </a:t>
            </a:r>
            <a:endParaRPr sz="2400">
              <a:solidFill>
                <a:schemeClr val="dk1"/>
              </a:solidFill>
              <a:latin typeface="Times New Roman"/>
              <a:ea typeface="Times New Roman"/>
              <a:cs typeface="Times New Roman"/>
              <a:sym typeface="Times New Roman"/>
            </a:endParaRPr>
          </a:p>
        </p:txBody>
      </p:sp>
      <p:sp>
        <p:nvSpPr>
          <p:cNvPr id="124" name="Google Shape;124;p16"/>
          <p:cNvSpPr/>
          <p:nvPr/>
        </p:nvSpPr>
        <p:spPr>
          <a:xfrm rot="5400000">
            <a:off x="11223840" y="8924563"/>
            <a:ext cx="2063706" cy="1717457"/>
          </a:xfrm>
          <a:prstGeom prst="bentArrow">
            <a:avLst>
              <a:gd fmla="val 25000" name="adj1"/>
              <a:gd fmla="val 25000" name="adj2"/>
              <a:gd fmla="val 25000" name="adj3"/>
              <a:gd fmla="val 43750" name="adj4"/>
            </a:avLst>
          </a:prstGeom>
          <a:gradFill>
            <a:gsLst>
              <a:gs pos="0">
                <a:srgbClr val="B4D4A5"/>
              </a:gs>
              <a:gs pos="50000">
                <a:srgbClr val="A8CD97"/>
              </a:gs>
              <a:gs pos="100000">
                <a:srgbClr val="9BC985"/>
              </a:gs>
            </a:gsLst>
            <a:lin ang="5400000" scaled="0"/>
          </a:gradFill>
          <a:ln cap="flat" cmpd="sng" w="9525">
            <a:solidFill>
              <a:schemeClr val="accent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445">
              <a:solidFill>
                <a:schemeClr val="dk1"/>
              </a:solidFill>
              <a:latin typeface="Calibri"/>
              <a:ea typeface="Calibri"/>
              <a:cs typeface="Calibri"/>
              <a:sym typeface="Calibri"/>
            </a:endParaRPr>
          </a:p>
        </p:txBody>
      </p:sp>
      <p:sp>
        <p:nvSpPr>
          <p:cNvPr id="125" name="Google Shape;125;p16"/>
          <p:cNvSpPr/>
          <p:nvPr/>
        </p:nvSpPr>
        <p:spPr>
          <a:xfrm flipH="1" rot="-5400000">
            <a:off x="1986203" y="8900941"/>
            <a:ext cx="2016465" cy="1717459"/>
          </a:xfrm>
          <a:prstGeom prst="bentArrow">
            <a:avLst>
              <a:gd fmla="val 25000" name="adj1"/>
              <a:gd fmla="val 25000" name="adj2"/>
              <a:gd fmla="val 25000" name="adj3"/>
              <a:gd fmla="val 43750" name="adj4"/>
            </a:avLst>
          </a:prstGeom>
          <a:gradFill>
            <a:gsLst>
              <a:gs pos="0">
                <a:srgbClr val="B4D4A5"/>
              </a:gs>
              <a:gs pos="50000">
                <a:srgbClr val="A8CD97"/>
              </a:gs>
              <a:gs pos="100000">
                <a:srgbClr val="9BC985"/>
              </a:gs>
            </a:gsLst>
            <a:lin ang="5400000" scaled="0"/>
          </a:gradFill>
          <a:ln cap="flat" cmpd="sng" w="9525">
            <a:solidFill>
              <a:schemeClr val="accent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445">
              <a:solidFill>
                <a:schemeClr val="dk1"/>
              </a:solidFill>
              <a:latin typeface="Calibri"/>
              <a:ea typeface="Calibri"/>
              <a:cs typeface="Calibri"/>
              <a:sym typeface="Calibri"/>
            </a:endParaRPr>
          </a:p>
        </p:txBody>
      </p:sp>
      <p:sp>
        <p:nvSpPr>
          <p:cNvPr id="126" name="Google Shape;126;p16"/>
          <p:cNvSpPr/>
          <p:nvPr/>
        </p:nvSpPr>
        <p:spPr>
          <a:xfrm>
            <a:off x="6840766" y="9893379"/>
            <a:ext cx="858730" cy="921766"/>
          </a:xfrm>
          <a:prstGeom prst="downArrow">
            <a:avLst>
              <a:gd fmla="val 50000" name="adj1"/>
              <a:gd fmla="val 50000" name="adj2"/>
            </a:avLst>
          </a:prstGeom>
          <a:gradFill>
            <a:gsLst>
              <a:gs pos="0">
                <a:srgbClr val="B4D4A5"/>
              </a:gs>
              <a:gs pos="50000">
                <a:srgbClr val="A8CD97"/>
              </a:gs>
              <a:gs pos="100000">
                <a:srgbClr val="9BC985"/>
              </a:gs>
            </a:gsLst>
            <a:lin ang="5400000" scaled="0"/>
          </a:gradFill>
          <a:ln cap="flat" cmpd="sng" w="9525">
            <a:solidFill>
              <a:schemeClr val="accent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445">
              <a:solidFill>
                <a:schemeClr val="dk1"/>
              </a:solidFill>
              <a:latin typeface="Calibri"/>
              <a:ea typeface="Calibri"/>
              <a:cs typeface="Calibri"/>
              <a:sym typeface="Calibri"/>
            </a:endParaRPr>
          </a:p>
        </p:txBody>
      </p:sp>
      <p:pic>
        <p:nvPicPr>
          <p:cNvPr descr="Osteoporosis Treatment Market Rapidly Growing in Technology" id="127" name="Google Shape;127;p16"/>
          <p:cNvPicPr preferRelativeResize="0"/>
          <p:nvPr/>
        </p:nvPicPr>
        <p:blipFill rotWithShape="1">
          <a:blip r:embed="rId3">
            <a:alphaModFix/>
          </a:blip>
          <a:srcRect b="0" l="0" r="0" t="0"/>
          <a:stretch/>
        </p:blipFill>
        <p:spPr>
          <a:xfrm>
            <a:off x="1032210" y="3193816"/>
            <a:ext cx="5808556" cy="3790083"/>
          </a:xfrm>
          <a:prstGeom prst="rect">
            <a:avLst/>
          </a:prstGeom>
          <a:noFill/>
          <a:ln>
            <a:noFill/>
          </a:ln>
        </p:spPr>
      </p:pic>
      <p:sp>
        <p:nvSpPr>
          <p:cNvPr id="128" name="Google Shape;128;p16"/>
          <p:cNvSpPr/>
          <p:nvPr/>
        </p:nvSpPr>
        <p:spPr>
          <a:xfrm>
            <a:off x="489337" y="6653577"/>
            <a:ext cx="7026961" cy="707886"/>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2000">
                <a:solidFill>
                  <a:schemeClr val="dk1"/>
                </a:solidFill>
                <a:latin typeface="Calibri"/>
                <a:ea typeface="Calibri"/>
                <a:cs typeface="Calibri"/>
                <a:sym typeface="Calibri"/>
              </a:rPr>
              <a:t>Image source:</a:t>
            </a:r>
            <a:r>
              <a:rPr lang="en-US" sz="2000" u="sng">
                <a:solidFill>
                  <a:schemeClr val="hlink"/>
                </a:solidFill>
                <a:latin typeface="Calibri"/>
                <a:ea typeface="Calibri"/>
                <a:cs typeface="Calibri"/>
                <a:sym typeface="Calibri"/>
                <a:hlinkClick r:id="rId4"/>
              </a:rPr>
              <a:t>https://www.nhs.uk/conditions/osteoporosis/treatment/</a:t>
            </a:r>
            <a:r>
              <a:rPr lang="en-US" sz="2000">
                <a:solidFill>
                  <a:schemeClr val="dk1"/>
                </a:solidFill>
                <a:latin typeface="Calibri"/>
                <a:ea typeface="Calibri"/>
                <a:cs typeface="Calibri"/>
                <a:sym typeface="Calibri"/>
              </a:rPr>
              <a:t> </a:t>
            </a:r>
            <a:endParaRPr/>
          </a:p>
        </p:txBody>
      </p:sp>
      <p:pic>
        <p:nvPicPr>
          <p:cNvPr descr="How falls prevention technology could help alleviate pressure on NHS by  predicting falls in hospitalised patients - Digital Health Technology News" id="129" name="Google Shape;129;p16"/>
          <p:cNvPicPr preferRelativeResize="0"/>
          <p:nvPr/>
        </p:nvPicPr>
        <p:blipFill rotWithShape="1">
          <a:blip r:embed="rId5">
            <a:alphaModFix/>
          </a:blip>
          <a:srcRect b="0" l="0" r="0" t="0"/>
          <a:stretch/>
        </p:blipFill>
        <p:spPr>
          <a:xfrm>
            <a:off x="7699496" y="3150635"/>
            <a:ext cx="6790167" cy="3395084"/>
          </a:xfrm>
          <a:prstGeom prst="rect">
            <a:avLst/>
          </a:prstGeom>
          <a:noFill/>
          <a:ln>
            <a:noFill/>
          </a:ln>
        </p:spPr>
      </p:pic>
      <p:sp>
        <p:nvSpPr>
          <p:cNvPr id="130" name="Google Shape;130;p16"/>
          <p:cNvSpPr/>
          <p:nvPr/>
        </p:nvSpPr>
        <p:spPr>
          <a:xfrm>
            <a:off x="9348492" y="6608115"/>
            <a:ext cx="3492174" cy="399405"/>
          </a:xfrm>
          <a:prstGeom prst="rect">
            <a:avLst/>
          </a:prstGeom>
          <a:noFill/>
          <a:ln>
            <a:noFill/>
          </a:ln>
        </p:spPr>
        <p:txBody>
          <a:bodyPr anchorCtr="0" anchor="t" bIns="45700" lIns="91425" spcFirstLastPara="1" rIns="91425" wrap="square" tIns="45700">
            <a:noAutofit/>
          </a:bodyPr>
          <a:lstStyle/>
          <a:p>
            <a:pPr indent="0" lvl="0" marL="0" marR="0" rtl="0" algn="l">
              <a:lnSpc>
                <a:spcPct val="107000"/>
              </a:lnSpc>
              <a:spcBef>
                <a:spcPts val="0"/>
              </a:spcBef>
              <a:spcAft>
                <a:spcPts val="0"/>
              </a:spcAft>
              <a:buNone/>
            </a:pPr>
            <a:r>
              <a:rPr lang="en-US" sz="2000">
                <a:solidFill>
                  <a:schemeClr val="dk1"/>
                </a:solidFill>
                <a:latin typeface="Times New Roman"/>
                <a:ea typeface="Times New Roman"/>
                <a:cs typeface="Times New Roman"/>
                <a:sym typeface="Times New Roman"/>
              </a:rPr>
              <a:t>Image source: </a:t>
            </a:r>
            <a:r>
              <a:rPr lang="en-US" sz="2000" u="sng">
                <a:solidFill>
                  <a:schemeClr val="hlink"/>
                </a:solidFill>
                <a:latin typeface="Times New Roman"/>
                <a:ea typeface="Times New Roman"/>
                <a:cs typeface="Times New Roman"/>
                <a:sym typeface="Times New Roman"/>
                <a:hlinkClick r:id="rId6"/>
              </a:rPr>
              <a:t>www.pixabay.org</a:t>
            </a:r>
            <a:endParaRPr sz="2000">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17"/>
          <p:cNvSpPr txBox="1"/>
          <p:nvPr>
            <p:ph type="title"/>
          </p:nvPr>
        </p:nvSpPr>
        <p:spPr>
          <a:xfrm>
            <a:off x="1037273" y="1558527"/>
            <a:ext cx="13013055" cy="41313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7200"/>
              <a:buFont typeface="Times New Roman"/>
              <a:buNone/>
            </a:pPr>
            <a:r>
              <a:rPr b="1" lang="en-US">
                <a:latin typeface="Times New Roman"/>
                <a:ea typeface="Times New Roman"/>
                <a:cs typeface="Times New Roman"/>
                <a:sym typeface="Times New Roman"/>
              </a:rPr>
              <a:t>References</a:t>
            </a:r>
            <a:r>
              <a:rPr lang="en-US">
                <a:latin typeface="Times New Roman"/>
                <a:ea typeface="Times New Roman"/>
                <a:cs typeface="Times New Roman"/>
                <a:sym typeface="Times New Roman"/>
              </a:rPr>
              <a:t> </a:t>
            </a:r>
            <a:endParaRPr/>
          </a:p>
        </p:txBody>
      </p:sp>
      <p:sp>
        <p:nvSpPr>
          <p:cNvPr id="136" name="Google Shape;136;p17"/>
          <p:cNvSpPr txBox="1"/>
          <p:nvPr>
            <p:ph idx="1" type="body"/>
          </p:nvPr>
        </p:nvSpPr>
        <p:spPr>
          <a:xfrm>
            <a:off x="1037273" y="5689865"/>
            <a:ext cx="13013055" cy="13561670"/>
          </a:xfrm>
          <a:prstGeom prst="rect">
            <a:avLst/>
          </a:prstGeom>
          <a:noFill/>
          <a:ln>
            <a:noFill/>
          </a:ln>
        </p:spPr>
        <p:txBody>
          <a:bodyPr anchorCtr="0" anchor="t" bIns="45700" lIns="91425" spcFirstLastPara="1" rIns="91425" wrap="square" tIns="45700">
            <a:normAutofit fontScale="55000" lnSpcReduction="20000"/>
          </a:bodyPr>
          <a:lstStyle/>
          <a:p>
            <a:pPr indent="-377190" lvl="0" marL="377190" rtl="0" algn="just">
              <a:lnSpc>
                <a:spcPct val="170000"/>
              </a:lnSpc>
              <a:spcBef>
                <a:spcPts val="0"/>
              </a:spcBef>
              <a:spcAft>
                <a:spcPts val="0"/>
              </a:spcAft>
              <a:buClr>
                <a:schemeClr val="dk1"/>
              </a:buClr>
              <a:buSzPct val="99567"/>
              <a:buChar char="•"/>
            </a:pPr>
            <a:r>
              <a:rPr lang="en-US">
                <a:latin typeface="Times New Roman"/>
                <a:ea typeface="Times New Roman"/>
                <a:cs typeface="Times New Roman"/>
                <a:sym typeface="Times New Roman"/>
              </a:rPr>
              <a:t>Banu, J. (2013). Causes, consequences, and treatment of osteoporosis in men. </a:t>
            </a:r>
            <a:r>
              <a:rPr i="1" lang="en-US">
                <a:latin typeface="Times New Roman"/>
                <a:ea typeface="Times New Roman"/>
                <a:cs typeface="Times New Roman"/>
                <a:sym typeface="Times New Roman"/>
              </a:rPr>
              <a:t>Drug Design, Development and Therapy</a:t>
            </a:r>
            <a:r>
              <a:rPr lang="en-US">
                <a:latin typeface="Times New Roman"/>
                <a:ea typeface="Times New Roman"/>
                <a:cs typeface="Times New Roman"/>
                <a:sym typeface="Times New Roman"/>
              </a:rPr>
              <a:t>, p.849. doi:10.2147/dddt.s46101.</a:t>
            </a:r>
            <a:endParaRPr/>
          </a:p>
          <a:p>
            <a:pPr indent="-377190" lvl="0" marL="377190" rtl="0" algn="just">
              <a:lnSpc>
                <a:spcPct val="170000"/>
              </a:lnSpc>
              <a:spcBef>
                <a:spcPts val="1650"/>
              </a:spcBef>
              <a:spcAft>
                <a:spcPts val="0"/>
              </a:spcAft>
              <a:buClr>
                <a:schemeClr val="dk1"/>
              </a:buClr>
              <a:buSzPct val="99567"/>
              <a:buChar char="•"/>
            </a:pPr>
            <a:r>
              <a:rPr lang="en-US">
                <a:latin typeface="Times New Roman"/>
                <a:ea typeface="Times New Roman"/>
                <a:cs typeface="Times New Roman"/>
                <a:sym typeface="Times New Roman"/>
              </a:rPr>
              <a:t>Compston, J. (2012). Diagnosis of osteoporosis: Diagnostic work-up and secondary causes of osteoporosis. </a:t>
            </a:r>
            <a:r>
              <a:rPr i="1" lang="en-US">
                <a:latin typeface="Times New Roman"/>
                <a:ea typeface="Times New Roman"/>
                <a:cs typeface="Times New Roman"/>
                <a:sym typeface="Times New Roman"/>
              </a:rPr>
              <a:t>Bone</a:t>
            </a:r>
            <a:r>
              <a:rPr lang="en-US">
                <a:latin typeface="Times New Roman"/>
                <a:ea typeface="Times New Roman"/>
                <a:cs typeface="Times New Roman"/>
                <a:sym typeface="Times New Roman"/>
              </a:rPr>
              <a:t>, 50, p.S14. doi:10.1016/j.bone.2012.02.023.</a:t>
            </a:r>
            <a:endParaRPr/>
          </a:p>
          <a:p>
            <a:pPr indent="-377190" lvl="0" marL="377190" rtl="0" algn="just">
              <a:lnSpc>
                <a:spcPct val="170000"/>
              </a:lnSpc>
              <a:spcBef>
                <a:spcPts val="1650"/>
              </a:spcBef>
              <a:spcAft>
                <a:spcPts val="0"/>
              </a:spcAft>
              <a:buClr>
                <a:schemeClr val="dk1"/>
              </a:buClr>
              <a:buSzPct val="99567"/>
              <a:buChar char="•"/>
            </a:pPr>
            <a:r>
              <a:rPr lang="en-US">
                <a:latin typeface="Times New Roman"/>
                <a:ea typeface="Times New Roman"/>
                <a:cs typeface="Times New Roman"/>
                <a:sym typeface="Times New Roman"/>
              </a:rPr>
              <a:t>Hardcastle, S.A., Yahya, F. and Bhalla, A.K. (2019). Pregnancy-associated osteoporosis: a UK case series and literature review. </a:t>
            </a:r>
            <a:r>
              <a:rPr i="1" lang="en-US">
                <a:latin typeface="Times New Roman"/>
                <a:ea typeface="Times New Roman"/>
                <a:cs typeface="Times New Roman"/>
                <a:sym typeface="Times New Roman"/>
              </a:rPr>
              <a:t>Osteoporosis International</a:t>
            </a:r>
            <a:r>
              <a:rPr lang="en-US">
                <a:latin typeface="Times New Roman"/>
                <a:ea typeface="Times New Roman"/>
                <a:cs typeface="Times New Roman"/>
                <a:sym typeface="Times New Roman"/>
              </a:rPr>
              <a:t>, 30(5), pp.939–948. doi:10.1007/s00198-019-04842-w.</a:t>
            </a:r>
            <a:endParaRPr/>
          </a:p>
          <a:p>
            <a:pPr indent="-377190" lvl="0" marL="377190" rtl="0" algn="just">
              <a:lnSpc>
                <a:spcPct val="170000"/>
              </a:lnSpc>
              <a:spcBef>
                <a:spcPts val="1650"/>
              </a:spcBef>
              <a:spcAft>
                <a:spcPts val="0"/>
              </a:spcAft>
              <a:buClr>
                <a:schemeClr val="dk1"/>
              </a:buClr>
              <a:buSzPct val="99567"/>
              <a:buChar char="•"/>
            </a:pPr>
            <a:r>
              <a:rPr lang="en-US">
                <a:latin typeface="Times New Roman"/>
                <a:ea typeface="Times New Roman"/>
                <a:cs typeface="Times New Roman"/>
                <a:sym typeface="Times New Roman"/>
              </a:rPr>
              <a:t>Marcus, R., Feldman, D., Dempster, D.W., Luckey, M. and Cauley, J.A. (2013). </a:t>
            </a:r>
            <a:r>
              <a:rPr i="1" lang="en-US">
                <a:latin typeface="Times New Roman"/>
                <a:ea typeface="Times New Roman"/>
                <a:cs typeface="Times New Roman"/>
                <a:sym typeface="Times New Roman"/>
              </a:rPr>
              <a:t>Osteoporosis</a:t>
            </a:r>
            <a:r>
              <a:rPr lang="en-US">
                <a:latin typeface="Times New Roman"/>
                <a:ea typeface="Times New Roman"/>
                <a:cs typeface="Times New Roman"/>
                <a:sym typeface="Times New Roman"/>
              </a:rPr>
              <a:t>. Amsterdam: Elsevier/Academic Press.</a:t>
            </a:r>
            <a:endParaRPr/>
          </a:p>
          <a:p>
            <a:pPr indent="-377190" lvl="0" marL="377190" rtl="0" algn="just">
              <a:lnSpc>
                <a:spcPct val="170000"/>
              </a:lnSpc>
              <a:spcBef>
                <a:spcPts val="1650"/>
              </a:spcBef>
              <a:spcAft>
                <a:spcPts val="0"/>
              </a:spcAft>
              <a:buClr>
                <a:schemeClr val="dk1"/>
              </a:buClr>
              <a:buSzPct val="99567"/>
              <a:buChar char="•"/>
            </a:pPr>
            <a:r>
              <a:rPr lang="en-US">
                <a:latin typeface="Times New Roman"/>
                <a:ea typeface="Times New Roman"/>
                <a:cs typeface="Times New Roman"/>
                <a:sym typeface="Times New Roman"/>
              </a:rPr>
              <a:t>Marieb, E.N. and Hoehn, K. (2019). </a:t>
            </a:r>
            <a:r>
              <a:rPr i="1" lang="en-US">
                <a:latin typeface="Times New Roman"/>
                <a:ea typeface="Times New Roman"/>
                <a:cs typeface="Times New Roman"/>
                <a:sym typeface="Times New Roman"/>
              </a:rPr>
              <a:t>Human anatomy &amp; physiology</a:t>
            </a:r>
            <a:r>
              <a:rPr lang="en-US">
                <a:latin typeface="Times New Roman"/>
                <a:ea typeface="Times New Roman"/>
                <a:cs typeface="Times New Roman"/>
                <a:sym typeface="Times New Roman"/>
              </a:rPr>
              <a:t>. 11th ed. Hoboken, New Jersey: Pearson Education, Inc.</a:t>
            </a:r>
            <a:endParaRPr/>
          </a:p>
          <a:p>
            <a:pPr indent="-377190" lvl="0" marL="377190" rtl="0" algn="just">
              <a:lnSpc>
                <a:spcPct val="170000"/>
              </a:lnSpc>
              <a:spcBef>
                <a:spcPts val="1650"/>
              </a:spcBef>
              <a:spcAft>
                <a:spcPts val="0"/>
              </a:spcAft>
              <a:buClr>
                <a:schemeClr val="dk1"/>
              </a:buClr>
              <a:buSzPct val="99567"/>
              <a:buChar char="•"/>
            </a:pPr>
            <a:r>
              <a:rPr lang="en-US">
                <a:latin typeface="Times New Roman"/>
                <a:ea typeface="Times New Roman"/>
                <a:cs typeface="Times New Roman"/>
                <a:sym typeface="Times New Roman"/>
              </a:rPr>
              <a:t>NHS (2019). </a:t>
            </a:r>
            <a:r>
              <a:rPr i="1" lang="en-US">
                <a:latin typeface="Times New Roman"/>
                <a:ea typeface="Times New Roman"/>
                <a:cs typeface="Times New Roman"/>
                <a:sym typeface="Times New Roman"/>
              </a:rPr>
              <a:t>Osteoporosis</a:t>
            </a:r>
            <a:r>
              <a:rPr lang="en-US">
                <a:latin typeface="Times New Roman"/>
                <a:ea typeface="Times New Roman"/>
                <a:cs typeface="Times New Roman"/>
                <a:sym typeface="Times New Roman"/>
              </a:rPr>
              <a:t>. [online] NHS. Available at: https://www.nhs.uk/conditions/osteoporosis/ [Accessed 22 Jul. 2022].</a:t>
            </a:r>
            <a:endParaRPr/>
          </a:p>
          <a:p>
            <a:pPr indent="-377190" lvl="0" marL="377190" rtl="0" algn="just">
              <a:lnSpc>
                <a:spcPct val="170000"/>
              </a:lnSpc>
              <a:spcBef>
                <a:spcPts val="1650"/>
              </a:spcBef>
              <a:spcAft>
                <a:spcPts val="0"/>
              </a:spcAft>
              <a:buClr>
                <a:schemeClr val="dk1"/>
              </a:buClr>
              <a:buSzPct val="99567"/>
              <a:buChar char="•"/>
            </a:pPr>
            <a:r>
              <a:rPr lang="en-US">
                <a:latin typeface="Times New Roman"/>
                <a:ea typeface="Times New Roman"/>
                <a:cs typeface="Times New Roman"/>
                <a:sym typeface="Times New Roman"/>
              </a:rPr>
              <a:t>NHS (2020). </a:t>
            </a:r>
            <a:r>
              <a:rPr i="1" lang="en-US">
                <a:latin typeface="Times New Roman"/>
                <a:ea typeface="Times New Roman"/>
                <a:cs typeface="Times New Roman"/>
                <a:sym typeface="Times New Roman"/>
              </a:rPr>
              <a:t>Treatment - Osteoporosis</a:t>
            </a:r>
            <a:r>
              <a:rPr lang="en-US">
                <a:latin typeface="Times New Roman"/>
                <a:ea typeface="Times New Roman"/>
                <a:cs typeface="Times New Roman"/>
                <a:sym typeface="Times New Roman"/>
              </a:rPr>
              <a:t>. [online] NHS. Available at: https://www.nhs.uk/conditions/osteoporosis/treatment/ [Accessed 22 Jul. 2022].</a:t>
            </a:r>
            <a:endParaRPr/>
          </a:p>
          <a:p>
            <a:pPr indent="-377190" lvl="0" marL="377190" rtl="0" algn="just">
              <a:lnSpc>
                <a:spcPct val="170000"/>
              </a:lnSpc>
              <a:spcBef>
                <a:spcPts val="1650"/>
              </a:spcBef>
              <a:spcAft>
                <a:spcPts val="0"/>
              </a:spcAft>
              <a:buClr>
                <a:schemeClr val="dk1"/>
              </a:buClr>
              <a:buSzPct val="99567"/>
              <a:buChar char="•"/>
            </a:pPr>
            <a:r>
              <a:rPr lang="en-US">
                <a:latin typeface="Times New Roman"/>
                <a:ea typeface="Times New Roman"/>
                <a:cs typeface="Times New Roman"/>
                <a:sym typeface="Times New Roman"/>
              </a:rPr>
              <a:t>Oh, K.-J. (2018). Updates on the Effect of Osteoporosis Treatment on Bone Healing. </a:t>
            </a:r>
            <a:r>
              <a:rPr i="1" lang="en-US">
                <a:latin typeface="Times New Roman"/>
                <a:ea typeface="Times New Roman"/>
                <a:cs typeface="Times New Roman"/>
                <a:sym typeface="Times New Roman"/>
              </a:rPr>
              <a:t>Osteoporosis and Sarcopenia</a:t>
            </a:r>
            <a:r>
              <a:rPr lang="en-US">
                <a:latin typeface="Times New Roman"/>
                <a:ea typeface="Times New Roman"/>
                <a:cs typeface="Times New Roman"/>
                <a:sym typeface="Times New Roman"/>
              </a:rPr>
              <a:t>, 4(4), pp.S7–S8. doi:10.1016/j.afos.2018.11.031.</a:t>
            </a:r>
            <a:endParaRPr/>
          </a:p>
          <a:p>
            <a:pPr indent="-377190" lvl="0" marL="377190" rtl="0" algn="just">
              <a:lnSpc>
                <a:spcPct val="170000"/>
              </a:lnSpc>
              <a:spcBef>
                <a:spcPts val="1650"/>
              </a:spcBef>
              <a:spcAft>
                <a:spcPts val="0"/>
              </a:spcAft>
              <a:buClr>
                <a:schemeClr val="dk1"/>
              </a:buClr>
              <a:buSzPct val="99567"/>
              <a:buChar char="•"/>
            </a:pPr>
            <a:r>
              <a:rPr lang="en-US">
                <a:latin typeface="Times New Roman"/>
                <a:ea typeface="Times New Roman"/>
                <a:cs typeface="Times New Roman"/>
                <a:sym typeface="Times New Roman"/>
              </a:rPr>
              <a:t>Peate, I. and Nair, M. (2017). </a:t>
            </a:r>
            <a:r>
              <a:rPr i="1" lang="en-US">
                <a:latin typeface="Times New Roman"/>
                <a:ea typeface="Times New Roman"/>
                <a:cs typeface="Times New Roman"/>
                <a:sym typeface="Times New Roman"/>
              </a:rPr>
              <a:t>Fundamentals of anatomy and physiology for nursing and healthcare students</a:t>
            </a:r>
            <a:r>
              <a:rPr lang="en-US">
                <a:latin typeface="Times New Roman"/>
                <a:ea typeface="Times New Roman"/>
                <a:cs typeface="Times New Roman"/>
                <a:sym typeface="Times New Roman"/>
              </a:rPr>
              <a:t>. 2nd ed. Chichester, West Sussex ; Hoboken, Nj: John Wiley &amp; Sons, Ltd.</a:t>
            </a:r>
            <a:endParaRPr/>
          </a:p>
          <a:p>
            <a:pPr indent="-377190" lvl="0" marL="377190" rtl="0" algn="just">
              <a:lnSpc>
                <a:spcPct val="170000"/>
              </a:lnSpc>
              <a:spcBef>
                <a:spcPts val="1650"/>
              </a:spcBef>
              <a:spcAft>
                <a:spcPts val="0"/>
              </a:spcAft>
              <a:buClr>
                <a:schemeClr val="dk1"/>
              </a:buClr>
              <a:buSzPct val="99567"/>
              <a:buChar char="•"/>
            </a:pPr>
            <a:r>
              <a:rPr lang="en-US">
                <a:latin typeface="Times New Roman"/>
                <a:ea typeface="Times New Roman"/>
                <a:cs typeface="Times New Roman"/>
                <a:sym typeface="Times New Roman"/>
              </a:rPr>
              <a:t>Preston, R.R. and Wilson, T.E. (2020). </a:t>
            </a:r>
            <a:r>
              <a:rPr i="1" lang="en-US">
                <a:latin typeface="Times New Roman"/>
                <a:ea typeface="Times New Roman"/>
                <a:cs typeface="Times New Roman"/>
                <a:sym typeface="Times New Roman"/>
              </a:rPr>
              <a:t>Physiology</a:t>
            </a:r>
            <a:r>
              <a:rPr lang="en-US">
                <a:latin typeface="Times New Roman"/>
                <a:ea typeface="Times New Roman"/>
                <a:cs typeface="Times New Roman"/>
                <a:sym typeface="Times New Roman"/>
              </a:rPr>
              <a:t>. Philadelphia: Wolters Kluwer Health.</a:t>
            </a:r>
            <a:endParaRPr/>
          </a:p>
          <a:p>
            <a:pPr indent="-215836" lvl="0" marL="377190" rtl="0" algn="just">
              <a:lnSpc>
                <a:spcPct val="170000"/>
              </a:lnSpc>
              <a:spcBef>
                <a:spcPts val="1650"/>
              </a:spcBef>
              <a:spcAft>
                <a:spcPts val="0"/>
              </a:spcAft>
              <a:buClr>
                <a:schemeClr val="dk1"/>
              </a:buClr>
              <a:buSzPct val="100000"/>
              <a:buNone/>
            </a:pPr>
            <a:r>
              <a:t/>
            </a:r>
            <a:endParaRPr>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