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3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A2FBA5-0B74-0B2B-6829-4731C1336B8A}" v="1920" dt="2026-04-17T19:09:53.450"/>
    <p1510:client id="{CE2793EA-4B74-C3EE-E597-AE39A1D441AB}" v="12" dt="2026-04-16T11:48:06.9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 Summerfield (2309645)" userId="S::2309645@student.uwtsd.ac.uk::78dd3afe-c125-405e-964f-d417c59e8ece" providerId="AD" clId="Web-{CE2793EA-4B74-C3EE-E597-AE39A1D441AB}"/>
    <pc:docChg chg="addSld sldOrd">
      <pc:chgData name="Louis Summerfield (2309645)" userId="S::2309645@student.uwtsd.ac.uk::78dd3afe-c125-405e-964f-d417c59e8ece" providerId="AD" clId="Web-{CE2793EA-4B74-C3EE-E597-AE39A1D441AB}" dt="2026-04-16T11:48:06.927" v="11"/>
      <pc:docMkLst>
        <pc:docMk/>
      </pc:docMkLst>
      <pc:sldChg chg="new">
        <pc:chgData name="Louis Summerfield (2309645)" userId="S::2309645@student.uwtsd.ac.uk::78dd3afe-c125-405e-964f-d417c59e8ece" providerId="AD" clId="Web-{CE2793EA-4B74-C3EE-E597-AE39A1D441AB}" dt="2026-04-16T11:48:00.052" v="0"/>
        <pc:sldMkLst>
          <pc:docMk/>
          <pc:sldMk cId="2290052041" sldId="257"/>
        </pc:sldMkLst>
      </pc:sldChg>
      <pc:sldChg chg="new">
        <pc:chgData name="Louis Summerfield (2309645)" userId="S::2309645@student.uwtsd.ac.uk::78dd3afe-c125-405e-964f-d417c59e8ece" providerId="AD" clId="Web-{CE2793EA-4B74-C3EE-E597-AE39A1D441AB}" dt="2026-04-16T11:48:00.770" v="1"/>
        <pc:sldMkLst>
          <pc:docMk/>
          <pc:sldMk cId="3329364153" sldId="258"/>
        </pc:sldMkLst>
      </pc:sldChg>
      <pc:sldChg chg="new">
        <pc:chgData name="Louis Summerfield (2309645)" userId="S::2309645@student.uwtsd.ac.uk::78dd3afe-c125-405e-964f-d417c59e8ece" providerId="AD" clId="Web-{CE2793EA-4B74-C3EE-E597-AE39A1D441AB}" dt="2026-04-16T11:48:01.364" v="2"/>
        <pc:sldMkLst>
          <pc:docMk/>
          <pc:sldMk cId="1964422772" sldId="259"/>
        </pc:sldMkLst>
      </pc:sldChg>
      <pc:sldChg chg="new">
        <pc:chgData name="Louis Summerfield (2309645)" userId="S::2309645@student.uwtsd.ac.uk::78dd3afe-c125-405e-964f-d417c59e8ece" providerId="AD" clId="Web-{CE2793EA-4B74-C3EE-E597-AE39A1D441AB}" dt="2026-04-16T11:48:01.786" v="3"/>
        <pc:sldMkLst>
          <pc:docMk/>
          <pc:sldMk cId="3042925250" sldId="260"/>
        </pc:sldMkLst>
      </pc:sldChg>
      <pc:sldChg chg="new">
        <pc:chgData name="Louis Summerfield (2309645)" userId="S::2309645@student.uwtsd.ac.uk::78dd3afe-c125-405e-964f-d417c59e8ece" providerId="AD" clId="Web-{CE2793EA-4B74-C3EE-E597-AE39A1D441AB}" dt="2026-04-16T11:48:02.739" v="4"/>
        <pc:sldMkLst>
          <pc:docMk/>
          <pc:sldMk cId="2186859733" sldId="261"/>
        </pc:sldMkLst>
      </pc:sldChg>
      <pc:sldChg chg="new">
        <pc:chgData name="Louis Summerfield (2309645)" userId="S::2309645@student.uwtsd.ac.uk::78dd3afe-c125-405e-964f-d417c59e8ece" providerId="AD" clId="Web-{CE2793EA-4B74-C3EE-E597-AE39A1D441AB}" dt="2026-04-16T11:48:03.083" v="5"/>
        <pc:sldMkLst>
          <pc:docMk/>
          <pc:sldMk cId="2033551494" sldId="262"/>
        </pc:sldMkLst>
      </pc:sldChg>
      <pc:sldChg chg="new ord">
        <pc:chgData name="Louis Summerfield (2309645)" userId="S::2309645@student.uwtsd.ac.uk::78dd3afe-c125-405e-964f-d417c59e8ece" providerId="AD" clId="Web-{CE2793EA-4B74-C3EE-E597-AE39A1D441AB}" dt="2026-04-16T11:48:06.927" v="11"/>
        <pc:sldMkLst>
          <pc:docMk/>
          <pc:sldMk cId="3917428162" sldId="263"/>
        </pc:sldMkLst>
      </pc:sldChg>
      <pc:sldChg chg="new">
        <pc:chgData name="Louis Summerfield (2309645)" userId="S::2309645@student.uwtsd.ac.uk::78dd3afe-c125-405e-964f-d417c59e8ece" providerId="AD" clId="Web-{CE2793EA-4B74-C3EE-E597-AE39A1D441AB}" dt="2026-04-16T11:48:04.067" v="7"/>
        <pc:sldMkLst>
          <pc:docMk/>
          <pc:sldMk cId="4183848013" sldId="264"/>
        </pc:sldMkLst>
      </pc:sldChg>
      <pc:sldChg chg="new">
        <pc:chgData name="Louis Summerfield (2309645)" userId="S::2309645@student.uwtsd.ac.uk::78dd3afe-c125-405e-964f-d417c59e8ece" providerId="AD" clId="Web-{CE2793EA-4B74-C3EE-E597-AE39A1D441AB}" dt="2026-04-16T11:48:04.489" v="8"/>
        <pc:sldMkLst>
          <pc:docMk/>
          <pc:sldMk cId="2903417517" sldId="265"/>
        </pc:sldMkLst>
      </pc:sldChg>
      <pc:sldChg chg="new">
        <pc:chgData name="Louis Summerfield (2309645)" userId="S::2309645@student.uwtsd.ac.uk::78dd3afe-c125-405e-964f-d417c59e8ece" providerId="AD" clId="Web-{CE2793EA-4B74-C3EE-E597-AE39A1D441AB}" dt="2026-04-16T11:48:04.927" v="9"/>
        <pc:sldMkLst>
          <pc:docMk/>
          <pc:sldMk cId="1547993877" sldId="266"/>
        </pc:sldMkLst>
      </pc:sldChg>
      <pc:sldChg chg="new">
        <pc:chgData name="Louis Summerfield (2309645)" userId="S::2309645@student.uwtsd.ac.uk::78dd3afe-c125-405e-964f-d417c59e8ece" providerId="AD" clId="Web-{CE2793EA-4B74-C3EE-E597-AE39A1D441AB}" dt="2026-04-16T11:48:05.192" v="10"/>
        <pc:sldMkLst>
          <pc:docMk/>
          <pc:sldMk cId="3676370192" sldId="267"/>
        </pc:sldMkLst>
      </pc:sldChg>
    </pc:docChg>
  </pc:docChgLst>
  <pc:docChgLst>
    <pc:chgData name="Louis Summerfield (2309645)" userId="S::2309645@student.uwtsd.ac.uk::78dd3afe-c125-405e-964f-d417c59e8ece" providerId="AD" clId="Web-{1AA2FBA5-0B74-0B2B-6829-4731C1336B8A}"/>
    <pc:docChg chg="modSld">
      <pc:chgData name="Louis Summerfield (2309645)" userId="S::2309645@student.uwtsd.ac.uk::78dd3afe-c125-405e-964f-d417c59e8ece" providerId="AD" clId="Web-{1AA2FBA5-0B74-0B2B-6829-4731C1336B8A}" dt="2026-04-17T19:09:53.450" v="2001" actId="1076"/>
      <pc:docMkLst>
        <pc:docMk/>
      </pc:docMkLst>
      <pc:sldChg chg="addSp modSp mod setBg">
        <pc:chgData name="Louis Summerfield (2309645)" userId="S::2309645@student.uwtsd.ac.uk::78dd3afe-c125-405e-964f-d417c59e8ece" providerId="AD" clId="Web-{1AA2FBA5-0B74-0B2B-6829-4731C1336B8A}" dt="2026-04-17T18:37:14.108" v="1684" actId="1076"/>
        <pc:sldMkLst>
          <pc:docMk/>
          <pc:sldMk cId="109857222" sldId="256"/>
        </pc:sldMkLst>
        <pc:spChg chg="mod">
          <ac:chgData name="Louis Summerfield (2309645)" userId="S::2309645@student.uwtsd.ac.uk::78dd3afe-c125-405e-964f-d417c59e8ece" providerId="AD" clId="Web-{1AA2FBA5-0B74-0B2B-6829-4731C1336B8A}" dt="2026-04-17T18:37:11.374" v="1683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Louis Summerfield (2309645)" userId="S::2309645@student.uwtsd.ac.uk::78dd3afe-c125-405e-964f-d417c59e8ece" providerId="AD" clId="Web-{1AA2FBA5-0B74-0B2B-6829-4731C1336B8A}" dt="2026-04-17T18:37:14.108" v="1684" actId="107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36:11.670" v="1636"/>
          <ac:spMkLst>
            <pc:docMk/>
            <pc:sldMk cId="109857222" sldId="256"/>
            <ac:spMk id="10" creationId="{A3363022-C969-41E9-8EB2-E4C94908C1FA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36:11.670" v="1636"/>
          <ac:spMkLst>
            <pc:docMk/>
            <pc:sldMk cId="109857222" sldId="256"/>
            <ac:spMk id="12" creationId="{8D1AD6B3-BE88-4CEB-BA17-790657CC4729}"/>
          </ac:spMkLst>
        </pc:spChg>
        <pc:grpChg chg="add">
          <ac:chgData name="Louis Summerfield (2309645)" userId="S::2309645@student.uwtsd.ac.uk::78dd3afe-c125-405e-964f-d417c59e8ece" providerId="AD" clId="Web-{1AA2FBA5-0B74-0B2B-6829-4731C1336B8A}" dt="2026-04-17T18:36:11.670" v="1636"/>
          <ac:grpSpMkLst>
            <pc:docMk/>
            <pc:sldMk cId="109857222" sldId="256"/>
            <ac:grpSpMk id="14" creationId="{89D1390B-7E13-4B4F-9CB2-391063412E54}"/>
          </ac:grpSpMkLst>
        </pc:grpChg>
        <pc:picChg chg="add">
          <ac:chgData name="Louis Summerfield (2309645)" userId="S::2309645@student.uwtsd.ac.uk::78dd3afe-c125-405e-964f-d417c59e8ece" providerId="AD" clId="Web-{1AA2FBA5-0B74-0B2B-6829-4731C1336B8A}" dt="2026-04-17T18:36:11.670" v="1636"/>
          <ac:picMkLst>
            <pc:docMk/>
            <pc:sldMk cId="109857222" sldId="256"/>
            <ac:picMk id="7" creationId="{2959C4DC-C53D-4B32-B232-E58103C9676E}"/>
          </ac:picMkLst>
        </pc:pic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8:46:33.819" v="1775"/>
        <pc:sldMkLst>
          <pc:docMk/>
          <pc:sldMk cId="2290052041" sldId="257"/>
        </pc:sldMkLst>
        <pc:spChg chg="mod">
          <ac:chgData name="Louis Summerfield (2309645)" userId="S::2309645@student.uwtsd.ac.uk::78dd3afe-c125-405e-964f-d417c59e8ece" providerId="AD" clId="Web-{1AA2FBA5-0B74-0B2B-6829-4731C1336B8A}" dt="2026-04-17T18:46:33.819" v="1775"/>
          <ac:spMkLst>
            <pc:docMk/>
            <pc:sldMk cId="2290052041" sldId="257"/>
            <ac:spMk id="2" creationId="{E3B19630-0890-31ED-DFB1-D963478BDBD9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46:33.819" v="1775"/>
          <ac:spMkLst>
            <pc:docMk/>
            <pc:sldMk cId="2290052041" sldId="257"/>
            <ac:spMk id="3" creationId="{91399EC1-D241-B1D0-CA9D-F4817401D6A9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46:33.819" v="1775"/>
          <ac:spMkLst>
            <pc:docMk/>
            <pc:sldMk cId="2290052041" sldId="257"/>
            <ac:spMk id="6" creationId="{BACC6370-2D7E-4714-9D71-7542949D7D5D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46:33.819" v="1775"/>
          <ac:spMkLst>
            <pc:docMk/>
            <pc:sldMk cId="2290052041" sldId="257"/>
            <ac:spMk id="7" creationId="{F68B3F68-107C-434F-AA38-110D5EA91B85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46:33.819" v="1775"/>
          <ac:spMkLst>
            <pc:docMk/>
            <pc:sldMk cId="2290052041" sldId="257"/>
            <ac:spMk id="8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38:26.594" v="1690"/>
          <ac:spMkLst>
            <pc:docMk/>
            <pc:sldMk cId="2290052041" sldId="257"/>
            <ac:spMk id="9" creationId="{BACC6370-2D7E-4714-9D71-7542949D7D5D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46:33.819" v="1775"/>
          <ac:spMkLst>
            <pc:docMk/>
            <pc:sldMk cId="2290052041" sldId="257"/>
            <ac:spMk id="10" creationId="{063BBA22-50EA-4C4D-BE05-F1CE4E63AA5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38:26.594" v="1690"/>
          <ac:spMkLst>
            <pc:docMk/>
            <pc:sldMk cId="2290052041" sldId="257"/>
            <ac:spMk id="11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38:26.594" v="1690"/>
          <ac:spMkLst>
            <pc:docMk/>
            <pc:sldMk cId="2290052041" sldId="257"/>
            <ac:spMk id="13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38:26.594" v="1690"/>
          <ac:spMkLst>
            <pc:docMk/>
            <pc:sldMk cId="2290052041" sldId="257"/>
            <ac:spMk id="15" creationId="{063BBA22-50EA-4C4D-BE05-F1CE4E63AA56}"/>
          </ac:spMkLst>
        </pc:spChg>
        <pc:graphicFrameChg chg="add del">
          <ac:chgData name="Louis Summerfield (2309645)" userId="S::2309645@student.uwtsd.ac.uk::78dd3afe-c125-405e-964f-d417c59e8ece" providerId="AD" clId="Web-{1AA2FBA5-0B74-0B2B-6829-4731C1336B8A}" dt="2026-04-17T18:38:26.594" v="1690"/>
          <ac:graphicFrameMkLst>
            <pc:docMk/>
            <pc:sldMk cId="2290052041" sldId="257"/>
            <ac:graphicFrameMk id="5" creationId="{514BD1AF-64F8-C58B-88EB-F73C8B5622B9}"/>
          </ac:graphicFrameMkLst>
        </pc:graphicFrameChg>
        <pc:graphicFrameChg chg="add">
          <ac:chgData name="Louis Summerfield (2309645)" userId="S::2309645@student.uwtsd.ac.uk::78dd3afe-c125-405e-964f-d417c59e8ece" providerId="AD" clId="Web-{1AA2FBA5-0B74-0B2B-6829-4731C1336B8A}" dt="2026-04-17T18:46:33.819" v="1775"/>
          <ac:graphicFrameMkLst>
            <pc:docMk/>
            <pc:sldMk cId="2290052041" sldId="257"/>
            <ac:graphicFrameMk id="12" creationId="{011998D4-A12D-B728-0F9F-BB17D230BF69}"/>
          </ac:graphicFrameMkLst>
        </pc:graphicFrame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9:09:53.450" v="2001" actId="1076"/>
        <pc:sldMkLst>
          <pc:docMk/>
          <pc:sldMk cId="3329364153" sldId="258"/>
        </pc:sldMkLst>
        <pc:spChg chg="mod">
          <ac:chgData name="Louis Summerfield (2309645)" userId="S::2309645@student.uwtsd.ac.uk::78dd3afe-c125-405e-964f-d417c59e8ece" providerId="AD" clId="Web-{1AA2FBA5-0B74-0B2B-6829-4731C1336B8A}" dt="2026-04-17T19:09:53.450" v="2001" actId="1076"/>
          <ac:spMkLst>
            <pc:docMk/>
            <pc:sldMk cId="3329364153" sldId="258"/>
            <ac:spMk id="2" creationId="{5024AD16-345F-D782-83C5-9B45CDE7F337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47:00.430" v="1782"/>
          <ac:spMkLst>
            <pc:docMk/>
            <pc:sldMk cId="3329364153" sldId="258"/>
            <ac:spMk id="3" creationId="{C79CE6D4-5897-EE9D-9AEF-D7E723CDA759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5"/>
          <ac:spMkLst>
            <pc:docMk/>
            <pc:sldMk cId="3329364153" sldId="258"/>
            <ac:spMk id="8" creationId="{70DFC902-7D23-471A-B557-B6B6917D7A0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37:48.062" v="1687"/>
          <ac:spMkLst>
            <pc:docMk/>
            <pc:sldMk cId="3329364153" sldId="258"/>
            <ac:spMk id="10" creationId="{B50AB553-2A96-4A92-96F2-93548E096954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5"/>
          <ac:spMkLst>
            <pc:docMk/>
            <pc:sldMk cId="3329364153" sldId="258"/>
            <ac:spMk id="13" creationId="{A55D5633-D557-4DCA-982C-FF36EB7A1C00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5"/>
          <ac:spMkLst>
            <pc:docMk/>
            <pc:sldMk cId="3329364153" sldId="258"/>
            <ac:spMk id="14" creationId="{450D3AD2-FA80-415F-A9CE-54D884561CD7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5"/>
          <ac:spMkLst>
            <pc:docMk/>
            <pc:sldMk cId="3329364153" sldId="258"/>
            <ac:spMk id="15" creationId="{C79CE6D4-5897-EE9D-9AEF-D7E723CDA759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4"/>
          <ac:spMkLst>
            <pc:docMk/>
            <pc:sldMk cId="3329364153" sldId="258"/>
            <ac:spMk id="21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02.651" v="1965"/>
          <ac:spMkLst>
            <pc:docMk/>
            <pc:sldMk cId="3329364153" sldId="258"/>
            <ac:spMk id="22" creationId="{3B2E3793-BFE6-45A2-9B7B-E18844431C99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4"/>
          <ac:spMkLst>
            <pc:docMk/>
            <pc:sldMk cId="3329364153" sldId="258"/>
            <ac:spMk id="23" creationId="{256B2C21-A230-48C0-8DF1-C46611373C44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02.651" v="1965"/>
          <ac:spMkLst>
            <pc:docMk/>
            <pc:sldMk cId="3329364153" sldId="258"/>
            <ac:spMk id="24" creationId="{BC4C4868-CB8F-4AF9-9CDB-8108F2C19B67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4"/>
          <ac:spMkLst>
            <pc:docMk/>
            <pc:sldMk cId="3329364153" sldId="258"/>
            <ac:spMk id="25" creationId="{3847E18C-932D-4C95-AABA-FEC7C9499AD7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02.651" v="1965"/>
          <ac:spMkLst>
            <pc:docMk/>
            <pc:sldMk cId="3329364153" sldId="258"/>
            <ac:spMk id="26" creationId="{375E0459-6403-40CD-989D-56A4407CA12E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4"/>
          <ac:spMkLst>
            <pc:docMk/>
            <pc:sldMk cId="3329364153" sldId="258"/>
            <ac:spMk id="27" creationId="{3150CB11-0C61-439E-910F-5787759E72A0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02.651" v="1965"/>
          <ac:spMkLst>
            <pc:docMk/>
            <pc:sldMk cId="3329364153" sldId="258"/>
            <ac:spMk id="28" creationId="{53E5B1A8-3AC9-4BD1-9BBC-78CA94F2D1B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4"/>
          <ac:spMkLst>
            <pc:docMk/>
            <pc:sldMk cId="3329364153" sldId="258"/>
            <ac:spMk id="29" creationId="{43F8A58B-5155-44CE-A5FF-7647B47D0A7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7:26.697" v="1784"/>
          <ac:spMkLst>
            <pc:docMk/>
            <pc:sldMk cId="3329364153" sldId="258"/>
            <ac:spMk id="31" creationId="{443F2ACA-E6D6-4028-82DD-F03C262D5DE6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9:09:12.700" v="1984"/>
          <ac:spMkLst>
            <pc:docMk/>
            <pc:sldMk cId="3329364153" sldId="258"/>
            <ac:spMk id="33" creationId="{C79CE6D4-5897-EE9D-9AEF-D7E723CDA759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9:09:12.700" v="1984"/>
          <ac:spMkLst>
            <pc:docMk/>
            <pc:sldMk cId="3329364153" sldId="258"/>
            <ac:spMk id="106" creationId="{B86AA2DA-281A-4806-8977-D617AEAC830F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9:09:12.700" v="1984"/>
          <ac:spMkLst>
            <pc:docMk/>
            <pc:sldMk cId="3329364153" sldId="258"/>
            <ac:spMk id="108" creationId="{64185774-6FC0-4B8D-A8DB-A8854688960B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9:09:12.700" v="1984"/>
          <ac:spMkLst>
            <pc:docMk/>
            <pc:sldMk cId="3329364153" sldId="258"/>
            <ac:spMk id="110" creationId="{B7D3B4FC-79F4-47D2-9D79-DA876E6AD813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9:09:12.700" v="1984"/>
          <ac:spMkLst>
            <pc:docMk/>
            <pc:sldMk cId="3329364153" sldId="258"/>
            <ac:spMk id="112" creationId="{2775D660-3127-4688-9782-F7C4639B1691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29.277" v="1977"/>
          <ac:spMkLst>
            <pc:docMk/>
            <pc:sldMk cId="3329364153" sldId="258"/>
            <ac:spMk id="117" creationId="{EDDBB197-D710-4A4F-A9CA-FD2177498BE8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29.277" v="1977"/>
          <ac:spMkLst>
            <pc:docMk/>
            <pc:sldMk cId="3329364153" sldId="258"/>
            <ac:spMk id="119" creationId="{975D1CFA-2CDB-4B64-BD9F-85744E8DA12F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46.402" v="1979"/>
          <ac:spMkLst>
            <pc:docMk/>
            <pc:sldMk cId="3329364153" sldId="258"/>
            <ac:spMk id="127" creationId="{B86AA2DA-281A-4806-8977-D617AEAC830F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46.402" v="1979"/>
          <ac:spMkLst>
            <pc:docMk/>
            <pc:sldMk cId="3329364153" sldId="258"/>
            <ac:spMk id="128" creationId="{64185774-6FC0-4B8D-A8DB-A8854688960B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46.402" v="1979"/>
          <ac:spMkLst>
            <pc:docMk/>
            <pc:sldMk cId="3329364153" sldId="258"/>
            <ac:spMk id="129" creationId="{B7D3B4FC-79F4-47D2-9D79-DA876E6AD813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8:46.402" v="1979"/>
          <ac:spMkLst>
            <pc:docMk/>
            <pc:sldMk cId="3329364153" sldId="258"/>
            <ac:spMk id="130" creationId="{2775D660-3127-4688-9782-F7C4639B1691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9:00.262" v="1981"/>
          <ac:spMkLst>
            <pc:docMk/>
            <pc:sldMk cId="3329364153" sldId="258"/>
            <ac:spMk id="132" creationId="{17BDD930-0E65-490A-9CE5-554C357C4428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9:00.262" v="1981"/>
          <ac:spMkLst>
            <pc:docMk/>
            <pc:sldMk cId="3329364153" sldId="258"/>
            <ac:spMk id="133" creationId="{3A912C67-99A1-4956-8F68-1846C21771E8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9:00.262" v="1981"/>
          <ac:spMkLst>
            <pc:docMk/>
            <pc:sldMk cId="3329364153" sldId="258"/>
            <ac:spMk id="134" creationId="{C79CE6D4-5897-EE9D-9AEF-D7E723CDA759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9:12.684" v="1983"/>
          <ac:spMkLst>
            <pc:docMk/>
            <pc:sldMk cId="3329364153" sldId="258"/>
            <ac:spMk id="141" creationId="{B86AA2DA-281A-4806-8977-D617AEAC830F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9:12.684" v="1983"/>
          <ac:spMkLst>
            <pc:docMk/>
            <pc:sldMk cId="3329364153" sldId="258"/>
            <ac:spMk id="142" creationId="{64185774-6FC0-4B8D-A8DB-A8854688960B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9:12.684" v="1983"/>
          <ac:spMkLst>
            <pc:docMk/>
            <pc:sldMk cId="3329364153" sldId="258"/>
            <ac:spMk id="144" creationId="{B7D3B4FC-79F4-47D2-9D79-DA876E6AD813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9:12.684" v="1983"/>
          <ac:spMkLst>
            <pc:docMk/>
            <pc:sldMk cId="3329364153" sldId="258"/>
            <ac:spMk id="145" creationId="{2775D660-3127-4688-9782-F7C4639B1691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9:12.700" v="1984"/>
          <ac:spMkLst>
            <pc:docMk/>
            <pc:sldMk cId="3329364153" sldId="258"/>
            <ac:spMk id="147" creationId="{EDDBB197-D710-4A4F-A9CA-FD2177498BE8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9:12.700" v="1984"/>
          <ac:spMkLst>
            <pc:docMk/>
            <pc:sldMk cId="3329364153" sldId="258"/>
            <ac:spMk id="148" creationId="{975D1CFA-2CDB-4B64-BD9F-85744E8DA12F}"/>
          </ac:spMkLst>
        </pc:spChg>
        <pc:spChg chg="add mod">
          <ac:chgData name="Louis Summerfield (2309645)" userId="S::2309645@student.uwtsd.ac.uk::78dd3afe-c125-405e-964f-d417c59e8ece" providerId="AD" clId="Web-{1AA2FBA5-0B74-0B2B-6829-4731C1336B8A}" dt="2026-04-17T19:09:50.560" v="2000" actId="20577"/>
          <ac:spMkLst>
            <pc:docMk/>
            <pc:sldMk cId="3329364153" sldId="258"/>
            <ac:spMk id="149" creationId="{C79CE6D4-5897-EE9D-9AEF-D7E723CDA759}"/>
          </ac:spMkLst>
        </pc:spChg>
        <pc:grpChg chg="add del">
          <ac:chgData name="Louis Summerfield (2309645)" userId="S::2309645@student.uwtsd.ac.uk::78dd3afe-c125-405e-964f-d417c59e8ece" providerId="AD" clId="Web-{1AA2FBA5-0B74-0B2B-6829-4731C1336B8A}" dt="2026-04-17T19:08:29.277" v="1977"/>
          <ac:grpSpMkLst>
            <pc:docMk/>
            <pc:sldMk cId="3329364153" sldId="258"/>
            <ac:grpSpMk id="121" creationId="{25EE5136-01F1-466C-962D-BA9B4C6757AA}"/>
          </ac:grpSpMkLst>
        </pc:grpChg>
        <pc:graphicFrameChg chg="add del">
          <ac:chgData name="Louis Summerfield (2309645)" userId="S::2309645@student.uwtsd.ac.uk::78dd3afe-c125-405e-964f-d417c59e8ece" providerId="AD" clId="Web-{1AA2FBA5-0B74-0B2B-6829-4731C1336B8A}" dt="2026-04-17T18:37:48.062" v="1687"/>
          <ac:graphicFrameMkLst>
            <pc:docMk/>
            <pc:sldMk cId="3329364153" sldId="258"/>
            <ac:graphicFrameMk id="5" creationId="{BDFB8BA1-E83C-3652-2ADC-63608F297E68}"/>
          </ac:graphicFrameMkLst>
        </pc:graphicFrameChg>
        <pc:graphicFrameChg chg="add del">
          <ac:chgData name="Louis Summerfield (2309645)" userId="S::2309645@student.uwtsd.ac.uk::78dd3afe-c125-405e-964f-d417c59e8ece" providerId="AD" clId="Web-{1AA2FBA5-0B74-0B2B-6829-4731C1336B8A}" dt="2026-04-17T18:46:51.070" v="1777"/>
          <ac:graphicFrameMkLst>
            <pc:docMk/>
            <pc:sldMk cId="3329364153" sldId="258"/>
            <ac:graphicFrameMk id="7" creationId="{712F0B48-08BF-3916-7B7D-96780F467C51}"/>
          </ac:graphicFrameMkLst>
        </pc:graphicFrameChg>
        <pc:graphicFrameChg chg="add del">
          <ac:chgData name="Louis Summerfield (2309645)" userId="S::2309645@student.uwtsd.ac.uk::78dd3afe-c125-405e-964f-d417c59e8ece" providerId="AD" clId="Web-{1AA2FBA5-0B74-0B2B-6829-4731C1336B8A}" dt="2026-04-17T18:46:54.633" v="1779"/>
          <ac:graphicFrameMkLst>
            <pc:docMk/>
            <pc:sldMk cId="3329364153" sldId="258"/>
            <ac:graphicFrameMk id="9" creationId="{725C2777-E6CA-F48A-5EA1-4C4879D1C9FC}"/>
          </ac:graphicFrameMkLst>
        </pc:graphicFrameChg>
        <pc:graphicFrameChg chg="add del">
          <ac:chgData name="Louis Summerfield (2309645)" userId="S::2309645@student.uwtsd.ac.uk::78dd3afe-c125-405e-964f-d417c59e8ece" providerId="AD" clId="Web-{1AA2FBA5-0B74-0B2B-6829-4731C1336B8A}" dt="2026-04-17T18:47:00.414" v="1781"/>
          <ac:graphicFrameMkLst>
            <pc:docMk/>
            <pc:sldMk cId="3329364153" sldId="258"/>
            <ac:graphicFrameMk id="11" creationId="{035DD044-3C4F-8F5C-41D6-46419777C6F8}"/>
          </ac:graphicFrameMkLst>
        </pc:graphicFrameChg>
        <pc:graphicFrameChg chg="add del">
          <ac:chgData name="Louis Summerfield (2309645)" userId="S::2309645@student.uwtsd.ac.uk::78dd3afe-c125-405e-964f-d417c59e8ece" providerId="AD" clId="Web-{1AA2FBA5-0B74-0B2B-6829-4731C1336B8A}" dt="2026-04-17T18:38:24.281" v="1689"/>
          <ac:graphicFrameMkLst>
            <pc:docMk/>
            <pc:sldMk cId="3329364153" sldId="258"/>
            <ac:graphicFrameMk id="12" creationId="{F4A8AD38-7D57-2121-7F4A-1F0C5A11BD32}"/>
          </ac:graphicFrameMkLst>
        </pc:graphicFrameChg>
        <pc:graphicFrameChg chg="add del">
          <ac:chgData name="Louis Summerfield (2309645)" userId="S::2309645@student.uwtsd.ac.uk::78dd3afe-c125-405e-964f-d417c59e8ece" providerId="AD" clId="Web-{1AA2FBA5-0B74-0B2B-6829-4731C1336B8A}" dt="2026-04-17T19:08:46.402" v="1979"/>
          <ac:graphicFrameMkLst>
            <pc:docMk/>
            <pc:sldMk cId="3329364153" sldId="258"/>
            <ac:graphicFrameMk id="114" creationId="{90121734-980B-67E6-22B3-AD4AF2E82BA1}"/>
          </ac:graphicFrameMkLst>
        </pc:graphicFrameChg>
        <pc:graphicFrameChg chg="add del">
          <ac:chgData name="Louis Summerfield (2309645)" userId="S::2309645@student.uwtsd.ac.uk::78dd3afe-c125-405e-964f-d417c59e8ece" providerId="AD" clId="Web-{1AA2FBA5-0B74-0B2B-6829-4731C1336B8A}" dt="2026-04-17T19:09:12.684" v="1983"/>
          <ac:graphicFrameMkLst>
            <pc:docMk/>
            <pc:sldMk cId="3329364153" sldId="258"/>
            <ac:graphicFrameMk id="143" creationId="{90121734-980B-67E6-22B3-AD4AF2E82BA1}"/>
          </ac:graphicFrameMkLst>
        </pc:graphicFrameChg>
        <pc:picChg chg="add del">
          <ac:chgData name="Louis Summerfield (2309645)" userId="S::2309645@student.uwtsd.ac.uk::78dd3afe-c125-405e-964f-d417c59e8ece" providerId="AD" clId="Web-{1AA2FBA5-0B74-0B2B-6829-4731C1336B8A}" dt="2026-04-17T18:37:48.062" v="1687"/>
          <ac:picMkLst>
            <pc:docMk/>
            <pc:sldMk cId="3329364153" sldId="258"/>
            <ac:picMk id="6" creationId="{6E6845F8-2C9E-8D6C-FA3A-192AD7A0F75E}"/>
          </ac:picMkLst>
        </pc:picChg>
        <pc:picChg chg="add mod">
          <ac:chgData name="Louis Summerfield (2309645)" userId="S::2309645@student.uwtsd.ac.uk::78dd3afe-c125-405e-964f-d417c59e8ece" providerId="AD" clId="Web-{1AA2FBA5-0B74-0B2B-6829-4731C1336B8A}" dt="2026-04-17T19:09:12.700" v="1984"/>
          <ac:picMkLst>
            <pc:docMk/>
            <pc:sldMk cId="3329364153" sldId="258"/>
            <ac:picMk id="101" creationId="{7FC0005A-4CCD-24EC-34B9-3D15D266D423}"/>
          </ac:picMkLst>
        </pc:pic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8:48:23.465" v="1796"/>
        <pc:sldMkLst>
          <pc:docMk/>
          <pc:sldMk cId="1964422772" sldId="259"/>
        </pc:sldMkLst>
        <pc:spChg chg="mod">
          <ac:chgData name="Louis Summerfield (2309645)" userId="S::2309645@student.uwtsd.ac.uk::78dd3afe-c125-405e-964f-d417c59e8ece" providerId="AD" clId="Web-{1AA2FBA5-0B74-0B2B-6829-4731C1336B8A}" dt="2026-04-17T18:48:23.465" v="1796"/>
          <ac:spMkLst>
            <pc:docMk/>
            <pc:sldMk cId="1964422772" sldId="259"/>
            <ac:spMk id="2" creationId="{356A42D4-51AF-0399-9DA3-1842EA729BFF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48:23.465" v="1796"/>
          <ac:spMkLst>
            <pc:docMk/>
            <pc:sldMk cId="1964422772" sldId="259"/>
            <ac:spMk id="3" creationId="{B1F1905D-E799-A929-51A1-13D593515034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8:23.434" v="1795"/>
          <ac:spMkLst>
            <pc:docMk/>
            <pc:sldMk cId="1964422772" sldId="259"/>
            <ac:spMk id="9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8:23.434" v="1795"/>
          <ac:spMkLst>
            <pc:docMk/>
            <pc:sldMk cId="1964422772" sldId="259"/>
            <ac:spMk id="11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8:23.434" v="1795"/>
          <ac:spMkLst>
            <pc:docMk/>
            <pc:sldMk cId="1964422772" sldId="259"/>
            <ac:spMk id="13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8:23.434" v="1795"/>
          <ac:spMkLst>
            <pc:docMk/>
            <pc:sldMk cId="1964422772" sldId="259"/>
            <ac:spMk id="15" creationId="{063BBA22-50EA-4C4D-BE05-F1CE4E63AA56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48:23.465" v="1796"/>
          <ac:spMkLst>
            <pc:docMk/>
            <pc:sldMk cId="1964422772" sldId="259"/>
            <ac:spMk id="17" creationId="{BACC6370-2D7E-4714-9D71-7542949D7D5D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48:23.465" v="1796"/>
          <ac:spMkLst>
            <pc:docMk/>
            <pc:sldMk cId="1964422772" sldId="259"/>
            <ac:spMk id="18" creationId="{F68B3F68-107C-434F-AA38-110D5EA91B85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48:23.465" v="1796"/>
          <ac:spMkLst>
            <pc:docMk/>
            <pc:sldMk cId="1964422772" sldId="259"/>
            <ac:spMk id="19" creationId="{AAD0DBB9-1A4B-4391-81D4-CB19F9AB918A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48:23.465" v="1796"/>
          <ac:spMkLst>
            <pc:docMk/>
            <pc:sldMk cId="1964422772" sldId="259"/>
            <ac:spMk id="20" creationId="{063BBA22-50EA-4C4D-BE05-F1CE4E63AA56}"/>
          </ac:spMkLst>
        </pc:spChg>
        <pc:graphicFrameChg chg="add del">
          <ac:chgData name="Louis Summerfield (2309645)" userId="S::2309645@student.uwtsd.ac.uk::78dd3afe-c125-405e-964f-d417c59e8ece" providerId="AD" clId="Web-{1AA2FBA5-0B74-0B2B-6829-4731C1336B8A}" dt="2026-04-17T18:48:23.434" v="1795"/>
          <ac:graphicFrameMkLst>
            <pc:docMk/>
            <pc:sldMk cId="1964422772" sldId="259"/>
            <ac:graphicFrameMk id="5" creationId="{348424E5-EC55-AA91-6454-2103E3FDD5BB}"/>
          </ac:graphicFrameMkLst>
        </pc:graphicFrameChg>
        <pc:graphicFrameChg chg="add">
          <ac:chgData name="Louis Summerfield (2309645)" userId="S::2309645@student.uwtsd.ac.uk::78dd3afe-c125-405e-964f-d417c59e8ece" providerId="AD" clId="Web-{1AA2FBA5-0B74-0B2B-6829-4731C1336B8A}" dt="2026-04-17T18:48:23.465" v="1796"/>
          <ac:graphicFrameMkLst>
            <pc:docMk/>
            <pc:sldMk cId="1964422772" sldId="259"/>
            <ac:graphicFrameMk id="21" creationId="{22985D3D-BBFA-15E4-46A4-8117F299CDD7}"/>
          </ac:graphicFrameMkLst>
        </pc:graphicFrame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9:02:29.180" v="1883"/>
        <pc:sldMkLst>
          <pc:docMk/>
          <pc:sldMk cId="3042925250" sldId="260"/>
        </pc:sldMkLst>
        <pc:spChg chg="mod">
          <ac:chgData name="Louis Summerfield (2309645)" userId="S::2309645@student.uwtsd.ac.uk::78dd3afe-c125-405e-964f-d417c59e8ece" providerId="AD" clId="Web-{1AA2FBA5-0B74-0B2B-6829-4731C1336B8A}" dt="2026-04-17T19:02:29.180" v="1883"/>
          <ac:spMkLst>
            <pc:docMk/>
            <pc:sldMk cId="3042925250" sldId="260"/>
            <ac:spMk id="2" creationId="{616EF82C-EDE8-3CBC-F9C4-99460510F975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49:46.921" v="1807"/>
          <ac:spMkLst>
            <pc:docMk/>
            <pc:sldMk cId="3042925250" sldId="260"/>
            <ac:spMk id="3" creationId="{C95C26B3-3C2A-D72E-50F9-337668BC313B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32.545" v="1804"/>
          <ac:spMkLst>
            <pc:docMk/>
            <pc:sldMk cId="3042925250" sldId="260"/>
            <ac:spMk id="6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32.545" v="1804"/>
          <ac:spMkLst>
            <pc:docMk/>
            <pc:sldMk cId="3042925250" sldId="260"/>
            <ac:spMk id="7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32.545" v="1804"/>
          <ac:spMkLst>
            <pc:docMk/>
            <pc:sldMk cId="3042925250" sldId="260"/>
            <ac:spMk id="8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21.358" v="1802"/>
          <ac:spMkLst>
            <pc:docMk/>
            <pc:sldMk cId="3042925250" sldId="260"/>
            <ac:spMk id="9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32.545" v="1804"/>
          <ac:spMkLst>
            <pc:docMk/>
            <pc:sldMk cId="3042925250" sldId="260"/>
            <ac:spMk id="10" creationId="{063BBA22-50EA-4C4D-BE05-F1CE4E63AA5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21.358" v="1802"/>
          <ac:spMkLst>
            <pc:docMk/>
            <pc:sldMk cId="3042925250" sldId="260"/>
            <ac:spMk id="11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21.358" v="1802"/>
          <ac:spMkLst>
            <pc:docMk/>
            <pc:sldMk cId="3042925250" sldId="260"/>
            <ac:spMk id="13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46.905" v="1806"/>
          <ac:spMkLst>
            <pc:docMk/>
            <pc:sldMk cId="3042925250" sldId="260"/>
            <ac:spMk id="14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21.358" v="1802"/>
          <ac:spMkLst>
            <pc:docMk/>
            <pc:sldMk cId="3042925250" sldId="260"/>
            <ac:spMk id="15" creationId="{063BBA22-50EA-4C4D-BE05-F1CE4E63AA5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46.905" v="1806"/>
          <ac:spMkLst>
            <pc:docMk/>
            <pc:sldMk cId="3042925250" sldId="260"/>
            <ac:spMk id="16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46.905" v="1806"/>
          <ac:spMkLst>
            <pc:docMk/>
            <pc:sldMk cId="3042925250" sldId="260"/>
            <ac:spMk id="17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49:46.905" v="1806"/>
          <ac:spMkLst>
            <pc:docMk/>
            <pc:sldMk cId="3042925250" sldId="260"/>
            <ac:spMk id="18" creationId="{063BBA22-50EA-4C4D-BE05-F1CE4E63AA5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0:28.047" v="1811"/>
          <ac:spMkLst>
            <pc:docMk/>
            <pc:sldMk cId="3042925250" sldId="260"/>
            <ac:spMk id="26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0:28.047" v="1811"/>
          <ac:spMkLst>
            <pc:docMk/>
            <pc:sldMk cId="3042925250" sldId="260"/>
            <ac:spMk id="28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0:28.047" v="1811"/>
          <ac:spMkLst>
            <pc:docMk/>
            <pc:sldMk cId="3042925250" sldId="260"/>
            <ac:spMk id="30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0:28.047" v="1811"/>
          <ac:spMkLst>
            <pc:docMk/>
            <pc:sldMk cId="3042925250" sldId="260"/>
            <ac:spMk id="32" creationId="{063BBA22-50EA-4C4D-BE05-F1CE4E63AA5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2:15.362" v="1825"/>
          <ac:spMkLst>
            <pc:docMk/>
            <pc:sldMk cId="3042925250" sldId="260"/>
            <ac:spMk id="34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2:15.362" v="1825"/>
          <ac:spMkLst>
            <pc:docMk/>
            <pc:sldMk cId="3042925250" sldId="260"/>
            <ac:spMk id="35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2:15.362" v="1825"/>
          <ac:spMkLst>
            <pc:docMk/>
            <pc:sldMk cId="3042925250" sldId="260"/>
            <ac:spMk id="36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2:15.362" v="1825"/>
          <ac:spMkLst>
            <pc:docMk/>
            <pc:sldMk cId="3042925250" sldId="260"/>
            <ac:spMk id="37" creationId="{063BBA22-50EA-4C4D-BE05-F1CE4E63AA5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2:15.315" v="1824"/>
          <ac:spMkLst>
            <pc:docMk/>
            <pc:sldMk cId="3042925250" sldId="260"/>
            <ac:spMk id="42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2:15.315" v="1824"/>
          <ac:spMkLst>
            <pc:docMk/>
            <pc:sldMk cId="3042925250" sldId="260"/>
            <ac:spMk id="44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2:15.315" v="1824"/>
          <ac:spMkLst>
            <pc:docMk/>
            <pc:sldMk cId="3042925250" sldId="260"/>
            <ac:spMk id="46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2:15.315" v="1824"/>
          <ac:spMkLst>
            <pc:docMk/>
            <pc:sldMk cId="3042925250" sldId="260"/>
            <ac:spMk id="48" creationId="{063BBA22-50EA-4C4D-BE05-F1CE4E63AA5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38.271" v="1877"/>
          <ac:spMkLst>
            <pc:docMk/>
            <pc:sldMk cId="3042925250" sldId="260"/>
            <ac:spMk id="50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38.271" v="1877"/>
          <ac:spMkLst>
            <pc:docMk/>
            <pc:sldMk cId="3042925250" sldId="260"/>
            <ac:spMk id="51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38.271" v="1877"/>
          <ac:spMkLst>
            <pc:docMk/>
            <pc:sldMk cId="3042925250" sldId="260"/>
            <ac:spMk id="52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38.271" v="1877"/>
          <ac:spMkLst>
            <pc:docMk/>
            <pc:sldMk cId="3042925250" sldId="260"/>
            <ac:spMk id="53" creationId="{063BBA22-50EA-4C4D-BE05-F1CE4E63AA5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2:29.180" v="1883"/>
          <ac:spMkLst>
            <pc:docMk/>
            <pc:sldMk cId="3042925250" sldId="260"/>
            <ac:spMk id="58" creationId="{2659FDB4-FCBE-4A89-B46D-43D4FA54464D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2:29.180" v="1883"/>
          <ac:spMkLst>
            <pc:docMk/>
            <pc:sldMk cId="3042925250" sldId="260"/>
            <ac:spMk id="65" creationId="{BACC6370-2D7E-4714-9D71-7542949D7D5D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2:29.180" v="1883"/>
          <ac:spMkLst>
            <pc:docMk/>
            <pc:sldMk cId="3042925250" sldId="260"/>
            <ac:spMk id="67" creationId="{F68B3F68-107C-434F-AA38-110D5EA91B85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2:29.180" v="1883"/>
          <ac:spMkLst>
            <pc:docMk/>
            <pc:sldMk cId="3042925250" sldId="260"/>
            <ac:spMk id="69" creationId="{AAD0DBB9-1A4B-4391-81D4-CB19F9AB918A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2:29.180" v="1883"/>
          <ac:spMkLst>
            <pc:docMk/>
            <pc:sldMk cId="3042925250" sldId="260"/>
            <ac:spMk id="71" creationId="{063BBA22-50EA-4C4D-BE05-F1CE4E63AA56}"/>
          </ac:spMkLst>
        </pc:spChg>
        <pc:graphicFrameChg chg="add del mod modGraphic">
          <ac:chgData name="Louis Summerfield (2309645)" userId="S::2309645@student.uwtsd.ac.uk::78dd3afe-c125-405e-964f-d417c59e8ece" providerId="AD" clId="Web-{1AA2FBA5-0B74-0B2B-6829-4731C1336B8A}" dt="2026-04-17T18:49:21.358" v="1802"/>
          <ac:graphicFrameMkLst>
            <pc:docMk/>
            <pc:sldMk cId="3042925250" sldId="260"/>
            <ac:graphicFrameMk id="5" creationId="{64487AEA-9D7C-B099-6143-94641EE0435A}"/>
          </ac:graphicFrameMkLst>
        </pc:graphicFrameChg>
        <pc:graphicFrameChg chg="add del">
          <ac:chgData name="Louis Summerfield (2309645)" userId="S::2309645@student.uwtsd.ac.uk::78dd3afe-c125-405e-964f-d417c59e8ece" providerId="AD" clId="Web-{1AA2FBA5-0B74-0B2B-6829-4731C1336B8A}" dt="2026-04-17T18:49:32.545" v="1804"/>
          <ac:graphicFrameMkLst>
            <pc:docMk/>
            <pc:sldMk cId="3042925250" sldId="260"/>
            <ac:graphicFrameMk id="12" creationId="{0C7130E2-AC25-594C-F208-74DA4E6AA6C3}"/>
          </ac:graphicFrameMkLst>
        </pc:graphicFrameChg>
        <pc:graphicFrameChg chg="add del">
          <ac:chgData name="Louis Summerfield (2309645)" userId="S::2309645@student.uwtsd.ac.uk::78dd3afe-c125-405e-964f-d417c59e8ece" providerId="AD" clId="Web-{1AA2FBA5-0B74-0B2B-6829-4731C1336B8A}" dt="2026-04-17T18:49:46.905" v="1806"/>
          <ac:graphicFrameMkLst>
            <pc:docMk/>
            <pc:sldMk cId="3042925250" sldId="260"/>
            <ac:graphicFrameMk id="19" creationId="{67980549-E8C6-55D4-7FF0-EA83AAF4EF74}"/>
          </ac:graphicFrameMkLst>
        </pc:graphicFrameChg>
        <pc:graphicFrameChg chg="add mod modGraphic">
          <ac:chgData name="Louis Summerfield (2309645)" userId="S::2309645@student.uwtsd.ac.uk::78dd3afe-c125-405e-964f-d417c59e8ece" providerId="AD" clId="Web-{1AA2FBA5-0B74-0B2B-6829-4731C1336B8A}" dt="2026-04-17T19:02:29.180" v="1883"/>
          <ac:graphicFrameMkLst>
            <pc:docMk/>
            <pc:sldMk cId="3042925250" sldId="260"/>
            <ac:graphicFrameMk id="21" creationId="{96D394FF-6522-FC85-1ECE-802F8B95C798}"/>
          </ac:graphicFrameMkLst>
        </pc:graphicFrameChg>
        <pc:cxnChg chg="add del">
          <ac:chgData name="Louis Summerfield (2309645)" userId="S::2309645@student.uwtsd.ac.uk::78dd3afe-c125-405e-964f-d417c59e8ece" providerId="AD" clId="Web-{1AA2FBA5-0B74-0B2B-6829-4731C1336B8A}" dt="2026-04-17T19:02:29.180" v="1883"/>
          <ac:cxnSpMkLst>
            <pc:docMk/>
            <pc:sldMk cId="3042925250" sldId="260"/>
            <ac:cxnSpMk id="60" creationId="{C8F51B3F-8331-4E4A-AE96-D47B1006EEAD}"/>
          </ac:cxnSpMkLst>
        </pc:cxn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9:06:23.676" v="1944"/>
        <pc:sldMkLst>
          <pc:docMk/>
          <pc:sldMk cId="2186859733" sldId="261"/>
        </pc:sldMkLst>
        <pc:spChg chg="mod ord">
          <ac:chgData name="Louis Summerfield (2309645)" userId="S::2309645@student.uwtsd.ac.uk::78dd3afe-c125-405e-964f-d417c59e8ece" providerId="AD" clId="Web-{1AA2FBA5-0B74-0B2B-6829-4731C1336B8A}" dt="2026-04-17T19:06:23.676" v="1944"/>
          <ac:spMkLst>
            <pc:docMk/>
            <pc:sldMk cId="2186859733" sldId="261"/>
            <ac:spMk id="2" creationId="{1898A675-2D41-3C22-6B59-3FC4B987E5CE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51:31.674" v="1821"/>
          <ac:spMkLst>
            <pc:docMk/>
            <pc:sldMk cId="2186859733" sldId="261"/>
            <ac:spMk id="3" creationId="{9ECF9D4B-2240-0F27-7B9E-2F8A55D8E361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1:58.971" v="1822"/>
          <ac:spMkLst>
            <pc:docMk/>
            <pc:sldMk cId="2186859733" sldId="261"/>
            <ac:spMk id="6" creationId="{9DBC8166-481C-4473-95F5-9A5B9073B7F1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1:58.971" v="1822"/>
          <ac:spMkLst>
            <pc:docMk/>
            <pc:sldMk cId="2186859733" sldId="261"/>
            <ac:spMk id="7" creationId="{A5A5CE6E-90AF-4D43-A014-1F9EC83EB93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1:03.392" v="1814"/>
          <ac:spMkLst>
            <pc:docMk/>
            <pc:sldMk cId="2186859733" sldId="261"/>
            <ac:spMk id="9" creationId="{BACC6370-2D7E-4714-9D71-7542949D7D5D}"/>
          </ac:spMkLst>
        </pc:spChg>
        <pc:spChg chg="add ord">
          <ac:chgData name="Louis Summerfield (2309645)" userId="S::2309645@student.uwtsd.ac.uk::78dd3afe-c125-405e-964f-d417c59e8ece" providerId="AD" clId="Web-{1AA2FBA5-0B74-0B2B-6829-4731C1336B8A}" dt="2026-04-17T19:05:16.220" v="1918"/>
          <ac:spMkLst>
            <pc:docMk/>
            <pc:sldMk cId="2186859733" sldId="261"/>
            <ac:spMk id="10" creationId="{7D144591-E9E9-4209-8701-3BB48A917D51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1:03.392" v="1814"/>
          <ac:spMkLst>
            <pc:docMk/>
            <pc:sldMk cId="2186859733" sldId="261"/>
            <ac:spMk id="11" creationId="{F68B3F68-107C-434F-AA38-110D5EA91B85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1:03.392" v="1814"/>
          <ac:spMkLst>
            <pc:docMk/>
            <pc:sldMk cId="2186859733" sldId="261"/>
            <ac:spMk id="13" creationId="{AAD0DBB9-1A4B-4391-81D4-CB19F9AB918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1:03.392" v="1814"/>
          <ac:spMkLst>
            <pc:docMk/>
            <pc:sldMk cId="2186859733" sldId="261"/>
            <ac:spMk id="15" creationId="{063BBA22-50EA-4C4D-BE05-F1CE4E63AA56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51:28.549" v="1820"/>
          <ac:spMkLst>
            <pc:docMk/>
            <pc:sldMk cId="2186859733" sldId="261"/>
            <ac:spMk id="17" creationId="{9DBC8166-481C-4473-95F5-9A5B9073B7F1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51:28.549" v="1820"/>
          <ac:spMkLst>
            <pc:docMk/>
            <pc:sldMk cId="2186859733" sldId="261"/>
            <ac:spMk id="18" creationId="{A5A5CE6E-90AF-4D43-A014-1F9EC83EB93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4:41.437" v="1906"/>
          <ac:spMkLst>
            <pc:docMk/>
            <pc:sldMk cId="2186859733" sldId="261"/>
            <ac:spMk id="53" creationId="{0A6FF17D-D816-B144-1074-AF55880F9F1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4:41.437" v="1905"/>
          <ac:spMkLst>
            <pc:docMk/>
            <pc:sldMk cId="2186859733" sldId="261"/>
            <ac:spMk id="55" creationId="{D2B17EDE-971A-8652-31A8-5B748F19B653}"/>
          </ac:spMkLst>
        </pc:spChg>
        <pc:spChg chg="add del ord">
          <ac:chgData name="Louis Summerfield (2309645)" userId="S::2309645@student.uwtsd.ac.uk::78dd3afe-c125-405e-964f-d417c59e8ece" providerId="AD" clId="Web-{1AA2FBA5-0B74-0B2B-6829-4731C1336B8A}" dt="2026-04-17T19:06:01.378" v="1934"/>
          <ac:spMkLst>
            <pc:docMk/>
            <pc:sldMk cId="2186859733" sldId="261"/>
            <ac:spMk id="134" creationId="{0CE881DB-3CD5-F57F-8CAA-D39C508E8CE9}"/>
          </ac:spMkLst>
        </pc:spChg>
        <pc:spChg chg="add del ord">
          <ac:chgData name="Louis Summerfield (2309645)" userId="S::2309645@student.uwtsd.ac.uk::78dd3afe-c125-405e-964f-d417c59e8ece" providerId="AD" clId="Web-{1AA2FBA5-0B74-0B2B-6829-4731C1336B8A}" dt="2026-04-17T19:06:01.378" v="1933"/>
          <ac:spMkLst>
            <pc:docMk/>
            <pc:sldMk cId="2186859733" sldId="261"/>
            <ac:spMk id="136" creationId="{22BC4874-EB4D-BC00-41E8-1E52E951BBD7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6:18.550" v="1938"/>
          <ac:spMkLst>
            <pc:docMk/>
            <pc:sldMk cId="2186859733" sldId="261"/>
            <ac:spMk id="263" creationId="{98CCEE07-F00A-18AF-82B5-0F3E65936335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6:18.566" v="1939"/>
          <ac:spMkLst>
            <pc:docMk/>
            <pc:sldMk cId="2186859733" sldId="261"/>
            <ac:spMk id="265" creationId="{DE2D3E52-D41A-136D-2BB3-AC31346DEA05}"/>
          </ac:spMkLst>
        </pc:spChg>
        <pc:grpChg chg="add del ord">
          <ac:chgData name="Louis Summerfield (2309645)" userId="S::2309645@student.uwtsd.ac.uk::78dd3afe-c125-405e-964f-d417c59e8ece" providerId="AD" clId="Web-{1AA2FBA5-0B74-0B2B-6829-4731C1336B8A}" dt="2026-04-17T19:04:41.437" v="1904"/>
          <ac:grpSpMkLst>
            <pc:docMk/>
            <pc:sldMk cId="2186859733" sldId="261"/>
            <ac:grpSpMk id="60" creationId="{6BE8AB42-904D-46BC-4C3D-8C36B65CDF99}"/>
          </ac:grpSpMkLst>
        </pc:grpChg>
        <pc:grpChg chg="add del ord">
          <ac:chgData name="Louis Summerfield (2309645)" userId="S::2309645@student.uwtsd.ac.uk::78dd3afe-c125-405e-964f-d417c59e8ece" providerId="AD" clId="Web-{1AA2FBA5-0B74-0B2B-6829-4731C1336B8A}" dt="2026-04-17T19:06:01.378" v="1932"/>
          <ac:grpSpMkLst>
            <pc:docMk/>
            <pc:sldMk cId="2186859733" sldId="261"/>
            <ac:grpSpMk id="141" creationId="{664B7A56-00D8-774F-4AB3-4574F6323064}"/>
          </ac:grpSpMkLst>
        </pc:grpChg>
        <pc:grpChg chg="add">
          <ac:chgData name="Louis Summerfield (2309645)" userId="S::2309645@student.uwtsd.ac.uk::78dd3afe-c125-405e-964f-d417c59e8ece" providerId="AD" clId="Web-{1AA2FBA5-0B74-0B2B-6829-4731C1336B8A}" dt="2026-04-17T19:06:18.597" v="1940"/>
          <ac:grpSpMkLst>
            <pc:docMk/>
            <pc:sldMk cId="2186859733" sldId="261"/>
            <ac:grpSpMk id="270" creationId="{E56671F4-5D68-7A58-2799-0DE5578D122C}"/>
          </ac:grpSpMkLst>
        </pc:grpChg>
        <pc:graphicFrameChg chg="add del">
          <ac:chgData name="Louis Summerfield (2309645)" userId="S::2309645@student.uwtsd.ac.uk::78dd3afe-c125-405e-964f-d417c59e8ece" providerId="AD" clId="Web-{1AA2FBA5-0B74-0B2B-6829-4731C1336B8A}" dt="2026-04-17T18:51:03.392" v="1814"/>
          <ac:graphicFrameMkLst>
            <pc:docMk/>
            <pc:sldMk cId="2186859733" sldId="261"/>
            <ac:graphicFrameMk id="5" creationId="{BFA18A81-3800-7E41-8B18-730A92008B5A}"/>
          </ac:graphicFrameMkLst>
        </pc:graphicFrameChg>
        <pc:graphicFrameChg chg="add mod ord modGraphic">
          <ac:chgData name="Louis Summerfield (2309645)" userId="S::2309645@student.uwtsd.ac.uk::78dd3afe-c125-405e-964f-d417c59e8ece" providerId="AD" clId="Web-{1AA2FBA5-0B74-0B2B-6829-4731C1336B8A}" dt="2026-04-17T19:06:21.910" v="1941"/>
          <ac:graphicFrameMkLst>
            <pc:docMk/>
            <pc:sldMk cId="2186859733" sldId="261"/>
            <ac:graphicFrameMk id="8" creationId="{B38A2284-4FA5-E743-437B-74A931B53E83}"/>
          </ac:graphicFrameMkLst>
        </pc:graphicFrameChg>
        <pc:graphicFrameChg chg="add del">
          <ac:chgData name="Louis Summerfield (2309645)" userId="S::2309645@student.uwtsd.ac.uk::78dd3afe-c125-405e-964f-d417c59e8ece" providerId="AD" clId="Web-{1AA2FBA5-0B74-0B2B-6829-4731C1336B8A}" dt="2026-04-17T18:51:28.549" v="1820"/>
          <ac:graphicFrameMkLst>
            <pc:docMk/>
            <pc:sldMk cId="2186859733" sldId="261"/>
            <ac:graphicFrameMk id="19" creationId="{8F7B5C50-85A3-60DF-54BD-38520A1D880B}"/>
          </ac:graphicFrameMkLst>
        </pc:graphicFrame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8:52:33.597" v="1826"/>
        <pc:sldMkLst>
          <pc:docMk/>
          <pc:sldMk cId="2033551494" sldId="262"/>
        </pc:sldMkLst>
        <pc:spChg chg="mod">
          <ac:chgData name="Louis Summerfield (2309645)" userId="S::2309645@student.uwtsd.ac.uk::78dd3afe-c125-405e-964f-d417c59e8ece" providerId="AD" clId="Web-{1AA2FBA5-0B74-0B2B-6829-4731C1336B8A}" dt="2026-04-17T18:52:33.597" v="1826"/>
          <ac:spMkLst>
            <pc:docMk/>
            <pc:sldMk cId="2033551494" sldId="262"/>
            <ac:spMk id="2" creationId="{8BDF05A3-8ED3-776E-C497-1C9A42303C9C}"/>
          </ac:spMkLst>
        </pc:spChg>
        <pc:spChg chg="del mod">
          <ac:chgData name="Louis Summerfield (2309645)" userId="S::2309645@student.uwtsd.ac.uk::78dd3afe-c125-405e-964f-d417c59e8ece" providerId="AD" clId="Web-{1AA2FBA5-0B74-0B2B-6829-4731C1336B8A}" dt="2026-04-17T18:52:33.597" v="1826"/>
          <ac:spMkLst>
            <pc:docMk/>
            <pc:sldMk cId="2033551494" sldId="262"/>
            <ac:spMk id="3" creationId="{BE842946-EB5A-F3FE-17F5-F2D58125D9B3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2:33.597" v="1826"/>
          <ac:spMkLst>
            <pc:docMk/>
            <pc:sldMk cId="2033551494" sldId="262"/>
            <ac:spMk id="9" creationId="{BACC6370-2D7E-4714-9D71-7542949D7D5D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2:33.597" v="1826"/>
          <ac:spMkLst>
            <pc:docMk/>
            <pc:sldMk cId="2033551494" sldId="262"/>
            <ac:spMk id="11" creationId="{F68B3F68-107C-434F-AA38-110D5EA91B85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2:33.597" v="1826"/>
          <ac:spMkLst>
            <pc:docMk/>
            <pc:sldMk cId="2033551494" sldId="262"/>
            <ac:spMk id="13" creationId="{AAD0DBB9-1A4B-4391-81D4-CB19F9AB918A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2:33.597" v="1826"/>
          <ac:spMkLst>
            <pc:docMk/>
            <pc:sldMk cId="2033551494" sldId="262"/>
            <ac:spMk id="15" creationId="{063BBA22-50EA-4C4D-BE05-F1CE4E63AA56}"/>
          </ac:spMkLst>
        </pc:spChg>
        <pc:graphicFrameChg chg="add">
          <ac:chgData name="Louis Summerfield (2309645)" userId="S::2309645@student.uwtsd.ac.uk::78dd3afe-c125-405e-964f-d417c59e8ece" providerId="AD" clId="Web-{1AA2FBA5-0B74-0B2B-6829-4731C1336B8A}" dt="2026-04-17T18:52:33.597" v="1826"/>
          <ac:graphicFrameMkLst>
            <pc:docMk/>
            <pc:sldMk cId="2033551494" sldId="262"/>
            <ac:graphicFrameMk id="5" creationId="{6D082B37-1633-1D48-5A8B-E747DA15288E}"/>
          </ac:graphicFrameMkLst>
        </pc:graphicFrame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9:01:30.098" v="1876"/>
        <pc:sldMkLst>
          <pc:docMk/>
          <pc:sldMk cId="3917428162" sldId="263"/>
        </pc:sldMkLst>
        <pc:spChg chg="mod">
          <ac:chgData name="Louis Summerfield (2309645)" userId="S::2309645@student.uwtsd.ac.uk::78dd3afe-c125-405e-964f-d417c59e8ece" providerId="AD" clId="Web-{1AA2FBA5-0B74-0B2B-6829-4731C1336B8A}" dt="2026-04-17T19:01:30.098" v="1876"/>
          <ac:spMkLst>
            <pc:docMk/>
            <pc:sldMk cId="3917428162" sldId="263"/>
            <ac:spMk id="2" creationId="{E3269CC0-AC7E-F786-D24F-34DAD7E6492D}"/>
          </ac:spMkLst>
        </pc:spChg>
        <pc:spChg chg="del mod">
          <ac:chgData name="Louis Summerfield (2309645)" userId="S::2309645@student.uwtsd.ac.uk::78dd3afe-c125-405e-964f-d417c59e8ece" providerId="AD" clId="Web-{1AA2FBA5-0B74-0B2B-6829-4731C1336B8A}" dt="2026-04-17T19:01:30.098" v="1876"/>
          <ac:spMkLst>
            <pc:docMk/>
            <pc:sldMk cId="3917428162" sldId="263"/>
            <ac:spMk id="3" creationId="{6B52C64D-DF2E-9A87-E9F8-8769C9FDE950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23.988" v="1875"/>
          <ac:spMkLst>
            <pc:docMk/>
            <pc:sldMk cId="3917428162" sldId="263"/>
            <ac:spMk id="8" creationId="{DEE2AD96-B495-4E06-9291-B71706F728CB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1:30.098" v="1876"/>
          <ac:spMkLst>
            <pc:docMk/>
            <pc:sldMk cId="3917428162" sldId="263"/>
            <ac:spMk id="9" creationId="{BACC6370-2D7E-4714-9D71-7542949D7D5D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09.878" v="1873"/>
          <ac:spMkLst>
            <pc:docMk/>
            <pc:sldMk cId="3917428162" sldId="263"/>
            <ac:spMk id="10" creationId="{EDDBB197-D710-4A4F-A9CA-FD2177498BE8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1:30.098" v="1876"/>
          <ac:spMkLst>
            <pc:docMk/>
            <pc:sldMk cId="3917428162" sldId="263"/>
            <ac:spMk id="11" creationId="{256B2C21-A230-48C0-8DF1-C46611373C44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09.878" v="1873"/>
          <ac:spMkLst>
            <pc:docMk/>
            <pc:sldMk cId="3917428162" sldId="263"/>
            <ac:spMk id="12" creationId="{975D1CFA-2CDB-4B64-BD9F-85744E8DA12F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1:30.098" v="1876"/>
          <ac:spMkLst>
            <pc:docMk/>
            <pc:sldMk cId="3917428162" sldId="263"/>
            <ac:spMk id="13" creationId="{3847E18C-932D-4C95-AABA-FEC7C9499AD7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1:30.098" v="1876"/>
          <ac:spMkLst>
            <pc:docMk/>
            <pc:sldMk cId="3917428162" sldId="263"/>
            <ac:spMk id="15" creationId="{3150CB11-0C61-439E-910F-5787759E72A0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23.988" v="1875"/>
          <ac:spMkLst>
            <pc:docMk/>
            <pc:sldMk cId="3917428162" sldId="263"/>
            <ac:spMk id="16" creationId="{7D96243B-ECED-4B71-8E06-AE9A285EAD20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1:30.098" v="1876"/>
          <ac:spMkLst>
            <pc:docMk/>
            <pc:sldMk cId="3917428162" sldId="263"/>
            <ac:spMk id="17" creationId="{43F8A58B-5155-44CE-A5FF-7647B47D0A7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23.988" v="1875"/>
          <ac:spMkLst>
            <pc:docMk/>
            <pc:sldMk cId="3917428162" sldId="263"/>
            <ac:spMk id="18" creationId="{A09989E4-EFDC-4A90-A633-E0525FB4139E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1:30.098" v="1876"/>
          <ac:spMkLst>
            <pc:docMk/>
            <pc:sldMk cId="3917428162" sldId="263"/>
            <ac:spMk id="19" creationId="{443F2ACA-E6D6-4028-82DD-F03C262D5DE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23.988" v="1875"/>
          <ac:spMkLst>
            <pc:docMk/>
            <pc:sldMk cId="3917428162" sldId="263"/>
            <ac:spMk id="20" creationId="{53CF6D67-C5A8-4ADD-9E8E-1E38CA1D3166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23.988" v="1875"/>
          <ac:spMkLst>
            <pc:docMk/>
            <pc:sldMk cId="3917428162" sldId="263"/>
            <ac:spMk id="21" creationId="{86909FA0-B515-4681-B7A8-FA281D133B94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9:01:23.988" v="1875"/>
          <ac:spMkLst>
            <pc:docMk/>
            <pc:sldMk cId="3917428162" sldId="263"/>
            <ac:spMk id="22" creationId="{21C9FE86-FCC3-4A31-AA1C-C882262B7FE7}"/>
          </ac:spMkLst>
        </pc:spChg>
        <pc:grpChg chg="add del">
          <ac:chgData name="Louis Summerfield (2309645)" userId="S::2309645@student.uwtsd.ac.uk::78dd3afe-c125-405e-964f-d417c59e8ece" providerId="AD" clId="Web-{1AA2FBA5-0B74-0B2B-6829-4731C1336B8A}" dt="2026-04-17T19:01:09.878" v="1873"/>
          <ac:grpSpMkLst>
            <pc:docMk/>
            <pc:sldMk cId="3917428162" sldId="263"/>
            <ac:grpSpMk id="14" creationId="{25EE5136-01F1-466C-962D-BA9B4C6757AA}"/>
          </ac:grpSpMkLst>
        </pc:grpChg>
        <pc:graphicFrameChg chg="add">
          <ac:chgData name="Louis Summerfield (2309645)" userId="S::2309645@student.uwtsd.ac.uk::78dd3afe-c125-405e-964f-d417c59e8ece" providerId="AD" clId="Web-{1AA2FBA5-0B74-0B2B-6829-4731C1336B8A}" dt="2026-04-17T19:01:30.098" v="1876"/>
          <ac:graphicFrameMkLst>
            <pc:docMk/>
            <pc:sldMk cId="3917428162" sldId="263"/>
            <ac:graphicFrameMk id="5" creationId="{282EA217-AED4-CA89-7253-B7C283B899AA}"/>
          </ac:graphicFrameMkLst>
        </pc:graphicFrameChg>
        <pc:picChg chg="add del">
          <ac:chgData name="Louis Summerfield (2309645)" userId="S::2309645@student.uwtsd.ac.uk::78dd3afe-c125-405e-964f-d417c59e8ece" providerId="AD" clId="Web-{1AA2FBA5-0B74-0B2B-6829-4731C1336B8A}" dt="2026-04-17T19:01:09.878" v="1873"/>
          <ac:picMkLst>
            <pc:docMk/>
            <pc:sldMk cId="3917428162" sldId="263"/>
            <ac:picMk id="7" creationId="{615A589A-0595-2B91-669B-1EB632491028}"/>
          </ac:picMkLst>
        </pc:pic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8:55:09.537" v="1843"/>
        <pc:sldMkLst>
          <pc:docMk/>
          <pc:sldMk cId="4183848013" sldId="264"/>
        </pc:sldMkLst>
        <pc:spChg chg="mod">
          <ac:chgData name="Louis Summerfield (2309645)" userId="S::2309645@student.uwtsd.ac.uk::78dd3afe-c125-405e-964f-d417c59e8ece" providerId="AD" clId="Web-{1AA2FBA5-0B74-0B2B-6829-4731C1336B8A}" dt="2026-04-17T18:55:09.537" v="1843"/>
          <ac:spMkLst>
            <pc:docMk/>
            <pc:sldMk cId="4183848013" sldId="264"/>
            <ac:spMk id="2" creationId="{99F0A9AB-9077-5D2B-C80B-50A69BCAA9F6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54:02.036" v="1831"/>
          <ac:spMkLst>
            <pc:docMk/>
            <pc:sldMk cId="4183848013" sldId="264"/>
            <ac:spMk id="3" creationId="{77268605-6F48-9D9B-078A-71242A2C2BD4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4:01.989" v="1830"/>
          <ac:spMkLst>
            <pc:docMk/>
            <pc:sldMk cId="4183848013" sldId="264"/>
            <ac:spMk id="8" creationId="{1B15ED52-F352-441B-82BF-E0EA34836D08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55:09.537" v="1843"/>
          <ac:spMkLst>
            <pc:docMk/>
            <pc:sldMk cId="4183848013" sldId="264"/>
            <ac:spMk id="9" creationId="{7517A47C-B2E5-4B79-8061-D74B1311AF6E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3:33.176" v="1828"/>
          <ac:spMkLst>
            <pc:docMk/>
            <pc:sldMk cId="4183848013" sldId="264"/>
            <ac:spMk id="10" creationId="{B50AB553-2A96-4A92-96F2-93548E096954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55:09.537" v="1843"/>
          <ac:spMkLst>
            <pc:docMk/>
            <pc:sldMk cId="4183848013" sldId="264"/>
            <ac:spMk id="11" creationId="{C505E780-2083-4CB5-A42A-5E0E2908ECC3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4:01.989" v="1830"/>
          <ac:spMkLst>
            <pc:docMk/>
            <pc:sldMk cId="4183848013" sldId="264"/>
            <ac:spMk id="12" creationId="{BC4C4868-CB8F-4AF9-9CDB-8108F2C19B67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4:01.989" v="1830"/>
          <ac:spMkLst>
            <pc:docMk/>
            <pc:sldMk cId="4183848013" sldId="264"/>
            <ac:spMk id="13" creationId="{3B2E3793-BFE6-45A2-9B7B-E18844431C99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4:01.989" v="1830"/>
          <ac:spMkLst>
            <pc:docMk/>
            <pc:sldMk cId="4183848013" sldId="264"/>
            <ac:spMk id="14" creationId="{375E0459-6403-40CD-989D-56A4407CA12E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4:01.989" v="1830"/>
          <ac:spMkLst>
            <pc:docMk/>
            <pc:sldMk cId="4183848013" sldId="264"/>
            <ac:spMk id="15" creationId="{77268605-6F48-9D9B-078A-71242A2C2BD4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4:01.989" v="1830"/>
          <ac:spMkLst>
            <pc:docMk/>
            <pc:sldMk cId="4183848013" sldId="264"/>
            <ac:spMk id="16" creationId="{53E5B1A8-3AC9-4BD1-9BBC-78CA94F2D1BA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55:09.537" v="1843"/>
          <ac:spMkLst>
            <pc:docMk/>
            <pc:sldMk cId="4183848013" sldId="264"/>
            <ac:spMk id="18" creationId="{D2C0AE1C-0118-41AE-8A10-7CDCBF10E96F}"/>
          </ac:spMkLst>
        </pc:spChg>
        <pc:spChg chg="add del mod">
          <ac:chgData name="Louis Summerfield (2309645)" userId="S::2309645@student.uwtsd.ac.uk::78dd3afe-c125-405e-964f-d417c59e8ece" providerId="AD" clId="Web-{1AA2FBA5-0B74-0B2B-6829-4731C1336B8A}" dt="2026-04-17T18:55:09.537" v="1843"/>
          <ac:spMkLst>
            <pc:docMk/>
            <pc:sldMk cId="4183848013" sldId="264"/>
            <ac:spMk id="19" creationId="{463EEC44-1BA3-44ED-81FC-A644B04B2A44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5:09.537" v="1843"/>
          <ac:spMkLst>
            <pc:docMk/>
            <pc:sldMk cId="4183848013" sldId="264"/>
            <ac:spMk id="25" creationId="{9203DE33-2CD4-4CA8-9AF3-37C3B65133B0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5:09.537" v="1843"/>
          <ac:spMkLst>
            <pc:docMk/>
            <pc:sldMk cId="4183848013" sldId="264"/>
            <ac:spMk id="27" creationId="{0AF57B88-1D4C-41FA-A761-EC1DD10C35CB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5:09.537" v="1843"/>
          <ac:spMkLst>
            <pc:docMk/>
            <pc:sldMk cId="4183848013" sldId="264"/>
            <ac:spMk id="29" creationId="{D2548F45-5164-4ABB-8212-7F293FDED8D4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5:09.537" v="1843"/>
          <ac:spMkLst>
            <pc:docMk/>
            <pc:sldMk cId="4183848013" sldId="264"/>
            <ac:spMk id="31" creationId="{5E81CCFB-7BEF-4186-86FB-D09450B4D02D}"/>
          </ac:spMkLst>
        </pc:spChg>
        <pc:graphicFrameChg chg="add del">
          <ac:chgData name="Louis Summerfield (2309645)" userId="S::2309645@student.uwtsd.ac.uk::78dd3afe-c125-405e-964f-d417c59e8ece" providerId="AD" clId="Web-{1AA2FBA5-0B74-0B2B-6829-4731C1336B8A}" dt="2026-04-17T18:53:33.176" v="1828"/>
          <ac:graphicFrameMkLst>
            <pc:docMk/>
            <pc:sldMk cId="4183848013" sldId="264"/>
            <ac:graphicFrameMk id="5" creationId="{EF169C17-076B-A445-0B21-019B5FA695F5}"/>
          </ac:graphicFrameMkLst>
        </pc:graphicFrameChg>
        <pc:graphicFrameChg chg="add modGraphic">
          <ac:chgData name="Louis Summerfield (2309645)" userId="S::2309645@student.uwtsd.ac.uk::78dd3afe-c125-405e-964f-d417c59e8ece" providerId="AD" clId="Web-{1AA2FBA5-0B74-0B2B-6829-4731C1336B8A}" dt="2026-04-17T18:54:42.771" v="1837"/>
          <ac:graphicFrameMkLst>
            <pc:docMk/>
            <pc:sldMk cId="4183848013" sldId="264"/>
            <ac:graphicFrameMk id="20" creationId="{0D490B12-2880-E9F6-7BC6-3AE73B8396A2}"/>
          </ac:graphicFrameMkLst>
        </pc:graphicFrameChg>
        <pc:picChg chg="add del">
          <ac:chgData name="Louis Summerfield (2309645)" userId="S::2309645@student.uwtsd.ac.uk::78dd3afe-c125-405e-964f-d417c59e8ece" providerId="AD" clId="Web-{1AA2FBA5-0B74-0B2B-6829-4731C1336B8A}" dt="2026-04-17T18:53:33.176" v="1828"/>
          <ac:picMkLst>
            <pc:docMk/>
            <pc:sldMk cId="4183848013" sldId="264"/>
            <ac:picMk id="6" creationId="{29A25548-0A97-0594-16F7-D89EDD9E47DC}"/>
          </ac:picMkLst>
        </pc:pic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8:57:20.633" v="1850"/>
        <pc:sldMkLst>
          <pc:docMk/>
          <pc:sldMk cId="2903417517" sldId="265"/>
        </pc:sldMkLst>
        <pc:spChg chg="mod">
          <ac:chgData name="Louis Summerfield (2309645)" userId="S::2309645@student.uwtsd.ac.uk::78dd3afe-c125-405e-964f-d417c59e8ece" providerId="AD" clId="Web-{1AA2FBA5-0B74-0B2B-6829-4731C1336B8A}" dt="2026-04-17T18:57:08.758" v="1849"/>
          <ac:spMkLst>
            <pc:docMk/>
            <pc:sldMk cId="2903417517" sldId="265"/>
            <ac:spMk id="2" creationId="{70879C7C-7FCE-5A92-1BD9-D745D88E6ED3}"/>
          </ac:spMkLst>
        </pc:spChg>
        <pc:spChg chg="del mod">
          <ac:chgData name="Louis Summerfield (2309645)" userId="S::2309645@student.uwtsd.ac.uk::78dd3afe-c125-405e-964f-d417c59e8ece" providerId="AD" clId="Web-{1AA2FBA5-0B74-0B2B-6829-4731C1336B8A}" dt="2026-04-17T18:55:32.475" v="1844"/>
          <ac:spMkLst>
            <pc:docMk/>
            <pc:sldMk cId="2903417517" sldId="265"/>
            <ac:spMk id="3" creationId="{91DC9795-D303-E4BA-E8AC-8DBB67EC6371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6:32.476" v="1846"/>
          <ac:spMkLst>
            <pc:docMk/>
            <pc:sldMk cId="2903417517" sldId="265"/>
            <ac:spMk id="10" creationId="{B50AB553-2A96-4A92-96F2-93548E096954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7:08.758" v="1849"/>
          <ac:spMkLst>
            <pc:docMk/>
            <pc:sldMk cId="2903417517" sldId="265"/>
            <ac:spMk id="21" creationId="{A4121561-392E-4887-9C1F-E06486064434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7:08.758" v="1849"/>
          <ac:spMkLst>
            <pc:docMk/>
            <pc:sldMk cId="2903417517" sldId="265"/>
            <ac:spMk id="26" creationId="{BACC6370-2D7E-4714-9D71-7542949D7D5D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7:08.758" v="1849"/>
          <ac:spMkLst>
            <pc:docMk/>
            <pc:sldMk cId="2903417517" sldId="265"/>
            <ac:spMk id="28" creationId="{F68B3F68-107C-434F-AA38-110D5EA91B85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7:08.758" v="1849"/>
          <ac:spMkLst>
            <pc:docMk/>
            <pc:sldMk cId="2903417517" sldId="265"/>
            <ac:spMk id="30" creationId="{AAD0DBB9-1A4B-4391-81D4-CB19F9AB918A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7:08.758" v="1849"/>
          <ac:spMkLst>
            <pc:docMk/>
            <pc:sldMk cId="2903417517" sldId="265"/>
            <ac:spMk id="32" creationId="{063BBA22-50EA-4C4D-BE05-F1CE4E63AA56}"/>
          </ac:spMkLst>
        </pc:spChg>
        <pc:graphicFrameChg chg="add mod ord modGraphic">
          <ac:chgData name="Louis Summerfield (2309645)" userId="S::2309645@student.uwtsd.ac.uk::78dd3afe-c125-405e-964f-d417c59e8ece" providerId="AD" clId="Web-{1AA2FBA5-0B74-0B2B-6829-4731C1336B8A}" dt="2026-04-17T18:57:20.633" v="1850"/>
          <ac:graphicFrameMkLst>
            <pc:docMk/>
            <pc:sldMk cId="2903417517" sldId="265"/>
            <ac:graphicFrameMk id="5" creationId="{39C945AD-E679-EACE-397B-B72A273E43DB}"/>
          </ac:graphicFrameMkLst>
        </pc:graphicFrameChg>
        <pc:picChg chg="add del mod ord">
          <ac:chgData name="Louis Summerfield (2309645)" userId="S::2309645@student.uwtsd.ac.uk::78dd3afe-c125-405e-964f-d417c59e8ece" providerId="AD" clId="Web-{1AA2FBA5-0B74-0B2B-6829-4731C1336B8A}" dt="2026-04-17T18:56:56.695" v="1848"/>
          <ac:picMkLst>
            <pc:docMk/>
            <pc:sldMk cId="2903417517" sldId="265"/>
            <ac:picMk id="6" creationId="{352EABE1-E139-A40E-DE1A-00FB335563FF}"/>
          </ac:picMkLst>
        </pc:picChg>
        <pc:picChg chg="add del mod">
          <ac:chgData name="Louis Summerfield (2309645)" userId="S::2309645@student.uwtsd.ac.uk::78dd3afe-c125-405e-964f-d417c59e8ece" providerId="AD" clId="Web-{1AA2FBA5-0B74-0B2B-6829-4731C1336B8A}" dt="2026-04-17T18:56:41.726" v="1847"/>
          <ac:picMkLst>
            <pc:docMk/>
            <pc:sldMk cId="2903417517" sldId="265"/>
            <ac:picMk id="16" creationId="{7B656C9D-1C5F-4692-681F-E8E15C13F311}"/>
          </ac:picMkLst>
        </pc:picChg>
      </pc:sldChg>
      <pc:sldChg chg="addSp delSp modSp mod setBg">
        <pc:chgData name="Louis Summerfield (2309645)" userId="S::2309645@student.uwtsd.ac.uk::78dd3afe-c125-405e-964f-d417c59e8ece" providerId="AD" clId="Web-{1AA2FBA5-0B74-0B2B-6829-4731C1336B8A}" dt="2026-04-17T18:58:59.540" v="1869" actId="20577"/>
        <pc:sldMkLst>
          <pc:docMk/>
          <pc:sldMk cId="1547993877" sldId="266"/>
        </pc:sldMkLst>
        <pc:spChg chg="mod">
          <ac:chgData name="Louis Summerfield (2309645)" userId="S::2309645@student.uwtsd.ac.uk::78dd3afe-c125-405e-964f-d417c59e8ece" providerId="AD" clId="Web-{1AA2FBA5-0B74-0B2B-6829-4731C1336B8A}" dt="2026-04-17T18:58:33.352" v="1861" actId="14100"/>
          <ac:spMkLst>
            <pc:docMk/>
            <pc:sldMk cId="1547993877" sldId="266"/>
            <ac:spMk id="2" creationId="{8844D91F-7835-6A0A-96D3-EE139F4543F0}"/>
          </ac:spMkLst>
        </pc:spChg>
        <pc:spChg chg="mod">
          <ac:chgData name="Louis Summerfield (2309645)" userId="S::2309645@student.uwtsd.ac.uk::78dd3afe-c125-405e-964f-d417c59e8ece" providerId="AD" clId="Web-{1AA2FBA5-0B74-0B2B-6829-4731C1336B8A}" dt="2026-04-17T18:58:59.540" v="1869" actId="20577"/>
          <ac:spMkLst>
            <pc:docMk/>
            <pc:sldMk cId="1547993877" sldId="266"/>
            <ac:spMk id="3" creationId="{1F646256-B637-D83D-3645-ACA56676924A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8:02.977" v="1852"/>
          <ac:spMkLst>
            <pc:docMk/>
            <pc:sldMk cId="1547993877" sldId="266"/>
            <ac:spMk id="8" creationId="{1B15ED52-F352-441B-82BF-E0EA34836D08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8:02.977" v="1852"/>
          <ac:spMkLst>
            <pc:docMk/>
            <pc:sldMk cId="1547993877" sldId="266"/>
            <ac:spMk id="10" creationId="{3B2E3793-BFE6-45A2-9B7B-E18844431C99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8:02.977" v="1852"/>
          <ac:spMkLst>
            <pc:docMk/>
            <pc:sldMk cId="1547993877" sldId="266"/>
            <ac:spMk id="12" creationId="{BC4C4868-CB8F-4AF9-9CDB-8108F2C19B67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8:02.977" v="1852"/>
          <ac:spMkLst>
            <pc:docMk/>
            <pc:sldMk cId="1547993877" sldId="266"/>
            <ac:spMk id="14" creationId="{375E0459-6403-40CD-989D-56A4407CA12E}"/>
          </ac:spMkLst>
        </pc:spChg>
        <pc:spChg chg="add del">
          <ac:chgData name="Louis Summerfield (2309645)" userId="S::2309645@student.uwtsd.ac.uk::78dd3afe-c125-405e-964f-d417c59e8ece" providerId="AD" clId="Web-{1AA2FBA5-0B74-0B2B-6829-4731C1336B8A}" dt="2026-04-17T18:58:02.977" v="1852"/>
          <ac:spMkLst>
            <pc:docMk/>
            <pc:sldMk cId="1547993877" sldId="266"/>
            <ac:spMk id="16" creationId="{53E5B1A8-3AC9-4BD1-9BBC-78CA94F2D1BA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8:02.993" v="1853"/>
          <ac:spMkLst>
            <pc:docMk/>
            <pc:sldMk cId="1547993877" sldId="266"/>
            <ac:spMk id="18" creationId="{245A9F99-D9B1-4094-A2E2-B90AC1DB7B9C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8:58:02.993" v="1853"/>
          <ac:spMkLst>
            <pc:docMk/>
            <pc:sldMk cId="1547993877" sldId="266"/>
            <ac:spMk id="19" creationId="{B7FAF607-473A-4A43-A23D-BBFF5C4117BB}"/>
          </ac:spMkLst>
        </pc:spChg>
        <pc:grpChg chg="add">
          <ac:chgData name="Louis Summerfield (2309645)" userId="S::2309645@student.uwtsd.ac.uk::78dd3afe-c125-405e-964f-d417c59e8ece" providerId="AD" clId="Web-{1AA2FBA5-0B74-0B2B-6829-4731C1336B8A}" dt="2026-04-17T18:58:02.993" v="1853"/>
          <ac:grpSpMkLst>
            <pc:docMk/>
            <pc:sldMk cId="1547993877" sldId="266"/>
            <ac:grpSpMk id="20" creationId="{C5F6476F-D303-44D3-B30F-1BA348F0F64A}"/>
          </ac:grpSpMkLst>
        </pc:grpChg>
        <pc:picChg chg="add">
          <ac:chgData name="Louis Summerfield (2309645)" userId="S::2309645@student.uwtsd.ac.uk::78dd3afe-c125-405e-964f-d417c59e8ece" providerId="AD" clId="Web-{1AA2FBA5-0B74-0B2B-6829-4731C1336B8A}" dt="2026-04-17T18:58:02.993" v="1853"/>
          <ac:picMkLst>
            <pc:docMk/>
            <pc:sldMk cId="1547993877" sldId="266"/>
            <ac:picMk id="7" creationId="{963DDDEA-4DAF-5711-C0D0-4532E2110A85}"/>
          </ac:picMkLst>
        </pc:picChg>
      </pc:sldChg>
      <pc:sldChg chg="addSp modSp mod setBg">
        <pc:chgData name="Louis Summerfield (2309645)" userId="S::2309645@student.uwtsd.ac.uk::78dd3afe-c125-405e-964f-d417c59e8ece" providerId="AD" clId="Web-{1AA2FBA5-0B74-0B2B-6829-4731C1336B8A}" dt="2026-04-17T19:00:25.655" v="1871"/>
        <pc:sldMkLst>
          <pc:docMk/>
          <pc:sldMk cId="3676370192" sldId="267"/>
        </pc:sldMkLst>
        <pc:spChg chg="mod">
          <ac:chgData name="Louis Summerfield (2309645)" userId="S::2309645@student.uwtsd.ac.uk::78dd3afe-c125-405e-964f-d417c59e8ece" providerId="AD" clId="Web-{1AA2FBA5-0B74-0B2B-6829-4731C1336B8A}" dt="2026-04-17T19:00:25.655" v="1871"/>
          <ac:spMkLst>
            <pc:docMk/>
            <pc:sldMk cId="3676370192" sldId="267"/>
            <ac:spMk id="2" creationId="{D520DF27-39CD-4FF8-3446-0B265FF9B983}"/>
          </ac:spMkLst>
        </pc:spChg>
        <pc:spChg chg="mod">
          <ac:chgData name="Louis Summerfield (2309645)" userId="S::2309645@student.uwtsd.ac.uk::78dd3afe-c125-405e-964f-d417c59e8ece" providerId="AD" clId="Web-{1AA2FBA5-0B74-0B2B-6829-4731C1336B8A}" dt="2026-04-17T19:00:25.655" v="1871"/>
          <ac:spMkLst>
            <pc:docMk/>
            <pc:sldMk cId="3676370192" sldId="267"/>
            <ac:spMk id="3" creationId="{80AC9A6E-1CC9-E8F0-E1CF-DA96D1A0A7F0}"/>
          </ac:spMkLst>
        </pc:spChg>
        <pc:spChg chg="add">
          <ac:chgData name="Louis Summerfield (2309645)" userId="S::2309645@student.uwtsd.ac.uk::78dd3afe-c125-405e-964f-d417c59e8ece" providerId="AD" clId="Web-{1AA2FBA5-0B74-0B2B-6829-4731C1336B8A}" dt="2026-04-17T19:00:25.655" v="1871"/>
          <ac:spMkLst>
            <pc:docMk/>
            <pc:sldMk cId="3676370192" sldId="267"/>
            <ac:spMk id="9" creationId="{D009D6D5-DAC2-4A8B-A17A-E206B9012D09}"/>
          </ac:spMkLst>
        </pc:spChg>
        <pc:picChg chg="add mod">
          <ac:chgData name="Louis Summerfield (2309645)" userId="S::2309645@student.uwtsd.ac.uk::78dd3afe-c125-405e-964f-d417c59e8ece" providerId="AD" clId="Web-{1AA2FBA5-0B74-0B2B-6829-4731C1336B8A}" dt="2026-04-17T19:00:25.655" v="1871"/>
          <ac:picMkLst>
            <pc:docMk/>
            <pc:sldMk cId="3676370192" sldId="267"/>
            <ac:picMk id="4" creationId="{FCD3BE92-2DE3-C96F-1972-AEDE068AFE09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image" Target="../media/image11.svg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image" Target="../media/image11.svg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CBA334-8BAB-43A8-B62E-974B877BEA6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62BDB20-DCC5-40E7-A3ED-2B32D74D03CE}">
      <dgm:prSet/>
      <dgm:spPr/>
      <dgm:t>
        <a:bodyPr/>
        <a:lstStyle/>
        <a:p>
          <a:r>
            <a:rPr lang="en-GB"/>
            <a:t>Analysing the specific leadership style that I possess</a:t>
          </a:r>
          <a:endParaRPr lang="en-US"/>
        </a:p>
      </dgm:t>
    </dgm:pt>
    <dgm:pt modelId="{25977DAA-C8E8-45D1-9E93-4041DC78EDF9}" type="parTrans" cxnId="{78B81CA4-5C17-4B2D-880F-AC73DE91B1DA}">
      <dgm:prSet/>
      <dgm:spPr/>
      <dgm:t>
        <a:bodyPr/>
        <a:lstStyle/>
        <a:p>
          <a:endParaRPr lang="en-US"/>
        </a:p>
      </dgm:t>
    </dgm:pt>
    <dgm:pt modelId="{792B1B0F-F346-4545-846B-A55A96132106}" type="sibTrans" cxnId="{78B81CA4-5C17-4B2D-880F-AC73DE91B1DA}">
      <dgm:prSet/>
      <dgm:spPr/>
      <dgm:t>
        <a:bodyPr/>
        <a:lstStyle/>
        <a:p>
          <a:endParaRPr lang="en-US"/>
        </a:p>
      </dgm:t>
    </dgm:pt>
    <dgm:pt modelId="{9AECE092-47C6-44F8-A014-1C6FF1BBF3DC}">
      <dgm:prSet/>
      <dgm:spPr/>
      <dgm:t>
        <a:bodyPr/>
        <a:lstStyle/>
        <a:p>
          <a:r>
            <a:rPr lang="en-GB"/>
            <a:t>Done by using feedback and theory</a:t>
          </a:r>
          <a:endParaRPr lang="en-US"/>
        </a:p>
      </dgm:t>
    </dgm:pt>
    <dgm:pt modelId="{417442B9-2393-4C0E-AA42-E99E84170530}" type="parTrans" cxnId="{08CE6E5C-87CA-4928-9168-F4D62FAD41BB}">
      <dgm:prSet/>
      <dgm:spPr/>
      <dgm:t>
        <a:bodyPr/>
        <a:lstStyle/>
        <a:p>
          <a:endParaRPr lang="en-US"/>
        </a:p>
      </dgm:t>
    </dgm:pt>
    <dgm:pt modelId="{170D2143-65BB-4A5B-B00D-AE63E0BBAAAE}" type="sibTrans" cxnId="{08CE6E5C-87CA-4928-9168-F4D62FAD41BB}">
      <dgm:prSet/>
      <dgm:spPr/>
      <dgm:t>
        <a:bodyPr/>
        <a:lstStyle/>
        <a:p>
          <a:endParaRPr lang="en-US"/>
        </a:p>
      </dgm:t>
    </dgm:pt>
    <dgm:pt modelId="{79B5E1B7-39B4-4B31-8E12-ABD14FDB248A}">
      <dgm:prSet/>
      <dgm:spPr/>
      <dgm:t>
        <a:bodyPr/>
        <a:lstStyle/>
        <a:p>
          <a:r>
            <a:rPr lang="en-GB"/>
            <a:t>Apply this to key challenges the organisation currently faces</a:t>
          </a:r>
          <a:endParaRPr lang="en-US"/>
        </a:p>
      </dgm:t>
    </dgm:pt>
    <dgm:pt modelId="{EE8CEB4A-8DEE-4519-8363-B33D3536B2CF}" type="parTrans" cxnId="{0954F2CD-9952-4B45-BF22-5863882CBA6F}">
      <dgm:prSet/>
      <dgm:spPr/>
      <dgm:t>
        <a:bodyPr/>
        <a:lstStyle/>
        <a:p>
          <a:endParaRPr lang="en-US"/>
        </a:p>
      </dgm:t>
    </dgm:pt>
    <dgm:pt modelId="{FCB7BFF8-95A7-46D7-AF29-30C35D7C355C}" type="sibTrans" cxnId="{0954F2CD-9952-4B45-BF22-5863882CBA6F}">
      <dgm:prSet/>
      <dgm:spPr/>
      <dgm:t>
        <a:bodyPr/>
        <a:lstStyle/>
        <a:p>
          <a:endParaRPr lang="en-US"/>
        </a:p>
      </dgm:t>
    </dgm:pt>
    <dgm:pt modelId="{5998CD4E-9858-41D1-B273-CA747642AFC1}" type="pres">
      <dgm:prSet presAssocID="{DECBA334-8BAB-43A8-B62E-974B877BEA61}" presName="root" presStyleCnt="0">
        <dgm:presLayoutVars>
          <dgm:dir/>
          <dgm:resizeHandles val="exact"/>
        </dgm:presLayoutVars>
      </dgm:prSet>
      <dgm:spPr/>
    </dgm:pt>
    <dgm:pt modelId="{76427712-F378-4F68-96F1-8D589E1EB25D}" type="pres">
      <dgm:prSet presAssocID="{662BDB20-DCC5-40E7-A3ED-2B32D74D03CE}" presName="compNode" presStyleCnt="0"/>
      <dgm:spPr/>
    </dgm:pt>
    <dgm:pt modelId="{895DAC25-4F96-4C30-9519-1916644AB918}" type="pres">
      <dgm:prSet presAssocID="{662BDB20-DCC5-40E7-A3ED-2B32D74D03CE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0BE35FF-B073-4856-B644-5E1ECF253C30}" type="pres">
      <dgm:prSet presAssocID="{662BDB20-DCC5-40E7-A3ED-2B32D74D03CE}" presName="spaceRect" presStyleCnt="0"/>
      <dgm:spPr/>
    </dgm:pt>
    <dgm:pt modelId="{549A9741-E8E2-4FDC-BBB7-D97E27223130}" type="pres">
      <dgm:prSet presAssocID="{662BDB20-DCC5-40E7-A3ED-2B32D74D03CE}" presName="textRect" presStyleLbl="revTx" presStyleIdx="0" presStyleCnt="3">
        <dgm:presLayoutVars>
          <dgm:chMax val="1"/>
          <dgm:chPref val="1"/>
        </dgm:presLayoutVars>
      </dgm:prSet>
      <dgm:spPr/>
    </dgm:pt>
    <dgm:pt modelId="{AA2964B0-60C7-4724-8593-E73468CC16A0}" type="pres">
      <dgm:prSet presAssocID="{792B1B0F-F346-4545-846B-A55A96132106}" presName="sibTrans" presStyleCnt="0"/>
      <dgm:spPr/>
    </dgm:pt>
    <dgm:pt modelId="{AA6EBDAF-6B1E-4E90-8F83-3F471137A716}" type="pres">
      <dgm:prSet presAssocID="{9AECE092-47C6-44F8-A014-1C6FF1BBF3DC}" presName="compNode" presStyleCnt="0"/>
      <dgm:spPr/>
    </dgm:pt>
    <dgm:pt modelId="{C7315FFD-6A21-46D8-8CA0-00739885E3A1}" type="pres">
      <dgm:prSet presAssocID="{9AECE092-47C6-44F8-A014-1C6FF1BBF3DC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2722E511-F88F-43D1-8C21-2CDD88FEE692}" type="pres">
      <dgm:prSet presAssocID="{9AECE092-47C6-44F8-A014-1C6FF1BBF3DC}" presName="spaceRect" presStyleCnt="0"/>
      <dgm:spPr/>
    </dgm:pt>
    <dgm:pt modelId="{E018CCCF-51FF-4D5A-BC38-23DC4FFF28E0}" type="pres">
      <dgm:prSet presAssocID="{9AECE092-47C6-44F8-A014-1C6FF1BBF3DC}" presName="textRect" presStyleLbl="revTx" presStyleIdx="1" presStyleCnt="3">
        <dgm:presLayoutVars>
          <dgm:chMax val="1"/>
          <dgm:chPref val="1"/>
        </dgm:presLayoutVars>
      </dgm:prSet>
      <dgm:spPr/>
    </dgm:pt>
    <dgm:pt modelId="{31C02CCB-121C-476F-9E81-773F4787FD99}" type="pres">
      <dgm:prSet presAssocID="{170D2143-65BB-4A5B-B00D-AE63E0BBAAAE}" presName="sibTrans" presStyleCnt="0"/>
      <dgm:spPr/>
    </dgm:pt>
    <dgm:pt modelId="{8624575B-B018-4060-8593-6E02C71AE4BC}" type="pres">
      <dgm:prSet presAssocID="{79B5E1B7-39B4-4B31-8E12-ABD14FDB248A}" presName="compNode" presStyleCnt="0"/>
      <dgm:spPr/>
    </dgm:pt>
    <dgm:pt modelId="{D26529A8-0CC0-4B4D-BB91-8776F252716A}" type="pres">
      <dgm:prSet presAssocID="{79B5E1B7-39B4-4B31-8E12-ABD14FDB248A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976EA738-CA44-4F50-AE98-E0171236B03E}" type="pres">
      <dgm:prSet presAssocID="{79B5E1B7-39B4-4B31-8E12-ABD14FDB248A}" presName="spaceRect" presStyleCnt="0"/>
      <dgm:spPr/>
    </dgm:pt>
    <dgm:pt modelId="{58F20A9C-5744-4F74-BF55-21C98AEAC2AB}" type="pres">
      <dgm:prSet presAssocID="{79B5E1B7-39B4-4B31-8E12-ABD14FDB248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0F15803-427E-4ABA-AAEB-1B1995E3BA0D}" type="presOf" srcId="{79B5E1B7-39B4-4B31-8E12-ABD14FDB248A}" destId="{58F20A9C-5744-4F74-BF55-21C98AEAC2AB}" srcOrd="0" destOrd="0" presId="urn:microsoft.com/office/officeart/2018/2/layout/IconLabelList"/>
    <dgm:cxn modelId="{729F7C33-26C2-46BA-99C9-FE34E04AE492}" type="presOf" srcId="{662BDB20-DCC5-40E7-A3ED-2B32D74D03CE}" destId="{549A9741-E8E2-4FDC-BBB7-D97E27223130}" srcOrd="0" destOrd="0" presId="urn:microsoft.com/office/officeart/2018/2/layout/IconLabelList"/>
    <dgm:cxn modelId="{7E557D37-CB38-46A5-A1A0-449B323AAD2B}" type="presOf" srcId="{9AECE092-47C6-44F8-A014-1C6FF1BBF3DC}" destId="{E018CCCF-51FF-4D5A-BC38-23DC4FFF28E0}" srcOrd="0" destOrd="0" presId="urn:microsoft.com/office/officeart/2018/2/layout/IconLabelList"/>
    <dgm:cxn modelId="{08CE6E5C-87CA-4928-9168-F4D62FAD41BB}" srcId="{DECBA334-8BAB-43A8-B62E-974B877BEA61}" destId="{9AECE092-47C6-44F8-A014-1C6FF1BBF3DC}" srcOrd="1" destOrd="0" parTransId="{417442B9-2393-4C0E-AA42-E99E84170530}" sibTransId="{170D2143-65BB-4A5B-B00D-AE63E0BBAAAE}"/>
    <dgm:cxn modelId="{78B81CA4-5C17-4B2D-880F-AC73DE91B1DA}" srcId="{DECBA334-8BAB-43A8-B62E-974B877BEA61}" destId="{662BDB20-DCC5-40E7-A3ED-2B32D74D03CE}" srcOrd="0" destOrd="0" parTransId="{25977DAA-C8E8-45D1-9E93-4041DC78EDF9}" sibTransId="{792B1B0F-F346-4545-846B-A55A96132106}"/>
    <dgm:cxn modelId="{0954F2CD-9952-4B45-BF22-5863882CBA6F}" srcId="{DECBA334-8BAB-43A8-B62E-974B877BEA61}" destId="{79B5E1B7-39B4-4B31-8E12-ABD14FDB248A}" srcOrd="2" destOrd="0" parTransId="{EE8CEB4A-8DEE-4519-8363-B33D3536B2CF}" sibTransId="{FCB7BFF8-95A7-46D7-AF29-30C35D7C355C}"/>
    <dgm:cxn modelId="{D505EECE-F98D-451F-8B54-F16E08096E4A}" type="presOf" srcId="{DECBA334-8BAB-43A8-B62E-974B877BEA61}" destId="{5998CD4E-9858-41D1-B273-CA747642AFC1}" srcOrd="0" destOrd="0" presId="urn:microsoft.com/office/officeart/2018/2/layout/IconLabelList"/>
    <dgm:cxn modelId="{88A9B41E-DF0F-4D4C-A7F5-209B357AB402}" type="presParOf" srcId="{5998CD4E-9858-41D1-B273-CA747642AFC1}" destId="{76427712-F378-4F68-96F1-8D589E1EB25D}" srcOrd="0" destOrd="0" presId="urn:microsoft.com/office/officeart/2018/2/layout/IconLabelList"/>
    <dgm:cxn modelId="{D17447F2-932E-4167-8599-D049A50CE9D8}" type="presParOf" srcId="{76427712-F378-4F68-96F1-8D589E1EB25D}" destId="{895DAC25-4F96-4C30-9519-1916644AB918}" srcOrd="0" destOrd="0" presId="urn:microsoft.com/office/officeart/2018/2/layout/IconLabelList"/>
    <dgm:cxn modelId="{8C56C286-4ED6-4318-B144-EA8ADC174084}" type="presParOf" srcId="{76427712-F378-4F68-96F1-8D589E1EB25D}" destId="{E0BE35FF-B073-4856-B644-5E1ECF253C30}" srcOrd="1" destOrd="0" presId="urn:microsoft.com/office/officeart/2018/2/layout/IconLabelList"/>
    <dgm:cxn modelId="{C01B7A8A-F26D-48F4-948A-B9138025FA88}" type="presParOf" srcId="{76427712-F378-4F68-96F1-8D589E1EB25D}" destId="{549A9741-E8E2-4FDC-BBB7-D97E27223130}" srcOrd="2" destOrd="0" presId="urn:microsoft.com/office/officeart/2018/2/layout/IconLabelList"/>
    <dgm:cxn modelId="{4B4A649D-CB3E-41DE-8830-39B27BF812D5}" type="presParOf" srcId="{5998CD4E-9858-41D1-B273-CA747642AFC1}" destId="{AA2964B0-60C7-4724-8593-E73468CC16A0}" srcOrd="1" destOrd="0" presId="urn:microsoft.com/office/officeart/2018/2/layout/IconLabelList"/>
    <dgm:cxn modelId="{8A2F96E4-84DC-4A44-80EF-1EC1A7E6177A}" type="presParOf" srcId="{5998CD4E-9858-41D1-B273-CA747642AFC1}" destId="{AA6EBDAF-6B1E-4E90-8F83-3F471137A716}" srcOrd="2" destOrd="0" presId="urn:microsoft.com/office/officeart/2018/2/layout/IconLabelList"/>
    <dgm:cxn modelId="{CB4F460E-D9F5-4530-B18D-B26A1FE9FEDF}" type="presParOf" srcId="{AA6EBDAF-6B1E-4E90-8F83-3F471137A716}" destId="{C7315FFD-6A21-46D8-8CA0-00739885E3A1}" srcOrd="0" destOrd="0" presId="urn:microsoft.com/office/officeart/2018/2/layout/IconLabelList"/>
    <dgm:cxn modelId="{8E3A89C5-8B70-4CE2-94A7-756463029504}" type="presParOf" srcId="{AA6EBDAF-6B1E-4E90-8F83-3F471137A716}" destId="{2722E511-F88F-43D1-8C21-2CDD88FEE692}" srcOrd="1" destOrd="0" presId="urn:microsoft.com/office/officeart/2018/2/layout/IconLabelList"/>
    <dgm:cxn modelId="{604B9BED-9A9E-41BC-A8DD-97ADDA8129D6}" type="presParOf" srcId="{AA6EBDAF-6B1E-4E90-8F83-3F471137A716}" destId="{E018CCCF-51FF-4D5A-BC38-23DC4FFF28E0}" srcOrd="2" destOrd="0" presId="urn:microsoft.com/office/officeart/2018/2/layout/IconLabelList"/>
    <dgm:cxn modelId="{0C5A89EF-B873-455B-AA0D-93425D9ADA2F}" type="presParOf" srcId="{5998CD4E-9858-41D1-B273-CA747642AFC1}" destId="{31C02CCB-121C-476F-9E81-773F4787FD99}" srcOrd="3" destOrd="0" presId="urn:microsoft.com/office/officeart/2018/2/layout/IconLabelList"/>
    <dgm:cxn modelId="{38EFCDAD-B424-44AF-8A44-504E14BD6F74}" type="presParOf" srcId="{5998CD4E-9858-41D1-B273-CA747642AFC1}" destId="{8624575B-B018-4060-8593-6E02C71AE4BC}" srcOrd="4" destOrd="0" presId="urn:microsoft.com/office/officeart/2018/2/layout/IconLabelList"/>
    <dgm:cxn modelId="{89EC644B-78DC-49C9-B7E0-058C4E5DE97E}" type="presParOf" srcId="{8624575B-B018-4060-8593-6E02C71AE4BC}" destId="{D26529A8-0CC0-4B4D-BB91-8776F252716A}" srcOrd="0" destOrd="0" presId="urn:microsoft.com/office/officeart/2018/2/layout/IconLabelList"/>
    <dgm:cxn modelId="{281257B8-F805-486A-A2AB-F86A6E0E84C0}" type="presParOf" srcId="{8624575B-B018-4060-8593-6E02C71AE4BC}" destId="{976EA738-CA44-4F50-AE98-E0171236B03E}" srcOrd="1" destOrd="0" presId="urn:microsoft.com/office/officeart/2018/2/layout/IconLabelList"/>
    <dgm:cxn modelId="{7C70CB9C-8005-4943-B92E-B6F1EFC57DEE}" type="presParOf" srcId="{8624575B-B018-4060-8593-6E02C71AE4BC}" destId="{58F20A9C-5744-4F74-BF55-21C98AEAC2AB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C2AB85-C78B-4A23-A24B-2FD4D265607E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CD2DD7D-E4ED-4427-88FF-F090233A3E17}">
      <dgm:prSet/>
      <dgm:spPr/>
      <dgm:t>
        <a:bodyPr/>
        <a:lstStyle/>
        <a:p>
          <a:r>
            <a:rPr lang="en-GB"/>
            <a:t>Transformational focuses mainly on motivating and inspiring employees to exceed expectations, identified by Bernard Bass</a:t>
          </a:r>
          <a:endParaRPr lang="en-US"/>
        </a:p>
      </dgm:t>
    </dgm:pt>
    <dgm:pt modelId="{0B37DFD6-641E-4E45-A8C7-6D4CDE912D44}" type="parTrans" cxnId="{2537FD32-FE93-455E-BC4D-F1B122905DBE}">
      <dgm:prSet/>
      <dgm:spPr/>
      <dgm:t>
        <a:bodyPr/>
        <a:lstStyle/>
        <a:p>
          <a:endParaRPr lang="en-US"/>
        </a:p>
      </dgm:t>
    </dgm:pt>
    <dgm:pt modelId="{057C0904-441F-49CE-89E5-22183C01E49F}" type="sibTrans" cxnId="{2537FD32-FE93-455E-BC4D-F1B122905DBE}">
      <dgm:prSet/>
      <dgm:spPr/>
      <dgm:t>
        <a:bodyPr/>
        <a:lstStyle/>
        <a:p>
          <a:endParaRPr lang="en-US"/>
        </a:p>
      </dgm:t>
    </dgm:pt>
    <dgm:pt modelId="{94AF9632-DBCB-4F4C-A545-4938387367F4}">
      <dgm:prSet/>
      <dgm:spPr/>
      <dgm:t>
        <a:bodyPr/>
        <a:lstStyle/>
        <a:p>
          <a:r>
            <a:rPr lang="en-GB"/>
            <a:t>Andrew Goleman's writings highlights the importance of emotional intelligence.</a:t>
          </a:r>
          <a:endParaRPr lang="en-US"/>
        </a:p>
      </dgm:t>
    </dgm:pt>
    <dgm:pt modelId="{D4A6F03B-B337-46A3-91FA-BF5C28FF5BE8}" type="parTrans" cxnId="{36D55F70-1C9D-4982-B8C8-BD32485D066B}">
      <dgm:prSet/>
      <dgm:spPr/>
      <dgm:t>
        <a:bodyPr/>
        <a:lstStyle/>
        <a:p>
          <a:endParaRPr lang="en-US"/>
        </a:p>
      </dgm:t>
    </dgm:pt>
    <dgm:pt modelId="{F1F5B260-A2F7-4C0C-9130-07781C555048}" type="sibTrans" cxnId="{36D55F70-1C9D-4982-B8C8-BD32485D066B}">
      <dgm:prSet/>
      <dgm:spPr/>
      <dgm:t>
        <a:bodyPr/>
        <a:lstStyle/>
        <a:p>
          <a:endParaRPr lang="en-US"/>
        </a:p>
      </dgm:t>
    </dgm:pt>
    <dgm:pt modelId="{0A54C38F-3627-4713-A097-EE14E6EF17A7}">
      <dgm:prSet/>
      <dgm:spPr/>
      <dgm:t>
        <a:bodyPr/>
        <a:lstStyle/>
        <a:p>
          <a:r>
            <a:rPr lang="en-GB"/>
            <a:t>Goleman (2018) - When managing relationships and wellbeing</a:t>
          </a:r>
          <a:endParaRPr lang="en-US"/>
        </a:p>
      </dgm:t>
    </dgm:pt>
    <dgm:pt modelId="{9B2AC06C-6F2E-4EDA-AA0E-CB32A472AD04}" type="parTrans" cxnId="{F390B987-D3EA-4716-9B2F-E0BFFFFB533C}">
      <dgm:prSet/>
      <dgm:spPr/>
      <dgm:t>
        <a:bodyPr/>
        <a:lstStyle/>
        <a:p>
          <a:endParaRPr lang="en-US"/>
        </a:p>
      </dgm:t>
    </dgm:pt>
    <dgm:pt modelId="{891BD7A0-25DF-4DF0-884A-1D9482A9E6D5}" type="sibTrans" cxnId="{F390B987-D3EA-4716-9B2F-E0BFFFFB533C}">
      <dgm:prSet/>
      <dgm:spPr/>
      <dgm:t>
        <a:bodyPr/>
        <a:lstStyle/>
        <a:p>
          <a:endParaRPr lang="en-US"/>
        </a:p>
      </dgm:t>
    </dgm:pt>
    <dgm:pt modelId="{1EB3E7D9-C676-4E69-AC0D-C5A0E2920988}" type="pres">
      <dgm:prSet presAssocID="{91C2AB85-C78B-4A23-A24B-2FD4D265607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7A444F5-8B18-462E-82D8-C2853866B7AC}" type="pres">
      <dgm:prSet presAssocID="{5CD2DD7D-E4ED-4427-88FF-F090233A3E17}" presName="hierRoot1" presStyleCnt="0"/>
      <dgm:spPr/>
    </dgm:pt>
    <dgm:pt modelId="{F29E4AFB-950D-4290-AE39-07F0877510C3}" type="pres">
      <dgm:prSet presAssocID="{5CD2DD7D-E4ED-4427-88FF-F090233A3E17}" presName="composite" presStyleCnt="0"/>
      <dgm:spPr/>
    </dgm:pt>
    <dgm:pt modelId="{C923EBBB-A93D-4557-87BD-64E6DC8502DA}" type="pres">
      <dgm:prSet presAssocID="{5CD2DD7D-E4ED-4427-88FF-F090233A3E17}" presName="background" presStyleLbl="node0" presStyleIdx="0" presStyleCnt="3"/>
      <dgm:spPr/>
    </dgm:pt>
    <dgm:pt modelId="{B05F0A8C-1CCD-4CF7-894F-05FDC8999DAD}" type="pres">
      <dgm:prSet presAssocID="{5CD2DD7D-E4ED-4427-88FF-F090233A3E17}" presName="text" presStyleLbl="fgAcc0" presStyleIdx="0" presStyleCnt="3">
        <dgm:presLayoutVars>
          <dgm:chPref val="3"/>
        </dgm:presLayoutVars>
      </dgm:prSet>
      <dgm:spPr/>
    </dgm:pt>
    <dgm:pt modelId="{0BA88470-8DE1-4AA0-A148-AA8F85964DA1}" type="pres">
      <dgm:prSet presAssocID="{5CD2DD7D-E4ED-4427-88FF-F090233A3E17}" presName="hierChild2" presStyleCnt="0"/>
      <dgm:spPr/>
    </dgm:pt>
    <dgm:pt modelId="{07E58CC6-A114-4918-A5B0-4E3C2D10361C}" type="pres">
      <dgm:prSet presAssocID="{94AF9632-DBCB-4F4C-A545-4938387367F4}" presName="hierRoot1" presStyleCnt="0"/>
      <dgm:spPr/>
    </dgm:pt>
    <dgm:pt modelId="{AA3604E2-33EB-4F8E-B071-6FCDAE9536ED}" type="pres">
      <dgm:prSet presAssocID="{94AF9632-DBCB-4F4C-A545-4938387367F4}" presName="composite" presStyleCnt="0"/>
      <dgm:spPr/>
    </dgm:pt>
    <dgm:pt modelId="{9867DEDF-291D-4C49-8BDE-427CAAAD725D}" type="pres">
      <dgm:prSet presAssocID="{94AF9632-DBCB-4F4C-A545-4938387367F4}" presName="background" presStyleLbl="node0" presStyleIdx="1" presStyleCnt="3"/>
      <dgm:spPr/>
    </dgm:pt>
    <dgm:pt modelId="{DD74414D-2847-4771-B5F3-62E5D0B1EA84}" type="pres">
      <dgm:prSet presAssocID="{94AF9632-DBCB-4F4C-A545-4938387367F4}" presName="text" presStyleLbl="fgAcc0" presStyleIdx="1" presStyleCnt="3">
        <dgm:presLayoutVars>
          <dgm:chPref val="3"/>
        </dgm:presLayoutVars>
      </dgm:prSet>
      <dgm:spPr/>
    </dgm:pt>
    <dgm:pt modelId="{CA0A3656-945E-451A-9DB8-D7717E2F48FF}" type="pres">
      <dgm:prSet presAssocID="{94AF9632-DBCB-4F4C-A545-4938387367F4}" presName="hierChild2" presStyleCnt="0"/>
      <dgm:spPr/>
    </dgm:pt>
    <dgm:pt modelId="{21C6DE15-11B0-4294-804E-71D7DCA30826}" type="pres">
      <dgm:prSet presAssocID="{0A54C38F-3627-4713-A097-EE14E6EF17A7}" presName="hierRoot1" presStyleCnt="0"/>
      <dgm:spPr/>
    </dgm:pt>
    <dgm:pt modelId="{81D55C48-71C1-4B10-B29E-BEBB847B1153}" type="pres">
      <dgm:prSet presAssocID="{0A54C38F-3627-4713-A097-EE14E6EF17A7}" presName="composite" presStyleCnt="0"/>
      <dgm:spPr/>
    </dgm:pt>
    <dgm:pt modelId="{89229DA2-3F08-434B-972A-36BCA98F0948}" type="pres">
      <dgm:prSet presAssocID="{0A54C38F-3627-4713-A097-EE14E6EF17A7}" presName="background" presStyleLbl="node0" presStyleIdx="2" presStyleCnt="3"/>
      <dgm:spPr/>
    </dgm:pt>
    <dgm:pt modelId="{C0E3A23C-DF4A-41C7-AD61-0F5649E9736E}" type="pres">
      <dgm:prSet presAssocID="{0A54C38F-3627-4713-A097-EE14E6EF17A7}" presName="text" presStyleLbl="fgAcc0" presStyleIdx="2" presStyleCnt="3">
        <dgm:presLayoutVars>
          <dgm:chPref val="3"/>
        </dgm:presLayoutVars>
      </dgm:prSet>
      <dgm:spPr/>
    </dgm:pt>
    <dgm:pt modelId="{B57E1438-2BB4-4FDB-9294-835F3E106FB1}" type="pres">
      <dgm:prSet presAssocID="{0A54C38F-3627-4713-A097-EE14E6EF17A7}" presName="hierChild2" presStyleCnt="0"/>
      <dgm:spPr/>
    </dgm:pt>
  </dgm:ptLst>
  <dgm:cxnLst>
    <dgm:cxn modelId="{3DFDC432-AC8A-4068-B7AE-A19EA9AE6876}" type="presOf" srcId="{5CD2DD7D-E4ED-4427-88FF-F090233A3E17}" destId="{B05F0A8C-1CCD-4CF7-894F-05FDC8999DAD}" srcOrd="0" destOrd="0" presId="urn:microsoft.com/office/officeart/2005/8/layout/hierarchy1"/>
    <dgm:cxn modelId="{2537FD32-FE93-455E-BC4D-F1B122905DBE}" srcId="{91C2AB85-C78B-4A23-A24B-2FD4D265607E}" destId="{5CD2DD7D-E4ED-4427-88FF-F090233A3E17}" srcOrd="0" destOrd="0" parTransId="{0B37DFD6-641E-4E45-A8C7-6D4CDE912D44}" sibTransId="{057C0904-441F-49CE-89E5-22183C01E49F}"/>
    <dgm:cxn modelId="{36D55F70-1C9D-4982-B8C8-BD32485D066B}" srcId="{91C2AB85-C78B-4A23-A24B-2FD4D265607E}" destId="{94AF9632-DBCB-4F4C-A545-4938387367F4}" srcOrd="1" destOrd="0" parTransId="{D4A6F03B-B337-46A3-91FA-BF5C28FF5BE8}" sibTransId="{F1F5B260-A2F7-4C0C-9130-07781C555048}"/>
    <dgm:cxn modelId="{F390B987-D3EA-4716-9B2F-E0BFFFFB533C}" srcId="{91C2AB85-C78B-4A23-A24B-2FD4D265607E}" destId="{0A54C38F-3627-4713-A097-EE14E6EF17A7}" srcOrd="2" destOrd="0" parTransId="{9B2AC06C-6F2E-4EDA-AA0E-CB32A472AD04}" sibTransId="{891BD7A0-25DF-4DF0-884A-1D9482A9E6D5}"/>
    <dgm:cxn modelId="{79F7AEC9-B0A6-4EA7-8165-E427B0972451}" type="presOf" srcId="{91C2AB85-C78B-4A23-A24B-2FD4D265607E}" destId="{1EB3E7D9-C676-4E69-AC0D-C5A0E2920988}" srcOrd="0" destOrd="0" presId="urn:microsoft.com/office/officeart/2005/8/layout/hierarchy1"/>
    <dgm:cxn modelId="{F63C93E6-85B7-438D-BB18-DBD8AAD03B7F}" type="presOf" srcId="{94AF9632-DBCB-4F4C-A545-4938387367F4}" destId="{DD74414D-2847-4771-B5F3-62E5D0B1EA84}" srcOrd="0" destOrd="0" presId="urn:microsoft.com/office/officeart/2005/8/layout/hierarchy1"/>
    <dgm:cxn modelId="{2D28A0F1-D2C6-4585-AD96-5BEE27D1B1CB}" type="presOf" srcId="{0A54C38F-3627-4713-A097-EE14E6EF17A7}" destId="{C0E3A23C-DF4A-41C7-AD61-0F5649E9736E}" srcOrd="0" destOrd="0" presId="urn:microsoft.com/office/officeart/2005/8/layout/hierarchy1"/>
    <dgm:cxn modelId="{EBE25A45-BEDC-4A9F-B30A-E4718B78364D}" type="presParOf" srcId="{1EB3E7D9-C676-4E69-AC0D-C5A0E2920988}" destId="{27A444F5-8B18-462E-82D8-C2853866B7AC}" srcOrd="0" destOrd="0" presId="urn:microsoft.com/office/officeart/2005/8/layout/hierarchy1"/>
    <dgm:cxn modelId="{740E0B8B-D85D-44FB-8034-9C54DD34A282}" type="presParOf" srcId="{27A444F5-8B18-462E-82D8-C2853866B7AC}" destId="{F29E4AFB-950D-4290-AE39-07F0877510C3}" srcOrd="0" destOrd="0" presId="urn:microsoft.com/office/officeart/2005/8/layout/hierarchy1"/>
    <dgm:cxn modelId="{826F57FA-BE52-43D7-8032-44BC6359102E}" type="presParOf" srcId="{F29E4AFB-950D-4290-AE39-07F0877510C3}" destId="{C923EBBB-A93D-4557-87BD-64E6DC8502DA}" srcOrd="0" destOrd="0" presId="urn:microsoft.com/office/officeart/2005/8/layout/hierarchy1"/>
    <dgm:cxn modelId="{D7DCDC32-615B-4DB8-9772-AB9E1462FFA7}" type="presParOf" srcId="{F29E4AFB-950D-4290-AE39-07F0877510C3}" destId="{B05F0A8C-1CCD-4CF7-894F-05FDC8999DAD}" srcOrd="1" destOrd="0" presId="urn:microsoft.com/office/officeart/2005/8/layout/hierarchy1"/>
    <dgm:cxn modelId="{CD2D825D-7DEC-43E3-B5C6-D7D6B20D91FD}" type="presParOf" srcId="{27A444F5-8B18-462E-82D8-C2853866B7AC}" destId="{0BA88470-8DE1-4AA0-A148-AA8F85964DA1}" srcOrd="1" destOrd="0" presId="urn:microsoft.com/office/officeart/2005/8/layout/hierarchy1"/>
    <dgm:cxn modelId="{5EECEF26-E949-4B8F-8620-64A1F6AD99B9}" type="presParOf" srcId="{1EB3E7D9-C676-4E69-AC0D-C5A0E2920988}" destId="{07E58CC6-A114-4918-A5B0-4E3C2D10361C}" srcOrd="1" destOrd="0" presId="urn:microsoft.com/office/officeart/2005/8/layout/hierarchy1"/>
    <dgm:cxn modelId="{3892660C-C1E8-4A62-B00A-88253549C303}" type="presParOf" srcId="{07E58CC6-A114-4918-A5B0-4E3C2D10361C}" destId="{AA3604E2-33EB-4F8E-B071-6FCDAE9536ED}" srcOrd="0" destOrd="0" presId="urn:microsoft.com/office/officeart/2005/8/layout/hierarchy1"/>
    <dgm:cxn modelId="{FEAB72CF-9B38-4A4A-9352-31E56FCF8DC8}" type="presParOf" srcId="{AA3604E2-33EB-4F8E-B071-6FCDAE9536ED}" destId="{9867DEDF-291D-4C49-8BDE-427CAAAD725D}" srcOrd="0" destOrd="0" presId="urn:microsoft.com/office/officeart/2005/8/layout/hierarchy1"/>
    <dgm:cxn modelId="{B314E07E-601B-46F1-A5EF-F81FBF92526F}" type="presParOf" srcId="{AA3604E2-33EB-4F8E-B071-6FCDAE9536ED}" destId="{DD74414D-2847-4771-B5F3-62E5D0B1EA84}" srcOrd="1" destOrd="0" presId="urn:microsoft.com/office/officeart/2005/8/layout/hierarchy1"/>
    <dgm:cxn modelId="{3F8E606F-07E4-4D51-A7B6-AF586A40BD2A}" type="presParOf" srcId="{07E58CC6-A114-4918-A5B0-4E3C2D10361C}" destId="{CA0A3656-945E-451A-9DB8-D7717E2F48FF}" srcOrd="1" destOrd="0" presId="urn:microsoft.com/office/officeart/2005/8/layout/hierarchy1"/>
    <dgm:cxn modelId="{8747953F-ED5A-49FF-9353-93B0B373D1D3}" type="presParOf" srcId="{1EB3E7D9-C676-4E69-AC0D-C5A0E2920988}" destId="{21C6DE15-11B0-4294-804E-71D7DCA30826}" srcOrd="2" destOrd="0" presId="urn:microsoft.com/office/officeart/2005/8/layout/hierarchy1"/>
    <dgm:cxn modelId="{10AF9AE0-28DF-4A79-B583-D18BC3E6E89C}" type="presParOf" srcId="{21C6DE15-11B0-4294-804E-71D7DCA30826}" destId="{81D55C48-71C1-4B10-B29E-BEBB847B1153}" srcOrd="0" destOrd="0" presId="urn:microsoft.com/office/officeart/2005/8/layout/hierarchy1"/>
    <dgm:cxn modelId="{268E8E4F-4CF1-4809-9E1A-44695FEB0CD4}" type="presParOf" srcId="{81D55C48-71C1-4B10-B29E-BEBB847B1153}" destId="{89229DA2-3F08-434B-972A-36BCA98F0948}" srcOrd="0" destOrd="0" presId="urn:microsoft.com/office/officeart/2005/8/layout/hierarchy1"/>
    <dgm:cxn modelId="{286A0E43-369C-4197-A644-32DB20A9684D}" type="presParOf" srcId="{81D55C48-71C1-4B10-B29E-BEBB847B1153}" destId="{C0E3A23C-DF4A-41C7-AD61-0F5649E9736E}" srcOrd="1" destOrd="0" presId="urn:microsoft.com/office/officeart/2005/8/layout/hierarchy1"/>
    <dgm:cxn modelId="{00FDEC17-D056-4514-AEB7-C9CD00766524}" type="presParOf" srcId="{21C6DE15-11B0-4294-804E-71D7DCA30826}" destId="{B57E1438-2BB4-4FDB-9294-835F3E106FB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C923F6-4BE7-4D1F-9DAB-5AE29D0AE3AF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6A77F68-8F81-4484-990C-940F3FAA99F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Acknowledge leadership limitations </a:t>
          </a:r>
          <a:endParaRPr lang="en-US"/>
        </a:p>
      </dgm:t>
    </dgm:pt>
    <dgm:pt modelId="{840EBF98-83B6-48FC-A4E7-CD13600487BE}" type="parTrans" cxnId="{9FA6EDD6-B27F-4244-9EC2-5F8C997C19D3}">
      <dgm:prSet/>
      <dgm:spPr/>
      <dgm:t>
        <a:bodyPr/>
        <a:lstStyle/>
        <a:p>
          <a:endParaRPr lang="en-US"/>
        </a:p>
      </dgm:t>
    </dgm:pt>
    <dgm:pt modelId="{E536FED5-1B76-4119-A3E4-37A75B6D8928}" type="sibTrans" cxnId="{9FA6EDD6-B27F-4244-9EC2-5F8C997C19D3}">
      <dgm:prSet/>
      <dgm:spPr/>
      <dgm:t>
        <a:bodyPr/>
        <a:lstStyle/>
        <a:p>
          <a:endParaRPr lang="en-US"/>
        </a:p>
      </dgm:t>
    </dgm:pt>
    <dgm:pt modelId="{00A19379-E93C-4EC7-9F92-5EEF4F297981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Democratic approach limitations:</a:t>
          </a:r>
          <a:endParaRPr lang="en-US"/>
        </a:p>
      </dgm:t>
    </dgm:pt>
    <dgm:pt modelId="{29EA0973-750B-4351-BD4B-3FB5D9307C0F}" type="parTrans" cxnId="{E732F508-BA98-4A29-8745-574E3836FB70}">
      <dgm:prSet/>
      <dgm:spPr/>
      <dgm:t>
        <a:bodyPr/>
        <a:lstStyle/>
        <a:p>
          <a:endParaRPr lang="en-US"/>
        </a:p>
      </dgm:t>
    </dgm:pt>
    <dgm:pt modelId="{0E2DEAA4-FCA5-4EC9-93A6-8B067852B4BA}" type="sibTrans" cxnId="{E732F508-BA98-4A29-8745-574E3836FB70}">
      <dgm:prSet/>
      <dgm:spPr/>
      <dgm:t>
        <a:bodyPr/>
        <a:lstStyle/>
        <a:p>
          <a:endParaRPr lang="en-US"/>
        </a:p>
      </dgm:t>
    </dgm:pt>
    <dgm:pt modelId="{F32F7E60-1F0C-41DE-B246-CF97F3AE6DC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Slow decision making</a:t>
          </a:r>
          <a:endParaRPr lang="en-US"/>
        </a:p>
      </dgm:t>
    </dgm:pt>
    <dgm:pt modelId="{089FD63C-5F06-4619-8B03-C926BC577EBC}" type="parTrans" cxnId="{DD66B348-5AF6-4965-981B-ED9EF603D062}">
      <dgm:prSet/>
      <dgm:spPr/>
      <dgm:t>
        <a:bodyPr/>
        <a:lstStyle/>
        <a:p>
          <a:endParaRPr lang="en-US"/>
        </a:p>
      </dgm:t>
    </dgm:pt>
    <dgm:pt modelId="{F7B09A03-7C28-4047-BD83-1C27C311DCD4}" type="sibTrans" cxnId="{DD66B348-5AF6-4965-981B-ED9EF603D062}">
      <dgm:prSet/>
      <dgm:spPr/>
      <dgm:t>
        <a:bodyPr/>
        <a:lstStyle/>
        <a:p>
          <a:endParaRPr lang="en-US"/>
        </a:p>
      </dgm:t>
    </dgm:pt>
    <dgm:pt modelId="{EC5396A4-4167-4D09-8445-292C6FA01A3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High emotions can cause impacts in complex situations - backed up by Gary Yukl (1999) </a:t>
          </a:r>
          <a:endParaRPr lang="en-US"/>
        </a:p>
      </dgm:t>
    </dgm:pt>
    <dgm:pt modelId="{81E7C07C-FD48-49D1-8288-6597821DAFE6}" type="parTrans" cxnId="{CBBF20A8-39D6-4CE3-BF54-64435A2B2F46}">
      <dgm:prSet/>
      <dgm:spPr/>
      <dgm:t>
        <a:bodyPr/>
        <a:lstStyle/>
        <a:p>
          <a:endParaRPr lang="en-US"/>
        </a:p>
      </dgm:t>
    </dgm:pt>
    <dgm:pt modelId="{FB0763D1-99F2-475F-BC5B-92C58756249D}" type="sibTrans" cxnId="{CBBF20A8-39D6-4CE3-BF54-64435A2B2F46}">
      <dgm:prSet/>
      <dgm:spPr/>
      <dgm:t>
        <a:bodyPr/>
        <a:lstStyle/>
        <a:p>
          <a:endParaRPr lang="en-US"/>
        </a:p>
      </dgm:t>
    </dgm:pt>
    <dgm:pt modelId="{1E59C10B-C824-4C9F-B694-0FD3699170E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Certain approaches within transformational leadership reduces efficiency in time sensitive areas </a:t>
          </a:r>
          <a:endParaRPr lang="en-US"/>
        </a:p>
      </dgm:t>
    </dgm:pt>
    <dgm:pt modelId="{C780B9AB-6A86-4CA3-B487-B85CB2874C08}" type="parTrans" cxnId="{9B18303E-EFE1-4474-B660-71CB27B3DB5A}">
      <dgm:prSet/>
      <dgm:spPr/>
      <dgm:t>
        <a:bodyPr/>
        <a:lstStyle/>
        <a:p>
          <a:endParaRPr lang="en-US"/>
        </a:p>
      </dgm:t>
    </dgm:pt>
    <dgm:pt modelId="{F14D8A88-B9B6-4809-9A0C-125B385D035A}" type="sibTrans" cxnId="{9B18303E-EFE1-4474-B660-71CB27B3DB5A}">
      <dgm:prSet/>
      <dgm:spPr/>
      <dgm:t>
        <a:bodyPr/>
        <a:lstStyle/>
        <a:p>
          <a:endParaRPr lang="en-US"/>
        </a:p>
      </dgm:t>
    </dgm:pt>
    <dgm:pt modelId="{DC7F3361-A568-491C-91E7-1C6F62BA4EC3}" type="pres">
      <dgm:prSet presAssocID="{20C923F6-4BE7-4D1F-9DAB-5AE29D0AE3AF}" presName="root" presStyleCnt="0">
        <dgm:presLayoutVars>
          <dgm:dir/>
          <dgm:resizeHandles val="exact"/>
        </dgm:presLayoutVars>
      </dgm:prSet>
      <dgm:spPr/>
    </dgm:pt>
    <dgm:pt modelId="{EFEB1914-4F7D-4258-8000-BF3E4879C18F}" type="pres">
      <dgm:prSet presAssocID="{06A77F68-8F81-4484-990C-940F3FAA99F0}" presName="compNode" presStyleCnt="0"/>
      <dgm:spPr/>
    </dgm:pt>
    <dgm:pt modelId="{0B536A2A-2D24-4A6D-B0A4-3E0C9F83C4B0}" type="pres">
      <dgm:prSet presAssocID="{06A77F68-8F81-4484-990C-940F3FAA99F0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6587F41F-0C05-41CE-9D0A-EE9D4553070C}" type="pres">
      <dgm:prSet presAssocID="{06A77F68-8F81-4484-990C-940F3FAA99F0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239E961F-1219-4BE8-B5B0-58B9559B4A3E}" type="pres">
      <dgm:prSet presAssocID="{06A77F68-8F81-4484-990C-940F3FAA99F0}" presName="spaceRect" presStyleCnt="0"/>
      <dgm:spPr/>
    </dgm:pt>
    <dgm:pt modelId="{2EBD008F-6965-424A-9B39-38AAC773B244}" type="pres">
      <dgm:prSet presAssocID="{06A77F68-8F81-4484-990C-940F3FAA99F0}" presName="textRect" presStyleLbl="revTx" presStyleIdx="0" presStyleCnt="5">
        <dgm:presLayoutVars>
          <dgm:chMax val="1"/>
          <dgm:chPref val="1"/>
        </dgm:presLayoutVars>
      </dgm:prSet>
      <dgm:spPr/>
    </dgm:pt>
    <dgm:pt modelId="{F5FDF73D-D3CB-4872-A5E7-325B8D3AEFAB}" type="pres">
      <dgm:prSet presAssocID="{E536FED5-1B76-4119-A3E4-37A75B6D8928}" presName="sibTrans" presStyleCnt="0"/>
      <dgm:spPr/>
    </dgm:pt>
    <dgm:pt modelId="{190D7F61-82EB-455F-AABB-F77141931563}" type="pres">
      <dgm:prSet presAssocID="{00A19379-E93C-4EC7-9F92-5EEF4F297981}" presName="compNode" presStyleCnt="0"/>
      <dgm:spPr/>
    </dgm:pt>
    <dgm:pt modelId="{81E60C2B-F417-4B9B-AAE2-70C6ADD837D4}" type="pres">
      <dgm:prSet presAssocID="{00A19379-E93C-4EC7-9F92-5EEF4F297981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FF136082-CF9F-4F5C-8F95-7E58239B89CD}" type="pres">
      <dgm:prSet presAssocID="{00A19379-E93C-4EC7-9F92-5EEF4F297981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C668E6DC-A205-4FC3-B591-A2F853E560A8}" type="pres">
      <dgm:prSet presAssocID="{00A19379-E93C-4EC7-9F92-5EEF4F297981}" presName="spaceRect" presStyleCnt="0"/>
      <dgm:spPr/>
    </dgm:pt>
    <dgm:pt modelId="{01D12AA7-B3C0-4500-BEAD-1F1B1261E211}" type="pres">
      <dgm:prSet presAssocID="{00A19379-E93C-4EC7-9F92-5EEF4F297981}" presName="textRect" presStyleLbl="revTx" presStyleIdx="1" presStyleCnt="5">
        <dgm:presLayoutVars>
          <dgm:chMax val="1"/>
          <dgm:chPref val="1"/>
        </dgm:presLayoutVars>
      </dgm:prSet>
      <dgm:spPr/>
    </dgm:pt>
    <dgm:pt modelId="{2AB01362-15D8-40E3-B1AE-A5EFCDB696A2}" type="pres">
      <dgm:prSet presAssocID="{0E2DEAA4-FCA5-4EC9-93A6-8B067852B4BA}" presName="sibTrans" presStyleCnt="0"/>
      <dgm:spPr/>
    </dgm:pt>
    <dgm:pt modelId="{9C62DB7C-55AA-4C12-9DBC-DFEC71FA4743}" type="pres">
      <dgm:prSet presAssocID="{F32F7E60-1F0C-41DE-B246-CF97F3AE6DC3}" presName="compNode" presStyleCnt="0"/>
      <dgm:spPr/>
    </dgm:pt>
    <dgm:pt modelId="{1ECBA486-51D9-42B8-835E-18F72D7F7A9C}" type="pres">
      <dgm:prSet presAssocID="{F32F7E60-1F0C-41DE-B246-CF97F3AE6DC3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9ABE888C-48A1-424F-99C3-6E176C9195C0}" type="pres">
      <dgm:prSet presAssocID="{F32F7E60-1F0C-41DE-B246-CF97F3AE6DC3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E3102BB-6F56-47CF-B3AF-DC7EFF746001}" type="pres">
      <dgm:prSet presAssocID="{F32F7E60-1F0C-41DE-B246-CF97F3AE6DC3}" presName="spaceRect" presStyleCnt="0"/>
      <dgm:spPr/>
    </dgm:pt>
    <dgm:pt modelId="{9D45262B-9A98-4099-AE4E-1895DAA9861B}" type="pres">
      <dgm:prSet presAssocID="{F32F7E60-1F0C-41DE-B246-CF97F3AE6DC3}" presName="textRect" presStyleLbl="revTx" presStyleIdx="2" presStyleCnt="5">
        <dgm:presLayoutVars>
          <dgm:chMax val="1"/>
          <dgm:chPref val="1"/>
        </dgm:presLayoutVars>
      </dgm:prSet>
      <dgm:spPr/>
    </dgm:pt>
    <dgm:pt modelId="{DC7D2ED8-7DC6-4569-A3AB-FD7D071901E3}" type="pres">
      <dgm:prSet presAssocID="{F7B09A03-7C28-4047-BD83-1C27C311DCD4}" presName="sibTrans" presStyleCnt="0"/>
      <dgm:spPr/>
    </dgm:pt>
    <dgm:pt modelId="{3EF8F067-D67A-45F9-9373-D3146B9A34E3}" type="pres">
      <dgm:prSet presAssocID="{EC5396A4-4167-4D09-8445-292C6FA01A3E}" presName="compNode" presStyleCnt="0"/>
      <dgm:spPr/>
    </dgm:pt>
    <dgm:pt modelId="{454F2094-DC63-4B68-81FD-7EBAEC1483F0}" type="pres">
      <dgm:prSet presAssocID="{EC5396A4-4167-4D09-8445-292C6FA01A3E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8106C2CF-AED7-418B-A6C9-3FD856704910}" type="pres">
      <dgm:prSet presAssocID="{EC5396A4-4167-4D09-8445-292C6FA01A3E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stache Face with Solid Fill"/>
        </a:ext>
      </dgm:extLst>
    </dgm:pt>
    <dgm:pt modelId="{CB3D9384-AA00-4093-925A-049BD7A47F6B}" type="pres">
      <dgm:prSet presAssocID="{EC5396A4-4167-4D09-8445-292C6FA01A3E}" presName="spaceRect" presStyleCnt="0"/>
      <dgm:spPr/>
    </dgm:pt>
    <dgm:pt modelId="{683AAC52-BDD4-41E7-82F9-A6D6EF2DF88F}" type="pres">
      <dgm:prSet presAssocID="{EC5396A4-4167-4D09-8445-292C6FA01A3E}" presName="textRect" presStyleLbl="revTx" presStyleIdx="3" presStyleCnt="5">
        <dgm:presLayoutVars>
          <dgm:chMax val="1"/>
          <dgm:chPref val="1"/>
        </dgm:presLayoutVars>
      </dgm:prSet>
      <dgm:spPr/>
    </dgm:pt>
    <dgm:pt modelId="{74507DCF-C061-4F71-84D8-5C18569D14EE}" type="pres">
      <dgm:prSet presAssocID="{FB0763D1-99F2-475F-BC5B-92C58756249D}" presName="sibTrans" presStyleCnt="0"/>
      <dgm:spPr/>
    </dgm:pt>
    <dgm:pt modelId="{A80B6A77-4648-482D-9C2B-2E05F8EFF0DE}" type="pres">
      <dgm:prSet presAssocID="{1E59C10B-C824-4C9F-B694-0FD3699170E0}" presName="compNode" presStyleCnt="0"/>
      <dgm:spPr/>
    </dgm:pt>
    <dgm:pt modelId="{986D3DB7-A2A9-4645-9D33-1C2A17FE1287}" type="pres">
      <dgm:prSet presAssocID="{1E59C10B-C824-4C9F-B694-0FD3699170E0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C4899EDC-0075-41FD-B4A8-23F85D7C4C5F}" type="pres">
      <dgm:prSet presAssocID="{1E59C10B-C824-4C9F-B694-0FD3699170E0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B2A302C8-ACF2-4FBB-8558-556D806D92AD}" type="pres">
      <dgm:prSet presAssocID="{1E59C10B-C824-4C9F-B694-0FD3699170E0}" presName="spaceRect" presStyleCnt="0"/>
      <dgm:spPr/>
    </dgm:pt>
    <dgm:pt modelId="{D86383CA-CE71-4D8B-9360-8EFD6DB6BCA6}" type="pres">
      <dgm:prSet presAssocID="{1E59C10B-C824-4C9F-B694-0FD3699170E0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CEE24C04-E9C4-4AC1-BC99-C9E107B50AE4}" type="presOf" srcId="{F32F7E60-1F0C-41DE-B246-CF97F3AE6DC3}" destId="{9D45262B-9A98-4099-AE4E-1895DAA9861B}" srcOrd="0" destOrd="0" presId="urn:microsoft.com/office/officeart/2018/5/layout/IconLeafLabelList"/>
    <dgm:cxn modelId="{1B4F9508-1F6A-4218-8481-B7C182AEE036}" type="presOf" srcId="{EC5396A4-4167-4D09-8445-292C6FA01A3E}" destId="{683AAC52-BDD4-41E7-82F9-A6D6EF2DF88F}" srcOrd="0" destOrd="0" presId="urn:microsoft.com/office/officeart/2018/5/layout/IconLeafLabelList"/>
    <dgm:cxn modelId="{E732F508-BA98-4A29-8745-574E3836FB70}" srcId="{20C923F6-4BE7-4D1F-9DAB-5AE29D0AE3AF}" destId="{00A19379-E93C-4EC7-9F92-5EEF4F297981}" srcOrd="1" destOrd="0" parTransId="{29EA0973-750B-4351-BD4B-3FB5D9307C0F}" sibTransId="{0E2DEAA4-FCA5-4EC9-93A6-8B067852B4BA}"/>
    <dgm:cxn modelId="{9B18303E-EFE1-4474-B660-71CB27B3DB5A}" srcId="{20C923F6-4BE7-4D1F-9DAB-5AE29D0AE3AF}" destId="{1E59C10B-C824-4C9F-B694-0FD3699170E0}" srcOrd="4" destOrd="0" parTransId="{C780B9AB-6A86-4CA3-B487-B85CB2874C08}" sibTransId="{F14D8A88-B9B6-4809-9A0C-125B385D035A}"/>
    <dgm:cxn modelId="{4E45FA5E-56F1-48C1-A779-22CBAF77C613}" type="presOf" srcId="{20C923F6-4BE7-4D1F-9DAB-5AE29D0AE3AF}" destId="{DC7F3361-A568-491C-91E7-1C6F62BA4EC3}" srcOrd="0" destOrd="0" presId="urn:microsoft.com/office/officeart/2018/5/layout/IconLeafLabelList"/>
    <dgm:cxn modelId="{DD66B348-5AF6-4965-981B-ED9EF603D062}" srcId="{20C923F6-4BE7-4D1F-9DAB-5AE29D0AE3AF}" destId="{F32F7E60-1F0C-41DE-B246-CF97F3AE6DC3}" srcOrd="2" destOrd="0" parTransId="{089FD63C-5F06-4619-8B03-C926BC577EBC}" sibTransId="{F7B09A03-7C28-4047-BD83-1C27C311DCD4}"/>
    <dgm:cxn modelId="{813C8A92-A79D-4665-9471-94BAE9186BED}" type="presOf" srcId="{06A77F68-8F81-4484-990C-940F3FAA99F0}" destId="{2EBD008F-6965-424A-9B39-38AAC773B244}" srcOrd="0" destOrd="0" presId="urn:microsoft.com/office/officeart/2018/5/layout/IconLeafLabelList"/>
    <dgm:cxn modelId="{CBBF20A8-39D6-4CE3-BF54-64435A2B2F46}" srcId="{20C923F6-4BE7-4D1F-9DAB-5AE29D0AE3AF}" destId="{EC5396A4-4167-4D09-8445-292C6FA01A3E}" srcOrd="3" destOrd="0" parTransId="{81E7C07C-FD48-49D1-8288-6597821DAFE6}" sibTransId="{FB0763D1-99F2-475F-BC5B-92C58756249D}"/>
    <dgm:cxn modelId="{F6D660C5-509B-4A3E-9D04-280624E40714}" type="presOf" srcId="{00A19379-E93C-4EC7-9F92-5EEF4F297981}" destId="{01D12AA7-B3C0-4500-BEAD-1F1B1261E211}" srcOrd="0" destOrd="0" presId="urn:microsoft.com/office/officeart/2018/5/layout/IconLeafLabelList"/>
    <dgm:cxn modelId="{9FA6EDD6-B27F-4244-9EC2-5F8C997C19D3}" srcId="{20C923F6-4BE7-4D1F-9DAB-5AE29D0AE3AF}" destId="{06A77F68-8F81-4484-990C-940F3FAA99F0}" srcOrd="0" destOrd="0" parTransId="{840EBF98-83B6-48FC-A4E7-CD13600487BE}" sibTransId="{E536FED5-1B76-4119-A3E4-37A75B6D8928}"/>
    <dgm:cxn modelId="{2AC0A8E9-4031-4A64-81AE-E14A30E8F28D}" type="presOf" srcId="{1E59C10B-C824-4C9F-B694-0FD3699170E0}" destId="{D86383CA-CE71-4D8B-9360-8EFD6DB6BCA6}" srcOrd="0" destOrd="0" presId="urn:microsoft.com/office/officeart/2018/5/layout/IconLeafLabelList"/>
    <dgm:cxn modelId="{FE81E4F0-33CA-4FB9-9302-6326B314B51C}" type="presParOf" srcId="{DC7F3361-A568-491C-91E7-1C6F62BA4EC3}" destId="{EFEB1914-4F7D-4258-8000-BF3E4879C18F}" srcOrd="0" destOrd="0" presId="urn:microsoft.com/office/officeart/2018/5/layout/IconLeafLabelList"/>
    <dgm:cxn modelId="{88EE010A-16F3-4829-9E3C-32B6764E9323}" type="presParOf" srcId="{EFEB1914-4F7D-4258-8000-BF3E4879C18F}" destId="{0B536A2A-2D24-4A6D-B0A4-3E0C9F83C4B0}" srcOrd="0" destOrd="0" presId="urn:microsoft.com/office/officeart/2018/5/layout/IconLeafLabelList"/>
    <dgm:cxn modelId="{03D1308E-0503-4B99-BCD1-5A7E82B178D2}" type="presParOf" srcId="{EFEB1914-4F7D-4258-8000-BF3E4879C18F}" destId="{6587F41F-0C05-41CE-9D0A-EE9D4553070C}" srcOrd="1" destOrd="0" presId="urn:microsoft.com/office/officeart/2018/5/layout/IconLeafLabelList"/>
    <dgm:cxn modelId="{3A424E14-AEE2-4D18-9E82-CFC57E51EEB4}" type="presParOf" srcId="{EFEB1914-4F7D-4258-8000-BF3E4879C18F}" destId="{239E961F-1219-4BE8-B5B0-58B9559B4A3E}" srcOrd="2" destOrd="0" presId="urn:microsoft.com/office/officeart/2018/5/layout/IconLeafLabelList"/>
    <dgm:cxn modelId="{BF3B9810-A862-400B-B3BF-9004E538FEC1}" type="presParOf" srcId="{EFEB1914-4F7D-4258-8000-BF3E4879C18F}" destId="{2EBD008F-6965-424A-9B39-38AAC773B244}" srcOrd="3" destOrd="0" presId="urn:microsoft.com/office/officeart/2018/5/layout/IconLeafLabelList"/>
    <dgm:cxn modelId="{29E686CF-E58E-4D0A-9FB7-C1C28B2227D3}" type="presParOf" srcId="{DC7F3361-A568-491C-91E7-1C6F62BA4EC3}" destId="{F5FDF73D-D3CB-4872-A5E7-325B8D3AEFAB}" srcOrd="1" destOrd="0" presId="urn:microsoft.com/office/officeart/2018/5/layout/IconLeafLabelList"/>
    <dgm:cxn modelId="{3FD1B5CA-E451-430E-B9C3-EB4B0419F46F}" type="presParOf" srcId="{DC7F3361-A568-491C-91E7-1C6F62BA4EC3}" destId="{190D7F61-82EB-455F-AABB-F77141931563}" srcOrd="2" destOrd="0" presId="urn:microsoft.com/office/officeart/2018/5/layout/IconLeafLabelList"/>
    <dgm:cxn modelId="{0D29D790-6AF1-4106-B4AC-6252DE1DE695}" type="presParOf" srcId="{190D7F61-82EB-455F-AABB-F77141931563}" destId="{81E60C2B-F417-4B9B-AAE2-70C6ADD837D4}" srcOrd="0" destOrd="0" presId="urn:microsoft.com/office/officeart/2018/5/layout/IconLeafLabelList"/>
    <dgm:cxn modelId="{0028C878-767A-4DEE-9F3C-7DAFEE8F2E62}" type="presParOf" srcId="{190D7F61-82EB-455F-AABB-F77141931563}" destId="{FF136082-CF9F-4F5C-8F95-7E58239B89CD}" srcOrd="1" destOrd="0" presId="urn:microsoft.com/office/officeart/2018/5/layout/IconLeafLabelList"/>
    <dgm:cxn modelId="{25DFD9AE-53B1-4BC6-A6B3-FE975531699F}" type="presParOf" srcId="{190D7F61-82EB-455F-AABB-F77141931563}" destId="{C668E6DC-A205-4FC3-B591-A2F853E560A8}" srcOrd="2" destOrd="0" presId="urn:microsoft.com/office/officeart/2018/5/layout/IconLeafLabelList"/>
    <dgm:cxn modelId="{E8FCEEFE-3B02-473D-B606-33A2D5A841A9}" type="presParOf" srcId="{190D7F61-82EB-455F-AABB-F77141931563}" destId="{01D12AA7-B3C0-4500-BEAD-1F1B1261E211}" srcOrd="3" destOrd="0" presId="urn:microsoft.com/office/officeart/2018/5/layout/IconLeafLabelList"/>
    <dgm:cxn modelId="{4CC2DCDB-7B5F-4091-ADC5-083300B3279C}" type="presParOf" srcId="{DC7F3361-A568-491C-91E7-1C6F62BA4EC3}" destId="{2AB01362-15D8-40E3-B1AE-A5EFCDB696A2}" srcOrd="3" destOrd="0" presId="urn:microsoft.com/office/officeart/2018/5/layout/IconLeafLabelList"/>
    <dgm:cxn modelId="{9B47E71E-5642-45AF-A4D8-58C0546780C4}" type="presParOf" srcId="{DC7F3361-A568-491C-91E7-1C6F62BA4EC3}" destId="{9C62DB7C-55AA-4C12-9DBC-DFEC71FA4743}" srcOrd="4" destOrd="0" presId="urn:microsoft.com/office/officeart/2018/5/layout/IconLeafLabelList"/>
    <dgm:cxn modelId="{B699575D-9566-48D2-AE68-AC7C27F0F55B}" type="presParOf" srcId="{9C62DB7C-55AA-4C12-9DBC-DFEC71FA4743}" destId="{1ECBA486-51D9-42B8-835E-18F72D7F7A9C}" srcOrd="0" destOrd="0" presId="urn:microsoft.com/office/officeart/2018/5/layout/IconLeafLabelList"/>
    <dgm:cxn modelId="{87E9D78C-2E76-436D-940E-1F3065FA032B}" type="presParOf" srcId="{9C62DB7C-55AA-4C12-9DBC-DFEC71FA4743}" destId="{9ABE888C-48A1-424F-99C3-6E176C9195C0}" srcOrd="1" destOrd="0" presId="urn:microsoft.com/office/officeart/2018/5/layout/IconLeafLabelList"/>
    <dgm:cxn modelId="{24C549E1-49CF-4403-A3ED-54BD068CD1A7}" type="presParOf" srcId="{9C62DB7C-55AA-4C12-9DBC-DFEC71FA4743}" destId="{FE3102BB-6F56-47CF-B3AF-DC7EFF746001}" srcOrd="2" destOrd="0" presId="urn:microsoft.com/office/officeart/2018/5/layout/IconLeafLabelList"/>
    <dgm:cxn modelId="{99975E78-2ECF-4FB9-982C-380E9434CAAF}" type="presParOf" srcId="{9C62DB7C-55AA-4C12-9DBC-DFEC71FA4743}" destId="{9D45262B-9A98-4099-AE4E-1895DAA9861B}" srcOrd="3" destOrd="0" presId="urn:microsoft.com/office/officeart/2018/5/layout/IconLeafLabelList"/>
    <dgm:cxn modelId="{FD304E7D-982F-4B10-AD00-715D53046BB1}" type="presParOf" srcId="{DC7F3361-A568-491C-91E7-1C6F62BA4EC3}" destId="{DC7D2ED8-7DC6-4569-A3AB-FD7D071901E3}" srcOrd="5" destOrd="0" presId="urn:microsoft.com/office/officeart/2018/5/layout/IconLeafLabelList"/>
    <dgm:cxn modelId="{4CD3417A-15EF-436B-B6A3-FECB40D6615B}" type="presParOf" srcId="{DC7F3361-A568-491C-91E7-1C6F62BA4EC3}" destId="{3EF8F067-D67A-45F9-9373-D3146B9A34E3}" srcOrd="6" destOrd="0" presId="urn:microsoft.com/office/officeart/2018/5/layout/IconLeafLabelList"/>
    <dgm:cxn modelId="{972092CC-99CE-46A7-B1FF-2EDF067EE775}" type="presParOf" srcId="{3EF8F067-D67A-45F9-9373-D3146B9A34E3}" destId="{454F2094-DC63-4B68-81FD-7EBAEC1483F0}" srcOrd="0" destOrd="0" presId="urn:microsoft.com/office/officeart/2018/5/layout/IconLeafLabelList"/>
    <dgm:cxn modelId="{CAA727AE-E864-439A-A8BC-8B6B2076A8FE}" type="presParOf" srcId="{3EF8F067-D67A-45F9-9373-D3146B9A34E3}" destId="{8106C2CF-AED7-418B-A6C9-3FD856704910}" srcOrd="1" destOrd="0" presId="urn:microsoft.com/office/officeart/2018/5/layout/IconLeafLabelList"/>
    <dgm:cxn modelId="{6A9B5B75-63FC-4D9E-8A23-210C543AC2F4}" type="presParOf" srcId="{3EF8F067-D67A-45F9-9373-D3146B9A34E3}" destId="{CB3D9384-AA00-4093-925A-049BD7A47F6B}" srcOrd="2" destOrd="0" presId="urn:microsoft.com/office/officeart/2018/5/layout/IconLeafLabelList"/>
    <dgm:cxn modelId="{BFA54DB9-B58F-4AA1-9FEB-3D82AC2A3A90}" type="presParOf" srcId="{3EF8F067-D67A-45F9-9373-D3146B9A34E3}" destId="{683AAC52-BDD4-41E7-82F9-A6D6EF2DF88F}" srcOrd="3" destOrd="0" presId="urn:microsoft.com/office/officeart/2018/5/layout/IconLeafLabelList"/>
    <dgm:cxn modelId="{7681991B-A3A8-4CF1-9778-16B5AF3DBB27}" type="presParOf" srcId="{DC7F3361-A568-491C-91E7-1C6F62BA4EC3}" destId="{74507DCF-C061-4F71-84D8-5C18569D14EE}" srcOrd="7" destOrd="0" presId="urn:microsoft.com/office/officeart/2018/5/layout/IconLeafLabelList"/>
    <dgm:cxn modelId="{B420BCA3-B6ED-43F1-A740-EDDE49E0406E}" type="presParOf" srcId="{DC7F3361-A568-491C-91E7-1C6F62BA4EC3}" destId="{A80B6A77-4648-482D-9C2B-2E05F8EFF0DE}" srcOrd="8" destOrd="0" presId="urn:microsoft.com/office/officeart/2018/5/layout/IconLeafLabelList"/>
    <dgm:cxn modelId="{ADCBE773-C5F8-450B-A231-D321DAFFA7DC}" type="presParOf" srcId="{A80B6A77-4648-482D-9C2B-2E05F8EFF0DE}" destId="{986D3DB7-A2A9-4645-9D33-1C2A17FE1287}" srcOrd="0" destOrd="0" presId="urn:microsoft.com/office/officeart/2018/5/layout/IconLeafLabelList"/>
    <dgm:cxn modelId="{3931F89E-FFE6-4709-BC12-37EDA302BBAB}" type="presParOf" srcId="{A80B6A77-4648-482D-9C2B-2E05F8EFF0DE}" destId="{C4899EDC-0075-41FD-B4A8-23F85D7C4C5F}" srcOrd="1" destOrd="0" presId="urn:microsoft.com/office/officeart/2018/5/layout/IconLeafLabelList"/>
    <dgm:cxn modelId="{D17B9DD6-E716-44E1-99D4-36BFB4AE55F3}" type="presParOf" srcId="{A80B6A77-4648-482D-9C2B-2E05F8EFF0DE}" destId="{B2A302C8-ACF2-4FBB-8558-556D806D92AD}" srcOrd="2" destOrd="0" presId="urn:microsoft.com/office/officeart/2018/5/layout/IconLeafLabelList"/>
    <dgm:cxn modelId="{29184708-C71C-4560-9797-23F5EDB93FE9}" type="presParOf" srcId="{A80B6A77-4648-482D-9C2B-2E05F8EFF0DE}" destId="{D86383CA-CE71-4D8B-9360-8EFD6DB6BCA6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738673-8C10-48A8-8EE8-01BAF869BB65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F32F0139-D73D-48E7-AD95-3159D7BA73AF}">
      <dgm:prSet/>
      <dgm:spPr/>
      <dgm:t>
        <a:bodyPr/>
        <a:lstStyle/>
        <a:p>
          <a:r>
            <a:rPr lang="en-GB"/>
            <a:t>Organisation currently faces serveral critical challenges </a:t>
          </a:r>
          <a:endParaRPr lang="en-US"/>
        </a:p>
      </dgm:t>
    </dgm:pt>
    <dgm:pt modelId="{8412F7EB-CFE3-44CB-BEF4-5FF14575B725}" type="parTrans" cxnId="{AFF5533C-5D88-4B3D-A969-743A1C259371}">
      <dgm:prSet/>
      <dgm:spPr/>
      <dgm:t>
        <a:bodyPr/>
        <a:lstStyle/>
        <a:p>
          <a:endParaRPr lang="en-US"/>
        </a:p>
      </dgm:t>
    </dgm:pt>
    <dgm:pt modelId="{5ACBBCF9-AE24-4467-9501-E6314BD4B306}" type="sibTrans" cxnId="{AFF5533C-5D88-4B3D-A969-743A1C259371}">
      <dgm:prSet/>
      <dgm:spPr/>
      <dgm:t>
        <a:bodyPr/>
        <a:lstStyle/>
        <a:p>
          <a:endParaRPr lang="en-US"/>
        </a:p>
      </dgm:t>
    </dgm:pt>
    <dgm:pt modelId="{A5BE1A8A-E6A9-4BE0-8B56-D9E8E33E4586}">
      <dgm:prSet/>
      <dgm:spPr/>
      <dgm:t>
        <a:bodyPr/>
        <a:lstStyle/>
        <a:p>
          <a:r>
            <a:rPr lang="en-GB"/>
            <a:t>High employee turnover </a:t>
          </a:r>
          <a:endParaRPr lang="en-US"/>
        </a:p>
      </dgm:t>
    </dgm:pt>
    <dgm:pt modelId="{0ED7F788-0A46-4715-90BF-9C921C945738}" type="parTrans" cxnId="{E6F7DAA7-ABCE-48BF-92F8-F18CBEA3C063}">
      <dgm:prSet/>
      <dgm:spPr/>
      <dgm:t>
        <a:bodyPr/>
        <a:lstStyle/>
        <a:p>
          <a:endParaRPr lang="en-US"/>
        </a:p>
      </dgm:t>
    </dgm:pt>
    <dgm:pt modelId="{95A4FB58-495C-4F7E-A602-D92EB55DD7BE}" type="sibTrans" cxnId="{E6F7DAA7-ABCE-48BF-92F8-F18CBEA3C063}">
      <dgm:prSet/>
      <dgm:spPr/>
      <dgm:t>
        <a:bodyPr/>
        <a:lstStyle/>
        <a:p>
          <a:endParaRPr lang="en-US"/>
        </a:p>
      </dgm:t>
    </dgm:pt>
    <dgm:pt modelId="{8F2CBADF-41DF-4984-B02D-BB5EFB1A278E}">
      <dgm:prSet/>
      <dgm:spPr/>
      <dgm:t>
        <a:bodyPr/>
        <a:lstStyle/>
        <a:p>
          <a:r>
            <a:rPr lang="en-GB"/>
            <a:t>Poor overall performance </a:t>
          </a:r>
          <a:endParaRPr lang="en-US"/>
        </a:p>
      </dgm:t>
    </dgm:pt>
    <dgm:pt modelId="{E150F1FE-AE02-442D-8F78-EF66ED92E921}" type="parTrans" cxnId="{8281E0AD-CC6B-4A79-99CB-6CD9E2B8C640}">
      <dgm:prSet/>
      <dgm:spPr/>
      <dgm:t>
        <a:bodyPr/>
        <a:lstStyle/>
        <a:p>
          <a:endParaRPr lang="en-US"/>
        </a:p>
      </dgm:t>
    </dgm:pt>
    <dgm:pt modelId="{F742C601-B010-4F3D-B8E9-1F32063CCC8F}" type="sibTrans" cxnId="{8281E0AD-CC6B-4A79-99CB-6CD9E2B8C640}">
      <dgm:prSet/>
      <dgm:spPr/>
      <dgm:t>
        <a:bodyPr/>
        <a:lstStyle/>
        <a:p>
          <a:endParaRPr lang="en-US"/>
        </a:p>
      </dgm:t>
    </dgm:pt>
    <dgm:pt modelId="{1CF6685A-4640-4523-AD52-A982C1119BCA}">
      <dgm:prSet/>
      <dgm:spPr/>
      <dgm:t>
        <a:bodyPr/>
        <a:lstStyle/>
        <a:p>
          <a:r>
            <a:rPr lang="en-GB"/>
            <a:t>Increased absense of staff (Linked to mental health and illnesses)</a:t>
          </a:r>
          <a:endParaRPr lang="en-US"/>
        </a:p>
      </dgm:t>
    </dgm:pt>
    <dgm:pt modelId="{1532CE79-C729-4853-B91B-97D8A396215E}" type="parTrans" cxnId="{72E048C6-D2B0-4E17-B8B0-6268946A7AEB}">
      <dgm:prSet/>
      <dgm:spPr/>
      <dgm:t>
        <a:bodyPr/>
        <a:lstStyle/>
        <a:p>
          <a:endParaRPr lang="en-US"/>
        </a:p>
      </dgm:t>
    </dgm:pt>
    <dgm:pt modelId="{8BCEF649-2902-4D4D-BF26-119B55F0C115}" type="sibTrans" cxnId="{72E048C6-D2B0-4E17-B8B0-6268946A7AEB}">
      <dgm:prSet/>
      <dgm:spPr/>
      <dgm:t>
        <a:bodyPr/>
        <a:lstStyle/>
        <a:p>
          <a:endParaRPr lang="en-US"/>
        </a:p>
      </dgm:t>
    </dgm:pt>
    <dgm:pt modelId="{D6AF9862-0A6B-4406-B4C4-DEC80381A8DE}" type="pres">
      <dgm:prSet presAssocID="{C3738673-8C10-48A8-8EE8-01BAF869BB65}" presName="matrix" presStyleCnt="0">
        <dgm:presLayoutVars>
          <dgm:chMax val="1"/>
          <dgm:dir/>
          <dgm:resizeHandles val="exact"/>
        </dgm:presLayoutVars>
      </dgm:prSet>
      <dgm:spPr/>
    </dgm:pt>
    <dgm:pt modelId="{CF63B3F7-F10E-4A0C-B28B-3497161C0BE5}" type="pres">
      <dgm:prSet presAssocID="{C3738673-8C10-48A8-8EE8-01BAF869BB65}" presName="diamond" presStyleLbl="bgShp" presStyleIdx="0" presStyleCnt="1"/>
      <dgm:spPr/>
    </dgm:pt>
    <dgm:pt modelId="{5A699C66-781E-42AB-9ADE-BEF87F499347}" type="pres">
      <dgm:prSet presAssocID="{C3738673-8C10-48A8-8EE8-01BAF869BB65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6E283E7-3EA6-41D9-BA33-FA80EC86EF4B}" type="pres">
      <dgm:prSet presAssocID="{C3738673-8C10-48A8-8EE8-01BAF869BB65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7E150FCA-956D-42E7-8F95-C38FC708DED4}" type="pres">
      <dgm:prSet presAssocID="{C3738673-8C10-48A8-8EE8-01BAF869BB65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1F2CA9DF-C17A-4F1F-9948-CAC599B21DAE}" type="pres">
      <dgm:prSet presAssocID="{C3738673-8C10-48A8-8EE8-01BAF869BB65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B190912-37CE-4DBC-9557-1519E5CBB146}" type="presOf" srcId="{8F2CBADF-41DF-4984-B02D-BB5EFB1A278E}" destId="{7E150FCA-956D-42E7-8F95-C38FC708DED4}" srcOrd="0" destOrd="0" presId="urn:microsoft.com/office/officeart/2005/8/layout/matrix3"/>
    <dgm:cxn modelId="{AFF5533C-5D88-4B3D-A969-743A1C259371}" srcId="{C3738673-8C10-48A8-8EE8-01BAF869BB65}" destId="{F32F0139-D73D-48E7-AD95-3159D7BA73AF}" srcOrd="0" destOrd="0" parTransId="{8412F7EB-CFE3-44CB-BEF4-5FF14575B725}" sibTransId="{5ACBBCF9-AE24-4467-9501-E6314BD4B306}"/>
    <dgm:cxn modelId="{E6F7DAA7-ABCE-48BF-92F8-F18CBEA3C063}" srcId="{C3738673-8C10-48A8-8EE8-01BAF869BB65}" destId="{A5BE1A8A-E6A9-4BE0-8B56-D9E8E33E4586}" srcOrd="1" destOrd="0" parTransId="{0ED7F788-0A46-4715-90BF-9C921C945738}" sibTransId="{95A4FB58-495C-4F7E-A602-D92EB55DD7BE}"/>
    <dgm:cxn modelId="{8281E0AD-CC6B-4A79-99CB-6CD9E2B8C640}" srcId="{C3738673-8C10-48A8-8EE8-01BAF869BB65}" destId="{8F2CBADF-41DF-4984-B02D-BB5EFB1A278E}" srcOrd="2" destOrd="0" parTransId="{E150F1FE-AE02-442D-8F78-EF66ED92E921}" sibTransId="{F742C601-B010-4F3D-B8E9-1F32063CCC8F}"/>
    <dgm:cxn modelId="{3980F4AD-8DC6-4777-86D4-3BC47C4A39DE}" type="presOf" srcId="{A5BE1A8A-E6A9-4BE0-8B56-D9E8E33E4586}" destId="{C6E283E7-3EA6-41D9-BA33-FA80EC86EF4B}" srcOrd="0" destOrd="0" presId="urn:microsoft.com/office/officeart/2005/8/layout/matrix3"/>
    <dgm:cxn modelId="{355204B6-A062-4E5B-A331-E5E9B6084205}" type="presOf" srcId="{F32F0139-D73D-48E7-AD95-3159D7BA73AF}" destId="{5A699C66-781E-42AB-9ADE-BEF87F499347}" srcOrd="0" destOrd="0" presId="urn:microsoft.com/office/officeart/2005/8/layout/matrix3"/>
    <dgm:cxn modelId="{72E048C6-D2B0-4E17-B8B0-6268946A7AEB}" srcId="{C3738673-8C10-48A8-8EE8-01BAF869BB65}" destId="{1CF6685A-4640-4523-AD52-A982C1119BCA}" srcOrd="3" destOrd="0" parTransId="{1532CE79-C729-4853-B91B-97D8A396215E}" sibTransId="{8BCEF649-2902-4D4D-BF26-119B55F0C115}"/>
    <dgm:cxn modelId="{E5046EE0-F748-497D-B22B-7E14BD0CE23A}" type="presOf" srcId="{1CF6685A-4640-4523-AD52-A982C1119BCA}" destId="{1F2CA9DF-C17A-4F1F-9948-CAC599B21DAE}" srcOrd="0" destOrd="0" presId="urn:microsoft.com/office/officeart/2005/8/layout/matrix3"/>
    <dgm:cxn modelId="{59FB17F6-0B52-4CA1-9B1A-D494F846413C}" type="presOf" srcId="{C3738673-8C10-48A8-8EE8-01BAF869BB65}" destId="{D6AF9862-0A6B-4406-B4C4-DEC80381A8DE}" srcOrd="0" destOrd="0" presId="urn:microsoft.com/office/officeart/2005/8/layout/matrix3"/>
    <dgm:cxn modelId="{0BED000D-1755-4F8D-BB7F-7D15737A3E3E}" type="presParOf" srcId="{D6AF9862-0A6B-4406-B4C4-DEC80381A8DE}" destId="{CF63B3F7-F10E-4A0C-B28B-3497161C0BE5}" srcOrd="0" destOrd="0" presId="urn:microsoft.com/office/officeart/2005/8/layout/matrix3"/>
    <dgm:cxn modelId="{3AFA7C42-1258-400F-A892-A764CDD54744}" type="presParOf" srcId="{D6AF9862-0A6B-4406-B4C4-DEC80381A8DE}" destId="{5A699C66-781E-42AB-9ADE-BEF87F499347}" srcOrd="1" destOrd="0" presId="urn:microsoft.com/office/officeart/2005/8/layout/matrix3"/>
    <dgm:cxn modelId="{E6DE5238-7CB4-450A-BD8E-13B692CA259C}" type="presParOf" srcId="{D6AF9862-0A6B-4406-B4C4-DEC80381A8DE}" destId="{C6E283E7-3EA6-41D9-BA33-FA80EC86EF4B}" srcOrd="2" destOrd="0" presId="urn:microsoft.com/office/officeart/2005/8/layout/matrix3"/>
    <dgm:cxn modelId="{417C50FD-215F-4D72-8B66-7E52D612C170}" type="presParOf" srcId="{D6AF9862-0A6B-4406-B4C4-DEC80381A8DE}" destId="{7E150FCA-956D-42E7-8F95-C38FC708DED4}" srcOrd="3" destOrd="0" presId="urn:microsoft.com/office/officeart/2005/8/layout/matrix3"/>
    <dgm:cxn modelId="{36B1142E-5003-4EE8-920D-47EF9F283C7D}" type="presParOf" srcId="{D6AF9862-0A6B-4406-B4C4-DEC80381A8DE}" destId="{1F2CA9DF-C17A-4F1F-9948-CAC599B21DAE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C67FD7F-E0AC-4049-8A69-6EF1CA21854F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6195672-7EA1-4AEF-B38B-B20796EDB3C8}">
      <dgm:prSet/>
      <dgm:spPr/>
      <dgm:t>
        <a:bodyPr/>
        <a:lstStyle/>
        <a:p>
          <a:r>
            <a:rPr lang="en-GB"/>
            <a:t>These issues/challenges are often interconnected</a:t>
          </a:r>
          <a:endParaRPr lang="en-US"/>
        </a:p>
      </dgm:t>
    </dgm:pt>
    <dgm:pt modelId="{E5EE70FC-CB74-4ACD-A209-A1DC14629416}" type="parTrans" cxnId="{817FB85D-902F-4599-81B6-17C9059D4183}">
      <dgm:prSet/>
      <dgm:spPr/>
      <dgm:t>
        <a:bodyPr/>
        <a:lstStyle/>
        <a:p>
          <a:endParaRPr lang="en-US"/>
        </a:p>
      </dgm:t>
    </dgm:pt>
    <dgm:pt modelId="{B06A55EF-A7B7-47CC-8DA7-CB8B57F85877}" type="sibTrans" cxnId="{817FB85D-902F-4599-81B6-17C9059D4183}">
      <dgm:prSet/>
      <dgm:spPr/>
      <dgm:t>
        <a:bodyPr/>
        <a:lstStyle/>
        <a:p>
          <a:endParaRPr lang="en-US"/>
        </a:p>
      </dgm:t>
    </dgm:pt>
    <dgm:pt modelId="{2B2162E5-B4C5-4971-957D-6F58EA5DBE8A}">
      <dgm:prSet/>
      <dgm:spPr/>
      <dgm:t>
        <a:bodyPr/>
        <a:lstStyle/>
        <a:p>
          <a:r>
            <a:rPr lang="en-GB"/>
            <a:t>High absence could be linked to workplace stress</a:t>
          </a:r>
          <a:endParaRPr lang="en-US"/>
        </a:p>
      </dgm:t>
    </dgm:pt>
    <dgm:pt modelId="{8827C69C-6593-47E9-B431-07805BB0ED17}" type="parTrans" cxnId="{3F7C05E5-1235-4744-83DE-D7FFA6DA8574}">
      <dgm:prSet/>
      <dgm:spPr/>
      <dgm:t>
        <a:bodyPr/>
        <a:lstStyle/>
        <a:p>
          <a:endParaRPr lang="en-US"/>
        </a:p>
      </dgm:t>
    </dgm:pt>
    <dgm:pt modelId="{8FD829EB-5DB6-493B-AA24-150B3B4794C9}" type="sibTrans" cxnId="{3F7C05E5-1235-4744-83DE-D7FFA6DA8574}">
      <dgm:prSet/>
      <dgm:spPr/>
      <dgm:t>
        <a:bodyPr/>
        <a:lstStyle/>
        <a:p>
          <a:endParaRPr lang="en-US"/>
        </a:p>
      </dgm:t>
    </dgm:pt>
    <dgm:pt modelId="{1CDF832D-D05D-4846-994D-922762D59104}">
      <dgm:prSet/>
      <dgm:spPr/>
      <dgm:t>
        <a:bodyPr/>
        <a:lstStyle/>
        <a:p>
          <a:r>
            <a:rPr lang="en-GB"/>
            <a:t>High turnover can result from low engagement and lack of development opportunities </a:t>
          </a:r>
          <a:endParaRPr lang="en-US"/>
        </a:p>
      </dgm:t>
    </dgm:pt>
    <dgm:pt modelId="{4FE37142-40B6-462C-8CDE-467F83F96050}" type="parTrans" cxnId="{9CF1C852-32D1-4C22-9D73-9AED55F5A4FD}">
      <dgm:prSet/>
      <dgm:spPr/>
      <dgm:t>
        <a:bodyPr/>
        <a:lstStyle/>
        <a:p>
          <a:endParaRPr lang="en-US"/>
        </a:p>
      </dgm:t>
    </dgm:pt>
    <dgm:pt modelId="{7770D78C-F4BA-430B-9090-9253FC499C2E}" type="sibTrans" cxnId="{9CF1C852-32D1-4C22-9D73-9AED55F5A4FD}">
      <dgm:prSet/>
      <dgm:spPr/>
      <dgm:t>
        <a:bodyPr/>
        <a:lstStyle/>
        <a:p>
          <a:endParaRPr lang="en-US"/>
        </a:p>
      </dgm:t>
    </dgm:pt>
    <dgm:pt modelId="{A5E0481B-2439-427A-980F-AC961383668F}">
      <dgm:prSet/>
      <dgm:spPr/>
      <dgm:t>
        <a:bodyPr/>
        <a:lstStyle/>
        <a:p>
          <a:r>
            <a:rPr lang="en-GB"/>
            <a:t>-Links with Herzberg's theory</a:t>
          </a:r>
          <a:endParaRPr lang="en-US"/>
        </a:p>
      </dgm:t>
    </dgm:pt>
    <dgm:pt modelId="{AECD0302-814F-4BF0-BB69-BD969F37CFEC}" type="parTrans" cxnId="{3DAB89BA-1449-49B0-9337-94661EC9F96E}">
      <dgm:prSet/>
      <dgm:spPr/>
      <dgm:t>
        <a:bodyPr/>
        <a:lstStyle/>
        <a:p>
          <a:endParaRPr lang="en-US"/>
        </a:p>
      </dgm:t>
    </dgm:pt>
    <dgm:pt modelId="{E1714DA8-53AC-4B5A-BAFA-15C84458DE6B}" type="sibTrans" cxnId="{3DAB89BA-1449-49B0-9337-94661EC9F96E}">
      <dgm:prSet/>
      <dgm:spPr/>
      <dgm:t>
        <a:bodyPr/>
        <a:lstStyle/>
        <a:p>
          <a:endParaRPr lang="en-US"/>
        </a:p>
      </dgm:t>
    </dgm:pt>
    <dgm:pt modelId="{307F3213-25AE-4A20-B5B3-B8BE8F27975B}">
      <dgm:prSet/>
      <dgm:spPr/>
      <dgm:t>
        <a:bodyPr/>
        <a:lstStyle/>
        <a:p>
          <a:r>
            <a:rPr lang="en-GB"/>
            <a:t>Lack of motivational factors leads to dissatisfaction at work - Frederick Herzberg (1959)</a:t>
          </a:r>
          <a:endParaRPr lang="en-US"/>
        </a:p>
      </dgm:t>
    </dgm:pt>
    <dgm:pt modelId="{A516422E-037B-43FC-9399-C30AD10C3ED3}" type="parTrans" cxnId="{B03B1153-5B9E-4F45-A730-693DA33EB5DB}">
      <dgm:prSet/>
      <dgm:spPr/>
      <dgm:t>
        <a:bodyPr/>
        <a:lstStyle/>
        <a:p>
          <a:endParaRPr lang="en-US"/>
        </a:p>
      </dgm:t>
    </dgm:pt>
    <dgm:pt modelId="{9F03A828-C34A-4D67-BC4B-AA61B562CB61}" type="sibTrans" cxnId="{B03B1153-5B9E-4F45-A730-693DA33EB5DB}">
      <dgm:prSet/>
      <dgm:spPr/>
      <dgm:t>
        <a:bodyPr/>
        <a:lstStyle/>
        <a:p>
          <a:endParaRPr lang="en-US"/>
        </a:p>
      </dgm:t>
    </dgm:pt>
    <dgm:pt modelId="{6D1FE570-7EB8-4E6F-AF54-63CDAF8913C9}">
      <dgm:prSet/>
      <dgm:spPr/>
      <dgm:t>
        <a:bodyPr/>
        <a:lstStyle/>
        <a:p>
          <a:r>
            <a:rPr lang="en-GB"/>
            <a:t>These issues are harmful to any organisation</a:t>
          </a:r>
          <a:endParaRPr lang="en-US"/>
        </a:p>
      </dgm:t>
    </dgm:pt>
    <dgm:pt modelId="{C08D2B7B-1753-43C0-9F48-AC371EBD74EE}" type="parTrans" cxnId="{9E893A56-8BB3-4EFD-BF93-5A57731FFBF5}">
      <dgm:prSet/>
      <dgm:spPr/>
      <dgm:t>
        <a:bodyPr/>
        <a:lstStyle/>
        <a:p>
          <a:endParaRPr lang="en-US"/>
        </a:p>
      </dgm:t>
    </dgm:pt>
    <dgm:pt modelId="{B37850D5-DD0A-423D-B0DB-34EF8C1B4332}" type="sibTrans" cxnId="{9E893A56-8BB3-4EFD-BF93-5A57731FFBF5}">
      <dgm:prSet/>
      <dgm:spPr/>
      <dgm:t>
        <a:bodyPr/>
        <a:lstStyle/>
        <a:p>
          <a:endParaRPr lang="en-US"/>
        </a:p>
      </dgm:t>
    </dgm:pt>
    <dgm:pt modelId="{F15218A4-1BA3-4B90-908E-F4895133CF86}">
      <dgm:prSet/>
      <dgm:spPr/>
      <dgm:t>
        <a:bodyPr/>
        <a:lstStyle/>
        <a:p>
          <a:r>
            <a:rPr lang="en-GB"/>
            <a:t>High turnover can impact morale and increases costs when constantly replacing employees - Assessio (2025)</a:t>
          </a:r>
          <a:endParaRPr lang="en-US"/>
        </a:p>
      </dgm:t>
    </dgm:pt>
    <dgm:pt modelId="{4B1B7969-F2E6-41BC-97FF-299ED06917BB}" type="parTrans" cxnId="{D5CD81BC-4C34-4C8E-B089-6F7BFB80284C}">
      <dgm:prSet/>
      <dgm:spPr/>
      <dgm:t>
        <a:bodyPr/>
        <a:lstStyle/>
        <a:p>
          <a:endParaRPr lang="en-US"/>
        </a:p>
      </dgm:t>
    </dgm:pt>
    <dgm:pt modelId="{953A9A53-4A2A-4558-91FA-2562AB944225}" type="sibTrans" cxnId="{D5CD81BC-4C34-4C8E-B089-6F7BFB80284C}">
      <dgm:prSet/>
      <dgm:spPr/>
      <dgm:t>
        <a:bodyPr/>
        <a:lstStyle/>
        <a:p>
          <a:endParaRPr lang="en-US"/>
        </a:p>
      </dgm:t>
    </dgm:pt>
    <dgm:pt modelId="{03B9CB8E-2D73-47F8-BB0D-BA6AB066433E}" type="pres">
      <dgm:prSet presAssocID="{FC67FD7F-E0AC-4049-8A69-6EF1CA21854F}" presName="Name0" presStyleCnt="0">
        <dgm:presLayoutVars>
          <dgm:dir/>
          <dgm:resizeHandles val="exact"/>
        </dgm:presLayoutVars>
      </dgm:prSet>
      <dgm:spPr/>
    </dgm:pt>
    <dgm:pt modelId="{FF13C63D-4FB2-485F-B8F1-5DA1F57BC351}" type="pres">
      <dgm:prSet presAssocID="{36195672-7EA1-4AEF-B38B-B20796EDB3C8}" presName="node" presStyleLbl="node1" presStyleIdx="0" presStyleCnt="7">
        <dgm:presLayoutVars>
          <dgm:bulletEnabled val="1"/>
        </dgm:presLayoutVars>
      </dgm:prSet>
      <dgm:spPr/>
    </dgm:pt>
    <dgm:pt modelId="{2096DE4D-F736-4C8D-BC3A-BCD2BD61BD98}" type="pres">
      <dgm:prSet presAssocID="{B06A55EF-A7B7-47CC-8DA7-CB8B57F85877}" presName="sibTrans" presStyleLbl="sibTrans1D1" presStyleIdx="0" presStyleCnt="6"/>
      <dgm:spPr/>
    </dgm:pt>
    <dgm:pt modelId="{42894F8A-5474-4319-ABFA-653062A52AE0}" type="pres">
      <dgm:prSet presAssocID="{B06A55EF-A7B7-47CC-8DA7-CB8B57F85877}" presName="connectorText" presStyleLbl="sibTrans1D1" presStyleIdx="0" presStyleCnt="6"/>
      <dgm:spPr/>
    </dgm:pt>
    <dgm:pt modelId="{47574B04-D315-4439-9BE8-337973BFE388}" type="pres">
      <dgm:prSet presAssocID="{2B2162E5-B4C5-4971-957D-6F58EA5DBE8A}" presName="node" presStyleLbl="node1" presStyleIdx="1" presStyleCnt="7">
        <dgm:presLayoutVars>
          <dgm:bulletEnabled val="1"/>
        </dgm:presLayoutVars>
      </dgm:prSet>
      <dgm:spPr/>
    </dgm:pt>
    <dgm:pt modelId="{28D4C091-46A6-4CD3-BD04-F167B40BC942}" type="pres">
      <dgm:prSet presAssocID="{8FD829EB-5DB6-493B-AA24-150B3B4794C9}" presName="sibTrans" presStyleLbl="sibTrans1D1" presStyleIdx="1" presStyleCnt="6"/>
      <dgm:spPr/>
    </dgm:pt>
    <dgm:pt modelId="{68493705-D301-4BEB-8322-233D8D470C04}" type="pres">
      <dgm:prSet presAssocID="{8FD829EB-5DB6-493B-AA24-150B3B4794C9}" presName="connectorText" presStyleLbl="sibTrans1D1" presStyleIdx="1" presStyleCnt="6"/>
      <dgm:spPr/>
    </dgm:pt>
    <dgm:pt modelId="{1362F3CA-D123-491F-A47D-D6812D6D1D9F}" type="pres">
      <dgm:prSet presAssocID="{1CDF832D-D05D-4846-994D-922762D59104}" presName="node" presStyleLbl="node1" presStyleIdx="2" presStyleCnt="7">
        <dgm:presLayoutVars>
          <dgm:bulletEnabled val="1"/>
        </dgm:presLayoutVars>
      </dgm:prSet>
      <dgm:spPr/>
    </dgm:pt>
    <dgm:pt modelId="{E760C27D-5F74-4514-BE55-DFCC22897010}" type="pres">
      <dgm:prSet presAssocID="{7770D78C-F4BA-430B-9090-9253FC499C2E}" presName="sibTrans" presStyleLbl="sibTrans1D1" presStyleIdx="2" presStyleCnt="6"/>
      <dgm:spPr/>
    </dgm:pt>
    <dgm:pt modelId="{0F5C0C64-1C1E-4F50-A472-F67252389C52}" type="pres">
      <dgm:prSet presAssocID="{7770D78C-F4BA-430B-9090-9253FC499C2E}" presName="connectorText" presStyleLbl="sibTrans1D1" presStyleIdx="2" presStyleCnt="6"/>
      <dgm:spPr/>
    </dgm:pt>
    <dgm:pt modelId="{E04D978E-B62B-406C-BD38-81E2E1DF87F9}" type="pres">
      <dgm:prSet presAssocID="{A5E0481B-2439-427A-980F-AC961383668F}" presName="node" presStyleLbl="node1" presStyleIdx="3" presStyleCnt="7">
        <dgm:presLayoutVars>
          <dgm:bulletEnabled val="1"/>
        </dgm:presLayoutVars>
      </dgm:prSet>
      <dgm:spPr/>
    </dgm:pt>
    <dgm:pt modelId="{D2C5ABC9-3A79-44FB-AADE-A7447585EEBD}" type="pres">
      <dgm:prSet presAssocID="{E1714DA8-53AC-4B5A-BAFA-15C84458DE6B}" presName="sibTrans" presStyleLbl="sibTrans1D1" presStyleIdx="3" presStyleCnt="6"/>
      <dgm:spPr/>
    </dgm:pt>
    <dgm:pt modelId="{ADEE14B9-63DC-4942-9500-CBEA6F8449A3}" type="pres">
      <dgm:prSet presAssocID="{E1714DA8-53AC-4B5A-BAFA-15C84458DE6B}" presName="connectorText" presStyleLbl="sibTrans1D1" presStyleIdx="3" presStyleCnt="6"/>
      <dgm:spPr/>
    </dgm:pt>
    <dgm:pt modelId="{86ECB83C-94C0-4AEC-8040-B5AACE96ABC9}" type="pres">
      <dgm:prSet presAssocID="{307F3213-25AE-4A20-B5B3-B8BE8F27975B}" presName="node" presStyleLbl="node1" presStyleIdx="4" presStyleCnt="7">
        <dgm:presLayoutVars>
          <dgm:bulletEnabled val="1"/>
        </dgm:presLayoutVars>
      </dgm:prSet>
      <dgm:spPr/>
    </dgm:pt>
    <dgm:pt modelId="{6E259EE6-CDBA-4592-943D-41264505ADFA}" type="pres">
      <dgm:prSet presAssocID="{9F03A828-C34A-4D67-BC4B-AA61B562CB61}" presName="sibTrans" presStyleLbl="sibTrans1D1" presStyleIdx="4" presStyleCnt="6"/>
      <dgm:spPr/>
    </dgm:pt>
    <dgm:pt modelId="{B0F7383F-0677-4432-9E7F-2FC2D6919B97}" type="pres">
      <dgm:prSet presAssocID="{9F03A828-C34A-4D67-BC4B-AA61B562CB61}" presName="connectorText" presStyleLbl="sibTrans1D1" presStyleIdx="4" presStyleCnt="6"/>
      <dgm:spPr/>
    </dgm:pt>
    <dgm:pt modelId="{F1E662FA-CDB8-4F80-89C4-65EC40FABE9B}" type="pres">
      <dgm:prSet presAssocID="{6D1FE570-7EB8-4E6F-AF54-63CDAF8913C9}" presName="node" presStyleLbl="node1" presStyleIdx="5" presStyleCnt="7">
        <dgm:presLayoutVars>
          <dgm:bulletEnabled val="1"/>
        </dgm:presLayoutVars>
      </dgm:prSet>
      <dgm:spPr/>
    </dgm:pt>
    <dgm:pt modelId="{21F05239-AE70-4CC9-8973-EDE4B4E8D7BE}" type="pres">
      <dgm:prSet presAssocID="{B37850D5-DD0A-423D-B0DB-34EF8C1B4332}" presName="sibTrans" presStyleLbl="sibTrans1D1" presStyleIdx="5" presStyleCnt="6"/>
      <dgm:spPr/>
    </dgm:pt>
    <dgm:pt modelId="{04240F1A-3DFC-4D64-BDC5-182B333F6169}" type="pres">
      <dgm:prSet presAssocID="{B37850D5-DD0A-423D-B0DB-34EF8C1B4332}" presName="connectorText" presStyleLbl="sibTrans1D1" presStyleIdx="5" presStyleCnt="6"/>
      <dgm:spPr/>
    </dgm:pt>
    <dgm:pt modelId="{8B022408-8571-43B2-B6A6-E02A8FE1FCA6}" type="pres">
      <dgm:prSet presAssocID="{F15218A4-1BA3-4B90-908E-F4895133CF86}" presName="node" presStyleLbl="node1" presStyleIdx="6" presStyleCnt="7">
        <dgm:presLayoutVars>
          <dgm:bulletEnabled val="1"/>
        </dgm:presLayoutVars>
      </dgm:prSet>
      <dgm:spPr/>
    </dgm:pt>
  </dgm:ptLst>
  <dgm:cxnLst>
    <dgm:cxn modelId="{BDE98908-5FB0-47F8-AA78-A4312C6F146D}" type="presOf" srcId="{F15218A4-1BA3-4B90-908E-F4895133CF86}" destId="{8B022408-8571-43B2-B6A6-E02A8FE1FCA6}" srcOrd="0" destOrd="0" presId="urn:microsoft.com/office/officeart/2016/7/layout/RepeatingBendingProcessNew"/>
    <dgm:cxn modelId="{4BA9AD09-DC5D-4C8D-840E-5F2AD35C0862}" type="presOf" srcId="{6D1FE570-7EB8-4E6F-AF54-63CDAF8913C9}" destId="{F1E662FA-CDB8-4F80-89C4-65EC40FABE9B}" srcOrd="0" destOrd="0" presId="urn:microsoft.com/office/officeart/2016/7/layout/RepeatingBendingProcessNew"/>
    <dgm:cxn modelId="{817FB85D-902F-4599-81B6-17C9059D4183}" srcId="{FC67FD7F-E0AC-4049-8A69-6EF1CA21854F}" destId="{36195672-7EA1-4AEF-B38B-B20796EDB3C8}" srcOrd="0" destOrd="0" parTransId="{E5EE70FC-CB74-4ACD-A209-A1DC14629416}" sibTransId="{B06A55EF-A7B7-47CC-8DA7-CB8B57F85877}"/>
    <dgm:cxn modelId="{40B2B467-9D68-4579-85DD-DA3291EECFBD}" type="presOf" srcId="{1CDF832D-D05D-4846-994D-922762D59104}" destId="{1362F3CA-D123-491F-A47D-D6812D6D1D9F}" srcOrd="0" destOrd="0" presId="urn:microsoft.com/office/officeart/2016/7/layout/RepeatingBendingProcessNew"/>
    <dgm:cxn modelId="{EB361649-8FBC-47DE-8871-58857D6B4CB0}" type="presOf" srcId="{36195672-7EA1-4AEF-B38B-B20796EDB3C8}" destId="{FF13C63D-4FB2-485F-B8F1-5DA1F57BC351}" srcOrd="0" destOrd="0" presId="urn:microsoft.com/office/officeart/2016/7/layout/RepeatingBendingProcessNew"/>
    <dgm:cxn modelId="{8189FF71-BB2E-4C03-874C-BD7660402232}" type="presOf" srcId="{7770D78C-F4BA-430B-9090-9253FC499C2E}" destId="{0F5C0C64-1C1E-4F50-A472-F67252389C52}" srcOrd="1" destOrd="0" presId="urn:microsoft.com/office/officeart/2016/7/layout/RepeatingBendingProcessNew"/>
    <dgm:cxn modelId="{9CF1C852-32D1-4C22-9D73-9AED55F5A4FD}" srcId="{FC67FD7F-E0AC-4049-8A69-6EF1CA21854F}" destId="{1CDF832D-D05D-4846-994D-922762D59104}" srcOrd="2" destOrd="0" parTransId="{4FE37142-40B6-462C-8CDE-467F83F96050}" sibTransId="{7770D78C-F4BA-430B-9090-9253FC499C2E}"/>
    <dgm:cxn modelId="{B03B1153-5B9E-4F45-A730-693DA33EB5DB}" srcId="{FC67FD7F-E0AC-4049-8A69-6EF1CA21854F}" destId="{307F3213-25AE-4A20-B5B3-B8BE8F27975B}" srcOrd="4" destOrd="0" parTransId="{A516422E-037B-43FC-9399-C30AD10C3ED3}" sibTransId="{9F03A828-C34A-4D67-BC4B-AA61B562CB61}"/>
    <dgm:cxn modelId="{9E893A56-8BB3-4EFD-BF93-5A57731FFBF5}" srcId="{FC67FD7F-E0AC-4049-8A69-6EF1CA21854F}" destId="{6D1FE570-7EB8-4E6F-AF54-63CDAF8913C9}" srcOrd="5" destOrd="0" parTransId="{C08D2B7B-1753-43C0-9F48-AC371EBD74EE}" sibTransId="{B37850D5-DD0A-423D-B0DB-34EF8C1B4332}"/>
    <dgm:cxn modelId="{318D717B-FA21-4F44-A1F2-C697C802C156}" type="presOf" srcId="{B37850D5-DD0A-423D-B0DB-34EF8C1B4332}" destId="{21F05239-AE70-4CC9-8973-EDE4B4E8D7BE}" srcOrd="0" destOrd="0" presId="urn:microsoft.com/office/officeart/2016/7/layout/RepeatingBendingProcessNew"/>
    <dgm:cxn modelId="{25388686-C793-4E0F-88E7-7D97A55150D7}" type="presOf" srcId="{E1714DA8-53AC-4B5A-BAFA-15C84458DE6B}" destId="{ADEE14B9-63DC-4942-9500-CBEA6F8449A3}" srcOrd="1" destOrd="0" presId="urn:microsoft.com/office/officeart/2016/7/layout/RepeatingBendingProcessNew"/>
    <dgm:cxn modelId="{0FCD6198-F9C1-4C7C-B587-CD0DDFFBAE7E}" type="presOf" srcId="{8FD829EB-5DB6-493B-AA24-150B3B4794C9}" destId="{68493705-D301-4BEB-8322-233D8D470C04}" srcOrd="1" destOrd="0" presId="urn:microsoft.com/office/officeart/2016/7/layout/RepeatingBendingProcessNew"/>
    <dgm:cxn modelId="{7D98ABA4-022E-4109-9A6E-D771680A785C}" type="presOf" srcId="{B06A55EF-A7B7-47CC-8DA7-CB8B57F85877}" destId="{42894F8A-5474-4319-ABFA-653062A52AE0}" srcOrd="1" destOrd="0" presId="urn:microsoft.com/office/officeart/2016/7/layout/RepeatingBendingProcessNew"/>
    <dgm:cxn modelId="{7F8F14A6-BC08-4E22-8A15-8A9DB1700722}" type="presOf" srcId="{2B2162E5-B4C5-4971-957D-6F58EA5DBE8A}" destId="{47574B04-D315-4439-9BE8-337973BFE388}" srcOrd="0" destOrd="0" presId="urn:microsoft.com/office/officeart/2016/7/layout/RepeatingBendingProcessNew"/>
    <dgm:cxn modelId="{5235FBB4-06F4-4952-8654-D33388F7A370}" type="presOf" srcId="{FC67FD7F-E0AC-4049-8A69-6EF1CA21854F}" destId="{03B9CB8E-2D73-47F8-BB0D-BA6AB066433E}" srcOrd="0" destOrd="0" presId="urn:microsoft.com/office/officeart/2016/7/layout/RepeatingBendingProcessNew"/>
    <dgm:cxn modelId="{B342B2B8-08EB-4282-8400-15A5D5AFA486}" type="presOf" srcId="{A5E0481B-2439-427A-980F-AC961383668F}" destId="{E04D978E-B62B-406C-BD38-81E2E1DF87F9}" srcOrd="0" destOrd="0" presId="urn:microsoft.com/office/officeart/2016/7/layout/RepeatingBendingProcessNew"/>
    <dgm:cxn modelId="{3DAB89BA-1449-49B0-9337-94661EC9F96E}" srcId="{FC67FD7F-E0AC-4049-8A69-6EF1CA21854F}" destId="{A5E0481B-2439-427A-980F-AC961383668F}" srcOrd="3" destOrd="0" parTransId="{AECD0302-814F-4BF0-BB69-BD969F37CFEC}" sibTransId="{E1714DA8-53AC-4B5A-BAFA-15C84458DE6B}"/>
    <dgm:cxn modelId="{D5CD81BC-4C34-4C8E-B089-6F7BFB80284C}" srcId="{FC67FD7F-E0AC-4049-8A69-6EF1CA21854F}" destId="{F15218A4-1BA3-4B90-908E-F4895133CF86}" srcOrd="6" destOrd="0" parTransId="{4B1B7969-F2E6-41BC-97FF-299ED06917BB}" sibTransId="{953A9A53-4A2A-4558-91FA-2562AB944225}"/>
    <dgm:cxn modelId="{F1CD9AC4-71C8-4048-AA67-54389756DCFA}" type="presOf" srcId="{9F03A828-C34A-4D67-BC4B-AA61B562CB61}" destId="{B0F7383F-0677-4432-9E7F-2FC2D6919B97}" srcOrd="1" destOrd="0" presId="urn:microsoft.com/office/officeart/2016/7/layout/RepeatingBendingProcessNew"/>
    <dgm:cxn modelId="{127F20CB-3EE9-40CA-B8BE-4D807BC4D81F}" type="presOf" srcId="{7770D78C-F4BA-430B-9090-9253FC499C2E}" destId="{E760C27D-5F74-4514-BE55-DFCC22897010}" srcOrd="0" destOrd="0" presId="urn:microsoft.com/office/officeart/2016/7/layout/RepeatingBendingProcessNew"/>
    <dgm:cxn modelId="{1443D1CB-8BC4-4B58-8615-EA72FA8D292F}" type="presOf" srcId="{9F03A828-C34A-4D67-BC4B-AA61B562CB61}" destId="{6E259EE6-CDBA-4592-943D-41264505ADFA}" srcOrd="0" destOrd="0" presId="urn:microsoft.com/office/officeart/2016/7/layout/RepeatingBendingProcessNew"/>
    <dgm:cxn modelId="{5BF8A5D8-808A-47FF-9ED0-C015739FAF36}" type="presOf" srcId="{B06A55EF-A7B7-47CC-8DA7-CB8B57F85877}" destId="{2096DE4D-F736-4C8D-BC3A-BCD2BD61BD98}" srcOrd="0" destOrd="0" presId="urn:microsoft.com/office/officeart/2016/7/layout/RepeatingBendingProcessNew"/>
    <dgm:cxn modelId="{6FC54BDA-745B-4D98-BC57-808031857956}" type="presOf" srcId="{8FD829EB-5DB6-493B-AA24-150B3B4794C9}" destId="{28D4C091-46A6-4CD3-BD04-F167B40BC942}" srcOrd="0" destOrd="0" presId="urn:microsoft.com/office/officeart/2016/7/layout/RepeatingBendingProcessNew"/>
    <dgm:cxn modelId="{1E548CDA-A439-44D7-92E0-2E00DD62228D}" type="presOf" srcId="{E1714DA8-53AC-4B5A-BAFA-15C84458DE6B}" destId="{D2C5ABC9-3A79-44FB-AADE-A7447585EEBD}" srcOrd="0" destOrd="0" presId="urn:microsoft.com/office/officeart/2016/7/layout/RepeatingBendingProcessNew"/>
    <dgm:cxn modelId="{3F7C05E5-1235-4744-83DE-D7FFA6DA8574}" srcId="{FC67FD7F-E0AC-4049-8A69-6EF1CA21854F}" destId="{2B2162E5-B4C5-4971-957D-6F58EA5DBE8A}" srcOrd="1" destOrd="0" parTransId="{8827C69C-6593-47E9-B431-07805BB0ED17}" sibTransId="{8FD829EB-5DB6-493B-AA24-150B3B4794C9}"/>
    <dgm:cxn modelId="{8FF7D4EE-ADB6-4CA3-B862-B586C82B330E}" type="presOf" srcId="{307F3213-25AE-4A20-B5B3-B8BE8F27975B}" destId="{86ECB83C-94C0-4AEC-8040-B5AACE96ABC9}" srcOrd="0" destOrd="0" presId="urn:microsoft.com/office/officeart/2016/7/layout/RepeatingBendingProcessNew"/>
    <dgm:cxn modelId="{73262EFB-968F-4A14-BEFB-E410FA57D58B}" type="presOf" srcId="{B37850D5-DD0A-423D-B0DB-34EF8C1B4332}" destId="{04240F1A-3DFC-4D64-BDC5-182B333F6169}" srcOrd="1" destOrd="0" presId="urn:microsoft.com/office/officeart/2016/7/layout/RepeatingBendingProcessNew"/>
    <dgm:cxn modelId="{D0035EF8-6A34-46D6-AC06-D3F5166354B2}" type="presParOf" srcId="{03B9CB8E-2D73-47F8-BB0D-BA6AB066433E}" destId="{FF13C63D-4FB2-485F-B8F1-5DA1F57BC351}" srcOrd="0" destOrd="0" presId="urn:microsoft.com/office/officeart/2016/7/layout/RepeatingBendingProcessNew"/>
    <dgm:cxn modelId="{F838F8A7-3518-4981-ACE6-C4D7FAC376D0}" type="presParOf" srcId="{03B9CB8E-2D73-47F8-BB0D-BA6AB066433E}" destId="{2096DE4D-F736-4C8D-BC3A-BCD2BD61BD98}" srcOrd="1" destOrd="0" presId="urn:microsoft.com/office/officeart/2016/7/layout/RepeatingBendingProcessNew"/>
    <dgm:cxn modelId="{1195B4C4-DE8E-4022-B411-1C47BE4099DF}" type="presParOf" srcId="{2096DE4D-F736-4C8D-BC3A-BCD2BD61BD98}" destId="{42894F8A-5474-4319-ABFA-653062A52AE0}" srcOrd="0" destOrd="0" presId="urn:microsoft.com/office/officeart/2016/7/layout/RepeatingBendingProcessNew"/>
    <dgm:cxn modelId="{BC317E25-CA9F-44BD-B4BB-578366114ABA}" type="presParOf" srcId="{03B9CB8E-2D73-47F8-BB0D-BA6AB066433E}" destId="{47574B04-D315-4439-9BE8-337973BFE388}" srcOrd="2" destOrd="0" presId="urn:microsoft.com/office/officeart/2016/7/layout/RepeatingBendingProcessNew"/>
    <dgm:cxn modelId="{D76EED79-D0B9-44D6-887A-013D5568173D}" type="presParOf" srcId="{03B9CB8E-2D73-47F8-BB0D-BA6AB066433E}" destId="{28D4C091-46A6-4CD3-BD04-F167B40BC942}" srcOrd="3" destOrd="0" presId="urn:microsoft.com/office/officeart/2016/7/layout/RepeatingBendingProcessNew"/>
    <dgm:cxn modelId="{9702C8B2-529C-413F-B454-BF8543C6B8C9}" type="presParOf" srcId="{28D4C091-46A6-4CD3-BD04-F167B40BC942}" destId="{68493705-D301-4BEB-8322-233D8D470C04}" srcOrd="0" destOrd="0" presId="urn:microsoft.com/office/officeart/2016/7/layout/RepeatingBendingProcessNew"/>
    <dgm:cxn modelId="{513AFE59-CDAB-430F-81DB-857A1E919AE6}" type="presParOf" srcId="{03B9CB8E-2D73-47F8-BB0D-BA6AB066433E}" destId="{1362F3CA-D123-491F-A47D-D6812D6D1D9F}" srcOrd="4" destOrd="0" presId="urn:microsoft.com/office/officeart/2016/7/layout/RepeatingBendingProcessNew"/>
    <dgm:cxn modelId="{A0C6E601-E169-4183-9D19-AE292229D96F}" type="presParOf" srcId="{03B9CB8E-2D73-47F8-BB0D-BA6AB066433E}" destId="{E760C27D-5F74-4514-BE55-DFCC22897010}" srcOrd="5" destOrd="0" presId="urn:microsoft.com/office/officeart/2016/7/layout/RepeatingBendingProcessNew"/>
    <dgm:cxn modelId="{B4EB155D-CA04-4A3F-8787-3A64A371E218}" type="presParOf" srcId="{E760C27D-5F74-4514-BE55-DFCC22897010}" destId="{0F5C0C64-1C1E-4F50-A472-F67252389C52}" srcOrd="0" destOrd="0" presId="urn:microsoft.com/office/officeart/2016/7/layout/RepeatingBendingProcessNew"/>
    <dgm:cxn modelId="{9396322C-A786-4969-B715-ED4C54A51441}" type="presParOf" srcId="{03B9CB8E-2D73-47F8-BB0D-BA6AB066433E}" destId="{E04D978E-B62B-406C-BD38-81E2E1DF87F9}" srcOrd="6" destOrd="0" presId="urn:microsoft.com/office/officeart/2016/7/layout/RepeatingBendingProcessNew"/>
    <dgm:cxn modelId="{AF9DFD61-557C-4471-96C1-1CB85C5C521E}" type="presParOf" srcId="{03B9CB8E-2D73-47F8-BB0D-BA6AB066433E}" destId="{D2C5ABC9-3A79-44FB-AADE-A7447585EEBD}" srcOrd="7" destOrd="0" presId="urn:microsoft.com/office/officeart/2016/7/layout/RepeatingBendingProcessNew"/>
    <dgm:cxn modelId="{CB61A589-C2B1-48CB-820C-080A72338A0C}" type="presParOf" srcId="{D2C5ABC9-3A79-44FB-AADE-A7447585EEBD}" destId="{ADEE14B9-63DC-4942-9500-CBEA6F8449A3}" srcOrd="0" destOrd="0" presId="urn:microsoft.com/office/officeart/2016/7/layout/RepeatingBendingProcessNew"/>
    <dgm:cxn modelId="{B6D0C43B-0444-4941-8088-3C840A49E8AF}" type="presParOf" srcId="{03B9CB8E-2D73-47F8-BB0D-BA6AB066433E}" destId="{86ECB83C-94C0-4AEC-8040-B5AACE96ABC9}" srcOrd="8" destOrd="0" presId="urn:microsoft.com/office/officeart/2016/7/layout/RepeatingBendingProcessNew"/>
    <dgm:cxn modelId="{1D89E530-3197-4DD9-886A-235E1F39E79E}" type="presParOf" srcId="{03B9CB8E-2D73-47F8-BB0D-BA6AB066433E}" destId="{6E259EE6-CDBA-4592-943D-41264505ADFA}" srcOrd="9" destOrd="0" presId="urn:microsoft.com/office/officeart/2016/7/layout/RepeatingBendingProcessNew"/>
    <dgm:cxn modelId="{BEF312DF-5CAA-4EC4-BEB1-893EBDF18535}" type="presParOf" srcId="{6E259EE6-CDBA-4592-943D-41264505ADFA}" destId="{B0F7383F-0677-4432-9E7F-2FC2D6919B97}" srcOrd="0" destOrd="0" presId="urn:microsoft.com/office/officeart/2016/7/layout/RepeatingBendingProcessNew"/>
    <dgm:cxn modelId="{75D44290-F983-4C2A-A356-73A1C92D1602}" type="presParOf" srcId="{03B9CB8E-2D73-47F8-BB0D-BA6AB066433E}" destId="{F1E662FA-CDB8-4F80-89C4-65EC40FABE9B}" srcOrd="10" destOrd="0" presId="urn:microsoft.com/office/officeart/2016/7/layout/RepeatingBendingProcessNew"/>
    <dgm:cxn modelId="{CDB85D57-4577-48A4-A36A-9ACAF1196FBF}" type="presParOf" srcId="{03B9CB8E-2D73-47F8-BB0D-BA6AB066433E}" destId="{21F05239-AE70-4CC9-8973-EDE4B4E8D7BE}" srcOrd="11" destOrd="0" presId="urn:microsoft.com/office/officeart/2016/7/layout/RepeatingBendingProcessNew"/>
    <dgm:cxn modelId="{E73CCDB0-DB25-4111-A180-67F605834852}" type="presParOf" srcId="{21F05239-AE70-4CC9-8973-EDE4B4E8D7BE}" destId="{04240F1A-3DFC-4D64-BDC5-182B333F6169}" srcOrd="0" destOrd="0" presId="urn:microsoft.com/office/officeart/2016/7/layout/RepeatingBendingProcessNew"/>
    <dgm:cxn modelId="{108E224C-2B9F-4E9B-BC7C-10AF8D0B63BA}" type="presParOf" srcId="{03B9CB8E-2D73-47F8-BB0D-BA6AB066433E}" destId="{8B022408-8571-43B2-B6A6-E02A8FE1FCA6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743483-E06F-4DE9-912F-7763EDF8EBC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3FB05DE-CBC5-4865-B579-76AA4792FD4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This leadership style is well suited to addressing current organisational challenges </a:t>
          </a:r>
          <a:endParaRPr lang="en-US"/>
        </a:p>
      </dgm:t>
    </dgm:pt>
    <dgm:pt modelId="{DFBD579C-D4FA-453F-B28E-822C92FE51F0}" type="parTrans" cxnId="{F8A16AC5-3DCE-46E4-A536-63A1EFC061B4}">
      <dgm:prSet/>
      <dgm:spPr/>
      <dgm:t>
        <a:bodyPr/>
        <a:lstStyle/>
        <a:p>
          <a:endParaRPr lang="en-US"/>
        </a:p>
      </dgm:t>
    </dgm:pt>
    <dgm:pt modelId="{8C859B55-F55F-4543-92C3-203FAD2441C4}" type="sibTrans" cxnId="{F8A16AC5-3DCE-46E4-A536-63A1EFC061B4}">
      <dgm:prSet/>
      <dgm:spPr/>
      <dgm:t>
        <a:bodyPr/>
        <a:lstStyle/>
        <a:p>
          <a:endParaRPr lang="en-US"/>
        </a:p>
      </dgm:t>
    </dgm:pt>
    <dgm:pt modelId="{EE3DD085-A18A-4373-BD73-4D2E2BF990F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Transformational approach improves engagement and employee retention</a:t>
          </a:r>
          <a:endParaRPr lang="en-US"/>
        </a:p>
      </dgm:t>
    </dgm:pt>
    <dgm:pt modelId="{B2895F9E-6DE6-49A0-AE1D-2E61A886F906}" type="parTrans" cxnId="{AF9C6F8C-ADFA-4F76-BE9D-989DA5569410}">
      <dgm:prSet/>
      <dgm:spPr/>
      <dgm:t>
        <a:bodyPr/>
        <a:lstStyle/>
        <a:p>
          <a:endParaRPr lang="en-US"/>
        </a:p>
      </dgm:t>
    </dgm:pt>
    <dgm:pt modelId="{C3119186-3EC4-402E-8C79-3BE72CFE0A0A}" type="sibTrans" cxnId="{AF9C6F8C-ADFA-4F76-BE9D-989DA5569410}">
      <dgm:prSet/>
      <dgm:spPr/>
      <dgm:t>
        <a:bodyPr/>
        <a:lstStyle/>
        <a:p>
          <a:endParaRPr lang="en-US"/>
        </a:p>
      </dgm:t>
    </dgm:pt>
    <dgm:pt modelId="{58B45430-E4C4-437F-9D66-75D791EB96F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Emotional intelligence allows me to better support employee well being and reduce absence</a:t>
          </a:r>
          <a:endParaRPr lang="en-US"/>
        </a:p>
      </dgm:t>
    </dgm:pt>
    <dgm:pt modelId="{D49E53E6-9F0A-4B3B-BF38-C8042AE07129}" type="parTrans" cxnId="{0565DE80-7371-49A2-BDF6-C10E65ACC8E6}">
      <dgm:prSet/>
      <dgm:spPr/>
      <dgm:t>
        <a:bodyPr/>
        <a:lstStyle/>
        <a:p>
          <a:endParaRPr lang="en-US"/>
        </a:p>
      </dgm:t>
    </dgm:pt>
    <dgm:pt modelId="{1A8FE6C8-0616-4A55-B55B-C2D5DFDD23F7}" type="sibTrans" cxnId="{0565DE80-7371-49A2-BDF6-C10E65ACC8E6}">
      <dgm:prSet/>
      <dgm:spPr/>
      <dgm:t>
        <a:bodyPr/>
        <a:lstStyle/>
        <a:p>
          <a:endParaRPr lang="en-US"/>
        </a:p>
      </dgm:t>
    </dgm:pt>
    <dgm:pt modelId="{AD34C918-2242-481D-BE94-75E39C55B90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William Khan's theory (1990) highlights importance of psychological connection at work</a:t>
          </a:r>
          <a:endParaRPr lang="en-US"/>
        </a:p>
      </dgm:t>
    </dgm:pt>
    <dgm:pt modelId="{1FE4DBCB-BBF2-418C-9D51-556BFE25C6CB}" type="parTrans" cxnId="{6A6A87B0-4111-4071-B42F-A1CFF8B332DF}">
      <dgm:prSet/>
      <dgm:spPr/>
      <dgm:t>
        <a:bodyPr/>
        <a:lstStyle/>
        <a:p>
          <a:endParaRPr lang="en-US"/>
        </a:p>
      </dgm:t>
    </dgm:pt>
    <dgm:pt modelId="{49FC0901-D83A-4361-9887-809C6DDFED32}" type="sibTrans" cxnId="{6A6A87B0-4111-4071-B42F-A1CFF8B332DF}">
      <dgm:prSet/>
      <dgm:spPr/>
      <dgm:t>
        <a:bodyPr/>
        <a:lstStyle/>
        <a:p>
          <a:endParaRPr lang="en-US"/>
        </a:p>
      </dgm:t>
    </dgm:pt>
    <dgm:pt modelId="{91372163-865F-457A-8EFA-7F31D81A0E0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Employee well being is a leading factor to successful organisations</a:t>
          </a:r>
          <a:endParaRPr lang="en-US"/>
        </a:p>
      </dgm:t>
    </dgm:pt>
    <dgm:pt modelId="{B88E024B-B221-4D6F-8571-9033E4DCAA5C}" type="parTrans" cxnId="{61BE4A78-4702-4ACA-8940-A25C51064F35}">
      <dgm:prSet/>
      <dgm:spPr/>
      <dgm:t>
        <a:bodyPr/>
        <a:lstStyle/>
        <a:p>
          <a:endParaRPr lang="en-US"/>
        </a:p>
      </dgm:t>
    </dgm:pt>
    <dgm:pt modelId="{63F6ACFA-791F-4273-97BB-4FAC34D8778D}" type="sibTrans" cxnId="{61BE4A78-4702-4ACA-8940-A25C51064F35}">
      <dgm:prSet/>
      <dgm:spPr/>
      <dgm:t>
        <a:bodyPr/>
        <a:lstStyle/>
        <a:p>
          <a:endParaRPr lang="en-US"/>
        </a:p>
      </dgm:t>
    </dgm:pt>
    <dgm:pt modelId="{9A41365A-9E7A-42A6-AC54-17E9F8FEC2C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Directly impacts performance and productivity - Energage (2024)</a:t>
          </a:r>
          <a:endParaRPr lang="en-US"/>
        </a:p>
      </dgm:t>
    </dgm:pt>
    <dgm:pt modelId="{BFEF6BFB-2293-44F9-993B-113FE4CDE8E2}" type="parTrans" cxnId="{1C1825D8-0419-4E67-B476-934779D31BBC}">
      <dgm:prSet/>
      <dgm:spPr/>
      <dgm:t>
        <a:bodyPr/>
        <a:lstStyle/>
        <a:p>
          <a:endParaRPr lang="en-US"/>
        </a:p>
      </dgm:t>
    </dgm:pt>
    <dgm:pt modelId="{8ADFC281-6766-4E67-8423-9D0F80966844}" type="sibTrans" cxnId="{1C1825D8-0419-4E67-B476-934779D31BBC}">
      <dgm:prSet/>
      <dgm:spPr/>
      <dgm:t>
        <a:bodyPr/>
        <a:lstStyle/>
        <a:p>
          <a:endParaRPr lang="en-US"/>
        </a:p>
      </dgm:t>
    </dgm:pt>
    <dgm:pt modelId="{E23283B9-3161-4C37-BC11-5627913370A7}" type="pres">
      <dgm:prSet presAssocID="{64743483-E06F-4DE9-912F-7763EDF8EBC4}" presName="root" presStyleCnt="0">
        <dgm:presLayoutVars>
          <dgm:dir/>
          <dgm:resizeHandles val="exact"/>
        </dgm:presLayoutVars>
      </dgm:prSet>
      <dgm:spPr/>
    </dgm:pt>
    <dgm:pt modelId="{495B5944-3BC8-431E-B10D-79081C705FE0}" type="pres">
      <dgm:prSet presAssocID="{D3FB05DE-CBC5-4865-B579-76AA4792FD4B}" presName="compNode" presStyleCnt="0"/>
      <dgm:spPr/>
    </dgm:pt>
    <dgm:pt modelId="{36184186-10A9-4615-92CD-7381C437C3A8}" type="pres">
      <dgm:prSet presAssocID="{D3FB05DE-CBC5-4865-B579-76AA4792FD4B}" presName="bgRect" presStyleLbl="bgShp" presStyleIdx="0" presStyleCnt="6"/>
      <dgm:spPr/>
    </dgm:pt>
    <dgm:pt modelId="{A4F2DC95-CBEC-4269-9239-6818AA7545AD}" type="pres">
      <dgm:prSet presAssocID="{D3FB05DE-CBC5-4865-B579-76AA4792FD4B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537432F6-41E0-4D04-B736-31D6631667DB}" type="pres">
      <dgm:prSet presAssocID="{D3FB05DE-CBC5-4865-B579-76AA4792FD4B}" presName="spaceRect" presStyleCnt="0"/>
      <dgm:spPr/>
    </dgm:pt>
    <dgm:pt modelId="{606795C4-DFF0-4CBE-AD93-0BAECFF2B4C4}" type="pres">
      <dgm:prSet presAssocID="{D3FB05DE-CBC5-4865-B579-76AA4792FD4B}" presName="parTx" presStyleLbl="revTx" presStyleIdx="0" presStyleCnt="6">
        <dgm:presLayoutVars>
          <dgm:chMax val="0"/>
          <dgm:chPref val="0"/>
        </dgm:presLayoutVars>
      </dgm:prSet>
      <dgm:spPr/>
    </dgm:pt>
    <dgm:pt modelId="{2CE8B960-CE25-4290-B7C9-C2021B93DB60}" type="pres">
      <dgm:prSet presAssocID="{8C859B55-F55F-4543-92C3-203FAD2441C4}" presName="sibTrans" presStyleCnt="0"/>
      <dgm:spPr/>
    </dgm:pt>
    <dgm:pt modelId="{94851208-F3F7-4626-9AD0-D7F69BEDA109}" type="pres">
      <dgm:prSet presAssocID="{EE3DD085-A18A-4373-BD73-4D2E2BF990F0}" presName="compNode" presStyleCnt="0"/>
      <dgm:spPr/>
    </dgm:pt>
    <dgm:pt modelId="{18BBFB1A-6AE1-4FB6-A811-A1E4FB14D453}" type="pres">
      <dgm:prSet presAssocID="{EE3DD085-A18A-4373-BD73-4D2E2BF990F0}" presName="bgRect" presStyleLbl="bgShp" presStyleIdx="1" presStyleCnt="6"/>
      <dgm:spPr/>
    </dgm:pt>
    <dgm:pt modelId="{3D9266DE-DC02-4CBB-9C11-361BFA102B2C}" type="pres">
      <dgm:prSet presAssocID="{EE3DD085-A18A-4373-BD73-4D2E2BF990F0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4E7DDF8C-BA0E-48E7-A2E4-398B5E3C5D0C}" type="pres">
      <dgm:prSet presAssocID="{EE3DD085-A18A-4373-BD73-4D2E2BF990F0}" presName="spaceRect" presStyleCnt="0"/>
      <dgm:spPr/>
    </dgm:pt>
    <dgm:pt modelId="{A56B902E-69DA-4ED0-8810-C95559C51693}" type="pres">
      <dgm:prSet presAssocID="{EE3DD085-A18A-4373-BD73-4D2E2BF990F0}" presName="parTx" presStyleLbl="revTx" presStyleIdx="1" presStyleCnt="6">
        <dgm:presLayoutVars>
          <dgm:chMax val="0"/>
          <dgm:chPref val="0"/>
        </dgm:presLayoutVars>
      </dgm:prSet>
      <dgm:spPr/>
    </dgm:pt>
    <dgm:pt modelId="{4C416D74-B871-4EAA-9870-35B9809C861E}" type="pres">
      <dgm:prSet presAssocID="{C3119186-3EC4-402E-8C79-3BE72CFE0A0A}" presName="sibTrans" presStyleCnt="0"/>
      <dgm:spPr/>
    </dgm:pt>
    <dgm:pt modelId="{057CF191-ACE5-4951-9292-5F9510FC7A21}" type="pres">
      <dgm:prSet presAssocID="{58B45430-E4C4-437F-9D66-75D791EB96FD}" presName="compNode" presStyleCnt="0"/>
      <dgm:spPr/>
    </dgm:pt>
    <dgm:pt modelId="{697C9416-A08C-4544-818A-9CB31BDBA5CE}" type="pres">
      <dgm:prSet presAssocID="{58B45430-E4C4-437F-9D66-75D791EB96FD}" presName="bgRect" presStyleLbl="bgShp" presStyleIdx="2" presStyleCnt="6"/>
      <dgm:spPr/>
    </dgm:pt>
    <dgm:pt modelId="{09EA06DD-B965-49D7-AB52-9A2379C90A43}" type="pres">
      <dgm:prSet presAssocID="{58B45430-E4C4-437F-9D66-75D791EB96FD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746D8362-82D1-48F7-A9B4-998141AD3634}" type="pres">
      <dgm:prSet presAssocID="{58B45430-E4C4-437F-9D66-75D791EB96FD}" presName="spaceRect" presStyleCnt="0"/>
      <dgm:spPr/>
    </dgm:pt>
    <dgm:pt modelId="{7C4D481F-A645-4A6B-8CE7-3038CD3B8333}" type="pres">
      <dgm:prSet presAssocID="{58B45430-E4C4-437F-9D66-75D791EB96FD}" presName="parTx" presStyleLbl="revTx" presStyleIdx="2" presStyleCnt="6">
        <dgm:presLayoutVars>
          <dgm:chMax val="0"/>
          <dgm:chPref val="0"/>
        </dgm:presLayoutVars>
      </dgm:prSet>
      <dgm:spPr/>
    </dgm:pt>
    <dgm:pt modelId="{1686BE42-5EB3-41DA-8520-AFC503AB60AE}" type="pres">
      <dgm:prSet presAssocID="{1A8FE6C8-0616-4A55-B55B-C2D5DFDD23F7}" presName="sibTrans" presStyleCnt="0"/>
      <dgm:spPr/>
    </dgm:pt>
    <dgm:pt modelId="{99987B1D-D79B-484A-8F30-0D20C81DD51C}" type="pres">
      <dgm:prSet presAssocID="{AD34C918-2242-481D-BE94-75E39C55B90E}" presName="compNode" presStyleCnt="0"/>
      <dgm:spPr/>
    </dgm:pt>
    <dgm:pt modelId="{EC76AD50-3142-4CF3-8C54-98DB1BC059B0}" type="pres">
      <dgm:prSet presAssocID="{AD34C918-2242-481D-BE94-75E39C55B90E}" presName="bgRect" presStyleLbl="bgShp" presStyleIdx="3" presStyleCnt="6"/>
      <dgm:spPr/>
    </dgm:pt>
    <dgm:pt modelId="{BAA81600-7960-4AD4-83C2-CA9832777770}" type="pres">
      <dgm:prSet presAssocID="{AD34C918-2242-481D-BE94-75E39C55B90E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rent and Child"/>
        </a:ext>
      </dgm:extLst>
    </dgm:pt>
    <dgm:pt modelId="{D775865E-AD4F-490A-B479-69FA41F6FB65}" type="pres">
      <dgm:prSet presAssocID="{AD34C918-2242-481D-BE94-75E39C55B90E}" presName="spaceRect" presStyleCnt="0"/>
      <dgm:spPr/>
    </dgm:pt>
    <dgm:pt modelId="{77EA340F-4AF5-442C-813E-2D1B86AEBC6D}" type="pres">
      <dgm:prSet presAssocID="{AD34C918-2242-481D-BE94-75E39C55B90E}" presName="parTx" presStyleLbl="revTx" presStyleIdx="3" presStyleCnt="6">
        <dgm:presLayoutVars>
          <dgm:chMax val="0"/>
          <dgm:chPref val="0"/>
        </dgm:presLayoutVars>
      </dgm:prSet>
      <dgm:spPr/>
    </dgm:pt>
    <dgm:pt modelId="{BE40BE94-9457-472E-9C43-EBF666FA358A}" type="pres">
      <dgm:prSet presAssocID="{49FC0901-D83A-4361-9887-809C6DDFED32}" presName="sibTrans" presStyleCnt="0"/>
      <dgm:spPr/>
    </dgm:pt>
    <dgm:pt modelId="{33F90A8D-13C3-4778-B973-6AFFE5260E23}" type="pres">
      <dgm:prSet presAssocID="{91372163-865F-457A-8EFA-7F31D81A0E01}" presName="compNode" presStyleCnt="0"/>
      <dgm:spPr/>
    </dgm:pt>
    <dgm:pt modelId="{01F59356-2234-49AE-ACFE-1B2DB27057A8}" type="pres">
      <dgm:prSet presAssocID="{91372163-865F-457A-8EFA-7F31D81A0E01}" presName="bgRect" presStyleLbl="bgShp" presStyleIdx="4" presStyleCnt="6"/>
      <dgm:spPr/>
    </dgm:pt>
    <dgm:pt modelId="{D77C21D3-4993-4E90-8789-FAC3AC762288}" type="pres">
      <dgm:prSet presAssocID="{91372163-865F-457A-8EFA-7F31D81A0E01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B4CDAA7E-1647-4D5D-98A6-EAC997EAA46D}" type="pres">
      <dgm:prSet presAssocID="{91372163-865F-457A-8EFA-7F31D81A0E01}" presName="spaceRect" presStyleCnt="0"/>
      <dgm:spPr/>
    </dgm:pt>
    <dgm:pt modelId="{EA18939F-0142-4814-8D4D-B2C931EB279C}" type="pres">
      <dgm:prSet presAssocID="{91372163-865F-457A-8EFA-7F31D81A0E01}" presName="parTx" presStyleLbl="revTx" presStyleIdx="4" presStyleCnt="6">
        <dgm:presLayoutVars>
          <dgm:chMax val="0"/>
          <dgm:chPref val="0"/>
        </dgm:presLayoutVars>
      </dgm:prSet>
      <dgm:spPr/>
    </dgm:pt>
    <dgm:pt modelId="{9802DD3C-944F-4360-8B5C-EE3D5771E54D}" type="pres">
      <dgm:prSet presAssocID="{63F6ACFA-791F-4273-97BB-4FAC34D8778D}" presName="sibTrans" presStyleCnt="0"/>
      <dgm:spPr/>
    </dgm:pt>
    <dgm:pt modelId="{3E3727CA-4A1F-44F2-AF0B-1D1B4D235F64}" type="pres">
      <dgm:prSet presAssocID="{9A41365A-9E7A-42A6-AC54-17E9F8FEC2C2}" presName="compNode" presStyleCnt="0"/>
      <dgm:spPr/>
    </dgm:pt>
    <dgm:pt modelId="{7332CA93-19D7-4FB3-9A1B-5FB22BCB3F79}" type="pres">
      <dgm:prSet presAssocID="{9A41365A-9E7A-42A6-AC54-17E9F8FEC2C2}" presName="bgRect" presStyleLbl="bgShp" presStyleIdx="5" presStyleCnt="6"/>
      <dgm:spPr/>
    </dgm:pt>
    <dgm:pt modelId="{FD943A1F-F9D6-4703-BE52-DC772591D540}" type="pres">
      <dgm:prSet presAssocID="{9A41365A-9E7A-42A6-AC54-17E9F8FEC2C2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26C81343-9DC0-4E9D-90C6-195A7017DDEE}" type="pres">
      <dgm:prSet presAssocID="{9A41365A-9E7A-42A6-AC54-17E9F8FEC2C2}" presName="spaceRect" presStyleCnt="0"/>
      <dgm:spPr/>
    </dgm:pt>
    <dgm:pt modelId="{B9608F18-68B8-40C1-AC10-20A491BC611F}" type="pres">
      <dgm:prSet presAssocID="{9A41365A-9E7A-42A6-AC54-17E9F8FEC2C2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AAC50A1D-A2A8-46DF-B3E3-66E60050B5B7}" type="presOf" srcId="{AD34C918-2242-481D-BE94-75E39C55B90E}" destId="{77EA340F-4AF5-442C-813E-2D1B86AEBC6D}" srcOrd="0" destOrd="0" presId="urn:microsoft.com/office/officeart/2018/2/layout/IconVerticalSolidList"/>
    <dgm:cxn modelId="{EE501F48-F1BE-47C2-A393-6B124D2B762D}" type="presOf" srcId="{64743483-E06F-4DE9-912F-7763EDF8EBC4}" destId="{E23283B9-3161-4C37-BC11-5627913370A7}" srcOrd="0" destOrd="0" presId="urn:microsoft.com/office/officeart/2018/2/layout/IconVerticalSolidList"/>
    <dgm:cxn modelId="{334B204A-52D9-495A-AA79-B41E237401F5}" type="presOf" srcId="{EE3DD085-A18A-4373-BD73-4D2E2BF990F0}" destId="{A56B902E-69DA-4ED0-8810-C95559C51693}" srcOrd="0" destOrd="0" presId="urn:microsoft.com/office/officeart/2018/2/layout/IconVerticalSolidList"/>
    <dgm:cxn modelId="{2BB4154C-9CAB-4353-9844-EF000FC14538}" type="presOf" srcId="{9A41365A-9E7A-42A6-AC54-17E9F8FEC2C2}" destId="{B9608F18-68B8-40C1-AC10-20A491BC611F}" srcOrd="0" destOrd="0" presId="urn:microsoft.com/office/officeart/2018/2/layout/IconVerticalSolidList"/>
    <dgm:cxn modelId="{61BE4A78-4702-4ACA-8940-A25C51064F35}" srcId="{64743483-E06F-4DE9-912F-7763EDF8EBC4}" destId="{91372163-865F-457A-8EFA-7F31D81A0E01}" srcOrd="4" destOrd="0" parTransId="{B88E024B-B221-4D6F-8571-9033E4DCAA5C}" sibTransId="{63F6ACFA-791F-4273-97BB-4FAC34D8778D}"/>
    <dgm:cxn modelId="{134AF779-83D1-4EC6-B6A8-5B38BFCFE471}" type="presOf" srcId="{58B45430-E4C4-437F-9D66-75D791EB96FD}" destId="{7C4D481F-A645-4A6B-8CE7-3038CD3B8333}" srcOrd="0" destOrd="0" presId="urn:microsoft.com/office/officeart/2018/2/layout/IconVerticalSolidList"/>
    <dgm:cxn modelId="{0565DE80-7371-49A2-BDF6-C10E65ACC8E6}" srcId="{64743483-E06F-4DE9-912F-7763EDF8EBC4}" destId="{58B45430-E4C4-437F-9D66-75D791EB96FD}" srcOrd="2" destOrd="0" parTransId="{D49E53E6-9F0A-4B3B-BF38-C8042AE07129}" sibTransId="{1A8FE6C8-0616-4A55-B55B-C2D5DFDD23F7}"/>
    <dgm:cxn modelId="{51B7AB84-A1B4-41BF-8DB1-14DE3BF3B8AC}" type="presOf" srcId="{91372163-865F-457A-8EFA-7F31D81A0E01}" destId="{EA18939F-0142-4814-8D4D-B2C931EB279C}" srcOrd="0" destOrd="0" presId="urn:microsoft.com/office/officeart/2018/2/layout/IconVerticalSolidList"/>
    <dgm:cxn modelId="{6409D386-5B2C-44F7-89AF-3B6CA611304D}" type="presOf" srcId="{D3FB05DE-CBC5-4865-B579-76AA4792FD4B}" destId="{606795C4-DFF0-4CBE-AD93-0BAECFF2B4C4}" srcOrd="0" destOrd="0" presId="urn:microsoft.com/office/officeart/2018/2/layout/IconVerticalSolidList"/>
    <dgm:cxn modelId="{AF9C6F8C-ADFA-4F76-BE9D-989DA5569410}" srcId="{64743483-E06F-4DE9-912F-7763EDF8EBC4}" destId="{EE3DD085-A18A-4373-BD73-4D2E2BF990F0}" srcOrd="1" destOrd="0" parTransId="{B2895F9E-6DE6-49A0-AE1D-2E61A886F906}" sibTransId="{C3119186-3EC4-402E-8C79-3BE72CFE0A0A}"/>
    <dgm:cxn modelId="{6A6A87B0-4111-4071-B42F-A1CFF8B332DF}" srcId="{64743483-E06F-4DE9-912F-7763EDF8EBC4}" destId="{AD34C918-2242-481D-BE94-75E39C55B90E}" srcOrd="3" destOrd="0" parTransId="{1FE4DBCB-BBF2-418C-9D51-556BFE25C6CB}" sibTransId="{49FC0901-D83A-4361-9887-809C6DDFED32}"/>
    <dgm:cxn modelId="{F8A16AC5-3DCE-46E4-A536-63A1EFC061B4}" srcId="{64743483-E06F-4DE9-912F-7763EDF8EBC4}" destId="{D3FB05DE-CBC5-4865-B579-76AA4792FD4B}" srcOrd="0" destOrd="0" parTransId="{DFBD579C-D4FA-453F-B28E-822C92FE51F0}" sibTransId="{8C859B55-F55F-4543-92C3-203FAD2441C4}"/>
    <dgm:cxn modelId="{1C1825D8-0419-4E67-B476-934779D31BBC}" srcId="{64743483-E06F-4DE9-912F-7763EDF8EBC4}" destId="{9A41365A-9E7A-42A6-AC54-17E9F8FEC2C2}" srcOrd="5" destOrd="0" parTransId="{BFEF6BFB-2293-44F9-993B-113FE4CDE8E2}" sibTransId="{8ADFC281-6766-4E67-8423-9D0F80966844}"/>
    <dgm:cxn modelId="{0016B3A8-0386-4449-AD50-57BB263BB695}" type="presParOf" srcId="{E23283B9-3161-4C37-BC11-5627913370A7}" destId="{495B5944-3BC8-431E-B10D-79081C705FE0}" srcOrd="0" destOrd="0" presId="urn:microsoft.com/office/officeart/2018/2/layout/IconVerticalSolidList"/>
    <dgm:cxn modelId="{C92A74B2-EA55-4279-B7AC-979C7825A046}" type="presParOf" srcId="{495B5944-3BC8-431E-B10D-79081C705FE0}" destId="{36184186-10A9-4615-92CD-7381C437C3A8}" srcOrd="0" destOrd="0" presId="urn:microsoft.com/office/officeart/2018/2/layout/IconVerticalSolidList"/>
    <dgm:cxn modelId="{92ABB2E3-2CB6-4D70-B38C-4427C3A27440}" type="presParOf" srcId="{495B5944-3BC8-431E-B10D-79081C705FE0}" destId="{A4F2DC95-CBEC-4269-9239-6818AA7545AD}" srcOrd="1" destOrd="0" presId="urn:microsoft.com/office/officeart/2018/2/layout/IconVerticalSolidList"/>
    <dgm:cxn modelId="{CB6C150F-05FA-4A82-8FDB-C9E1A4C0F908}" type="presParOf" srcId="{495B5944-3BC8-431E-B10D-79081C705FE0}" destId="{537432F6-41E0-4D04-B736-31D6631667DB}" srcOrd="2" destOrd="0" presId="urn:microsoft.com/office/officeart/2018/2/layout/IconVerticalSolidList"/>
    <dgm:cxn modelId="{699CD10D-624A-44EB-8DC9-B2EF2146AAC9}" type="presParOf" srcId="{495B5944-3BC8-431E-B10D-79081C705FE0}" destId="{606795C4-DFF0-4CBE-AD93-0BAECFF2B4C4}" srcOrd="3" destOrd="0" presId="urn:microsoft.com/office/officeart/2018/2/layout/IconVerticalSolidList"/>
    <dgm:cxn modelId="{63C332FC-B9DB-43BD-BEFD-D6583012A5A6}" type="presParOf" srcId="{E23283B9-3161-4C37-BC11-5627913370A7}" destId="{2CE8B960-CE25-4290-B7C9-C2021B93DB60}" srcOrd="1" destOrd="0" presId="urn:microsoft.com/office/officeart/2018/2/layout/IconVerticalSolidList"/>
    <dgm:cxn modelId="{110B4408-226F-46CF-B2E3-69093B4E1EEC}" type="presParOf" srcId="{E23283B9-3161-4C37-BC11-5627913370A7}" destId="{94851208-F3F7-4626-9AD0-D7F69BEDA109}" srcOrd="2" destOrd="0" presId="urn:microsoft.com/office/officeart/2018/2/layout/IconVerticalSolidList"/>
    <dgm:cxn modelId="{60FE7530-8268-4DB9-9046-AC613E95AC31}" type="presParOf" srcId="{94851208-F3F7-4626-9AD0-D7F69BEDA109}" destId="{18BBFB1A-6AE1-4FB6-A811-A1E4FB14D453}" srcOrd="0" destOrd="0" presId="urn:microsoft.com/office/officeart/2018/2/layout/IconVerticalSolidList"/>
    <dgm:cxn modelId="{6D9F4212-661E-4252-AED5-0C839060C77A}" type="presParOf" srcId="{94851208-F3F7-4626-9AD0-D7F69BEDA109}" destId="{3D9266DE-DC02-4CBB-9C11-361BFA102B2C}" srcOrd="1" destOrd="0" presId="urn:microsoft.com/office/officeart/2018/2/layout/IconVerticalSolidList"/>
    <dgm:cxn modelId="{B2D07501-797F-4A92-B1D0-F854146E3888}" type="presParOf" srcId="{94851208-F3F7-4626-9AD0-D7F69BEDA109}" destId="{4E7DDF8C-BA0E-48E7-A2E4-398B5E3C5D0C}" srcOrd="2" destOrd="0" presId="urn:microsoft.com/office/officeart/2018/2/layout/IconVerticalSolidList"/>
    <dgm:cxn modelId="{D9571816-44EE-4163-AB50-BDBAE5810766}" type="presParOf" srcId="{94851208-F3F7-4626-9AD0-D7F69BEDA109}" destId="{A56B902E-69DA-4ED0-8810-C95559C51693}" srcOrd="3" destOrd="0" presId="urn:microsoft.com/office/officeart/2018/2/layout/IconVerticalSolidList"/>
    <dgm:cxn modelId="{DBCF1A2D-2562-43AF-86C9-6B62917A0835}" type="presParOf" srcId="{E23283B9-3161-4C37-BC11-5627913370A7}" destId="{4C416D74-B871-4EAA-9870-35B9809C861E}" srcOrd="3" destOrd="0" presId="urn:microsoft.com/office/officeart/2018/2/layout/IconVerticalSolidList"/>
    <dgm:cxn modelId="{CE5AAFE0-FFE1-4F2D-BD55-455050FB1BA8}" type="presParOf" srcId="{E23283B9-3161-4C37-BC11-5627913370A7}" destId="{057CF191-ACE5-4951-9292-5F9510FC7A21}" srcOrd="4" destOrd="0" presId="urn:microsoft.com/office/officeart/2018/2/layout/IconVerticalSolidList"/>
    <dgm:cxn modelId="{7CB078F3-ADF8-4596-BB0C-BC7EDE0E9E75}" type="presParOf" srcId="{057CF191-ACE5-4951-9292-5F9510FC7A21}" destId="{697C9416-A08C-4544-818A-9CB31BDBA5CE}" srcOrd="0" destOrd="0" presId="urn:microsoft.com/office/officeart/2018/2/layout/IconVerticalSolidList"/>
    <dgm:cxn modelId="{DEE74C37-1224-4A30-AE41-53098284ADCC}" type="presParOf" srcId="{057CF191-ACE5-4951-9292-5F9510FC7A21}" destId="{09EA06DD-B965-49D7-AB52-9A2379C90A43}" srcOrd="1" destOrd="0" presId="urn:microsoft.com/office/officeart/2018/2/layout/IconVerticalSolidList"/>
    <dgm:cxn modelId="{26440439-C230-48DC-AE4C-916068D94056}" type="presParOf" srcId="{057CF191-ACE5-4951-9292-5F9510FC7A21}" destId="{746D8362-82D1-48F7-A9B4-998141AD3634}" srcOrd="2" destOrd="0" presId="urn:microsoft.com/office/officeart/2018/2/layout/IconVerticalSolidList"/>
    <dgm:cxn modelId="{F729F21B-5C0F-49E2-9AC3-807A24CD5247}" type="presParOf" srcId="{057CF191-ACE5-4951-9292-5F9510FC7A21}" destId="{7C4D481F-A645-4A6B-8CE7-3038CD3B8333}" srcOrd="3" destOrd="0" presId="urn:microsoft.com/office/officeart/2018/2/layout/IconVerticalSolidList"/>
    <dgm:cxn modelId="{30C96FE4-4DF4-4CC6-8FEC-681A96C6DD96}" type="presParOf" srcId="{E23283B9-3161-4C37-BC11-5627913370A7}" destId="{1686BE42-5EB3-41DA-8520-AFC503AB60AE}" srcOrd="5" destOrd="0" presId="urn:microsoft.com/office/officeart/2018/2/layout/IconVerticalSolidList"/>
    <dgm:cxn modelId="{8FCCD977-3068-419D-AFE1-7157F4D8C18B}" type="presParOf" srcId="{E23283B9-3161-4C37-BC11-5627913370A7}" destId="{99987B1D-D79B-484A-8F30-0D20C81DD51C}" srcOrd="6" destOrd="0" presId="urn:microsoft.com/office/officeart/2018/2/layout/IconVerticalSolidList"/>
    <dgm:cxn modelId="{C2FF179A-C603-4564-8597-0B8790E7E60A}" type="presParOf" srcId="{99987B1D-D79B-484A-8F30-0D20C81DD51C}" destId="{EC76AD50-3142-4CF3-8C54-98DB1BC059B0}" srcOrd="0" destOrd="0" presId="urn:microsoft.com/office/officeart/2018/2/layout/IconVerticalSolidList"/>
    <dgm:cxn modelId="{F2654F65-3306-417B-866C-F0CB4F7FD8B9}" type="presParOf" srcId="{99987B1D-D79B-484A-8F30-0D20C81DD51C}" destId="{BAA81600-7960-4AD4-83C2-CA9832777770}" srcOrd="1" destOrd="0" presId="urn:microsoft.com/office/officeart/2018/2/layout/IconVerticalSolidList"/>
    <dgm:cxn modelId="{16556EA9-6E1C-4D0A-BD0E-B237343567F9}" type="presParOf" srcId="{99987B1D-D79B-484A-8F30-0D20C81DD51C}" destId="{D775865E-AD4F-490A-B479-69FA41F6FB65}" srcOrd="2" destOrd="0" presId="urn:microsoft.com/office/officeart/2018/2/layout/IconVerticalSolidList"/>
    <dgm:cxn modelId="{539557C9-0CFC-4D06-9078-8716D25A5843}" type="presParOf" srcId="{99987B1D-D79B-484A-8F30-0D20C81DD51C}" destId="{77EA340F-4AF5-442C-813E-2D1B86AEBC6D}" srcOrd="3" destOrd="0" presId="urn:microsoft.com/office/officeart/2018/2/layout/IconVerticalSolidList"/>
    <dgm:cxn modelId="{D8BE4CCB-75E1-4E60-9FED-2799CA1E691B}" type="presParOf" srcId="{E23283B9-3161-4C37-BC11-5627913370A7}" destId="{BE40BE94-9457-472E-9C43-EBF666FA358A}" srcOrd="7" destOrd="0" presId="urn:microsoft.com/office/officeart/2018/2/layout/IconVerticalSolidList"/>
    <dgm:cxn modelId="{22E3796D-AC4B-431E-870D-36A94527D495}" type="presParOf" srcId="{E23283B9-3161-4C37-BC11-5627913370A7}" destId="{33F90A8D-13C3-4778-B973-6AFFE5260E23}" srcOrd="8" destOrd="0" presId="urn:microsoft.com/office/officeart/2018/2/layout/IconVerticalSolidList"/>
    <dgm:cxn modelId="{B3A381C7-C5AD-49C1-AB86-EEA6D06A4E15}" type="presParOf" srcId="{33F90A8D-13C3-4778-B973-6AFFE5260E23}" destId="{01F59356-2234-49AE-ACFE-1B2DB27057A8}" srcOrd="0" destOrd="0" presId="urn:microsoft.com/office/officeart/2018/2/layout/IconVerticalSolidList"/>
    <dgm:cxn modelId="{D427F35A-B322-441F-911A-B079236EE112}" type="presParOf" srcId="{33F90A8D-13C3-4778-B973-6AFFE5260E23}" destId="{D77C21D3-4993-4E90-8789-FAC3AC762288}" srcOrd="1" destOrd="0" presId="urn:microsoft.com/office/officeart/2018/2/layout/IconVerticalSolidList"/>
    <dgm:cxn modelId="{808A9B84-A3D1-46BA-A3B0-AB883FB98E6C}" type="presParOf" srcId="{33F90A8D-13C3-4778-B973-6AFFE5260E23}" destId="{B4CDAA7E-1647-4D5D-98A6-EAC997EAA46D}" srcOrd="2" destOrd="0" presId="urn:microsoft.com/office/officeart/2018/2/layout/IconVerticalSolidList"/>
    <dgm:cxn modelId="{7185C9F3-4119-4B58-B34F-7B69AB1EEC8F}" type="presParOf" srcId="{33F90A8D-13C3-4778-B973-6AFFE5260E23}" destId="{EA18939F-0142-4814-8D4D-B2C931EB279C}" srcOrd="3" destOrd="0" presId="urn:microsoft.com/office/officeart/2018/2/layout/IconVerticalSolidList"/>
    <dgm:cxn modelId="{FE1EFEA0-1037-4B24-B272-CE5D69B4FE32}" type="presParOf" srcId="{E23283B9-3161-4C37-BC11-5627913370A7}" destId="{9802DD3C-944F-4360-8B5C-EE3D5771E54D}" srcOrd="9" destOrd="0" presId="urn:microsoft.com/office/officeart/2018/2/layout/IconVerticalSolidList"/>
    <dgm:cxn modelId="{DF1335CD-0BE1-4803-B1A3-9D368CAC82CB}" type="presParOf" srcId="{E23283B9-3161-4C37-BC11-5627913370A7}" destId="{3E3727CA-4A1F-44F2-AF0B-1D1B4D235F64}" srcOrd="10" destOrd="0" presId="urn:microsoft.com/office/officeart/2018/2/layout/IconVerticalSolidList"/>
    <dgm:cxn modelId="{4C9194CE-FA7B-42B2-98ED-DF242CC48042}" type="presParOf" srcId="{3E3727CA-4A1F-44F2-AF0B-1D1B4D235F64}" destId="{7332CA93-19D7-4FB3-9A1B-5FB22BCB3F79}" srcOrd="0" destOrd="0" presId="urn:microsoft.com/office/officeart/2018/2/layout/IconVerticalSolidList"/>
    <dgm:cxn modelId="{4F227A1A-D668-43BA-83CE-4AE8BE8A16A0}" type="presParOf" srcId="{3E3727CA-4A1F-44F2-AF0B-1D1B4D235F64}" destId="{FD943A1F-F9D6-4703-BE52-DC772591D540}" srcOrd="1" destOrd="0" presId="urn:microsoft.com/office/officeart/2018/2/layout/IconVerticalSolidList"/>
    <dgm:cxn modelId="{6D82FD4B-AA44-4094-8B91-BD061EFDF800}" type="presParOf" srcId="{3E3727CA-4A1F-44F2-AF0B-1D1B4D235F64}" destId="{26C81343-9DC0-4E9D-90C6-195A7017DDEE}" srcOrd="2" destOrd="0" presId="urn:microsoft.com/office/officeart/2018/2/layout/IconVerticalSolidList"/>
    <dgm:cxn modelId="{48DD0139-3DCD-4031-83D3-93656032329D}" type="presParOf" srcId="{3E3727CA-4A1F-44F2-AF0B-1D1B4D235F64}" destId="{B9608F18-68B8-40C1-AC10-20A491BC611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DA10D9C-4BB4-4BA6-A049-4C976F7111FF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4" csCatId="accent1"/>
      <dgm:spPr/>
      <dgm:t>
        <a:bodyPr/>
        <a:lstStyle/>
        <a:p>
          <a:endParaRPr lang="en-US"/>
        </a:p>
      </dgm:t>
    </dgm:pt>
    <dgm:pt modelId="{A271F02A-5A1B-48DA-9F17-DAD4B20F41E8}">
      <dgm:prSet/>
      <dgm:spPr/>
      <dgm:t>
        <a:bodyPr/>
        <a:lstStyle/>
        <a:p>
          <a:r>
            <a:rPr lang="en-GB"/>
            <a:t>The organisation will face external challenges </a:t>
          </a:r>
          <a:endParaRPr lang="en-US"/>
        </a:p>
      </dgm:t>
    </dgm:pt>
    <dgm:pt modelId="{3336394A-4765-4C9D-9C77-AFC6C9CAC46A}" type="parTrans" cxnId="{A1BCEE3E-8651-4D0B-BF72-2EA99C7D7C3C}">
      <dgm:prSet/>
      <dgm:spPr/>
      <dgm:t>
        <a:bodyPr/>
        <a:lstStyle/>
        <a:p>
          <a:endParaRPr lang="en-US"/>
        </a:p>
      </dgm:t>
    </dgm:pt>
    <dgm:pt modelId="{E3AA1CC8-E67D-4B85-A223-CFB3BD32A9A0}" type="sibTrans" cxnId="{A1BCEE3E-8651-4D0B-BF72-2EA99C7D7C3C}">
      <dgm:prSet/>
      <dgm:spPr/>
      <dgm:t>
        <a:bodyPr/>
        <a:lstStyle/>
        <a:p>
          <a:endParaRPr lang="en-US"/>
        </a:p>
      </dgm:t>
    </dgm:pt>
    <dgm:pt modelId="{6D505165-53C4-422B-8E5E-DB4C2FB94B76}">
      <dgm:prSet/>
      <dgm:spPr/>
      <dgm:t>
        <a:bodyPr/>
        <a:lstStyle/>
        <a:p>
          <a:r>
            <a:rPr lang="en-GB"/>
            <a:t>Evolving employee expectations surrounding well being</a:t>
          </a:r>
          <a:endParaRPr lang="en-US"/>
        </a:p>
      </dgm:t>
    </dgm:pt>
    <dgm:pt modelId="{9B49A616-0920-48E7-9875-B25377664AF9}" type="parTrans" cxnId="{4A1AC19D-EE55-4C98-BFAE-B546DD38435E}">
      <dgm:prSet/>
      <dgm:spPr/>
      <dgm:t>
        <a:bodyPr/>
        <a:lstStyle/>
        <a:p>
          <a:endParaRPr lang="en-US"/>
        </a:p>
      </dgm:t>
    </dgm:pt>
    <dgm:pt modelId="{4C4E623B-D561-4EAE-A646-24E235CE2C56}" type="sibTrans" cxnId="{4A1AC19D-EE55-4C98-BFAE-B546DD38435E}">
      <dgm:prSet/>
      <dgm:spPr/>
      <dgm:t>
        <a:bodyPr/>
        <a:lstStyle/>
        <a:p>
          <a:endParaRPr lang="en-US"/>
        </a:p>
      </dgm:t>
    </dgm:pt>
    <dgm:pt modelId="{5B981C03-C6CA-44D0-B583-A20508E93376}">
      <dgm:prSet/>
      <dgm:spPr/>
      <dgm:t>
        <a:bodyPr/>
        <a:lstStyle/>
        <a:p>
          <a:r>
            <a:rPr lang="en-GB"/>
            <a:t>Hybrid working and skills shortages </a:t>
          </a:r>
          <a:endParaRPr lang="en-US"/>
        </a:p>
      </dgm:t>
    </dgm:pt>
    <dgm:pt modelId="{ED1A2172-1AF2-4222-9F03-D7B8F9A10E5D}" type="parTrans" cxnId="{AA333D61-EBDE-4FF0-A5CC-B08793D3EC23}">
      <dgm:prSet/>
      <dgm:spPr/>
      <dgm:t>
        <a:bodyPr/>
        <a:lstStyle/>
        <a:p>
          <a:endParaRPr lang="en-US"/>
        </a:p>
      </dgm:t>
    </dgm:pt>
    <dgm:pt modelId="{F364B5BA-9A09-46F3-9861-6760A12F8C6D}" type="sibTrans" cxnId="{AA333D61-EBDE-4FF0-A5CC-B08793D3EC23}">
      <dgm:prSet/>
      <dgm:spPr/>
      <dgm:t>
        <a:bodyPr/>
        <a:lstStyle/>
        <a:p>
          <a:endParaRPr lang="en-US"/>
        </a:p>
      </dgm:t>
    </dgm:pt>
    <dgm:pt modelId="{4DB2864B-3C07-494F-BA59-5993D6CE916B}">
      <dgm:prSet/>
      <dgm:spPr/>
      <dgm:t>
        <a:bodyPr/>
        <a:lstStyle/>
        <a:p>
          <a:r>
            <a:rPr lang="en-GB"/>
            <a:t>I would address these issues by:</a:t>
          </a:r>
          <a:endParaRPr lang="en-US"/>
        </a:p>
      </dgm:t>
    </dgm:pt>
    <dgm:pt modelId="{39831D7B-CBD4-4267-89CA-84B684483E3E}" type="parTrans" cxnId="{F3CD436C-283B-476E-B41F-36CAA8505AE6}">
      <dgm:prSet/>
      <dgm:spPr/>
      <dgm:t>
        <a:bodyPr/>
        <a:lstStyle/>
        <a:p>
          <a:endParaRPr lang="en-US"/>
        </a:p>
      </dgm:t>
    </dgm:pt>
    <dgm:pt modelId="{40F1180A-BA3A-48F2-B8F5-0D5BAE16EEF9}" type="sibTrans" cxnId="{F3CD436C-283B-476E-B41F-36CAA8505AE6}">
      <dgm:prSet/>
      <dgm:spPr/>
      <dgm:t>
        <a:bodyPr/>
        <a:lstStyle/>
        <a:p>
          <a:endParaRPr lang="en-US"/>
        </a:p>
      </dgm:t>
    </dgm:pt>
    <dgm:pt modelId="{3243E986-019D-40F2-A9CB-2FD5EAB012B7}">
      <dgm:prSet/>
      <dgm:spPr/>
      <dgm:t>
        <a:bodyPr/>
        <a:lstStyle/>
        <a:p>
          <a:r>
            <a:rPr lang="en-GB"/>
            <a:t>Adopting flexible working policies </a:t>
          </a:r>
          <a:endParaRPr lang="en-US"/>
        </a:p>
      </dgm:t>
    </dgm:pt>
    <dgm:pt modelId="{FDCE7C2B-EA98-4BCF-9D0F-E617D069EEE3}" type="parTrans" cxnId="{D17C23A4-520A-4D87-B789-8C5E81737B1E}">
      <dgm:prSet/>
      <dgm:spPr/>
      <dgm:t>
        <a:bodyPr/>
        <a:lstStyle/>
        <a:p>
          <a:endParaRPr lang="en-US"/>
        </a:p>
      </dgm:t>
    </dgm:pt>
    <dgm:pt modelId="{923B3E66-79DF-402D-A490-B0C5BB9CBA0B}" type="sibTrans" cxnId="{D17C23A4-520A-4D87-B789-8C5E81737B1E}">
      <dgm:prSet/>
      <dgm:spPr/>
      <dgm:t>
        <a:bodyPr/>
        <a:lstStyle/>
        <a:p>
          <a:endParaRPr lang="en-US"/>
        </a:p>
      </dgm:t>
    </dgm:pt>
    <dgm:pt modelId="{BAED8C8C-64A6-483E-819B-90CA35B4DEDE}">
      <dgm:prSet/>
      <dgm:spPr/>
      <dgm:t>
        <a:bodyPr/>
        <a:lstStyle/>
        <a:p>
          <a:r>
            <a:rPr lang="en-GB"/>
            <a:t>Strengthen well being initiatives to meet rising mental health expectations</a:t>
          </a:r>
          <a:endParaRPr lang="en-US"/>
        </a:p>
      </dgm:t>
    </dgm:pt>
    <dgm:pt modelId="{63DA1F18-3378-4459-96AD-5DDBA01920CA}" type="parTrans" cxnId="{99AC4889-5431-40E2-8F8A-BD58D453472D}">
      <dgm:prSet/>
      <dgm:spPr/>
      <dgm:t>
        <a:bodyPr/>
        <a:lstStyle/>
        <a:p>
          <a:endParaRPr lang="en-US"/>
        </a:p>
      </dgm:t>
    </dgm:pt>
    <dgm:pt modelId="{EB06E747-5C6C-4C5D-A394-7B39C890FF10}" type="sibTrans" cxnId="{99AC4889-5431-40E2-8F8A-BD58D453472D}">
      <dgm:prSet/>
      <dgm:spPr/>
      <dgm:t>
        <a:bodyPr/>
        <a:lstStyle/>
        <a:p>
          <a:endParaRPr lang="en-US"/>
        </a:p>
      </dgm:t>
    </dgm:pt>
    <dgm:pt modelId="{25A4BC06-7C34-48F8-92A9-7A3D7FF63E06}">
      <dgm:prSet/>
      <dgm:spPr/>
      <dgm:t>
        <a:bodyPr/>
        <a:lstStyle/>
        <a:p>
          <a:r>
            <a:rPr lang="en-GB"/>
            <a:t>Invest in training and development to enhance skills</a:t>
          </a:r>
          <a:endParaRPr lang="en-US"/>
        </a:p>
      </dgm:t>
    </dgm:pt>
    <dgm:pt modelId="{0B24B2B6-8B2F-4F12-BD9F-FEE6AAB14203}" type="parTrans" cxnId="{E14AE142-3D15-4DC1-9FFA-C842C1FA1A01}">
      <dgm:prSet/>
      <dgm:spPr/>
      <dgm:t>
        <a:bodyPr/>
        <a:lstStyle/>
        <a:p>
          <a:endParaRPr lang="en-US"/>
        </a:p>
      </dgm:t>
    </dgm:pt>
    <dgm:pt modelId="{FBBCE597-021B-4DAF-8345-858F47746EFA}" type="sibTrans" cxnId="{E14AE142-3D15-4DC1-9FFA-C842C1FA1A01}">
      <dgm:prSet/>
      <dgm:spPr/>
      <dgm:t>
        <a:bodyPr/>
        <a:lstStyle/>
        <a:p>
          <a:endParaRPr lang="en-US"/>
        </a:p>
      </dgm:t>
    </dgm:pt>
    <dgm:pt modelId="{8627F9C0-96F4-4215-B6E7-89A221B966E1}">
      <dgm:prSet/>
      <dgm:spPr/>
      <dgm:t>
        <a:bodyPr/>
        <a:lstStyle/>
        <a:p>
          <a:r>
            <a:rPr lang="en-GB"/>
            <a:t>Use digital HR systems to improve efficiency and decision making</a:t>
          </a:r>
          <a:endParaRPr lang="en-US"/>
        </a:p>
      </dgm:t>
    </dgm:pt>
    <dgm:pt modelId="{A738A8C9-A103-468C-A572-507711D44086}" type="parTrans" cxnId="{609F89D3-FFF5-47FA-A519-74CB95B7F01F}">
      <dgm:prSet/>
      <dgm:spPr/>
      <dgm:t>
        <a:bodyPr/>
        <a:lstStyle/>
        <a:p>
          <a:endParaRPr lang="en-US"/>
        </a:p>
      </dgm:t>
    </dgm:pt>
    <dgm:pt modelId="{8F86E7C7-D136-4EA1-9261-767B5DFB37F1}" type="sibTrans" cxnId="{609F89D3-FFF5-47FA-A519-74CB95B7F01F}">
      <dgm:prSet/>
      <dgm:spPr/>
      <dgm:t>
        <a:bodyPr/>
        <a:lstStyle/>
        <a:p>
          <a:endParaRPr lang="en-US"/>
        </a:p>
      </dgm:t>
    </dgm:pt>
    <dgm:pt modelId="{EB4D979B-FFC6-4019-B964-1E4F88382707}" type="pres">
      <dgm:prSet presAssocID="{EDA10D9C-4BB4-4BA6-A049-4C976F7111FF}" presName="Name0" presStyleCnt="0">
        <dgm:presLayoutVars>
          <dgm:dir/>
          <dgm:resizeHandles val="exact"/>
        </dgm:presLayoutVars>
      </dgm:prSet>
      <dgm:spPr/>
    </dgm:pt>
    <dgm:pt modelId="{F6919DE4-AD99-4192-8EF0-3F23FC987FCB}" type="pres">
      <dgm:prSet presAssocID="{A271F02A-5A1B-48DA-9F17-DAD4B20F41E8}" presName="node" presStyleLbl="node1" presStyleIdx="0" presStyleCnt="8">
        <dgm:presLayoutVars>
          <dgm:bulletEnabled val="1"/>
        </dgm:presLayoutVars>
      </dgm:prSet>
      <dgm:spPr/>
    </dgm:pt>
    <dgm:pt modelId="{FB2C6896-A536-456B-B133-3A002799A919}" type="pres">
      <dgm:prSet presAssocID="{E3AA1CC8-E67D-4B85-A223-CFB3BD32A9A0}" presName="sibTrans" presStyleLbl="sibTrans1D1" presStyleIdx="0" presStyleCnt="7"/>
      <dgm:spPr/>
    </dgm:pt>
    <dgm:pt modelId="{B7C0FD00-A78E-450F-BA6C-23A55A155A44}" type="pres">
      <dgm:prSet presAssocID="{E3AA1CC8-E67D-4B85-A223-CFB3BD32A9A0}" presName="connectorText" presStyleLbl="sibTrans1D1" presStyleIdx="0" presStyleCnt="7"/>
      <dgm:spPr/>
    </dgm:pt>
    <dgm:pt modelId="{F9A75828-FC95-4E41-A736-3C52073DD9A6}" type="pres">
      <dgm:prSet presAssocID="{6D505165-53C4-422B-8E5E-DB4C2FB94B76}" presName="node" presStyleLbl="node1" presStyleIdx="1" presStyleCnt="8">
        <dgm:presLayoutVars>
          <dgm:bulletEnabled val="1"/>
        </dgm:presLayoutVars>
      </dgm:prSet>
      <dgm:spPr/>
    </dgm:pt>
    <dgm:pt modelId="{71CD770A-6DA9-42C4-BD18-C24A2599E64C}" type="pres">
      <dgm:prSet presAssocID="{4C4E623B-D561-4EAE-A646-24E235CE2C56}" presName="sibTrans" presStyleLbl="sibTrans1D1" presStyleIdx="1" presStyleCnt="7"/>
      <dgm:spPr/>
    </dgm:pt>
    <dgm:pt modelId="{2FF54381-A2AF-4776-8726-BB6901B429EF}" type="pres">
      <dgm:prSet presAssocID="{4C4E623B-D561-4EAE-A646-24E235CE2C56}" presName="connectorText" presStyleLbl="sibTrans1D1" presStyleIdx="1" presStyleCnt="7"/>
      <dgm:spPr/>
    </dgm:pt>
    <dgm:pt modelId="{BA46146C-4504-4E2D-8AEB-5DDC60C6091C}" type="pres">
      <dgm:prSet presAssocID="{5B981C03-C6CA-44D0-B583-A20508E93376}" presName="node" presStyleLbl="node1" presStyleIdx="2" presStyleCnt="8">
        <dgm:presLayoutVars>
          <dgm:bulletEnabled val="1"/>
        </dgm:presLayoutVars>
      </dgm:prSet>
      <dgm:spPr/>
    </dgm:pt>
    <dgm:pt modelId="{8FA6897B-2A22-4056-9468-2912C49056F3}" type="pres">
      <dgm:prSet presAssocID="{F364B5BA-9A09-46F3-9861-6760A12F8C6D}" presName="sibTrans" presStyleLbl="sibTrans1D1" presStyleIdx="2" presStyleCnt="7"/>
      <dgm:spPr/>
    </dgm:pt>
    <dgm:pt modelId="{4F71A775-1B08-49BD-A231-A8F7E7BFD90A}" type="pres">
      <dgm:prSet presAssocID="{F364B5BA-9A09-46F3-9861-6760A12F8C6D}" presName="connectorText" presStyleLbl="sibTrans1D1" presStyleIdx="2" presStyleCnt="7"/>
      <dgm:spPr/>
    </dgm:pt>
    <dgm:pt modelId="{32A71E5D-54D0-4334-94E9-D372935C9180}" type="pres">
      <dgm:prSet presAssocID="{4DB2864B-3C07-494F-BA59-5993D6CE916B}" presName="node" presStyleLbl="node1" presStyleIdx="3" presStyleCnt="8">
        <dgm:presLayoutVars>
          <dgm:bulletEnabled val="1"/>
        </dgm:presLayoutVars>
      </dgm:prSet>
      <dgm:spPr/>
    </dgm:pt>
    <dgm:pt modelId="{2964B1AA-B183-4539-8C9A-BA42087F6258}" type="pres">
      <dgm:prSet presAssocID="{40F1180A-BA3A-48F2-B8F5-0D5BAE16EEF9}" presName="sibTrans" presStyleLbl="sibTrans1D1" presStyleIdx="3" presStyleCnt="7"/>
      <dgm:spPr/>
    </dgm:pt>
    <dgm:pt modelId="{D39AC7B8-6B9F-4E27-9293-4DC885F2ECB6}" type="pres">
      <dgm:prSet presAssocID="{40F1180A-BA3A-48F2-B8F5-0D5BAE16EEF9}" presName="connectorText" presStyleLbl="sibTrans1D1" presStyleIdx="3" presStyleCnt="7"/>
      <dgm:spPr/>
    </dgm:pt>
    <dgm:pt modelId="{7418985D-9116-45F4-B067-0D00EF823A57}" type="pres">
      <dgm:prSet presAssocID="{3243E986-019D-40F2-A9CB-2FD5EAB012B7}" presName="node" presStyleLbl="node1" presStyleIdx="4" presStyleCnt="8">
        <dgm:presLayoutVars>
          <dgm:bulletEnabled val="1"/>
        </dgm:presLayoutVars>
      </dgm:prSet>
      <dgm:spPr/>
    </dgm:pt>
    <dgm:pt modelId="{E321DFA5-71E6-421A-9F94-B504D115D703}" type="pres">
      <dgm:prSet presAssocID="{923B3E66-79DF-402D-A490-B0C5BB9CBA0B}" presName="sibTrans" presStyleLbl="sibTrans1D1" presStyleIdx="4" presStyleCnt="7"/>
      <dgm:spPr/>
    </dgm:pt>
    <dgm:pt modelId="{D45D7416-8436-4C14-9201-184128BFB685}" type="pres">
      <dgm:prSet presAssocID="{923B3E66-79DF-402D-A490-B0C5BB9CBA0B}" presName="connectorText" presStyleLbl="sibTrans1D1" presStyleIdx="4" presStyleCnt="7"/>
      <dgm:spPr/>
    </dgm:pt>
    <dgm:pt modelId="{BB9DCBE4-7B9F-4BCA-B4F4-EDACCECF00EC}" type="pres">
      <dgm:prSet presAssocID="{BAED8C8C-64A6-483E-819B-90CA35B4DEDE}" presName="node" presStyleLbl="node1" presStyleIdx="5" presStyleCnt="8">
        <dgm:presLayoutVars>
          <dgm:bulletEnabled val="1"/>
        </dgm:presLayoutVars>
      </dgm:prSet>
      <dgm:spPr/>
    </dgm:pt>
    <dgm:pt modelId="{F8F24C88-4556-41CF-BCF3-FC5EB52A58E8}" type="pres">
      <dgm:prSet presAssocID="{EB06E747-5C6C-4C5D-A394-7B39C890FF10}" presName="sibTrans" presStyleLbl="sibTrans1D1" presStyleIdx="5" presStyleCnt="7"/>
      <dgm:spPr/>
    </dgm:pt>
    <dgm:pt modelId="{F0853D23-77B0-45AD-A530-FE6A637FA1E4}" type="pres">
      <dgm:prSet presAssocID="{EB06E747-5C6C-4C5D-A394-7B39C890FF10}" presName="connectorText" presStyleLbl="sibTrans1D1" presStyleIdx="5" presStyleCnt="7"/>
      <dgm:spPr/>
    </dgm:pt>
    <dgm:pt modelId="{889FBE01-B163-48F2-BF93-D7F99D74F51D}" type="pres">
      <dgm:prSet presAssocID="{25A4BC06-7C34-48F8-92A9-7A3D7FF63E06}" presName="node" presStyleLbl="node1" presStyleIdx="6" presStyleCnt="8">
        <dgm:presLayoutVars>
          <dgm:bulletEnabled val="1"/>
        </dgm:presLayoutVars>
      </dgm:prSet>
      <dgm:spPr/>
    </dgm:pt>
    <dgm:pt modelId="{DF3401A7-EB37-4CC1-A03D-0E87AEA2982F}" type="pres">
      <dgm:prSet presAssocID="{FBBCE597-021B-4DAF-8345-858F47746EFA}" presName="sibTrans" presStyleLbl="sibTrans1D1" presStyleIdx="6" presStyleCnt="7"/>
      <dgm:spPr/>
    </dgm:pt>
    <dgm:pt modelId="{7D0478F0-B832-4750-A630-03C45AADEC01}" type="pres">
      <dgm:prSet presAssocID="{FBBCE597-021B-4DAF-8345-858F47746EFA}" presName="connectorText" presStyleLbl="sibTrans1D1" presStyleIdx="6" presStyleCnt="7"/>
      <dgm:spPr/>
    </dgm:pt>
    <dgm:pt modelId="{C2CC6165-1B06-49E8-A144-4E051CDDE58F}" type="pres">
      <dgm:prSet presAssocID="{8627F9C0-96F4-4215-B6E7-89A221B966E1}" presName="node" presStyleLbl="node1" presStyleIdx="7" presStyleCnt="8">
        <dgm:presLayoutVars>
          <dgm:bulletEnabled val="1"/>
        </dgm:presLayoutVars>
      </dgm:prSet>
      <dgm:spPr/>
    </dgm:pt>
  </dgm:ptLst>
  <dgm:cxnLst>
    <dgm:cxn modelId="{ECB6CB06-CD7E-4E28-B1C8-186C2D5AC985}" type="presOf" srcId="{E3AA1CC8-E67D-4B85-A223-CFB3BD32A9A0}" destId="{FB2C6896-A536-456B-B133-3A002799A919}" srcOrd="0" destOrd="0" presId="urn:microsoft.com/office/officeart/2016/7/layout/RepeatingBendingProcessNew"/>
    <dgm:cxn modelId="{CA163E07-F8B5-4EAF-AF97-559EFD63BACF}" type="presOf" srcId="{4DB2864B-3C07-494F-BA59-5993D6CE916B}" destId="{32A71E5D-54D0-4334-94E9-D372935C9180}" srcOrd="0" destOrd="0" presId="urn:microsoft.com/office/officeart/2016/7/layout/RepeatingBendingProcessNew"/>
    <dgm:cxn modelId="{7805D00A-907F-4FBF-97B1-A23B6618C931}" type="presOf" srcId="{40F1180A-BA3A-48F2-B8F5-0D5BAE16EEF9}" destId="{D39AC7B8-6B9F-4E27-9293-4DC885F2ECB6}" srcOrd="1" destOrd="0" presId="urn:microsoft.com/office/officeart/2016/7/layout/RepeatingBendingProcessNew"/>
    <dgm:cxn modelId="{99D5420B-87C8-4473-BEC5-A8F9C0D2E977}" type="presOf" srcId="{5B981C03-C6CA-44D0-B583-A20508E93376}" destId="{BA46146C-4504-4E2D-8AEB-5DDC60C6091C}" srcOrd="0" destOrd="0" presId="urn:microsoft.com/office/officeart/2016/7/layout/RepeatingBendingProcessNew"/>
    <dgm:cxn modelId="{A187D40F-5AF3-4403-9C5C-E3C741851258}" type="presOf" srcId="{8627F9C0-96F4-4215-B6E7-89A221B966E1}" destId="{C2CC6165-1B06-49E8-A144-4E051CDDE58F}" srcOrd="0" destOrd="0" presId="urn:microsoft.com/office/officeart/2016/7/layout/RepeatingBendingProcessNew"/>
    <dgm:cxn modelId="{EF62CC32-F7D2-44FF-8B58-85D3DF11FD60}" type="presOf" srcId="{EB06E747-5C6C-4C5D-A394-7B39C890FF10}" destId="{F0853D23-77B0-45AD-A530-FE6A637FA1E4}" srcOrd="1" destOrd="0" presId="urn:microsoft.com/office/officeart/2016/7/layout/RepeatingBendingProcessNew"/>
    <dgm:cxn modelId="{A1BCEE3E-8651-4D0B-BF72-2EA99C7D7C3C}" srcId="{EDA10D9C-4BB4-4BA6-A049-4C976F7111FF}" destId="{A271F02A-5A1B-48DA-9F17-DAD4B20F41E8}" srcOrd="0" destOrd="0" parTransId="{3336394A-4765-4C9D-9C77-AFC6C9CAC46A}" sibTransId="{E3AA1CC8-E67D-4B85-A223-CFB3BD32A9A0}"/>
    <dgm:cxn modelId="{BFA6815E-6512-4E8D-9785-C493BE331A2B}" type="presOf" srcId="{EDA10D9C-4BB4-4BA6-A049-4C976F7111FF}" destId="{EB4D979B-FFC6-4019-B964-1E4F88382707}" srcOrd="0" destOrd="0" presId="urn:microsoft.com/office/officeart/2016/7/layout/RepeatingBendingProcessNew"/>
    <dgm:cxn modelId="{AA333D61-EBDE-4FF0-A5CC-B08793D3EC23}" srcId="{EDA10D9C-4BB4-4BA6-A049-4C976F7111FF}" destId="{5B981C03-C6CA-44D0-B583-A20508E93376}" srcOrd="2" destOrd="0" parTransId="{ED1A2172-1AF2-4222-9F03-D7B8F9A10E5D}" sibTransId="{F364B5BA-9A09-46F3-9861-6760A12F8C6D}"/>
    <dgm:cxn modelId="{E14AE142-3D15-4DC1-9FFA-C842C1FA1A01}" srcId="{EDA10D9C-4BB4-4BA6-A049-4C976F7111FF}" destId="{25A4BC06-7C34-48F8-92A9-7A3D7FF63E06}" srcOrd="6" destOrd="0" parTransId="{0B24B2B6-8B2F-4F12-BD9F-FEE6AAB14203}" sibTransId="{FBBCE597-021B-4DAF-8345-858F47746EFA}"/>
    <dgm:cxn modelId="{F3CD436C-283B-476E-B41F-36CAA8505AE6}" srcId="{EDA10D9C-4BB4-4BA6-A049-4C976F7111FF}" destId="{4DB2864B-3C07-494F-BA59-5993D6CE916B}" srcOrd="3" destOrd="0" parTransId="{39831D7B-CBD4-4267-89CA-84B684483E3E}" sibTransId="{40F1180A-BA3A-48F2-B8F5-0D5BAE16EEF9}"/>
    <dgm:cxn modelId="{45339E6D-8359-43DA-8364-BC8795CC7C86}" type="presOf" srcId="{25A4BC06-7C34-48F8-92A9-7A3D7FF63E06}" destId="{889FBE01-B163-48F2-BF93-D7F99D74F51D}" srcOrd="0" destOrd="0" presId="urn:microsoft.com/office/officeart/2016/7/layout/RepeatingBendingProcessNew"/>
    <dgm:cxn modelId="{D08EB46D-502B-4FB4-909A-D4D82725CE1D}" type="presOf" srcId="{4C4E623B-D561-4EAE-A646-24E235CE2C56}" destId="{2FF54381-A2AF-4776-8726-BB6901B429EF}" srcOrd="1" destOrd="0" presId="urn:microsoft.com/office/officeart/2016/7/layout/RepeatingBendingProcessNew"/>
    <dgm:cxn modelId="{49A4BC6D-0631-476C-8114-CCBCBDD8A323}" type="presOf" srcId="{923B3E66-79DF-402D-A490-B0C5BB9CBA0B}" destId="{D45D7416-8436-4C14-9201-184128BFB685}" srcOrd="1" destOrd="0" presId="urn:microsoft.com/office/officeart/2016/7/layout/RepeatingBendingProcessNew"/>
    <dgm:cxn modelId="{BA5D086E-5DB6-4F9A-B16C-F6828E113FAE}" type="presOf" srcId="{E3AA1CC8-E67D-4B85-A223-CFB3BD32A9A0}" destId="{B7C0FD00-A78E-450F-BA6C-23A55A155A44}" srcOrd="1" destOrd="0" presId="urn:microsoft.com/office/officeart/2016/7/layout/RepeatingBendingProcessNew"/>
    <dgm:cxn modelId="{BD46777C-30A3-44EB-A634-4D5E1F070F15}" type="presOf" srcId="{FBBCE597-021B-4DAF-8345-858F47746EFA}" destId="{DF3401A7-EB37-4CC1-A03D-0E87AEA2982F}" srcOrd="0" destOrd="0" presId="urn:microsoft.com/office/officeart/2016/7/layout/RepeatingBendingProcessNew"/>
    <dgm:cxn modelId="{99AC4889-5431-40E2-8F8A-BD58D453472D}" srcId="{EDA10D9C-4BB4-4BA6-A049-4C976F7111FF}" destId="{BAED8C8C-64A6-483E-819B-90CA35B4DEDE}" srcOrd="5" destOrd="0" parTransId="{63DA1F18-3378-4459-96AD-5DDBA01920CA}" sibTransId="{EB06E747-5C6C-4C5D-A394-7B39C890FF10}"/>
    <dgm:cxn modelId="{345B678D-C544-4F8F-99A7-5EAC9BC0CCDF}" type="presOf" srcId="{BAED8C8C-64A6-483E-819B-90CA35B4DEDE}" destId="{BB9DCBE4-7B9F-4BCA-B4F4-EDACCECF00EC}" srcOrd="0" destOrd="0" presId="urn:microsoft.com/office/officeart/2016/7/layout/RepeatingBendingProcessNew"/>
    <dgm:cxn modelId="{4A1AC19D-EE55-4C98-BFAE-B546DD38435E}" srcId="{EDA10D9C-4BB4-4BA6-A049-4C976F7111FF}" destId="{6D505165-53C4-422B-8E5E-DB4C2FB94B76}" srcOrd="1" destOrd="0" parTransId="{9B49A616-0920-48E7-9875-B25377664AF9}" sibTransId="{4C4E623B-D561-4EAE-A646-24E235CE2C56}"/>
    <dgm:cxn modelId="{970151A0-79BF-49FB-A6F1-413FCE032793}" type="presOf" srcId="{F364B5BA-9A09-46F3-9861-6760A12F8C6D}" destId="{8FA6897B-2A22-4056-9468-2912C49056F3}" srcOrd="0" destOrd="0" presId="urn:microsoft.com/office/officeart/2016/7/layout/RepeatingBendingProcessNew"/>
    <dgm:cxn modelId="{D17C23A4-520A-4D87-B789-8C5E81737B1E}" srcId="{EDA10D9C-4BB4-4BA6-A049-4C976F7111FF}" destId="{3243E986-019D-40F2-A9CB-2FD5EAB012B7}" srcOrd="4" destOrd="0" parTransId="{FDCE7C2B-EA98-4BCF-9D0F-E617D069EEE3}" sibTransId="{923B3E66-79DF-402D-A490-B0C5BB9CBA0B}"/>
    <dgm:cxn modelId="{3BDCE1AB-B5CA-42D8-BF71-4DDFE028FDF0}" type="presOf" srcId="{EB06E747-5C6C-4C5D-A394-7B39C890FF10}" destId="{F8F24C88-4556-41CF-BCF3-FC5EB52A58E8}" srcOrd="0" destOrd="0" presId="urn:microsoft.com/office/officeart/2016/7/layout/RepeatingBendingProcessNew"/>
    <dgm:cxn modelId="{84BD21B1-5A6A-44CC-9CB9-AC5B737202B7}" type="presOf" srcId="{4C4E623B-D561-4EAE-A646-24E235CE2C56}" destId="{71CD770A-6DA9-42C4-BD18-C24A2599E64C}" srcOrd="0" destOrd="0" presId="urn:microsoft.com/office/officeart/2016/7/layout/RepeatingBendingProcessNew"/>
    <dgm:cxn modelId="{8A632CBC-43F4-4FDD-93A6-E3DB40EB9C71}" type="presOf" srcId="{923B3E66-79DF-402D-A490-B0C5BB9CBA0B}" destId="{E321DFA5-71E6-421A-9F94-B504D115D703}" srcOrd="0" destOrd="0" presId="urn:microsoft.com/office/officeart/2016/7/layout/RepeatingBendingProcessNew"/>
    <dgm:cxn modelId="{F6AC11C6-BD93-4617-9777-AF9B904A8988}" type="presOf" srcId="{A271F02A-5A1B-48DA-9F17-DAD4B20F41E8}" destId="{F6919DE4-AD99-4192-8EF0-3F23FC987FCB}" srcOrd="0" destOrd="0" presId="urn:microsoft.com/office/officeart/2016/7/layout/RepeatingBendingProcessNew"/>
    <dgm:cxn modelId="{609F89D3-FFF5-47FA-A519-74CB95B7F01F}" srcId="{EDA10D9C-4BB4-4BA6-A049-4C976F7111FF}" destId="{8627F9C0-96F4-4215-B6E7-89A221B966E1}" srcOrd="7" destOrd="0" parTransId="{A738A8C9-A103-468C-A572-507711D44086}" sibTransId="{8F86E7C7-D136-4EA1-9261-767B5DFB37F1}"/>
    <dgm:cxn modelId="{B2183CD5-7345-4DE6-9350-FAF867D7A17C}" type="presOf" srcId="{40F1180A-BA3A-48F2-B8F5-0D5BAE16EEF9}" destId="{2964B1AA-B183-4539-8C9A-BA42087F6258}" srcOrd="0" destOrd="0" presId="urn:microsoft.com/office/officeart/2016/7/layout/RepeatingBendingProcessNew"/>
    <dgm:cxn modelId="{A88AB2D8-8943-4FE5-B524-258443912642}" type="presOf" srcId="{FBBCE597-021B-4DAF-8345-858F47746EFA}" destId="{7D0478F0-B832-4750-A630-03C45AADEC01}" srcOrd="1" destOrd="0" presId="urn:microsoft.com/office/officeart/2016/7/layout/RepeatingBendingProcessNew"/>
    <dgm:cxn modelId="{9B8F2FE9-D1D3-49D3-90A3-68F9EE29E499}" type="presOf" srcId="{F364B5BA-9A09-46F3-9861-6760A12F8C6D}" destId="{4F71A775-1B08-49BD-A231-A8F7E7BFD90A}" srcOrd="1" destOrd="0" presId="urn:microsoft.com/office/officeart/2016/7/layout/RepeatingBendingProcessNew"/>
    <dgm:cxn modelId="{A286E2EB-FFFA-45C6-991E-1EB586DB4600}" type="presOf" srcId="{3243E986-019D-40F2-A9CB-2FD5EAB012B7}" destId="{7418985D-9116-45F4-B067-0D00EF823A57}" srcOrd="0" destOrd="0" presId="urn:microsoft.com/office/officeart/2016/7/layout/RepeatingBendingProcessNew"/>
    <dgm:cxn modelId="{1CD55FFD-480A-4362-8392-5F321379C290}" type="presOf" srcId="{6D505165-53C4-422B-8E5E-DB4C2FB94B76}" destId="{F9A75828-FC95-4E41-A736-3C52073DD9A6}" srcOrd="0" destOrd="0" presId="urn:microsoft.com/office/officeart/2016/7/layout/RepeatingBendingProcessNew"/>
    <dgm:cxn modelId="{1F12D64C-1A00-40A9-8D78-A6A3363D31C2}" type="presParOf" srcId="{EB4D979B-FFC6-4019-B964-1E4F88382707}" destId="{F6919DE4-AD99-4192-8EF0-3F23FC987FCB}" srcOrd="0" destOrd="0" presId="urn:microsoft.com/office/officeart/2016/7/layout/RepeatingBendingProcessNew"/>
    <dgm:cxn modelId="{85FECEDC-4414-41A6-B12B-6CB28BB9435C}" type="presParOf" srcId="{EB4D979B-FFC6-4019-B964-1E4F88382707}" destId="{FB2C6896-A536-456B-B133-3A002799A919}" srcOrd="1" destOrd="0" presId="urn:microsoft.com/office/officeart/2016/7/layout/RepeatingBendingProcessNew"/>
    <dgm:cxn modelId="{26D9BDFC-9F3F-4157-80C6-F3AAEE8ED476}" type="presParOf" srcId="{FB2C6896-A536-456B-B133-3A002799A919}" destId="{B7C0FD00-A78E-450F-BA6C-23A55A155A44}" srcOrd="0" destOrd="0" presId="urn:microsoft.com/office/officeart/2016/7/layout/RepeatingBendingProcessNew"/>
    <dgm:cxn modelId="{C2940217-F4E8-4272-94F9-75202C05FA86}" type="presParOf" srcId="{EB4D979B-FFC6-4019-B964-1E4F88382707}" destId="{F9A75828-FC95-4E41-A736-3C52073DD9A6}" srcOrd="2" destOrd="0" presId="urn:microsoft.com/office/officeart/2016/7/layout/RepeatingBendingProcessNew"/>
    <dgm:cxn modelId="{0F655C5E-BC7F-41B6-9C32-7AE1B98DE724}" type="presParOf" srcId="{EB4D979B-FFC6-4019-B964-1E4F88382707}" destId="{71CD770A-6DA9-42C4-BD18-C24A2599E64C}" srcOrd="3" destOrd="0" presId="urn:microsoft.com/office/officeart/2016/7/layout/RepeatingBendingProcessNew"/>
    <dgm:cxn modelId="{2C63EFCF-1898-4E89-A4B1-9E61F4EF6D74}" type="presParOf" srcId="{71CD770A-6DA9-42C4-BD18-C24A2599E64C}" destId="{2FF54381-A2AF-4776-8726-BB6901B429EF}" srcOrd="0" destOrd="0" presId="urn:microsoft.com/office/officeart/2016/7/layout/RepeatingBendingProcessNew"/>
    <dgm:cxn modelId="{D043B855-AB1E-429D-BFD5-F38A8C53593E}" type="presParOf" srcId="{EB4D979B-FFC6-4019-B964-1E4F88382707}" destId="{BA46146C-4504-4E2D-8AEB-5DDC60C6091C}" srcOrd="4" destOrd="0" presId="urn:microsoft.com/office/officeart/2016/7/layout/RepeatingBendingProcessNew"/>
    <dgm:cxn modelId="{08228610-1E5D-4070-8B86-A132C9114009}" type="presParOf" srcId="{EB4D979B-FFC6-4019-B964-1E4F88382707}" destId="{8FA6897B-2A22-4056-9468-2912C49056F3}" srcOrd="5" destOrd="0" presId="urn:microsoft.com/office/officeart/2016/7/layout/RepeatingBendingProcessNew"/>
    <dgm:cxn modelId="{458C1660-6ECA-4C7D-961D-851CAB1F0676}" type="presParOf" srcId="{8FA6897B-2A22-4056-9468-2912C49056F3}" destId="{4F71A775-1B08-49BD-A231-A8F7E7BFD90A}" srcOrd="0" destOrd="0" presId="urn:microsoft.com/office/officeart/2016/7/layout/RepeatingBendingProcessNew"/>
    <dgm:cxn modelId="{3421852A-A338-44D9-89B1-402FAA9C756F}" type="presParOf" srcId="{EB4D979B-FFC6-4019-B964-1E4F88382707}" destId="{32A71E5D-54D0-4334-94E9-D372935C9180}" srcOrd="6" destOrd="0" presId="urn:microsoft.com/office/officeart/2016/7/layout/RepeatingBendingProcessNew"/>
    <dgm:cxn modelId="{ABD20B7B-BF4F-44E6-A6C9-1FD8576A4C15}" type="presParOf" srcId="{EB4D979B-FFC6-4019-B964-1E4F88382707}" destId="{2964B1AA-B183-4539-8C9A-BA42087F6258}" srcOrd="7" destOrd="0" presId="urn:microsoft.com/office/officeart/2016/7/layout/RepeatingBendingProcessNew"/>
    <dgm:cxn modelId="{BA751A4E-2955-424A-B319-BAC7F98C5B8B}" type="presParOf" srcId="{2964B1AA-B183-4539-8C9A-BA42087F6258}" destId="{D39AC7B8-6B9F-4E27-9293-4DC885F2ECB6}" srcOrd="0" destOrd="0" presId="urn:microsoft.com/office/officeart/2016/7/layout/RepeatingBendingProcessNew"/>
    <dgm:cxn modelId="{98948021-E56D-4B02-9305-8924C086D137}" type="presParOf" srcId="{EB4D979B-FFC6-4019-B964-1E4F88382707}" destId="{7418985D-9116-45F4-B067-0D00EF823A57}" srcOrd="8" destOrd="0" presId="urn:microsoft.com/office/officeart/2016/7/layout/RepeatingBendingProcessNew"/>
    <dgm:cxn modelId="{151289ED-8C63-4574-A06A-3A117B7F92CD}" type="presParOf" srcId="{EB4D979B-FFC6-4019-B964-1E4F88382707}" destId="{E321DFA5-71E6-421A-9F94-B504D115D703}" srcOrd="9" destOrd="0" presId="urn:microsoft.com/office/officeart/2016/7/layout/RepeatingBendingProcessNew"/>
    <dgm:cxn modelId="{74A94A79-977D-4684-8E99-1401037B8C49}" type="presParOf" srcId="{E321DFA5-71E6-421A-9F94-B504D115D703}" destId="{D45D7416-8436-4C14-9201-184128BFB685}" srcOrd="0" destOrd="0" presId="urn:microsoft.com/office/officeart/2016/7/layout/RepeatingBendingProcessNew"/>
    <dgm:cxn modelId="{D69B7CB2-C352-4436-8ED2-F3492BFCEA6E}" type="presParOf" srcId="{EB4D979B-FFC6-4019-B964-1E4F88382707}" destId="{BB9DCBE4-7B9F-4BCA-B4F4-EDACCECF00EC}" srcOrd="10" destOrd="0" presId="urn:microsoft.com/office/officeart/2016/7/layout/RepeatingBendingProcessNew"/>
    <dgm:cxn modelId="{93A07D49-FC42-4AF8-BE77-EE676C5C3E37}" type="presParOf" srcId="{EB4D979B-FFC6-4019-B964-1E4F88382707}" destId="{F8F24C88-4556-41CF-BCF3-FC5EB52A58E8}" srcOrd="11" destOrd="0" presId="urn:microsoft.com/office/officeart/2016/7/layout/RepeatingBendingProcessNew"/>
    <dgm:cxn modelId="{E7813B07-1174-4360-8BE0-2A6FDC662D81}" type="presParOf" srcId="{F8F24C88-4556-41CF-BCF3-FC5EB52A58E8}" destId="{F0853D23-77B0-45AD-A530-FE6A637FA1E4}" srcOrd="0" destOrd="0" presId="urn:microsoft.com/office/officeart/2016/7/layout/RepeatingBendingProcessNew"/>
    <dgm:cxn modelId="{A1CF7CE1-03F6-467F-8517-A6DCEACF80B3}" type="presParOf" srcId="{EB4D979B-FFC6-4019-B964-1E4F88382707}" destId="{889FBE01-B163-48F2-BF93-D7F99D74F51D}" srcOrd="12" destOrd="0" presId="urn:microsoft.com/office/officeart/2016/7/layout/RepeatingBendingProcessNew"/>
    <dgm:cxn modelId="{02319B2B-5A33-4A5B-868C-366234A55E2C}" type="presParOf" srcId="{EB4D979B-FFC6-4019-B964-1E4F88382707}" destId="{DF3401A7-EB37-4CC1-A03D-0E87AEA2982F}" srcOrd="13" destOrd="0" presId="urn:microsoft.com/office/officeart/2016/7/layout/RepeatingBendingProcessNew"/>
    <dgm:cxn modelId="{EE2D1533-4C96-4818-9E2A-60B102877108}" type="presParOf" srcId="{DF3401A7-EB37-4CC1-A03D-0E87AEA2982F}" destId="{7D0478F0-B832-4750-A630-03C45AADEC01}" srcOrd="0" destOrd="0" presId="urn:microsoft.com/office/officeart/2016/7/layout/RepeatingBendingProcessNew"/>
    <dgm:cxn modelId="{72C6534D-520D-47D9-BBA8-F4344548C5CA}" type="presParOf" srcId="{EB4D979B-FFC6-4019-B964-1E4F88382707}" destId="{C2CC6165-1B06-49E8-A144-4E051CDDE58F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4CEA30-BF3A-4038-833A-63608EBA3FCE}" type="doc">
      <dgm:prSet loTypeId="urn:microsoft.com/office/officeart/2005/8/layout/matrix3" loCatId="matrix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9130A0A-46CA-4F54-8E85-1F25D6244AF7}">
      <dgm:prSet/>
      <dgm:spPr/>
      <dgm:t>
        <a:bodyPr/>
        <a:lstStyle/>
        <a:p>
          <a:r>
            <a:rPr lang="en-GB"/>
            <a:t>I feel I would be an ideal suit for this position</a:t>
          </a:r>
          <a:endParaRPr lang="en-US"/>
        </a:p>
      </dgm:t>
    </dgm:pt>
    <dgm:pt modelId="{763E4BDD-5C78-472C-A14A-677337C647C6}" type="parTrans" cxnId="{AB296C3B-252C-41AD-BCF3-36E9CF87D977}">
      <dgm:prSet/>
      <dgm:spPr/>
      <dgm:t>
        <a:bodyPr/>
        <a:lstStyle/>
        <a:p>
          <a:endParaRPr lang="en-US"/>
        </a:p>
      </dgm:t>
    </dgm:pt>
    <dgm:pt modelId="{48B9E156-3F58-4578-ACC7-B914AA953329}" type="sibTrans" cxnId="{AB296C3B-252C-41AD-BCF3-36E9CF87D977}">
      <dgm:prSet/>
      <dgm:spPr/>
      <dgm:t>
        <a:bodyPr/>
        <a:lstStyle/>
        <a:p>
          <a:endParaRPr lang="en-US"/>
        </a:p>
      </dgm:t>
    </dgm:pt>
    <dgm:pt modelId="{D5E69630-4A92-4B0B-9E35-CB4BD6CCC315}">
      <dgm:prSet/>
      <dgm:spPr/>
      <dgm:t>
        <a:bodyPr/>
        <a:lstStyle/>
        <a:p>
          <a:r>
            <a:rPr lang="en-GB"/>
            <a:t>My leadership style and approaches align very well with the current organisational challenges and any challenges that may appear in the future</a:t>
          </a:r>
          <a:endParaRPr lang="en-US"/>
        </a:p>
      </dgm:t>
    </dgm:pt>
    <dgm:pt modelId="{2AD9CB2D-9F8B-4293-B5A1-D47937364D0C}" type="parTrans" cxnId="{234CF673-B38A-4C1D-B849-68BE39B4781F}">
      <dgm:prSet/>
      <dgm:spPr/>
      <dgm:t>
        <a:bodyPr/>
        <a:lstStyle/>
        <a:p>
          <a:endParaRPr lang="en-US"/>
        </a:p>
      </dgm:t>
    </dgm:pt>
    <dgm:pt modelId="{809530B6-B318-40FF-9990-FBE40DBC31DB}" type="sibTrans" cxnId="{234CF673-B38A-4C1D-B849-68BE39B4781F}">
      <dgm:prSet/>
      <dgm:spPr/>
      <dgm:t>
        <a:bodyPr/>
        <a:lstStyle/>
        <a:p>
          <a:endParaRPr lang="en-US"/>
        </a:p>
      </dgm:t>
    </dgm:pt>
    <dgm:pt modelId="{FEC77A91-9C29-436F-98F4-658FF0AD216F}">
      <dgm:prSet/>
      <dgm:spPr/>
      <dgm:t>
        <a:bodyPr/>
        <a:lstStyle/>
        <a:p>
          <a:r>
            <a:rPr lang="en-GB"/>
            <a:t>Combined with clear commitment</a:t>
          </a:r>
          <a:endParaRPr lang="en-US"/>
        </a:p>
      </dgm:t>
    </dgm:pt>
    <dgm:pt modelId="{30A65626-7CD6-46F3-8403-D622CD4A6D12}" type="parTrans" cxnId="{4E19CC6C-6BE7-452E-BDF7-09E3DF93CD57}">
      <dgm:prSet/>
      <dgm:spPr/>
      <dgm:t>
        <a:bodyPr/>
        <a:lstStyle/>
        <a:p>
          <a:endParaRPr lang="en-US"/>
        </a:p>
      </dgm:t>
    </dgm:pt>
    <dgm:pt modelId="{5E5BA2C7-C873-4E41-B685-E212014DA136}" type="sibTrans" cxnId="{4E19CC6C-6BE7-452E-BDF7-09E3DF93CD57}">
      <dgm:prSet/>
      <dgm:spPr/>
      <dgm:t>
        <a:bodyPr/>
        <a:lstStyle/>
        <a:p>
          <a:endParaRPr lang="en-US"/>
        </a:p>
      </dgm:t>
    </dgm:pt>
    <dgm:pt modelId="{DD9C9E16-B01F-4956-949C-8CAEC9410856}">
      <dgm:prSet/>
      <dgm:spPr/>
      <dgm:t>
        <a:bodyPr/>
        <a:lstStyle/>
        <a:p>
          <a:r>
            <a:rPr lang="en-GB"/>
            <a:t>I am confident to contribute effectively as a HR manager </a:t>
          </a:r>
          <a:endParaRPr lang="en-US"/>
        </a:p>
      </dgm:t>
    </dgm:pt>
    <dgm:pt modelId="{A20810FE-1F2A-4C83-80B2-21D2FC74F4D3}" type="parTrans" cxnId="{A59DE883-F37E-4D58-B835-15E8F8CD3199}">
      <dgm:prSet/>
      <dgm:spPr/>
      <dgm:t>
        <a:bodyPr/>
        <a:lstStyle/>
        <a:p>
          <a:endParaRPr lang="en-US"/>
        </a:p>
      </dgm:t>
    </dgm:pt>
    <dgm:pt modelId="{73AD5B86-6B5E-4002-96C7-D65A0AC404CE}" type="sibTrans" cxnId="{A59DE883-F37E-4D58-B835-15E8F8CD3199}">
      <dgm:prSet/>
      <dgm:spPr/>
      <dgm:t>
        <a:bodyPr/>
        <a:lstStyle/>
        <a:p>
          <a:endParaRPr lang="en-US"/>
        </a:p>
      </dgm:t>
    </dgm:pt>
    <dgm:pt modelId="{A0BA3493-66DB-4A61-BA5C-1EA7E5CF0F46}" type="pres">
      <dgm:prSet presAssocID="{D04CEA30-BF3A-4038-833A-63608EBA3FCE}" presName="matrix" presStyleCnt="0">
        <dgm:presLayoutVars>
          <dgm:chMax val="1"/>
          <dgm:dir/>
          <dgm:resizeHandles val="exact"/>
        </dgm:presLayoutVars>
      </dgm:prSet>
      <dgm:spPr/>
    </dgm:pt>
    <dgm:pt modelId="{4B74A76A-1C7E-49CF-AD0D-A67E2D43A49E}" type="pres">
      <dgm:prSet presAssocID="{D04CEA30-BF3A-4038-833A-63608EBA3FCE}" presName="diamond" presStyleLbl="bgShp" presStyleIdx="0" presStyleCnt="1"/>
      <dgm:spPr/>
    </dgm:pt>
    <dgm:pt modelId="{E54DEFD7-151E-4BD7-8B33-8CB8A408497C}" type="pres">
      <dgm:prSet presAssocID="{D04CEA30-BF3A-4038-833A-63608EBA3FCE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7D9BA876-8121-4A8F-87A8-FBA83E6F2116}" type="pres">
      <dgm:prSet presAssocID="{D04CEA30-BF3A-4038-833A-63608EBA3FCE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32937D5-D18F-4BF3-A0C5-969F3F3FB24D}" type="pres">
      <dgm:prSet presAssocID="{D04CEA30-BF3A-4038-833A-63608EBA3FCE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9A0321B4-01E6-4599-9CB4-885FE77C19C5}" type="pres">
      <dgm:prSet presAssocID="{D04CEA30-BF3A-4038-833A-63608EBA3FCE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372BCA01-B5B7-4463-A8A5-EFE52F790561}" type="presOf" srcId="{DD9C9E16-B01F-4956-949C-8CAEC9410856}" destId="{9A0321B4-01E6-4599-9CB4-885FE77C19C5}" srcOrd="0" destOrd="0" presId="urn:microsoft.com/office/officeart/2005/8/layout/matrix3"/>
    <dgm:cxn modelId="{E3B2BB17-F1E8-4103-AFA1-BA288FF3C062}" type="presOf" srcId="{FEC77A91-9C29-436F-98F4-658FF0AD216F}" destId="{232937D5-D18F-4BF3-A0C5-969F3F3FB24D}" srcOrd="0" destOrd="0" presId="urn:microsoft.com/office/officeart/2005/8/layout/matrix3"/>
    <dgm:cxn modelId="{A9DEA522-F56D-4866-A2B6-6616A53D610D}" type="presOf" srcId="{D04CEA30-BF3A-4038-833A-63608EBA3FCE}" destId="{A0BA3493-66DB-4A61-BA5C-1EA7E5CF0F46}" srcOrd="0" destOrd="0" presId="urn:microsoft.com/office/officeart/2005/8/layout/matrix3"/>
    <dgm:cxn modelId="{AB296C3B-252C-41AD-BCF3-36E9CF87D977}" srcId="{D04CEA30-BF3A-4038-833A-63608EBA3FCE}" destId="{F9130A0A-46CA-4F54-8E85-1F25D6244AF7}" srcOrd="0" destOrd="0" parTransId="{763E4BDD-5C78-472C-A14A-677337C647C6}" sibTransId="{48B9E156-3F58-4578-ACC7-B914AA953329}"/>
    <dgm:cxn modelId="{A8688F44-54DA-4AF5-9386-8DD71FC1DCB3}" type="presOf" srcId="{F9130A0A-46CA-4F54-8E85-1F25D6244AF7}" destId="{E54DEFD7-151E-4BD7-8B33-8CB8A408497C}" srcOrd="0" destOrd="0" presId="urn:microsoft.com/office/officeart/2005/8/layout/matrix3"/>
    <dgm:cxn modelId="{A57C534A-923A-4C84-9246-C615840B1AA2}" type="presOf" srcId="{D5E69630-4A92-4B0B-9E35-CB4BD6CCC315}" destId="{7D9BA876-8121-4A8F-87A8-FBA83E6F2116}" srcOrd="0" destOrd="0" presId="urn:microsoft.com/office/officeart/2005/8/layout/matrix3"/>
    <dgm:cxn modelId="{4E19CC6C-6BE7-452E-BDF7-09E3DF93CD57}" srcId="{D04CEA30-BF3A-4038-833A-63608EBA3FCE}" destId="{FEC77A91-9C29-436F-98F4-658FF0AD216F}" srcOrd="2" destOrd="0" parTransId="{30A65626-7CD6-46F3-8403-D622CD4A6D12}" sibTransId="{5E5BA2C7-C873-4E41-B685-E212014DA136}"/>
    <dgm:cxn modelId="{234CF673-B38A-4C1D-B849-68BE39B4781F}" srcId="{D04CEA30-BF3A-4038-833A-63608EBA3FCE}" destId="{D5E69630-4A92-4B0B-9E35-CB4BD6CCC315}" srcOrd="1" destOrd="0" parTransId="{2AD9CB2D-9F8B-4293-B5A1-D47937364D0C}" sibTransId="{809530B6-B318-40FF-9990-FBE40DBC31DB}"/>
    <dgm:cxn modelId="{A59DE883-F37E-4D58-B835-15E8F8CD3199}" srcId="{D04CEA30-BF3A-4038-833A-63608EBA3FCE}" destId="{DD9C9E16-B01F-4956-949C-8CAEC9410856}" srcOrd="3" destOrd="0" parTransId="{A20810FE-1F2A-4C83-80B2-21D2FC74F4D3}" sibTransId="{73AD5B86-6B5E-4002-96C7-D65A0AC404CE}"/>
    <dgm:cxn modelId="{87A91084-15E9-473E-A1E0-D7720B9DA13F}" type="presParOf" srcId="{A0BA3493-66DB-4A61-BA5C-1EA7E5CF0F46}" destId="{4B74A76A-1C7E-49CF-AD0D-A67E2D43A49E}" srcOrd="0" destOrd="0" presId="urn:microsoft.com/office/officeart/2005/8/layout/matrix3"/>
    <dgm:cxn modelId="{AEEDE4DA-FF51-4841-A758-C520CCEAE491}" type="presParOf" srcId="{A0BA3493-66DB-4A61-BA5C-1EA7E5CF0F46}" destId="{E54DEFD7-151E-4BD7-8B33-8CB8A408497C}" srcOrd="1" destOrd="0" presId="urn:microsoft.com/office/officeart/2005/8/layout/matrix3"/>
    <dgm:cxn modelId="{C860B91D-B325-44D9-9FB5-B60CAD8C245E}" type="presParOf" srcId="{A0BA3493-66DB-4A61-BA5C-1EA7E5CF0F46}" destId="{7D9BA876-8121-4A8F-87A8-FBA83E6F2116}" srcOrd="2" destOrd="0" presId="urn:microsoft.com/office/officeart/2005/8/layout/matrix3"/>
    <dgm:cxn modelId="{35599295-73B7-49AE-9172-2A3EDBCE61AF}" type="presParOf" srcId="{A0BA3493-66DB-4A61-BA5C-1EA7E5CF0F46}" destId="{232937D5-D18F-4BF3-A0C5-969F3F3FB24D}" srcOrd="3" destOrd="0" presId="urn:microsoft.com/office/officeart/2005/8/layout/matrix3"/>
    <dgm:cxn modelId="{520749F8-E4F9-4AC9-BE90-A185505D98AD}" type="presParOf" srcId="{A0BA3493-66DB-4A61-BA5C-1EA7E5CF0F46}" destId="{9A0321B4-01E6-4599-9CB4-885FE77C19C5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5DAC25-4F96-4C30-9519-1916644AB918}">
      <dsp:nvSpPr>
        <dsp:cNvPr id="0" name=""/>
        <dsp:cNvSpPr/>
      </dsp:nvSpPr>
      <dsp:spPr>
        <a:xfrm>
          <a:off x="947201" y="818755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9A9741-E8E2-4FDC-BBB7-D97E27223130}">
      <dsp:nvSpPr>
        <dsp:cNvPr id="0" name=""/>
        <dsp:cNvSpPr/>
      </dsp:nvSpPr>
      <dsp:spPr>
        <a:xfrm>
          <a:off x="59990" y="2654049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Analysing the specific leadership style that I possess</a:t>
          </a:r>
          <a:endParaRPr lang="en-US" sz="1800" kern="1200"/>
        </a:p>
      </dsp:txBody>
      <dsp:txXfrm>
        <a:off x="59990" y="2654049"/>
        <a:ext cx="3226223" cy="720000"/>
      </dsp:txXfrm>
    </dsp:sp>
    <dsp:sp modelId="{C7315FFD-6A21-46D8-8CA0-00739885E3A1}">
      <dsp:nvSpPr>
        <dsp:cNvPr id="0" name=""/>
        <dsp:cNvSpPr/>
      </dsp:nvSpPr>
      <dsp:spPr>
        <a:xfrm>
          <a:off x="4738014" y="818755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18CCCF-51FF-4D5A-BC38-23DC4FFF28E0}">
      <dsp:nvSpPr>
        <dsp:cNvPr id="0" name=""/>
        <dsp:cNvSpPr/>
      </dsp:nvSpPr>
      <dsp:spPr>
        <a:xfrm>
          <a:off x="3850802" y="2654049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Done by using feedback and theory</a:t>
          </a:r>
          <a:endParaRPr lang="en-US" sz="1800" kern="1200"/>
        </a:p>
      </dsp:txBody>
      <dsp:txXfrm>
        <a:off x="3850802" y="2654049"/>
        <a:ext cx="3226223" cy="720000"/>
      </dsp:txXfrm>
    </dsp:sp>
    <dsp:sp modelId="{D26529A8-0CC0-4B4D-BB91-8776F252716A}">
      <dsp:nvSpPr>
        <dsp:cNvPr id="0" name=""/>
        <dsp:cNvSpPr/>
      </dsp:nvSpPr>
      <dsp:spPr>
        <a:xfrm>
          <a:off x="8528826" y="818755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F20A9C-5744-4F74-BF55-21C98AEAC2AB}">
      <dsp:nvSpPr>
        <dsp:cNvPr id="0" name=""/>
        <dsp:cNvSpPr/>
      </dsp:nvSpPr>
      <dsp:spPr>
        <a:xfrm>
          <a:off x="7641615" y="2654049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Apply this to key challenges the organisation currently faces</a:t>
          </a:r>
          <a:endParaRPr lang="en-US" sz="1800" kern="1200"/>
        </a:p>
      </dsp:txBody>
      <dsp:txXfrm>
        <a:off x="7641615" y="2654049"/>
        <a:ext cx="3226223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23EBBB-A93D-4557-87BD-64E6DC8502DA}">
      <dsp:nvSpPr>
        <dsp:cNvPr id="0" name=""/>
        <dsp:cNvSpPr/>
      </dsp:nvSpPr>
      <dsp:spPr>
        <a:xfrm>
          <a:off x="0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5F0A8C-1CCD-4CF7-894F-05FDC8999DAD}">
      <dsp:nvSpPr>
        <dsp:cNvPr id="0" name=""/>
        <dsp:cNvSpPr/>
      </dsp:nvSpPr>
      <dsp:spPr>
        <a:xfrm>
          <a:off x="341494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Transformational focuses mainly on motivating and inspiring employees to exceed expectations, identified by Bernard Bass</a:t>
          </a:r>
          <a:endParaRPr lang="en-US" sz="2000" kern="1200"/>
        </a:p>
      </dsp:txBody>
      <dsp:txXfrm>
        <a:off x="398656" y="1088253"/>
        <a:ext cx="2959127" cy="1837317"/>
      </dsp:txXfrm>
    </dsp:sp>
    <dsp:sp modelId="{9867DEDF-291D-4C49-8BDE-427CAAAD725D}">
      <dsp:nvSpPr>
        <dsp:cNvPr id="0" name=""/>
        <dsp:cNvSpPr/>
      </dsp:nvSpPr>
      <dsp:spPr>
        <a:xfrm>
          <a:off x="3756441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74414D-2847-4771-B5F3-62E5D0B1EA84}">
      <dsp:nvSpPr>
        <dsp:cNvPr id="0" name=""/>
        <dsp:cNvSpPr/>
      </dsp:nvSpPr>
      <dsp:spPr>
        <a:xfrm>
          <a:off x="4097935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Andrew Goleman's writings highlights the importance of emotional intelligence.</a:t>
          </a:r>
          <a:endParaRPr lang="en-US" sz="2000" kern="1200"/>
        </a:p>
      </dsp:txBody>
      <dsp:txXfrm>
        <a:off x="4155097" y="1088253"/>
        <a:ext cx="2959127" cy="1837317"/>
      </dsp:txXfrm>
    </dsp:sp>
    <dsp:sp modelId="{89229DA2-3F08-434B-972A-36BCA98F0948}">
      <dsp:nvSpPr>
        <dsp:cNvPr id="0" name=""/>
        <dsp:cNvSpPr/>
      </dsp:nvSpPr>
      <dsp:spPr>
        <a:xfrm>
          <a:off x="7512882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3A23C-DF4A-41C7-AD61-0F5649E9736E}">
      <dsp:nvSpPr>
        <dsp:cNvPr id="0" name=""/>
        <dsp:cNvSpPr/>
      </dsp:nvSpPr>
      <dsp:spPr>
        <a:xfrm>
          <a:off x="7854377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Goleman (2018) - When managing relationships and wellbeing</a:t>
          </a:r>
          <a:endParaRPr lang="en-US" sz="2000" kern="1200"/>
        </a:p>
      </dsp:txBody>
      <dsp:txXfrm>
        <a:off x="7911539" y="1088253"/>
        <a:ext cx="2959127" cy="183731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536A2A-2D24-4A6D-B0A4-3E0C9F83C4B0}">
      <dsp:nvSpPr>
        <dsp:cNvPr id="0" name=""/>
        <dsp:cNvSpPr/>
      </dsp:nvSpPr>
      <dsp:spPr>
        <a:xfrm>
          <a:off x="684914" y="612453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87F41F-0C05-41CE-9D0A-EE9D4553070C}">
      <dsp:nvSpPr>
        <dsp:cNvPr id="0" name=""/>
        <dsp:cNvSpPr/>
      </dsp:nvSpPr>
      <dsp:spPr>
        <a:xfrm>
          <a:off x="918914" y="846453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BD008F-6965-424A-9B39-38AAC773B244}">
      <dsp:nvSpPr>
        <dsp:cNvPr id="0" name=""/>
        <dsp:cNvSpPr/>
      </dsp:nvSpPr>
      <dsp:spPr>
        <a:xfrm>
          <a:off x="333914" y="2052453"/>
          <a:ext cx="1800000" cy="1024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Acknowledge leadership limitations </a:t>
          </a:r>
          <a:endParaRPr lang="en-US" sz="1100" kern="1200"/>
        </a:p>
      </dsp:txBody>
      <dsp:txXfrm>
        <a:off x="333914" y="2052453"/>
        <a:ext cx="1800000" cy="1024497"/>
      </dsp:txXfrm>
    </dsp:sp>
    <dsp:sp modelId="{81E60C2B-F417-4B9B-AAE2-70C6ADD837D4}">
      <dsp:nvSpPr>
        <dsp:cNvPr id="0" name=""/>
        <dsp:cNvSpPr/>
      </dsp:nvSpPr>
      <dsp:spPr>
        <a:xfrm>
          <a:off x="2799914" y="612453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136082-CF9F-4F5C-8F95-7E58239B89CD}">
      <dsp:nvSpPr>
        <dsp:cNvPr id="0" name=""/>
        <dsp:cNvSpPr/>
      </dsp:nvSpPr>
      <dsp:spPr>
        <a:xfrm>
          <a:off x="3033914" y="846453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D12AA7-B3C0-4500-BEAD-1F1B1261E211}">
      <dsp:nvSpPr>
        <dsp:cNvPr id="0" name=""/>
        <dsp:cNvSpPr/>
      </dsp:nvSpPr>
      <dsp:spPr>
        <a:xfrm>
          <a:off x="2448914" y="2052453"/>
          <a:ext cx="1800000" cy="1024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Democratic approach limitations:</a:t>
          </a:r>
          <a:endParaRPr lang="en-US" sz="1100" kern="1200"/>
        </a:p>
      </dsp:txBody>
      <dsp:txXfrm>
        <a:off x="2448914" y="2052453"/>
        <a:ext cx="1800000" cy="1024497"/>
      </dsp:txXfrm>
    </dsp:sp>
    <dsp:sp modelId="{1ECBA486-51D9-42B8-835E-18F72D7F7A9C}">
      <dsp:nvSpPr>
        <dsp:cNvPr id="0" name=""/>
        <dsp:cNvSpPr/>
      </dsp:nvSpPr>
      <dsp:spPr>
        <a:xfrm>
          <a:off x="4914914" y="612453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BE888C-48A1-424F-99C3-6E176C9195C0}">
      <dsp:nvSpPr>
        <dsp:cNvPr id="0" name=""/>
        <dsp:cNvSpPr/>
      </dsp:nvSpPr>
      <dsp:spPr>
        <a:xfrm>
          <a:off x="5148914" y="846453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45262B-9A98-4099-AE4E-1895DAA9861B}">
      <dsp:nvSpPr>
        <dsp:cNvPr id="0" name=""/>
        <dsp:cNvSpPr/>
      </dsp:nvSpPr>
      <dsp:spPr>
        <a:xfrm>
          <a:off x="4563914" y="2052453"/>
          <a:ext cx="1800000" cy="1024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Slow decision making</a:t>
          </a:r>
          <a:endParaRPr lang="en-US" sz="1100" kern="1200"/>
        </a:p>
      </dsp:txBody>
      <dsp:txXfrm>
        <a:off x="4563914" y="2052453"/>
        <a:ext cx="1800000" cy="1024497"/>
      </dsp:txXfrm>
    </dsp:sp>
    <dsp:sp modelId="{454F2094-DC63-4B68-81FD-7EBAEC1483F0}">
      <dsp:nvSpPr>
        <dsp:cNvPr id="0" name=""/>
        <dsp:cNvSpPr/>
      </dsp:nvSpPr>
      <dsp:spPr>
        <a:xfrm>
          <a:off x="7029914" y="612453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06C2CF-AED7-418B-A6C9-3FD856704910}">
      <dsp:nvSpPr>
        <dsp:cNvPr id="0" name=""/>
        <dsp:cNvSpPr/>
      </dsp:nvSpPr>
      <dsp:spPr>
        <a:xfrm>
          <a:off x="7263914" y="846453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3AAC52-BDD4-41E7-82F9-A6D6EF2DF88F}">
      <dsp:nvSpPr>
        <dsp:cNvPr id="0" name=""/>
        <dsp:cNvSpPr/>
      </dsp:nvSpPr>
      <dsp:spPr>
        <a:xfrm>
          <a:off x="6678914" y="2052453"/>
          <a:ext cx="1800000" cy="1024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High emotions can cause impacts in complex situations - backed up by Gary Yukl (1999) </a:t>
          </a:r>
          <a:endParaRPr lang="en-US" sz="1100" kern="1200"/>
        </a:p>
      </dsp:txBody>
      <dsp:txXfrm>
        <a:off x="6678914" y="2052453"/>
        <a:ext cx="1800000" cy="1024497"/>
      </dsp:txXfrm>
    </dsp:sp>
    <dsp:sp modelId="{986D3DB7-A2A9-4645-9D33-1C2A17FE1287}">
      <dsp:nvSpPr>
        <dsp:cNvPr id="0" name=""/>
        <dsp:cNvSpPr/>
      </dsp:nvSpPr>
      <dsp:spPr>
        <a:xfrm>
          <a:off x="9144914" y="612453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899EDC-0075-41FD-B4A8-23F85D7C4C5F}">
      <dsp:nvSpPr>
        <dsp:cNvPr id="0" name=""/>
        <dsp:cNvSpPr/>
      </dsp:nvSpPr>
      <dsp:spPr>
        <a:xfrm>
          <a:off x="9378914" y="846453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383CA-CE71-4D8B-9360-8EFD6DB6BCA6}">
      <dsp:nvSpPr>
        <dsp:cNvPr id="0" name=""/>
        <dsp:cNvSpPr/>
      </dsp:nvSpPr>
      <dsp:spPr>
        <a:xfrm>
          <a:off x="8793914" y="2052453"/>
          <a:ext cx="1800000" cy="1024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Certain approaches within transformational leadership reduces efficiency in time sensitive areas </a:t>
          </a:r>
          <a:endParaRPr lang="en-US" sz="1100" kern="1200"/>
        </a:p>
      </dsp:txBody>
      <dsp:txXfrm>
        <a:off x="8793914" y="2052453"/>
        <a:ext cx="1800000" cy="10244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63B3F7-F10E-4A0C-B28B-3497161C0BE5}">
      <dsp:nvSpPr>
        <dsp:cNvPr id="0" name=""/>
        <dsp:cNvSpPr/>
      </dsp:nvSpPr>
      <dsp:spPr>
        <a:xfrm>
          <a:off x="562743" y="0"/>
          <a:ext cx="5504687" cy="5504687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699C66-781E-42AB-9ADE-BEF87F499347}">
      <dsp:nvSpPr>
        <dsp:cNvPr id="0" name=""/>
        <dsp:cNvSpPr/>
      </dsp:nvSpPr>
      <dsp:spPr>
        <a:xfrm>
          <a:off x="1085688" y="522945"/>
          <a:ext cx="2146828" cy="214682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Organisation currently faces serveral critical challenges </a:t>
          </a:r>
          <a:endParaRPr lang="en-US" sz="2100" kern="1200"/>
        </a:p>
      </dsp:txBody>
      <dsp:txXfrm>
        <a:off x="1190488" y="627745"/>
        <a:ext cx="1937228" cy="1937228"/>
      </dsp:txXfrm>
    </dsp:sp>
    <dsp:sp modelId="{C6E283E7-3EA6-41D9-BA33-FA80EC86EF4B}">
      <dsp:nvSpPr>
        <dsp:cNvPr id="0" name=""/>
        <dsp:cNvSpPr/>
      </dsp:nvSpPr>
      <dsp:spPr>
        <a:xfrm>
          <a:off x="3397657" y="522945"/>
          <a:ext cx="2146828" cy="214682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High employee turnover </a:t>
          </a:r>
          <a:endParaRPr lang="en-US" sz="2100" kern="1200"/>
        </a:p>
      </dsp:txBody>
      <dsp:txXfrm>
        <a:off x="3502457" y="627745"/>
        <a:ext cx="1937228" cy="1937228"/>
      </dsp:txXfrm>
    </dsp:sp>
    <dsp:sp modelId="{7E150FCA-956D-42E7-8F95-C38FC708DED4}">
      <dsp:nvSpPr>
        <dsp:cNvPr id="0" name=""/>
        <dsp:cNvSpPr/>
      </dsp:nvSpPr>
      <dsp:spPr>
        <a:xfrm>
          <a:off x="1085688" y="2834914"/>
          <a:ext cx="2146828" cy="214682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Poor overall performance </a:t>
          </a:r>
          <a:endParaRPr lang="en-US" sz="2100" kern="1200"/>
        </a:p>
      </dsp:txBody>
      <dsp:txXfrm>
        <a:off x="1190488" y="2939714"/>
        <a:ext cx="1937228" cy="1937228"/>
      </dsp:txXfrm>
    </dsp:sp>
    <dsp:sp modelId="{1F2CA9DF-C17A-4F1F-9948-CAC599B21DAE}">
      <dsp:nvSpPr>
        <dsp:cNvPr id="0" name=""/>
        <dsp:cNvSpPr/>
      </dsp:nvSpPr>
      <dsp:spPr>
        <a:xfrm>
          <a:off x="3397657" y="2834914"/>
          <a:ext cx="2146828" cy="214682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Increased absense of staff (Linked to mental health and illnesses)</a:t>
          </a:r>
          <a:endParaRPr lang="en-US" sz="2100" kern="1200"/>
        </a:p>
      </dsp:txBody>
      <dsp:txXfrm>
        <a:off x="3502457" y="2939714"/>
        <a:ext cx="1937228" cy="19372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96DE4D-F736-4C8D-BC3A-BCD2BD61BD98}">
      <dsp:nvSpPr>
        <dsp:cNvPr id="0" name=""/>
        <dsp:cNvSpPr/>
      </dsp:nvSpPr>
      <dsp:spPr>
        <a:xfrm>
          <a:off x="2329474" y="832405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68628" y="875447"/>
        <a:ext cx="26784" cy="5356"/>
      </dsp:txXfrm>
    </dsp:sp>
    <dsp:sp modelId="{FF13C63D-4FB2-485F-B8F1-5DA1F57BC351}">
      <dsp:nvSpPr>
        <dsp:cNvPr id="0" name=""/>
        <dsp:cNvSpPr/>
      </dsp:nvSpPr>
      <dsp:spPr>
        <a:xfrm>
          <a:off x="2174" y="179395"/>
          <a:ext cx="2329100" cy="13974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These issues/challenges are often interconnected</a:t>
          </a:r>
          <a:endParaRPr lang="en-US" sz="1500" kern="1200"/>
        </a:p>
      </dsp:txBody>
      <dsp:txXfrm>
        <a:off x="2174" y="179395"/>
        <a:ext cx="2329100" cy="1397460"/>
      </dsp:txXfrm>
    </dsp:sp>
    <dsp:sp modelId="{28D4C091-46A6-4CD3-BD04-F167B40BC942}">
      <dsp:nvSpPr>
        <dsp:cNvPr id="0" name=""/>
        <dsp:cNvSpPr/>
      </dsp:nvSpPr>
      <dsp:spPr>
        <a:xfrm>
          <a:off x="5194267" y="832405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2">
              <a:hueOff val="1288723"/>
              <a:satOff val="-3699"/>
              <a:lumOff val="-592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33422" y="875447"/>
        <a:ext cx="26784" cy="5356"/>
      </dsp:txXfrm>
    </dsp:sp>
    <dsp:sp modelId="{47574B04-D315-4439-9BE8-337973BFE388}">
      <dsp:nvSpPr>
        <dsp:cNvPr id="0" name=""/>
        <dsp:cNvSpPr/>
      </dsp:nvSpPr>
      <dsp:spPr>
        <a:xfrm>
          <a:off x="2866967" y="179395"/>
          <a:ext cx="2329100" cy="1397460"/>
        </a:xfrm>
        <a:prstGeom prst="rect">
          <a:avLst/>
        </a:prstGeom>
        <a:solidFill>
          <a:schemeClr val="accent2">
            <a:hueOff val="1073936"/>
            <a:satOff val="-3082"/>
            <a:lumOff val="-493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High absence could be linked to workplace stress</a:t>
          </a:r>
          <a:endParaRPr lang="en-US" sz="1500" kern="1200"/>
        </a:p>
      </dsp:txBody>
      <dsp:txXfrm>
        <a:off x="2866967" y="179395"/>
        <a:ext cx="2329100" cy="1397460"/>
      </dsp:txXfrm>
    </dsp:sp>
    <dsp:sp modelId="{E760C27D-5F74-4514-BE55-DFCC22897010}">
      <dsp:nvSpPr>
        <dsp:cNvPr id="0" name=""/>
        <dsp:cNvSpPr/>
      </dsp:nvSpPr>
      <dsp:spPr>
        <a:xfrm>
          <a:off x="8059061" y="832405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2">
              <a:hueOff val="2577445"/>
              <a:satOff val="-7397"/>
              <a:lumOff val="-1184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298215" y="875447"/>
        <a:ext cx="26784" cy="5356"/>
      </dsp:txXfrm>
    </dsp:sp>
    <dsp:sp modelId="{1362F3CA-D123-491F-A47D-D6812D6D1D9F}">
      <dsp:nvSpPr>
        <dsp:cNvPr id="0" name=""/>
        <dsp:cNvSpPr/>
      </dsp:nvSpPr>
      <dsp:spPr>
        <a:xfrm>
          <a:off x="5731761" y="179395"/>
          <a:ext cx="2329100" cy="1397460"/>
        </a:xfrm>
        <a:prstGeom prst="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High turnover can result from low engagement and lack of development opportunities </a:t>
          </a:r>
          <a:endParaRPr lang="en-US" sz="1500" kern="1200"/>
        </a:p>
      </dsp:txBody>
      <dsp:txXfrm>
        <a:off x="5731761" y="179395"/>
        <a:ext cx="2329100" cy="1397460"/>
      </dsp:txXfrm>
    </dsp:sp>
    <dsp:sp modelId="{D2C5ABC9-3A79-44FB-AADE-A7447585EEBD}">
      <dsp:nvSpPr>
        <dsp:cNvPr id="0" name=""/>
        <dsp:cNvSpPr/>
      </dsp:nvSpPr>
      <dsp:spPr>
        <a:xfrm>
          <a:off x="1166724" y="1575055"/>
          <a:ext cx="8594380" cy="505093"/>
        </a:xfrm>
        <a:custGeom>
          <a:avLst/>
          <a:gdLst/>
          <a:ahLst/>
          <a:cxnLst/>
          <a:rect l="0" t="0" r="0" b="0"/>
          <a:pathLst>
            <a:path>
              <a:moveTo>
                <a:pt x="8594380" y="0"/>
              </a:moveTo>
              <a:lnTo>
                <a:pt x="8594380" y="269646"/>
              </a:lnTo>
              <a:lnTo>
                <a:pt x="0" y="269646"/>
              </a:lnTo>
              <a:lnTo>
                <a:pt x="0" y="505093"/>
              </a:lnTo>
            </a:path>
          </a:pathLst>
        </a:custGeom>
        <a:noFill/>
        <a:ln w="12700" cap="flat" cmpd="sng" algn="ctr">
          <a:solidFill>
            <a:schemeClr val="accent2">
              <a:hueOff val="3866169"/>
              <a:satOff val="-11096"/>
              <a:lumOff val="-177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48638" y="1824924"/>
        <a:ext cx="430552" cy="5356"/>
      </dsp:txXfrm>
    </dsp:sp>
    <dsp:sp modelId="{E04D978E-B62B-406C-BD38-81E2E1DF87F9}">
      <dsp:nvSpPr>
        <dsp:cNvPr id="0" name=""/>
        <dsp:cNvSpPr/>
      </dsp:nvSpPr>
      <dsp:spPr>
        <a:xfrm>
          <a:off x="8596554" y="179395"/>
          <a:ext cx="2329100" cy="1397460"/>
        </a:xfrm>
        <a:prstGeom prst="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-Links with Herzberg's theory</a:t>
          </a:r>
          <a:endParaRPr lang="en-US" sz="1500" kern="1200"/>
        </a:p>
      </dsp:txBody>
      <dsp:txXfrm>
        <a:off x="8596554" y="179395"/>
        <a:ext cx="2329100" cy="1397460"/>
      </dsp:txXfrm>
    </dsp:sp>
    <dsp:sp modelId="{6E259EE6-CDBA-4592-943D-41264505ADFA}">
      <dsp:nvSpPr>
        <dsp:cNvPr id="0" name=""/>
        <dsp:cNvSpPr/>
      </dsp:nvSpPr>
      <dsp:spPr>
        <a:xfrm>
          <a:off x="2329474" y="2765559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2">
              <a:hueOff val="5154891"/>
              <a:satOff val="-14794"/>
              <a:lumOff val="-2368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68628" y="2808600"/>
        <a:ext cx="26784" cy="5356"/>
      </dsp:txXfrm>
    </dsp:sp>
    <dsp:sp modelId="{86ECB83C-94C0-4AEC-8040-B5AACE96ABC9}">
      <dsp:nvSpPr>
        <dsp:cNvPr id="0" name=""/>
        <dsp:cNvSpPr/>
      </dsp:nvSpPr>
      <dsp:spPr>
        <a:xfrm>
          <a:off x="2174" y="2112549"/>
          <a:ext cx="2329100" cy="1397460"/>
        </a:xfrm>
        <a:prstGeom prst="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Lack of motivational factors leads to dissatisfaction at work - Frederick Herzberg (1959)</a:t>
          </a:r>
          <a:endParaRPr lang="en-US" sz="1500" kern="1200"/>
        </a:p>
      </dsp:txBody>
      <dsp:txXfrm>
        <a:off x="2174" y="2112549"/>
        <a:ext cx="2329100" cy="1397460"/>
      </dsp:txXfrm>
    </dsp:sp>
    <dsp:sp modelId="{21F05239-AE70-4CC9-8973-EDE4B4E8D7BE}">
      <dsp:nvSpPr>
        <dsp:cNvPr id="0" name=""/>
        <dsp:cNvSpPr/>
      </dsp:nvSpPr>
      <dsp:spPr>
        <a:xfrm>
          <a:off x="5194267" y="2765559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33422" y="2808600"/>
        <a:ext cx="26784" cy="5356"/>
      </dsp:txXfrm>
    </dsp:sp>
    <dsp:sp modelId="{F1E662FA-CDB8-4F80-89C4-65EC40FABE9B}">
      <dsp:nvSpPr>
        <dsp:cNvPr id="0" name=""/>
        <dsp:cNvSpPr/>
      </dsp:nvSpPr>
      <dsp:spPr>
        <a:xfrm>
          <a:off x="2866967" y="2112549"/>
          <a:ext cx="2329100" cy="1397460"/>
        </a:xfrm>
        <a:prstGeom prst="rect">
          <a:avLst/>
        </a:prstGeom>
        <a:solidFill>
          <a:schemeClr val="accent2">
            <a:hueOff val="5369678"/>
            <a:satOff val="-15411"/>
            <a:lumOff val="-2467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These issues are harmful to any organisation</a:t>
          </a:r>
          <a:endParaRPr lang="en-US" sz="1500" kern="1200"/>
        </a:p>
      </dsp:txBody>
      <dsp:txXfrm>
        <a:off x="2866967" y="2112549"/>
        <a:ext cx="2329100" cy="1397460"/>
      </dsp:txXfrm>
    </dsp:sp>
    <dsp:sp modelId="{8B022408-8571-43B2-B6A6-E02A8FE1FCA6}">
      <dsp:nvSpPr>
        <dsp:cNvPr id="0" name=""/>
        <dsp:cNvSpPr/>
      </dsp:nvSpPr>
      <dsp:spPr>
        <a:xfrm>
          <a:off x="5731761" y="2112549"/>
          <a:ext cx="2329100" cy="1397460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High turnover can impact morale and increases costs when constantly replacing employees - Assessio (2025)</a:t>
          </a:r>
          <a:endParaRPr lang="en-US" sz="1500" kern="1200"/>
        </a:p>
      </dsp:txBody>
      <dsp:txXfrm>
        <a:off x="5731761" y="2112549"/>
        <a:ext cx="2329100" cy="13974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184186-10A9-4615-92CD-7381C437C3A8}">
      <dsp:nvSpPr>
        <dsp:cNvPr id="0" name=""/>
        <dsp:cNvSpPr/>
      </dsp:nvSpPr>
      <dsp:spPr>
        <a:xfrm>
          <a:off x="0" y="1783"/>
          <a:ext cx="6364224" cy="7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F2DC95-CBEC-4269-9239-6818AA7545AD}">
      <dsp:nvSpPr>
        <dsp:cNvPr id="0" name=""/>
        <dsp:cNvSpPr/>
      </dsp:nvSpPr>
      <dsp:spPr>
        <a:xfrm>
          <a:off x="229911" y="172791"/>
          <a:ext cx="418020" cy="4180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6795C4-DFF0-4CBE-AD93-0BAECFF2B4C4}">
      <dsp:nvSpPr>
        <dsp:cNvPr id="0" name=""/>
        <dsp:cNvSpPr/>
      </dsp:nvSpPr>
      <dsp:spPr>
        <a:xfrm>
          <a:off x="877842" y="1783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This leadership style is well suited to addressing current organisational challenges </a:t>
          </a:r>
          <a:endParaRPr lang="en-US" sz="1900" kern="1200"/>
        </a:p>
      </dsp:txBody>
      <dsp:txXfrm>
        <a:off x="877842" y="1783"/>
        <a:ext cx="5486381" cy="760036"/>
      </dsp:txXfrm>
    </dsp:sp>
    <dsp:sp modelId="{18BBFB1A-6AE1-4FB6-A811-A1E4FB14D453}">
      <dsp:nvSpPr>
        <dsp:cNvPr id="0" name=""/>
        <dsp:cNvSpPr/>
      </dsp:nvSpPr>
      <dsp:spPr>
        <a:xfrm>
          <a:off x="0" y="951829"/>
          <a:ext cx="6364224" cy="7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9266DE-DC02-4CBB-9C11-361BFA102B2C}">
      <dsp:nvSpPr>
        <dsp:cNvPr id="0" name=""/>
        <dsp:cNvSpPr/>
      </dsp:nvSpPr>
      <dsp:spPr>
        <a:xfrm>
          <a:off x="229911" y="1122837"/>
          <a:ext cx="418020" cy="4180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6B902E-69DA-4ED0-8810-C95559C51693}">
      <dsp:nvSpPr>
        <dsp:cNvPr id="0" name=""/>
        <dsp:cNvSpPr/>
      </dsp:nvSpPr>
      <dsp:spPr>
        <a:xfrm>
          <a:off x="877842" y="951829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Transformational approach improves engagement and employee retention</a:t>
          </a:r>
          <a:endParaRPr lang="en-US" sz="1900" kern="1200"/>
        </a:p>
      </dsp:txBody>
      <dsp:txXfrm>
        <a:off x="877842" y="951829"/>
        <a:ext cx="5486381" cy="760036"/>
      </dsp:txXfrm>
    </dsp:sp>
    <dsp:sp modelId="{697C9416-A08C-4544-818A-9CB31BDBA5CE}">
      <dsp:nvSpPr>
        <dsp:cNvPr id="0" name=""/>
        <dsp:cNvSpPr/>
      </dsp:nvSpPr>
      <dsp:spPr>
        <a:xfrm>
          <a:off x="0" y="1901874"/>
          <a:ext cx="6364224" cy="7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EA06DD-B965-49D7-AB52-9A2379C90A43}">
      <dsp:nvSpPr>
        <dsp:cNvPr id="0" name=""/>
        <dsp:cNvSpPr/>
      </dsp:nvSpPr>
      <dsp:spPr>
        <a:xfrm>
          <a:off x="229911" y="2072883"/>
          <a:ext cx="418020" cy="4180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4D481F-A645-4A6B-8CE7-3038CD3B8333}">
      <dsp:nvSpPr>
        <dsp:cNvPr id="0" name=""/>
        <dsp:cNvSpPr/>
      </dsp:nvSpPr>
      <dsp:spPr>
        <a:xfrm>
          <a:off x="877842" y="1901874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Emotional intelligence allows me to better support employee well being and reduce absence</a:t>
          </a:r>
          <a:endParaRPr lang="en-US" sz="1900" kern="1200"/>
        </a:p>
      </dsp:txBody>
      <dsp:txXfrm>
        <a:off x="877842" y="1901874"/>
        <a:ext cx="5486381" cy="760036"/>
      </dsp:txXfrm>
    </dsp:sp>
    <dsp:sp modelId="{EC76AD50-3142-4CF3-8C54-98DB1BC059B0}">
      <dsp:nvSpPr>
        <dsp:cNvPr id="0" name=""/>
        <dsp:cNvSpPr/>
      </dsp:nvSpPr>
      <dsp:spPr>
        <a:xfrm>
          <a:off x="0" y="2851920"/>
          <a:ext cx="6364224" cy="7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A81600-7960-4AD4-83C2-CA9832777770}">
      <dsp:nvSpPr>
        <dsp:cNvPr id="0" name=""/>
        <dsp:cNvSpPr/>
      </dsp:nvSpPr>
      <dsp:spPr>
        <a:xfrm>
          <a:off x="229911" y="3022928"/>
          <a:ext cx="418020" cy="4180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EA340F-4AF5-442C-813E-2D1B86AEBC6D}">
      <dsp:nvSpPr>
        <dsp:cNvPr id="0" name=""/>
        <dsp:cNvSpPr/>
      </dsp:nvSpPr>
      <dsp:spPr>
        <a:xfrm>
          <a:off x="877842" y="2851920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William Khan's theory (1990) highlights importance of psychological connection at work</a:t>
          </a:r>
          <a:endParaRPr lang="en-US" sz="1900" kern="1200"/>
        </a:p>
      </dsp:txBody>
      <dsp:txXfrm>
        <a:off x="877842" y="2851920"/>
        <a:ext cx="5486381" cy="760036"/>
      </dsp:txXfrm>
    </dsp:sp>
    <dsp:sp modelId="{01F59356-2234-49AE-ACFE-1B2DB27057A8}">
      <dsp:nvSpPr>
        <dsp:cNvPr id="0" name=""/>
        <dsp:cNvSpPr/>
      </dsp:nvSpPr>
      <dsp:spPr>
        <a:xfrm>
          <a:off x="0" y="3801966"/>
          <a:ext cx="6364224" cy="7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7C21D3-4993-4E90-8789-FAC3AC762288}">
      <dsp:nvSpPr>
        <dsp:cNvPr id="0" name=""/>
        <dsp:cNvSpPr/>
      </dsp:nvSpPr>
      <dsp:spPr>
        <a:xfrm>
          <a:off x="229911" y="3972974"/>
          <a:ext cx="418020" cy="4180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18939F-0142-4814-8D4D-B2C931EB279C}">
      <dsp:nvSpPr>
        <dsp:cNvPr id="0" name=""/>
        <dsp:cNvSpPr/>
      </dsp:nvSpPr>
      <dsp:spPr>
        <a:xfrm>
          <a:off x="877842" y="3801966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Employee well being is a leading factor to successful organisations</a:t>
          </a:r>
          <a:endParaRPr lang="en-US" sz="1900" kern="1200"/>
        </a:p>
      </dsp:txBody>
      <dsp:txXfrm>
        <a:off x="877842" y="3801966"/>
        <a:ext cx="5486381" cy="760036"/>
      </dsp:txXfrm>
    </dsp:sp>
    <dsp:sp modelId="{7332CA93-19D7-4FB3-9A1B-5FB22BCB3F79}">
      <dsp:nvSpPr>
        <dsp:cNvPr id="0" name=""/>
        <dsp:cNvSpPr/>
      </dsp:nvSpPr>
      <dsp:spPr>
        <a:xfrm>
          <a:off x="0" y="4752011"/>
          <a:ext cx="6364224" cy="7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943A1F-F9D6-4703-BE52-DC772591D540}">
      <dsp:nvSpPr>
        <dsp:cNvPr id="0" name=""/>
        <dsp:cNvSpPr/>
      </dsp:nvSpPr>
      <dsp:spPr>
        <a:xfrm>
          <a:off x="229911" y="4923020"/>
          <a:ext cx="418020" cy="4180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608F18-68B8-40C1-AC10-20A491BC611F}">
      <dsp:nvSpPr>
        <dsp:cNvPr id="0" name=""/>
        <dsp:cNvSpPr/>
      </dsp:nvSpPr>
      <dsp:spPr>
        <a:xfrm>
          <a:off x="877842" y="4752011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Directly impacts performance and productivity - Energage (2024)</a:t>
          </a:r>
          <a:endParaRPr lang="en-US" sz="1900" kern="1200"/>
        </a:p>
      </dsp:txBody>
      <dsp:txXfrm>
        <a:off x="877842" y="4752011"/>
        <a:ext cx="5486381" cy="76003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2C6896-A536-456B-B133-3A002799A919}">
      <dsp:nvSpPr>
        <dsp:cNvPr id="0" name=""/>
        <dsp:cNvSpPr/>
      </dsp:nvSpPr>
      <dsp:spPr>
        <a:xfrm>
          <a:off x="2329474" y="832405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1">
              <a:shade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68628" y="875447"/>
        <a:ext cx="26784" cy="5356"/>
      </dsp:txXfrm>
    </dsp:sp>
    <dsp:sp modelId="{F6919DE4-AD99-4192-8EF0-3F23FC987FCB}">
      <dsp:nvSpPr>
        <dsp:cNvPr id="0" name=""/>
        <dsp:cNvSpPr/>
      </dsp:nvSpPr>
      <dsp:spPr>
        <a:xfrm>
          <a:off x="2174" y="179395"/>
          <a:ext cx="2329100" cy="1397460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The organisation will face external challenges </a:t>
          </a:r>
          <a:endParaRPr lang="en-US" sz="1700" kern="1200"/>
        </a:p>
      </dsp:txBody>
      <dsp:txXfrm>
        <a:off x="2174" y="179395"/>
        <a:ext cx="2329100" cy="1397460"/>
      </dsp:txXfrm>
    </dsp:sp>
    <dsp:sp modelId="{71CD770A-6DA9-42C4-BD18-C24A2599E64C}">
      <dsp:nvSpPr>
        <dsp:cNvPr id="0" name=""/>
        <dsp:cNvSpPr/>
      </dsp:nvSpPr>
      <dsp:spPr>
        <a:xfrm>
          <a:off x="5194267" y="832405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1">
              <a:shade val="90000"/>
              <a:hueOff val="171223"/>
              <a:satOff val="-16629"/>
              <a:lumOff val="1400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33422" y="875447"/>
        <a:ext cx="26784" cy="5356"/>
      </dsp:txXfrm>
    </dsp:sp>
    <dsp:sp modelId="{F9A75828-FC95-4E41-A736-3C52073DD9A6}">
      <dsp:nvSpPr>
        <dsp:cNvPr id="0" name=""/>
        <dsp:cNvSpPr/>
      </dsp:nvSpPr>
      <dsp:spPr>
        <a:xfrm>
          <a:off x="2866967" y="179395"/>
          <a:ext cx="2329100" cy="1397460"/>
        </a:xfrm>
        <a:prstGeom prst="rect">
          <a:avLst/>
        </a:prstGeom>
        <a:solidFill>
          <a:schemeClr val="accent1">
            <a:shade val="50000"/>
            <a:hueOff val="147412"/>
            <a:satOff val="-15495"/>
            <a:lumOff val="133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Evolving employee expectations surrounding well being</a:t>
          </a:r>
          <a:endParaRPr lang="en-US" sz="1700" kern="1200"/>
        </a:p>
      </dsp:txBody>
      <dsp:txXfrm>
        <a:off x="2866967" y="179395"/>
        <a:ext cx="2329100" cy="1397460"/>
      </dsp:txXfrm>
    </dsp:sp>
    <dsp:sp modelId="{8FA6897B-2A22-4056-9468-2912C49056F3}">
      <dsp:nvSpPr>
        <dsp:cNvPr id="0" name=""/>
        <dsp:cNvSpPr/>
      </dsp:nvSpPr>
      <dsp:spPr>
        <a:xfrm>
          <a:off x="8059061" y="832405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1">
              <a:shade val="90000"/>
              <a:hueOff val="342447"/>
              <a:satOff val="-33258"/>
              <a:lumOff val="2801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298215" y="875447"/>
        <a:ext cx="26784" cy="5356"/>
      </dsp:txXfrm>
    </dsp:sp>
    <dsp:sp modelId="{BA46146C-4504-4E2D-8AEB-5DDC60C6091C}">
      <dsp:nvSpPr>
        <dsp:cNvPr id="0" name=""/>
        <dsp:cNvSpPr/>
      </dsp:nvSpPr>
      <dsp:spPr>
        <a:xfrm>
          <a:off x="5731761" y="179395"/>
          <a:ext cx="2329100" cy="1397460"/>
        </a:xfrm>
        <a:prstGeom prst="rect">
          <a:avLst/>
        </a:prstGeom>
        <a:solidFill>
          <a:schemeClr val="accent1">
            <a:shade val="50000"/>
            <a:hueOff val="294825"/>
            <a:satOff val="-30989"/>
            <a:lumOff val="2674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Hybrid working and skills shortages </a:t>
          </a:r>
          <a:endParaRPr lang="en-US" sz="1700" kern="1200"/>
        </a:p>
      </dsp:txBody>
      <dsp:txXfrm>
        <a:off x="5731761" y="179395"/>
        <a:ext cx="2329100" cy="1397460"/>
      </dsp:txXfrm>
    </dsp:sp>
    <dsp:sp modelId="{2964B1AA-B183-4539-8C9A-BA42087F6258}">
      <dsp:nvSpPr>
        <dsp:cNvPr id="0" name=""/>
        <dsp:cNvSpPr/>
      </dsp:nvSpPr>
      <dsp:spPr>
        <a:xfrm>
          <a:off x="1166724" y="1575055"/>
          <a:ext cx="8594380" cy="505093"/>
        </a:xfrm>
        <a:custGeom>
          <a:avLst/>
          <a:gdLst/>
          <a:ahLst/>
          <a:cxnLst/>
          <a:rect l="0" t="0" r="0" b="0"/>
          <a:pathLst>
            <a:path>
              <a:moveTo>
                <a:pt x="8594380" y="0"/>
              </a:moveTo>
              <a:lnTo>
                <a:pt x="8594380" y="269646"/>
              </a:lnTo>
              <a:lnTo>
                <a:pt x="0" y="269646"/>
              </a:lnTo>
              <a:lnTo>
                <a:pt x="0" y="505093"/>
              </a:lnTo>
            </a:path>
          </a:pathLst>
        </a:custGeom>
        <a:noFill/>
        <a:ln w="12700" cap="flat" cmpd="sng" algn="ctr">
          <a:solidFill>
            <a:schemeClr val="accent1">
              <a:shade val="90000"/>
              <a:hueOff val="513670"/>
              <a:satOff val="-49887"/>
              <a:lumOff val="42016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48638" y="1824924"/>
        <a:ext cx="430552" cy="5356"/>
      </dsp:txXfrm>
    </dsp:sp>
    <dsp:sp modelId="{32A71E5D-54D0-4334-94E9-D372935C9180}">
      <dsp:nvSpPr>
        <dsp:cNvPr id="0" name=""/>
        <dsp:cNvSpPr/>
      </dsp:nvSpPr>
      <dsp:spPr>
        <a:xfrm>
          <a:off x="8596554" y="179395"/>
          <a:ext cx="2329100" cy="1397460"/>
        </a:xfrm>
        <a:prstGeom prst="rect">
          <a:avLst/>
        </a:prstGeom>
        <a:solidFill>
          <a:schemeClr val="accent1">
            <a:shade val="50000"/>
            <a:hueOff val="442237"/>
            <a:satOff val="-46483"/>
            <a:lumOff val="4011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I would address these issues by:</a:t>
          </a:r>
          <a:endParaRPr lang="en-US" sz="1700" kern="1200"/>
        </a:p>
      </dsp:txBody>
      <dsp:txXfrm>
        <a:off x="8596554" y="179395"/>
        <a:ext cx="2329100" cy="1397460"/>
      </dsp:txXfrm>
    </dsp:sp>
    <dsp:sp modelId="{E321DFA5-71E6-421A-9F94-B504D115D703}">
      <dsp:nvSpPr>
        <dsp:cNvPr id="0" name=""/>
        <dsp:cNvSpPr/>
      </dsp:nvSpPr>
      <dsp:spPr>
        <a:xfrm>
          <a:off x="2329474" y="2765559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1">
              <a:shade val="90000"/>
              <a:hueOff val="513670"/>
              <a:satOff val="-49887"/>
              <a:lumOff val="42016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68628" y="2808600"/>
        <a:ext cx="26784" cy="5356"/>
      </dsp:txXfrm>
    </dsp:sp>
    <dsp:sp modelId="{7418985D-9116-45F4-B067-0D00EF823A57}">
      <dsp:nvSpPr>
        <dsp:cNvPr id="0" name=""/>
        <dsp:cNvSpPr/>
      </dsp:nvSpPr>
      <dsp:spPr>
        <a:xfrm>
          <a:off x="2174" y="2112549"/>
          <a:ext cx="2329100" cy="1397460"/>
        </a:xfrm>
        <a:prstGeom prst="rect">
          <a:avLst/>
        </a:prstGeom>
        <a:solidFill>
          <a:schemeClr val="accent1">
            <a:shade val="50000"/>
            <a:hueOff val="589649"/>
            <a:satOff val="-61978"/>
            <a:lumOff val="534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Adopting flexible working policies </a:t>
          </a:r>
          <a:endParaRPr lang="en-US" sz="1700" kern="1200"/>
        </a:p>
      </dsp:txBody>
      <dsp:txXfrm>
        <a:off x="2174" y="2112549"/>
        <a:ext cx="2329100" cy="1397460"/>
      </dsp:txXfrm>
    </dsp:sp>
    <dsp:sp modelId="{F8F24C88-4556-41CF-BCF3-FC5EB52A58E8}">
      <dsp:nvSpPr>
        <dsp:cNvPr id="0" name=""/>
        <dsp:cNvSpPr/>
      </dsp:nvSpPr>
      <dsp:spPr>
        <a:xfrm>
          <a:off x="5194267" y="2765559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1">
              <a:shade val="90000"/>
              <a:hueOff val="342447"/>
              <a:satOff val="-33258"/>
              <a:lumOff val="2801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33422" y="2808600"/>
        <a:ext cx="26784" cy="5356"/>
      </dsp:txXfrm>
    </dsp:sp>
    <dsp:sp modelId="{BB9DCBE4-7B9F-4BCA-B4F4-EDACCECF00EC}">
      <dsp:nvSpPr>
        <dsp:cNvPr id="0" name=""/>
        <dsp:cNvSpPr/>
      </dsp:nvSpPr>
      <dsp:spPr>
        <a:xfrm>
          <a:off x="2866967" y="2112549"/>
          <a:ext cx="2329100" cy="1397460"/>
        </a:xfrm>
        <a:prstGeom prst="rect">
          <a:avLst/>
        </a:prstGeom>
        <a:solidFill>
          <a:schemeClr val="accent1">
            <a:shade val="50000"/>
            <a:hueOff val="442237"/>
            <a:satOff val="-46483"/>
            <a:lumOff val="4011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Strengthen well being initiatives to meet rising mental health expectations</a:t>
          </a:r>
          <a:endParaRPr lang="en-US" sz="1700" kern="1200"/>
        </a:p>
      </dsp:txBody>
      <dsp:txXfrm>
        <a:off x="2866967" y="2112549"/>
        <a:ext cx="2329100" cy="1397460"/>
      </dsp:txXfrm>
    </dsp:sp>
    <dsp:sp modelId="{DF3401A7-EB37-4CC1-A03D-0E87AEA2982F}">
      <dsp:nvSpPr>
        <dsp:cNvPr id="0" name=""/>
        <dsp:cNvSpPr/>
      </dsp:nvSpPr>
      <dsp:spPr>
        <a:xfrm>
          <a:off x="8059061" y="2765559"/>
          <a:ext cx="5050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093" y="45720"/>
              </a:lnTo>
            </a:path>
          </a:pathLst>
        </a:custGeom>
        <a:noFill/>
        <a:ln w="12700" cap="flat" cmpd="sng" algn="ctr">
          <a:solidFill>
            <a:schemeClr val="accent1">
              <a:shade val="90000"/>
              <a:hueOff val="171223"/>
              <a:satOff val="-16629"/>
              <a:lumOff val="1400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298215" y="2808600"/>
        <a:ext cx="26784" cy="5356"/>
      </dsp:txXfrm>
    </dsp:sp>
    <dsp:sp modelId="{889FBE01-B163-48F2-BF93-D7F99D74F51D}">
      <dsp:nvSpPr>
        <dsp:cNvPr id="0" name=""/>
        <dsp:cNvSpPr/>
      </dsp:nvSpPr>
      <dsp:spPr>
        <a:xfrm>
          <a:off x="5731761" y="2112549"/>
          <a:ext cx="2329100" cy="1397460"/>
        </a:xfrm>
        <a:prstGeom prst="rect">
          <a:avLst/>
        </a:prstGeom>
        <a:solidFill>
          <a:schemeClr val="accent1">
            <a:shade val="50000"/>
            <a:hueOff val="294825"/>
            <a:satOff val="-30989"/>
            <a:lumOff val="2674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Invest in training and development to enhance skills</a:t>
          </a:r>
          <a:endParaRPr lang="en-US" sz="1700" kern="1200"/>
        </a:p>
      </dsp:txBody>
      <dsp:txXfrm>
        <a:off x="5731761" y="2112549"/>
        <a:ext cx="2329100" cy="1397460"/>
      </dsp:txXfrm>
    </dsp:sp>
    <dsp:sp modelId="{C2CC6165-1B06-49E8-A144-4E051CDDE58F}">
      <dsp:nvSpPr>
        <dsp:cNvPr id="0" name=""/>
        <dsp:cNvSpPr/>
      </dsp:nvSpPr>
      <dsp:spPr>
        <a:xfrm>
          <a:off x="8596554" y="2112549"/>
          <a:ext cx="2329100" cy="1397460"/>
        </a:xfrm>
        <a:prstGeom prst="rect">
          <a:avLst/>
        </a:prstGeom>
        <a:solidFill>
          <a:schemeClr val="accent1">
            <a:shade val="50000"/>
            <a:hueOff val="147412"/>
            <a:satOff val="-15495"/>
            <a:lumOff val="133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128" tIns="119797" rIns="114128" bIns="119797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Use digital HR systems to improve efficiency and decision making</a:t>
          </a:r>
          <a:endParaRPr lang="en-US" sz="1700" kern="1200"/>
        </a:p>
      </dsp:txBody>
      <dsp:txXfrm>
        <a:off x="8596554" y="2112549"/>
        <a:ext cx="2329100" cy="13974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74A76A-1C7E-49CF-AD0D-A67E2D43A49E}">
      <dsp:nvSpPr>
        <dsp:cNvPr id="0" name=""/>
        <dsp:cNvSpPr/>
      </dsp:nvSpPr>
      <dsp:spPr>
        <a:xfrm>
          <a:off x="606456" y="0"/>
          <a:ext cx="5453920" cy="5453920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54DEFD7-151E-4BD7-8B33-8CB8A408497C}">
      <dsp:nvSpPr>
        <dsp:cNvPr id="0" name=""/>
        <dsp:cNvSpPr/>
      </dsp:nvSpPr>
      <dsp:spPr>
        <a:xfrm>
          <a:off x="1124578" y="518122"/>
          <a:ext cx="2127028" cy="212702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 feel I would be an ideal suit for this position</a:t>
          </a:r>
          <a:endParaRPr lang="en-US" sz="1600" kern="1200"/>
        </a:p>
      </dsp:txBody>
      <dsp:txXfrm>
        <a:off x="1228411" y="621955"/>
        <a:ext cx="1919362" cy="1919362"/>
      </dsp:txXfrm>
    </dsp:sp>
    <dsp:sp modelId="{7D9BA876-8121-4A8F-87A8-FBA83E6F2116}">
      <dsp:nvSpPr>
        <dsp:cNvPr id="0" name=""/>
        <dsp:cNvSpPr/>
      </dsp:nvSpPr>
      <dsp:spPr>
        <a:xfrm>
          <a:off x="3415225" y="518122"/>
          <a:ext cx="2127028" cy="212702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My leadership style and approaches align very well with the current organisational challenges and any challenges that may appear in the future</a:t>
          </a:r>
          <a:endParaRPr lang="en-US" sz="1600" kern="1200"/>
        </a:p>
      </dsp:txBody>
      <dsp:txXfrm>
        <a:off x="3519058" y="621955"/>
        <a:ext cx="1919362" cy="1919362"/>
      </dsp:txXfrm>
    </dsp:sp>
    <dsp:sp modelId="{232937D5-D18F-4BF3-A0C5-969F3F3FB24D}">
      <dsp:nvSpPr>
        <dsp:cNvPr id="0" name=""/>
        <dsp:cNvSpPr/>
      </dsp:nvSpPr>
      <dsp:spPr>
        <a:xfrm>
          <a:off x="1124578" y="2808768"/>
          <a:ext cx="2127028" cy="212702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Combined with clear commitment</a:t>
          </a:r>
          <a:endParaRPr lang="en-US" sz="1600" kern="1200"/>
        </a:p>
      </dsp:txBody>
      <dsp:txXfrm>
        <a:off x="1228411" y="2912601"/>
        <a:ext cx="1919362" cy="1919362"/>
      </dsp:txXfrm>
    </dsp:sp>
    <dsp:sp modelId="{9A0321B4-01E6-4599-9CB4-885FE77C19C5}">
      <dsp:nvSpPr>
        <dsp:cNvPr id="0" name=""/>
        <dsp:cNvSpPr/>
      </dsp:nvSpPr>
      <dsp:spPr>
        <a:xfrm>
          <a:off x="3415225" y="2808768"/>
          <a:ext cx="2127028" cy="212702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 am confident to contribute effectively as a HR manager </a:t>
          </a:r>
          <a:endParaRPr lang="en-US" sz="1600" kern="1200"/>
        </a:p>
      </dsp:txBody>
      <dsp:txXfrm>
        <a:off x="3519058" y="2912601"/>
        <a:ext cx="1919362" cy="19193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51272" y="299856"/>
            <a:ext cx="5410020" cy="2124163"/>
          </a:xfrm>
        </p:spPr>
        <p:txBody>
          <a:bodyPr anchor="t">
            <a:normAutofit/>
          </a:bodyPr>
          <a:lstStyle/>
          <a:p>
            <a:pPr algn="l"/>
            <a:r>
              <a:rPr lang="en-GB" sz="4000">
                <a:solidFill>
                  <a:schemeClr val="tx2"/>
                </a:solidFill>
                <a:ea typeface="+mj-lt"/>
                <a:cs typeface="+mj-lt"/>
              </a:rPr>
              <a:t>Applying for the role of HR manager at Haven Cares Insurance</a:t>
            </a:r>
            <a:endParaRPr lang="en-US" sz="4000">
              <a:solidFill>
                <a:schemeClr val="tx2"/>
              </a:solidFill>
              <a:ea typeface="+mj-lt"/>
              <a:cs typeface="+mj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1576" y="2908609"/>
            <a:ext cx="5270325" cy="33292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GB" sz="4000" b="1">
                <a:solidFill>
                  <a:schemeClr val="tx2"/>
                </a:solidFill>
              </a:rPr>
              <a:t>Louis Summerfield</a:t>
            </a:r>
            <a:endParaRPr lang="en-US" sz="4000" b="1">
              <a:solidFill>
                <a:schemeClr val="tx2"/>
              </a:solidFill>
            </a:endParaRPr>
          </a:p>
          <a:p>
            <a:pPr algn="l"/>
            <a:endParaRPr lang="en-GB" sz="1200">
              <a:solidFill>
                <a:schemeClr val="tx2"/>
              </a:solidFill>
            </a:endParaRPr>
          </a:p>
          <a:p>
            <a:pPr marL="342900" indent="-342900" algn="l">
              <a:buChar char="•"/>
            </a:pPr>
            <a:r>
              <a:rPr lang="en-GB" sz="2000">
                <a:solidFill>
                  <a:schemeClr val="tx2"/>
                </a:solidFill>
              </a:rPr>
              <a:t>Critically analyse my own leadership style </a:t>
            </a:r>
          </a:p>
          <a:p>
            <a:pPr marL="342900" indent="-342900" algn="l">
              <a:buChar char="•"/>
            </a:pPr>
            <a:r>
              <a:rPr lang="en-GB" sz="2000" dirty="0">
                <a:solidFill>
                  <a:schemeClr val="tx2"/>
                </a:solidFill>
              </a:rPr>
              <a:t>How can it address key organisational challenges? Like absence, employee turnover and poor performance</a:t>
            </a:r>
          </a:p>
          <a:p>
            <a:pPr marL="342900" indent="-342900" algn="l">
              <a:buChar char="•"/>
            </a:pPr>
            <a:r>
              <a:rPr lang="en-GB" sz="2000">
                <a:solidFill>
                  <a:schemeClr val="tx2"/>
                </a:solidFill>
              </a:rPr>
              <a:t>How I will continue to develop as a senior leader</a:t>
            </a:r>
          </a:p>
          <a:p>
            <a:pPr marL="342900" indent="-342900" algn="l">
              <a:buChar char="•"/>
            </a:pPr>
            <a:endParaRPr lang="en-GB" sz="1200">
              <a:solidFill>
                <a:schemeClr val="tx2"/>
              </a:solidFill>
            </a:endParaRPr>
          </a:p>
        </p:txBody>
      </p:sp>
      <p:pic>
        <p:nvPicPr>
          <p:cNvPr id="7" name="Graphic 6" descr="Office Worker">
            <a:extLst>
              <a:ext uri="{FF2B5EF4-FFF2-40B4-BE49-F238E27FC236}">
                <a16:creationId xmlns:a16="http://schemas.microsoft.com/office/drawing/2014/main" id="{2959C4DC-C53D-4B32-B232-E58103C967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B19630-0890-31ED-DFB1-D963478BD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Presentation Overview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011998D4-A12D-B728-0F9F-BB17D230BF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7984622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0052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7" name="Rectangle 146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24AD16-345F-D782-83C5-9B45CDE7F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272" y="91755"/>
            <a:ext cx="497797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My Leadership Sty</a:t>
            </a:r>
            <a:r>
              <a:rPr lang="en-GB">
                <a:solidFill>
                  <a:schemeClr val="tx2"/>
                </a:solidFill>
                <a:latin typeface="Aptos Display"/>
              </a:rPr>
              <a:t>le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149" name="Content Placeholder 2">
            <a:extLst>
              <a:ext uri="{FF2B5EF4-FFF2-40B4-BE49-F238E27FC236}">
                <a16:creationId xmlns:a16="http://schemas.microsoft.com/office/drawing/2014/main" id="{C79CE6D4-5897-EE9D-9AEF-D7E723CDA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872" y="1375202"/>
            <a:ext cx="6125658" cy="5305529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GB" sz="2000">
                <a:solidFill>
                  <a:schemeClr val="tx2"/>
                </a:solidFill>
              </a:rPr>
              <a:t>Primarily Transformational leadership, supported by both democratic and emotional intelligence approaches</a:t>
            </a:r>
            <a:endParaRPr lang="en-GB" sz="20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solidFill>
                  <a:schemeClr val="tx2"/>
                </a:solidFill>
              </a:rPr>
              <a:t>Identified through leadership q</a:t>
            </a:r>
            <a:r>
              <a:rPr lang="en-GB" sz="2000" dirty="0">
                <a:solidFill>
                  <a:schemeClr val="tx2"/>
                </a:solidFill>
                <a:latin typeface="Aptos"/>
                <a:ea typeface="Roboto"/>
                <a:cs typeface="Roboto"/>
              </a:rPr>
              <a:t>uestionnaires </a:t>
            </a:r>
            <a:r>
              <a:rPr lang="en-GB" sz="2000" dirty="0">
                <a:solidFill>
                  <a:schemeClr val="tx2"/>
                </a:solidFill>
              </a:rPr>
              <a:t>and feedback from work colleagues and friends - Described as supportive, motivating and </a:t>
            </a:r>
            <a:r>
              <a:rPr lang="en-GB" sz="2000" dirty="0">
                <a:solidFill>
                  <a:schemeClr val="tx2"/>
                </a:solidFill>
                <a:latin typeface="Aptos"/>
                <a:ea typeface="Roboto"/>
                <a:cs typeface="Roboto"/>
              </a:rPr>
              <a:t>collaborative</a:t>
            </a:r>
          </a:p>
          <a:p>
            <a:pPr>
              <a:lnSpc>
                <a:spcPct val="100000"/>
              </a:lnSpc>
            </a:pPr>
            <a:r>
              <a:rPr lang="en-GB" sz="2000">
                <a:solidFill>
                  <a:schemeClr val="tx2"/>
                </a:solidFill>
              </a:rPr>
              <a:t>This leadership approach is a good fit for current issues faced - Creates meaningful change </a:t>
            </a:r>
            <a:endParaRPr lang="en-GB" sz="20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en-GB" sz="2000">
                <a:solidFill>
                  <a:schemeClr val="tx2"/>
                </a:solidFill>
              </a:rPr>
              <a:t>Transformational leadership theory first introduced by James Macgregor Burns (1978) - Creates a sense of purpose and meaning within work</a:t>
            </a:r>
            <a:endParaRPr lang="en-GB" sz="20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en-GB" sz="2000">
                <a:solidFill>
                  <a:schemeClr val="tx2"/>
                </a:solidFill>
              </a:rPr>
              <a:t>Bernard Bass(2006) - Builds a responsibility and commitment rather than control</a:t>
            </a:r>
            <a:endParaRPr lang="en-GB" sz="2000" dirty="0">
              <a:solidFill>
                <a:schemeClr val="tx2"/>
              </a:solidFill>
            </a:endParaRPr>
          </a:p>
          <a:p>
            <a:endParaRPr lang="en-GB" sz="1500">
              <a:solidFill>
                <a:schemeClr val="tx2"/>
              </a:solidFill>
            </a:endParaRPr>
          </a:p>
        </p:txBody>
      </p: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1" name="Graphic 100" descr="Management with solid fill">
            <a:extLst>
              <a:ext uri="{FF2B5EF4-FFF2-40B4-BE49-F238E27FC236}">
                <a16:creationId xmlns:a16="http://schemas.microsoft.com/office/drawing/2014/main" id="{7FC0005A-4CCD-24EC-34B9-3D15D266D4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364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6A42D4-51AF-0399-9DA3-1842EA729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Leadership Theory</a:t>
            </a:r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22985D3D-BBFA-15E4-46A4-8117F299CD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2924851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4422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6EF82C-EDE8-3CBC-F9C4-99460510F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Analysis Of My Sty</a:t>
            </a:r>
            <a:r>
              <a:rPr lang="en-GB" sz="4000">
                <a:solidFill>
                  <a:srgbClr val="FFFFFF"/>
                </a:solidFill>
                <a:latin typeface="Aptos Display"/>
              </a:rPr>
              <a:t>le</a:t>
            </a:r>
            <a:endParaRPr lang="en-GB" sz="4000">
              <a:solidFill>
                <a:srgbClr val="FFFFFF"/>
              </a:solidFill>
            </a:endParaRPr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96D394FF-6522-FC85-1ECE-802F8B95C7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3508958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2925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D144591-E9E9-4209-8701-3BB48A917D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3" name="Rectangle 262">
            <a:extLst>
              <a:ext uri="{FF2B5EF4-FFF2-40B4-BE49-F238E27FC236}">
                <a16:creationId xmlns:a16="http://schemas.microsoft.com/office/drawing/2014/main" id="{98CCEE07-F00A-18AF-82B5-0F3E65936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DE2D3E52-D41A-136D-2BB3-AC31346DEA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0" name="Group 269">
            <a:extLst>
              <a:ext uri="{FF2B5EF4-FFF2-40B4-BE49-F238E27FC236}">
                <a16:creationId xmlns:a16="http://schemas.microsoft.com/office/drawing/2014/main" id="{E56671F4-5D68-7A58-2799-0DE5578D12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267" name="Freeform: Shape 14">
              <a:extLst>
                <a:ext uri="{FF2B5EF4-FFF2-40B4-BE49-F238E27FC236}">
                  <a16:creationId xmlns:a16="http://schemas.microsoft.com/office/drawing/2014/main" id="{A9A7AAB8-1C17-BECE-844A-9106CF8C5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8" name="Freeform: Shape 15">
              <a:extLst>
                <a:ext uri="{FF2B5EF4-FFF2-40B4-BE49-F238E27FC236}">
                  <a16:creationId xmlns:a16="http://schemas.microsoft.com/office/drawing/2014/main" id="{3CD504B3-C3CB-F947-E5DF-351021EF48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9" name="Freeform: Shape 16">
              <a:extLst>
                <a:ext uri="{FF2B5EF4-FFF2-40B4-BE49-F238E27FC236}">
                  <a16:creationId xmlns:a16="http://schemas.microsoft.com/office/drawing/2014/main" id="{7CD31784-EFDE-7300-DBFB-BEE6FD0D81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898A675-2D41-3C22-6B59-3FC4B987E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684" y="557872"/>
            <a:ext cx="3337715" cy="5577367"/>
          </a:xfrm>
        </p:spPr>
        <p:txBody>
          <a:bodyPr>
            <a:normAutofit/>
          </a:bodyPr>
          <a:lstStyle/>
          <a:p>
            <a:r>
              <a:rPr lang="en-GB" sz="4000"/>
              <a:t>Organisational Challenges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B38A2284-4FA5-E743-437B-74A931B53E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1487177"/>
              </p:ext>
            </p:extLst>
          </p:nvPr>
        </p:nvGraphicFramePr>
        <p:xfrm>
          <a:off x="4658360" y="386712"/>
          <a:ext cx="6630174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6859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DF05A3-8ED3-776E-C497-1C9A42303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Challenge Analysis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D082B37-1633-1D48-5A8B-E747DA1528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8554292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3551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203DE33-2CD4-4CA8-9AF3-37C3B6513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AF57B88-1D4C-41FA-A761-EC1DD10C3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2548F45-5164-4ABB-8212-7F293FDED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5E81CCFB-7BEF-4186-86FB-D09450B4D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F0A9AB-9077-5D2B-C80B-50A69BCAA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473" y="2950387"/>
            <a:ext cx="3052293" cy="35314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Applying My Leadership Style </a:t>
            </a: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0D490B12-2880-E9F6-7BC6-3AE73B8396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7822989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3848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879C7C-7FCE-5A92-1BD9-D745D88E6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Future Challenges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C945AD-E679-EACE-397B-B72A273E43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6612279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03417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44D91F-7835-6A0A-96D3-EE139F454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8985" y="173035"/>
            <a:ext cx="627845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My Development Needs</a:t>
            </a:r>
          </a:p>
        </p:txBody>
      </p:sp>
      <p:pic>
        <p:nvPicPr>
          <p:cNvPr id="7" name="Graphic 6" descr="Bullseye">
            <a:extLst>
              <a:ext uri="{FF2B5EF4-FFF2-40B4-BE49-F238E27FC236}">
                <a16:creationId xmlns:a16="http://schemas.microsoft.com/office/drawing/2014/main" id="{963DDDEA-4DAF-5711-C0D0-4532E2110A8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46256-B637-D83D-3645-ACA566769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8174" y="1365042"/>
            <a:ext cx="5963098" cy="53664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800">
                <a:solidFill>
                  <a:schemeClr val="tx2"/>
                </a:solidFill>
              </a:rPr>
              <a:t>Being my first senior leadership role, I recognise the need to further develop and strengthen my strategic decision making</a:t>
            </a:r>
            <a:endParaRPr lang="en-GB" sz="18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en-GB" sz="1800">
                <a:solidFill>
                  <a:schemeClr val="tx2"/>
                </a:solidFill>
              </a:rPr>
              <a:t>Focusing on long term organisational goals rather than day to day HR issues</a:t>
            </a:r>
            <a:endParaRPr lang="en-GB" sz="18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en-GB" sz="1800" dirty="0">
                <a:solidFill>
                  <a:schemeClr val="tx2"/>
                </a:solidFill>
              </a:rPr>
              <a:t>Aim to build confidence in operating at a senior level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solidFill>
                  <a:schemeClr val="tx2"/>
                </a:solidFill>
              </a:rPr>
              <a:t>Includes influencing leaders and making difficult decisions 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solidFill>
                  <a:schemeClr val="tx2"/>
                </a:solidFill>
              </a:rPr>
              <a:t>Strengthen my ability to use HR data to identify problems and </a:t>
            </a:r>
            <a:r>
              <a:rPr lang="en-GB" sz="1800" dirty="0">
                <a:solidFill>
                  <a:schemeClr val="tx2"/>
                </a:solidFill>
                <a:ea typeface="+mn-lt"/>
                <a:cs typeface="+mn-lt"/>
              </a:rPr>
              <a:t>implement </a:t>
            </a:r>
            <a:r>
              <a:rPr lang="en-GB" sz="1800" dirty="0">
                <a:solidFill>
                  <a:schemeClr val="tx2"/>
                </a:solidFill>
              </a:rPr>
              <a:t>evidence based strategies that will improve organisational performance and employee wellbeing </a:t>
            </a:r>
          </a:p>
          <a:p>
            <a:pPr>
              <a:lnSpc>
                <a:spcPct val="100000"/>
              </a:lnSpc>
            </a:pPr>
            <a:r>
              <a:rPr lang="en-GB" sz="1800">
                <a:solidFill>
                  <a:schemeClr val="tx2"/>
                </a:solidFill>
              </a:rPr>
              <a:t>My emphasis on development through experience and reflection comes from Kolb's learning theory - David Kolb (1984)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47993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20DF27-39CD-4FF8-3446-0B265FF9B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/>
              <a:t>Organisational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AC9A6E-1CC9-E8F0-E1CF-DA96D1A0A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/>
              <a:t>To support my transition into a senior role:</a:t>
            </a:r>
          </a:p>
          <a:p>
            <a:r>
              <a:rPr lang="en-GB" sz="2000"/>
              <a:t>Organisation should provide structured mentoring from experienced leaders </a:t>
            </a:r>
          </a:p>
          <a:p>
            <a:r>
              <a:rPr lang="en-GB" sz="2000"/>
              <a:t>Access to targeted leadership development programs </a:t>
            </a:r>
          </a:p>
          <a:p>
            <a:r>
              <a:rPr lang="en-GB" sz="2000"/>
              <a:t>Opportunities to lead strategic projects</a:t>
            </a:r>
          </a:p>
          <a:p>
            <a:r>
              <a:rPr lang="en-GB" sz="2000"/>
              <a:t>Allows me to gain crucial experience at a senior level</a:t>
            </a:r>
          </a:p>
        </p:txBody>
      </p:sp>
      <p:pic>
        <p:nvPicPr>
          <p:cNvPr id="4" name="Picture 3" descr="A group of people sitting in a circle&#10;&#10;AI-generated content may be incorrect.">
            <a:extLst>
              <a:ext uri="{FF2B5EF4-FFF2-40B4-BE49-F238E27FC236}">
                <a16:creationId xmlns:a16="http://schemas.microsoft.com/office/drawing/2014/main" id="{FCD3BE92-2DE3-C96F-1972-AEDE068AFE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433" r="25530" b="-1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76370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269CC0-AC7E-F786-D24F-34DAD7E64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2EA217-AED4-CA89-7253-B7C283B899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8929621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74281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Applying for the role of HR manager at Haven Cares Insurance</vt:lpstr>
      <vt:lpstr>Presentation Overview</vt:lpstr>
      <vt:lpstr>My Leadership Style</vt:lpstr>
      <vt:lpstr>Leadership Theory</vt:lpstr>
      <vt:lpstr>Analysis Of My Style</vt:lpstr>
      <vt:lpstr>Organisational Challenges</vt:lpstr>
      <vt:lpstr>Challenge Analysis </vt:lpstr>
      <vt:lpstr>Applying My Leadership Style </vt:lpstr>
      <vt:lpstr>Future Challenges </vt:lpstr>
      <vt:lpstr>My Development Needs</vt:lpstr>
      <vt:lpstr>Organisational Support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504</cp:revision>
  <dcterms:created xsi:type="dcterms:W3CDTF">2026-04-16T11:45:45Z</dcterms:created>
  <dcterms:modified xsi:type="dcterms:W3CDTF">2026-04-17T19:09:54Z</dcterms:modified>
</cp:coreProperties>
</file>