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1" r:id="rId6"/>
    <p:sldId id="462" r:id="rId7"/>
    <p:sldId id="458" r:id="rId8"/>
    <p:sldId id="457" r:id="rId9"/>
    <p:sldId id="460" r:id="rId10"/>
    <p:sldId id="452" r:id="rId11"/>
    <p:sldId id="459" r:id="rId12"/>
    <p:sldId id="454" r:id="rId13"/>
    <p:sldId id="450" r:id="rId14"/>
    <p:sldId id="463" r:id="rId15"/>
    <p:sldId id="46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B0DAA-BC11-A94E-A794-4B166BB1F967}" v="274" dt="2026-04-22T09:48:31.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554"/>
    <p:restoredTop sz="94733"/>
  </p:normalViewPr>
  <p:slideViewPr>
    <p:cSldViewPr snapToGrid="0">
      <p:cViewPr varScale="1">
        <p:scale>
          <a:sx n="100" d="100"/>
          <a:sy n="100" d="100"/>
        </p:scale>
        <p:origin x="92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ze Kludzina (2422963)" userId="ff6f2142-968f-4e15-9ab3-33bd845903b3" providerId="ADAL" clId="{B67C4D51-3F70-5CEC-8E87-5B76B1A302B5}"/>
    <pc:docChg chg="undo redo custSel addSld delSld modSld sldOrd">
      <pc:chgData name="Luize Kludzina (2422963)" userId="ff6f2142-968f-4e15-9ab3-33bd845903b3" providerId="ADAL" clId="{B67C4D51-3F70-5CEC-8E87-5B76B1A302B5}" dt="2026-04-22T09:48:38.885" v="8842" actId="255"/>
      <pc:docMkLst>
        <pc:docMk/>
      </pc:docMkLst>
      <pc:sldChg chg="addSp delSp modSp mod modTransition delAnim modAnim">
        <pc:chgData name="Luize Kludzina (2422963)" userId="ff6f2142-968f-4e15-9ab3-33bd845903b3" providerId="ADAL" clId="{B67C4D51-3F70-5CEC-8E87-5B76B1A302B5}" dt="2026-04-20T13:24:08.343" v="1548"/>
        <pc:sldMkLst>
          <pc:docMk/>
          <pc:sldMk cId="0" sldId="277"/>
        </pc:sldMkLst>
        <pc:picChg chg="add mod">
          <ac:chgData name="Luize Kludzina (2422963)" userId="ff6f2142-968f-4e15-9ab3-33bd845903b3" providerId="ADAL" clId="{B67C4D51-3F70-5CEC-8E87-5B76B1A302B5}" dt="2026-04-20T13:24:08.343" v="1548"/>
          <ac:picMkLst>
            <pc:docMk/>
            <pc:sldMk cId="0" sldId="277"/>
            <ac:picMk id="8" creationId="{FE4B1EBD-3186-6987-5034-0FD6817C8DD0}"/>
          </ac:picMkLst>
        </pc:picChg>
      </pc:sldChg>
      <pc:sldChg chg="addSp delSp modSp mod ord modTransition modAnim">
        <pc:chgData name="Luize Kludzina (2422963)" userId="ff6f2142-968f-4e15-9ab3-33bd845903b3" providerId="ADAL" clId="{B67C4D51-3F70-5CEC-8E87-5B76B1A302B5}" dt="2026-04-21T12:13:02.795" v="4293"/>
        <pc:sldMkLst>
          <pc:docMk/>
          <pc:sldMk cId="711734170" sldId="442"/>
        </pc:sldMkLst>
        <pc:spChg chg="mod">
          <ac:chgData name="Luize Kludzina (2422963)" userId="ff6f2142-968f-4e15-9ab3-33bd845903b3" providerId="ADAL" clId="{B67C4D51-3F70-5CEC-8E87-5B76B1A302B5}" dt="2026-04-21T11:13:28.773" v="3943" actId="255"/>
          <ac:spMkLst>
            <pc:docMk/>
            <pc:sldMk cId="711734170" sldId="442"/>
            <ac:spMk id="2" creationId="{41C35443-F263-7B57-2247-B900E4E8B74E}"/>
          </ac:spMkLst>
        </pc:spChg>
        <pc:picChg chg="add del mod">
          <ac:chgData name="Luize Kludzina (2422963)" userId="ff6f2142-968f-4e15-9ab3-33bd845903b3" providerId="ADAL" clId="{B67C4D51-3F70-5CEC-8E87-5B76B1A302B5}" dt="2026-04-21T11:18:45.767" v="3961"/>
          <ac:picMkLst>
            <pc:docMk/>
            <pc:sldMk cId="711734170" sldId="442"/>
            <ac:picMk id="6" creationId="{9EAC31FA-B2F8-9FA4-AB77-D867799F4360}"/>
          </ac:picMkLst>
        </pc:picChg>
        <pc:picChg chg="add del mod">
          <ac:chgData name="Luize Kludzina (2422963)" userId="ff6f2142-968f-4e15-9ab3-33bd845903b3" providerId="ADAL" clId="{B67C4D51-3F70-5CEC-8E87-5B76B1A302B5}" dt="2026-04-21T11:19:26.197" v="3963"/>
          <ac:picMkLst>
            <pc:docMk/>
            <pc:sldMk cId="711734170" sldId="442"/>
            <ac:picMk id="10" creationId="{35CBB71B-0F21-6849-48DA-C98DCA4D58D6}"/>
          </ac:picMkLst>
        </pc:picChg>
        <pc:picChg chg="add del mod">
          <ac:chgData name="Luize Kludzina (2422963)" userId="ff6f2142-968f-4e15-9ab3-33bd845903b3" providerId="ADAL" clId="{B67C4D51-3F70-5CEC-8E87-5B76B1A302B5}" dt="2026-04-21T11:20:36.197" v="3965"/>
          <ac:picMkLst>
            <pc:docMk/>
            <pc:sldMk cId="711734170" sldId="442"/>
            <ac:picMk id="15" creationId="{A3307CA7-06D3-6AC0-A17C-CD360CF60D5C}"/>
          </ac:picMkLst>
        </pc:picChg>
        <pc:picChg chg="add del mod">
          <ac:chgData name="Luize Kludzina (2422963)" userId="ff6f2142-968f-4e15-9ab3-33bd845903b3" providerId="ADAL" clId="{B67C4D51-3F70-5CEC-8E87-5B76B1A302B5}" dt="2026-04-21T11:21:47.042" v="3967"/>
          <ac:picMkLst>
            <pc:docMk/>
            <pc:sldMk cId="711734170" sldId="442"/>
            <ac:picMk id="19" creationId="{B5288CA5-BC63-A13F-8F4B-0C58E524F298}"/>
          </ac:picMkLst>
        </pc:picChg>
        <pc:picChg chg="add del mod">
          <ac:chgData name="Luize Kludzina (2422963)" userId="ff6f2142-968f-4e15-9ab3-33bd845903b3" providerId="ADAL" clId="{B67C4D51-3F70-5CEC-8E87-5B76B1A302B5}" dt="2026-04-21T12:10:05.216" v="4286"/>
          <ac:picMkLst>
            <pc:docMk/>
            <pc:sldMk cId="711734170" sldId="442"/>
            <ac:picMk id="24" creationId="{8FBF6A2C-224D-BC31-88C0-BFD60617730A}"/>
          </ac:picMkLst>
        </pc:picChg>
        <pc:picChg chg="add del mod">
          <ac:chgData name="Luize Kludzina (2422963)" userId="ff6f2142-968f-4e15-9ab3-33bd845903b3" providerId="ADAL" clId="{B67C4D51-3F70-5CEC-8E87-5B76B1A302B5}" dt="2026-04-21T12:10:30.382" v="4288"/>
          <ac:picMkLst>
            <pc:docMk/>
            <pc:sldMk cId="711734170" sldId="442"/>
            <ac:picMk id="28" creationId="{A0B9A42F-698A-1DDB-B462-C0F2FB2D27C1}"/>
          </ac:picMkLst>
        </pc:picChg>
        <pc:picChg chg="add del mod">
          <ac:chgData name="Luize Kludzina (2422963)" userId="ff6f2142-968f-4e15-9ab3-33bd845903b3" providerId="ADAL" clId="{B67C4D51-3F70-5CEC-8E87-5B76B1A302B5}" dt="2026-04-21T12:10:46.376" v="4290"/>
          <ac:picMkLst>
            <pc:docMk/>
            <pc:sldMk cId="711734170" sldId="442"/>
            <ac:picMk id="32" creationId="{43664010-F32B-271D-9D45-1ADD62A201C2}"/>
          </ac:picMkLst>
        </pc:picChg>
        <pc:picChg chg="add del mod">
          <ac:chgData name="Luize Kludzina (2422963)" userId="ff6f2142-968f-4e15-9ab3-33bd845903b3" providerId="ADAL" clId="{B67C4D51-3F70-5CEC-8E87-5B76B1A302B5}" dt="2026-04-21T12:11:53.844" v="4292"/>
          <ac:picMkLst>
            <pc:docMk/>
            <pc:sldMk cId="711734170" sldId="442"/>
            <ac:picMk id="36" creationId="{9A3D5BCC-869F-D6C9-3FA5-8A4267BF772A}"/>
          </ac:picMkLst>
        </pc:picChg>
        <pc:picChg chg="add mod">
          <ac:chgData name="Luize Kludzina (2422963)" userId="ff6f2142-968f-4e15-9ab3-33bd845903b3" providerId="ADAL" clId="{B67C4D51-3F70-5CEC-8E87-5B76B1A302B5}" dt="2026-04-21T12:13:02.795" v="4293"/>
          <ac:picMkLst>
            <pc:docMk/>
            <pc:sldMk cId="711734170" sldId="442"/>
            <ac:picMk id="40" creationId="{104D405B-0622-0B46-2AB2-A4F06846F37B}"/>
          </ac:picMkLst>
        </pc:picChg>
      </pc:sldChg>
      <pc:sldChg chg="addSp delSp modSp mod">
        <pc:chgData name="Luize Kludzina (2422963)" userId="ff6f2142-968f-4e15-9ab3-33bd845903b3" providerId="ADAL" clId="{B67C4D51-3F70-5CEC-8E87-5B76B1A302B5}" dt="2026-04-22T09:33:49.932" v="8790" actId="14100"/>
        <pc:sldMkLst>
          <pc:docMk/>
          <pc:sldMk cId="3521001056" sldId="450"/>
        </pc:sldMkLst>
        <pc:spChg chg="add del mod">
          <ac:chgData name="Luize Kludzina (2422963)" userId="ff6f2142-968f-4e15-9ab3-33bd845903b3" providerId="ADAL" clId="{B67C4D51-3F70-5CEC-8E87-5B76B1A302B5}" dt="2026-04-22T09:33:36.947" v="8788"/>
          <ac:spMkLst>
            <pc:docMk/>
            <pc:sldMk cId="3521001056" sldId="450"/>
            <ac:spMk id="3" creationId="{FAC662A3-35C7-87BC-867C-E81C7602EB32}"/>
          </ac:spMkLst>
        </pc:spChg>
        <pc:spChg chg="mod">
          <ac:chgData name="Luize Kludzina (2422963)" userId="ff6f2142-968f-4e15-9ab3-33bd845903b3" providerId="ADAL" clId="{B67C4D51-3F70-5CEC-8E87-5B76B1A302B5}" dt="2026-04-22T09:33:49.932" v="8790" actId="14100"/>
          <ac:spMkLst>
            <pc:docMk/>
            <pc:sldMk cId="3521001056" sldId="450"/>
            <ac:spMk id="6" creationId="{A4085575-4426-A9AB-0F8A-7A51209EE3B6}"/>
          </ac:spMkLst>
        </pc:spChg>
      </pc:sldChg>
      <pc:sldChg chg="addSp delSp modSp mod modTransition delAnim modAnim">
        <pc:chgData name="Luize Kludzina (2422963)" userId="ff6f2142-968f-4e15-9ab3-33bd845903b3" providerId="ADAL" clId="{B67C4D51-3F70-5CEC-8E87-5B76B1A302B5}" dt="2026-04-22T09:04:57.508" v="7875"/>
        <pc:sldMkLst>
          <pc:docMk/>
          <pc:sldMk cId="1688727333" sldId="452"/>
        </pc:sldMkLst>
        <pc:spChg chg="mod">
          <ac:chgData name="Luize Kludzina (2422963)" userId="ff6f2142-968f-4e15-9ab3-33bd845903b3" providerId="ADAL" clId="{B67C4D51-3F70-5CEC-8E87-5B76B1A302B5}" dt="2026-04-21T15:51:15.729" v="7006" actId="20577"/>
          <ac:spMkLst>
            <pc:docMk/>
            <pc:sldMk cId="1688727333" sldId="452"/>
            <ac:spMk id="2" creationId="{B6307EA7-00DA-7750-8609-7051118EDC20}"/>
          </ac:spMkLst>
        </pc:spChg>
        <pc:picChg chg="add del mod">
          <ac:chgData name="Luize Kludzina (2422963)" userId="ff6f2142-968f-4e15-9ab3-33bd845903b3" providerId="ADAL" clId="{B67C4D51-3F70-5CEC-8E87-5B76B1A302B5}" dt="2026-04-21T12:53:35.876" v="5321"/>
          <ac:picMkLst>
            <pc:docMk/>
            <pc:sldMk cId="1688727333" sldId="452"/>
            <ac:picMk id="6" creationId="{3825ED9A-B2FA-F896-1622-AE1A6287A2B0}"/>
          </ac:picMkLst>
        </pc:picChg>
        <pc:picChg chg="add del mod">
          <ac:chgData name="Luize Kludzina (2422963)" userId="ff6f2142-968f-4e15-9ab3-33bd845903b3" providerId="ADAL" clId="{B67C4D51-3F70-5CEC-8E87-5B76B1A302B5}" dt="2026-04-21T14:50:34.774" v="6967"/>
          <ac:picMkLst>
            <pc:docMk/>
            <pc:sldMk cId="1688727333" sldId="452"/>
            <ac:picMk id="6" creationId="{93E3F897-AF90-F15F-DDEB-F8009AD29CB0}"/>
          </ac:picMkLst>
        </pc:picChg>
        <pc:picChg chg="add del mod">
          <ac:chgData name="Luize Kludzina (2422963)" userId="ff6f2142-968f-4e15-9ab3-33bd845903b3" providerId="ADAL" clId="{B67C4D51-3F70-5CEC-8E87-5B76B1A302B5}" dt="2026-04-22T09:03:45.180" v="7872"/>
          <ac:picMkLst>
            <pc:docMk/>
            <pc:sldMk cId="1688727333" sldId="452"/>
            <ac:picMk id="6" creationId="{A494AA35-002A-B340-CEFE-E04BD03825A5}"/>
          </ac:picMkLst>
        </pc:picChg>
        <pc:picChg chg="add del mod">
          <ac:chgData name="Luize Kludzina (2422963)" userId="ff6f2142-968f-4e15-9ab3-33bd845903b3" providerId="ADAL" clId="{B67C4D51-3F70-5CEC-8E87-5B76B1A302B5}" dt="2026-04-21T14:50:55.969" v="6969"/>
          <ac:picMkLst>
            <pc:docMk/>
            <pc:sldMk cId="1688727333" sldId="452"/>
            <ac:picMk id="10" creationId="{07621989-A235-7866-6875-07A1462F31DA}"/>
          </ac:picMkLst>
        </pc:picChg>
        <pc:picChg chg="add del mod">
          <ac:chgData name="Luize Kludzina (2422963)" userId="ff6f2142-968f-4e15-9ab3-33bd845903b3" providerId="ADAL" clId="{B67C4D51-3F70-5CEC-8E87-5B76B1A302B5}" dt="2026-04-22T09:04:02.606" v="7874"/>
          <ac:picMkLst>
            <pc:docMk/>
            <pc:sldMk cId="1688727333" sldId="452"/>
            <ac:picMk id="10" creationId="{10644B4F-D594-845E-DC76-DB8CB92098F6}"/>
          </ac:picMkLst>
        </pc:picChg>
        <pc:picChg chg="add del mod">
          <ac:chgData name="Luize Kludzina (2422963)" userId="ff6f2142-968f-4e15-9ab3-33bd845903b3" providerId="ADAL" clId="{B67C4D51-3F70-5CEC-8E87-5B76B1A302B5}" dt="2026-04-21T12:53:53.549" v="5323"/>
          <ac:picMkLst>
            <pc:docMk/>
            <pc:sldMk cId="1688727333" sldId="452"/>
            <ac:picMk id="10" creationId="{67697260-36AA-5F0B-2AF6-5F4DC98AFD98}"/>
          </ac:picMkLst>
        </pc:picChg>
        <pc:picChg chg="add mod">
          <ac:chgData name="Luize Kludzina (2422963)" userId="ff6f2142-968f-4e15-9ab3-33bd845903b3" providerId="ADAL" clId="{B67C4D51-3F70-5CEC-8E87-5B76B1A302B5}" dt="2026-04-22T09:04:57.508" v="7875"/>
          <ac:picMkLst>
            <pc:docMk/>
            <pc:sldMk cId="1688727333" sldId="452"/>
            <ac:picMk id="14" creationId="{78CF2C2B-A305-CD2E-E85D-00DF67BEE9CD}"/>
          </ac:picMkLst>
        </pc:picChg>
        <pc:picChg chg="add del mod">
          <ac:chgData name="Luize Kludzina (2422963)" userId="ff6f2142-968f-4e15-9ab3-33bd845903b3" providerId="ADAL" clId="{B67C4D51-3F70-5CEC-8E87-5B76B1A302B5}" dt="2026-04-21T14:49:38.120" v="6964" actId="478"/>
          <ac:picMkLst>
            <pc:docMk/>
            <pc:sldMk cId="1688727333" sldId="452"/>
            <ac:picMk id="14" creationId="{BBC4028E-5A64-7D42-AA91-758F7222EAEC}"/>
          </ac:picMkLst>
        </pc:picChg>
        <pc:picChg chg="add del mod">
          <ac:chgData name="Luize Kludzina (2422963)" userId="ff6f2142-968f-4e15-9ab3-33bd845903b3" providerId="ADAL" clId="{B67C4D51-3F70-5CEC-8E87-5B76B1A302B5}" dt="2026-04-21T14:51:24.656" v="6971"/>
          <ac:picMkLst>
            <pc:docMk/>
            <pc:sldMk cId="1688727333" sldId="452"/>
            <ac:picMk id="15" creationId="{89C6DEB4-0ADA-0B55-6704-0BD0D564339C}"/>
          </ac:picMkLst>
        </pc:picChg>
      </pc:sldChg>
      <pc:sldChg chg="addSp modSp mod">
        <pc:chgData name="Luize Kludzina (2422963)" userId="ff6f2142-968f-4e15-9ab3-33bd845903b3" providerId="ADAL" clId="{B67C4D51-3F70-5CEC-8E87-5B76B1A302B5}" dt="2026-04-22T09:48:38.885" v="8842" actId="255"/>
        <pc:sldMkLst>
          <pc:docMk/>
          <pc:sldMk cId="1278544363" sldId="454"/>
        </pc:sldMkLst>
        <pc:spChg chg="mod">
          <ac:chgData name="Luize Kludzina (2422963)" userId="ff6f2142-968f-4e15-9ab3-33bd845903b3" providerId="ADAL" clId="{B67C4D51-3F70-5CEC-8E87-5B76B1A302B5}" dt="2026-04-22T09:48:38.885" v="8842" actId="255"/>
          <ac:spMkLst>
            <pc:docMk/>
            <pc:sldMk cId="1278544363" sldId="454"/>
            <ac:spMk id="6" creationId="{C68C4224-F958-CB66-7629-688D5AD53A53}"/>
          </ac:spMkLst>
        </pc:spChg>
        <pc:picChg chg="add mod">
          <ac:chgData name="Luize Kludzina (2422963)" userId="ff6f2142-968f-4e15-9ab3-33bd845903b3" providerId="ADAL" clId="{B67C4D51-3F70-5CEC-8E87-5B76B1A302B5}" dt="2026-04-22T09:47:35.085" v="8840"/>
          <ac:picMkLst>
            <pc:docMk/>
            <pc:sldMk cId="1278544363" sldId="454"/>
            <ac:picMk id="8" creationId="{E20EC30C-2148-1A9A-181B-411702AE67F4}"/>
          </ac:picMkLst>
        </pc:picChg>
      </pc:sldChg>
      <pc:sldChg chg="addSp delSp modSp mod modTransition delAnim modAnim">
        <pc:chgData name="Luize Kludzina (2422963)" userId="ff6f2142-968f-4e15-9ab3-33bd845903b3" providerId="ADAL" clId="{B67C4D51-3F70-5CEC-8E87-5B76B1A302B5}" dt="2026-04-22T09:41:25.749" v="8835"/>
        <pc:sldMkLst>
          <pc:docMk/>
          <pc:sldMk cId="1044028000" sldId="455"/>
        </pc:sldMkLst>
        <pc:spChg chg="mod">
          <ac:chgData name="Luize Kludzina (2422963)" userId="ff6f2142-968f-4e15-9ab3-33bd845903b3" providerId="ADAL" clId="{B67C4D51-3F70-5CEC-8E87-5B76B1A302B5}" dt="2026-04-19T13:10:51.679" v="1002" actId="1076"/>
          <ac:spMkLst>
            <pc:docMk/>
            <pc:sldMk cId="1044028000" sldId="455"/>
            <ac:spMk id="2" creationId="{C79C3CB7-D278-A2A4-CAD1-A290CF81F7AE}"/>
          </ac:spMkLst>
        </pc:spChg>
        <pc:spChg chg="mod">
          <ac:chgData name="Luize Kludzina (2422963)" userId="ff6f2142-968f-4e15-9ab3-33bd845903b3" providerId="ADAL" clId="{B67C4D51-3F70-5CEC-8E87-5B76B1A302B5}" dt="2026-04-22T09:30:38.011" v="8778" actId="20577"/>
          <ac:spMkLst>
            <pc:docMk/>
            <pc:sldMk cId="1044028000" sldId="455"/>
            <ac:spMk id="3" creationId="{0F63D4A8-101E-12D0-65B2-FF0482C77A7B}"/>
          </ac:spMkLst>
        </pc:spChg>
        <pc:picChg chg="add del mod">
          <ac:chgData name="Luize Kludzina (2422963)" userId="ff6f2142-968f-4e15-9ab3-33bd845903b3" providerId="ADAL" clId="{B67C4D51-3F70-5CEC-8E87-5B76B1A302B5}" dt="2026-04-21T10:18:43.835" v="3805"/>
          <ac:picMkLst>
            <pc:docMk/>
            <pc:sldMk cId="1044028000" sldId="455"/>
            <ac:picMk id="8" creationId="{D700E428-4BC9-575B-47B3-9B066F0FFB6D}"/>
          </ac:picMkLst>
        </pc:picChg>
        <pc:picChg chg="add mod">
          <ac:chgData name="Luize Kludzina (2422963)" userId="ff6f2142-968f-4e15-9ab3-33bd845903b3" providerId="ADAL" clId="{B67C4D51-3F70-5CEC-8E87-5B76B1A302B5}" dt="2026-04-22T09:41:25.749" v="8835"/>
          <ac:picMkLst>
            <pc:docMk/>
            <pc:sldMk cId="1044028000" sldId="455"/>
            <ac:picMk id="9" creationId="{50C30AD2-A357-C5A2-7DC1-374F3DDCAC8D}"/>
          </ac:picMkLst>
        </pc:picChg>
        <pc:picChg chg="add del mod">
          <ac:chgData name="Luize Kludzina (2422963)" userId="ff6f2142-968f-4e15-9ab3-33bd845903b3" providerId="ADAL" clId="{B67C4D51-3F70-5CEC-8E87-5B76B1A302B5}" dt="2026-04-21T10:19:55.230" v="3807" actId="478"/>
          <ac:picMkLst>
            <pc:docMk/>
            <pc:sldMk cId="1044028000" sldId="455"/>
            <ac:picMk id="12" creationId="{B1BFF73D-ACE2-041E-CB7E-023DD3A9307B}"/>
          </ac:picMkLst>
        </pc:picChg>
        <pc:picChg chg="add del mod">
          <ac:chgData name="Luize Kludzina (2422963)" userId="ff6f2142-968f-4e15-9ab3-33bd845903b3" providerId="ADAL" clId="{B67C4D51-3F70-5CEC-8E87-5B76B1A302B5}" dt="2026-04-21T09:04:31.680" v="2890" actId="478"/>
          <ac:picMkLst>
            <pc:docMk/>
            <pc:sldMk cId="1044028000" sldId="455"/>
            <ac:picMk id="19" creationId="{32972209-A085-1299-9314-2721CCB97C87}"/>
          </ac:picMkLst>
        </pc:picChg>
        <pc:picChg chg="add del mod">
          <ac:chgData name="Luize Kludzina (2422963)" userId="ff6f2142-968f-4e15-9ab3-33bd845903b3" providerId="ADAL" clId="{B67C4D51-3F70-5CEC-8E87-5B76B1A302B5}" dt="2026-04-21T10:20:25.248" v="3810"/>
          <ac:picMkLst>
            <pc:docMk/>
            <pc:sldMk cId="1044028000" sldId="455"/>
            <ac:picMk id="20" creationId="{4250FE0F-F385-8F4F-D1EB-C23AA7F8AF3C}"/>
          </ac:picMkLst>
        </pc:picChg>
        <pc:picChg chg="add del mod">
          <ac:chgData name="Luize Kludzina (2422963)" userId="ff6f2142-968f-4e15-9ab3-33bd845903b3" providerId="ADAL" clId="{B67C4D51-3F70-5CEC-8E87-5B76B1A302B5}" dt="2026-04-21T14:28:22.601" v="6663" actId="478"/>
          <ac:picMkLst>
            <pc:docMk/>
            <pc:sldMk cId="1044028000" sldId="455"/>
            <ac:picMk id="24" creationId="{8A0AAC19-51FB-0FE6-1277-E073BE9F6B9D}"/>
          </ac:picMkLst>
        </pc:picChg>
      </pc:sldChg>
      <pc:sldChg chg="addSp delSp modSp mod ord modTransition delAnim modAnim modNotesTx">
        <pc:chgData name="Luize Kludzina (2422963)" userId="ff6f2142-968f-4e15-9ab3-33bd845903b3" providerId="ADAL" clId="{B67C4D51-3F70-5CEC-8E87-5B76B1A302B5}" dt="2026-04-22T09:29:36.388" v="8765" actId="20577"/>
        <pc:sldMkLst>
          <pc:docMk/>
          <pc:sldMk cId="1196154705" sldId="456"/>
        </pc:sldMkLst>
        <pc:spChg chg="mod">
          <ac:chgData name="Luize Kludzina (2422963)" userId="ff6f2142-968f-4e15-9ab3-33bd845903b3" providerId="ADAL" clId="{B67C4D51-3F70-5CEC-8E87-5B76B1A302B5}" dt="2026-04-21T14:16:51.352" v="6649" actId="313"/>
          <ac:spMkLst>
            <pc:docMk/>
            <pc:sldMk cId="1196154705" sldId="456"/>
            <ac:spMk id="3" creationId="{53880F13-35A9-9D38-4535-EF0C49E1491E}"/>
          </ac:spMkLst>
        </pc:spChg>
        <pc:picChg chg="add del mod">
          <ac:chgData name="Luize Kludzina (2422963)" userId="ff6f2142-968f-4e15-9ab3-33bd845903b3" providerId="ADAL" clId="{B67C4D51-3F70-5CEC-8E87-5B76B1A302B5}" dt="2026-04-21T10:22:03.152" v="3814"/>
          <ac:picMkLst>
            <pc:docMk/>
            <pc:sldMk cId="1196154705" sldId="456"/>
            <ac:picMk id="8" creationId="{45E4532D-AC0C-A3C7-FC7A-AD235FC7CDA9}"/>
          </ac:picMkLst>
        </pc:picChg>
        <pc:picChg chg="add del mod">
          <ac:chgData name="Luize Kludzina (2422963)" userId="ff6f2142-968f-4e15-9ab3-33bd845903b3" providerId="ADAL" clId="{B67C4D51-3F70-5CEC-8E87-5B76B1A302B5}" dt="2026-04-21T14:17:41.518" v="6653"/>
          <ac:picMkLst>
            <pc:docMk/>
            <pc:sldMk cId="1196154705" sldId="456"/>
            <ac:picMk id="8" creationId="{E13E1637-B9F1-9126-F32C-C0D157042D3B}"/>
          </ac:picMkLst>
        </pc:picChg>
        <pc:picChg chg="add del mod">
          <ac:chgData name="Luize Kludzina (2422963)" userId="ff6f2142-968f-4e15-9ab3-33bd845903b3" providerId="ADAL" clId="{B67C4D51-3F70-5CEC-8E87-5B76B1A302B5}" dt="2026-04-21T14:19:01.767" v="6655"/>
          <ac:picMkLst>
            <pc:docMk/>
            <pc:sldMk cId="1196154705" sldId="456"/>
            <ac:picMk id="12" creationId="{C84D6674-739B-4031-F24F-963B4D6D3ABA}"/>
          </ac:picMkLst>
        </pc:picChg>
        <pc:picChg chg="add del mod">
          <ac:chgData name="Luize Kludzina (2422963)" userId="ff6f2142-968f-4e15-9ab3-33bd845903b3" providerId="ADAL" clId="{B67C4D51-3F70-5CEC-8E87-5B76B1A302B5}" dt="2026-04-21T10:24:01.215" v="3825"/>
          <ac:picMkLst>
            <pc:docMk/>
            <pc:sldMk cId="1196154705" sldId="456"/>
            <ac:picMk id="14" creationId="{340D8357-9667-0899-E16E-2CDA50350378}"/>
          </ac:picMkLst>
        </pc:picChg>
        <pc:picChg chg="add del mod">
          <ac:chgData name="Luize Kludzina (2422963)" userId="ff6f2142-968f-4e15-9ab3-33bd845903b3" providerId="ADAL" clId="{B67C4D51-3F70-5CEC-8E87-5B76B1A302B5}" dt="2026-04-21T14:29:52.440" v="6664" actId="478"/>
          <ac:picMkLst>
            <pc:docMk/>
            <pc:sldMk cId="1196154705" sldId="456"/>
            <ac:picMk id="16" creationId="{C7F6DBBC-064C-6E7A-A720-11B281438414}"/>
          </ac:picMkLst>
        </pc:picChg>
        <pc:picChg chg="add del mod">
          <ac:chgData name="Luize Kludzina (2422963)" userId="ff6f2142-968f-4e15-9ab3-33bd845903b3" providerId="ADAL" clId="{B67C4D51-3F70-5CEC-8E87-5B76B1A302B5}" dt="2026-04-21T14:16:54.728" v="6650" actId="478"/>
          <ac:picMkLst>
            <pc:docMk/>
            <pc:sldMk cId="1196154705" sldId="456"/>
            <ac:picMk id="18" creationId="{8B2AB807-56E7-F58A-EC56-33328AC49E2C}"/>
          </ac:picMkLst>
        </pc:picChg>
        <pc:picChg chg="add del mod">
          <ac:chgData name="Luize Kludzina (2422963)" userId="ff6f2142-968f-4e15-9ab3-33bd845903b3" providerId="ADAL" clId="{B67C4D51-3F70-5CEC-8E87-5B76B1A302B5}" dt="2026-04-21T14:30:57.194" v="6667"/>
          <ac:picMkLst>
            <pc:docMk/>
            <pc:sldMk cId="1196154705" sldId="456"/>
            <ac:picMk id="21" creationId="{6FD6BD7A-E2EA-BB17-35D6-977D756A5D8F}"/>
          </ac:picMkLst>
        </pc:picChg>
        <pc:picChg chg="add del mod">
          <ac:chgData name="Luize Kludzina (2422963)" userId="ff6f2142-968f-4e15-9ab3-33bd845903b3" providerId="ADAL" clId="{B67C4D51-3F70-5CEC-8E87-5B76B1A302B5}" dt="2026-04-21T14:31:53.159" v="6669"/>
          <ac:picMkLst>
            <pc:docMk/>
            <pc:sldMk cId="1196154705" sldId="456"/>
            <ac:picMk id="25" creationId="{09F22CA7-F028-1FCB-E86D-6DD8FAE7EE41}"/>
          </ac:picMkLst>
        </pc:picChg>
        <pc:picChg chg="add mod">
          <ac:chgData name="Luize Kludzina (2422963)" userId="ff6f2142-968f-4e15-9ab3-33bd845903b3" providerId="ADAL" clId="{B67C4D51-3F70-5CEC-8E87-5B76B1A302B5}" dt="2026-04-21T14:34:52.245" v="6752"/>
          <ac:picMkLst>
            <pc:docMk/>
            <pc:sldMk cId="1196154705" sldId="456"/>
            <ac:picMk id="31" creationId="{D3C15782-F14B-5327-6FC6-66C7DD6C2029}"/>
          </ac:picMkLst>
        </pc:picChg>
        <pc:picChg chg="add del mod">
          <ac:chgData name="Luize Kludzina (2422963)" userId="ff6f2142-968f-4e15-9ab3-33bd845903b3" providerId="ADAL" clId="{B67C4D51-3F70-5CEC-8E87-5B76B1A302B5}" dt="2026-04-21T09:08:29.762" v="2894" actId="478"/>
          <ac:picMkLst>
            <pc:docMk/>
            <pc:sldMk cId="1196154705" sldId="456"/>
            <ac:picMk id="70" creationId="{4B111BEB-D05D-BA8D-8322-8D298730C3E7}"/>
          </ac:picMkLst>
        </pc:picChg>
      </pc:sldChg>
      <pc:sldChg chg="addSp delSp modSp mod modTransition delAnim modAnim">
        <pc:chgData name="Luize Kludzina (2422963)" userId="ff6f2142-968f-4e15-9ab3-33bd845903b3" providerId="ADAL" clId="{B67C4D51-3F70-5CEC-8E87-5B76B1A302B5}" dt="2026-04-21T14:43:42.802" v="6860"/>
        <pc:sldMkLst>
          <pc:docMk/>
          <pc:sldMk cId="425489401" sldId="457"/>
        </pc:sldMkLst>
        <pc:spChg chg="mod">
          <ac:chgData name="Luize Kludzina (2422963)" userId="ff6f2142-968f-4e15-9ab3-33bd845903b3" providerId="ADAL" clId="{B67C4D51-3F70-5CEC-8E87-5B76B1A302B5}" dt="2026-04-21T11:31:30.476" v="4003" actId="20577"/>
          <ac:spMkLst>
            <pc:docMk/>
            <pc:sldMk cId="425489401" sldId="457"/>
            <ac:spMk id="2" creationId="{9569B926-B65F-3EB5-92BB-DC40BD793F0D}"/>
          </ac:spMkLst>
        </pc:spChg>
        <pc:spChg chg="mod">
          <ac:chgData name="Luize Kludzina (2422963)" userId="ff6f2142-968f-4e15-9ab3-33bd845903b3" providerId="ADAL" clId="{B67C4D51-3F70-5CEC-8E87-5B76B1A302B5}" dt="2026-04-21T12:56:44.739" v="5424" actId="20577"/>
          <ac:spMkLst>
            <pc:docMk/>
            <pc:sldMk cId="425489401" sldId="457"/>
            <ac:spMk id="3" creationId="{D8D4FB70-B25A-602C-D334-08F645D206D5}"/>
          </ac:spMkLst>
        </pc:spChg>
        <pc:picChg chg="add mod">
          <ac:chgData name="Luize Kludzina (2422963)" userId="ff6f2142-968f-4e15-9ab3-33bd845903b3" providerId="ADAL" clId="{B67C4D51-3F70-5CEC-8E87-5B76B1A302B5}" dt="2026-04-21T14:43:42.802" v="6860"/>
          <ac:picMkLst>
            <pc:docMk/>
            <pc:sldMk cId="425489401" sldId="457"/>
            <ac:picMk id="8" creationId="{284F8662-CF2F-E4D1-7CF1-A85ADE5E5202}"/>
          </ac:picMkLst>
        </pc:picChg>
        <pc:picChg chg="add del mod">
          <ac:chgData name="Luize Kludzina (2422963)" userId="ff6f2142-968f-4e15-9ab3-33bd845903b3" providerId="ADAL" clId="{B67C4D51-3F70-5CEC-8E87-5B76B1A302B5}" dt="2026-04-21T12:55:55.115" v="5327" actId="478"/>
          <ac:picMkLst>
            <pc:docMk/>
            <pc:sldMk cId="425489401" sldId="457"/>
            <ac:picMk id="8" creationId="{52768603-F5E2-0503-B96D-6D282B53D542}"/>
          </ac:picMkLst>
        </pc:picChg>
        <pc:picChg chg="add del mod">
          <ac:chgData name="Luize Kludzina (2422963)" userId="ff6f2142-968f-4e15-9ab3-33bd845903b3" providerId="ADAL" clId="{B67C4D51-3F70-5CEC-8E87-5B76B1A302B5}" dt="2026-04-21T12:58:34.236" v="5427"/>
          <ac:picMkLst>
            <pc:docMk/>
            <pc:sldMk cId="425489401" sldId="457"/>
            <ac:picMk id="14" creationId="{F90CCCC7-F05C-CD88-A074-433CCBE1E315}"/>
          </ac:picMkLst>
        </pc:picChg>
        <pc:picChg chg="add del mod">
          <ac:chgData name="Luize Kludzina (2422963)" userId="ff6f2142-968f-4e15-9ab3-33bd845903b3" providerId="ADAL" clId="{B67C4D51-3F70-5CEC-8E87-5B76B1A302B5}" dt="2026-04-21T12:58:44.369" v="5429"/>
          <ac:picMkLst>
            <pc:docMk/>
            <pc:sldMk cId="425489401" sldId="457"/>
            <ac:picMk id="18" creationId="{22234C09-E9C1-2AC5-1485-90F74A37BE2C}"/>
          </ac:picMkLst>
        </pc:picChg>
        <pc:picChg chg="add del mod">
          <ac:chgData name="Luize Kludzina (2422963)" userId="ff6f2142-968f-4e15-9ab3-33bd845903b3" providerId="ADAL" clId="{B67C4D51-3F70-5CEC-8E87-5B76B1A302B5}" dt="2026-04-21T12:59:27.303" v="5431"/>
          <ac:picMkLst>
            <pc:docMk/>
            <pc:sldMk cId="425489401" sldId="457"/>
            <ac:picMk id="22" creationId="{F3F9CF4F-6ECF-71D0-636F-9F0373F10CEB}"/>
          </ac:picMkLst>
        </pc:picChg>
        <pc:picChg chg="add del mod">
          <ac:chgData name="Luize Kludzina (2422963)" userId="ff6f2142-968f-4e15-9ab3-33bd845903b3" providerId="ADAL" clId="{B67C4D51-3F70-5CEC-8E87-5B76B1A302B5}" dt="2026-04-21T14:42:39.553" v="6858" actId="478"/>
          <ac:picMkLst>
            <pc:docMk/>
            <pc:sldMk cId="425489401" sldId="457"/>
            <ac:picMk id="27" creationId="{7F4FD099-73D1-CA05-3DF4-1E88371B7B93}"/>
          </ac:picMkLst>
        </pc:picChg>
      </pc:sldChg>
      <pc:sldChg chg="addSp delSp modSp mod modTransition delAnim modAnim">
        <pc:chgData name="Luize Kludzina (2422963)" userId="ff6f2142-968f-4e15-9ab3-33bd845903b3" providerId="ADAL" clId="{B67C4D51-3F70-5CEC-8E87-5B76B1A302B5}" dt="2026-04-21T14:42:11.415" v="6857"/>
        <pc:sldMkLst>
          <pc:docMk/>
          <pc:sldMk cId="2070946817" sldId="458"/>
        </pc:sldMkLst>
        <pc:spChg chg="mod">
          <ac:chgData name="Luize Kludzina (2422963)" userId="ff6f2142-968f-4e15-9ab3-33bd845903b3" providerId="ADAL" clId="{B67C4D51-3F70-5CEC-8E87-5B76B1A302B5}" dt="2026-04-21T11:11:50.798" v="3852" actId="1076"/>
          <ac:spMkLst>
            <pc:docMk/>
            <pc:sldMk cId="2070946817" sldId="458"/>
            <ac:spMk id="2" creationId="{33B924A3-1440-EE2D-BFA7-E4E87ED0695F}"/>
          </ac:spMkLst>
        </pc:spChg>
        <pc:spChg chg="mod">
          <ac:chgData name="Luize Kludzina (2422963)" userId="ff6f2142-968f-4e15-9ab3-33bd845903b3" providerId="ADAL" clId="{B67C4D51-3F70-5CEC-8E87-5B76B1A302B5}" dt="2026-04-21T09:41:29.765" v="3802" actId="207"/>
          <ac:spMkLst>
            <pc:docMk/>
            <pc:sldMk cId="2070946817" sldId="458"/>
            <ac:spMk id="3" creationId="{6434F549-6873-A292-8A34-6B47A514022A}"/>
          </ac:spMkLst>
        </pc:spChg>
        <pc:spChg chg="add del mod">
          <ac:chgData name="Luize Kludzina (2422963)" userId="ff6f2142-968f-4e15-9ab3-33bd845903b3" providerId="ADAL" clId="{B67C4D51-3F70-5CEC-8E87-5B76B1A302B5}" dt="2026-04-21T14:14:39.168" v="6605"/>
          <ac:spMkLst>
            <pc:docMk/>
            <pc:sldMk cId="2070946817" sldId="458"/>
            <ac:spMk id="6" creationId="{D53048DD-2395-9FD1-3C30-00CFD6076F96}"/>
          </ac:spMkLst>
        </pc:spChg>
        <pc:spChg chg="add mod">
          <ac:chgData name="Luize Kludzina (2422963)" userId="ff6f2142-968f-4e15-9ab3-33bd845903b3" providerId="ADAL" clId="{B67C4D51-3F70-5CEC-8E87-5B76B1A302B5}" dt="2026-04-21T11:16:35.363" v="3959" actId="14100"/>
          <ac:spMkLst>
            <pc:docMk/>
            <pc:sldMk cId="2070946817" sldId="458"/>
            <ac:spMk id="13" creationId="{9B1F9155-CCB7-951F-104C-95A4E9DC2836}"/>
          </ac:spMkLst>
        </pc:spChg>
        <pc:picChg chg="add del mod">
          <ac:chgData name="Luize Kludzina (2422963)" userId="ff6f2142-968f-4e15-9ab3-33bd845903b3" providerId="ADAL" clId="{B67C4D51-3F70-5CEC-8E87-5B76B1A302B5}" dt="2026-04-21T10:37:27.226" v="3828"/>
          <ac:picMkLst>
            <pc:docMk/>
            <pc:sldMk cId="2070946817" sldId="458"/>
            <ac:picMk id="8" creationId="{F8A9E644-4A5C-D064-D728-4590C28A7E20}"/>
          </ac:picMkLst>
        </pc:picChg>
        <pc:picChg chg="add mod">
          <ac:chgData name="Luize Kludzina (2422963)" userId="ff6f2142-968f-4e15-9ab3-33bd845903b3" providerId="ADAL" clId="{B67C4D51-3F70-5CEC-8E87-5B76B1A302B5}" dt="2026-04-21T14:42:11.415" v="6857"/>
          <ac:picMkLst>
            <pc:docMk/>
            <pc:sldMk cId="2070946817" sldId="458"/>
            <ac:picMk id="9" creationId="{66455E19-2493-1AE5-EF4F-C40E97DD1A3E}"/>
          </ac:picMkLst>
        </pc:picChg>
        <pc:picChg chg="add mod">
          <ac:chgData name="Luize Kludzina (2422963)" userId="ff6f2142-968f-4e15-9ab3-33bd845903b3" providerId="ADAL" clId="{B67C4D51-3F70-5CEC-8E87-5B76B1A302B5}" dt="2026-04-21T11:14:50.289" v="3944" actId="1076"/>
          <ac:picMkLst>
            <pc:docMk/>
            <pc:sldMk cId="2070946817" sldId="458"/>
            <ac:picMk id="12" creationId="{51B6C9B0-2405-2C2F-51BF-08C823B3DDA3}"/>
          </ac:picMkLst>
        </pc:picChg>
        <pc:picChg chg="add del mod">
          <ac:chgData name="Luize Kludzina (2422963)" userId="ff6f2142-968f-4e15-9ab3-33bd845903b3" providerId="ADAL" clId="{B67C4D51-3F70-5CEC-8E87-5B76B1A302B5}" dt="2026-04-21T11:26:19.549" v="3972"/>
          <ac:picMkLst>
            <pc:docMk/>
            <pc:sldMk cId="2070946817" sldId="458"/>
            <ac:picMk id="16" creationId="{29F66AFB-02C5-FCA8-A175-4BB6BAF58C06}"/>
          </ac:picMkLst>
        </pc:picChg>
        <pc:picChg chg="add del mod">
          <ac:chgData name="Luize Kludzina (2422963)" userId="ff6f2142-968f-4e15-9ab3-33bd845903b3" providerId="ADAL" clId="{B67C4D51-3F70-5CEC-8E87-5B76B1A302B5}" dt="2026-04-21T11:26:47.632" v="3974"/>
          <ac:picMkLst>
            <pc:docMk/>
            <pc:sldMk cId="2070946817" sldId="458"/>
            <ac:picMk id="20" creationId="{05100CF5-CCE5-850E-C59C-37D219819CA9}"/>
          </ac:picMkLst>
        </pc:picChg>
        <pc:picChg chg="add del mod">
          <ac:chgData name="Luize Kludzina (2422963)" userId="ff6f2142-968f-4e15-9ab3-33bd845903b3" providerId="ADAL" clId="{B67C4D51-3F70-5CEC-8E87-5B76B1A302B5}" dt="2026-04-21T11:27:05.697" v="3976"/>
          <ac:picMkLst>
            <pc:docMk/>
            <pc:sldMk cId="2070946817" sldId="458"/>
            <ac:picMk id="24" creationId="{BF622922-6D2E-9332-9CD1-8F1ED2B79356}"/>
          </ac:picMkLst>
        </pc:picChg>
        <pc:picChg chg="add del mod">
          <ac:chgData name="Luize Kludzina (2422963)" userId="ff6f2142-968f-4e15-9ab3-33bd845903b3" providerId="ADAL" clId="{B67C4D51-3F70-5CEC-8E87-5B76B1A302B5}" dt="2026-04-21T11:27:42.915" v="3978"/>
          <ac:picMkLst>
            <pc:docMk/>
            <pc:sldMk cId="2070946817" sldId="458"/>
            <ac:picMk id="28" creationId="{FA8EF530-5585-E9CF-809D-04DC765B3370}"/>
          </ac:picMkLst>
        </pc:picChg>
        <pc:picChg chg="add del mod">
          <ac:chgData name="Luize Kludzina (2422963)" userId="ff6f2142-968f-4e15-9ab3-33bd845903b3" providerId="ADAL" clId="{B67C4D51-3F70-5CEC-8E87-5B76B1A302B5}" dt="2026-04-21T14:41:15.191" v="6855" actId="478"/>
          <ac:picMkLst>
            <pc:docMk/>
            <pc:sldMk cId="2070946817" sldId="458"/>
            <ac:picMk id="33" creationId="{BCAD75A1-01F3-C9B5-3111-2A94B0ECE6EA}"/>
          </ac:picMkLst>
        </pc:picChg>
      </pc:sldChg>
      <pc:sldChg chg="addSp delSp modSp mod modTransition modAnim modNotesTx">
        <pc:chgData name="Luize Kludzina (2422963)" userId="ff6f2142-968f-4e15-9ab3-33bd845903b3" providerId="ADAL" clId="{B67C4D51-3F70-5CEC-8E87-5B76B1A302B5}" dt="2026-04-22T09:46:54.173" v="8839" actId="20577"/>
        <pc:sldMkLst>
          <pc:docMk/>
          <pc:sldMk cId="872766868" sldId="459"/>
        </pc:sldMkLst>
        <pc:spChg chg="mod">
          <ac:chgData name="Luize Kludzina (2422963)" userId="ff6f2142-968f-4e15-9ab3-33bd845903b3" providerId="ADAL" clId="{B67C4D51-3F70-5CEC-8E87-5B76B1A302B5}" dt="2026-04-22T09:46:54.173" v="8839" actId="20577"/>
          <ac:spMkLst>
            <pc:docMk/>
            <pc:sldMk cId="872766868" sldId="459"/>
            <ac:spMk id="3" creationId="{7EB34A5C-AEA4-8C87-D5EF-1CD835079D1D}"/>
          </ac:spMkLst>
        </pc:spChg>
        <pc:spChg chg="add mod">
          <ac:chgData name="Luize Kludzina (2422963)" userId="ff6f2142-968f-4e15-9ab3-33bd845903b3" providerId="ADAL" clId="{B67C4D51-3F70-5CEC-8E87-5B76B1A302B5}" dt="2026-04-21T13:18:02.320" v="5792" actId="1076"/>
          <ac:spMkLst>
            <pc:docMk/>
            <pc:sldMk cId="872766868" sldId="459"/>
            <ac:spMk id="8" creationId="{D2FFC61B-BB0C-C909-2FA3-7D4F473B25DF}"/>
          </ac:spMkLst>
        </pc:spChg>
        <pc:spChg chg="add mod">
          <ac:chgData name="Luize Kludzina (2422963)" userId="ff6f2142-968f-4e15-9ab3-33bd845903b3" providerId="ADAL" clId="{B67C4D51-3F70-5CEC-8E87-5B76B1A302B5}" dt="2026-04-22T09:08:38.932" v="7912" actId="767"/>
          <ac:spMkLst>
            <pc:docMk/>
            <pc:sldMk cId="872766868" sldId="459"/>
            <ac:spMk id="19" creationId="{917AE84A-8F3B-B1C2-42F6-B662FA0A9CC7}"/>
          </ac:spMkLst>
        </pc:spChg>
        <pc:picChg chg="add mod">
          <ac:chgData name="Luize Kludzina (2422963)" userId="ff6f2142-968f-4e15-9ab3-33bd845903b3" providerId="ADAL" clId="{B67C4D51-3F70-5CEC-8E87-5B76B1A302B5}" dt="2026-04-21T13:17:59.520" v="5791" actId="1076"/>
          <ac:picMkLst>
            <pc:docMk/>
            <pc:sldMk cId="872766868" sldId="459"/>
            <ac:picMk id="7" creationId="{C953F85B-BAFF-4DF3-A827-9DFA61205D4F}"/>
          </ac:picMkLst>
        </pc:picChg>
        <pc:picChg chg="add del mod">
          <ac:chgData name="Luize Kludzina (2422963)" userId="ff6f2142-968f-4e15-9ab3-33bd845903b3" providerId="ADAL" clId="{B67C4D51-3F70-5CEC-8E87-5B76B1A302B5}" dt="2026-04-22T09:01:43.735" v="7866"/>
          <ac:picMkLst>
            <pc:docMk/>
            <pc:sldMk cId="872766868" sldId="459"/>
            <ac:picMk id="10" creationId="{FB28C571-AC61-ED2A-E719-A4E70399A106}"/>
          </ac:picMkLst>
        </pc:picChg>
        <pc:picChg chg="add del mod">
          <ac:chgData name="Luize Kludzina (2422963)" userId="ff6f2142-968f-4e15-9ab3-33bd845903b3" providerId="ADAL" clId="{B67C4D51-3F70-5CEC-8E87-5B76B1A302B5}" dt="2026-04-21T13:18:47.753" v="5796"/>
          <ac:picMkLst>
            <pc:docMk/>
            <pc:sldMk cId="872766868" sldId="459"/>
            <ac:picMk id="11" creationId="{E13D315B-9F79-00C9-26CF-FBEB4705D14D}"/>
          </ac:picMkLst>
        </pc:picChg>
        <pc:picChg chg="add del mod">
          <ac:chgData name="Luize Kludzina (2422963)" userId="ff6f2142-968f-4e15-9ab3-33bd845903b3" providerId="ADAL" clId="{B67C4D51-3F70-5CEC-8E87-5B76B1A302B5}" dt="2026-04-22T09:06:15.013" v="7877"/>
          <ac:picMkLst>
            <pc:docMk/>
            <pc:sldMk cId="872766868" sldId="459"/>
            <ac:picMk id="15" creationId="{907BB84C-29A9-A344-D261-B4B56BE7C579}"/>
          </ac:picMkLst>
        </pc:picChg>
        <pc:picChg chg="add del mod">
          <ac:chgData name="Luize Kludzina (2422963)" userId="ff6f2142-968f-4e15-9ab3-33bd845903b3" providerId="ADAL" clId="{B67C4D51-3F70-5CEC-8E87-5B76B1A302B5}" dt="2026-04-21T13:22:29.758" v="5798"/>
          <ac:picMkLst>
            <pc:docMk/>
            <pc:sldMk cId="872766868" sldId="459"/>
            <ac:picMk id="16" creationId="{786BE21D-E0AF-1962-323F-F91B66C79685}"/>
          </ac:picMkLst>
        </pc:picChg>
        <pc:picChg chg="add del mod">
          <ac:chgData name="Luize Kludzina (2422963)" userId="ff6f2142-968f-4e15-9ab3-33bd845903b3" providerId="ADAL" clId="{B67C4D51-3F70-5CEC-8E87-5B76B1A302B5}" dt="2026-04-21T13:22:49.374" v="5800"/>
          <ac:picMkLst>
            <pc:docMk/>
            <pc:sldMk cId="872766868" sldId="459"/>
            <ac:picMk id="20" creationId="{B49F3A85-FF0A-3D76-323A-1FA7404DCC90}"/>
          </ac:picMkLst>
        </pc:picChg>
        <pc:picChg chg="add del mod">
          <ac:chgData name="Luize Kludzina (2422963)" userId="ff6f2142-968f-4e15-9ab3-33bd845903b3" providerId="ADAL" clId="{B67C4D51-3F70-5CEC-8E87-5B76B1A302B5}" dt="2026-04-21T13:24:10.210" v="5802"/>
          <ac:picMkLst>
            <pc:docMk/>
            <pc:sldMk cId="872766868" sldId="459"/>
            <ac:picMk id="24" creationId="{20248779-2B4B-661D-D6F3-78C3E8860CFE}"/>
          </ac:picMkLst>
        </pc:picChg>
        <pc:picChg chg="add del mod">
          <ac:chgData name="Luize Kludzina (2422963)" userId="ff6f2142-968f-4e15-9ab3-33bd845903b3" providerId="ADAL" clId="{B67C4D51-3F70-5CEC-8E87-5B76B1A302B5}" dt="2026-04-22T09:18:15.356" v="8736"/>
          <ac:picMkLst>
            <pc:docMk/>
            <pc:sldMk cId="872766868" sldId="459"/>
            <ac:picMk id="28" creationId="{4B833B63-27E2-6464-7F09-05226700554A}"/>
          </ac:picMkLst>
        </pc:picChg>
        <pc:picChg chg="add del mod">
          <ac:chgData name="Luize Kludzina (2422963)" userId="ff6f2142-968f-4e15-9ab3-33bd845903b3" providerId="ADAL" clId="{B67C4D51-3F70-5CEC-8E87-5B76B1A302B5}" dt="2026-04-21T13:26:46.242" v="5804"/>
          <ac:picMkLst>
            <pc:docMk/>
            <pc:sldMk cId="872766868" sldId="459"/>
            <ac:picMk id="29" creationId="{1CCC68A0-1C09-57FA-CBD9-21894C45176B}"/>
          </ac:picMkLst>
        </pc:picChg>
        <pc:picChg chg="add del mod">
          <ac:chgData name="Luize Kludzina (2422963)" userId="ff6f2142-968f-4e15-9ab3-33bd845903b3" providerId="ADAL" clId="{B67C4D51-3F70-5CEC-8E87-5B76B1A302B5}" dt="2026-04-22T09:18:30.289" v="8738"/>
          <ac:picMkLst>
            <pc:docMk/>
            <pc:sldMk cId="872766868" sldId="459"/>
            <ac:picMk id="32" creationId="{25021B5C-0139-49AB-4BF6-D5C8979D5C38}"/>
          </ac:picMkLst>
        </pc:picChg>
        <pc:picChg chg="add del mod">
          <ac:chgData name="Luize Kludzina (2422963)" userId="ff6f2142-968f-4e15-9ab3-33bd845903b3" providerId="ADAL" clId="{B67C4D51-3F70-5CEC-8E87-5B76B1A302B5}" dt="2026-04-21T13:29:21.158" v="5806"/>
          <ac:picMkLst>
            <pc:docMk/>
            <pc:sldMk cId="872766868" sldId="459"/>
            <ac:picMk id="33" creationId="{8FB941AE-72DA-534F-2073-4352A14B9963}"/>
          </ac:picMkLst>
        </pc:picChg>
        <pc:picChg chg="add del mod">
          <ac:chgData name="Luize Kludzina (2422963)" userId="ff6f2142-968f-4e15-9ab3-33bd845903b3" providerId="ADAL" clId="{B67C4D51-3F70-5CEC-8E87-5B76B1A302B5}" dt="2026-04-22T09:18:53.100" v="8740"/>
          <ac:picMkLst>
            <pc:docMk/>
            <pc:sldMk cId="872766868" sldId="459"/>
            <ac:picMk id="36" creationId="{1F06852E-95FF-E112-B262-535ADF6A97AE}"/>
          </ac:picMkLst>
        </pc:picChg>
        <pc:picChg chg="add del mod">
          <ac:chgData name="Luize Kludzina (2422963)" userId="ff6f2142-968f-4e15-9ab3-33bd845903b3" providerId="ADAL" clId="{B67C4D51-3F70-5CEC-8E87-5B76B1A302B5}" dt="2026-04-21T13:29:55.798" v="5808"/>
          <ac:picMkLst>
            <pc:docMk/>
            <pc:sldMk cId="872766868" sldId="459"/>
            <ac:picMk id="37" creationId="{43E4931A-F49C-E527-01F3-4B3C0D33159F}"/>
          </ac:picMkLst>
        </pc:picChg>
        <pc:picChg chg="add del mod">
          <ac:chgData name="Luize Kludzina (2422963)" userId="ff6f2142-968f-4e15-9ab3-33bd845903b3" providerId="ADAL" clId="{B67C4D51-3F70-5CEC-8E87-5B76B1A302B5}" dt="2026-04-22T09:19:17.932" v="8742"/>
          <ac:picMkLst>
            <pc:docMk/>
            <pc:sldMk cId="872766868" sldId="459"/>
            <ac:picMk id="40" creationId="{5E071D2C-C42D-85F3-CBA6-E060EEC4DA4E}"/>
          </ac:picMkLst>
        </pc:picChg>
        <pc:picChg chg="add del mod">
          <ac:chgData name="Luize Kludzina (2422963)" userId="ff6f2142-968f-4e15-9ab3-33bd845903b3" providerId="ADAL" clId="{B67C4D51-3F70-5CEC-8E87-5B76B1A302B5}" dt="2026-04-21T13:32:27.292" v="5810"/>
          <ac:picMkLst>
            <pc:docMk/>
            <pc:sldMk cId="872766868" sldId="459"/>
            <ac:picMk id="41" creationId="{3EC33D5D-A710-2426-25CA-AD63E7A9F784}"/>
          </ac:picMkLst>
        </pc:picChg>
        <pc:picChg chg="add del mod">
          <ac:chgData name="Luize Kludzina (2422963)" userId="ff6f2142-968f-4e15-9ab3-33bd845903b3" providerId="ADAL" clId="{B67C4D51-3F70-5CEC-8E87-5B76B1A302B5}" dt="2026-04-22T09:20:48.165" v="8744"/>
          <ac:picMkLst>
            <pc:docMk/>
            <pc:sldMk cId="872766868" sldId="459"/>
            <ac:picMk id="44" creationId="{76679BF4-1577-6752-19A1-831DF69DCE42}"/>
          </ac:picMkLst>
        </pc:picChg>
        <pc:picChg chg="add del mod">
          <ac:chgData name="Luize Kludzina (2422963)" userId="ff6f2142-968f-4e15-9ab3-33bd845903b3" providerId="ADAL" clId="{B67C4D51-3F70-5CEC-8E87-5B76B1A302B5}" dt="2026-04-22T09:21:21.572" v="8746"/>
          <ac:picMkLst>
            <pc:docMk/>
            <pc:sldMk cId="872766868" sldId="459"/>
            <ac:picMk id="48" creationId="{364FCB77-4901-2C68-138D-269A09A517FC}"/>
          </ac:picMkLst>
        </pc:picChg>
        <pc:picChg chg="add del mod">
          <ac:chgData name="Luize Kludzina (2422963)" userId="ff6f2142-968f-4e15-9ab3-33bd845903b3" providerId="ADAL" clId="{B67C4D51-3F70-5CEC-8E87-5B76B1A302B5}" dt="2026-04-22T09:21:52.731" v="8753"/>
          <ac:picMkLst>
            <pc:docMk/>
            <pc:sldMk cId="872766868" sldId="459"/>
            <ac:picMk id="53" creationId="{36AC05B6-AE38-5542-1E39-E6856825D26A}"/>
          </ac:picMkLst>
        </pc:picChg>
        <pc:picChg chg="add del mod">
          <ac:chgData name="Luize Kludzina (2422963)" userId="ff6f2142-968f-4e15-9ab3-33bd845903b3" providerId="ADAL" clId="{B67C4D51-3F70-5CEC-8E87-5B76B1A302B5}" dt="2026-04-22T09:22:00.513" v="8755"/>
          <ac:picMkLst>
            <pc:docMk/>
            <pc:sldMk cId="872766868" sldId="459"/>
            <ac:picMk id="57" creationId="{C3DE1B94-CEEF-5B32-E392-6FD681BE8BAB}"/>
          </ac:picMkLst>
        </pc:picChg>
        <pc:picChg chg="add del mod">
          <ac:chgData name="Luize Kludzina (2422963)" userId="ff6f2142-968f-4e15-9ab3-33bd845903b3" providerId="ADAL" clId="{B67C4D51-3F70-5CEC-8E87-5B76B1A302B5}" dt="2026-04-22T09:22:39.314" v="8757"/>
          <ac:picMkLst>
            <pc:docMk/>
            <pc:sldMk cId="872766868" sldId="459"/>
            <ac:picMk id="61" creationId="{933DD645-8D04-AEC3-BF9E-FF9B581A5521}"/>
          </ac:picMkLst>
        </pc:picChg>
        <pc:picChg chg="add del mod">
          <ac:chgData name="Luize Kludzina (2422963)" userId="ff6f2142-968f-4e15-9ab3-33bd845903b3" providerId="ADAL" clId="{B67C4D51-3F70-5CEC-8E87-5B76B1A302B5}" dt="2026-04-22T09:28:15.848" v="8759"/>
          <ac:picMkLst>
            <pc:docMk/>
            <pc:sldMk cId="872766868" sldId="459"/>
            <ac:picMk id="66" creationId="{50B54FDA-D508-1983-1EE2-806A45303F4C}"/>
          </ac:picMkLst>
        </pc:picChg>
        <pc:picChg chg="add mod">
          <ac:chgData name="Luize Kludzina (2422963)" userId="ff6f2142-968f-4e15-9ab3-33bd845903b3" providerId="ADAL" clId="{B67C4D51-3F70-5CEC-8E87-5B76B1A302B5}" dt="2026-04-22T09:46:46.483" v="8836"/>
          <ac:picMkLst>
            <pc:docMk/>
            <pc:sldMk cId="872766868" sldId="459"/>
            <ac:picMk id="71" creationId="{94B28BC5-4FE7-3A66-C3C6-16536095ADC1}"/>
          </ac:picMkLst>
        </pc:picChg>
      </pc:sldChg>
      <pc:sldChg chg="addSp delSp modSp mod modTransition modAnim modNotesTx">
        <pc:chgData name="Luize Kludzina (2422963)" userId="ff6f2142-968f-4e15-9ab3-33bd845903b3" providerId="ADAL" clId="{B67C4D51-3F70-5CEC-8E87-5B76B1A302B5}" dt="2026-04-22T09:29:07.229" v="8761" actId="20577"/>
        <pc:sldMkLst>
          <pc:docMk/>
          <pc:sldMk cId="3418309274" sldId="460"/>
        </pc:sldMkLst>
        <pc:spChg chg="mod">
          <ac:chgData name="Luize Kludzina (2422963)" userId="ff6f2142-968f-4e15-9ab3-33bd845903b3" providerId="ADAL" clId="{B67C4D51-3F70-5CEC-8E87-5B76B1A302B5}" dt="2026-04-21T12:37:34.414" v="5096" actId="20577"/>
          <ac:spMkLst>
            <pc:docMk/>
            <pc:sldMk cId="3418309274" sldId="460"/>
            <ac:spMk id="2" creationId="{9DFE0124-C10B-2C22-8E26-7781C9788DBB}"/>
          </ac:spMkLst>
        </pc:spChg>
        <pc:spChg chg="mod">
          <ac:chgData name="Luize Kludzina (2422963)" userId="ff6f2142-968f-4e15-9ab3-33bd845903b3" providerId="ADAL" clId="{B67C4D51-3F70-5CEC-8E87-5B76B1A302B5}" dt="2026-04-21T14:47:11.390" v="6926" actId="20577"/>
          <ac:spMkLst>
            <pc:docMk/>
            <pc:sldMk cId="3418309274" sldId="460"/>
            <ac:spMk id="3" creationId="{CB8DB334-A7AC-B263-B902-D885AE203F43}"/>
          </ac:spMkLst>
        </pc:spChg>
        <pc:picChg chg="add del mod">
          <ac:chgData name="Luize Kludzina (2422963)" userId="ff6f2142-968f-4e15-9ab3-33bd845903b3" providerId="ADAL" clId="{B67C4D51-3F70-5CEC-8E87-5B76B1A302B5}" dt="2026-04-21T12:38:31.112" v="5098"/>
          <ac:picMkLst>
            <pc:docMk/>
            <pc:sldMk cId="3418309274" sldId="460"/>
            <ac:picMk id="8" creationId="{C71C516E-E5B9-ECEF-D0F0-AFD0B767E63C}"/>
          </ac:picMkLst>
        </pc:picChg>
        <pc:picChg chg="add del mod">
          <ac:chgData name="Luize Kludzina (2422963)" userId="ff6f2142-968f-4e15-9ab3-33bd845903b3" providerId="ADAL" clId="{B67C4D51-3F70-5CEC-8E87-5B76B1A302B5}" dt="2026-04-21T14:44:48.556" v="6863"/>
          <ac:picMkLst>
            <pc:docMk/>
            <pc:sldMk cId="3418309274" sldId="460"/>
            <ac:picMk id="9" creationId="{7DE38538-BAEA-AF0F-D5A0-F792846065C2}"/>
          </ac:picMkLst>
        </pc:picChg>
        <pc:picChg chg="add del mod">
          <ac:chgData name="Luize Kludzina (2422963)" userId="ff6f2142-968f-4e15-9ab3-33bd845903b3" providerId="ADAL" clId="{B67C4D51-3F70-5CEC-8E87-5B76B1A302B5}" dt="2026-04-21T12:40:03.291" v="5100"/>
          <ac:picMkLst>
            <pc:docMk/>
            <pc:sldMk cId="3418309274" sldId="460"/>
            <ac:picMk id="13" creationId="{6C8DBF5A-7F80-6E31-78AB-6C04485DEE55}"/>
          </ac:picMkLst>
        </pc:picChg>
        <pc:picChg chg="add del mod">
          <ac:chgData name="Luize Kludzina (2422963)" userId="ff6f2142-968f-4e15-9ab3-33bd845903b3" providerId="ADAL" clId="{B67C4D51-3F70-5CEC-8E87-5B76B1A302B5}" dt="2026-04-21T14:48:33.071" v="6962"/>
          <ac:picMkLst>
            <pc:docMk/>
            <pc:sldMk cId="3418309274" sldId="460"/>
            <ac:picMk id="14" creationId="{06A444F2-7348-BCFA-3787-DDDAAD79E6F5}"/>
          </ac:picMkLst>
        </pc:picChg>
        <pc:picChg chg="add del mod">
          <ac:chgData name="Luize Kludzina (2422963)" userId="ff6f2142-968f-4e15-9ab3-33bd845903b3" providerId="ADAL" clId="{B67C4D51-3F70-5CEC-8E87-5B76B1A302B5}" dt="2026-04-21T12:40:35.437" v="5102"/>
          <ac:picMkLst>
            <pc:docMk/>
            <pc:sldMk cId="3418309274" sldId="460"/>
            <ac:picMk id="17" creationId="{E4CB53D3-070A-134F-B0B2-B04ECB1D68FA}"/>
          </ac:picMkLst>
        </pc:picChg>
        <pc:picChg chg="add mod">
          <ac:chgData name="Luize Kludzina (2422963)" userId="ff6f2142-968f-4e15-9ab3-33bd845903b3" providerId="ADAL" clId="{B67C4D51-3F70-5CEC-8E87-5B76B1A302B5}" dt="2026-04-21T14:49:31.484" v="6963"/>
          <ac:picMkLst>
            <pc:docMk/>
            <pc:sldMk cId="3418309274" sldId="460"/>
            <ac:picMk id="18" creationId="{8B2D2C71-94B3-2D0B-867D-70C83E783737}"/>
          </ac:picMkLst>
        </pc:picChg>
        <pc:picChg chg="add del mod">
          <ac:chgData name="Luize Kludzina (2422963)" userId="ff6f2142-968f-4e15-9ab3-33bd845903b3" providerId="ADAL" clId="{B67C4D51-3F70-5CEC-8E87-5B76B1A302B5}" dt="2026-04-21T14:43:59.177" v="6861"/>
          <ac:picMkLst>
            <pc:docMk/>
            <pc:sldMk cId="3418309274" sldId="460"/>
            <ac:picMk id="21" creationId="{8C7A6787-FC8B-3534-FBC5-C3A51EB884D2}"/>
          </ac:picMkLst>
        </pc:picChg>
      </pc:sldChg>
      <pc:sldChg chg="addSp delSp modSp add mod ord modTransition modAnim">
        <pc:chgData name="Luize Kludzina (2422963)" userId="ff6f2142-968f-4e15-9ab3-33bd845903b3" providerId="ADAL" clId="{B67C4D51-3F70-5CEC-8E87-5B76B1A302B5}" dt="2026-04-21T13:50:06.835" v="5857" actId="478"/>
        <pc:sldMkLst>
          <pc:docMk/>
          <pc:sldMk cId="1148679338" sldId="461"/>
        </pc:sldMkLst>
        <pc:spChg chg="del mod">
          <ac:chgData name="Luize Kludzina (2422963)" userId="ff6f2142-968f-4e15-9ab3-33bd845903b3" providerId="ADAL" clId="{B67C4D51-3F70-5CEC-8E87-5B76B1A302B5}" dt="2026-04-21T09:29:38.096" v="3538" actId="931"/>
          <ac:spMkLst>
            <pc:docMk/>
            <pc:sldMk cId="1148679338" sldId="461"/>
            <ac:spMk id="2" creationId="{3CC62FF1-5B9F-190F-F464-5C52267039E3}"/>
          </ac:spMkLst>
        </pc:spChg>
        <pc:spChg chg="add del mod">
          <ac:chgData name="Luize Kludzina (2422963)" userId="ff6f2142-968f-4e15-9ab3-33bd845903b3" providerId="ADAL" clId="{B67C4D51-3F70-5CEC-8E87-5B76B1A302B5}" dt="2026-04-21T09:30:52.167" v="3543" actId="931"/>
          <ac:spMkLst>
            <pc:docMk/>
            <pc:sldMk cId="1148679338" sldId="461"/>
            <ac:spMk id="6" creationId="{AC2AB785-CBFB-FB73-CD09-B8E62F41E79F}"/>
          </ac:spMkLst>
        </pc:spChg>
        <pc:spChg chg="add mod">
          <ac:chgData name="Luize Kludzina (2422963)" userId="ff6f2142-968f-4e15-9ab3-33bd845903b3" providerId="ADAL" clId="{B67C4D51-3F70-5CEC-8E87-5B76B1A302B5}" dt="2026-04-21T09:38:08.121" v="3606" actId="1076"/>
          <ac:spMkLst>
            <pc:docMk/>
            <pc:sldMk cId="1148679338" sldId="461"/>
            <ac:spMk id="9" creationId="{166165FD-22C4-D27A-EF34-7F703D4AA116}"/>
          </ac:spMkLst>
        </pc:spChg>
        <pc:spChg chg="add del mod">
          <ac:chgData name="Luize Kludzina (2422963)" userId="ff6f2142-968f-4e15-9ab3-33bd845903b3" providerId="ADAL" clId="{B67C4D51-3F70-5CEC-8E87-5B76B1A302B5}" dt="2026-04-21T13:50:06.835" v="5857" actId="478"/>
          <ac:spMkLst>
            <pc:docMk/>
            <pc:sldMk cId="1148679338" sldId="461"/>
            <ac:spMk id="10" creationId="{543DA56C-B6C8-7886-9B19-BDF24D258454}"/>
          </ac:spMkLst>
        </pc:spChg>
        <pc:picChg chg="add del mod">
          <ac:chgData name="Luize Kludzina (2422963)" userId="ff6f2142-968f-4e15-9ab3-33bd845903b3" providerId="ADAL" clId="{B67C4D51-3F70-5CEC-8E87-5B76B1A302B5}" dt="2026-04-21T09:30:37.234" v="3542" actId="478"/>
          <ac:picMkLst>
            <pc:docMk/>
            <pc:sldMk cId="1148679338" sldId="461"/>
            <ac:picMk id="5" creationId="{0296FBE2-EB1F-4175-CADC-6D8DC36AF007}"/>
          </ac:picMkLst>
        </pc:picChg>
        <pc:picChg chg="add del mod">
          <ac:chgData name="Luize Kludzina (2422963)" userId="ff6f2142-968f-4e15-9ab3-33bd845903b3" providerId="ADAL" clId="{B67C4D51-3F70-5CEC-8E87-5B76B1A302B5}" dt="2026-04-21T11:24:17.713" v="3969"/>
          <ac:picMkLst>
            <pc:docMk/>
            <pc:sldMk cId="1148679338" sldId="461"/>
            <ac:picMk id="5" creationId="{926B08C5-8216-5243-C937-C68E20F02EE9}"/>
          </ac:picMkLst>
        </pc:picChg>
        <pc:picChg chg="add mod ord">
          <ac:chgData name="Luize Kludzina (2422963)" userId="ff6f2142-968f-4e15-9ab3-33bd845903b3" providerId="ADAL" clId="{B67C4D51-3F70-5CEC-8E87-5B76B1A302B5}" dt="2026-04-21T09:37:59.771" v="3605" actId="13822"/>
          <ac:picMkLst>
            <pc:docMk/>
            <pc:sldMk cId="1148679338" sldId="461"/>
            <ac:picMk id="8" creationId="{85FAFCCA-FC50-CC28-6F0C-64E6F79480B4}"/>
          </ac:picMkLst>
        </pc:picChg>
        <pc:picChg chg="add del mod">
          <ac:chgData name="Luize Kludzina (2422963)" userId="ff6f2142-968f-4e15-9ab3-33bd845903b3" providerId="ADAL" clId="{B67C4D51-3F70-5CEC-8E87-5B76B1A302B5}" dt="2026-04-21T12:13:13.023" v="4294"/>
          <ac:picMkLst>
            <pc:docMk/>
            <pc:sldMk cId="1148679338" sldId="461"/>
            <ac:picMk id="12" creationId="{562083D5-8EA3-CE95-B234-65681B0C89B7}"/>
          </ac:picMkLst>
        </pc:picChg>
        <pc:picChg chg="add del mod">
          <ac:chgData name="Luize Kludzina (2422963)" userId="ff6f2142-968f-4e15-9ab3-33bd845903b3" providerId="ADAL" clId="{B67C4D51-3F70-5CEC-8E87-5B76B1A302B5}" dt="2026-04-21T12:13:24.582" v="4296"/>
          <ac:picMkLst>
            <pc:docMk/>
            <pc:sldMk cId="1148679338" sldId="461"/>
            <ac:picMk id="17" creationId="{E6167777-40E2-BEC2-73E1-6FCBDD0FB344}"/>
          </ac:picMkLst>
        </pc:picChg>
        <pc:picChg chg="add del mod">
          <ac:chgData name="Luize Kludzina (2422963)" userId="ff6f2142-968f-4e15-9ab3-33bd845903b3" providerId="ADAL" clId="{B67C4D51-3F70-5CEC-8E87-5B76B1A302B5}" dt="2026-04-21T12:13:58.766" v="4298"/>
          <ac:picMkLst>
            <pc:docMk/>
            <pc:sldMk cId="1148679338" sldId="461"/>
            <ac:picMk id="21" creationId="{AC18CBE4-7569-6BEA-6778-7774C09636AF}"/>
          </ac:picMkLst>
        </pc:picChg>
        <pc:picChg chg="add del mod">
          <ac:chgData name="Luize Kludzina (2422963)" userId="ff6f2142-968f-4e15-9ab3-33bd845903b3" providerId="ADAL" clId="{B67C4D51-3F70-5CEC-8E87-5B76B1A302B5}" dt="2026-04-21T12:16:26.853" v="4300"/>
          <ac:picMkLst>
            <pc:docMk/>
            <pc:sldMk cId="1148679338" sldId="461"/>
            <ac:picMk id="25" creationId="{4E427BB7-ED1A-EC0E-7AD8-5582FA343128}"/>
          </ac:picMkLst>
        </pc:picChg>
        <pc:picChg chg="add del mod">
          <ac:chgData name="Luize Kludzina (2422963)" userId="ff6f2142-968f-4e15-9ab3-33bd845903b3" providerId="ADAL" clId="{B67C4D51-3F70-5CEC-8E87-5B76B1A302B5}" dt="2026-04-21T12:18:26.017" v="4310"/>
          <ac:picMkLst>
            <pc:docMk/>
            <pc:sldMk cId="1148679338" sldId="461"/>
            <ac:picMk id="30" creationId="{97BEE582-61CA-B15A-4575-17FE0D7EBFB1}"/>
          </ac:picMkLst>
        </pc:picChg>
        <pc:picChg chg="add del mod">
          <ac:chgData name="Luize Kludzina (2422963)" userId="ff6f2142-968f-4e15-9ab3-33bd845903b3" providerId="ADAL" clId="{B67C4D51-3F70-5CEC-8E87-5B76B1A302B5}" dt="2026-04-21T12:19:43.950" v="4312"/>
          <ac:picMkLst>
            <pc:docMk/>
            <pc:sldMk cId="1148679338" sldId="461"/>
            <ac:picMk id="34" creationId="{94007972-1403-34AC-C6AC-745805BBCD88}"/>
          </ac:picMkLst>
        </pc:picChg>
        <pc:picChg chg="add del mod">
          <ac:chgData name="Luize Kludzina (2422963)" userId="ff6f2142-968f-4e15-9ab3-33bd845903b3" providerId="ADAL" clId="{B67C4D51-3F70-5CEC-8E87-5B76B1A302B5}" dt="2026-04-21T12:19:54.686" v="4314"/>
          <ac:picMkLst>
            <pc:docMk/>
            <pc:sldMk cId="1148679338" sldId="461"/>
            <ac:picMk id="38" creationId="{5ED3B00E-6F31-53E7-D15E-4517AFE4F2A8}"/>
          </ac:picMkLst>
        </pc:picChg>
        <pc:picChg chg="add del mod">
          <ac:chgData name="Luize Kludzina (2422963)" userId="ff6f2142-968f-4e15-9ab3-33bd845903b3" providerId="ADAL" clId="{B67C4D51-3F70-5CEC-8E87-5B76B1A302B5}" dt="2026-04-21T12:20:43.434" v="4316"/>
          <ac:picMkLst>
            <pc:docMk/>
            <pc:sldMk cId="1148679338" sldId="461"/>
            <ac:picMk id="42" creationId="{AB0A4E86-7ECA-7641-6979-917F90AC66F4}"/>
          </ac:picMkLst>
        </pc:picChg>
        <pc:picChg chg="add del mod">
          <ac:chgData name="Luize Kludzina (2422963)" userId="ff6f2142-968f-4e15-9ab3-33bd845903b3" providerId="ADAL" clId="{B67C4D51-3F70-5CEC-8E87-5B76B1A302B5}" dt="2026-04-21T12:21:28.352" v="4318"/>
          <ac:picMkLst>
            <pc:docMk/>
            <pc:sldMk cId="1148679338" sldId="461"/>
            <ac:picMk id="46" creationId="{88BA969D-B1D0-D76F-1B02-00D054B3DC64}"/>
          </ac:picMkLst>
        </pc:picChg>
        <pc:picChg chg="add del mod">
          <ac:chgData name="Luize Kludzina (2422963)" userId="ff6f2142-968f-4e15-9ab3-33bd845903b3" providerId="ADAL" clId="{B67C4D51-3F70-5CEC-8E87-5B76B1A302B5}" dt="2026-04-21T12:21:48.389" v="4320"/>
          <ac:picMkLst>
            <pc:docMk/>
            <pc:sldMk cId="1148679338" sldId="461"/>
            <ac:picMk id="50" creationId="{E72137EC-489D-3013-E80C-D87CD03D92A7}"/>
          </ac:picMkLst>
        </pc:picChg>
        <pc:picChg chg="add del mod">
          <ac:chgData name="Luize Kludzina (2422963)" userId="ff6f2142-968f-4e15-9ab3-33bd845903b3" providerId="ADAL" clId="{B67C4D51-3F70-5CEC-8E87-5B76B1A302B5}" dt="2026-04-21T12:23:10.539" v="4322"/>
          <ac:picMkLst>
            <pc:docMk/>
            <pc:sldMk cId="1148679338" sldId="461"/>
            <ac:picMk id="55" creationId="{E5C0371A-10FA-79C4-D9D3-51427B0B7D90}"/>
          </ac:picMkLst>
        </pc:picChg>
        <pc:picChg chg="add del mod">
          <ac:chgData name="Luize Kludzina (2422963)" userId="ff6f2142-968f-4e15-9ab3-33bd845903b3" providerId="ADAL" clId="{B67C4D51-3F70-5CEC-8E87-5B76B1A302B5}" dt="2026-04-21T12:23:36.939" v="4324"/>
          <ac:picMkLst>
            <pc:docMk/>
            <pc:sldMk cId="1148679338" sldId="461"/>
            <ac:picMk id="59" creationId="{AAAEA4BF-9207-5622-5293-938AE29231B4}"/>
          </ac:picMkLst>
        </pc:picChg>
        <pc:picChg chg="add mod">
          <ac:chgData name="Luize Kludzina (2422963)" userId="ff6f2142-968f-4e15-9ab3-33bd845903b3" providerId="ADAL" clId="{B67C4D51-3F70-5CEC-8E87-5B76B1A302B5}" dt="2026-04-21T12:25:41.591" v="4325"/>
          <ac:picMkLst>
            <pc:docMk/>
            <pc:sldMk cId="1148679338" sldId="461"/>
            <ac:picMk id="63" creationId="{DE7AF45E-0147-764E-3680-7B57856DF523}"/>
          </ac:picMkLst>
        </pc:picChg>
      </pc:sldChg>
      <pc:sldChg chg="addSp delSp modSp new mod modTransition modClrScheme modAnim chgLayout modNotesTx">
        <pc:chgData name="Luize Kludzina (2422963)" userId="ff6f2142-968f-4e15-9ab3-33bd845903b3" providerId="ADAL" clId="{B67C4D51-3F70-5CEC-8E87-5B76B1A302B5}" dt="2026-04-22T09:29:23.385" v="8763" actId="20577"/>
        <pc:sldMkLst>
          <pc:docMk/>
          <pc:sldMk cId="1507108559" sldId="462"/>
        </pc:sldMkLst>
        <pc:spChg chg="mod">
          <ac:chgData name="Luize Kludzina (2422963)" userId="ff6f2142-968f-4e15-9ab3-33bd845903b3" providerId="ADAL" clId="{B67C4D51-3F70-5CEC-8E87-5B76B1A302B5}" dt="2026-04-21T14:10:41.470" v="6586" actId="26606"/>
          <ac:spMkLst>
            <pc:docMk/>
            <pc:sldMk cId="1507108559" sldId="462"/>
            <ac:spMk id="2" creationId="{EE8115BE-6923-A0B0-9B56-AA7AEE432A68}"/>
          </ac:spMkLst>
        </pc:spChg>
        <pc:spChg chg="mod">
          <ac:chgData name="Luize Kludzina (2422963)" userId="ff6f2142-968f-4e15-9ab3-33bd845903b3" providerId="ADAL" clId="{B67C4D51-3F70-5CEC-8E87-5B76B1A302B5}" dt="2026-04-21T14:36:09.869" v="6760" actId="27636"/>
          <ac:spMkLst>
            <pc:docMk/>
            <pc:sldMk cId="1507108559" sldId="462"/>
            <ac:spMk id="3" creationId="{6045625C-ED32-7E50-04C1-4B19CB4E2C25}"/>
          </ac:spMkLst>
        </pc:spChg>
        <pc:spChg chg="mod">
          <ac:chgData name="Luize Kludzina (2422963)" userId="ff6f2142-968f-4e15-9ab3-33bd845903b3" providerId="ADAL" clId="{B67C4D51-3F70-5CEC-8E87-5B76B1A302B5}" dt="2026-04-21T14:10:41.470" v="6586" actId="26606"/>
          <ac:spMkLst>
            <pc:docMk/>
            <pc:sldMk cId="1507108559" sldId="462"/>
            <ac:spMk id="4" creationId="{D1606963-12CF-E8B2-1915-E557B5C25736}"/>
          </ac:spMkLst>
        </pc:spChg>
        <pc:spChg chg="mod">
          <ac:chgData name="Luize Kludzina (2422963)" userId="ff6f2142-968f-4e15-9ab3-33bd845903b3" providerId="ADAL" clId="{B67C4D51-3F70-5CEC-8E87-5B76B1A302B5}" dt="2026-04-21T14:10:41.470" v="6586" actId="26606"/>
          <ac:spMkLst>
            <pc:docMk/>
            <pc:sldMk cId="1507108559" sldId="462"/>
            <ac:spMk id="5" creationId="{14B53E3C-BD5B-7452-5C9B-9277F45A43F7}"/>
          </ac:spMkLst>
        </pc:spChg>
        <pc:spChg chg="add mod">
          <ac:chgData name="Luize Kludzina (2422963)" userId="ff6f2142-968f-4e15-9ab3-33bd845903b3" providerId="ADAL" clId="{B67C4D51-3F70-5CEC-8E87-5B76B1A302B5}" dt="2026-04-21T14:13:19.013" v="6602" actId="1076"/>
          <ac:spMkLst>
            <pc:docMk/>
            <pc:sldMk cId="1507108559" sldId="462"/>
            <ac:spMk id="8" creationId="{E790ABB6-C4DC-3C3C-357B-9C7AB7A77ACD}"/>
          </ac:spMkLst>
        </pc:spChg>
        <pc:picChg chg="add mod ord">
          <ac:chgData name="Luize Kludzina (2422963)" userId="ff6f2142-968f-4e15-9ab3-33bd845903b3" providerId="ADAL" clId="{B67C4D51-3F70-5CEC-8E87-5B76B1A302B5}" dt="2026-04-21T14:10:56.811" v="6590" actId="14100"/>
          <ac:picMkLst>
            <pc:docMk/>
            <pc:sldMk cId="1507108559" sldId="462"/>
            <ac:picMk id="7" creationId="{412A7C77-3BE6-B92A-852A-D0AE6D029A9B}"/>
          </ac:picMkLst>
        </pc:picChg>
        <pc:picChg chg="add del mod">
          <ac:chgData name="Luize Kludzina (2422963)" userId="ff6f2142-968f-4e15-9ab3-33bd845903b3" providerId="ADAL" clId="{B67C4D51-3F70-5CEC-8E87-5B76B1A302B5}" dt="2026-04-21T14:21:50.974" v="6658"/>
          <ac:picMkLst>
            <pc:docMk/>
            <pc:sldMk cId="1507108559" sldId="462"/>
            <ac:picMk id="11" creationId="{97C757DE-DE3F-C803-AFFD-EB55C07BDF20}"/>
          </ac:picMkLst>
        </pc:picChg>
        <pc:picChg chg="add del mod">
          <ac:chgData name="Luize Kludzina (2422963)" userId="ff6f2142-968f-4e15-9ab3-33bd845903b3" providerId="ADAL" clId="{B67C4D51-3F70-5CEC-8E87-5B76B1A302B5}" dt="2026-04-21T14:27:12.212" v="6660"/>
          <ac:picMkLst>
            <pc:docMk/>
            <pc:sldMk cId="1507108559" sldId="462"/>
            <ac:picMk id="16" creationId="{06C748EA-371F-B637-5457-E48B4AB36261}"/>
          </ac:picMkLst>
        </pc:picChg>
        <pc:picChg chg="add del mod">
          <ac:chgData name="Luize Kludzina (2422963)" userId="ff6f2142-968f-4e15-9ab3-33bd845903b3" providerId="ADAL" clId="{B67C4D51-3F70-5CEC-8E87-5B76B1A302B5}" dt="2026-04-21T14:27:55.794" v="6662"/>
          <ac:picMkLst>
            <pc:docMk/>
            <pc:sldMk cId="1507108559" sldId="462"/>
            <ac:picMk id="21" creationId="{9B91ED75-3E18-9929-6325-4DD08AE53F88}"/>
          </ac:picMkLst>
        </pc:picChg>
        <pc:picChg chg="add del mod">
          <ac:chgData name="Luize Kludzina (2422963)" userId="ff6f2142-968f-4e15-9ab3-33bd845903b3" providerId="ADAL" clId="{B67C4D51-3F70-5CEC-8E87-5B76B1A302B5}" dt="2026-04-21T14:38:02.461" v="6849"/>
          <ac:picMkLst>
            <pc:docMk/>
            <pc:sldMk cId="1507108559" sldId="462"/>
            <ac:picMk id="27" creationId="{8AF8029B-A39F-F460-A7D4-E5D439671183}"/>
          </ac:picMkLst>
        </pc:picChg>
        <pc:picChg chg="add del mod">
          <ac:chgData name="Luize Kludzina (2422963)" userId="ff6f2142-968f-4e15-9ab3-33bd845903b3" providerId="ADAL" clId="{B67C4D51-3F70-5CEC-8E87-5B76B1A302B5}" dt="2026-04-21T14:38:11.078" v="6851"/>
          <ac:picMkLst>
            <pc:docMk/>
            <pc:sldMk cId="1507108559" sldId="462"/>
            <ac:picMk id="31" creationId="{A20EFC83-5EE3-FEF7-B506-1C18D531EC8F}"/>
          </ac:picMkLst>
        </pc:picChg>
        <pc:picChg chg="add del mod">
          <ac:chgData name="Luize Kludzina (2422963)" userId="ff6f2142-968f-4e15-9ab3-33bd845903b3" providerId="ADAL" clId="{B67C4D51-3F70-5CEC-8E87-5B76B1A302B5}" dt="2026-04-21T14:39:11.619" v="6853"/>
          <ac:picMkLst>
            <pc:docMk/>
            <pc:sldMk cId="1507108559" sldId="462"/>
            <ac:picMk id="35" creationId="{EF941C59-313C-361D-071E-845B48C47037}"/>
          </ac:picMkLst>
        </pc:picChg>
        <pc:picChg chg="add mod">
          <ac:chgData name="Luize Kludzina (2422963)" userId="ff6f2142-968f-4e15-9ab3-33bd845903b3" providerId="ADAL" clId="{B67C4D51-3F70-5CEC-8E87-5B76B1A302B5}" dt="2026-04-21T14:41:00.243" v="6854"/>
          <ac:picMkLst>
            <pc:docMk/>
            <pc:sldMk cId="1507108559" sldId="462"/>
            <ac:picMk id="39" creationId="{86D5D088-789C-F5E0-6074-638A6CA07227}"/>
          </ac:picMkLst>
        </pc:picChg>
      </pc:sldChg>
      <pc:sldChg chg="delSp modSp add del mod">
        <pc:chgData name="Luize Kludzina (2422963)" userId="ff6f2142-968f-4e15-9ab3-33bd845903b3" providerId="ADAL" clId="{B67C4D51-3F70-5CEC-8E87-5B76B1A302B5}" dt="2026-04-22T09:02:01.809" v="7870" actId="2696"/>
        <pc:sldMkLst>
          <pc:docMk/>
          <pc:sldMk cId="1731984824" sldId="463"/>
        </pc:sldMkLst>
        <pc:spChg chg="mod">
          <ac:chgData name="Luize Kludzina (2422963)" userId="ff6f2142-968f-4e15-9ab3-33bd845903b3" providerId="ADAL" clId="{B67C4D51-3F70-5CEC-8E87-5B76B1A302B5}" dt="2026-04-22T09:01:54.243" v="7869" actId="20577"/>
          <ac:spMkLst>
            <pc:docMk/>
            <pc:sldMk cId="1731984824" sldId="463"/>
            <ac:spMk id="3" creationId="{01AFC59D-DECA-F09D-0E33-C7F70A571D6F}"/>
          </ac:spMkLst>
        </pc:spChg>
        <pc:spChg chg="mod">
          <ac:chgData name="Luize Kludzina (2422963)" userId="ff6f2142-968f-4e15-9ab3-33bd845903b3" providerId="ADAL" clId="{B67C4D51-3F70-5CEC-8E87-5B76B1A302B5}" dt="2026-04-21T15:03:55.080" v="6976" actId="20577"/>
          <ac:spMkLst>
            <pc:docMk/>
            <pc:sldMk cId="1731984824" sldId="463"/>
            <ac:spMk id="8" creationId="{0F6D3ED3-22A3-7C22-D3F7-98C5D491CDD6}"/>
          </ac:spMkLst>
        </pc:spChg>
        <pc:picChg chg="del">
          <ac:chgData name="Luize Kludzina (2422963)" userId="ff6f2142-968f-4e15-9ab3-33bd845903b3" providerId="ADAL" clId="{B67C4D51-3F70-5CEC-8E87-5B76B1A302B5}" dt="2026-04-21T15:03:32.012" v="6973" actId="478"/>
          <ac:picMkLst>
            <pc:docMk/>
            <pc:sldMk cId="1731984824" sldId="463"/>
            <ac:picMk id="7" creationId="{972684DB-FC67-9B2E-24C5-51B9F70B61D5}"/>
          </ac:picMkLst>
        </pc:picChg>
      </pc:sldChg>
      <pc:sldChg chg="modSp new mod">
        <pc:chgData name="Luize Kludzina (2422963)" userId="ff6f2142-968f-4e15-9ab3-33bd845903b3" providerId="ADAL" clId="{B67C4D51-3F70-5CEC-8E87-5B76B1A302B5}" dt="2026-04-22T09:34:23.754" v="8817" actId="20577"/>
        <pc:sldMkLst>
          <pc:docMk/>
          <pc:sldMk cId="1979385883" sldId="463"/>
        </pc:sldMkLst>
        <pc:spChg chg="mod">
          <ac:chgData name="Luize Kludzina (2422963)" userId="ff6f2142-968f-4e15-9ab3-33bd845903b3" providerId="ADAL" clId="{B67C4D51-3F70-5CEC-8E87-5B76B1A302B5}" dt="2026-04-22T09:34:03.601" v="8813" actId="20577"/>
          <ac:spMkLst>
            <pc:docMk/>
            <pc:sldMk cId="1979385883" sldId="463"/>
            <ac:spMk id="2" creationId="{A5D0017B-F976-9728-1B0C-76E2BE2EA033}"/>
          </ac:spMkLst>
        </pc:spChg>
        <pc:spChg chg="mod">
          <ac:chgData name="Luize Kludzina (2422963)" userId="ff6f2142-968f-4e15-9ab3-33bd845903b3" providerId="ADAL" clId="{B67C4D51-3F70-5CEC-8E87-5B76B1A302B5}" dt="2026-04-22T09:34:23.754" v="8817" actId="20577"/>
          <ac:spMkLst>
            <pc:docMk/>
            <pc:sldMk cId="1979385883" sldId="463"/>
            <ac:spMk id="3" creationId="{81B58881-F199-E0A7-6E73-C52A4CE26D11}"/>
          </ac:spMkLst>
        </pc:spChg>
      </pc:sldChg>
      <pc:sldChg chg="modSp new mod">
        <pc:chgData name="Luize Kludzina (2422963)" userId="ff6f2142-968f-4e15-9ab3-33bd845903b3" providerId="ADAL" clId="{B67C4D51-3F70-5CEC-8E87-5B76B1A302B5}" dt="2026-04-22T09:35:20.418" v="8833" actId="5793"/>
        <pc:sldMkLst>
          <pc:docMk/>
          <pc:sldMk cId="3580450012" sldId="464"/>
        </pc:sldMkLst>
        <pc:spChg chg="mod">
          <ac:chgData name="Luize Kludzina (2422963)" userId="ff6f2142-968f-4e15-9ab3-33bd845903b3" providerId="ADAL" clId="{B67C4D51-3F70-5CEC-8E87-5B76B1A302B5}" dt="2026-04-22T09:34:39.643" v="8828" actId="20577"/>
          <ac:spMkLst>
            <pc:docMk/>
            <pc:sldMk cId="3580450012" sldId="464"/>
            <ac:spMk id="2" creationId="{66654C3A-B618-6018-BD8E-D177F502DBD9}"/>
          </ac:spMkLst>
        </pc:spChg>
        <pc:spChg chg="mod">
          <ac:chgData name="Luize Kludzina (2422963)" userId="ff6f2142-968f-4e15-9ab3-33bd845903b3" providerId="ADAL" clId="{B67C4D51-3F70-5CEC-8E87-5B76B1A302B5}" dt="2026-04-22T09:35:20.418" v="8833" actId="5793"/>
          <ac:spMkLst>
            <pc:docMk/>
            <pc:sldMk cId="3580450012" sldId="464"/>
            <ac:spMk id="3" creationId="{2EECFB93-B88E-8451-0148-5844A5DA932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904388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4198276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011346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190925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Natioanal</a:t>
            </a:r>
            <a:r>
              <a:rPr lang="en-US" dirty="0"/>
              <a:t> Institute of Health and Excellence</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err="1"/>
              <a:t>Thomberectomy</a:t>
            </a:r>
            <a:r>
              <a:rPr lang="en-US" dirty="0"/>
              <a:t> - </a:t>
            </a:r>
            <a:r>
              <a:rPr kumimoji="1" lang="en-GB" sz="1200" b="0" i="0" kern="1200" dirty="0">
                <a:solidFill>
                  <a:schemeClr val="tx1"/>
                </a:solidFill>
                <a:effectLst/>
                <a:latin typeface="Arial" panose="020B0604020202020204" pitchFamily="34" charset="0"/>
                <a:ea typeface="+mn-ea"/>
                <a:cs typeface="+mn-cs"/>
              </a:rPr>
              <a:t>is a procedure where a catheter is inserted through the groin and guided to the brain using imaging. A device is then used to remove the blood clot and restore blood flow.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u="none" strike="noStrike" kern="1200" dirty="0">
                <a:solidFill>
                  <a:schemeClr val="tx1"/>
                </a:solidFill>
                <a:effectLst/>
                <a:latin typeface="Arial" panose="020B0604020202020204" pitchFamily="34" charset="0"/>
                <a:ea typeface="+mn-ea"/>
                <a:cs typeface="+mn-cs"/>
              </a:rPr>
              <a:t>- medications that dissolve dangerous blood clots obstructing blood flow used by </a:t>
            </a:r>
            <a:r>
              <a:rPr kumimoji="1" lang="en-GB" sz="1200" b="0" i="0" u="none" strike="noStrike" kern="1200" dirty="0" err="1">
                <a:solidFill>
                  <a:schemeClr val="tx1"/>
                </a:solidFill>
                <a:effectLst/>
                <a:latin typeface="Arial" panose="020B0604020202020204" pitchFamily="34" charset="0"/>
                <a:ea typeface="+mn-ea"/>
                <a:cs typeface="+mn-cs"/>
              </a:rPr>
              <a:t>nhs</a:t>
            </a:r>
            <a:endParaRPr kumimoji="1" lang="en-GB" sz="1200" b="0" i="0" kern="1200" dirty="0">
              <a:solidFill>
                <a:schemeClr val="tx1"/>
              </a:solidFill>
              <a:effectLst/>
              <a:latin typeface="Arial" panose="020B0604020202020204" pitchFamily="34" charset="0"/>
              <a:ea typeface="+mn-ea"/>
              <a:cs typeface="+mn-cs"/>
            </a:endParaRPr>
          </a:p>
          <a:p>
            <a:endParaRPr lang="en-US" dirty="0"/>
          </a:p>
          <a:p>
            <a:r>
              <a:rPr lang="en-US" dirty="0"/>
              <a:t>restoration of homeostasis - a </a:t>
            </a:r>
            <a:r>
              <a:rPr lang="en-US" dirty="0" err="1"/>
              <a:t>gfive</a:t>
            </a:r>
            <a:r>
              <a:rPr lang="en-US" dirty="0"/>
              <a:t> supplemental oxygen (but only if their oxygen saturation drops below 95%</a:t>
            </a:r>
          </a:p>
          <a:p>
            <a:endParaRPr lang="en-US" dirty="0"/>
          </a:p>
          <a:p>
            <a:r>
              <a:rPr lang="en-US" dirty="0"/>
              <a:t>Nutrients and a diet - </a:t>
            </a:r>
            <a:r>
              <a:rPr lang="en-US" dirty="0" err="1"/>
              <a:t>accordting</a:t>
            </a:r>
            <a:r>
              <a:rPr lang="en-US" dirty="0"/>
              <a:t> to the stroke </a:t>
            </a:r>
            <a:r>
              <a:rPr lang="en-US" dirty="0" err="1"/>
              <a:t>organisation</a:t>
            </a:r>
            <a:r>
              <a:rPr lang="en-US" dirty="0"/>
              <a:t>, after experiencing stoke, people lose </a:t>
            </a:r>
            <a:r>
              <a:rPr lang="en-US" dirty="0" err="1"/>
              <a:t>apetite</a:t>
            </a:r>
            <a:r>
              <a:rPr lang="en-US" dirty="0"/>
              <a:t> and in some cases the food texture or tastes different, it is important to consult the patient and give them needed nutrients or food.</a:t>
            </a:r>
            <a:br>
              <a:rPr lang="en-US" dirty="0"/>
            </a:br>
            <a:endParaRPr lang="en-US" dirty="0"/>
          </a:p>
          <a:p>
            <a:r>
              <a:rPr lang="en-US" dirty="0"/>
              <a:t>after </a:t>
            </a:r>
            <a:r>
              <a:rPr lang="en-US" dirty="0" err="1"/>
              <a:t>stroek</a:t>
            </a:r>
            <a:r>
              <a:rPr lang="en-US" dirty="0"/>
              <a:t> need to eat more vegetables and fruits less fatty salty foods. </a:t>
            </a:r>
            <a:br>
              <a:rPr lang="en-US" dirty="0"/>
            </a:br>
            <a:r>
              <a:rPr lang="en-US" dirty="0"/>
              <a:t>if the swallowing has been affected of course, the food will has to be easy to swallow or easy to digest. </a:t>
            </a:r>
          </a:p>
          <a:p>
            <a:r>
              <a:rPr lang="en-US" dirty="0"/>
              <a:t>as well as introducing more </a:t>
            </a:r>
            <a:r>
              <a:rPr lang="en-US" dirty="0" err="1"/>
              <a:t>fibre</a:t>
            </a:r>
            <a:r>
              <a:rPr lang="en-US" dirty="0"/>
              <a:t> to the diet</a:t>
            </a:r>
          </a:p>
          <a:p>
            <a:r>
              <a:rPr kumimoji="1" lang="en-GB" sz="1200" kern="1200" dirty="0">
                <a:solidFill>
                  <a:schemeClr val="tx1"/>
                </a:solidFill>
                <a:effectLst/>
                <a:latin typeface="Arial" panose="020B0604020202020204" pitchFamily="34" charset="0"/>
                <a:ea typeface="+mn-ea"/>
                <a:cs typeface="+mn-cs"/>
              </a:rPr>
              <a:t>Protein helps the body repair cells and</a:t>
            </a:r>
          </a:p>
          <a:p>
            <a:r>
              <a:rPr kumimoji="1" lang="en-GB" sz="1200" kern="1200" dirty="0">
                <a:solidFill>
                  <a:schemeClr val="tx1"/>
                </a:solidFill>
                <a:effectLst/>
                <a:latin typeface="Arial" panose="020B0604020202020204" pitchFamily="34" charset="0"/>
                <a:ea typeface="+mn-ea"/>
                <a:cs typeface="+mn-cs"/>
              </a:rPr>
              <a:t>maintain muscle strength. The NHS Eatwell</a:t>
            </a:r>
          </a:p>
          <a:p>
            <a:r>
              <a:rPr kumimoji="1" lang="en-GB" sz="1200" kern="1200" dirty="0">
                <a:solidFill>
                  <a:schemeClr val="tx1"/>
                </a:solidFill>
                <a:effectLst/>
                <a:latin typeface="Arial" panose="020B0604020202020204" pitchFamily="34" charset="0"/>
                <a:ea typeface="+mn-ea"/>
                <a:cs typeface="+mn-cs"/>
              </a:rPr>
              <a:t>Guide recommends about 45g of protein a</a:t>
            </a:r>
          </a:p>
          <a:p>
            <a:r>
              <a:rPr kumimoji="1" lang="en-GB" sz="1200" kern="1200" dirty="0">
                <a:solidFill>
                  <a:schemeClr val="tx1"/>
                </a:solidFill>
                <a:effectLst/>
                <a:latin typeface="Arial" panose="020B0604020202020204" pitchFamily="34" charset="0"/>
                <a:ea typeface="+mn-ea"/>
                <a:cs typeface="+mn-cs"/>
              </a:rPr>
              <a:t>day for an average woman and 55g for an</a:t>
            </a:r>
          </a:p>
          <a:p>
            <a:r>
              <a:rPr kumimoji="1" lang="en-GB" sz="1200" kern="1200" dirty="0">
                <a:solidFill>
                  <a:schemeClr val="tx1"/>
                </a:solidFill>
                <a:effectLst/>
                <a:latin typeface="Arial" panose="020B0604020202020204" pitchFamily="34" charset="0"/>
                <a:ea typeface="+mn-ea"/>
                <a:cs typeface="+mn-cs"/>
              </a:rPr>
              <a:t>average man, which is around two portions</a:t>
            </a:r>
          </a:p>
          <a:p>
            <a:r>
              <a:rPr kumimoji="1" lang="en-GB" sz="1200" kern="1200" dirty="0">
                <a:solidFill>
                  <a:schemeClr val="tx1"/>
                </a:solidFill>
                <a:effectLst/>
                <a:latin typeface="Arial" panose="020B0604020202020204" pitchFamily="34" charset="0"/>
                <a:ea typeface="+mn-ea"/>
                <a:cs typeface="+mn-cs"/>
              </a:rPr>
              <a:t>a day.</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328401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www.legislation.gov.uk/ukpga/2014/23/section/6" TargetMode="External"/><Relationship Id="rId3" Type="http://schemas.openxmlformats.org/officeDocument/2006/relationships/hyperlink" Target="https://apsfa.org/transient-ischemic-attack/" TargetMode="External"/><Relationship Id="rId7" Type="http://schemas.openxmlformats.org/officeDocument/2006/relationships/hyperlink" Target="https://www.stroke.org.uk/your_guide_to_eating_well_after_stroke.pdf" TargetMode="External"/><Relationship Id="rId2" Type="http://schemas.openxmlformats.org/officeDocument/2006/relationships/hyperlink" Target="https://www.stroke.org/en/help-and-support/resource-library/lets-talk-about-stroke/lifestyle-changes" TargetMode="External"/><Relationship Id="rId1" Type="http://schemas.openxmlformats.org/officeDocument/2006/relationships/slideLayout" Target="../slideLayouts/slideLayout2.xml"/><Relationship Id="rId6" Type="http://schemas.openxmlformats.org/officeDocument/2006/relationships/hyperlink" Target="https://www.covenanthealth.com/cumberland/services/stroke-care/types-of-stroke/" TargetMode="External"/><Relationship Id="rId5" Type="http://schemas.openxmlformats.org/officeDocument/2006/relationships/hyperlink" Target="https://www.mayoclinic.org/diseases-conditions/stroke/symptoms-causes/syc-20350113" TargetMode="External"/><Relationship Id="rId4" Type="http://schemas.openxmlformats.org/officeDocument/2006/relationships/hyperlink" Target="https://www.bhf.org.uk/informationsupport/conditions/stroke#typ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389/fneur.2024.1341170" TargetMode="External"/><Relationship Id="rId7" Type="http://schemas.openxmlformats.org/officeDocument/2006/relationships/hyperlink" Target="https://www.nhsinform.scot/illnesses-and-conditions/brain-nerves-and-spinal-cord/stroke-and-tia-transient-ischaemic-attack/stroke" TargetMode="External"/><Relationship Id="rId2" Type="http://schemas.openxmlformats.org/officeDocument/2006/relationships/hyperlink" Target="https://www.hcpc-uk.org/standards/meeting-our-standards/person-centred-care/" TargetMode="External"/><Relationship Id="rId1" Type="http://schemas.openxmlformats.org/officeDocument/2006/relationships/slideLayout" Target="../slideLayouts/slideLayout2.xml"/><Relationship Id="rId6" Type="http://schemas.openxmlformats.org/officeDocument/2006/relationships/hyperlink" Target="https://www.nhs.uk/conditions/transient-ischaemic-attack-tia/" TargetMode="External"/><Relationship Id="rId5" Type="http://schemas.openxmlformats.org/officeDocument/2006/relationships/hyperlink" Target="https://medmovie.com/topic/cvml_0045a/thrombectomy/" TargetMode="External"/><Relationship Id="rId4" Type="http://schemas.openxmlformats.org/officeDocument/2006/relationships/hyperlink" Target="https://www.istockphoto.com/search/2/image-film?phrase=old+women+smoking+cigarettes&amp;tracked_gsrp_landing=https%3A%2F%2Fwww.istockphoto.com%2Fphotos%2Fold-women-smoking-cigarett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390/jcm9072233" TargetMode="External"/><Relationship Id="rId2" Type="http://schemas.openxmlformats.org/officeDocument/2006/relationships/hyperlink" Target="https://www.nice.org.uk/guidance/ng128" TargetMode="External"/><Relationship Id="rId1" Type="http://schemas.openxmlformats.org/officeDocument/2006/relationships/slideLayout" Target="../slideLayouts/slideLayout2.xml"/><Relationship Id="rId5" Type="http://schemas.openxmlformats.org/officeDocument/2006/relationships/hyperlink" Target="https://www.stroke.org.uk/stroke/recovery" TargetMode="External"/><Relationship Id="rId4" Type="http://schemas.openxmlformats.org/officeDocument/2006/relationships/hyperlink" Target="https://www.stroke.org.uk/stroke/effects/vascular-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2422963</a:t>
            </a:r>
          </a:p>
          <a:p>
            <a:pPr algn="l" eaLnBrk="1" hangingPunct="1"/>
            <a:r>
              <a:rPr lang="en-GB" altLang="en-US" sz="2800" b="1">
                <a:solidFill>
                  <a:schemeClr val="bg1"/>
                </a:solidFill>
              </a:rPr>
              <a:t>Student name: Luize Kludzina </a:t>
            </a:r>
          </a:p>
          <a:p>
            <a:pPr algn="l" eaLnBrk="1" hangingPunct="1"/>
            <a:r>
              <a:rPr lang="en-GB" altLang="en-US" sz="2800" b="1">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8" name="Audio 7">
            <a:extLst>
              <a:ext uri="{FF2B5EF4-FFF2-40B4-BE49-F238E27FC236}">
                <a16:creationId xmlns:a16="http://schemas.microsoft.com/office/drawing/2014/main" id="{FE4B1EBD-3186-6987-5034-0FD6817C8D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202"/>
    </mc:Choice>
    <mc:Fallback xmlns="">
      <p:transition spd="slow" advTm="15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64414"/>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a:ln/>
        </p:spPr>
        <p:style>
          <a:lnRef idx="2">
            <a:schemeClr val="dk1"/>
          </a:lnRef>
          <a:fillRef idx="1">
            <a:schemeClr val="lt1"/>
          </a:fillRef>
          <a:effectRef idx="0">
            <a:schemeClr val="dk1"/>
          </a:effectRef>
          <a:fontRef idx="minor">
            <a:schemeClr val="dk1"/>
          </a:fontRef>
        </p:style>
        <p:txBody>
          <a:bodyPr/>
          <a:lstStyle/>
          <a:p>
            <a:pPr marL="0" indent="0">
              <a:buNone/>
            </a:pPr>
            <a:r>
              <a:rPr lang="en-GB" sz="2400" dirty="0">
                <a:solidFill>
                  <a:schemeClr val="tx1"/>
                </a:solidFill>
              </a:rPr>
              <a:t>Stroke is a leading cause of disability and a life-threatening  condition. Stroke usually happens when a blood supply is cut from the brain. However, the sooner people get medical attention, the better the outcome for the patient. (</a:t>
            </a:r>
            <a:r>
              <a:rPr lang="en-GB" sz="2000" i="1" dirty="0">
                <a:solidFill>
                  <a:schemeClr val="tx1"/>
                </a:solidFill>
              </a:rPr>
              <a:t>NHS inform, 2026</a:t>
            </a:r>
            <a:r>
              <a:rPr lang="en-GB" sz="2400" dirty="0">
                <a:solidFill>
                  <a:schemeClr val="tx1"/>
                </a:solidFill>
              </a:rPr>
              <a:t>)</a:t>
            </a:r>
          </a:p>
          <a:p>
            <a:pPr marL="0" indent="0">
              <a:buNone/>
            </a:pPr>
            <a:endParaRPr lang="en-GB" sz="2400" dirty="0">
              <a:solidFill>
                <a:schemeClr val="tx1"/>
              </a:solidFill>
            </a:endParaRPr>
          </a:p>
          <a:p>
            <a:pPr marL="0" indent="0">
              <a:buNone/>
            </a:pPr>
            <a:r>
              <a:rPr lang="en-GB" sz="2400" dirty="0">
                <a:solidFill>
                  <a:schemeClr val="tx1"/>
                </a:solidFill>
              </a:rPr>
              <a:t>Stroke onset is more common in adults over 55 years old of age, however in the past years, the incidence has been declining, and younger people of age has been suffering from stroke (</a:t>
            </a:r>
            <a:r>
              <a:rPr lang="en-GB" sz="2000" i="1" dirty="0">
                <a:solidFill>
                  <a:schemeClr val="tx1"/>
                </a:solidFill>
              </a:rPr>
              <a:t>Soto-Cámara et al., 2020</a:t>
            </a:r>
            <a:r>
              <a:rPr lang="en-GB" sz="2400" dirty="0">
                <a:solidFill>
                  <a:schemeClr val="tx1"/>
                </a:solidFill>
              </a:rPr>
              <a:t>)</a:t>
            </a:r>
          </a:p>
          <a:p>
            <a:pPr marL="0" indent="0">
              <a:buNone/>
            </a:pPr>
            <a:endParaRPr lang="en-GB" sz="20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13" name="TextBox 12">
            <a:extLst>
              <a:ext uri="{FF2B5EF4-FFF2-40B4-BE49-F238E27FC236}">
                <a16:creationId xmlns:a16="http://schemas.microsoft.com/office/drawing/2014/main" id="{3887B235-D197-B76D-5751-C26CB6686F8F}"/>
              </a:ext>
            </a:extLst>
          </p:cNvPr>
          <p:cNvSpPr txBox="1"/>
          <p:nvPr/>
        </p:nvSpPr>
        <p:spPr>
          <a:xfrm>
            <a:off x="4247147" y="3789947"/>
            <a:ext cx="184731" cy="369332"/>
          </a:xfrm>
          <a:prstGeom prst="rect">
            <a:avLst/>
          </a:prstGeom>
          <a:noFill/>
        </p:spPr>
        <p:txBody>
          <a:bodyPr wrap="none" rtlCol="0">
            <a:spAutoFit/>
          </a:bodyPr>
          <a:lstStyle/>
          <a:p>
            <a:endParaRPr lang="en-US"/>
          </a:p>
        </p:txBody>
      </p:sp>
      <p:sp>
        <p:nvSpPr>
          <p:cNvPr id="14" name="TextBox 13">
            <a:extLst>
              <a:ext uri="{FF2B5EF4-FFF2-40B4-BE49-F238E27FC236}">
                <a16:creationId xmlns:a16="http://schemas.microsoft.com/office/drawing/2014/main" id="{4F8BE201-4FC0-2AF2-C99A-F4F2FC0E7D9F}"/>
              </a:ext>
            </a:extLst>
          </p:cNvPr>
          <p:cNvSpPr txBox="1"/>
          <p:nvPr/>
        </p:nvSpPr>
        <p:spPr>
          <a:xfrm>
            <a:off x="4247147" y="3789947"/>
            <a:ext cx="184731" cy="369332"/>
          </a:xfrm>
          <a:prstGeom prst="rect">
            <a:avLst/>
          </a:prstGeom>
          <a:noFill/>
        </p:spPr>
        <p:txBody>
          <a:bodyPr wrap="none" rtlCol="0">
            <a:spAutoFit/>
          </a:bodyPr>
          <a:lstStyle/>
          <a:p>
            <a:endParaRPr lang="en-US"/>
          </a:p>
        </p:txBody>
      </p:sp>
      <p:sp>
        <p:nvSpPr>
          <p:cNvPr id="15" name="TextBox 14">
            <a:extLst>
              <a:ext uri="{FF2B5EF4-FFF2-40B4-BE49-F238E27FC236}">
                <a16:creationId xmlns:a16="http://schemas.microsoft.com/office/drawing/2014/main" id="{CB5F7A5E-A592-E879-AB44-51D237EE23A7}"/>
              </a:ext>
            </a:extLst>
          </p:cNvPr>
          <p:cNvSpPr txBox="1"/>
          <p:nvPr/>
        </p:nvSpPr>
        <p:spPr>
          <a:xfrm>
            <a:off x="4247147" y="3789947"/>
            <a:ext cx="184731" cy="369332"/>
          </a:xfrm>
          <a:prstGeom prst="rect">
            <a:avLst/>
          </a:prstGeom>
          <a:noFill/>
        </p:spPr>
        <p:txBody>
          <a:bodyPr wrap="none" rtlCol="0">
            <a:spAutoFit/>
          </a:bodyPr>
          <a:lstStyle/>
          <a:p>
            <a:endParaRPr lang="en-US"/>
          </a:p>
        </p:txBody>
      </p:sp>
      <p:sp>
        <p:nvSpPr>
          <p:cNvPr id="16" name="TextBox 15">
            <a:extLst>
              <a:ext uri="{FF2B5EF4-FFF2-40B4-BE49-F238E27FC236}">
                <a16:creationId xmlns:a16="http://schemas.microsoft.com/office/drawing/2014/main" id="{F71F10C0-216F-7633-AA7A-575FAF1109B1}"/>
              </a:ext>
            </a:extLst>
          </p:cNvPr>
          <p:cNvSpPr txBox="1"/>
          <p:nvPr/>
        </p:nvSpPr>
        <p:spPr>
          <a:xfrm>
            <a:off x="4247147" y="3789947"/>
            <a:ext cx="184731" cy="369332"/>
          </a:xfrm>
          <a:prstGeom prst="rect">
            <a:avLst/>
          </a:prstGeom>
          <a:noFill/>
        </p:spPr>
        <p:txBody>
          <a:bodyPr wrap="none" rtlCol="0">
            <a:spAutoFit/>
          </a:bodyPr>
          <a:lstStyle/>
          <a:p>
            <a:endParaRPr lang="en-US"/>
          </a:p>
        </p:txBody>
      </p:sp>
      <p:pic>
        <p:nvPicPr>
          <p:cNvPr id="9" name="Audio 8">
            <a:extLst>
              <a:ext uri="{FF2B5EF4-FFF2-40B4-BE49-F238E27FC236}">
                <a16:creationId xmlns:a16="http://schemas.microsoft.com/office/drawing/2014/main" id="{50C30AD2-A357-C5A2-7DC1-374F3DDCAC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8169"/>
    </mc:Choice>
    <mc:Fallback>
      <p:transition spd="slow" advTm="58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ln>
            <a:solidFill>
              <a:srgbClr val="002060"/>
            </a:solidFill>
          </a:ln>
        </p:spPr>
        <p:txBody>
          <a:bodyPr/>
          <a:lstStyle/>
          <a:p>
            <a:pPr marL="0" indent="0">
              <a:buNone/>
            </a:pPr>
            <a:r>
              <a:rPr lang="en-GB" sz="2400" dirty="0"/>
              <a:t>A female 59 years old, experienced a loss of feeling in her left side of the face and in the left arm, has slurred speech and a blurry vison. She’s already had a history of neuro-  vascular problems, moreover, one of her parent’s have passed away from a bleed in the brain – haemorrhagic stroke.</a:t>
            </a:r>
            <a:endParaRPr lang="en-GB" dirty="0"/>
          </a:p>
          <a:p>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pic>
        <p:nvPicPr>
          <p:cNvPr id="31" name="Audio 30">
            <a:extLst>
              <a:ext uri="{FF2B5EF4-FFF2-40B4-BE49-F238E27FC236}">
                <a16:creationId xmlns:a16="http://schemas.microsoft.com/office/drawing/2014/main" id="{D3C15782-F14B-5327-6FC6-66C7DD6C20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83244"/>
    </mc:Choice>
    <mc:Fallback xmlns="">
      <p:transition spd="slow" advTm="83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style>
          <a:lnRef idx="2">
            <a:schemeClr val="dk1"/>
          </a:lnRef>
          <a:fillRef idx="1">
            <a:schemeClr val="lt1"/>
          </a:fillRef>
          <a:effectRef idx="0">
            <a:schemeClr val="dk1"/>
          </a:effectRef>
          <a:fontRef idx="minor">
            <a:schemeClr val="dk1"/>
          </a:fontRef>
        </p:style>
        <p:txBody>
          <a:bodyPr/>
          <a:lstStyle/>
          <a:p>
            <a:pPr marL="0" indent="0" algn="ctr">
              <a:buNone/>
            </a:pPr>
            <a:r>
              <a:rPr lang="en-GB" sz="2400" dirty="0"/>
              <a:t>There are two main types of stroke – </a:t>
            </a:r>
            <a:r>
              <a:rPr lang="en-GB" sz="2400" dirty="0" err="1"/>
              <a:t>Ishaemic</a:t>
            </a:r>
            <a:r>
              <a:rPr lang="en-GB" sz="2400" dirty="0"/>
              <a:t> and Haemorrhagic. </a:t>
            </a:r>
            <a:r>
              <a:rPr lang="en-GB" sz="1600" dirty="0"/>
              <a:t>(British Heart Foundation, 2024)</a:t>
            </a:r>
          </a:p>
          <a:p>
            <a:r>
              <a:rPr lang="en-GB" sz="2400" dirty="0"/>
              <a:t>Ischaemic stroke (blood clot) happens when an artery to the brain is blocked by a blood clot, resulting in oxygen loss in the brain. </a:t>
            </a:r>
            <a:r>
              <a:rPr lang="en-GB" sz="1600" dirty="0"/>
              <a:t>(Brown,2024)</a:t>
            </a:r>
          </a:p>
          <a:p>
            <a:r>
              <a:rPr lang="en-GB" sz="2400" dirty="0"/>
              <a:t> Haemorrhagic (brain bleed) happens when a blood vessel in the brain ruptures causing brain bleed. Causing brain cells to die. </a:t>
            </a:r>
            <a:r>
              <a:rPr lang="en-GB" sz="1600" dirty="0"/>
              <a:t>(Brown, 2024)</a:t>
            </a:r>
          </a:p>
        </p:txBody>
      </p:sp>
      <p:pic>
        <p:nvPicPr>
          <p:cNvPr id="40" name="Audio 39">
            <a:extLst>
              <a:ext uri="{FF2B5EF4-FFF2-40B4-BE49-F238E27FC236}">
                <a16:creationId xmlns:a16="http://schemas.microsoft.com/office/drawing/2014/main" id="{104D405B-0622-0B46-2AB2-A4F06846F3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62618"/>
    </mc:Choice>
    <mc:Fallback xmlns="">
      <p:transition spd="slow" advTm="62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BCBC7-97B8-F32C-61DB-50B04E78636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F239ACF-73E3-3E0B-4798-0740AFD36650}"/>
              </a:ext>
            </a:extLst>
          </p:cNvPr>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pic>
        <p:nvPicPr>
          <p:cNvPr id="8" name="Content Placeholder 7">
            <a:extLst>
              <a:ext uri="{FF2B5EF4-FFF2-40B4-BE49-F238E27FC236}">
                <a16:creationId xmlns:a16="http://schemas.microsoft.com/office/drawing/2014/main" id="{85FAFCCA-FC50-CC28-6F0C-64E6F79480B4}"/>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bwMode="auto">
          <a:xfrm>
            <a:off x="1701919" y="1187624"/>
            <a:ext cx="6070362" cy="3916363"/>
          </a:xfrm>
          <a:prstGeom prst="rect">
            <a:avLst/>
          </a:prstGeom>
          <a:ln/>
        </p:spPr>
        <p:style>
          <a:lnRef idx="2">
            <a:schemeClr val="dk1"/>
          </a:lnRef>
          <a:fillRef idx="1">
            <a:schemeClr val="lt1"/>
          </a:fillRef>
          <a:effectRef idx="0">
            <a:schemeClr val="dk1"/>
          </a:effectRef>
          <a:fontRef idx="minor">
            <a:schemeClr val="dk1"/>
          </a:fontRef>
        </p:style>
      </p:pic>
      <p:sp>
        <p:nvSpPr>
          <p:cNvPr id="9" name="TextBox 8">
            <a:extLst>
              <a:ext uri="{FF2B5EF4-FFF2-40B4-BE49-F238E27FC236}">
                <a16:creationId xmlns:a16="http://schemas.microsoft.com/office/drawing/2014/main" id="{166165FD-22C4-D27A-EF34-7F703D4AA116}"/>
              </a:ext>
            </a:extLst>
          </p:cNvPr>
          <p:cNvSpPr txBox="1"/>
          <p:nvPr/>
        </p:nvSpPr>
        <p:spPr>
          <a:xfrm>
            <a:off x="4940300" y="4826988"/>
            <a:ext cx="4445000" cy="276999"/>
          </a:xfrm>
          <a:prstGeom prst="rect">
            <a:avLst/>
          </a:prstGeom>
          <a:noFill/>
        </p:spPr>
        <p:txBody>
          <a:bodyPr wrap="square" rtlCol="0">
            <a:spAutoFit/>
          </a:bodyPr>
          <a:lstStyle/>
          <a:p>
            <a:r>
              <a:rPr lang="en-US" sz="1200" i="1" dirty="0"/>
              <a:t>Types of Stroke(Covenant Health, 2026)</a:t>
            </a:r>
          </a:p>
        </p:txBody>
      </p:sp>
      <p:pic>
        <p:nvPicPr>
          <p:cNvPr id="63" name="Audio 62">
            <a:extLst>
              <a:ext uri="{FF2B5EF4-FFF2-40B4-BE49-F238E27FC236}">
                <a16:creationId xmlns:a16="http://schemas.microsoft.com/office/drawing/2014/main" id="{DE7AF45E-0147-764E-3680-7B57856DF5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48679338"/>
      </p:ext>
    </p:extLst>
  </p:cSld>
  <p:clrMapOvr>
    <a:masterClrMapping/>
  </p:clrMapOvr>
  <mc:AlternateContent xmlns:mc="http://schemas.openxmlformats.org/markup-compatibility/2006" xmlns:p14="http://schemas.microsoft.com/office/powerpoint/2010/main">
    <mc:Choice Requires="p14">
      <p:transition spd="slow" p14:dur="2000" advTm="101517"/>
    </mc:Choice>
    <mc:Fallback xmlns="">
      <p:transition spd="slow" advTm="101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115BE-6923-A0B0-9B56-AA7AEE432A68}"/>
              </a:ext>
            </a:extLst>
          </p:cNvPr>
          <p:cNvSpPr>
            <a:spLocks noGrp="1"/>
          </p:cNvSpPr>
          <p:nvPr>
            <p:ph type="title"/>
          </p:nvPr>
        </p:nvSpPr>
        <p:spPr>
          <a:xfrm>
            <a:off x="457200" y="274638"/>
            <a:ext cx="8229600" cy="1143000"/>
          </a:xfrm>
        </p:spPr>
        <p:txBody>
          <a:bodyPr wrap="square" anchor="ctr">
            <a:normAutofit/>
          </a:bodyPr>
          <a:lstStyle/>
          <a:p>
            <a:r>
              <a:rPr lang="en-US" dirty="0"/>
              <a:t>Anatomy and Physiology</a:t>
            </a:r>
          </a:p>
        </p:txBody>
      </p:sp>
      <p:sp>
        <p:nvSpPr>
          <p:cNvPr id="3" name="Content Placeholder 2">
            <a:extLst>
              <a:ext uri="{FF2B5EF4-FFF2-40B4-BE49-F238E27FC236}">
                <a16:creationId xmlns:a16="http://schemas.microsoft.com/office/drawing/2014/main" id="{6045625C-ED32-7E50-04C1-4B19CB4E2C2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900" dirty="0"/>
              <a:t>A transient ischaemic attack (TIA) is a brief episode of reduced blood supply to the brain, without permanent damage.</a:t>
            </a:r>
          </a:p>
          <a:p>
            <a:pPr>
              <a:lnSpc>
                <a:spcPct val="90000"/>
              </a:lnSpc>
            </a:pPr>
            <a:r>
              <a:rPr lang="en-US" sz="1900" dirty="0"/>
              <a:t>Similar symptoms as an Ischemic Stroke </a:t>
            </a:r>
          </a:p>
          <a:p>
            <a:pPr>
              <a:lnSpc>
                <a:spcPct val="90000"/>
              </a:lnSpc>
            </a:pPr>
            <a:r>
              <a:rPr lang="en-US" sz="1900" dirty="0"/>
              <a:t>Symptoms last usually a few minutes, but can lead up to 24 hours </a:t>
            </a:r>
          </a:p>
          <a:p>
            <a:pPr>
              <a:lnSpc>
                <a:spcPct val="90000"/>
              </a:lnSpc>
            </a:pPr>
            <a:r>
              <a:rPr lang="en-US" sz="1900" dirty="0"/>
              <a:t>FAST (Face, Arms, Speech, Time) </a:t>
            </a:r>
          </a:p>
          <a:p>
            <a:pPr>
              <a:lnSpc>
                <a:spcPct val="90000"/>
              </a:lnSpc>
            </a:pPr>
            <a:endParaRPr lang="en-US" sz="2000" dirty="0"/>
          </a:p>
          <a:p>
            <a:pPr marL="0" indent="0">
              <a:lnSpc>
                <a:spcPct val="90000"/>
              </a:lnSpc>
              <a:buNone/>
            </a:pPr>
            <a:r>
              <a:rPr lang="en-US" sz="2000" dirty="0"/>
              <a:t>(NHS,2023)</a:t>
            </a:r>
          </a:p>
          <a:p>
            <a:pPr marL="0" indent="0">
              <a:lnSpc>
                <a:spcPct val="90000"/>
              </a:lnSpc>
              <a:buNone/>
            </a:pPr>
            <a:endParaRPr lang="en-US" sz="2000" dirty="0"/>
          </a:p>
          <a:p>
            <a:pPr>
              <a:lnSpc>
                <a:spcPct val="90000"/>
              </a:lnSpc>
            </a:pPr>
            <a:endParaRPr lang="en-US" sz="2000" dirty="0"/>
          </a:p>
          <a:p>
            <a:pPr>
              <a:lnSpc>
                <a:spcPct val="90000"/>
              </a:lnSpc>
            </a:pPr>
            <a:endParaRPr lang="en-US" sz="2000" dirty="0"/>
          </a:p>
        </p:txBody>
      </p:sp>
      <p:pic>
        <p:nvPicPr>
          <p:cNvPr id="7" name="Picture 6">
            <a:extLst>
              <a:ext uri="{FF2B5EF4-FFF2-40B4-BE49-F238E27FC236}">
                <a16:creationId xmlns:a16="http://schemas.microsoft.com/office/drawing/2014/main" id="{412A7C77-3BE6-B92A-852A-D0AE6D029A9B}"/>
              </a:ext>
            </a:extLst>
          </p:cNvPr>
          <p:cNvPicPr>
            <a:picLocks noChangeAspect="1"/>
          </p:cNvPicPr>
          <p:nvPr/>
        </p:nvPicPr>
        <p:blipFill>
          <a:blip r:embed="rId5">
            <a:extLst>
              <a:ext uri="{28A0092B-C50C-407E-A947-70E740481C1C}">
                <a14:useLocalDpi xmlns:a14="http://schemas.microsoft.com/office/drawing/2010/main" val="0"/>
              </a:ext>
            </a:extLst>
          </a:blip>
          <a:srcRect l="6678" r="8278" b="-1"/>
          <a:stretch>
            <a:fillRect/>
          </a:stretch>
        </p:blipFill>
        <p:spPr>
          <a:xfrm>
            <a:off x="4648202" y="1417638"/>
            <a:ext cx="3964379" cy="3773340"/>
          </a:xfrm>
          <a:prstGeom prst="rect">
            <a:avLst/>
          </a:prstGeom>
          <a:noFill/>
        </p:spPr>
      </p:pic>
      <p:sp>
        <p:nvSpPr>
          <p:cNvPr id="4" name="Date Placeholder 3">
            <a:extLst>
              <a:ext uri="{FF2B5EF4-FFF2-40B4-BE49-F238E27FC236}">
                <a16:creationId xmlns:a16="http://schemas.microsoft.com/office/drawing/2014/main" id="{D1606963-12CF-E8B2-1915-E557B5C257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14B53E3C-BD5B-7452-5C9B-9277F45A43F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E790ABB6-C4DC-3C3C-357B-9C7AB7A77ACD}"/>
              </a:ext>
            </a:extLst>
          </p:cNvPr>
          <p:cNvSpPr txBox="1"/>
          <p:nvPr/>
        </p:nvSpPr>
        <p:spPr>
          <a:xfrm>
            <a:off x="5897517" y="5271572"/>
            <a:ext cx="3277772" cy="307777"/>
          </a:xfrm>
          <a:prstGeom prst="rect">
            <a:avLst/>
          </a:prstGeom>
          <a:noFill/>
        </p:spPr>
        <p:txBody>
          <a:bodyPr wrap="square" rtlCol="0">
            <a:spAutoFit/>
          </a:bodyPr>
          <a:lstStyle/>
          <a:p>
            <a:r>
              <a:rPr lang="en-GB" sz="1400" dirty="0"/>
              <a:t>(APS Foundation of America, 2026)</a:t>
            </a:r>
            <a:endParaRPr lang="en-US" sz="1400" dirty="0"/>
          </a:p>
        </p:txBody>
      </p:sp>
      <p:pic>
        <p:nvPicPr>
          <p:cNvPr id="39" name="Audio 38">
            <a:extLst>
              <a:ext uri="{FF2B5EF4-FFF2-40B4-BE49-F238E27FC236}">
                <a16:creationId xmlns:a16="http://schemas.microsoft.com/office/drawing/2014/main" id="{86D5D088-789C-F5E0-6074-638A6CA072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507108559"/>
      </p:ext>
    </p:extLst>
  </p:cSld>
  <p:clrMapOvr>
    <a:masterClrMapping/>
  </p:clrMapOvr>
  <mc:AlternateContent xmlns:mc="http://schemas.openxmlformats.org/markup-compatibility/2006" xmlns:p14="http://schemas.microsoft.com/office/powerpoint/2010/main">
    <mc:Choice Requires="p14">
      <p:transition spd="slow" p14:dur="2000" advTm="94278"/>
    </mc:Choice>
    <mc:Fallback xmlns="">
      <p:transition spd="slow" advTm="94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418653"/>
            <a:ext cx="8229600" cy="922114"/>
          </a:xfrm>
        </p:spPr>
        <p:txBody>
          <a:bodyPr/>
          <a:lstStyle/>
          <a:p>
            <a:r>
              <a:rPr lang="en-GB" sz="3600" b="1" dirty="0"/>
              <a:t>Lifestyle choices</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r>
              <a:rPr lang="en-GB" sz="2400" dirty="0"/>
              <a:t>Leads an unhealthy lifestyle</a:t>
            </a:r>
          </a:p>
          <a:p>
            <a:r>
              <a:rPr lang="en-GB" sz="2400" dirty="0"/>
              <a:t>Eats unhealthy food</a:t>
            </a:r>
          </a:p>
          <a:p>
            <a:r>
              <a:rPr lang="en-GB" sz="2400" dirty="0"/>
              <a:t>Consumes a lot of alcohol</a:t>
            </a:r>
          </a:p>
          <a:p>
            <a:r>
              <a:rPr lang="en-GB" sz="2400" dirty="0"/>
              <a:t>Uses tobacco </a:t>
            </a:r>
          </a:p>
          <a:p>
            <a:r>
              <a:rPr lang="en-GB" sz="2400" dirty="0"/>
              <a:t>High blood pressure – from stress</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2" name="Picture 11">
            <a:extLst>
              <a:ext uri="{FF2B5EF4-FFF2-40B4-BE49-F238E27FC236}">
                <a16:creationId xmlns:a16="http://schemas.microsoft.com/office/drawing/2014/main" id="{51B6C9B0-2405-2C2F-51BF-08C823B3DD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5665" y="2905699"/>
            <a:ext cx="3125935" cy="2076820"/>
          </a:xfrm>
          <a:prstGeom prst="rect">
            <a:avLst/>
          </a:prstGeom>
        </p:spPr>
      </p:pic>
      <p:sp>
        <p:nvSpPr>
          <p:cNvPr id="13" name="TextBox 12">
            <a:extLst>
              <a:ext uri="{FF2B5EF4-FFF2-40B4-BE49-F238E27FC236}">
                <a16:creationId xmlns:a16="http://schemas.microsoft.com/office/drawing/2014/main" id="{9B1F9155-CCB7-951F-104C-95A4E9DC2836}"/>
              </a:ext>
            </a:extLst>
          </p:cNvPr>
          <p:cNvSpPr txBox="1"/>
          <p:nvPr/>
        </p:nvSpPr>
        <p:spPr>
          <a:xfrm>
            <a:off x="6692900" y="4982519"/>
            <a:ext cx="2451099" cy="461665"/>
          </a:xfrm>
          <a:prstGeom prst="rect">
            <a:avLst/>
          </a:prstGeom>
          <a:noFill/>
        </p:spPr>
        <p:txBody>
          <a:bodyPr wrap="square" rtlCol="0">
            <a:spAutoFit/>
          </a:bodyPr>
          <a:lstStyle/>
          <a:p>
            <a:r>
              <a:rPr lang="en-GB" sz="1200" dirty="0"/>
              <a:t>Senior woman smoking a cigarette stock photo kali9, 2025</a:t>
            </a:r>
          </a:p>
        </p:txBody>
      </p:sp>
      <p:pic>
        <p:nvPicPr>
          <p:cNvPr id="9" name="Audio 8">
            <a:extLst>
              <a:ext uri="{FF2B5EF4-FFF2-40B4-BE49-F238E27FC236}">
                <a16:creationId xmlns:a16="http://schemas.microsoft.com/office/drawing/2014/main" id="{66455E19-2493-1AE5-EF4F-C40E97DD1A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46453"/>
    </mc:Choice>
    <mc:Fallback xmlns="">
      <p:transition spd="slow" advTm="46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Factors contributing</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2400" dirty="0"/>
              <a:t>Enjoys swimming </a:t>
            </a:r>
          </a:p>
          <a:p>
            <a:r>
              <a:rPr lang="en-GB" sz="2400" dirty="0"/>
              <a:t>Participates in daily walking </a:t>
            </a:r>
          </a:p>
          <a:p>
            <a:r>
              <a:rPr lang="en-GB" sz="2400" dirty="0"/>
              <a:t>Spends time with her peers </a:t>
            </a:r>
          </a:p>
          <a:p>
            <a:r>
              <a:rPr lang="en-GB" sz="2400" dirty="0"/>
              <a:t>Has a great support system  </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8" name="Audio 7">
            <a:extLst>
              <a:ext uri="{FF2B5EF4-FFF2-40B4-BE49-F238E27FC236}">
                <a16:creationId xmlns:a16="http://schemas.microsoft.com/office/drawing/2014/main" id="{284F8662-CF2F-E4D1-7CF1-A85ADE5E52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55899"/>
    </mc:Choice>
    <mc:Fallback xmlns="">
      <p:transition spd="slow" advTm="55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Ethical considerations treating her</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2400" dirty="0"/>
              <a:t>Person- centred care – taking into consideration her needs and history </a:t>
            </a:r>
            <a:r>
              <a:rPr lang="en-GB" sz="1600" dirty="0"/>
              <a:t>(HCPC, 2024)</a:t>
            </a:r>
          </a:p>
          <a:p>
            <a:r>
              <a:rPr lang="en-GB" sz="2400" dirty="0"/>
              <a:t>Autonomy - she has the right to be fully informed about her treatment and to make her own decisions</a:t>
            </a:r>
          </a:p>
          <a:p>
            <a:r>
              <a:rPr lang="en-GB" sz="1600" dirty="0"/>
              <a:t>(HCPC,2024)</a:t>
            </a:r>
          </a:p>
          <a:p>
            <a:r>
              <a:rPr lang="en-GB" sz="2400" dirty="0"/>
              <a:t>Working in partnership, between her, carers and her family, bringing out the best care possible </a:t>
            </a:r>
            <a:r>
              <a:rPr lang="en-GB" sz="1600" dirty="0"/>
              <a:t>(Care Act, 2014)</a:t>
            </a:r>
          </a:p>
          <a:p>
            <a:endParaRPr lang="en-GB" dirty="0"/>
          </a:p>
          <a:p>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8" name="Audio 17">
            <a:extLst>
              <a:ext uri="{FF2B5EF4-FFF2-40B4-BE49-F238E27FC236}">
                <a16:creationId xmlns:a16="http://schemas.microsoft.com/office/drawing/2014/main" id="{8B2D2C71-94B3-2D0B-867D-70C83E7837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54401"/>
    </mc:Choice>
    <mc:Fallback xmlns="">
      <p:transition spd="slow" advTm="54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r>
              <a:rPr lang="en-GB" sz="2400" dirty="0"/>
              <a:t>Lead to the long-lasting disability </a:t>
            </a:r>
          </a:p>
          <a:p>
            <a:r>
              <a:rPr lang="en-GB" sz="2400" dirty="0"/>
              <a:t>Cognitive impairments</a:t>
            </a:r>
          </a:p>
          <a:p>
            <a:r>
              <a:rPr lang="en-GB" sz="2400" dirty="0"/>
              <a:t>Difficulty swallowing </a:t>
            </a:r>
          </a:p>
          <a:p>
            <a:r>
              <a:rPr lang="en-GB" sz="2400" dirty="0"/>
              <a:t>Loss of mobility </a:t>
            </a:r>
          </a:p>
          <a:p>
            <a:r>
              <a:rPr lang="en-GB" sz="2400" dirty="0"/>
              <a:t>Vascular dementia</a:t>
            </a:r>
          </a:p>
          <a:p>
            <a:r>
              <a:rPr lang="en-GB" sz="2400" dirty="0"/>
              <a:t> Death</a:t>
            </a:r>
          </a:p>
          <a:p>
            <a:pPr marL="0" indent="0">
              <a:buNone/>
            </a:pPr>
            <a:r>
              <a:rPr lang="en-GB" dirty="0"/>
              <a:t> </a:t>
            </a:r>
            <a:r>
              <a:rPr lang="en-GB" sz="1600" dirty="0"/>
              <a:t>(Stroke association, 2024)</a:t>
            </a:r>
          </a:p>
        </p:txBody>
      </p:sp>
      <p:pic>
        <p:nvPicPr>
          <p:cNvPr id="14" name="Audio 13">
            <a:extLst>
              <a:ext uri="{FF2B5EF4-FFF2-40B4-BE49-F238E27FC236}">
                <a16:creationId xmlns:a16="http://schemas.microsoft.com/office/drawing/2014/main" id="{78CF2C2B-A305-CD2E-E85D-00DF67BEE9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0762"/>
    </mc:Choice>
    <mc:Fallback>
      <p:transition spd="slow" advTm="50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400" dirty="0"/>
              <a:t>A quick recognition of symptoms</a:t>
            </a:r>
          </a:p>
          <a:p>
            <a:r>
              <a:rPr lang="en-GB" sz="2400" dirty="0"/>
              <a:t>Thrombectomy- removing blood clots from the clogged veins </a:t>
            </a:r>
          </a:p>
          <a:p>
            <a:r>
              <a:rPr lang="en-GB" sz="2400" dirty="0"/>
              <a:t>Thrombolytic medication</a:t>
            </a:r>
          </a:p>
          <a:p>
            <a:r>
              <a:rPr lang="en-GB" sz="2400" dirty="0"/>
              <a:t>Restoration of homeostasis</a:t>
            </a:r>
          </a:p>
          <a:p>
            <a:r>
              <a:rPr lang="en-GB" sz="2400" dirty="0"/>
              <a:t>Blood pressure control</a:t>
            </a:r>
          </a:p>
          <a:p>
            <a:r>
              <a:rPr lang="en-GB" sz="2400" dirty="0"/>
              <a:t>Nutrients and a specific diet; hydration</a:t>
            </a:r>
          </a:p>
          <a:p>
            <a:pPr marL="0" indent="0">
              <a:buNone/>
            </a:pPr>
            <a:r>
              <a:rPr lang="en-GB" sz="1600" dirty="0"/>
              <a:t> (NICE, 2022)</a:t>
            </a:r>
          </a:p>
          <a:p>
            <a:pPr marL="0" indent="0">
              <a:buNone/>
            </a:pPr>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Picture 6">
            <a:extLst>
              <a:ext uri="{FF2B5EF4-FFF2-40B4-BE49-F238E27FC236}">
                <a16:creationId xmlns:a16="http://schemas.microsoft.com/office/drawing/2014/main" id="{C953F85B-BAFF-4DF3-A827-9DFA61205D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0300" y="3030378"/>
            <a:ext cx="2670175" cy="2136140"/>
          </a:xfrm>
          <a:prstGeom prst="rect">
            <a:avLst/>
          </a:prstGeom>
        </p:spPr>
      </p:pic>
      <p:sp>
        <p:nvSpPr>
          <p:cNvPr id="8" name="TextBox 7">
            <a:extLst>
              <a:ext uri="{FF2B5EF4-FFF2-40B4-BE49-F238E27FC236}">
                <a16:creationId xmlns:a16="http://schemas.microsoft.com/office/drawing/2014/main" id="{D2FFC61B-BB0C-C909-2FA3-7D4F473B25DF}"/>
              </a:ext>
            </a:extLst>
          </p:cNvPr>
          <p:cNvSpPr txBox="1"/>
          <p:nvPr/>
        </p:nvSpPr>
        <p:spPr>
          <a:xfrm>
            <a:off x="6210300" y="5257799"/>
            <a:ext cx="3276599" cy="553998"/>
          </a:xfrm>
          <a:prstGeom prst="rect">
            <a:avLst/>
          </a:prstGeom>
          <a:noFill/>
        </p:spPr>
        <p:txBody>
          <a:bodyPr wrap="square" rtlCol="0">
            <a:spAutoFit/>
          </a:bodyPr>
          <a:lstStyle/>
          <a:p>
            <a:r>
              <a:rPr lang="en-US" sz="1500" dirty="0"/>
              <a:t>Thrombectomy </a:t>
            </a:r>
            <a:r>
              <a:rPr lang="en-GB" sz="1500" dirty="0"/>
              <a:t>(</a:t>
            </a:r>
            <a:r>
              <a:rPr lang="en-GB" sz="1500" dirty="0" err="1"/>
              <a:t>Medmovie.com</a:t>
            </a:r>
            <a:r>
              <a:rPr lang="en-GB" sz="1500" dirty="0"/>
              <a:t>, 2026)</a:t>
            </a:r>
            <a:endParaRPr lang="en-US" sz="1500" dirty="0"/>
          </a:p>
        </p:txBody>
      </p:sp>
      <p:sp>
        <p:nvSpPr>
          <p:cNvPr id="19" name="TextBox 18">
            <a:extLst>
              <a:ext uri="{FF2B5EF4-FFF2-40B4-BE49-F238E27FC236}">
                <a16:creationId xmlns:a16="http://schemas.microsoft.com/office/drawing/2014/main" id="{917AE84A-8F3B-B1C2-42F6-B662FA0A9CC7}"/>
              </a:ext>
            </a:extLst>
          </p:cNvPr>
          <p:cNvSpPr txBox="1"/>
          <p:nvPr/>
        </p:nvSpPr>
        <p:spPr>
          <a:xfrm>
            <a:off x="-5676900" y="-711200"/>
            <a:ext cx="184731" cy="369332"/>
          </a:xfrm>
          <a:prstGeom prst="rect">
            <a:avLst/>
          </a:prstGeom>
          <a:noFill/>
        </p:spPr>
        <p:txBody>
          <a:bodyPr wrap="none" rtlCol="0">
            <a:spAutoFit/>
          </a:bodyPr>
          <a:lstStyle/>
          <a:p>
            <a:endParaRPr lang="en-US" dirty="0"/>
          </a:p>
        </p:txBody>
      </p:sp>
      <p:pic>
        <p:nvPicPr>
          <p:cNvPr id="71" name="Audio 70">
            <a:extLst>
              <a:ext uri="{FF2B5EF4-FFF2-40B4-BE49-F238E27FC236}">
                <a16:creationId xmlns:a16="http://schemas.microsoft.com/office/drawing/2014/main" id="{94B28BC5-4FE7-3A66-C3C6-16536095ADC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247784"/>
    </mc:Choice>
    <mc:Fallback>
      <p:transition spd="slow" advTm="247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GB" sz="2400" dirty="0"/>
              <a:t>Stroke is a serious and a life-threatening illness</a:t>
            </a:r>
          </a:p>
          <a:p>
            <a:r>
              <a:rPr lang="en-GB" sz="2400" dirty="0"/>
              <a:t>There are two types of strokes </a:t>
            </a:r>
          </a:p>
          <a:p>
            <a:r>
              <a:rPr lang="en-GB" sz="2400" dirty="0"/>
              <a:t>Healthy diet and exercise can help to prevent symptoms of stroke</a:t>
            </a:r>
          </a:p>
          <a:p>
            <a:r>
              <a:rPr lang="en-GB" sz="2400" dirty="0"/>
              <a:t>The earlier symptoms are recognised, the better the outcome for the patient.</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8" name="Audio 7">
            <a:extLst>
              <a:ext uri="{FF2B5EF4-FFF2-40B4-BE49-F238E27FC236}">
                <a16:creationId xmlns:a16="http://schemas.microsoft.com/office/drawing/2014/main" id="{E20EC30C-2148-1A9A-181B-411702AE67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31616"/>
    </mc:Choice>
    <mc:Fallback>
      <p:transition spd="slow" advTm="31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152400" y="1600200"/>
            <a:ext cx="8534400" cy="4051299"/>
          </a:xfrm>
        </p:spPr>
        <p:txBody>
          <a:bodyPr/>
          <a:lstStyle/>
          <a:p>
            <a:r>
              <a:rPr lang="en-GB" sz="1400" dirty="0"/>
              <a:t>American Stroke Association (2026). </a:t>
            </a:r>
            <a:r>
              <a:rPr lang="en-GB" sz="1400" i="1" dirty="0"/>
              <a:t>Let’s Talk About Lifestyle Changes to Prevent Stroke</a:t>
            </a:r>
            <a:r>
              <a:rPr lang="en-GB" sz="1400" dirty="0"/>
              <a:t>. [online] </a:t>
            </a:r>
            <a:r>
              <a:rPr lang="en-GB" sz="1400" dirty="0" err="1"/>
              <a:t>www.stroke.org</a:t>
            </a:r>
            <a:r>
              <a:rPr lang="en-GB" sz="1400" dirty="0"/>
              <a:t>. Available at: </a:t>
            </a:r>
            <a:r>
              <a:rPr lang="en-GB" sz="1400" dirty="0">
                <a:hlinkClick r:id="rId2"/>
              </a:rPr>
              <a:t>https://www.stroke.org/en/help-and-support/resource-library/lets-talk-about-stroke/lifestyle-changes</a:t>
            </a:r>
            <a:r>
              <a:rPr lang="en-GB" sz="1400" dirty="0"/>
              <a:t> [Accessed 21 Apr. 2026].</a:t>
            </a:r>
          </a:p>
          <a:p>
            <a:r>
              <a:rPr lang="en-GB" sz="1400" dirty="0"/>
              <a:t>APS Foundation of America. (n.d.). </a:t>
            </a:r>
            <a:r>
              <a:rPr lang="en-GB" sz="1400" i="1" dirty="0"/>
              <a:t>Transient Ischemic Attack | APS Foundation of America, Inc.</a:t>
            </a:r>
            <a:r>
              <a:rPr lang="en-GB" sz="1400" dirty="0"/>
              <a:t> [online] Available at: </a:t>
            </a:r>
            <a:r>
              <a:rPr lang="en-GB" sz="1400" dirty="0">
                <a:hlinkClick r:id="rId3"/>
              </a:rPr>
              <a:t>https://apsfa.org/transient-ischemic-attack/</a:t>
            </a:r>
            <a:r>
              <a:rPr lang="en-GB" sz="1400" dirty="0"/>
              <a:t> [Accessed 21 Apr. 2026].</a:t>
            </a:r>
          </a:p>
          <a:p>
            <a:r>
              <a:rPr lang="en-GB" sz="1400" dirty="0"/>
              <a:t>British Heart Foundation (2024). </a:t>
            </a:r>
            <a:r>
              <a:rPr lang="en-GB" sz="1400" i="1" dirty="0"/>
              <a:t>Stroke - causes, signs and symptoms</a:t>
            </a:r>
            <a:r>
              <a:rPr lang="en-GB" sz="1400" dirty="0"/>
              <a:t>. [online] British Heart Foundation. Available at: </a:t>
            </a:r>
            <a:r>
              <a:rPr lang="en-GB" sz="1400" dirty="0">
                <a:hlinkClick r:id="rId4"/>
              </a:rPr>
              <a:t>https://www.bhf.org.uk/informationsupport/conditions/stroke#type</a:t>
            </a:r>
            <a:r>
              <a:rPr lang="en-GB" sz="1400" dirty="0"/>
              <a:t> [Accessed 20 Apr. 2026].</a:t>
            </a:r>
          </a:p>
          <a:p>
            <a:r>
              <a:rPr lang="en-GB" sz="1400" dirty="0"/>
              <a:t>Brown, R. (2024). </a:t>
            </a:r>
            <a:r>
              <a:rPr lang="en-GB" sz="1400" i="1" dirty="0"/>
              <a:t>Stroke</a:t>
            </a:r>
            <a:r>
              <a:rPr lang="en-GB" sz="1400" dirty="0"/>
              <a:t>. [online] Mayo Clinic. Available at: </a:t>
            </a:r>
            <a:r>
              <a:rPr lang="en-GB" sz="1400" dirty="0">
                <a:hlinkClick r:id="rId5"/>
              </a:rPr>
              <a:t>https://www.mayoclinic.org/diseases-conditions/stroke/symptoms-causes/syc-20350113</a:t>
            </a:r>
            <a:r>
              <a:rPr lang="en-GB" sz="1400" dirty="0"/>
              <a:t> [Accessed 21 Apr. 2026].</a:t>
            </a:r>
          </a:p>
          <a:p>
            <a:r>
              <a:rPr lang="en-GB" sz="1400" dirty="0"/>
              <a:t>Covenant Health. (n.d.). </a:t>
            </a:r>
            <a:r>
              <a:rPr lang="en-GB" sz="1400" i="1" dirty="0"/>
              <a:t>Types of Stroke</a:t>
            </a:r>
            <a:r>
              <a:rPr lang="en-GB" sz="1400" dirty="0"/>
              <a:t>. [online] Available at: </a:t>
            </a:r>
            <a:r>
              <a:rPr lang="en-GB" sz="1400" dirty="0">
                <a:hlinkClick r:id="rId6"/>
              </a:rPr>
              <a:t>https://www.covenanthealth.com/cumberland/services/stroke-care/types-of-stroke/</a:t>
            </a:r>
            <a:r>
              <a:rPr lang="en-GB" sz="1400" dirty="0"/>
              <a:t> [Accessed 21 Apr. 2026].</a:t>
            </a:r>
          </a:p>
          <a:p>
            <a:r>
              <a:rPr lang="en-GB" sz="1400" dirty="0"/>
              <a:t>For more information visit </a:t>
            </a:r>
            <a:r>
              <a:rPr lang="en-GB" sz="1400" dirty="0" err="1"/>
              <a:t>stroke.org.uk</a:t>
            </a:r>
            <a:r>
              <a:rPr lang="en-GB" sz="1400" dirty="0"/>
              <a:t> 1. (2026). Available at: </a:t>
            </a:r>
            <a:r>
              <a:rPr lang="en-GB" sz="1400" dirty="0">
                <a:hlinkClick r:id="rId7"/>
              </a:rPr>
              <a:t>https://www.stroke.org.uk/your_guide_to_eating_well_after_stroke.pdf</a:t>
            </a:r>
            <a:r>
              <a:rPr lang="en-GB" sz="1400" dirty="0"/>
              <a:t>.</a:t>
            </a:r>
          </a:p>
          <a:p>
            <a:r>
              <a:rPr lang="en-GB" sz="1400" dirty="0"/>
              <a:t>GOV.UK (2014). </a:t>
            </a:r>
            <a:r>
              <a:rPr lang="en-GB" sz="1400" i="1" dirty="0"/>
              <a:t>Care Act 2014</a:t>
            </a:r>
            <a:r>
              <a:rPr lang="en-GB" sz="1400" dirty="0"/>
              <a:t>. [online] </a:t>
            </a:r>
            <a:r>
              <a:rPr lang="en-GB" sz="1400" dirty="0" err="1"/>
              <a:t>Legislation.gov.uk</a:t>
            </a:r>
            <a:r>
              <a:rPr lang="en-GB" sz="1400" dirty="0"/>
              <a:t>. Available at: </a:t>
            </a:r>
            <a:r>
              <a:rPr lang="en-GB" sz="1400" dirty="0">
                <a:hlinkClick r:id="rId8"/>
              </a:rPr>
              <a:t>https://www.legislation.gov.uk/ukpga/2014/23/section/6</a:t>
            </a:r>
            <a:r>
              <a:rPr lang="en-GB" sz="1400" dirty="0"/>
              <a:t> [Accessed 21 Apr. 2026].</a:t>
            </a:r>
          </a:p>
          <a:p>
            <a:endParaRPr lang="en-GB" sz="14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017B-F976-9728-1B0C-76E2BE2EA03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1B58881-F199-E0A7-6E73-C52A4CE26D11}"/>
              </a:ext>
            </a:extLst>
          </p:cNvPr>
          <p:cNvSpPr>
            <a:spLocks noGrp="1"/>
          </p:cNvSpPr>
          <p:nvPr>
            <p:ph idx="1"/>
          </p:nvPr>
        </p:nvSpPr>
        <p:spPr/>
        <p:txBody>
          <a:bodyPr/>
          <a:lstStyle/>
          <a:p>
            <a:r>
              <a:rPr lang="en-GB" sz="1400" dirty="0"/>
              <a:t>HCPC (2024). </a:t>
            </a:r>
            <a:r>
              <a:rPr lang="en-GB" sz="1400" i="1" dirty="0"/>
              <a:t>Person-centred Care </a:t>
            </a:r>
            <a:r>
              <a:rPr lang="en-GB" sz="1400" dirty="0"/>
              <a:t>. [online] HCPC. Available at: </a:t>
            </a:r>
            <a:r>
              <a:rPr lang="en-GB" sz="1400" dirty="0">
                <a:hlinkClick r:id="rId2"/>
              </a:rPr>
              <a:t>https://www.hcpc-uk.org/standards/meeting-our-standards/person-centred-care/</a:t>
            </a:r>
            <a:r>
              <a:rPr lang="en-GB" sz="1400" dirty="0"/>
              <a:t> [Accessed 21 Apr. 2026].</a:t>
            </a:r>
          </a:p>
          <a:p>
            <a:r>
              <a:rPr lang="en-GB" sz="1400" dirty="0"/>
              <a:t>Hilla Ben Pazi, Shady </a:t>
            </a:r>
            <a:r>
              <a:rPr lang="en-GB" sz="1400" dirty="0" err="1"/>
              <a:t>Jahashan</a:t>
            </a:r>
            <a:r>
              <a:rPr lang="en-GB" sz="1400" dirty="0"/>
              <a:t>, Sagi Har </a:t>
            </a:r>
            <a:r>
              <a:rPr lang="en-GB" sz="1400" dirty="0" err="1"/>
              <a:t>Nof</a:t>
            </a:r>
            <a:r>
              <a:rPr lang="en-GB" sz="1400" dirty="0"/>
              <a:t>, </a:t>
            </a:r>
            <a:r>
              <a:rPr lang="en-GB" sz="1400" dirty="0" err="1"/>
              <a:t>Zibman</a:t>
            </a:r>
            <a:r>
              <a:rPr lang="en-GB" sz="1400" dirty="0"/>
              <a:t>, S., </a:t>
            </a:r>
            <a:r>
              <a:rPr lang="en-GB" sz="1400" dirty="0" err="1"/>
              <a:t>Ornit</a:t>
            </a:r>
            <a:r>
              <a:rPr lang="en-GB" sz="1400" dirty="0"/>
              <a:t> Yanai-Kohelet, Limor </a:t>
            </a:r>
            <a:r>
              <a:rPr lang="en-GB" sz="1400" dirty="0" err="1"/>
              <a:t>Prigan</a:t>
            </a:r>
            <a:r>
              <a:rPr lang="en-GB" sz="1400" dirty="0"/>
              <a:t>, </a:t>
            </a:r>
            <a:r>
              <a:rPr lang="en-GB" sz="1400" dirty="0" err="1"/>
              <a:t>Intrator</a:t>
            </a:r>
            <a:r>
              <a:rPr lang="en-GB" sz="1400" dirty="0"/>
              <a:t>, N., Bornstein, N.M. and Ribo, M. (2024). Pre-hospital stroke monitoring past, present, and future: a perspective. </a:t>
            </a:r>
            <a:r>
              <a:rPr lang="en-GB" sz="1400" i="1" dirty="0"/>
              <a:t>Frontiers in neurology</a:t>
            </a:r>
            <a:r>
              <a:rPr lang="en-GB" sz="1400" dirty="0"/>
              <a:t>, [online] 15. </a:t>
            </a:r>
            <a:r>
              <a:rPr lang="en-GB" sz="1400" dirty="0" err="1"/>
              <a:t>doi:</a:t>
            </a:r>
            <a:r>
              <a:rPr lang="en-GB" sz="1400" dirty="0" err="1">
                <a:hlinkClick r:id="rId3"/>
              </a:rPr>
              <a:t>https</a:t>
            </a:r>
            <a:r>
              <a:rPr lang="en-GB" sz="1400" dirty="0">
                <a:hlinkClick r:id="rId3"/>
              </a:rPr>
              <a:t>://doi.org/10.3389/fneur.2024.1341170</a:t>
            </a:r>
            <a:r>
              <a:rPr lang="en-GB" sz="1400" dirty="0"/>
              <a:t>.</a:t>
            </a:r>
          </a:p>
          <a:p>
            <a:r>
              <a:rPr lang="en-GB" sz="1400" dirty="0"/>
              <a:t>kali9 (2025). </a:t>
            </a:r>
            <a:r>
              <a:rPr lang="en-GB" sz="1400" i="1" dirty="0"/>
              <a:t>Old Women Smoking Cigarettes Stock Photos, Pictures &amp; Royalty-Free Images - iStock</a:t>
            </a:r>
            <a:r>
              <a:rPr lang="en-GB" sz="1400" dirty="0"/>
              <a:t>. [online] </a:t>
            </a:r>
            <a:r>
              <a:rPr lang="en-GB" sz="1400" dirty="0" err="1"/>
              <a:t>Istockphoto.com</a:t>
            </a:r>
            <a:r>
              <a:rPr lang="en-GB" sz="1400" dirty="0"/>
              <a:t>. Available at: </a:t>
            </a:r>
            <a:r>
              <a:rPr lang="en-GB" sz="1400" dirty="0">
                <a:hlinkClick r:id="rId4"/>
              </a:rPr>
              <a:t>https://www.istockphoto.com/search/2/image-film?phrase=old+women+smoking+cigarettes&amp;tracked_gsrp_landing=https%3A%2F%2Fwww.istockphoto.com%2Fphotos%2Fold-women-smoking-cigarettes</a:t>
            </a:r>
            <a:r>
              <a:rPr lang="en-GB" sz="1400" dirty="0"/>
              <a:t> [Accessed 21 Apr. 2026].</a:t>
            </a:r>
          </a:p>
          <a:p>
            <a:r>
              <a:rPr lang="en-GB" sz="1400" dirty="0" err="1"/>
              <a:t>Medmovie.com</a:t>
            </a:r>
            <a:r>
              <a:rPr lang="en-GB" sz="1400" dirty="0"/>
              <a:t>. (2026). </a:t>
            </a:r>
            <a:r>
              <a:rPr lang="en-GB" sz="1400" i="1" dirty="0"/>
              <a:t>Thrombectomy – </a:t>
            </a:r>
            <a:r>
              <a:rPr lang="en-GB" sz="1400" i="1" dirty="0" err="1"/>
              <a:t>Medmovie.com</a:t>
            </a:r>
            <a:r>
              <a:rPr lang="en-GB" sz="1400" dirty="0"/>
              <a:t>. [online] Available at: </a:t>
            </a:r>
            <a:r>
              <a:rPr lang="en-GB" sz="1400" dirty="0">
                <a:hlinkClick r:id="rId5"/>
              </a:rPr>
              <a:t>https://medmovie.com/topic/cvml_0045a/thrombectomy/</a:t>
            </a:r>
            <a:r>
              <a:rPr lang="en-GB" sz="1400" dirty="0"/>
              <a:t> [Accessed 21 Apr. 2026].</a:t>
            </a:r>
          </a:p>
          <a:p>
            <a:r>
              <a:rPr lang="en-GB" sz="1400" dirty="0"/>
              <a:t>NHS (2023). </a:t>
            </a:r>
            <a:r>
              <a:rPr lang="en-GB" sz="1400" i="1" dirty="0"/>
              <a:t>Overview - Transient ischaemic attack (TIA)</a:t>
            </a:r>
            <a:r>
              <a:rPr lang="en-GB" sz="1400" dirty="0"/>
              <a:t>. [online] NHS. Available at: </a:t>
            </a:r>
            <a:r>
              <a:rPr lang="en-GB" sz="1400" dirty="0">
                <a:hlinkClick r:id="rId6"/>
              </a:rPr>
              <a:t>https://www.nhs.uk/conditions/transient-ischaemic-attack-tia/</a:t>
            </a:r>
            <a:r>
              <a:rPr lang="en-GB" sz="1400" dirty="0"/>
              <a:t> [Accessed 21 Apr. 2026].</a:t>
            </a:r>
          </a:p>
          <a:p>
            <a:r>
              <a:rPr lang="en-GB" sz="1400" dirty="0"/>
              <a:t>NHS inform. (2026). </a:t>
            </a:r>
            <a:r>
              <a:rPr lang="en-GB" sz="1400" i="1" dirty="0"/>
              <a:t>Stroke | NHS inform</a:t>
            </a:r>
            <a:r>
              <a:rPr lang="en-GB" sz="1400" dirty="0"/>
              <a:t>. [online] Available at: </a:t>
            </a:r>
            <a:r>
              <a:rPr lang="en-GB" sz="1400" dirty="0">
                <a:hlinkClick r:id="rId7"/>
              </a:rPr>
              <a:t>https://www.nhsinform.scot/illnesses-and-conditions/brain-nerves-and-spinal-cord/stroke-and-tia-transient-ischaemic-attack/stroke</a:t>
            </a:r>
            <a:r>
              <a:rPr lang="en-GB" sz="1400" dirty="0"/>
              <a:t> [Accessed 17 Apr. 2026].</a:t>
            </a:r>
          </a:p>
          <a:p>
            <a:endParaRPr lang="en-US" sz="1400" dirty="0"/>
          </a:p>
        </p:txBody>
      </p:sp>
      <p:sp>
        <p:nvSpPr>
          <p:cNvPr id="4" name="Date Placeholder 3">
            <a:extLst>
              <a:ext uri="{FF2B5EF4-FFF2-40B4-BE49-F238E27FC236}">
                <a16:creationId xmlns:a16="http://schemas.microsoft.com/office/drawing/2014/main" id="{B923D621-74A2-5FF4-3C00-635F8DA9CA41}"/>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F0EE2BF-5225-2EB4-2327-27A6E59B030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979385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4C3A-B618-6018-BD8E-D177F502DBD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EECFB93-B88E-8451-0148-5844A5DA9323}"/>
              </a:ext>
            </a:extLst>
          </p:cNvPr>
          <p:cNvSpPr>
            <a:spLocks noGrp="1"/>
          </p:cNvSpPr>
          <p:nvPr>
            <p:ph idx="1"/>
          </p:nvPr>
        </p:nvSpPr>
        <p:spPr/>
        <p:txBody>
          <a:bodyPr/>
          <a:lstStyle/>
          <a:p>
            <a:r>
              <a:rPr lang="en-GB" sz="1400" dirty="0"/>
              <a:t>NICE (2022). </a:t>
            </a:r>
            <a:r>
              <a:rPr lang="en-GB" sz="1400" i="1" dirty="0"/>
              <a:t>Stroke and Transient Ischaemic Attack in over 16s: Diagnosis and Initial Management  | Guidance | NICE</a:t>
            </a:r>
            <a:r>
              <a:rPr lang="en-GB" sz="1400" dirty="0"/>
              <a:t>. [online] </a:t>
            </a:r>
            <a:r>
              <a:rPr lang="en-GB" sz="1400" dirty="0" err="1"/>
              <a:t>Nice.org.uk</a:t>
            </a:r>
            <a:r>
              <a:rPr lang="en-GB" sz="1400" dirty="0"/>
              <a:t>. Available at: </a:t>
            </a:r>
            <a:r>
              <a:rPr lang="en-GB" sz="1400" dirty="0">
                <a:hlinkClick r:id="rId2"/>
              </a:rPr>
              <a:t>https://www.nice.org.uk/guidance/ng128</a:t>
            </a:r>
            <a:r>
              <a:rPr lang="en-GB" sz="1400" dirty="0"/>
              <a:t> [Accessed 21 Apr. 2026].</a:t>
            </a:r>
          </a:p>
          <a:p>
            <a:r>
              <a:rPr lang="en-GB" sz="1400" dirty="0"/>
              <a:t>Soto-Cámara, R., González-Bernal, J.J., González-Santos, J., Aguilar-Parra, J.M., Trigueros, R. and López-Liria, R. (2020). Age-Related Risk Factors at the First Stroke Event. </a:t>
            </a:r>
            <a:r>
              <a:rPr lang="en-GB" sz="1400" i="1" dirty="0"/>
              <a:t>Journal of Clinical Medicine</a:t>
            </a:r>
            <a:r>
              <a:rPr lang="en-GB" sz="1400" dirty="0"/>
              <a:t>, 9(7), p.2233. </a:t>
            </a:r>
            <a:r>
              <a:rPr lang="en-GB" sz="1400" dirty="0" err="1"/>
              <a:t>doi:</a:t>
            </a:r>
            <a:r>
              <a:rPr lang="en-GB" sz="1400" dirty="0" err="1">
                <a:hlinkClick r:id="rId3"/>
              </a:rPr>
              <a:t>https</a:t>
            </a:r>
            <a:r>
              <a:rPr lang="en-GB" sz="1400" dirty="0">
                <a:hlinkClick r:id="rId3"/>
              </a:rPr>
              <a:t>://doi.org/10.3390/jcm9072233</a:t>
            </a:r>
            <a:r>
              <a:rPr lang="en-GB" sz="1400" dirty="0"/>
              <a:t>.</a:t>
            </a:r>
          </a:p>
          <a:p>
            <a:r>
              <a:rPr lang="en-GB" sz="1400" dirty="0"/>
              <a:t>Stroke Association (2026). </a:t>
            </a:r>
            <a:r>
              <a:rPr lang="en-GB" sz="1400" i="1" dirty="0"/>
              <a:t>What is vascular dementia? | Stroke Association</a:t>
            </a:r>
            <a:r>
              <a:rPr lang="en-GB" sz="1400" dirty="0"/>
              <a:t>. [online] </a:t>
            </a:r>
            <a:r>
              <a:rPr lang="en-GB" sz="1400" dirty="0" err="1"/>
              <a:t>www.stroke.org.uk</a:t>
            </a:r>
            <a:r>
              <a:rPr lang="en-GB" sz="1400" dirty="0"/>
              <a:t>. Available at: </a:t>
            </a:r>
            <a:r>
              <a:rPr lang="en-GB" sz="1400" dirty="0">
                <a:hlinkClick r:id="rId4"/>
              </a:rPr>
              <a:t>https://www.stroke.org.uk/stroke/effects/vascular-dementia</a:t>
            </a:r>
            <a:r>
              <a:rPr lang="en-GB" sz="1400" dirty="0"/>
              <a:t>.</a:t>
            </a:r>
          </a:p>
          <a:p>
            <a:r>
              <a:rPr lang="en-GB" sz="1400" dirty="0"/>
              <a:t>Stroke association (2024). </a:t>
            </a:r>
            <a:r>
              <a:rPr lang="en-GB" sz="1400" i="1" dirty="0"/>
              <a:t>Understanding recovery | Stroke Association</a:t>
            </a:r>
            <a:r>
              <a:rPr lang="en-GB" sz="1400" dirty="0"/>
              <a:t>. [online] </a:t>
            </a:r>
            <a:r>
              <a:rPr lang="en-GB" sz="1400" dirty="0" err="1"/>
              <a:t>www.stroke.org.uk</a:t>
            </a:r>
            <a:r>
              <a:rPr lang="en-GB" sz="1400" dirty="0"/>
              <a:t>. Available at: </a:t>
            </a:r>
            <a:r>
              <a:rPr lang="en-GB" sz="1400" dirty="0">
                <a:hlinkClick r:id="rId5"/>
              </a:rPr>
              <a:t>https://www.stroke.org.uk/stroke/recovery</a:t>
            </a:r>
            <a:r>
              <a:rPr lang="en-GB" sz="1400" dirty="0"/>
              <a:t> [Accessed 21 Apr. 2026].</a:t>
            </a:r>
          </a:p>
          <a:p>
            <a:pPr marL="0" indent="0">
              <a:buNone/>
            </a:pPr>
            <a:endParaRPr lang="en-US" sz="1400" dirty="0"/>
          </a:p>
        </p:txBody>
      </p:sp>
      <p:sp>
        <p:nvSpPr>
          <p:cNvPr id="4" name="Date Placeholder 3">
            <a:extLst>
              <a:ext uri="{FF2B5EF4-FFF2-40B4-BE49-F238E27FC236}">
                <a16:creationId xmlns:a16="http://schemas.microsoft.com/office/drawing/2014/main" id="{5FF49A94-F484-E67B-3D18-E3EC11B770EC}"/>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07ACB13-A703-6417-E867-CE8B9A47AF3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5804500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4022</TotalTime>
  <Words>1639</Words>
  <Application>Microsoft Macintosh PowerPoint</Application>
  <PresentationFormat>On-screen Show (4:3)</PresentationFormat>
  <Paragraphs>134</Paragraphs>
  <Slides>15</Slides>
  <Notes>5</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Anatomy and Physiology</vt:lpstr>
      <vt:lpstr>Anatomy and Physiology</vt:lpstr>
      <vt:lpstr>Lifestyle choices</vt:lpstr>
      <vt:lpstr>Factors contributing</vt:lpstr>
      <vt:lpstr>Ethical considerations treating her</vt:lpstr>
      <vt:lpstr>Risk factors</vt:lpstr>
      <vt:lpstr>Recommendations</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Luize Kludzina (2422963)</cp:lastModifiedBy>
  <cp:revision>1</cp:revision>
  <cp:lastPrinted>2018-07-09T15:27:01Z</cp:lastPrinted>
  <dcterms:created xsi:type="dcterms:W3CDTF">2002-10-07T19:43:58Z</dcterms:created>
  <dcterms:modified xsi:type="dcterms:W3CDTF">2026-04-22T09:48:42Z</dcterms:modified>
</cp:coreProperties>
</file>