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y="68580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22" Type="http://schemas.openxmlformats.org/officeDocument/2006/relationships/slide" Target="slides/slide17.xml"/><Relationship Id="rId10" Type="http://schemas.openxmlformats.org/officeDocument/2006/relationships/slide" Target="slides/slide5.xml"/><Relationship Id="rId21" Type="http://schemas.openxmlformats.org/officeDocument/2006/relationships/slide" Target="slides/slide16.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 name="Shape 80"/>
        <p:cNvGrpSpPr/>
        <p:nvPr/>
      </p:nvGrpSpPr>
      <p:grpSpPr>
        <a:xfrm>
          <a:off x="0" y="0"/>
          <a:ext cx="0" cy="0"/>
          <a:chOff x="0" y="0"/>
          <a:chExt cx="0" cy="0"/>
        </a:xfrm>
      </p:grpSpPr>
      <p:sp>
        <p:nvSpPr>
          <p:cNvPr id="81" name="Google Shape;81;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6" name="Shape 86"/>
        <p:cNvGrpSpPr/>
        <p:nvPr/>
      </p:nvGrpSpPr>
      <p:grpSpPr>
        <a:xfrm>
          <a:off x="0" y="0"/>
          <a:ext cx="0" cy="0"/>
          <a:chOff x="0" y="0"/>
          <a:chExt cx="0" cy="0"/>
        </a:xfrm>
      </p:grpSpPr>
      <p:sp>
        <p:nvSpPr>
          <p:cNvPr id="87" name="Google Shape;87;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Google Shape;93;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8" name="Shape 98"/>
        <p:cNvGrpSpPr/>
        <p:nvPr/>
      </p:nvGrpSpPr>
      <p:grpSpPr>
        <a:xfrm>
          <a:off x="0" y="0"/>
          <a:ext cx="0" cy="0"/>
          <a:chOff x="0" y="0"/>
          <a:chExt cx="0" cy="0"/>
        </a:xfrm>
      </p:grpSpPr>
      <p:sp>
        <p:nvSpPr>
          <p:cNvPr id="99" name="Google Shape;99;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4" name="Shape 104"/>
        <p:cNvGrpSpPr/>
        <p:nvPr/>
      </p:nvGrpSpPr>
      <p:grpSpPr>
        <a:xfrm>
          <a:off x="0" y="0"/>
          <a:ext cx="0" cy="0"/>
          <a:chOff x="0" y="0"/>
          <a:chExt cx="0" cy="0"/>
        </a:xfrm>
      </p:grpSpPr>
      <p:sp>
        <p:nvSpPr>
          <p:cNvPr id="105" name="Google Shape;105;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0" name="Shape 110"/>
        <p:cNvGrpSpPr/>
        <p:nvPr/>
      </p:nvGrpSpPr>
      <p:grpSpPr>
        <a:xfrm>
          <a:off x="0" y="0"/>
          <a:ext cx="0" cy="0"/>
          <a:chOff x="0" y="0"/>
          <a:chExt cx="0" cy="0"/>
        </a:xfrm>
      </p:grpSpPr>
      <p:sp>
        <p:nvSpPr>
          <p:cNvPr id="111" name="Google Shape;111;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7" name="Shape 117"/>
        <p:cNvGrpSpPr/>
        <p:nvPr/>
      </p:nvGrpSpPr>
      <p:grpSpPr>
        <a:xfrm>
          <a:off x="0" y="0"/>
          <a:ext cx="0" cy="0"/>
          <a:chOff x="0" y="0"/>
          <a:chExt cx="0" cy="0"/>
        </a:xfrm>
      </p:grpSpPr>
      <p:sp>
        <p:nvSpPr>
          <p:cNvPr id="118" name="Google Shape;118;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3" name="Shape 123"/>
        <p:cNvGrpSpPr/>
        <p:nvPr/>
      </p:nvGrpSpPr>
      <p:grpSpPr>
        <a:xfrm>
          <a:off x="0" y="0"/>
          <a:ext cx="0" cy="0"/>
          <a:chOff x="0" y="0"/>
          <a:chExt cx="0" cy="0"/>
        </a:xfrm>
      </p:grpSpPr>
      <p:sp>
        <p:nvSpPr>
          <p:cNvPr id="124" name="Google Shape;124;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9" name="Shape 129"/>
        <p:cNvGrpSpPr/>
        <p:nvPr/>
      </p:nvGrpSpPr>
      <p:grpSpPr>
        <a:xfrm>
          <a:off x="0" y="0"/>
          <a:ext cx="0" cy="0"/>
          <a:chOff x="0" y="0"/>
          <a:chExt cx="0" cy="0"/>
        </a:xfrm>
      </p:grpSpPr>
      <p:sp>
        <p:nvSpPr>
          <p:cNvPr id="130" name="Google Shape;130;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5" name="Shape 135"/>
        <p:cNvGrpSpPr/>
        <p:nvPr/>
      </p:nvGrpSpPr>
      <p:grpSpPr>
        <a:xfrm>
          <a:off x="0" y="0"/>
          <a:ext cx="0" cy="0"/>
          <a:chOff x="0" y="0"/>
          <a:chExt cx="0" cy="0"/>
        </a:xfrm>
      </p:grpSpPr>
      <p:sp>
        <p:nvSpPr>
          <p:cNvPr id="136" name="Google Shape;136;p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1" name="Shape 141"/>
        <p:cNvGrpSpPr/>
        <p:nvPr/>
      </p:nvGrpSpPr>
      <p:grpSpPr>
        <a:xfrm>
          <a:off x="0" y="0"/>
          <a:ext cx="0" cy="0"/>
          <a:chOff x="0" y="0"/>
          <a:chExt cx="0" cy="0"/>
        </a:xfrm>
      </p:grpSpPr>
      <p:sp>
        <p:nvSpPr>
          <p:cNvPr id="142" name="Google Shape;142;p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1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7" name="Shape 147"/>
        <p:cNvGrpSpPr/>
        <p:nvPr/>
      </p:nvGrpSpPr>
      <p:grpSpPr>
        <a:xfrm>
          <a:off x="0" y="0"/>
          <a:ext cx="0" cy="0"/>
          <a:chOff x="0" y="0"/>
          <a:chExt cx="0" cy="0"/>
        </a:xfrm>
      </p:grpSpPr>
      <p:sp>
        <p:nvSpPr>
          <p:cNvPr id="148" name="Google Shape;148;p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1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3" name="Shape 153"/>
        <p:cNvGrpSpPr/>
        <p:nvPr/>
      </p:nvGrpSpPr>
      <p:grpSpPr>
        <a:xfrm>
          <a:off x="0" y="0"/>
          <a:ext cx="0" cy="0"/>
          <a:chOff x="0" y="0"/>
          <a:chExt cx="0" cy="0"/>
        </a:xfrm>
      </p:grpSpPr>
      <p:sp>
        <p:nvSpPr>
          <p:cNvPr id="154" name="Google Shape;154;p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1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9" name="Shape 159"/>
        <p:cNvGrpSpPr/>
        <p:nvPr/>
      </p:nvGrpSpPr>
      <p:grpSpPr>
        <a:xfrm>
          <a:off x="0" y="0"/>
          <a:ext cx="0" cy="0"/>
          <a:chOff x="0" y="0"/>
          <a:chExt cx="0" cy="0"/>
        </a:xfrm>
      </p:grpSpPr>
      <p:sp>
        <p:nvSpPr>
          <p:cNvPr id="160" name="Google Shape;160;p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2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5" name="Shape 165"/>
        <p:cNvGrpSpPr/>
        <p:nvPr/>
      </p:nvGrpSpPr>
      <p:grpSpPr>
        <a:xfrm>
          <a:off x="0" y="0"/>
          <a:ext cx="0" cy="0"/>
          <a:chOff x="0" y="0"/>
          <a:chExt cx="0" cy="0"/>
        </a:xfrm>
      </p:grpSpPr>
      <p:sp>
        <p:nvSpPr>
          <p:cNvPr id="166" name="Google Shape;166;p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2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1" name="Shape 171"/>
        <p:cNvGrpSpPr/>
        <p:nvPr/>
      </p:nvGrpSpPr>
      <p:grpSpPr>
        <a:xfrm>
          <a:off x="0" y="0"/>
          <a:ext cx="0" cy="0"/>
          <a:chOff x="0" y="0"/>
          <a:chExt cx="0" cy="0"/>
        </a:xfrm>
      </p:grpSpPr>
      <p:sp>
        <p:nvSpPr>
          <p:cNvPr id="172" name="Google Shape;172;p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2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7" name="Shape 177"/>
        <p:cNvGrpSpPr/>
        <p:nvPr/>
      </p:nvGrpSpPr>
      <p:grpSpPr>
        <a:xfrm>
          <a:off x="0" y="0"/>
          <a:ext cx="0" cy="0"/>
          <a:chOff x="0" y="0"/>
          <a:chExt cx="0" cy="0"/>
        </a:xfrm>
      </p:grpSpPr>
      <p:sp>
        <p:nvSpPr>
          <p:cNvPr id="178" name="Google Shape;178;p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2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11" name="Shape 11"/>
        <p:cNvGrpSpPr/>
        <p:nvPr/>
      </p:nvGrpSpPr>
      <p:grpSpPr>
        <a:xfrm>
          <a:off x="0" y="0"/>
          <a:ext cx="0" cy="0"/>
          <a:chOff x="0" y="0"/>
          <a:chExt cx="0" cy="0"/>
        </a:xfrm>
      </p:grpSpPr>
      <p:sp>
        <p:nvSpPr>
          <p:cNvPr id="12" name="Google Shape;12;p2"/>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13" name="Google Shape;13;p2"/>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4" name="Google Shape;14;p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5" name="Google Shape;15;p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6" name="Google Shape;16;p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1pPr>
            <a:lvl2pPr indent="0" lvl="1"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2pPr>
            <a:lvl3pPr indent="0" lvl="2"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3pPr>
            <a:lvl4pPr indent="0" lvl="3"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4pPr>
            <a:lvl5pPr indent="0" lvl="4"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5pPr>
            <a:lvl6pPr indent="0" lvl="5"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6pPr>
            <a:lvl7pPr indent="0" lvl="6"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7pPr>
            <a:lvl8pPr indent="0" lvl="7"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8pPr>
            <a:lvl9pPr indent="0" lvl="8"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17" name="Shape 17"/>
        <p:cNvGrpSpPr/>
        <p:nvPr/>
      </p:nvGrpSpPr>
      <p:grpSpPr>
        <a:xfrm>
          <a:off x="0" y="0"/>
          <a:ext cx="0" cy="0"/>
          <a:chOff x="0" y="0"/>
          <a:chExt cx="0" cy="0"/>
        </a:xfrm>
      </p:grpSpPr>
      <p:sp>
        <p:nvSpPr>
          <p:cNvPr id="18" name="Google Shape;18;p3"/>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19" name="Google Shape;19;p3"/>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0" name="Google Shape;20;p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 name="Google Shape;22;p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1pPr>
            <a:lvl2pPr indent="0" lvl="1"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2pPr>
            <a:lvl3pPr indent="0" lvl="2"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3pPr>
            <a:lvl4pPr indent="0" lvl="3"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4pPr>
            <a:lvl5pPr indent="0" lvl="4"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5pPr>
            <a:lvl6pPr indent="0" lvl="5"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6pPr>
            <a:lvl7pPr indent="0" lvl="6"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7pPr>
            <a:lvl8pPr indent="0" lvl="7"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8pPr>
            <a:lvl9pPr indent="0" lvl="8"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23" name="Shape 23"/>
        <p:cNvGrpSpPr/>
        <p:nvPr/>
      </p:nvGrpSpPr>
      <p:grpSpPr>
        <a:xfrm>
          <a:off x="0" y="0"/>
          <a:ext cx="0" cy="0"/>
          <a:chOff x="0" y="0"/>
          <a:chExt cx="0" cy="0"/>
        </a:xfrm>
      </p:grpSpPr>
      <p:sp>
        <p:nvSpPr>
          <p:cNvPr id="24" name="Google Shape;24;p4"/>
          <p:cNvSpPr txBox="1"/>
          <p:nvPr>
            <p:ph type="title"/>
          </p:nvPr>
        </p:nvSpPr>
        <p:spPr>
          <a:xfrm rot="5400000">
            <a:off x="4732337" y="2171700"/>
            <a:ext cx="5851525" cy="20574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5" name="Google Shape;25;p4"/>
          <p:cNvSpPr txBox="1"/>
          <p:nvPr>
            <p:ph idx="1" type="body"/>
          </p:nvPr>
        </p:nvSpPr>
        <p:spPr>
          <a:xfrm rot="5400000">
            <a:off x="541338" y="190501"/>
            <a:ext cx="5851525" cy="6019800"/>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6" name="Google Shape;26;p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7" name="Google Shape;27;p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1pPr>
            <a:lvl2pPr indent="0" lvl="1"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2pPr>
            <a:lvl3pPr indent="0" lvl="2"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3pPr>
            <a:lvl4pPr indent="0" lvl="3"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4pPr>
            <a:lvl5pPr indent="0" lvl="4"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5pPr>
            <a:lvl6pPr indent="0" lvl="5"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6pPr>
            <a:lvl7pPr indent="0" lvl="6"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7pPr>
            <a:lvl8pPr indent="0" lvl="7"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8pPr>
            <a:lvl9pPr indent="0" lvl="8"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29" name="Shape 29"/>
        <p:cNvGrpSpPr/>
        <p:nvPr/>
      </p:nvGrpSpPr>
      <p:grpSpPr>
        <a:xfrm>
          <a:off x="0" y="0"/>
          <a:ext cx="0" cy="0"/>
          <a:chOff x="0" y="0"/>
          <a:chExt cx="0" cy="0"/>
        </a:xfrm>
      </p:grpSpPr>
      <p:sp>
        <p:nvSpPr>
          <p:cNvPr id="30" name="Google Shape;30;p5"/>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31" name="Google Shape;31;p5"/>
          <p:cNvSpPr txBox="1"/>
          <p:nvPr>
            <p:ph idx="1" type="body"/>
          </p:nvPr>
        </p:nvSpPr>
        <p:spPr>
          <a:xfrm rot="5400000">
            <a:off x="2309019" y="-251619"/>
            <a:ext cx="4525962" cy="8229600"/>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32" name="Google Shape;32;p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4" name="Google Shape;34;p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1pPr>
            <a:lvl2pPr indent="0" lvl="1"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2pPr>
            <a:lvl3pPr indent="0" lvl="2"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3pPr>
            <a:lvl4pPr indent="0" lvl="3"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4pPr>
            <a:lvl5pPr indent="0" lvl="4"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5pPr>
            <a:lvl6pPr indent="0" lvl="5"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6pPr>
            <a:lvl7pPr indent="0" lvl="6"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7pPr>
            <a:lvl8pPr indent="0" lvl="7"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8pPr>
            <a:lvl9pPr indent="0" lvl="8"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35" name="Shape 35"/>
        <p:cNvGrpSpPr/>
        <p:nvPr/>
      </p:nvGrpSpPr>
      <p:grpSpPr>
        <a:xfrm>
          <a:off x="0" y="0"/>
          <a:ext cx="0" cy="0"/>
          <a:chOff x="0" y="0"/>
          <a:chExt cx="0" cy="0"/>
        </a:xfrm>
      </p:grpSpPr>
      <p:sp>
        <p:nvSpPr>
          <p:cNvPr id="36" name="Google Shape;36;p6"/>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37" name="Google Shape;37;p6"/>
          <p:cNvSpPr/>
          <p:nvPr>
            <p:ph idx="2" type="pic"/>
          </p:nvPr>
        </p:nvSpPr>
        <p:spPr>
          <a:xfrm>
            <a:off x="1792288" y="612775"/>
            <a:ext cx="5486400" cy="4114800"/>
          </a:xfrm>
          <a:prstGeom prst="rect">
            <a:avLst/>
          </a:prstGeom>
          <a:noFill/>
          <a:ln>
            <a:noFill/>
          </a:ln>
        </p:spPr>
        <p:txBody>
          <a:bodyPr anchorCtr="0" anchor="t" bIns="45700" lIns="91425" spcFirstLastPara="1" rIns="91425" wrap="square" tIns="45700">
            <a:noAutofit/>
          </a:bodyPr>
          <a:lstStyle>
            <a:lvl1pPr lvl="0" marR="0" rtl="0" algn="l">
              <a:spcBef>
                <a:spcPts val="640"/>
              </a:spcBef>
              <a:spcAft>
                <a:spcPts val="0"/>
              </a:spcAft>
              <a:buClr>
                <a:schemeClr val="dk1"/>
              </a:buClr>
              <a:buSzPts val="3200"/>
              <a:buFont typeface="Arial"/>
              <a:buNone/>
              <a:defRPr sz="3200">
                <a:solidFill>
                  <a:schemeClr val="dk1"/>
                </a:solidFill>
                <a:latin typeface="Calibri"/>
                <a:ea typeface="Calibri"/>
                <a:cs typeface="Calibri"/>
                <a:sym typeface="Calibri"/>
              </a:defRPr>
            </a:lvl1pPr>
            <a:lvl2pPr lvl="1" marR="0" rtl="0" algn="l">
              <a:spcBef>
                <a:spcPts val="56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lvl="2" marR="0" rtl="0" algn="l">
              <a:spcBef>
                <a:spcPts val="480"/>
              </a:spcBef>
              <a:spcAft>
                <a:spcPts val="0"/>
              </a:spcAft>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lvl="3" marR="0" rtl="0" algn="l">
              <a:spcBef>
                <a:spcPts val="4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lvl="4" marR="0" rtl="0" algn="l">
              <a:spcBef>
                <a:spcPts val="4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lvl="5" marR="0" rtl="0" algn="l">
              <a:spcBef>
                <a:spcPts val="4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lvl="6" marR="0" rtl="0" algn="l">
              <a:spcBef>
                <a:spcPts val="4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lvl="7" marR="0" rtl="0" algn="l">
              <a:spcBef>
                <a:spcPts val="4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lvl="8" marR="0" rtl="0" algn="l">
              <a:spcBef>
                <a:spcPts val="4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38" name="Google Shape;38;p6"/>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39" name="Google Shape;39;p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0" name="Google Shape;40;p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1" name="Google Shape;41;p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1pPr>
            <a:lvl2pPr indent="0" lvl="1"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2pPr>
            <a:lvl3pPr indent="0" lvl="2"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3pPr>
            <a:lvl4pPr indent="0" lvl="3"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4pPr>
            <a:lvl5pPr indent="0" lvl="4"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5pPr>
            <a:lvl6pPr indent="0" lvl="5"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6pPr>
            <a:lvl7pPr indent="0" lvl="6"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7pPr>
            <a:lvl8pPr indent="0" lvl="7"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8pPr>
            <a:lvl9pPr indent="0" lvl="8"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42" name="Shape 42"/>
        <p:cNvGrpSpPr/>
        <p:nvPr/>
      </p:nvGrpSpPr>
      <p:grpSpPr>
        <a:xfrm>
          <a:off x="0" y="0"/>
          <a:ext cx="0" cy="0"/>
          <a:chOff x="0" y="0"/>
          <a:chExt cx="0" cy="0"/>
        </a:xfrm>
      </p:grpSpPr>
      <p:sp>
        <p:nvSpPr>
          <p:cNvPr id="43" name="Google Shape;43;p7"/>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44" name="Google Shape;44;p7"/>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45" name="Google Shape;45;p7"/>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46" name="Google Shape;46;p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8" name="Google Shape;48;p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1pPr>
            <a:lvl2pPr indent="0" lvl="1"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2pPr>
            <a:lvl3pPr indent="0" lvl="2"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3pPr>
            <a:lvl4pPr indent="0" lvl="3"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4pPr>
            <a:lvl5pPr indent="0" lvl="4"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5pPr>
            <a:lvl6pPr indent="0" lvl="5"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6pPr>
            <a:lvl7pPr indent="0" lvl="6"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7pPr>
            <a:lvl8pPr indent="0" lvl="7"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8pPr>
            <a:lvl9pPr indent="0" lvl="8"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9" name="Shape 49"/>
        <p:cNvGrpSpPr/>
        <p:nvPr/>
      </p:nvGrpSpPr>
      <p:grpSpPr>
        <a:xfrm>
          <a:off x="0" y="0"/>
          <a:ext cx="0" cy="0"/>
          <a:chOff x="0" y="0"/>
          <a:chExt cx="0" cy="0"/>
        </a:xfrm>
      </p:grpSpPr>
      <p:sp>
        <p:nvSpPr>
          <p:cNvPr id="50" name="Google Shape;50;p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1pPr>
            <a:lvl2pPr indent="0" lvl="1"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2pPr>
            <a:lvl3pPr indent="0" lvl="2"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3pPr>
            <a:lvl4pPr indent="0" lvl="3"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4pPr>
            <a:lvl5pPr indent="0" lvl="4"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5pPr>
            <a:lvl6pPr indent="0" lvl="5"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6pPr>
            <a:lvl7pPr indent="0" lvl="6"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7pPr>
            <a:lvl8pPr indent="0" lvl="7"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8pPr>
            <a:lvl9pPr indent="0" lvl="8"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53" name="Shape 53"/>
        <p:cNvGrpSpPr/>
        <p:nvPr/>
      </p:nvGrpSpPr>
      <p:grpSpPr>
        <a:xfrm>
          <a:off x="0" y="0"/>
          <a:ext cx="0" cy="0"/>
          <a:chOff x="0" y="0"/>
          <a:chExt cx="0" cy="0"/>
        </a:xfrm>
      </p:grpSpPr>
      <p:sp>
        <p:nvSpPr>
          <p:cNvPr id="54" name="Google Shape;54;p9"/>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55" name="Google Shape;55;p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1pPr>
            <a:lvl2pPr indent="0" lvl="1"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2pPr>
            <a:lvl3pPr indent="0" lvl="2"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3pPr>
            <a:lvl4pPr indent="0" lvl="3"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4pPr>
            <a:lvl5pPr indent="0" lvl="4"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5pPr>
            <a:lvl6pPr indent="0" lvl="5"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6pPr>
            <a:lvl7pPr indent="0" lvl="6"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7pPr>
            <a:lvl8pPr indent="0" lvl="7"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8pPr>
            <a:lvl9pPr indent="0" lvl="8"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58" name="Shape 58"/>
        <p:cNvGrpSpPr/>
        <p:nvPr/>
      </p:nvGrpSpPr>
      <p:grpSpPr>
        <a:xfrm>
          <a:off x="0" y="0"/>
          <a:ext cx="0" cy="0"/>
          <a:chOff x="0" y="0"/>
          <a:chExt cx="0" cy="0"/>
        </a:xfrm>
      </p:grpSpPr>
      <p:sp>
        <p:nvSpPr>
          <p:cNvPr id="59" name="Google Shape;59;p10"/>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60" name="Google Shape;60;p10"/>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61" name="Google Shape;61;p10"/>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62" name="Google Shape;62;p10"/>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63" name="Google Shape;63;p10"/>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64" name="Google Shape;64;p1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5" name="Google Shape;65;p1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1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1pPr>
            <a:lvl2pPr indent="0" lvl="1"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2pPr>
            <a:lvl3pPr indent="0" lvl="2"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3pPr>
            <a:lvl4pPr indent="0" lvl="3"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4pPr>
            <a:lvl5pPr indent="0" lvl="4"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5pPr>
            <a:lvl6pPr indent="0" lvl="5"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6pPr>
            <a:lvl7pPr indent="0" lvl="6"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7pPr>
            <a:lvl8pPr indent="0" lvl="7"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8pPr>
            <a:lvl9pPr indent="0" lvl="8"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67" name="Shape 67"/>
        <p:cNvGrpSpPr/>
        <p:nvPr/>
      </p:nvGrpSpPr>
      <p:grpSpPr>
        <a:xfrm>
          <a:off x="0" y="0"/>
          <a:ext cx="0" cy="0"/>
          <a:chOff x="0" y="0"/>
          <a:chExt cx="0" cy="0"/>
        </a:xfrm>
      </p:grpSpPr>
      <p:sp>
        <p:nvSpPr>
          <p:cNvPr id="68" name="Google Shape;68;p11"/>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69" name="Google Shape;69;p11"/>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70" name="Google Shape;70;p11"/>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71" name="Google Shape;71;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2" name="Google Shape;72;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1pPr>
            <a:lvl2pPr indent="0" lvl="1"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2pPr>
            <a:lvl3pPr indent="0" lvl="2"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3pPr>
            <a:lvl4pPr indent="0" lvl="3"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4pPr>
            <a:lvl5pPr indent="0" lvl="4"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5pPr>
            <a:lvl6pPr indent="0" lvl="5"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6pPr>
            <a:lvl7pPr indent="0" lvl="6"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7pPr>
            <a:lvl8pPr indent="0" lvl="7"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8pPr>
            <a:lvl9pPr indent="0" lvl="8"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74" name="Shape 74"/>
        <p:cNvGrpSpPr/>
        <p:nvPr/>
      </p:nvGrpSpPr>
      <p:grpSpPr>
        <a:xfrm>
          <a:off x="0" y="0"/>
          <a:ext cx="0" cy="0"/>
          <a:chOff x="0" y="0"/>
          <a:chExt cx="0" cy="0"/>
        </a:xfrm>
      </p:grpSpPr>
      <p:sp>
        <p:nvSpPr>
          <p:cNvPr id="75" name="Google Shape;75;p12"/>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b="1" sz="4000"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76" name="Google Shape;76;p12"/>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77" name="Google Shape;77;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sz="1200">
                <a:solidFill>
                  <a:srgbClr val="898989"/>
                </a:solidFill>
                <a:latin typeface="Calibri"/>
                <a:ea typeface="Calibri"/>
                <a:cs typeface="Calibri"/>
                <a:sym typeface="Calibri"/>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1pPr>
            <a:lvl2pPr indent="0" lvl="1"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2pPr>
            <a:lvl3pPr indent="0" lvl="2"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3pPr>
            <a:lvl4pPr indent="0" lvl="3"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4pPr>
            <a:lvl5pPr indent="0" lvl="4"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5pPr>
            <a:lvl6pPr indent="0" lvl="5"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6pPr>
            <a:lvl7pPr indent="0" lvl="6"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7pPr>
            <a:lvl8pPr indent="0" lvl="7"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8pPr>
            <a:lvl9pPr indent="0" lvl="8" marL="0" marR="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4400" u="none" cap="none" strike="noStrike">
                <a:solidFill>
                  <a:schemeClr val="dk1"/>
                </a:solidFill>
                <a:latin typeface="Calibri"/>
                <a:ea typeface="Calibri"/>
                <a:cs typeface="Calibri"/>
                <a:sym typeface="Calibri"/>
              </a:defRPr>
            </a:lvl1pPr>
            <a:lvl2pPr lvl="1" marR="0" rtl="0" algn="ctr">
              <a:spcBef>
                <a:spcPts val="0"/>
              </a:spcBef>
              <a:spcAft>
                <a:spcPts val="0"/>
              </a:spcAft>
              <a:buSzPts val="1400"/>
              <a:buNone/>
              <a:defRPr b="0" i="0" sz="4400" u="none" cap="none" strike="noStrike">
                <a:solidFill>
                  <a:schemeClr val="dk1"/>
                </a:solidFill>
                <a:latin typeface="Calibri"/>
                <a:ea typeface="Calibri"/>
                <a:cs typeface="Calibri"/>
                <a:sym typeface="Calibri"/>
              </a:defRPr>
            </a:lvl2pPr>
            <a:lvl3pPr lvl="2" marR="0" rtl="0" algn="ctr">
              <a:spcBef>
                <a:spcPts val="0"/>
              </a:spcBef>
              <a:spcAft>
                <a:spcPts val="0"/>
              </a:spcAft>
              <a:buSzPts val="1400"/>
              <a:buNone/>
              <a:defRPr b="0" i="0" sz="4400" u="none" cap="none" strike="noStrike">
                <a:solidFill>
                  <a:schemeClr val="dk1"/>
                </a:solidFill>
                <a:latin typeface="Calibri"/>
                <a:ea typeface="Calibri"/>
                <a:cs typeface="Calibri"/>
                <a:sym typeface="Calibri"/>
              </a:defRPr>
            </a:lvl3pPr>
            <a:lvl4pPr lvl="3" marR="0" rtl="0" algn="ctr">
              <a:spcBef>
                <a:spcPts val="0"/>
              </a:spcBef>
              <a:spcAft>
                <a:spcPts val="0"/>
              </a:spcAft>
              <a:buSzPts val="1400"/>
              <a:buNone/>
              <a:defRPr b="0" i="0" sz="4400" u="none" cap="none" strike="noStrike">
                <a:solidFill>
                  <a:schemeClr val="dk1"/>
                </a:solidFill>
                <a:latin typeface="Calibri"/>
                <a:ea typeface="Calibri"/>
                <a:cs typeface="Calibri"/>
                <a:sym typeface="Calibri"/>
              </a:defRPr>
            </a:lvl4pPr>
            <a:lvl5pPr lvl="4" marR="0" rtl="0" algn="ctr">
              <a:spcBef>
                <a:spcPts val="0"/>
              </a:spcBef>
              <a:spcAft>
                <a:spcPts val="0"/>
              </a:spcAft>
              <a:buSzPts val="1400"/>
              <a:buNone/>
              <a:defRPr b="0" i="0" sz="4400" u="none" cap="none" strike="noStrike">
                <a:solidFill>
                  <a:schemeClr val="dk1"/>
                </a:solidFill>
                <a:latin typeface="Calibri"/>
                <a:ea typeface="Calibri"/>
                <a:cs typeface="Calibri"/>
                <a:sym typeface="Calibri"/>
              </a:defRPr>
            </a:lvl5pPr>
            <a:lvl6pPr lvl="5" marR="0" rtl="0" algn="ctr">
              <a:spcBef>
                <a:spcPts val="0"/>
              </a:spcBef>
              <a:spcAft>
                <a:spcPts val="0"/>
              </a:spcAft>
              <a:buSzPts val="1400"/>
              <a:buNone/>
              <a:defRPr b="0" i="0" sz="4400" u="none" cap="none" strike="noStrike">
                <a:solidFill>
                  <a:schemeClr val="dk1"/>
                </a:solidFill>
                <a:latin typeface="Calibri"/>
                <a:ea typeface="Calibri"/>
                <a:cs typeface="Calibri"/>
                <a:sym typeface="Calibri"/>
              </a:defRPr>
            </a:lvl6pPr>
            <a:lvl7pPr lvl="6" marR="0" rtl="0" algn="ctr">
              <a:spcBef>
                <a:spcPts val="0"/>
              </a:spcBef>
              <a:spcAft>
                <a:spcPts val="0"/>
              </a:spcAft>
              <a:buSzPts val="1400"/>
              <a:buNone/>
              <a:defRPr b="0" i="0" sz="4400" u="none" cap="none" strike="noStrike">
                <a:solidFill>
                  <a:schemeClr val="dk1"/>
                </a:solidFill>
                <a:latin typeface="Calibri"/>
                <a:ea typeface="Calibri"/>
                <a:cs typeface="Calibri"/>
                <a:sym typeface="Calibri"/>
              </a:defRPr>
            </a:lvl7pPr>
            <a:lvl8pPr lvl="7" marR="0" rtl="0" algn="ctr">
              <a:spcBef>
                <a:spcPts val="0"/>
              </a:spcBef>
              <a:spcAft>
                <a:spcPts val="0"/>
              </a:spcAft>
              <a:buSzPts val="1400"/>
              <a:buNone/>
              <a:defRPr b="0" i="0" sz="4400" u="none" cap="none" strike="noStrike">
                <a:solidFill>
                  <a:schemeClr val="dk1"/>
                </a:solidFill>
                <a:latin typeface="Calibri"/>
                <a:ea typeface="Calibri"/>
                <a:cs typeface="Calibri"/>
                <a:sym typeface="Calibri"/>
              </a:defRPr>
            </a:lvl8pPr>
            <a:lvl9pPr lvl="8" marR="0" rtl="0" algn="ctr">
              <a:spcBef>
                <a:spcPts val="0"/>
              </a:spcBef>
              <a:spcAft>
                <a:spcPts val="0"/>
              </a:spcAft>
              <a:buSzPts val="1400"/>
              <a:buNone/>
              <a:defRPr b="0" i="0" sz="4400" u="none" cap="none" strike="noStrike">
                <a:solidFill>
                  <a:schemeClr val="dk1"/>
                </a:solidFill>
                <a:latin typeface="Calibri"/>
                <a:ea typeface="Calibri"/>
                <a:cs typeface="Calibri"/>
                <a:sym typeface="Calibri"/>
              </a:defRPr>
            </a:lvl9pPr>
          </a:lstStyle>
          <a:p/>
        </p:txBody>
      </p:sp>
      <p:sp>
        <p:nvSpPr>
          <p:cNvPr id="7" name="Google Shape;7;p1"/>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SzPts val="1400"/>
              <a:buNone/>
              <a:defRPr b="0" i="0" sz="1200" u="none" cap="none" strike="noStrike">
                <a:solidFill>
                  <a:srgbClr val="898989"/>
                </a:solidFill>
                <a:latin typeface="Calibri"/>
                <a:ea typeface="Calibri"/>
                <a:cs typeface="Calibri"/>
                <a:sym typeface="Calibri"/>
              </a:defRPr>
            </a:lvl1pPr>
            <a:lvl2pPr lvl="1"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9" name="Google Shape;9;p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0" name="Google Shape;10;p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1pPr>
            <a:lvl2pPr indent="0" lvl="1" marL="0" marR="0" rtl="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2pPr>
            <a:lvl3pPr indent="0" lvl="2" marL="0" marR="0" rtl="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3pPr>
            <a:lvl4pPr indent="0" lvl="3" marL="0" marR="0" rtl="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4pPr>
            <a:lvl5pPr indent="0" lvl="4" marL="0" marR="0" rtl="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5pPr>
            <a:lvl6pPr indent="0" lvl="5" marL="0" marR="0" rtl="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6pPr>
            <a:lvl7pPr indent="0" lvl="6" marL="0" marR="0" rtl="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7pPr>
            <a:lvl8pPr indent="0" lvl="7" marL="0" marR="0" rtl="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8pPr>
            <a:lvl9pPr indent="0" lvl="8" marL="0" marR="0" rtl="0" algn="r">
              <a:lnSpc>
                <a:spcPct val="100000"/>
              </a:lnSpc>
              <a:spcBef>
                <a:spcPts val="0"/>
              </a:spcBef>
              <a:spcAft>
                <a:spcPts val="0"/>
              </a:spcAft>
              <a:buClr>
                <a:srgbClr val="898989"/>
              </a:buClr>
              <a:buSzPts val="1200"/>
              <a:buFont typeface="Calibri"/>
              <a:buNone/>
              <a:defRPr b="0" i="0" sz="1200" u="none" cap="none" strike="noStrike">
                <a:solidFill>
                  <a:srgbClr val="898989"/>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sz="1400">
              <a:solidFill>
                <a:srgbClr val="000000"/>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3" name="Shape 83"/>
        <p:cNvGrpSpPr/>
        <p:nvPr/>
      </p:nvGrpSpPr>
      <p:grpSpPr>
        <a:xfrm>
          <a:off x="0" y="0"/>
          <a:ext cx="0" cy="0"/>
          <a:chOff x="0" y="0"/>
          <a:chExt cx="0" cy="0"/>
        </a:xfrm>
      </p:grpSpPr>
      <p:sp>
        <p:nvSpPr>
          <p:cNvPr id="84" name="Google Shape;84;p13"/>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Calibri"/>
              <a:buNone/>
            </a:pPr>
            <a:r>
              <a:rPr b="0" i="0" lang="en-US" sz="4400" u="none">
                <a:solidFill>
                  <a:schemeClr val="dk1"/>
                </a:solidFill>
                <a:latin typeface="Calibri"/>
                <a:ea typeface="Calibri"/>
                <a:cs typeface="Calibri"/>
                <a:sym typeface="Calibri"/>
              </a:rPr>
              <a:t>Utilitarianism</a:t>
            </a:r>
            <a:endParaRPr/>
          </a:p>
        </p:txBody>
      </p:sp>
      <p:sp>
        <p:nvSpPr>
          <p:cNvPr id="85" name="Google Shape;85;p13"/>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Autofit/>
          </a:bodyPr>
          <a:lstStyle/>
          <a:p>
            <a:pPr indent="0" lvl="0" marL="0" rtl="0" algn="ctr">
              <a:spcBef>
                <a:spcPts val="0"/>
              </a:spcBef>
              <a:spcAft>
                <a:spcPts val="0"/>
              </a:spcAft>
              <a:buClr>
                <a:srgbClr val="888888"/>
              </a:buClr>
              <a:buSzPts val="3200"/>
              <a:buNone/>
            </a:pPr>
            <a:r>
              <a:t/>
            </a:r>
            <a:endParaRPr>
              <a:solidFill>
                <a:srgbClr val="888888"/>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9" name="Shape 89"/>
        <p:cNvGrpSpPr/>
        <p:nvPr/>
      </p:nvGrpSpPr>
      <p:grpSpPr>
        <a:xfrm>
          <a:off x="0" y="0"/>
          <a:ext cx="0" cy="0"/>
          <a:chOff x="0" y="0"/>
          <a:chExt cx="0" cy="0"/>
        </a:xfrm>
      </p:grpSpPr>
      <p:sp>
        <p:nvSpPr>
          <p:cNvPr id="90" name="Google Shape;90;p14"/>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t/>
            </a:r>
            <a:endParaRPr sz="4400">
              <a:solidFill>
                <a:schemeClr val="dk1"/>
              </a:solidFill>
              <a:latin typeface="Calibri"/>
              <a:ea typeface="Calibri"/>
              <a:cs typeface="Calibri"/>
              <a:sym typeface="Calibri"/>
            </a:endParaRPr>
          </a:p>
        </p:txBody>
      </p:sp>
      <p:sp>
        <p:nvSpPr>
          <p:cNvPr id="91" name="Google Shape;91;p14"/>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3200"/>
              <a:buFont typeface="Arial"/>
              <a:buChar char="•"/>
            </a:pPr>
            <a:r>
              <a:rPr b="0" i="0" lang="en-US" sz="3200" u="none">
                <a:solidFill>
                  <a:schemeClr val="dk1"/>
                </a:solidFill>
                <a:latin typeface="Calibri"/>
                <a:ea typeface="Calibri"/>
                <a:cs typeface="Calibri"/>
                <a:sym typeface="Calibri"/>
              </a:rPr>
              <a:t>Utilitarianism – </a:t>
            </a:r>
            <a:r>
              <a:rPr b="0" i="0" lang="en-US" sz="2800" u="none">
                <a:solidFill>
                  <a:schemeClr val="dk1"/>
                </a:solidFill>
                <a:latin typeface="Calibri"/>
                <a:ea typeface="Calibri"/>
                <a:cs typeface="Calibri"/>
                <a:sym typeface="Calibri"/>
              </a:rPr>
              <a:t>The moral worth of an action is determined by the influence it has on the pleasure or pain of those affected by the action.</a:t>
            </a:r>
            <a:endParaRPr/>
          </a:p>
          <a:p>
            <a:pPr indent="-165100" lvl="0" marL="342900" rtl="0" algn="l">
              <a:spcBef>
                <a:spcPts val="560"/>
              </a:spcBef>
              <a:spcAft>
                <a:spcPts val="0"/>
              </a:spcAft>
              <a:buClr>
                <a:schemeClr val="dk1"/>
              </a:buClr>
              <a:buSzPts val="2800"/>
              <a:buNone/>
            </a:pPr>
            <a:r>
              <a:t/>
            </a:r>
            <a:endParaRPr b="0" i="0" sz="2800" u="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5" name="Shape 95"/>
        <p:cNvGrpSpPr/>
        <p:nvPr/>
      </p:nvGrpSpPr>
      <p:grpSpPr>
        <a:xfrm>
          <a:off x="0" y="0"/>
          <a:ext cx="0" cy="0"/>
          <a:chOff x="0" y="0"/>
          <a:chExt cx="0" cy="0"/>
        </a:xfrm>
      </p:grpSpPr>
      <p:sp>
        <p:nvSpPr>
          <p:cNvPr id="96" name="Google Shape;96;p15"/>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Calibri"/>
              <a:buNone/>
            </a:pPr>
            <a:r>
              <a:rPr b="0" i="0" lang="en-US" sz="4400" u="none">
                <a:solidFill>
                  <a:schemeClr val="dk1"/>
                </a:solidFill>
                <a:latin typeface="Calibri"/>
                <a:ea typeface="Calibri"/>
                <a:cs typeface="Calibri"/>
                <a:sym typeface="Calibri"/>
              </a:rPr>
              <a:t>Utilitarianism </a:t>
            </a:r>
            <a:endParaRPr/>
          </a:p>
        </p:txBody>
      </p:sp>
      <p:sp>
        <p:nvSpPr>
          <p:cNvPr id="97" name="Google Shape;97;p15"/>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609600" lvl="0" marL="609600" rtl="0" algn="l">
              <a:lnSpc>
                <a:spcPct val="100000"/>
              </a:lnSpc>
              <a:spcBef>
                <a:spcPts val="0"/>
              </a:spcBef>
              <a:spcAft>
                <a:spcPts val="0"/>
              </a:spcAft>
              <a:buClr>
                <a:schemeClr val="dk1"/>
              </a:buClr>
              <a:buSzPts val="3200"/>
              <a:buNone/>
            </a:pPr>
            <a:r>
              <a:rPr b="0" i="0" lang="en-US" sz="3200" u="none">
                <a:solidFill>
                  <a:schemeClr val="dk1"/>
                </a:solidFill>
                <a:latin typeface="Calibri"/>
                <a:ea typeface="Calibri"/>
                <a:cs typeface="Calibri"/>
                <a:sym typeface="Calibri"/>
              </a:rPr>
              <a:t>Based on two Principles:</a:t>
            </a:r>
            <a:endParaRPr/>
          </a:p>
          <a:p>
            <a:pPr indent="-609600" lvl="0" marL="609600" rtl="0" algn="l">
              <a:lnSpc>
                <a:spcPct val="100000"/>
              </a:lnSpc>
              <a:spcBef>
                <a:spcPts val="640"/>
              </a:spcBef>
              <a:spcAft>
                <a:spcPts val="0"/>
              </a:spcAft>
              <a:buClr>
                <a:schemeClr val="dk1"/>
              </a:buClr>
              <a:buSzPts val="3200"/>
              <a:buAutoNum type="arabicPeriod"/>
            </a:pPr>
            <a:r>
              <a:rPr b="0" i="0" lang="en-US" sz="3200" u="none">
                <a:solidFill>
                  <a:schemeClr val="dk1"/>
                </a:solidFill>
                <a:latin typeface="Calibri"/>
                <a:ea typeface="Calibri"/>
                <a:cs typeface="Calibri"/>
                <a:sym typeface="Calibri"/>
              </a:rPr>
              <a:t>Consequentialism – </a:t>
            </a:r>
            <a:r>
              <a:rPr b="0" i="0" lang="en-US" sz="2800" u="none">
                <a:solidFill>
                  <a:schemeClr val="dk1"/>
                </a:solidFill>
                <a:latin typeface="Calibri"/>
                <a:ea typeface="Calibri"/>
                <a:cs typeface="Calibri"/>
                <a:sym typeface="Calibri"/>
              </a:rPr>
              <a:t>The moral worth of an action is determined by the principles that result from it</a:t>
            </a:r>
            <a:endParaRPr/>
          </a:p>
          <a:p>
            <a:pPr indent="-609600" lvl="0" marL="609600" rtl="0" algn="l">
              <a:lnSpc>
                <a:spcPct val="100000"/>
              </a:lnSpc>
              <a:spcBef>
                <a:spcPts val="640"/>
              </a:spcBef>
              <a:spcAft>
                <a:spcPts val="0"/>
              </a:spcAft>
              <a:buClr>
                <a:schemeClr val="dk1"/>
              </a:buClr>
              <a:buSzPts val="3200"/>
              <a:buAutoNum type="arabicPeriod"/>
            </a:pPr>
            <a:r>
              <a:rPr b="0" i="0" lang="en-US" sz="3200" u="none">
                <a:solidFill>
                  <a:schemeClr val="dk1"/>
                </a:solidFill>
                <a:latin typeface="Calibri"/>
                <a:ea typeface="Calibri"/>
                <a:cs typeface="Calibri"/>
                <a:sym typeface="Calibri"/>
              </a:rPr>
              <a:t>Hedonic Principle – </a:t>
            </a:r>
            <a:r>
              <a:rPr b="0" i="0" lang="en-US" sz="2800" u="none">
                <a:solidFill>
                  <a:schemeClr val="dk1"/>
                </a:solidFill>
                <a:latin typeface="Calibri"/>
                <a:ea typeface="Calibri"/>
                <a:cs typeface="Calibri"/>
                <a:sym typeface="Calibri"/>
              </a:rPr>
              <a:t>The only things which have value in themselves are pleasure and pain. </a:t>
            </a:r>
            <a:endParaRPr/>
          </a:p>
          <a:p>
            <a:pPr indent="-165100" lvl="0" marL="342900" rtl="0" algn="l">
              <a:spcBef>
                <a:spcPts val="560"/>
              </a:spcBef>
              <a:spcAft>
                <a:spcPts val="0"/>
              </a:spcAft>
              <a:buClr>
                <a:schemeClr val="dk1"/>
              </a:buClr>
              <a:buSzPts val="2800"/>
              <a:buNone/>
            </a:pPr>
            <a:r>
              <a:t/>
            </a:r>
            <a:endParaRPr b="0" i="0" sz="2800" u="none">
              <a:solidFill>
                <a:schemeClr val="dk1"/>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7">
                                            <p:txEl>
                                              <p:pRg end="0" st="0"/>
                                            </p:txEl>
                                          </p:spTgt>
                                        </p:tgtEl>
                                        <p:attrNameLst>
                                          <p:attrName>style.visibility</p:attrName>
                                        </p:attrNameLst>
                                      </p:cBhvr>
                                      <p:to>
                                        <p:strVal val="visible"/>
                                      </p:to>
                                    </p:set>
                                    <p:animEffect filter="fade" transition="in">
                                      <p:cBhvr>
                                        <p:cTn dur="2000"/>
                                        <p:tgtEl>
                                          <p:spTgt spid="97">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7">
                                            <p:txEl>
                                              <p:pRg end="1" st="1"/>
                                            </p:txEl>
                                          </p:spTgt>
                                        </p:tgtEl>
                                        <p:attrNameLst>
                                          <p:attrName>style.visibility</p:attrName>
                                        </p:attrNameLst>
                                      </p:cBhvr>
                                      <p:to>
                                        <p:strVal val="visible"/>
                                      </p:to>
                                    </p:set>
                                    <p:animEffect filter="fade" transition="in">
                                      <p:cBhvr>
                                        <p:cTn dur="2000"/>
                                        <p:tgtEl>
                                          <p:spTgt spid="97">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7">
                                            <p:txEl>
                                              <p:pRg end="2" st="2"/>
                                            </p:txEl>
                                          </p:spTgt>
                                        </p:tgtEl>
                                        <p:attrNameLst>
                                          <p:attrName>style.visibility</p:attrName>
                                        </p:attrNameLst>
                                      </p:cBhvr>
                                      <p:to>
                                        <p:strVal val="visible"/>
                                      </p:to>
                                    </p:set>
                                    <p:animEffect filter="fade" transition="in">
                                      <p:cBhvr>
                                        <p:cTn dur="2000"/>
                                        <p:tgtEl>
                                          <p:spTgt spid="97">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97">
                                            <p:txEl>
                                              <p:pRg end="3" st="3"/>
                                            </p:txEl>
                                          </p:spTgt>
                                        </p:tgtEl>
                                        <p:attrNameLst>
                                          <p:attrName>style.visibility</p:attrName>
                                        </p:attrNameLst>
                                      </p:cBhvr>
                                      <p:to>
                                        <p:strVal val="visible"/>
                                      </p:to>
                                    </p:set>
                                    <p:animEffect filter="fade" transition="in">
                                      <p:cBhvr>
                                        <p:cTn dur="2000"/>
                                        <p:tgtEl>
                                          <p:spTgt spid="97">
                                            <p:txEl>
                                              <p:pRg end="3" st="3"/>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1" name="Shape 101"/>
        <p:cNvGrpSpPr/>
        <p:nvPr/>
      </p:nvGrpSpPr>
      <p:grpSpPr>
        <a:xfrm>
          <a:off x="0" y="0"/>
          <a:ext cx="0" cy="0"/>
          <a:chOff x="0" y="0"/>
          <a:chExt cx="0" cy="0"/>
        </a:xfrm>
      </p:grpSpPr>
      <p:sp>
        <p:nvSpPr>
          <p:cNvPr id="102" name="Google Shape;102;p16"/>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Calibri"/>
              <a:buNone/>
            </a:pPr>
            <a:r>
              <a:rPr b="0" i="0" lang="en-US" sz="4400" u="none">
                <a:solidFill>
                  <a:schemeClr val="dk1"/>
                </a:solidFill>
                <a:latin typeface="Calibri"/>
                <a:ea typeface="Calibri"/>
                <a:cs typeface="Calibri"/>
                <a:sym typeface="Calibri"/>
              </a:rPr>
              <a:t>Consequentialism </a:t>
            </a:r>
            <a:endParaRPr/>
          </a:p>
        </p:txBody>
      </p:sp>
      <p:sp>
        <p:nvSpPr>
          <p:cNvPr id="103" name="Google Shape;103;p16"/>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3200"/>
              <a:buFont typeface="Arial"/>
              <a:buChar char="•"/>
            </a:pPr>
            <a:r>
              <a:rPr b="0" i="0" lang="en-US" sz="3200" u="none">
                <a:solidFill>
                  <a:schemeClr val="dk1"/>
                </a:solidFill>
                <a:latin typeface="Calibri"/>
                <a:ea typeface="Calibri"/>
                <a:cs typeface="Calibri"/>
                <a:sym typeface="Calibri"/>
              </a:rPr>
              <a:t>Problems with consequentalism</a:t>
            </a:r>
            <a:endParaRPr/>
          </a:p>
          <a:p>
            <a:pPr indent="-285750" lvl="1" marL="742950" rtl="0" algn="l">
              <a:lnSpc>
                <a:spcPct val="100000"/>
              </a:lnSpc>
              <a:spcBef>
                <a:spcPts val="560"/>
              </a:spcBef>
              <a:spcAft>
                <a:spcPts val="0"/>
              </a:spcAft>
              <a:buClr>
                <a:schemeClr val="dk1"/>
              </a:buClr>
              <a:buSzPts val="2800"/>
              <a:buFont typeface="Arial"/>
              <a:buChar char="–"/>
            </a:pPr>
            <a:r>
              <a:rPr b="0" i="0" lang="en-US" sz="2800" u="none">
                <a:solidFill>
                  <a:schemeClr val="dk1"/>
                </a:solidFill>
                <a:latin typeface="Calibri"/>
                <a:ea typeface="Calibri"/>
                <a:cs typeface="Calibri"/>
                <a:sym typeface="Calibri"/>
              </a:rPr>
              <a:t>Judging the outcome</a:t>
            </a:r>
            <a:endParaRPr/>
          </a:p>
          <a:p>
            <a:pPr indent="-285750" lvl="1" marL="742950" rtl="0" algn="l">
              <a:lnSpc>
                <a:spcPct val="100000"/>
              </a:lnSpc>
              <a:spcBef>
                <a:spcPts val="560"/>
              </a:spcBef>
              <a:spcAft>
                <a:spcPts val="0"/>
              </a:spcAft>
              <a:buClr>
                <a:schemeClr val="dk1"/>
              </a:buClr>
              <a:buSzPts val="2800"/>
              <a:buFont typeface="Arial"/>
              <a:buChar char="–"/>
            </a:pPr>
            <a:r>
              <a:rPr b="0" i="0" lang="en-US" sz="2800" u="none">
                <a:solidFill>
                  <a:schemeClr val="dk1"/>
                </a:solidFill>
                <a:latin typeface="Calibri"/>
                <a:ea typeface="Calibri"/>
                <a:cs typeface="Calibri"/>
                <a:sym typeface="Calibri"/>
              </a:rPr>
              <a:t>Outcome inconsistent with moral judgment</a:t>
            </a:r>
            <a:endParaRPr/>
          </a:p>
          <a:p>
            <a:pPr indent="-165100" lvl="0" marL="342900" rtl="0" algn="l">
              <a:spcBef>
                <a:spcPts val="560"/>
              </a:spcBef>
              <a:spcAft>
                <a:spcPts val="0"/>
              </a:spcAft>
              <a:buClr>
                <a:schemeClr val="dk1"/>
              </a:buClr>
              <a:buSzPts val="2800"/>
              <a:buNone/>
            </a:pPr>
            <a:r>
              <a:t/>
            </a:r>
            <a:endParaRPr b="0" i="0" sz="2800" u="none">
              <a:solidFill>
                <a:schemeClr val="dk1"/>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102"/>
                                        </p:tgtEl>
                                        <p:attrNameLst>
                                          <p:attrName>style.visibility</p:attrName>
                                        </p:attrNameLst>
                                      </p:cBhvr>
                                      <p:to>
                                        <p:strVal val="visible"/>
                                      </p:to>
                                    </p:set>
                                    <p:animEffect filter="fade" transition="in">
                                      <p:cBhvr>
                                        <p:cTn dur="2000"/>
                                        <p:tgtEl>
                                          <p:spTgt spid="10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3">
                                            <p:txEl>
                                              <p:pRg end="0" st="0"/>
                                            </p:txEl>
                                          </p:spTgt>
                                        </p:tgtEl>
                                        <p:attrNameLst>
                                          <p:attrName>style.visibility</p:attrName>
                                        </p:attrNameLst>
                                      </p:cBhvr>
                                      <p:to>
                                        <p:strVal val="visible"/>
                                      </p:to>
                                    </p:set>
                                    <p:animEffect filter="fade" transition="in">
                                      <p:cBhvr>
                                        <p:cTn dur="2000"/>
                                        <p:tgtEl>
                                          <p:spTgt spid="103">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3">
                                            <p:txEl>
                                              <p:pRg end="1" st="1"/>
                                            </p:txEl>
                                          </p:spTgt>
                                        </p:tgtEl>
                                        <p:attrNameLst>
                                          <p:attrName>style.visibility</p:attrName>
                                        </p:attrNameLst>
                                      </p:cBhvr>
                                      <p:to>
                                        <p:strVal val="visible"/>
                                      </p:to>
                                    </p:set>
                                    <p:animEffect filter="fade" transition="in">
                                      <p:cBhvr>
                                        <p:cTn dur="2000"/>
                                        <p:tgtEl>
                                          <p:spTgt spid="103">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3">
                                            <p:txEl>
                                              <p:pRg end="2" st="2"/>
                                            </p:txEl>
                                          </p:spTgt>
                                        </p:tgtEl>
                                        <p:attrNameLst>
                                          <p:attrName>style.visibility</p:attrName>
                                        </p:attrNameLst>
                                      </p:cBhvr>
                                      <p:to>
                                        <p:strVal val="visible"/>
                                      </p:to>
                                    </p:set>
                                    <p:animEffect filter="fade" transition="in">
                                      <p:cBhvr>
                                        <p:cTn dur="2000"/>
                                        <p:tgtEl>
                                          <p:spTgt spid="103">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3">
                                            <p:txEl>
                                              <p:pRg end="3" st="3"/>
                                            </p:txEl>
                                          </p:spTgt>
                                        </p:tgtEl>
                                        <p:attrNameLst>
                                          <p:attrName>style.visibility</p:attrName>
                                        </p:attrNameLst>
                                      </p:cBhvr>
                                      <p:to>
                                        <p:strVal val="visible"/>
                                      </p:to>
                                    </p:set>
                                    <p:animEffect filter="fade" transition="in">
                                      <p:cBhvr>
                                        <p:cTn dur="2000"/>
                                        <p:tgtEl>
                                          <p:spTgt spid="103">
                                            <p:txEl>
                                              <p:pRg end="3" st="3"/>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7" name="Shape 107"/>
        <p:cNvGrpSpPr/>
        <p:nvPr/>
      </p:nvGrpSpPr>
      <p:grpSpPr>
        <a:xfrm>
          <a:off x="0" y="0"/>
          <a:ext cx="0" cy="0"/>
          <a:chOff x="0" y="0"/>
          <a:chExt cx="0" cy="0"/>
        </a:xfrm>
      </p:grpSpPr>
      <p:sp>
        <p:nvSpPr>
          <p:cNvPr id="108" name="Google Shape;108;p17"/>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Calibri"/>
              <a:buNone/>
            </a:pPr>
            <a:r>
              <a:rPr b="0" i="0" lang="en-US" sz="4400" u="none">
                <a:solidFill>
                  <a:schemeClr val="dk1"/>
                </a:solidFill>
                <a:latin typeface="Calibri"/>
                <a:ea typeface="Calibri"/>
                <a:cs typeface="Calibri"/>
                <a:sym typeface="Calibri"/>
              </a:rPr>
              <a:t>Utilitarian Judgment</a:t>
            </a:r>
            <a:endParaRPr/>
          </a:p>
        </p:txBody>
      </p:sp>
      <p:sp>
        <p:nvSpPr>
          <p:cNvPr id="109" name="Google Shape;109;p17"/>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609600" lvl="0" marL="609600" rtl="0" algn="l">
              <a:lnSpc>
                <a:spcPct val="100000"/>
              </a:lnSpc>
              <a:spcBef>
                <a:spcPts val="0"/>
              </a:spcBef>
              <a:spcAft>
                <a:spcPts val="0"/>
              </a:spcAft>
              <a:buClr>
                <a:schemeClr val="dk1"/>
              </a:buClr>
              <a:buSzPts val="3200"/>
              <a:buNone/>
            </a:pPr>
            <a:r>
              <a:rPr b="0" i="0" lang="en-US" sz="3200" u="none">
                <a:solidFill>
                  <a:schemeClr val="dk1"/>
                </a:solidFill>
                <a:latin typeface="Calibri"/>
                <a:ea typeface="Calibri"/>
                <a:cs typeface="Calibri"/>
                <a:sym typeface="Calibri"/>
              </a:rPr>
              <a:t>The Moral Worth of an Action is Judged on:</a:t>
            </a:r>
            <a:endParaRPr/>
          </a:p>
          <a:p>
            <a:pPr indent="-609600" lvl="0" marL="609600" rtl="0" algn="l">
              <a:lnSpc>
                <a:spcPct val="100000"/>
              </a:lnSpc>
              <a:spcBef>
                <a:spcPts val="640"/>
              </a:spcBef>
              <a:spcAft>
                <a:spcPts val="0"/>
              </a:spcAft>
              <a:buClr>
                <a:schemeClr val="dk1"/>
              </a:buClr>
              <a:buSzPts val="3200"/>
              <a:buAutoNum type="arabicPeriod"/>
            </a:pPr>
            <a:r>
              <a:rPr b="0" i="0" lang="en-US" sz="3200" u="none">
                <a:solidFill>
                  <a:schemeClr val="dk1"/>
                </a:solidFill>
                <a:latin typeface="Calibri"/>
                <a:ea typeface="Calibri"/>
                <a:cs typeface="Calibri"/>
                <a:sym typeface="Calibri"/>
              </a:rPr>
              <a:t>The Actual Outcome</a:t>
            </a:r>
            <a:endParaRPr/>
          </a:p>
          <a:p>
            <a:pPr indent="-609600" lvl="0" marL="609600" rtl="0" algn="l">
              <a:lnSpc>
                <a:spcPct val="100000"/>
              </a:lnSpc>
              <a:spcBef>
                <a:spcPts val="640"/>
              </a:spcBef>
              <a:spcAft>
                <a:spcPts val="0"/>
              </a:spcAft>
              <a:buClr>
                <a:schemeClr val="dk1"/>
              </a:buClr>
              <a:buSzPts val="3200"/>
              <a:buAutoNum type="arabicPeriod"/>
            </a:pPr>
            <a:r>
              <a:rPr b="0" i="0" lang="en-US" sz="3200" u="none">
                <a:solidFill>
                  <a:schemeClr val="dk1"/>
                </a:solidFill>
                <a:latin typeface="Calibri"/>
                <a:ea typeface="Calibri"/>
                <a:cs typeface="Calibri"/>
                <a:sym typeface="Calibri"/>
              </a:rPr>
              <a:t>The Intended Outcome</a:t>
            </a:r>
            <a:endParaRPr/>
          </a:p>
          <a:p>
            <a:pPr indent="-609600" lvl="0" marL="609600" rtl="0" algn="l">
              <a:lnSpc>
                <a:spcPct val="100000"/>
              </a:lnSpc>
              <a:spcBef>
                <a:spcPts val="640"/>
              </a:spcBef>
              <a:spcAft>
                <a:spcPts val="0"/>
              </a:spcAft>
              <a:buClr>
                <a:schemeClr val="dk1"/>
              </a:buClr>
              <a:buSzPts val="3200"/>
              <a:buAutoNum type="arabicPeriod"/>
            </a:pPr>
            <a:r>
              <a:rPr b="0" i="0" lang="en-US" sz="3200" u="none">
                <a:solidFill>
                  <a:schemeClr val="dk1"/>
                </a:solidFill>
                <a:latin typeface="Calibri"/>
                <a:ea typeface="Calibri"/>
                <a:cs typeface="Calibri"/>
                <a:sym typeface="Calibri"/>
              </a:rPr>
              <a:t>What could be reasonably expected to be the outcome</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3" name="Shape 113"/>
        <p:cNvGrpSpPr/>
        <p:nvPr/>
      </p:nvGrpSpPr>
      <p:grpSpPr>
        <a:xfrm>
          <a:off x="0" y="0"/>
          <a:ext cx="0" cy="0"/>
          <a:chOff x="0" y="0"/>
          <a:chExt cx="0" cy="0"/>
        </a:xfrm>
      </p:grpSpPr>
      <p:sp>
        <p:nvSpPr>
          <p:cNvPr id="114" name="Google Shape;114;p18"/>
          <p:cNvSpPr txBox="1"/>
          <p:nvPr>
            <p:ph idx="1" type="body"/>
          </p:nvPr>
        </p:nvSpPr>
        <p:spPr>
          <a:xfrm>
            <a:off x="457200" y="762000"/>
            <a:ext cx="5217300" cy="4526100"/>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3200"/>
              <a:buNone/>
            </a:pPr>
            <a:r>
              <a:rPr b="0" i="0" lang="en-US" sz="3200" u="none">
                <a:solidFill>
                  <a:schemeClr val="dk1"/>
                </a:solidFill>
                <a:latin typeface="Calibri"/>
                <a:ea typeface="Calibri"/>
                <a:cs typeface="Calibri"/>
                <a:sym typeface="Calibri"/>
              </a:rPr>
              <a:t>	‘By the principle of utility is meant that principle which approves or disapproves of every action whatsoever, according to the tendency which it appears to augment or diminish the happiness of the party whose interest is in question’ </a:t>
            </a:r>
            <a:endParaRPr/>
          </a:p>
          <a:p>
            <a:pPr indent="-342900" lvl="0" marL="457200" rtl="0" algn="l">
              <a:lnSpc>
                <a:spcPct val="100000"/>
              </a:lnSpc>
              <a:spcBef>
                <a:spcPts val="640"/>
              </a:spcBef>
              <a:spcAft>
                <a:spcPts val="0"/>
              </a:spcAft>
              <a:buClr>
                <a:schemeClr val="dk1"/>
              </a:buClr>
              <a:buSzPts val="1800"/>
              <a:buFont typeface="Calibri"/>
              <a:buChar char="-"/>
            </a:pPr>
            <a:r>
              <a:rPr b="0" i="0" lang="en-US" sz="1800" u="none">
                <a:solidFill>
                  <a:schemeClr val="dk1"/>
                </a:solidFill>
                <a:latin typeface="Calibri"/>
                <a:ea typeface="Calibri"/>
                <a:cs typeface="Calibri"/>
                <a:sym typeface="Calibri"/>
              </a:rPr>
              <a:t>J</a:t>
            </a:r>
            <a:r>
              <a:rPr b="0" i="0" lang="en-US" sz="1800" u="none">
                <a:solidFill>
                  <a:schemeClr val="dk1"/>
                </a:solidFill>
                <a:latin typeface="Calibri"/>
                <a:ea typeface="Calibri"/>
                <a:cs typeface="Calibri"/>
                <a:sym typeface="Calibri"/>
              </a:rPr>
              <a:t>eremy Bentham, An Introduction to the Principles of Morals and Legislation (1789)</a:t>
            </a:r>
            <a:endParaRPr sz="1800"/>
          </a:p>
        </p:txBody>
      </p:sp>
      <p:pic>
        <p:nvPicPr>
          <p:cNvPr id="115" name="Google Shape;115;p18"/>
          <p:cNvPicPr preferRelativeResize="0"/>
          <p:nvPr/>
        </p:nvPicPr>
        <p:blipFill>
          <a:blip r:embed="rId3">
            <a:alphaModFix/>
          </a:blip>
          <a:stretch>
            <a:fillRect/>
          </a:stretch>
        </p:blipFill>
        <p:spPr>
          <a:xfrm>
            <a:off x="5844000" y="699325"/>
            <a:ext cx="3164701" cy="4298325"/>
          </a:xfrm>
          <a:prstGeom prst="rect">
            <a:avLst/>
          </a:prstGeom>
          <a:noFill/>
          <a:ln>
            <a:noFill/>
          </a:ln>
        </p:spPr>
      </p:pic>
      <p:sp>
        <p:nvSpPr>
          <p:cNvPr id="116" name="Google Shape;116;p18"/>
          <p:cNvSpPr txBox="1"/>
          <p:nvPr/>
        </p:nvSpPr>
        <p:spPr>
          <a:xfrm>
            <a:off x="5913700" y="5174700"/>
            <a:ext cx="3095100" cy="974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US">
                <a:latin typeface="Calibri"/>
                <a:ea typeface="Calibri"/>
                <a:cs typeface="Calibri"/>
                <a:sym typeface="Calibri"/>
              </a:rPr>
              <a:t>(</a:t>
            </a:r>
            <a:r>
              <a:rPr lang="en-US" sz="1800">
                <a:latin typeface="Calibri"/>
                <a:ea typeface="Calibri"/>
                <a:cs typeface="Calibri"/>
                <a:sym typeface="Calibri"/>
              </a:rPr>
              <a:t>1748 - 1832)</a:t>
            </a:r>
            <a:endParaRPr sz="1800">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0" name="Shape 120"/>
        <p:cNvGrpSpPr/>
        <p:nvPr/>
      </p:nvGrpSpPr>
      <p:grpSpPr>
        <a:xfrm>
          <a:off x="0" y="0"/>
          <a:ext cx="0" cy="0"/>
          <a:chOff x="0" y="0"/>
          <a:chExt cx="0" cy="0"/>
        </a:xfrm>
      </p:grpSpPr>
      <p:sp>
        <p:nvSpPr>
          <p:cNvPr id="121" name="Google Shape;121;p19"/>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Calibri"/>
              <a:buNone/>
            </a:pPr>
            <a:r>
              <a:rPr b="0" i="0" lang="en-US" sz="4400" u="none">
                <a:solidFill>
                  <a:schemeClr val="dk1"/>
                </a:solidFill>
                <a:latin typeface="Calibri"/>
                <a:ea typeface="Calibri"/>
                <a:cs typeface="Calibri"/>
                <a:sym typeface="Calibri"/>
              </a:rPr>
              <a:t>Hedonic Calculus </a:t>
            </a:r>
            <a:endParaRPr/>
          </a:p>
        </p:txBody>
      </p:sp>
      <p:sp>
        <p:nvSpPr>
          <p:cNvPr id="122" name="Google Shape;122;p19"/>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42900" lvl="0" marL="342900" marR="0" rtl="0" algn="l">
              <a:lnSpc>
                <a:spcPct val="100000"/>
              </a:lnSpc>
              <a:spcBef>
                <a:spcPts val="0"/>
              </a:spcBef>
              <a:spcAft>
                <a:spcPts val="0"/>
              </a:spcAft>
              <a:buClr>
                <a:srgbClr val="252525"/>
              </a:buClr>
              <a:buSzPts val="2000"/>
              <a:buFont typeface="Calibri"/>
              <a:buAutoNum type="arabicPeriod"/>
            </a:pPr>
            <a:r>
              <a:rPr b="0" i="0" lang="en-US" sz="2000" u="none" cap="none" strike="noStrike">
                <a:solidFill>
                  <a:srgbClr val="252525"/>
                </a:solidFill>
                <a:latin typeface="Arial"/>
                <a:ea typeface="Arial"/>
                <a:cs typeface="Arial"/>
                <a:sym typeface="Arial"/>
              </a:rPr>
              <a:t>Intensity: The strength of the pleasure </a:t>
            </a:r>
            <a:endParaRPr/>
          </a:p>
          <a:p>
            <a:pPr indent="-342900" lvl="0" marL="342900" marR="0" rtl="0" algn="l">
              <a:lnSpc>
                <a:spcPct val="100000"/>
              </a:lnSpc>
              <a:spcBef>
                <a:spcPts val="400"/>
              </a:spcBef>
              <a:spcAft>
                <a:spcPts val="0"/>
              </a:spcAft>
              <a:buClr>
                <a:srgbClr val="252525"/>
              </a:buClr>
              <a:buSzPts val="2000"/>
              <a:buFont typeface="Calibri"/>
              <a:buAutoNum type="arabicPeriod"/>
            </a:pPr>
            <a:r>
              <a:rPr b="0" i="0" lang="en-US" sz="2000" u="none" cap="none" strike="noStrike">
                <a:solidFill>
                  <a:srgbClr val="252525"/>
                </a:solidFill>
                <a:latin typeface="Arial"/>
                <a:ea typeface="Arial"/>
                <a:cs typeface="Arial"/>
                <a:sym typeface="Arial"/>
              </a:rPr>
              <a:t>Duration: How long it will last</a:t>
            </a:r>
            <a:endParaRPr/>
          </a:p>
          <a:p>
            <a:pPr indent="-342900" lvl="0" marL="342900" marR="0" rtl="0" algn="l">
              <a:lnSpc>
                <a:spcPct val="100000"/>
              </a:lnSpc>
              <a:spcBef>
                <a:spcPts val="400"/>
              </a:spcBef>
              <a:spcAft>
                <a:spcPts val="0"/>
              </a:spcAft>
              <a:buClr>
                <a:srgbClr val="252525"/>
              </a:buClr>
              <a:buSzPts val="2000"/>
              <a:buFont typeface="Calibri"/>
              <a:buAutoNum type="arabicPeriod"/>
            </a:pPr>
            <a:r>
              <a:rPr b="0" i="0" lang="en-US" sz="2000" u="none" cap="none" strike="noStrike">
                <a:solidFill>
                  <a:srgbClr val="252525"/>
                </a:solidFill>
                <a:latin typeface="Arial"/>
                <a:ea typeface="Arial"/>
                <a:cs typeface="Arial"/>
                <a:sym typeface="Arial"/>
              </a:rPr>
              <a:t>Certainty or uncertainty: The likelihood that the pleasure will occur </a:t>
            </a:r>
            <a:endParaRPr/>
          </a:p>
          <a:p>
            <a:pPr indent="-342900" lvl="0" marL="342900" marR="0" rtl="0" algn="l">
              <a:lnSpc>
                <a:spcPct val="100000"/>
              </a:lnSpc>
              <a:spcBef>
                <a:spcPts val="400"/>
              </a:spcBef>
              <a:spcAft>
                <a:spcPts val="0"/>
              </a:spcAft>
              <a:buClr>
                <a:srgbClr val="252525"/>
              </a:buClr>
              <a:buSzPts val="2000"/>
              <a:buFont typeface="Calibri"/>
              <a:buAutoNum type="arabicPeriod"/>
            </a:pPr>
            <a:r>
              <a:rPr b="0" i="0" lang="en-US" sz="2000" u="none" cap="none" strike="noStrike">
                <a:solidFill>
                  <a:srgbClr val="252525"/>
                </a:solidFill>
                <a:latin typeface="Arial"/>
                <a:ea typeface="Arial"/>
                <a:cs typeface="Arial"/>
                <a:sym typeface="Arial"/>
              </a:rPr>
              <a:t>Propinquity or remoteness: How soon the pleasure will occur</a:t>
            </a:r>
            <a:endParaRPr/>
          </a:p>
          <a:p>
            <a:pPr indent="-342900" lvl="0" marL="342900" marR="0" rtl="0" algn="l">
              <a:lnSpc>
                <a:spcPct val="100000"/>
              </a:lnSpc>
              <a:spcBef>
                <a:spcPts val="400"/>
              </a:spcBef>
              <a:spcAft>
                <a:spcPts val="0"/>
              </a:spcAft>
              <a:buClr>
                <a:srgbClr val="252525"/>
              </a:buClr>
              <a:buSzPts val="2000"/>
              <a:buFont typeface="Calibri"/>
              <a:buAutoNum type="arabicPeriod"/>
            </a:pPr>
            <a:r>
              <a:rPr b="0" i="0" lang="en-US" sz="2000" u="none" cap="none" strike="noStrike">
                <a:solidFill>
                  <a:srgbClr val="252525"/>
                </a:solidFill>
                <a:latin typeface="Arial"/>
                <a:ea typeface="Arial"/>
                <a:cs typeface="Arial"/>
                <a:sym typeface="Arial"/>
              </a:rPr>
              <a:t>Fecundity: The probability that the action will be followed by a similar sensation</a:t>
            </a:r>
            <a:endParaRPr/>
          </a:p>
          <a:p>
            <a:pPr indent="-342900" lvl="0" marL="342900" marR="0" rtl="0" algn="l">
              <a:lnSpc>
                <a:spcPct val="100000"/>
              </a:lnSpc>
              <a:spcBef>
                <a:spcPts val="400"/>
              </a:spcBef>
              <a:spcAft>
                <a:spcPts val="0"/>
              </a:spcAft>
              <a:buClr>
                <a:srgbClr val="252525"/>
              </a:buClr>
              <a:buSzPts val="2000"/>
              <a:buFont typeface="Calibri"/>
              <a:buAutoNum type="arabicPeriod"/>
            </a:pPr>
            <a:r>
              <a:rPr b="0" i="0" lang="en-US" sz="2000" u="none" cap="none" strike="noStrike">
                <a:solidFill>
                  <a:srgbClr val="252525"/>
                </a:solidFill>
                <a:latin typeface="Arial"/>
                <a:ea typeface="Arial"/>
                <a:cs typeface="Arial"/>
                <a:sym typeface="Arial"/>
              </a:rPr>
              <a:t>Purity: The probability that it will not be followed by sensations of the opposite kind.</a:t>
            </a:r>
            <a:endParaRPr/>
          </a:p>
          <a:p>
            <a:pPr indent="-342900" lvl="0" marL="342900" marR="0" rtl="0" algn="l">
              <a:lnSpc>
                <a:spcPct val="100000"/>
              </a:lnSpc>
              <a:spcBef>
                <a:spcPts val="400"/>
              </a:spcBef>
              <a:spcAft>
                <a:spcPts val="0"/>
              </a:spcAft>
              <a:buClr>
                <a:srgbClr val="252525"/>
              </a:buClr>
              <a:buSzPts val="2000"/>
              <a:buFont typeface="Calibri"/>
              <a:buAutoNum type="arabicPeriod"/>
            </a:pPr>
            <a:r>
              <a:rPr b="0" i="0" lang="en-US" sz="2000" u="none" cap="none" strike="noStrike">
                <a:solidFill>
                  <a:srgbClr val="252525"/>
                </a:solidFill>
                <a:latin typeface="Arial"/>
                <a:ea typeface="Arial"/>
                <a:cs typeface="Arial"/>
                <a:sym typeface="Arial"/>
              </a:rPr>
              <a:t>Extent: How many people will it affect?</a:t>
            </a:r>
            <a:endParaRPr/>
          </a:p>
          <a:p>
            <a:pPr indent="-215900" lvl="0" marL="342900" marR="0" rtl="0" algn="l">
              <a:spcBef>
                <a:spcPts val="400"/>
              </a:spcBef>
              <a:spcAft>
                <a:spcPts val="0"/>
              </a:spcAft>
              <a:buClr>
                <a:schemeClr val="dk1"/>
              </a:buClr>
              <a:buSzPts val="2000"/>
              <a:buFont typeface="Arial"/>
              <a:buNone/>
            </a:pPr>
            <a:r>
              <a:t/>
            </a:r>
            <a:endParaRPr b="0" i="0" sz="2000" u="none">
              <a:solidFill>
                <a:srgbClr val="252525"/>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6" name="Shape 126"/>
        <p:cNvGrpSpPr/>
        <p:nvPr/>
      </p:nvGrpSpPr>
      <p:grpSpPr>
        <a:xfrm>
          <a:off x="0" y="0"/>
          <a:ext cx="0" cy="0"/>
          <a:chOff x="0" y="0"/>
          <a:chExt cx="0" cy="0"/>
        </a:xfrm>
      </p:grpSpPr>
      <p:sp>
        <p:nvSpPr>
          <p:cNvPr id="127" name="Google Shape;127;p20"/>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t/>
            </a:r>
            <a:endParaRPr sz="4400">
              <a:solidFill>
                <a:schemeClr val="dk1"/>
              </a:solidFill>
              <a:latin typeface="Calibri"/>
              <a:ea typeface="Calibri"/>
              <a:cs typeface="Calibri"/>
              <a:sym typeface="Calibri"/>
            </a:endParaRPr>
          </a:p>
        </p:txBody>
      </p:sp>
      <p:sp>
        <p:nvSpPr>
          <p:cNvPr id="128" name="Google Shape;128;p20"/>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3200"/>
              <a:buNone/>
            </a:pPr>
            <a:r>
              <a:rPr b="0" i="0" lang="en-US" sz="3200" u="none">
                <a:solidFill>
                  <a:schemeClr val="dk1"/>
                </a:solidFill>
                <a:latin typeface="Calibri"/>
                <a:ea typeface="Calibri"/>
                <a:cs typeface="Calibri"/>
                <a:sym typeface="Calibri"/>
              </a:rPr>
              <a:t>	</a:t>
            </a:r>
            <a:r>
              <a:rPr lang="en-US"/>
              <a:t>‘</a:t>
            </a:r>
            <a:r>
              <a:rPr b="0" i="0" lang="en-US" sz="3200" u="none">
                <a:solidFill>
                  <a:schemeClr val="dk1"/>
                </a:solidFill>
                <a:latin typeface="Calibri"/>
                <a:ea typeface="Calibri"/>
                <a:cs typeface="Calibri"/>
                <a:sym typeface="Calibri"/>
              </a:rPr>
              <a:t>The question is not, Can they </a:t>
            </a:r>
            <a:r>
              <a:rPr b="0" i="1" lang="en-US" sz="3200" u="none">
                <a:solidFill>
                  <a:schemeClr val="dk1"/>
                </a:solidFill>
                <a:latin typeface="Calibri"/>
                <a:ea typeface="Calibri"/>
                <a:cs typeface="Calibri"/>
                <a:sym typeface="Calibri"/>
              </a:rPr>
              <a:t>reason</a:t>
            </a:r>
            <a:r>
              <a:rPr b="0" i="0" lang="en-US" sz="3200" u="none">
                <a:solidFill>
                  <a:schemeClr val="dk1"/>
                </a:solidFill>
                <a:latin typeface="Calibri"/>
                <a:ea typeface="Calibri"/>
                <a:cs typeface="Calibri"/>
                <a:sym typeface="Calibri"/>
              </a:rPr>
              <a:t>? nor, Can they </a:t>
            </a:r>
            <a:r>
              <a:rPr b="0" i="1" lang="en-US" sz="3200" u="none">
                <a:solidFill>
                  <a:schemeClr val="dk1"/>
                </a:solidFill>
                <a:latin typeface="Calibri"/>
                <a:ea typeface="Calibri"/>
                <a:cs typeface="Calibri"/>
                <a:sym typeface="Calibri"/>
              </a:rPr>
              <a:t>talk</a:t>
            </a:r>
            <a:r>
              <a:rPr b="0" i="0" lang="en-US" sz="3200" u="none">
                <a:solidFill>
                  <a:schemeClr val="dk1"/>
                </a:solidFill>
                <a:latin typeface="Calibri"/>
                <a:ea typeface="Calibri"/>
                <a:cs typeface="Calibri"/>
                <a:sym typeface="Calibri"/>
              </a:rPr>
              <a:t>? but, Can they </a:t>
            </a:r>
            <a:r>
              <a:rPr b="0" i="1" lang="en-US" sz="3200" u="none">
                <a:solidFill>
                  <a:schemeClr val="dk1"/>
                </a:solidFill>
                <a:latin typeface="Calibri"/>
                <a:ea typeface="Calibri"/>
                <a:cs typeface="Calibri"/>
                <a:sym typeface="Calibri"/>
              </a:rPr>
              <a:t>suffer</a:t>
            </a:r>
            <a:r>
              <a:rPr b="0" i="0" lang="en-US" sz="3200" u="none">
                <a:solidFill>
                  <a:schemeClr val="dk1"/>
                </a:solidFill>
                <a:latin typeface="Calibri"/>
                <a:ea typeface="Calibri"/>
                <a:cs typeface="Calibri"/>
                <a:sym typeface="Calibri"/>
              </a:rPr>
              <a:t>?</a:t>
            </a:r>
            <a:r>
              <a:rPr lang="en-US"/>
              <a:t>’</a:t>
            </a:r>
            <a:endParaRPr/>
          </a:p>
          <a:p>
            <a:pPr indent="-342900" lvl="0" marL="342900" rtl="0" algn="l">
              <a:lnSpc>
                <a:spcPct val="100000"/>
              </a:lnSpc>
              <a:spcBef>
                <a:spcPts val="0"/>
              </a:spcBef>
              <a:spcAft>
                <a:spcPts val="0"/>
              </a:spcAft>
              <a:buClr>
                <a:schemeClr val="dk1"/>
              </a:buClr>
              <a:buSzPts val="3200"/>
              <a:buNone/>
            </a:pPr>
            <a:r>
              <a:t/>
            </a:r>
            <a:endParaRPr/>
          </a:p>
          <a:p>
            <a:pPr indent="-342900" lvl="0" marL="457200" rtl="0" algn="l">
              <a:spcBef>
                <a:spcPts val="640"/>
              </a:spcBef>
              <a:spcAft>
                <a:spcPts val="0"/>
              </a:spcAft>
              <a:buSzPts val="1800"/>
              <a:buFont typeface="Calibri"/>
              <a:buChar char="-"/>
            </a:pPr>
            <a:r>
              <a:rPr lang="en-US" sz="1800"/>
              <a:t>Jeremy Bentham, An Introduction to the Principles of Morals and Legislation (1789)</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2" name="Shape 132"/>
        <p:cNvGrpSpPr/>
        <p:nvPr/>
      </p:nvGrpSpPr>
      <p:grpSpPr>
        <a:xfrm>
          <a:off x="0" y="0"/>
          <a:ext cx="0" cy="0"/>
          <a:chOff x="0" y="0"/>
          <a:chExt cx="0" cy="0"/>
        </a:xfrm>
      </p:grpSpPr>
      <p:sp>
        <p:nvSpPr>
          <p:cNvPr id="133" name="Google Shape;133;p21"/>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t/>
            </a:r>
            <a:endParaRPr sz="4400">
              <a:solidFill>
                <a:schemeClr val="dk1"/>
              </a:solidFill>
              <a:latin typeface="Calibri"/>
              <a:ea typeface="Calibri"/>
              <a:cs typeface="Calibri"/>
              <a:sym typeface="Calibri"/>
            </a:endParaRPr>
          </a:p>
        </p:txBody>
      </p:sp>
      <p:sp>
        <p:nvSpPr>
          <p:cNvPr id="134" name="Google Shape;134;p21"/>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3200"/>
              <a:buNone/>
            </a:pPr>
            <a:r>
              <a:rPr b="0" i="0" lang="en-US" sz="3200" u="none">
                <a:solidFill>
                  <a:schemeClr val="dk1"/>
                </a:solidFill>
                <a:latin typeface="Calibri"/>
                <a:ea typeface="Calibri"/>
                <a:cs typeface="Calibri"/>
                <a:sym typeface="Calibri"/>
              </a:rPr>
              <a:t>	‘Nature has placed mankind under the governance of two sovereign masters, </a:t>
            </a:r>
            <a:r>
              <a:rPr b="0" i="1" lang="en-US" sz="3200" u="none">
                <a:solidFill>
                  <a:schemeClr val="dk1"/>
                </a:solidFill>
                <a:latin typeface="Calibri"/>
                <a:ea typeface="Calibri"/>
                <a:cs typeface="Calibri"/>
                <a:sym typeface="Calibri"/>
              </a:rPr>
              <a:t>pain</a:t>
            </a:r>
            <a:r>
              <a:rPr b="0" i="0" lang="en-US" sz="3200" u="none">
                <a:solidFill>
                  <a:schemeClr val="dk1"/>
                </a:solidFill>
                <a:latin typeface="Calibri"/>
                <a:ea typeface="Calibri"/>
                <a:cs typeface="Calibri"/>
                <a:sym typeface="Calibri"/>
              </a:rPr>
              <a:t> and </a:t>
            </a:r>
            <a:r>
              <a:rPr b="0" i="1" lang="en-US" sz="3200" u="none">
                <a:solidFill>
                  <a:schemeClr val="dk1"/>
                </a:solidFill>
                <a:latin typeface="Calibri"/>
                <a:ea typeface="Calibri"/>
                <a:cs typeface="Calibri"/>
                <a:sym typeface="Calibri"/>
              </a:rPr>
              <a:t>pleasure. </a:t>
            </a:r>
            <a:r>
              <a:rPr b="0" i="0" lang="en-US" sz="3200" u="none">
                <a:solidFill>
                  <a:schemeClr val="dk1"/>
                </a:solidFill>
                <a:latin typeface="Calibri"/>
                <a:ea typeface="Calibri"/>
                <a:cs typeface="Calibri"/>
                <a:sym typeface="Calibri"/>
              </a:rPr>
              <a:t>It is for them alone to point out what we ought to do, as well as to determine what we shall do.’ </a:t>
            </a:r>
            <a:endParaRPr/>
          </a:p>
          <a:p>
            <a:pPr indent="0" lvl="0" marL="457200" rtl="0" algn="l">
              <a:lnSpc>
                <a:spcPct val="100000"/>
              </a:lnSpc>
              <a:spcBef>
                <a:spcPts val="640"/>
              </a:spcBef>
              <a:spcAft>
                <a:spcPts val="0"/>
              </a:spcAft>
              <a:buNone/>
            </a:pPr>
            <a:r>
              <a:t/>
            </a:r>
            <a:endParaRPr/>
          </a:p>
          <a:p>
            <a:pPr indent="-342900" lvl="0" marL="457200" rtl="0" algn="l">
              <a:lnSpc>
                <a:spcPct val="100000"/>
              </a:lnSpc>
              <a:spcBef>
                <a:spcPts val="640"/>
              </a:spcBef>
              <a:spcAft>
                <a:spcPts val="0"/>
              </a:spcAft>
              <a:buSzPts val="1800"/>
              <a:buChar char="-"/>
            </a:pPr>
            <a:r>
              <a:rPr lang="en-US" sz="1800"/>
              <a:t>Jeremy Bentham, An Introduction to the Principles of Morals and Legislation (1789)</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8" name="Shape 138"/>
        <p:cNvGrpSpPr/>
        <p:nvPr/>
      </p:nvGrpSpPr>
      <p:grpSpPr>
        <a:xfrm>
          <a:off x="0" y="0"/>
          <a:ext cx="0" cy="0"/>
          <a:chOff x="0" y="0"/>
          <a:chExt cx="0" cy="0"/>
        </a:xfrm>
      </p:grpSpPr>
      <p:sp>
        <p:nvSpPr>
          <p:cNvPr id="139" name="Google Shape;139;p22"/>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t/>
            </a:r>
            <a:endParaRPr sz="4400">
              <a:solidFill>
                <a:schemeClr val="dk1"/>
              </a:solidFill>
              <a:latin typeface="Calibri"/>
              <a:ea typeface="Calibri"/>
              <a:cs typeface="Calibri"/>
              <a:sym typeface="Calibri"/>
            </a:endParaRPr>
          </a:p>
        </p:txBody>
      </p:sp>
      <p:sp>
        <p:nvSpPr>
          <p:cNvPr id="140" name="Google Shape;140;p22"/>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3200"/>
              <a:buChar char="-"/>
            </a:pPr>
            <a:r>
              <a:rPr b="0" i="0" lang="en-US" sz="3200" u="none">
                <a:solidFill>
                  <a:schemeClr val="dk1"/>
                </a:solidFill>
                <a:latin typeface="Calibri"/>
                <a:ea typeface="Calibri"/>
                <a:cs typeface="Calibri"/>
                <a:sym typeface="Calibri"/>
              </a:rPr>
              <a:t>Natural Harmony of Interests </a:t>
            </a:r>
            <a:endParaRPr/>
          </a:p>
          <a:p>
            <a:pPr indent="-342900" lvl="0" marL="342900" rtl="0" algn="l">
              <a:lnSpc>
                <a:spcPct val="100000"/>
              </a:lnSpc>
              <a:spcBef>
                <a:spcPts val="640"/>
              </a:spcBef>
              <a:spcAft>
                <a:spcPts val="0"/>
              </a:spcAft>
              <a:buClr>
                <a:schemeClr val="dk1"/>
              </a:buClr>
              <a:buSzPts val="3200"/>
              <a:buChar char="-"/>
            </a:pPr>
            <a:r>
              <a:rPr b="0" i="0" lang="en-US" sz="3200" u="none">
                <a:solidFill>
                  <a:schemeClr val="dk1"/>
                </a:solidFill>
                <a:latin typeface="Calibri"/>
                <a:ea typeface="Calibri"/>
                <a:cs typeface="Calibri"/>
                <a:sym typeface="Calibri"/>
              </a:rPr>
              <a:t>Sanctions</a:t>
            </a:r>
            <a:endParaRPr/>
          </a:p>
          <a:p>
            <a:pPr indent="-285750" lvl="1" marL="742950" rtl="0" algn="l">
              <a:lnSpc>
                <a:spcPct val="100000"/>
              </a:lnSpc>
              <a:spcBef>
                <a:spcPts val="560"/>
              </a:spcBef>
              <a:spcAft>
                <a:spcPts val="0"/>
              </a:spcAft>
              <a:buClr>
                <a:schemeClr val="dk1"/>
              </a:buClr>
              <a:buSzPts val="2800"/>
              <a:buChar char="-"/>
            </a:pPr>
            <a:r>
              <a:rPr b="0" i="0" lang="en-US" sz="2800" u="none">
                <a:solidFill>
                  <a:schemeClr val="dk1"/>
                </a:solidFill>
                <a:latin typeface="Calibri"/>
                <a:ea typeface="Calibri"/>
                <a:cs typeface="Calibri"/>
                <a:sym typeface="Calibri"/>
              </a:rPr>
              <a:t>Political Sanctions</a:t>
            </a:r>
            <a:endParaRPr/>
          </a:p>
          <a:p>
            <a:pPr indent="-285750" lvl="1" marL="742950" rtl="0" algn="l">
              <a:lnSpc>
                <a:spcPct val="100000"/>
              </a:lnSpc>
              <a:spcBef>
                <a:spcPts val="560"/>
              </a:spcBef>
              <a:spcAft>
                <a:spcPts val="0"/>
              </a:spcAft>
              <a:buClr>
                <a:schemeClr val="dk1"/>
              </a:buClr>
              <a:buSzPts val="2800"/>
              <a:buChar char="-"/>
            </a:pPr>
            <a:r>
              <a:rPr b="0" i="0" lang="en-US" sz="2800" u="none">
                <a:solidFill>
                  <a:schemeClr val="dk1"/>
                </a:solidFill>
                <a:latin typeface="Calibri"/>
                <a:ea typeface="Calibri"/>
                <a:cs typeface="Calibri"/>
                <a:sym typeface="Calibri"/>
              </a:rPr>
              <a:t>Moral Sanctions </a:t>
            </a:r>
            <a:endParaRPr/>
          </a:p>
          <a:p>
            <a:pPr indent="-285750" lvl="1" marL="742950" rtl="0" algn="l">
              <a:lnSpc>
                <a:spcPct val="100000"/>
              </a:lnSpc>
              <a:spcBef>
                <a:spcPts val="560"/>
              </a:spcBef>
              <a:spcAft>
                <a:spcPts val="0"/>
              </a:spcAft>
              <a:buClr>
                <a:schemeClr val="dk1"/>
              </a:buClr>
              <a:buSzPts val="2800"/>
              <a:buChar char="-"/>
            </a:pPr>
            <a:r>
              <a:rPr b="0" i="0" lang="en-US" sz="2800" u="none">
                <a:solidFill>
                  <a:schemeClr val="dk1"/>
                </a:solidFill>
                <a:latin typeface="Calibri"/>
                <a:ea typeface="Calibri"/>
                <a:cs typeface="Calibri"/>
                <a:sym typeface="Calibri"/>
              </a:rPr>
              <a:t>Religious Sanctions</a:t>
            </a:r>
            <a:endParaRPr/>
          </a:p>
          <a:p>
            <a:pPr indent="-285750" lvl="1" marL="742950" rtl="0" algn="l">
              <a:lnSpc>
                <a:spcPct val="100000"/>
              </a:lnSpc>
              <a:spcBef>
                <a:spcPts val="560"/>
              </a:spcBef>
              <a:spcAft>
                <a:spcPts val="0"/>
              </a:spcAft>
              <a:buClr>
                <a:schemeClr val="dk1"/>
              </a:buClr>
              <a:buSzPts val="2800"/>
              <a:buChar char="-"/>
            </a:pPr>
            <a:r>
              <a:rPr b="0" i="0" lang="en-US" sz="2800" u="none">
                <a:solidFill>
                  <a:schemeClr val="dk1"/>
                </a:solidFill>
                <a:latin typeface="Calibri"/>
                <a:ea typeface="Calibri"/>
                <a:cs typeface="Calibri"/>
                <a:sym typeface="Calibri"/>
              </a:rPr>
              <a:t>Internal Sanctions (J.S. Mill)</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4" name="Shape 144"/>
        <p:cNvGrpSpPr/>
        <p:nvPr/>
      </p:nvGrpSpPr>
      <p:grpSpPr>
        <a:xfrm>
          <a:off x="0" y="0"/>
          <a:ext cx="0" cy="0"/>
          <a:chOff x="0" y="0"/>
          <a:chExt cx="0" cy="0"/>
        </a:xfrm>
      </p:grpSpPr>
      <p:sp>
        <p:nvSpPr>
          <p:cNvPr id="145" name="Google Shape;145;p23"/>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t/>
            </a:r>
            <a:endParaRPr sz="4400">
              <a:solidFill>
                <a:schemeClr val="dk1"/>
              </a:solidFill>
              <a:latin typeface="Calibri"/>
              <a:ea typeface="Calibri"/>
              <a:cs typeface="Calibri"/>
              <a:sym typeface="Calibri"/>
            </a:endParaRPr>
          </a:p>
        </p:txBody>
      </p:sp>
      <p:sp>
        <p:nvSpPr>
          <p:cNvPr id="146" name="Google Shape;146;p23"/>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3200"/>
              <a:buNone/>
            </a:pPr>
            <a:r>
              <a:rPr b="0" i="0" lang="en-US" sz="3200" u="none">
                <a:solidFill>
                  <a:schemeClr val="dk1"/>
                </a:solidFill>
                <a:latin typeface="Calibri"/>
                <a:ea typeface="Calibri"/>
                <a:cs typeface="Calibri"/>
                <a:sym typeface="Calibri"/>
              </a:rPr>
              <a:t>	‘An action then may be said to be conformable to the principle of utility, or, for shortness sake, to utility (meaning with respect to the community at large), when the tendency it has to augment the happiness of the community is greater than any it has to diminish it.’</a:t>
            </a:r>
            <a:endParaRPr b="0" i="0" sz="3200" u="none">
              <a:solidFill>
                <a:schemeClr val="dk1"/>
              </a:solidFill>
              <a:latin typeface="Calibri"/>
              <a:ea typeface="Calibri"/>
              <a:cs typeface="Calibri"/>
              <a:sym typeface="Calibri"/>
            </a:endParaRPr>
          </a:p>
          <a:p>
            <a:pPr indent="-342900" lvl="0" marL="342900" rtl="0" algn="l">
              <a:lnSpc>
                <a:spcPct val="100000"/>
              </a:lnSpc>
              <a:spcBef>
                <a:spcPts val="0"/>
              </a:spcBef>
              <a:spcAft>
                <a:spcPts val="0"/>
              </a:spcAft>
              <a:buClr>
                <a:schemeClr val="dk1"/>
              </a:buClr>
              <a:buSzPts val="3200"/>
              <a:buNone/>
            </a:pPr>
            <a:r>
              <a:t/>
            </a:r>
            <a:endParaRPr/>
          </a:p>
          <a:p>
            <a:pPr indent="-342900" lvl="0" marL="457200" rtl="0" algn="l">
              <a:spcBef>
                <a:spcPts val="640"/>
              </a:spcBef>
              <a:spcAft>
                <a:spcPts val="0"/>
              </a:spcAft>
              <a:buSzPts val="1800"/>
              <a:buFont typeface="Calibri"/>
              <a:buChar char="-"/>
            </a:pPr>
            <a:r>
              <a:rPr lang="en-US" sz="1800"/>
              <a:t>Jeremy Bentham, An Introduction to the Principles of Morals and Legislation (1789)</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0" name="Shape 150"/>
        <p:cNvGrpSpPr/>
        <p:nvPr/>
      </p:nvGrpSpPr>
      <p:grpSpPr>
        <a:xfrm>
          <a:off x="0" y="0"/>
          <a:ext cx="0" cy="0"/>
          <a:chOff x="0" y="0"/>
          <a:chExt cx="0" cy="0"/>
        </a:xfrm>
      </p:grpSpPr>
      <p:sp>
        <p:nvSpPr>
          <p:cNvPr id="151" name="Google Shape;151;p24"/>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t/>
            </a:r>
            <a:endParaRPr sz="4400">
              <a:solidFill>
                <a:schemeClr val="dk1"/>
              </a:solidFill>
              <a:latin typeface="Calibri"/>
              <a:ea typeface="Calibri"/>
              <a:cs typeface="Calibri"/>
              <a:sym typeface="Calibri"/>
            </a:endParaRPr>
          </a:p>
        </p:txBody>
      </p:sp>
      <p:sp>
        <p:nvSpPr>
          <p:cNvPr id="152" name="Google Shape;152;p24"/>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800"/>
              <a:buNone/>
            </a:pPr>
            <a:r>
              <a:rPr lang="en-US" sz="2800"/>
              <a:t> </a:t>
            </a:r>
            <a:r>
              <a:rPr b="0" i="0" lang="en-US" sz="2800" u="none">
                <a:solidFill>
                  <a:schemeClr val="dk1"/>
                </a:solidFill>
                <a:latin typeface="Calibri"/>
                <a:ea typeface="Calibri"/>
                <a:cs typeface="Calibri"/>
                <a:sym typeface="Calibri"/>
              </a:rPr>
              <a:t>  </a:t>
            </a:r>
            <a:r>
              <a:rPr lang="en-US" sz="2800"/>
              <a:t>‘</a:t>
            </a:r>
            <a:r>
              <a:rPr b="0" i="0" lang="en-US" sz="2800" u="none">
                <a:solidFill>
                  <a:schemeClr val="dk1"/>
                </a:solidFill>
                <a:latin typeface="Calibri"/>
                <a:ea typeface="Calibri"/>
                <a:cs typeface="Calibri"/>
                <a:sym typeface="Calibri"/>
              </a:rPr>
              <a:t>Of an action that is conformable to the principle of utility, one may always say either that it is one that ought to be done, or at least that it is not one that ought not to be done. One may say also, that it is right it should be done: that it is a right action: at least that it is not a wrong action. When thus interpreted, the words </a:t>
            </a:r>
            <a:r>
              <a:rPr b="0" i="1" lang="en-US" sz="2800" u="none">
                <a:solidFill>
                  <a:schemeClr val="dk1"/>
                </a:solidFill>
                <a:latin typeface="Calibri"/>
                <a:ea typeface="Calibri"/>
                <a:cs typeface="Calibri"/>
                <a:sym typeface="Calibri"/>
              </a:rPr>
              <a:t>ought, </a:t>
            </a:r>
            <a:r>
              <a:rPr b="0" i="0" lang="en-US" sz="2800" u="none">
                <a:solidFill>
                  <a:schemeClr val="dk1"/>
                </a:solidFill>
                <a:latin typeface="Calibri"/>
                <a:ea typeface="Calibri"/>
                <a:cs typeface="Calibri"/>
                <a:sym typeface="Calibri"/>
              </a:rPr>
              <a:t>and </a:t>
            </a:r>
            <a:r>
              <a:rPr b="0" i="1" lang="en-US" sz="2800" u="none">
                <a:solidFill>
                  <a:schemeClr val="dk1"/>
                </a:solidFill>
                <a:latin typeface="Calibri"/>
                <a:ea typeface="Calibri"/>
                <a:cs typeface="Calibri"/>
                <a:sym typeface="Calibri"/>
              </a:rPr>
              <a:t>right </a:t>
            </a:r>
            <a:r>
              <a:rPr b="0" i="0" lang="en-US" sz="2800" u="none">
                <a:solidFill>
                  <a:schemeClr val="dk1"/>
                </a:solidFill>
                <a:latin typeface="Calibri"/>
                <a:ea typeface="Calibri"/>
                <a:cs typeface="Calibri"/>
                <a:sym typeface="Calibri"/>
              </a:rPr>
              <a:t>and </a:t>
            </a:r>
            <a:r>
              <a:rPr b="0" i="1" lang="en-US" sz="2800" u="none">
                <a:solidFill>
                  <a:schemeClr val="dk1"/>
                </a:solidFill>
                <a:latin typeface="Calibri"/>
                <a:ea typeface="Calibri"/>
                <a:cs typeface="Calibri"/>
                <a:sym typeface="Calibri"/>
              </a:rPr>
              <a:t>wrong, </a:t>
            </a:r>
            <a:r>
              <a:rPr b="0" i="0" lang="en-US" sz="2800" u="none">
                <a:solidFill>
                  <a:schemeClr val="dk1"/>
                </a:solidFill>
                <a:latin typeface="Calibri"/>
                <a:ea typeface="Calibri"/>
                <a:cs typeface="Calibri"/>
                <a:sym typeface="Calibri"/>
              </a:rPr>
              <a:t>and others of that stamp, have a meaning: when otherwise, they have none.’</a:t>
            </a:r>
            <a:endParaRPr b="0" i="0" sz="2800" u="none">
              <a:solidFill>
                <a:schemeClr val="dk1"/>
              </a:solidFill>
              <a:latin typeface="Calibri"/>
              <a:ea typeface="Calibri"/>
              <a:cs typeface="Calibri"/>
              <a:sym typeface="Calibri"/>
            </a:endParaRPr>
          </a:p>
          <a:p>
            <a:pPr indent="-342900" lvl="0" marL="342900" rtl="0" algn="l">
              <a:lnSpc>
                <a:spcPct val="100000"/>
              </a:lnSpc>
              <a:spcBef>
                <a:spcPts val="0"/>
              </a:spcBef>
              <a:spcAft>
                <a:spcPts val="0"/>
              </a:spcAft>
              <a:buClr>
                <a:schemeClr val="dk1"/>
              </a:buClr>
              <a:buSzPts val="2800"/>
              <a:buNone/>
            </a:pPr>
            <a:r>
              <a:t/>
            </a:r>
            <a:endParaRPr sz="2800"/>
          </a:p>
          <a:p>
            <a:pPr indent="-342900" lvl="0" marL="457200" rtl="0" algn="l">
              <a:spcBef>
                <a:spcPts val="640"/>
              </a:spcBef>
              <a:spcAft>
                <a:spcPts val="0"/>
              </a:spcAft>
              <a:buSzPts val="1800"/>
              <a:buFont typeface="Calibri"/>
              <a:buChar char="-"/>
            </a:pPr>
            <a:r>
              <a:rPr lang="en-US" sz="1800"/>
              <a:t>Jeremy Bentham, An Introduction to the Principles of Morals and Legislation (1789)</a:t>
            </a:r>
            <a:endParaRPr sz="280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6" name="Shape 156"/>
        <p:cNvGrpSpPr/>
        <p:nvPr/>
      </p:nvGrpSpPr>
      <p:grpSpPr>
        <a:xfrm>
          <a:off x="0" y="0"/>
          <a:ext cx="0" cy="0"/>
          <a:chOff x="0" y="0"/>
          <a:chExt cx="0" cy="0"/>
        </a:xfrm>
      </p:grpSpPr>
      <p:sp>
        <p:nvSpPr>
          <p:cNvPr id="157" name="Google Shape;157;p25"/>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t/>
            </a:r>
            <a:endParaRPr sz="4400">
              <a:solidFill>
                <a:schemeClr val="dk1"/>
              </a:solidFill>
              <a:latin typeface="Calibri"/>
              <a:ea typeface="Calibri"/>
              <a:cs typeface="Calibri"/>
              <a:sym typeface="Calibri"/>
            </a:endParaRPr>
          </a:p>
        </p:txBody>
      </p:sp>
      <p:sp>
        <p:nvSpPr>
          <p:cNvPr id="158" name="Google Shape;158;p25"/>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3200"/>
              <a:buFont typeface="Arial"/>
              <a:buChar char="•"/>
            </a:pPr>
            <a:r>
              <a:rPr b="0" i="0" lang="en-US" sz="3200" u="none">
                <a:solidFill>
                  <a:schemeClr val="dk1"/>
                </a:solidFill>
                <a:latin typeface="Calibri"/>
                <a:ea typeface="Calibri"/>
                <a:cs typeface="Calibri"/>
                <a:sym typeface="Calibri"/>
              </a:rPr>
              <a:t>G.E. Moore – One ought to do that which contributes most or detracts least from the general happiness.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2" name="Shape 162"/>
        <p:cNvGrpSpPr/>
        <p:nvPr/>
      </p:nvGrpSpPr>
      <p:grpSpPr>
        <a:xfrm>
          <a:off x="0" y="0"/>
          <a:ext cx="0" cy="0"/>
          <a:chOff x="0" y="0"/>
          <a:chExt cx="0" cy="0"/>
        </a:xfrm>
      </p:grpSpPr>
      <p:sp>
        <p:nvSpPr>
          <p:cNvPr id="163" name="Google Shape;163;p26"/>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Calibri"/>
              <a:buNone/>
            </a:pPr>
            <a:r>
              <a:rPr b="0" i="0" lang="en-US" sz="4400" u="none">
                <a:solidFill>
                  <a:schemeClr val="dk1"/>
                </a:solidFill>
                <a:latin typeface="Calibri"/>
                <a:ea typeface="Calibri"/>
                <a:cs typeface="Calibri"/>
                <a:sym typeface="Calibri"/>
              </a:rPr>
              <a:t>J.S. Mill</a:t>
            </a:r>
            <a:endParaRPr/>
          </a:p>
        </p:txBody>
      </p:sp>
      <p:sp>
        <p:nvSpPr>
          <p:cNvPr id="164" name="Google Shape;164;p26"/>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3200"/>
              <a:buNone/>
            </a:pPr>
            <a:r>
              <a:rPr b="0" i="0" lang="en-US" sz="3200" u="none">
                <a:solidFill>
                  <a:schemeClr val="dk1"/>
                </a:solidFill>
                <a:latin typeface="Calibri"/>
                <a:ea typeface="Calibri"/>
                <a:cs typeface="Calibri"/>
                <a:sym typeface="Calibri"/>
              </a:rPr>
              <a:t>Higher and Lower Pleasures</a:t>
            </a:r>
            <a:endParaRPr/>
          </a:p>
          <a:p>
            <a:pPr indent="-342900" lvl="0" marL="342900" rtl="0" algn="l">
              <a:lnSpc>
                <a:spcPct val="100000"/>
              </a:lnSpc>
              <a:spcBef>
                <a:spcPts val="640"/>
              </a:spcBef>
              <a:spcAft>
                <a:spcPts val="0"/>
              </a:spcAft>
              <a:buClr>
                <a:schemeClr val="dk1"/>
              </a:buClr>
              <a:buSzPts val="3200"/>
              <a:buNone/>
            </a:pPr>
            <a:r>
              <a:t/>
            </a:r>
            <a:endParaRPr b="0" i="0" sz="3200" u="none">
              <a:solidFill>
                <a:schemeClr val="dk1"/>
              </a:solidFill>
              <a:latin typeface="Calibri"/>
              <a:ea typeface="Calibri"/>
              <a:cs typeface="Calibri"/>
              <a:sym typeface="Calibri"/>
            </a:endParaRPr>
          </a:p>
          <a:p>
            <a:pPr indent="-342900" lvl="0" marL="342900" rtl="0" algn="l">
              <a:lnSpc>
                <a:spcPct val="100000"/>
              </a:lnSpc>
              <a:spcBef>
                <a:spcPts val="640"/>
              </a:spcBef>
              <a:spcAft>
                <a:spcPts val="0"/>
              </a:spcAft>
              <a:buClr>
                <a:schemeClr val="dk1"/>
              </a:buClr>
              <a:buSzPts val="3200"/>
              <a:buNone/>
            </a:pPr>
            <a:r>
              <a:rPr b="0" i="0" lang="en-US" sz="3200" u="none">
                <a:solidFill>
                  <a:schemeClr val="dk1"/>
                </a:solidFill>
                <a:latin typeface="Calibri"/>
                <a:ea typeface="Calibri"/>
                <a:cs typeface="Calibri"/>
                <a:sym typeface="Calibri"/>
              </a:rPr>
              <a:t>Lower Pleasures – Animal Pleasures – </a:t>
            </a:r>
            <a:endParaRPr/>
          </a:p>
          <a:p>
            <a:pPr indent="-342900" lvl="0" marL="342900" rtl="0" algn="l">
              <a:lnSpc>
                <a:spcPct val="100000"/>
              </a:lnSpc>
              <a:spcBef>
                <a:spcPts val="640"/>
              </a:spcBef>
              <a:spcAft>
                <a:spcPts val="0"/>
              </a:spcAft>
              <a:buClr>
                <a:schemeClr val="dk1"/>
              </a:buClr>
              <a:buSzPts val="3200"/>
              <a:buNone/>
            </a:pPr>
            <a:r>
              <a:rPr b="0" i="0" lang="en-US" sz="3200" u="none">
                <a:solidFill>
                  <a:schemeClr val="dk1"/>
                </a:solidFill>
                <a:latin typeface="Calibri"/>
                <a:ea typeface="Calibri"/>
                <a:cs typeface="Calibri"/>
                <a:sym typeface="Calibri"/>
              </a:rPr>
              <a:t>	‘are bodily, universal, need neither effort nor skill for their enjoyment and are characteristically intense although short-lived.’</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163"/>
                                        </p:tgtEl>
                                        <p:attrNameLst>
                                          <p:attrName>style.visibility</p:attrName>
                                        </p:attrNameLst>
                                      </p:cBhvr>
                                      <p:to>
                                        <p:strVal val="visible"/>
                                      </p:to>
                                    </p:set>
                                    <p:animEffect filter="fade" transition="in">
                                      <p:cBhvr>
                                        <p:cTn dur="2000"/>
                                        <p:tgtEl>
                                          <p:spTgt spid="16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4">
                                            <p:txEl>
                                              <p:pRg end="0" st="0"/>
                                            </p:txEl>
                                          </p:spTgt>
                                        </p:tgtEl>
                                        <p:attrNameLst>
                                          <p:attrName>style.visibility</p:attrName>
                                        </p:attrNameLst>
                                      </p:cBhvr>
                                      <p:to>
                                        <p:strVal val="visible"/>
                                      </p:to>
                                    </p:set>
                                    <p:animEffect filter="fade" transition="in">
                                      <p:cBhvr>
                                        <p:cTn dur="2000"/>
                                        <p:tgtEl>
                                          <p:spTgt spid="164">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4">
                                            <p:txEl>
                                              <p:pRg end="1" st="1"/>
                                            </p:txEl>
                                          </p:spTgt>
                                        </p:tgtEl>
                                        <p:attrNameLst>
                                          <p:attrName>style.visibility</p:attrName>
                                        </p:attrNameLst>
                                      </p:cBhvr>
                                      <p:to>
                                        <p:strVal val="visible"/>
                                      </p:to>
                                    </p:set>
                                    <p:animEffect filter="fade" transition="in">
                                      <p:cBhvr>
                                        <p:cTn dur="2000"/>
                                        <p:tgtEl>
                                          <p:spTgt spid="164">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4">
                                            <p:txEl>
                                              <p:pRg end="2" st="2"/>
                                            </p:txEl>
                                          </p:spTgt>
                                        </p:tgtEl>
                                        <p:attrNameLst>
                                          <p:attrName>style.visibility</p:attrName>
                                        </p:attrNameLst>
                                      </p:cBhvr>
                                      <p:to>
                                        <p:strVal val="visible"/>
                                      </p:to>
                                    </p:set>
                                    <p:animEffect filter="fade" transition="in">
                                      <p:cBhvr>
                                        <p:cTn dur="2000"/>
                                        <p:tgtEl>
                                          <p:spTgt spid="164">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4">
                                            <p:txEl>
                                              <p:pRg end="3" st="3"/>
                                            </p:txEl>
                                          </p:spTgt>
                                        </p:tgtEl>
                                        <p:attrNameLst>
                                          <p:attrName>style.visibility</p:attrName>
                                        </p:attrNameLst>
                                      </p:cBhvr>
                                      <p:to>
                                        <p:strVal val="visible"/>
                                      </p:to>
                                    </p:set>
                                    <p:animEffect filter="fade" transition="in">
                                      <p:cBhvr>
                                        <p:cTn dur="2000"/>
                                        <p:tgtEl>
                                          <p:spTgt spid="164">
                                            <p:txEl>
                                              <p:pRg end="3" st="3"/>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8" name="Shape 168"/>
        <p:cNvGrpSpPr/>
        <p:nvPr/>
      </p:nvGrpSpPr>
      <p:grpSpPr>
        <a:xfrm>
          <a:off x="0" y="0"/>
          <a:ext cx="0" cy="0"/>
          <a:chOff x="0" y="0"/>
          <a:chExt cx="0" cy="0"/>
        </a:xfrm>
      </p:grpSpPr>
      <p:sp>
        <p:nvSpPr>
          <p:cNvPr id="169" name="Google Shape;169;p27"/>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t/>
            </a:r>
            <a:endParaRPr sz="4400">
              <a:solidFill>
                <a:schemeClr val="dk1"/>
              </a:solidFill>
              <a:latin typeface="Calibri"/>
              <a:ea typeface="Calibri"/>
              <a:cs typeface="Calibri"/>
              <a:sym typeface="Calibri"/>
            </a:endParaRPr>
          </a:p>
        </p:txBody>
      </p:sp>
      <p:sp>
        <p:nvSpPr>
          <p:cNvPr id="170" name="Google Shape;170;p27"/>
          <p:cNvSpPr txBox="1"/>
          <p:nvPr>
            <p:ph idx="1" type="body"/>
          </p:nvPr>
        </p:nvSpPr>
        <p:spPr>
          <a:xfrm>
            <a:off x="457200" y="1600200"/>
            <a:ext cx="8229600" cy="452596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3200"/>
              <a:buNone/>
            </a:pPr>
            <a:r>
              <a:rPr b="0" i="0" lang="en-US" sz="3200" u="none">
                <a:solidFill>
                  <a:schemeClr val="dk1"/>
                </a:solidFill>
                <a:latin typeface="Calibri"/>
                <a:ea typeface="Calibri"/>
                <a:cs typeface="Calibri"/>
                <a:sym typeface="Calibri"/>
              </a:rPr>
              <a:t>Higher Pleasures</a:t>
            </a:r>
            <a:endParaRPr/>
          </a:p>
          <a:p>
            <a:pPr indent="-342900" lvl="0" marL="342900" rtl="0" algn="l">
              <a:lnSpc>
                <a:spcPct val="100000"/>
              </a:lnSpc>
              <a:spcBef>
                <a:spcPts val="640"/>
              </a:spcBef>
              <a:spcAft>
                <a:spcPts val="0"/>
              </a:spcAft>
              <a:buClr>
                <a:schemeClr val="dk1"/>
              </a:buClr>
              <a:buSzPts val="3200"/>
              <a:buNone/>
            </a:pPr>
            <a:r>
              <a:t/>
            </a:r>
            <a:endParaRPr b="0" i="0" sz="3200" u="none">
              <a:solidFill>
                <a:schemeClr val="dk1"/>
              </a:solidFill>
              <a:latin typeface="Calibri"/>
              <a:ea typeface="Calibri"/>
              <a:cs typeface="Calibri"/>
              <a:sym typeface="Calibri"/>
            </a:endParaRPr>
          </a:p>
          <a:p>
            <a:pPr indent="-342900" lvl="0" marL="342900" rtl="0" algn="l">
              <a:lnSpc>
                <a:spcPct val="100000"/>
              </a:lnSpc>
              <a:spcBef>
                <a:spcPts val="640"/>
              </a:spcBef>
              <a:spcAft>
                <a:spcPts val="0"/>
              </a:spcAft>
              <a:buClr>
                <a:schemeClr val="dk1"/>
              </a:buClr>
              <a:buSzPts val="3200"/>
              <a:buNone/>
            </a:pPr>
            <a:r>
              <a:rPr b="0" i="0" lang="en-US" sz="3200" u="none">
                <a:solidFill>
                  <a:schemeClr val="dk1"/>
                </a:solidFill>
                <a:latin typeface="Calibri"/>
                <a:ea typeface="Calibri"/>
                <a:cs typeface="Calibri"/>
                <a:sym typeface="Calibri"/>
              </a:rPr>
              <a:t>	Require effort and skill, not directly bodily, continually satisfying.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4" name="Shape 174"/>
        <p:cNvGrpSpPr/>
        <p:nvPr/>
      </p:nvGrpSpPr>
      <p:grpSpPr>
        <a:xfrm>
          <a:off x="0" y="0"/>
          <a:ext cx="0" cy="0"/>
          <a:chOff x="0" y="0"/>
          <a:chExt cx="0" cy="0"/>
        </a:xfrm>
      </p:grpSpPr>
      <p:sp>
        <p:nvSpPr>
          <p:cNvPr id="175" name="Google Shape;175;p28"/>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Calibri"/>
              <a:buNone/>
            </a:pPr>
            <a:r>
              <a:rPr b="0" i="0" lang="en-US" sz="4400" u="none">
                <a:solidFill>
                  <a:schemeClr val="dk1"/>
                </a:solidFill>
                <a:latin typeface="Calibri"/>
                <a:ea typeface="Calibri"/>
                <a:cs typeface="Calibri"/>
                <a:sym typeface="Calibri"/>
              </a:rPr>
              <a:t>Types of Utilitarianism </a:t>
            </a:r>
            <a:endParaRPr/>
          </a:p>
        </p:txBody>
      </p:sp>
      <p:sp>
        <p:nvSpPr>
          <p:cNvPr id="176" name="Google Shape;176;p28"/>
          <p:cNvSpPr txBox="1"/>
          <p:nvPr>
            <p:ph idx="1" type="body"/>
          </p:nvPr>
        </p:nvSpPr>
        <p:spPr>
          <a:xfrm>
            <a:off x="457200" y="1341437"/>
            <a:ext cx="8435975" cy="5183187"/>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2800"/>
              <a:buNone/>
            </a:pPr>
            <a:r>
              <a:rPr b="0" i="0" lang="en-US" sz="2800" u="none">
                <a:solidFill>
                  <a:schemeClr val="dk1"/>
                </a:solidFill>
                <a:latin typeface="Calibri"/>
                <a:ea typeface="Calibri"/>
                <a:cs typeface="Calibri"/>
                <a:sym typeface="Calibri"/>
              </a:rPr>
              <a:t>Hedonistic Utilitarianism  - Based on maximising pleasure and reducing pain. </a:t>
            </a:r>
            <a:endParaRPr/>
          </a:p>
          <a:p>
            <a:pPr indent="-342900" lvl="0" marL="342900" rtl="0" algn="l">
              <a:lnSpc>
                <a:spcPct val="100000"/>
              </a:lnSpc>
              <a:spcBef>
                <a:spcPts val="560"/>
              </a:spcBef>
              <a:spcAft>
                <a:spcPts val="0"/>
              </a:spcAft>
              <a:buClr>
                <a:schemeClr val="dk1"/>
              </a:buClr>
              <a:buSzPts val="2800"/>
              <a:buNone/>
            </a:pPr>
            <a:r>
              <a:t/>
            </a:r>
            <a:endParaRPr b="0" i="0" sz="2800" u="none">
              <a:solidFill>
                <a:schemeClr val="dk1"/>
              </a:solidFill>
              <a:latin typeface="Calibri"/>
              <a:ea typeface="Calibri"/>
              <a:cs typeface="Calibri"/>
              <a:sym typeface="Calibri"/>
            </a:endParaRPr>
          </a:p>
          <a:p>
            <a:pPr indent="-342900" lvl="0" marL="342900" rtl="0" algn="l">
              <a:lnSpc>
                <a:spcPct val="100000"/>
              </a:lnSpc>
              <a:spcBef>
                <a:spcPts val="560"/>
              </a:spcBef>
              <a:spcAft>
                <a:spcPts val="0"/>
              </a:spcAft>
              <a:buClr>
                <a:schemeClr val="dk1"/>
              </a:buClr>
              <a:buSzPts val="2800"/>
              <a:buNone/>
            </a:pPr>
            <a:r>
              <a:rPr b="0" i="0" lang="en-US" sz="2800" u="none">
                <a:solidFill>
                  <a:schemeClr val="dk1"/>
                </a:solidFill>
                <a:latin typeface="Calibri"/>
                <a:ea typeface="Calibri"/>
                <a:cs typeface="Calibri"/>
                <a:sym typeface="Calibri"/>
              </a:rPr>
              <a:t>Eudemonistic Utilitarianism – Based on maximising Happiness</a:t>
            </a:r>
            <a:endParaRPr/>
          </a:p>
          <a:p>
            <a:pPr indent="-342900" lvl="0" marL="342900" rtl="0" algn="l">
              <a:lnSpc>
                <a:spcPct val="100000"/>
              </a:lnSpc>
              <a:spcBef>
                <a:spcPts val="560"/>
              </a:spcBef>
              <a:spcAft>
                <a:spcPts val="0"/>
              </a:spcAft>
              <a:buClr>
                <a:schemeClr val="dk1"/>
              </a:buClr>
              <a:buSzPts val="2800"/>
              <a:buNone/>
            </a:pPr>
            <a:r>
              <a:t/>
            </a:r>
            <a:endParaRPr b="0" i="0" sz="2800" u="none">
              <a:solidFill>
                <a:schemeClr val="dk1"/>
              </a:solidFill>
              <a:latin typeface="Calibri"/>
              <a:ea typeface="Calibri"/>
              <a:cs typeface="Calibri"/>
              <a:sym typeface="Calibri"/>
            </a:endParaRPr>
          </a:p>
          <a:p>
            <a:pPr indent="-342900" lvl="0" marL="342900" rtl="0" algn="l">
              <a:lnSpc>
                <a:spcPct val="100000"/>
              </a:lnSpc>
              <a:spcBef>
                <a:spcPts val="560"/>
              </a:spcBef>
              <a:spcAft>
                <a:spcPts val="0"/>
              </a:spcAft>
              <a:buClr>
                <a:schemeClr val="dk1"/>
              </a:buClr>
              <a:buSzPts val="2800"/>
              <a:buNone/>
            </a:pPr>
            <a:r>
              <a:rPr b="0" i="0" lang="en-US" sz="2800" u="none">
                <a:solidFill>
                  <a:schemeClr val="dk1"/>
                </a:solidFill>
                <a:latin typeface="Calibri"/>
                <a:ea typeface="Calibri"/>
                <a:cs typeface="Calibri"/>
                <a:sym typeface="Calibri"/>
              </a:rPr>
              <a:t>Ideal Utilitarianism – Justice, Beauty, Knowledge etc.</a:t>
            </a:r>
            <a:endParaRPr/>
          </a:p>
          <a:p>
            <a:pPr indent="-342900" lvl="0" marL="342900" rtl="0" algn="l">
              <a:lnSpc>
                <a:spcPct val="100000"/>
              </a:lnSpc>
              <a:spcBef>
                <a:spcPts val="560"/>
              </a:spcBef>
              <a:spcAft>
                <a:spcPts val="0"/>
              </a:spcAft>
              <a:buClr>
                <a:schemeClr val="dk1"/>
              </a:buClr>
              <a:buSzPts val="2800"/>
              <a:buNone/>
            </a:pPr>
            <a:r>
              <a:t/>
            </a:r>
            <a:endParaRPr b="0" i="0" sz="2800" u="none">
              <a:solidFill>
                <a:schemeClr val="dk1"/>
              </a:solidFill>
              <a:latin typeface="Calibri"/>
              <a:ea typeface="Calibri"/>
              <a:cs typeface="Calibri"/>
              <a:sym typeface="Calibri"/>
            </a:endParaRPr>
          </a:p>
          <a:p>
            <a:pPr indent="-342900" lvl="0" marL="342900" rtl="0" algn="l">
              <a:lnSpc>
                <a:spcPct val="100000"/>
              </a:lnSpc>
              <a:spcBef>
                <a:spcPts val="560"/>
              </a:spcBef>
              <a:spcAft>
                <a:spcPts val="0"/>
              </a:spcAft>
              <a:buClr>
                <a:schemeClr val="dk1"/>
              </a:buClr>
              <a:buSzPts val="2800"/>
              <a:buNone/>
            </a:pPr>
            <a:r>
              <a:rPr b="0" i="0" lang="en-US" sz="2800" u="none">
                <a:solidFill>
                  <a:schemeClr val="dk1"/>
                </a:solidFill>
                <a:latin typeface="Calibri"/>
                <a:ea typeface="Calibri"/>
                <a:cs typeface="Calibri"/>
                <a:sym typeface="Calibri"/>
              </a:rPr>
              <a:t>Preference Utilitarianism – Fulfilment of interests</a:t>
            </a:r>
            <a:endParaRPr/>
          </a:p>
          <a:p>
            <a:pPr indent="-342900" lvl="0" marL="342900" rtl="0" algn="l">
              <a:lnSpc>
                <a:spcPct val="100000"/>
              </a:lnSpc>
              <a:spcBef>
                <a:spcPts val="560"/>
              </a:spcBef>
              <a:spcAft>
                <a:spcPts val="0"/>
              </a:spcAft>
              <a:buClr>
                <a:schemeClr val="dk1"/>
              </a:buClr>
              <a:buSzPts val="2800"/>
              <a:buNone/>
            </a:pPr>
            <a:r>
              <a:t/>
            </a:r>
            <a:endParaRPr b="0" i="0" sz="2800" u="none">
              <a:solidFill>
                <a:schemeClr val="dk1"/>
              </a:solidFill>
              <a:latin typeface="Calibri"/>
              <a:ea typeface="Calibri"/>
              <a:cs typeface="Calibri"/>
              <a:sym typeface="Calibri"/>
            </a:endParaRPr>
          </a:p>
          <a:p>
            <a:pPr indent="-165100" lvl="0" marL="342900" rtl="0" algn="l">
              <a:spcBef>
                <a:spcPts val="560"/>
              </a:spcBef>
              <a:spcAft>
                <a:spcPts val="0"/>
              </a:spcAft>
              <a:buClr>
                <a:schemeClr val="dk1"/>
              </a:buClr>
              <a:buSzPts val="2800"/>
              <a:buNone/>
            </a:pPr>
            <a:r>
              <a:t/>
            </a:r>
            <a:endParaRPr b="0" i="0" sz="2800" u="non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0" name="Shape 180"/>
        <p:cNvGrpSpPr/>
        <p:nvPr/>
      </p:nvGrpSpPr>
      <p:grpSpPr>
        <a:xfrm>
          <a:off x="0" y="0"/>
          <a:ext cx="0" cy="0"/>
          <a:chOff x="0" y="0"/>
          <a:chExt cx="0" cy="0"/>
        </a:xfrm>
      </p:grpSpPr>
      <p:sp>
        <p:nvSpPr>
          <p:cNvPr id="181" name="Google Shape;181;p29"/>
          <p:cNvSpPr txBox="1"/>
          <p:nvPr>
            <p:ph idx="1" type="body"/>
          </p:nvPr>
        </p:nvSpPr>
        <p:spPr>
          <a:xfrm>
            <a:off x="457200" y="908050"/>
            <a:ext cx="8229600" cy="5218112"/>
          </a:xfrm>
          <a:prstGeom prst="rect">
            <a:avLst/>
          </a:prstGeom>
          <a:noFill/>
          <a:ln>
            <a:noFill/>
          </a:ln>
        </p:spPr>
        <p:txBody>
          <a:bodyPr anchorCtr="0" anchor="t" bIns="45700" lIns="91425" spcFirstLastPara="1" rIns="91425" wrap="square" tIns="45700">
            <a:noAutofit/>
          </a:bodyPr>
          <a:lstStyle/>
          <a:p>
            <a:pPr indent="-342900" lvl="0" marL="342900" rtl="0" algn="l">
              <a:lnSpc>
                <a:spcPct val="100000"/>
              </a:lnSpc>
              <a:spcBef>
                <a:spcPts val="0"/>
              </a:spcBef>
              <a:spcAft>
                <a:spcPts val="0"/>
              </a:spcAft>
              <a:buClr>
                <a:schemeClr val="dk1"/>
              </a:buClr>
              <a:buSzPts val="3200"/>
              <a:buNone/>
            </a:pPr>
            <a:r>
              <a:rPr b="0" i="0" lang="en-US" sz="3200" u="none">
                <a:solidFill>
                  <a:schemeClr val="dk1"/>
                </a:solidFill>
                <a:latin typeface="Calibri"/>
                <a:ea typeface="Calibri"/>
                <a:cs typeface="Calibri"/>
                <a:sym typeface="Calibri"/>
              </a:rPr>
              <a:t>Act Utilitarianism – Based on individual acts</a:t>
            </a:r>
            <a:endParaRPr/>
          </a:p>
          <a:p>
            <a:pPr indent="-342900" lvl="0" marL="342900" rtl="0" algn="l">
              <a:lnSpc>
                <a:spcPct val="100000"/>
              </a:lnSpc>
              <a:spcBef>
                <a:spcPts val="640"/>
              </a:spcBef>
              <a:spcAft>
                <a:spcPts val="0"/>
              </a:spcAft>
              <a:buClr>
                <a:schemeClr val="dk1"/>
              </a:buClr>
              <a:buSzPts val="3200"/>
              <a:buNone/>
            </a:pPr>
            <a:r>
              <a:rPr b="0" i="0" lang="en-US" sz="3200" u="none">
                <a:solidFill>
                  <a:schemeClr val="dk1"/>
                </a:solidFill>
                <a:latin typeface="Calibri"/>
                <a:ea typeface="Calibri"/>
                <a:cs typeface="Calibri"/>
                <a:sym typeface="Calibri"/>
              </a:rPr>
              <a:t>		- </a:t>
            </a:r>
            <a:r>
              <a:rPr b="0" i="0" lang="en-US" sz="2400" u="none">
                <a:solidFill>
                  <a:schemeClr val="dk1"/>
                </a:solidFill>
                <a:latin typeface="Calibri"/>
                <a:ea typeface="Calibri"/>
                <a:cs typeface="Calibri"/>
                <a:sym typeface="Calibri"/>
              </a:rPr>
              <a:t>Problems with</a:t>
            </a:r>
            <a:r>
              <a:rPr b="0" i="0" lang="en-US" sz="3200" u="none">
                <a:solidFill>
                  <a:schemeClr val="dk1"/>
                </a:solidFill>
                <a:latin typeface="Calibri"/>
                <a:ea typeface="Calibri"/>
                <a:cs typeface="Calibri"/>
                <a:sym typeface="Calibri"/>
              </a:rPr>
              <a:t> </a:t>
            </a:r>
            <a:r>
              <a:rPr b="0" i="0" lang="en-US" sz="2400" u="none">
                <a:solidFill>
                  <a:schemeClr val="dk1"/>
                </a:solidFill>
                <a:latin typeface="Calibri"/>
                <a:ea typeface="Calibri"/>
                <a:cs typeface="Calibri"/>
                <a:sym typeface="Calibri"/>
              </a:rPr>
              <a:t>Demands of Calculation</a:t>
            </a:r>
            <a:endParaRPr/>
          </a:p>
          <a:p>
            <a:pPr indent="-342900" lvl="0" marL="342900" rtl="0" algn="l">
              <a:lnSpc>
                <a:spcPct val="100000"/>
              </a:lnSpc>
              <a:spcBef>
                <a:spcPts val="480"/>
              </a:spcBef>
              <a:spcAft>
                <a:spcPts val="0"/>
              </a:spcAft>
              <a:buClr>
                <a:schemeClr val="dk1"/>
              </a:buClr>
              <a:buSzPts val="2400"/>
              <a:buNone/>
            </a:pPr>
            <a:r>
              <a:rPr b="0" i="0" lang="en-US" sz="2400" u="none">
                <a:solidFill>
                  <a:schemeClr val="dk1"/>
                </a:solidFill>
                <a:latin typeface="Calibri"/>
                <a:ea typeface="Calibri"/>
                <a:cs typeface="Calibri"/>
                <a:sym typeface="Calibri"/>
              </a:rPr>
              <a:t>		-  Problems with Demands of Justice</a:t>
            </a:r>
            <a:endParaRPr/>
          </a:p>
          <a:p>
            <a:pPr indent="-342900" lvl="0" marL="342900" rtl="0" algn="l">
              <a:lnSpc>
                <a:spcPct val="100000"/>
              </a:lnSpc>
              <a:spcBef>
                <a:spcPts val="480"/>
              </a:spcBef>
              <a:spcAft>
                <a:spcPts val="0"/>
              </a:spcAft>
              <a:buClr>
                <a:schemeClr val="dk1"/>
              </a:buClr>
              <a:buSzPts val="2400"/>
              <a:buNone/>
            </a:pPr>
            <a:r>
              <a:t/>
            </a:r>
            <a:endParaRPr b="0" i="0" sz="2400" u="none">
              <a:solidFill>
                <a:schemeClr val="dk1"/>
              </a:solidFill>
              <a:latin typeface="Calibri"/>
              <a:ea typeface="Calibri"/>
              <a:cs typeface="Calibri"/>
              <a:sym typeface="Calibri"/>
            </a:endParaRPr>
          </a:p>
          <a:p>
            <a:pPr indent="-342900" lvl="0" marL="342900" rtl="0" algn="l">
              <a:lnSpc>
                <a:spcPct val="100000"/>
              </a:lnSpc>
              <a:spcBef>
                <a:spcPts val="640"/>
              </a:spcBef>
              <a:spcAft>
                <a:spcPts val="0"/>
              </a:spcAft>
              <a:buClr>
                <a:schemeClr val="dk1"/>
              </a:buClr>
              <a:buSzPts val="3200"/>
              <a:buNone/>
            </a:pPr>
            <a:r>
              <a:rPr b="0" i="0" lang="en-US" sz="3200" u="none">
                <a:solidFill>
                  <a:schemeClr val="dk1"/>
                </a:solidFill>
                <a:latin typeface="Calibri"/>
                <a:ea typeface="Calibri"/>
                <a:cs typeface="Calibri"/>
                <a:sym typeface="Calibri"/>
              </a:rPr>
              <a:t>Rule Utilitarianism – Based on  General Rules</a:t>
            </a:r>
            <a:endParaRPr/>
          </a:p>
          <a:p>
            <a:pPr indent="-342900" lvl="0" marL="342900" rtl="0" algn="l">
              <a:lnSpc>
                <a:spcPct val="100000"/>
              </a:lnSpc>
              <a:spcBef>
                <a:spcPts val="640"/>
              </a:spcBef>
              <a:spcAft>
                <a:spcPts val="0"/>
              </a:spcAft>
              <a:buClr>
                <a:schemeClr val="dk1"/>
              </a:buClr>
              <a:buSzPts val="3200"/>
              <a:buNone/>
            </a:pPr>
            <a:r>
              <a:t/>
            </a:r>
            <a:endParaRPr b="0" i="0" sz="3200" u="none">
              <a:solidFill>
                <a:schemeClr val="dk1"/>
              </a:solidFill>
              <a:latin typeface="Calibri"/>
              <a:ea typeface="Calibri"/>
              <a:cs typeface="Calibri"/>
              <a:sym typeface="Calibri"/>
            </a:endParaRPr>
          </a:p>
          <a:p>
            <a:pPr indent="-342900" lvl="0" marL="342900" rtl="0" algn="l">
              <a:lnSpc>
                <a:spcPct val="100000"/>
              </a:lnSpc>
              <a:spcBef>
                <a:spcPts val="640"/>
              </a:spcBef>
              <a:spcAft>
                <a:spcPts val="0"/>
              </a:spcAft>
              <a:buClr>
                <a:schemeClr val="dk1"/>
              </a:buClr>
              <a:buSzPts val="3200"/>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