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71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4" r:id="rId8"/>
    <p:sldId id="265" r:id="rId9"/>
    <p:sldId id="263" r:id="rId10"/>
    <p:sldId id="266" r:id="rId11"/>
    <p:sldId id="267" r:id="rId12"/>
    <p:sldId id="268" r:id="rId13"/>
    <p:sldId id="269" r:id="rId14"/>
  </p:sldIdLst>
  <p:sldSz cx="12192000" cy="6858000"/>
  <p:notesSz cx="6858000" cy="9144000"/>
  <p:embeddedFontLst>
    <p:embeddedFont>
      <p:font typeface="Avenir Next LT Pro" panose="020B0504020202020204" pitchFamily="34" charset="0"/>
      <p:regular r:id="rId15"/>
      <p:bold r:id="rId16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C218751-ECB4-4457-977F-DD4E1573D02E}" v="29" dt="2024-02-11T11:32:17.60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85" autoAdjust="0"/>
    <p:restoredTop sz="94660"/>
  </p:normalViewPr>
  <p:slideViewPr>
    <p:cSldViewPr snapToGrid="0">
      <p:cViewPr varScale="1">
        <p:scale>
          <a:sx n="75" d="100"/>
          <a:sy n="75" d="100"/>
        </p:scale>
        <p:origin x="56" y="4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font" Target="fonts/font2.fntdata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1.fntdata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erys Davies" userId="61e71dc1-9594-4277-b52b-4420989f68ee" providerId="ADAL" clId="{EC218751-ECB4-4457-977F-DD4E1573D02E}"/>
    <pc:docChg chg="modSld">
      <pc:chgData name="Cerys Davies" userId="61e71dc1-9594-4277-b52b-4420989f68ee" providerId="ADAL" clId="{EC218751-ECB4-4457-977F-DD4E1573D02E}" dt="2024-02-11T11:32:17.604" v="26"/>
      <pc:docMkLst>
        <pc:docMk/>
      </pc:docMkLst>
      <pc:sldChg chg="modTransition">
        <pc:chgData name="Cerys Davies" userId="61e71dc1-9594-4277-b52b-4420989f68ee" providerId="ADAL" clId="{EC218751-ECB4-4457-977F-DD4E1573D02E}" dt="2024-02-11T11:32:17.604" v="26"/>
        <pc:sldMkLst>
          <pc:docMk/>
          <pc:sldMk cId="1195940336" sldId="269"/>
        </pc:sldMkLst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4" Type="http://schemas.openxmlformats.org/officeDocument/2006/relationships/image" Target="../media/image14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10" Type="http://schemas.openxmlformats.org/officeDocument/2006/relationships/image" Target="../media/image25.svg"/><Relationship Id="rId4" Type="http://schemas.openxmlformats.org/officeDocument/2006/relationships/image" Target="../media/image19.svg"/><Relationship Id="rId9" Type="http://schemas.openxmlformats.org/officeDocument/2006/relationships/image" Target="../media/image24.pn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4" Type="http://schemas.openxmlformats.org/officeDocument/2006/relationships/image" Target="../media/image14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10" Type="http://schemas.openxmlformats.org/officeDocument/2006/relationships/image" Target="../media/image25.svg"/><Relationship Id="rId4" Type="http://schemas.openxmlformats.org/officeDocument/2006/relationships/image" Target="../media/image19.svg"/><Relationship Id="rId9" Type="http://schemas.openxmlformats.org/officeDocument/2006/relationships/image" Target="../media/image2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992B195-E5A4-4F53-93A2-55E832EAE796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E556B6C-56CD-44C4-820A-AC523C2DB4ED}">
      <dgm:prSet/>
      <dgm:spPr/>
      <dgm:t>
        <a:bodyPr/>
        <a:lstStyle/>
        <a:p>
          <a:r>
            <a:rPr lang="en-GB"/>
            <a:t>Who is the client</a:t>
          </a:r>
          <a:endParaRPr lang="en-US"/>
        </a:p>
      </dgm:t>
    </dgm:pt>
    <dgm:pt modelId="{4CF95F3D-208B-426E-B1EC-2DA5116F80C3}" type="parTrans" cxnId="{9E1026DD-376B-4C4E-9B42-3044D3E1412A}">
      <dgm:prSet/>
      <dgm:spPr/>
      <dgm:t>
        <a:bodyPr/>
        <a:lstStyle/>
        <a:p>
          <a:endParaRPr lang="en-US"/>
        </a:p>
      </dgm:t>
    </dgm:pt>
    <dgm:pt modelId="{A270D059-7D2C-4FAC-8988-EA55B340ED62}" type="sibTrans" cxnId="{9E1026DD-376B-4C4E-9B42-3044D3E1412A}">
      <dgm:prSet/>
      <dgm:spPr/>
      <dgm:t>
        <a:bodyPr/>
        <a:lstStyle/>
        <a:p>
          <a:endParaRPr lang="en-US"/>
        </a:p>
      </dgm:t>
    </dgm:pt>
    <dgm:pt modelId="{4D601498-58C4-4D4A-8A3C-E07D8381594F}">
      <dgm:prSet/>
      <dgm:spPr/>
      <dgm:t>
        <a:bodyPr/>
        <a:lstStyle/>
        <a:p>
          <a:r>
            <a:rPr lang="en-GB"/>
            <a:t>Client confidentiality</a:t>
          </a:r>
          <a:endParaRPr lang="en-US"/>
        </a:p>
      </dgm:t>
    </dgm:pt>
    <dgm:pt modelId="{ED81B762-E110-4E36-94E0-A41D4D7DFC83}" type="parTrans" cxnId="{47AF910A-F101-465C-9DC2-5E7A3D5D95C8}">
      <dgm:prSet/>
      <dgm:spPr/>
      <dgm:t>
        <a:bodyPr/>
        <a:lstStyle/>
        <a:p>
          <a:endParaRPr lang="en-US"/>
        </a:p>
      </dgm:t>
    </dgm:pt>
    <dgm:pt modelId="{A4DD91DE-69DD-48FB-BD59-4992812422FD}" type="sibTrans" cxnId="{47AF910A-F101-465C-9DC2-5E7A3D5D95C8}">
      <dgm:prSet/>
      <dgm:spPr/>
      <dgm:t>
        <a:bodyPr/>
        <a:lstStyle/>
        <a:p>
          <a:endParaRPr lang="en-US"/>
        </a:p>
      </dgm:t>
    </dgm:pt>
    <dgm:pt modelId="{34BC35E1-29BF-4042-AE62-04F81DB7F97D}">
      <dgm:prSet/>
      <dgm:spPr/>
      <dgm:t>
        <a:bodyPr/>
        <a:lstStyle/>
        <a:p>
          <a:r>
            <a:rPr lang="en-GB"/>
            <a:t>Conflicts of interest</a:t>
          </a:r>
          <a:endParaRPr lang="en-US"/>
        </a:p>
      </dgm:t>
    </dgm:pt>
    <dgm:pt modelId="{5CB2DCD0-5F16-4A3E-A728-92F28B95FBA4}" type="parTrans" cxnId="{CC58E2F1-A5FE-4526-B3A0-6ACBC676029E}">
      <dgm:prSet/>
      <dgm:spPr/>
      <dgm:t>
        <a:bodyPr/>
        <a:lstStyle/>
        <a:p>
          <a:endParaRPr lang="en-US"/>
        </a:p>
      </dgm:t>
    </dgm:pt>
    <dgm:pt modelId="{072D1794-3D50-4845-9E6D-C3410A15D1D7}" type="sibTrans" cxnId="{CC58E2F1-A5FE-4526-B3A0-6ACBC676029E}">
      <dgm:prSet/>
      <dgm:spPr/>
      <dgm:t>
        <a:bodyPr/>
        <a:lstStyle/>
        <a:p>
          <a:endParaRPr lang="en-US"/>
        </a:p>
      </dgm:t>
    </dgm:pt>
    <dgm:pt modelId="{5010164E-534C-46A8-BD82-4616A94F5F64}">
      <dgm:prSet/>
      <dgm:spPr/>
      <dgm:t>
        <a:bodyPr/>
        <a:lstStyle/>
        <a:p>
          <a:r>
            <a:rPr lang="en-GB"/>
            <a:t>Money Laundering</a:t>
          </a:r>
          <a:endParaRPr lang="en-US"/>
        </a:p>
      </dgm:t>
    </dgm:pt>
    <dgm:pt modelId="{3AF7717B-3EA5-44EA-97A1-B92402C20639}" type="parTrans" cxnId="{F692F447-A826-4C55-B77F-487972C34C4A}">
      <dgm:prSet/>
      <dgm:spPr/>
      <dgm:t>
        <a:bodyPr/>
        <a:lstStyle/>
        <a:p>
          <a:endParaRPr lang="en-US"/>
        </a:p>
      </dgm:t>
    </dgm:pt>
    <dgm:pt modelId="{8F742775-B99C-4892-91A5-841F512C7379}" type="sibTrans" cxnId="{F692F447-A826-4C55-B77F-487972C34C4A}">
      <dgm:prSet/>
      <dgm:spPr/>
      <dgm:t>
        <a:bodyPr/>
        <a:lstStyle/>
        <a:p>
          <a:endParaRPr lang="en-US"/>
        </a:p>
      </dgm:t>
    </dgm:pt>
    <dgm:pt modelId="{F7139FCA-46EF-48C3-A7B0-F5E994C64421}" type="pres">
      <dgm:prSet presAssocID="{9992B195-E5A4-4F53-93A2-55E832EAE796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015C3CE5-1A16-4C09-B9A0-2FDD39ED9E51}" type="pres">
      <dgm:prSet presAssocID="{BE556B6C-56CD-44C4-820A-AC523C2DB4ED}" presName="hierRoot1" presStyleCnt="0"/>
      <dgm:spPr/>
    </dgm:pt>
    <dgm:pt modelId="{68FB02E0-3741-4AC6-B3B4-16C1DE5E9598}" type="pres">
      <dgm:prSet presAssocID="{BE556B6C-56CD-44C4-820A-AC523C2DB4ED}" presName="composite" presStyleCnt="0"/>
      <dgm:spPr/>
    </dgm:pt>
    <dgm:pt modelId="{3A64B5E7-C65B-4343-8318-C78DE8110243}" type="pres">
      <dgm:prSet presAssocID="{BE556B6C-56CD-44C4-820A-AC523C2DB4ED}" presName="background" presStyleLbl="node0" presStyleIdx="0" presStyleCnt="4"/>
      <dgm:spPr/>
    </dgm:pt>
    <dgm:pt modelId="{5A1937DD-43E5-474B-845C-87FDC5597798}" type="pres">
      <dgm:prSet presAssocID="{BE556B6C-56CD-44C4-820A-AC523C2DB4ED}" presName="text" presStyleLbl="fgAcc0" presStyleIdx="0" presStyleCnt="4">
        <dgm:presLayoutVars>
          <dgm:chPref val="3"/>
        </dgm:presLayoutVars>
      </dgm:prSet>
      <dgm:spPr/>
    </dgm:pt>
    <dgm:pt modelId="{5C9CD127-64DA-461D-AAFE-4B68A5D55C3C}" type="pres">
      <dgm:prSet presAssocID="{BE556B6C-56CD-44C4-820A-AC523C2DB4ED}" presName="hierChild2" presStyleCnt="0"/>
      <dgm:spPr/>
    </dgm:pt>
    <dgm:pt modelId="{5CA4EC33-B2DA-4AD3-90C5-3723D0F4A694}" type="pres">
      <dgm:prSet presAssocID="{4D601498-58C4-4D4A-8A3C-E07D8381594F}" presName="hierRoot1" presStyleCnt="0"/>
      <dgm:spPr/>
    </dgm:pt>
    <dgm:pt modelId="{0956C7D5-F8FF-4C7B-B38D-77972C06AD6B}" type="pres">
      <dgm:prSet presAssocID="{4D601498-58C4-4D4A-8A3C-E07D8381594F}" presName="composite" presStyleCnt="0"/>
      <dgm:spPr/>
    </dgm:pt>
    <dgm:pt modelId="{6506809A-88AF-42E8-8037-03BB44C0ACBD}" type="pres">
      <dgm:prSet presAssocID="{4D601498-58C4-4D4A-8A3C-E07D8381594F}" presName="background" presStyleLbl="node0" presStyleIdx="1" presStyleCnt="4"/>
      <dgm:spPr/>
    </dgm:pt>
    <dgm:pt modelId="{7EB4EFEF-FB5D-4075-9EFF-3FDD2F78C6F7}" type="pres">
      <dgm:prSet presAssocID="{4D601498-58C4-4D4A-8A3C-E07D8381594F}" presName="text" presStyleLbl="fgAcc0" presStyleIdx="1" presStyleCnt="4">
        <dgm:presLayoutVars>
          <dgm:chPref val="3"/>
        </dgm:presLayoutVars>
      </dgm:prSet>
      <dgm:spPr/>
    </dgm:pt>
    <dgm:pt modelId="{098AFB31-9F1B-4F9D-BBB0-354CE68DEBC6}" type="pres">
      <dgm:prSet presAssocID="{4D601498-58C4-4D4A-8A3C-E07D8381594F}" presName="hierChild2" presStyleCnt="0"/>
      <dgm:spPr/>
    </dgm:pt>
    <dgm:pt modelId="{1C014152-DEFB-4AA8-A8A2-A6474AF43F2D}" type="pres">
      <dgm:prSet presAssocID="{34BC35E1-29BF-4042-AE62-04F81DB7F97D}" presName="hierRoot1" presStyleCnt="0"/>
      <dgm:spPr/>
    </dgm:pt>
    <dgm:pt modelId="{39D17D9E-41D5-41CF-A250-0D1C82B4CACC}" type="pres">
      <dgm:prSet presAssocID="{34BC35E1-29BF-4042-AE62-04F81DB7F97D}" presName="composite" presStyleCnt="0"/>
      <dgm:spPr/>
    </dgm:pt>
    <dgm:pt modelId="{CF3596A4-647E-4F6D-A0A2-67E5231E914D}" type="pres">
      <dgm:prSet presAssocID="{34BC35E1-29BF-4042-AE62-04F81DB7F97D}" presName="background" presStyleLbl="node0" presStyleIdx="2" presStyleCnt="4"/>
      <dgm:spPr/>
    </dgm:pt>
    <dgm:pt modelId="{DDB82F44-3106-49DF-979C-C96BB31997A0}" type="pres">
      <dgm:prSet presAssocID="{34BC35E1-29BF-4042-AE62-04F81DB7F97D}" presName="text" presStyleLbl="fgAcc0" presStyleIdx="2" presStyleCnt="4">
        <dgm:presLayoutVars>
          <dgm:chPref val="3"/>
        </dgm:presLayoutVars>
      </dgm:prSet>
      <dgm:spPr/>
    </dgm:pt>
    <dgm:pt modelId="{77B1A5F5-0135-4349-AB2F-0FB78626B595}" type="pres">
      <dgm:prSet presAssocID="{34BC35E1-29BF-4042-AE62-04F81DB7F97D}" presName="hierChild2" presStyleCnt="0"/>
      <dgm:spPr/>
    </dgm:pt>
    <dgm:pt modelId="{6F0AE614-6238-4770-8664-19CB4FB00B5E}" type="pres">
      <dgm:prSet presAssocID="{5010164E-534C-46A8-BD82-4616A94F5F64}" presName="hierRoot1" presStyleCnt="0"/>
      <dgm:spPr/>
    </dgm:pt>
    <dgm:pt modelId="{894B1162-2BE5-4AAB-931E-F51F8B11AE68}" type="pres">
      <dgm:prSet presAssocID="{5010164E-534C-46A8-BD82-4616A94F5F64}" presName="composite" presStyleCnt="0"/>
      <dgm:spPr/>
    </dgm:pt>
    <dgm:pt modelId="{9205DA4B-D2F9-46F2-A5B2-4279EBE1A811}" type="pres">
      <dgm:prSet presAssocID="{5010164E-534C-46A8-BD82-4616A94F5F64}" presName="background" presStyleLbl="node0" presStyleIdx="3" presStyleCnt="4"/>
      <dgm:spPr/>
    </dgm:pt>
    <dgm:pt modelId="{9182EA1F-6AA2-4664-A61C-BF7CFB54E358}" type="pres">
      <dgm:prSet presAssocID="{5010164E-534C-46A8-BD82-4616A94F5F64}" presName="text" presStyleLbl="fgAcc0" presStyleIdx="3" presStyleCnt="4">
        <dgm:presLayoutVars>
          <dgm:chPref val="3"/>
        </dgm:presLayoutVars>
      </dgm:prSet>
      <dgm:spPr/>
    </dgm:pt>
    <dgm:pt modelId="{34EA4D6B-73D1-41CA-819B-DDA3B5A9E33D}" type="pres">
      <dgm:prSet presAssocID="{5010164E-534C-46A8-BD82-4616A94F5F64}" presName="hierChild2" presStyleCnt="0"/>
      <dgm:spPr/>
    </dgm:pt>
  </dgm:ptLst>
  <dgm:cxnLst>
    <dgm:cxn modelId="{47AF910A-F101-465C-9DC2-5E7A3D5D95C8}" srcId="{9992B195-E5A4-4F53-93A2-55E832EAE796}" destId="{4D601498-58C4-4D4A-8A3C-E07D8381594F}" srcOrd="1" destOrd="0" parTransId="{ED81B762-E110-4E36-94E0-A41D4D7DFC83}" sibTransId="{A4DD91DE-69DD-48FB-BD59-4992812422FD}"/>
    <dgm:cxn modelId="{F692F447-A826-4C55-B77F-487972C34C4A}" srcId="{9992B195-E5A4-4F53-93A2-55E832EAE796}" destId="{5010164E-534C-46A8-BD82-4616A94F5F64}" srcOrd="3" destOrd="0" parTransId="{3AF7717B-3EA5-44EA-97A1-B92402C20639}" sibTransId="{8F742775-B99C-4892-91A5-841F512C7379}"/>
    <dgm:cxn modelId="{A56B6651-2AAC-4469-8564-4DD3D251A7BB}" type="presOf" srcId="{5010164E-534C-46A8-BD82-4616A94F5F64}" destId="{9182EA1F-6AA2-4664-A61C-BF7CFB54E358}" srcOrd="0" destOrd="0" presId="urn:microsoft.com/office/officeart/2005/8/layout/hierarchy1"/>
    <dgm:cxn modelId="{2A6BAB7D-35F0-40F1-AECE-D98CF705336F}" type="presOf" srcId="{4D601498-58C4-4D4A-8A3C-E07D8381594F}" destId="{7EB4EFEF-FB5D-4075-9EFF-3FDD2F78C6F7}" srcOrd="0" destOrd="0" presId="urn:microsoft.com/office/officeart/2005/8/layout/hierarchy1"/>
    <dgm:cxn modelId="{9E4C97AA-37D2-4340-AB6F-ED65825998F0}" type="presOf" srcId="{9992B195-E5A4-4F53-93A2-55E832EAE796}" destId="{F7139FCA-46EF-48C3-A7B0-F5E994C64421}" srcOrd="0" destOrd="0" presId="urn:microsoft.com/office/officeart/2005/8/layout/hierarchy1"/>
    <dgm:cxn modelId="{6C2CCCAE-2CA3-4414-B950-3960A72834DD}" type="presOf" srcId="{34BC35E1-29BF-4042-AE62-04F81DB7F97D}" destId="{DDB82F44-3106-49DF-979C-C96BB31997A0}" srcOrd="0" destOrd="0" presId="urn:microsoft.com/office/officeart/2005/8/layout/hierarchy1"/>
    <dgm:cxn modelId="{9E7958C4-17CA-4BBD-9424-446AEF580D35}" type="presOf" srcId="{BE556B6C-56CD-44C4-820A-AC523C2DB4ED}" destId="{5A1937DD-43E5-474B-845C-87FDC5597798}" srcOrd="0" destOrd="0" presId="urn:microsoft.com/office/officeart/2005/8/layout/hierarchy1"/>
    <dgm:cxn modelId="{9E1026DD-376B-4C4E-9B42-3044D3E1412A}" srcId="{9992B195-E5A4-4F53-93A2-55E832EAE796}" destId="{BE556B6C-56CD-44C4-820A-AC523C2DB4ED}" srcOrd="0" destOrd="0" parTransId="{4CF95F3D-208B-426E-B1EC-2DA5116F80C3}" sibTransId="{A270D059-7D2C-4FAC-8988-EA55B340ED62}"/>
    <dgm:cxn modelId="{CC58E2F1-A5FE-4526-B3A0-6ACBC676029E}" srcId="{9992B195-E5A4-4F53-93A2-55E832EAE796}" destId="{34BC35E1-29BF-4042-AE62-04F81DB7F97D}" srcOrd="2" destOrd="0" parTransId="{5CB2DCD0-5F16-4A3E-A728-92F28B95FBA4}" sibTransId="{072D1794-3D50-4845-9E6D-C3410A15D1D7}"/>
    <dgm:cxn modelId="{9462AABE-7E79-4B96-B3AA-449F0E5A9B2D}" type="presParOf" srcId="{F7139FCA-46EF-48C3-A7B0-F5E994C64421}" destId="{015C3CE5-1A16-4C09-B9A0-2FDD39ED9E51}" srcOrd="0" destOrd="0" presId="urn:microsoft.com/office/officeart/2005/8/layout/hierarchy1"/>
    <dgm:cxn modelId="{78FD2917-9522-4A71-BC14-946CDB7511F4}" type="presParOf" srcId="{015C3CE5-1A16-4C09-B9A0-2FDD39ED9E51}" destId="{68FB02E0-3741-4AC6-B3B4-16C1DE5E9598}" srcOrd="0" destOrd="0" presId="urn:microsoft.com/office/officeart/2005/8/layout/hierarchy1"/>
    <dgm:cxn modelId="{63303325-4471-462C-8493-010A43BB8E12}" type="presParOf" srcId="{68FB02E0-3741-4AC6-B3B4-16C1DE5E9598}" destId="{3A64B5E7-C65B-4343-8318-C78DE8110243}" srcOrd="0" destOrd="0" presId="urn:microsoft.com/office/officeart/2005/8/layout/hierarchy1"/>
    <dgm:cxn modelId="{E79B77A8-AA90-424F-8398-7BEB0EAE8A9F}" type="presParOf" srcId="{68FB02E0-3741-4AC6-B3B4-16C1DE5E9598}" destId="{5A1937DD-43E5-474B-845C-87FDC5597798}" srcOrd="1" destOrd="0" presId="urn:microsoft.com/office/officeart/2005/8/layout/hierarchy1"/>
    <dgm:cxn modelId="{EBAD0995-CBD8-4949-82EC-49B0440B2BBD}" type="presParOf" srcId="{015C3CE5-1A16-4C09-B9A0-2FDD39ED9E51}" destId="{5C9CD127-64DA-461D-AAFE-4B68A5D55C3C}" srcOrd="1" destOrd="0" presId="urn:microsoft.com/office/officeart/2005/8/layout/hierarchy1"/>
    <dgm:cxn modelId="{055DBE5E-19FD-41BD-A21E-B3CE12E9F50B}" type="presParOf" srcId="{F7139FCA-46EF-48C3-A7B0-F5E994C64421}" destId="{5CA4EC33-B2DA-4AD3-90C5-3723D0F4A694}" srcOrd="1" destOrd="0" presId="urn:microsoft.com/office/officeart/2005/8/layout/hierarchy1"/>
    <dgm:cxn modelId="{5B9DB3BF-6278-48FF-BF0E-383E935B71F6}" type="presParOf" srcId="{5CA4EC33-B2DA-4AD3-90C5-3723D0F4A694}" destId="{0956C7D5-F8FF-4C7B-B38D-77972C06AD6B}" srcOrd="0" destOrd="0" presId="urn:microsoft.com/office/officeart/2005/8/layout/hierarchy1"/>
    <dgm:cxn modelId="{4BBEC745-48D2-419F-9755-4A3E93AF95EB}" type="presParOf" srcId="{0956C7D5-F8FF-4C7B-B38D-77972C06AD6B}" destId="{6506809A-88AF-42E8-8037-03BB44C0ACBD}" srcOrd="0" destOrd="0" presId="urn:microsoft.com/office/officeart/2005/8/layout/hierarchy1"/>
    <dgm:cxn modelId="{3E286325-956A-48CB-A6DB-9C3F2EF4DD6B}" type="presParOf" srcId="{0956C7D5-F8FF-4C7B-B38D-77972C06AD6B}" destId="{7EB4EFEF-FB5D-4075-9EFF-3FDD2F78C6F7}" srcOrd="1" destOrd="0" presId="urn:microsoft.com/office/officeart/2005/8/layout/hierarchy1"/>
    <dgm:cxn modelId="{023C61B7-FB81-4C51-AF47-08435504973E}" type="presParOf" srcId="{5CA4EC33-B2DA-4AD3-90C5-3723D0F4A694}" destId="{098AFB31-9F1B-4F9D-BBB0-354CE68DEBC6}" srcOrd="1" destOrd="0" presId="urn:microsoft.com/office/officeart/2005/8/layout/hierarchy1"/>
    <dgm:cxn modelId="{16B9242F-D1FB-4280-BB70-67764420ADF6}" type="presParOf" srcId="{F7139FCA-46EF-48C3-A7B0-F5E994C64421}" destId="{1C014152-DEFB-4AA8-A8A2-A6474AF43F2D}" srcOrd="2" destOrd="0" presId="urn:microsoft.com/office/officeart/2005/8/layout/hierarchy1"/>
    <dgm:cxn modelId="{857EF0C4-C7C6-47D0-953B-79BB9707A6C2}" type="presParOf" srcId="{1C014152-DEFB-4AA8-A8A2-A6474AF43F2D}" destId="{39D17D9E-41D5-41CF-A250-0D1C82B4CACC}" srcOrd="0" destOrd="0" presId="urn:microsoft.com/office/officeart/2005/8/layout/hierarchy1"/>
    <dgm:cxn modelId="{2974D2AF-A2FE-4B8F-B1AF-40544474017F}" type="presParOf" srcId="{39D17D9E-41D5-41CF-A250-0D1C82B4CACC}" destId="{CF3596A4-647E-4F6D-A0A2-67E5231E914D}" srcOrd="0" destOrd="0" presId="urn:microsoft.com/office/officeart/2005/8/layout/hierarchy1"/>
    <dgm:cxn modelId="{2B9A829F-1857-46E6-9838-087322CD36A6}" type="presParOf" srcId="{39D17D9E-41D5-41CF-A250-0D1C82B4CACC}" destId="{DDB82F44-3106-49DF-979C-C96BB31997A0}" srcOrd="1" destOrd="0" presId="urn:microsoft.com/office/officeart/2005/8/layout/hierarchy1"/>
    <dgm:cxn modelId="{4A2F842B-6965-4300-BCD5-5CCB77972A40}" type="presParOf" srcId="{1C014152-DEFB-4AA8-A8A2-A6474AF43F2D}" destId="{77B1A5F5-0135-4349-AB2F-0FB78626B595}" srcOrd="1" destOrd="0" presId="urn:microsoft.com/office/officeart/2005/8/layout/hierarchy1"/>
    <dgm:cxn modelId="{8A14DC36-0200-47A8-A711-9C3C98885F2A}" type="presParOf" srcId="{F7139FCA-46EF-48C3-A7B0-F5E994C64421}" destId="{6F0AE614-6238-4770-8664-19CB4FB00B5E}" srcOrd="3" destOrd="0" presId="urn:microsoft.com/office/officeart/2005/8/layout/hierarchy1"/>
    <dgm:cxn modelId="{F865A19D-B68F-4257-A0F3-FDE090E549E6}" type="presParOf" srcId="{6F0AE614-6238-4770-8664-19CB4FB00B5E}" destId="{894B1162-2BE5-4AAB-931E-F51F8B11AE68}" srcOrd="0" destOrd="0" presId="urn:microsoft.com/office/officeart/2005/8/layout/hierarchy1"/>
    <dgm:cxn modelId="{6129EF11-91EF-4835-A4C9-580BF39FB6D8}" type="presParOf" srcId="{894B1162-2BE5-4AAB-931E-F51F8B11AE68}" destId="{9205DA4B-D2F9-46F2-A5B2-4279EBE1A811}" srcOrd="0" destOrd="0" presId="urn:microsoft.com/office/officeart/2005/8/layout/hierarchy1"/>
    <dgm:cxn modelId="{87DE3A7A-3B65-4EFF-916E-674113228DDD}" type="presParOf" srcId="{894B1162-2BE5-4AAB-931E-F51F8B11AE68}" destId="{9182EA1F-6AA2-4664-A61C-BF7CFB54E358}" srcOrd="1" destOrd="0" presId="urn:microsoft.com/office/officeart/2005/8/layout/hierarchy1"/>
    <dgm:cxn modelId="{F3AA90FD-6A68-46D1-BAA4-13C1F325155C}" type="presParOf" srcId="{6F0AE614-6238-4770-8664-19CB4FB00B5E}" destId="{34EA4D6B-73D1-41CA-819B-DDA3B5A9E33D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B33C5AC-DE1F-4CAF-B430-43353E161FBA}" type="doc">
      <dgm:prSet loTypeId="urn:microsoft.com/office/officeart/2005/8/layout/arrow5" loCatId="relationship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589B0D9D-CE2B-42FF-989C-4E0C22F790B3}">
      <dgm:prSet/>
      <dgm:spPr/>
      <dgm:t>
        <a:bodyPr/>
        <a:lstStyle/>
        <a:p>
          <a:r>
            <a:rPr lang="en-GB" dirty="0"/>
            <a:t>Duty to identify who you are acting for</a:t>
          </a:r>
          <a:endParaRPr lang="en-US" dirty="0"/>
        </a:p>
      </dgm:t>
    </dgm:pt>
    <dgm:pt modelId="{28C23C52-6BFC-4387-8D1A-CD6B4E08D613}" type="parTrans" cxnId="{6EA8E639-7FF1-43E4-93A0-6B479D9E99E9}">
      <dgm:prSet/>
      <dgm:spPr/>
      <dgm:t>
        <a:bodyPr/>
        <a:lstStyle/>
        <a:p>
          <a:endParaRPr lang="en-US"/>
        </a:p>
      </dgm:t>
    </dgm:pt>
    <dgm:pt modelId="{0BDC8914-6D86-46BD-A857-915962733344}" type="sibTrans" cxnId="{6EA8E639-7FF1-43E4-93A0-6B479D9E99E9}">
      <dgm:prSet/>
      <dgm:spPr/>
      <dgm:t>
        <a:bodyPr/>
        <a:lstStyle/>
        <a:p>
          <a:endParaRPr lang="en-US"/>
        </a:p>
      </dgm:t>
    </dgm:pt>
    <dgm:pt modelId="{B7186E42-26F8-4E9B-8442-B128CF324D4E}">
      <dgm:prSet/>
      <dgm:spPr/>
      <dgm:t>
        <a:bodyPr/>
        <a:lstStyle/>
        <a:p>
          <a:r>
            <a:rPr lang="en-GB"/>
            <a:t>Identification</a:t>
          </a:r>
          <a:endParaRPr lang="en-US"/>
        </a:p>
      </dgm:t>
    </dgm:pt>
    <dgm:pt modelId="{3BEE72B3-29C5-4A4D-A3BD-AA695D944782}" type="parTrans" cxnId="{3F30EBDC-FCDE-4CE9-A804-9955E44E422A}">
      <dgm:prSet/>
      <dgm:spPr/>
      <dgm:t>
        <a:bodyPr/>
        <a:lstStyle/>
        <a:p>
          <a:endParaRPr lang="en-US"/>
        </a:p>
      </dgm:t>
    </dgm:pt>
    <dgm:pt modelId="{3AE518C6-A0FC-4765-AA1C-45476F9A569B}" type="sibTrans" cxnId="{3F30EBDC-FCDE-4CE9-A804-9955E44E422A}">
      <dgm:prSet/>
      <dgm:spPr/>
      <dgm:t>
        <a:bodyPr/>
        <a:lstStyle/>
        <a:p>
          <a:endParaRPr lang="en-US"/>
        </a:p>
      </dgm:t>
    </dgm:pt>
    <dgm:pt modelId="{A0000153-65F0-4D0F-845B-B02CAC545236}">
      <dgm:prSet/>
      <dgm:spPr/>
      <dgm:t>
        <a:bodyPr/>
        <a:lstStyle/>
        <a:p>
          <a:r>
            <a:rPr lang="en-GB"/>
            <a:t>Can you take instructions from parents?</a:t>
          </a:r>
          <a:endParaRPr lang="en-US"/>
        </a:p>
      </dgm:t>
    </dgm:pt>
    <dgm:pt modelId="{4D2AEF0F-DAEA-46C1-830B-CADB79C38C42}" type="parTrans" cxnId="{69F18C7D-7705-44A8-9692-C07E81FDE4F5}">
      <dgm:prSet/>
      <dgm:spPr/>
      <dgm:t>
        <a:bodyPr/>
        <a:lstStyle/>
        <a:p>
          <a:endParaRPr lang="en-US"/>
        </a:p>
      </dgm:t>
    </dgm:pt>
    <dgm:pt modelId="{E8F4C293-CD60-4A51-8D9D-2D2D0C67BB23}" type="sibTrans" cxnId="{69F18C7D-7705-44A8-9692-C07E81FDE4F5}">
      <dgm:prSet/>
      <dgm:spPr/>
      <dgm:t>
        <a:bodyPr/>
        <a:lstStyle/>
        <a:p>
          <a:endParaRPr lang="en-US"/>
        </a:p>
      </dgm:t>
    </dgm:pt>
    <dgm:pt modelId="{B5A40327-7F91-454C-A1F5-0287FC394A85}">
      <dgm:prSet/>
      <dgm:spPr/>
      <dgm:t>
        <a:bodyPr/>
        <a:lstStyle/>
        <a:p>
          <a:r>
            <a:rPr lang="en-GB"/>
            <a:t>Can you take instructions from partners?</a:t>
          </a:r>
          <a:endParaRPr lang="en-US"/>
        </a:p>
      </dgm:t>
    </dgm:pt>
    <dgm:pt modelId="{9A4D6B7E-1585-4C59-8F32-C692A6635ED2}" type="parTrans" cxnId="{0426274B-E50B-403A-9B8B-B15B016E4CA5}">
      <dgm:prSet/>
      <dgm:spPr/>
      <dgm:t>
        <a:bodyPr/>
        <a:lstStyle/>
        <a:p>
          <a:endParaRPr lang="en-US"/>
        </a:p>
      </dgm:t>
    </dgm:pt>
    <dgm:pt modelId="{613F4A63-3DAF-4D57-9D7D-834FD58CCF21}" type="sibTrans" cxnId="{0426274B-E50B-403A-9B8B-B15B016E4CA5}">
      <dgm:prSet/>
      <dgm:spPr/>
      <dgm:t>
        <a:bodyPr/>
        <a:lstStyle/>
        <a:p>
          <a:endParaRPr lang="en-US"/>
        </a:p>
      </dgm:t>
    </dgm:pt>
    <dgm:pt modelId="{07FA74F9-D1D4-43A7-B261-E431B2A28CFA}" type="pres">
      <dgm:prSet presAssocID="{8B33C5AC-DE1F-4CAF-B430-43353E161FBA}" presName="diagram" presStyleCnt="0">
        <dgm:presLayoutVars>
          <dgm:dir/>
          <dgm:resizeHandles val="exact"/>
        </dgm:presLayoutVars>
      </dgm:prSet>
      <dgm:spPr/>
    </dgm:pt>
    <dgm:pt modelId="{C7F88A3B-A5C6-4D95-931F-527FB82A6F90}" type="pres">
      <dgm:prSet presAssocID="{589B0D9D-CE2B-42FF-989C-4E0C22F790B3}" presName="arrow" presStyleLbl="node1" presStyleIdx="0" presStyleCnt="4">
        <dgm:presLayoutVars>
          <dgm:bulletEnabled val="1"/>
        </dgm:presLayoutVars>
      </dgm:prSet>
      <dgm:spPr/>
    </dgm:pt>
    <dgm:pt modelId="{EEBC3F6F-4F2E-4A59-8652-63E154C58830}" type="pres">
      <dgm:prSet presAssocID="{B7186E42-26F8-4E9B-8442-B128CF324D4E}" presName="arrow" presStyleLbl="node1" presStyleIdx="1" presStyleCnt="4">
        <dgm:presLayoutVars>
          <dgm:bulletEnabled val="1"/>
        </dgm:presLayoutVars>
      </dgm:prSet>
      <dgm:spPr/>
    </dgm:pt>
    <dgm:pt modelId="{F944F453-C621-4884-99A2-2870D6D828E6}" type="pres">
      <dgm:prSet presAssocID="{A0000153-65F0-4D0F-845B-B02CAC545236}" presName="arrow" presStyleLbl="node1" presStyleIdx="2" presStyleCnt="4">
        <dgm:presLayoutVars>
          <dgm:bulletEnabled val="1"/>
        </dgm:presLayoutVars>
      </dgm:prSet>
      <dgm:spPr/>
    </dgm:pt>
    <dgm:pt modelId="{4C60C6EA-F2E0-44EF-A4E1-3299FD2D31B7}" type="pres">
      <dgm:prSet presAssocID="{B5A40327-7F91-454C-A1F5-0287FC394A85}" presName="arrow" presStyleLbl="node1" presStyleIdx="3" presStyleCnt="4">
        <dgm:presLayoutVars>
          <dgm:bulletEnabled val="1"/>
        </dgm:presLayoutVars>
      </dgm:prSet>
      <dgm:spPr/>
    </dgm:pt>
  </dgm:ptLst>
  <dgm:cxnLst>
    <dgm:cxn modelId="{B49F1B20-FF35-4E9D-AD20-CF2F76EEA7B6}" type="presOf" srcId="{B5A40327-7F91-454C-A1F5-0287FC394A85}" destId="{4C60C6EA-F2E0-44EF-A4E1-3299FD2D31B7}" srcOrd="0" destOrd="0" presId="urn:microsoft.com/office/officeart/2005/8/layout/arrow5"/>
    <dgm:cxn modelId="{FF414833-82D5-42FA-8F78-2CFAB47B16F8}" type="presOf" srcId="{589B0D9D-CE2B-42FF-989C-4E0C22F790B3}" destId="{C7F88A3B-A5C6-4D95-931F-527FB82A6F90}" srcOrd="0" destOrd="0" presId="urn:microsoft.com/office/officeart/2005/8/layout/arrow5"/>
    <dgm:cxn modelId="{6EA8E639-7FF1-43E4-93A0-6B479D9E99E9}" srcId="{8B33C5AC-DE1F-4CAF-B430-43353E161FBA}" destId="{589B0D9D-CE2B-42FF-989C-4E0C22F790B3}" srcOrd="0" destOrd="0" parTransId="{28C23C52-6BFC-4387-8D1A-CD6B4E08D613}" sibTransId="{0BDC8914-6D86-46BD-A857-915962733344}"/>
    <dgm:cxn modelId="{D07B5568-4B45-4A5C-B235-92D26873F9A9}" type="presOf" srcId="{B7186E42-26F8-4E9B-8442-B128CF324D4E}" destId="{EEBC3F6F-4F2E-4A59-8652-63E154C58830}" srcOrd="0" destOrd="0" presId="urn:microsoft.com/office/officeart/2005/8/layout/arrow5"/>
    <dgm:cxn modelId="{0426274B-E50B-403A-9B8B-B15B016E4CA5}" srcId="{8B33C5AC-DE1F-4CAF-B430-43353E161FBA}" destId="{B5A40327-7F91-454C-A1F5-0287FC394A85}" srcOrd="3" destOrd="0" parTransId="{9A4D6B7E-1585-4C59-8F32-C692A6635ED2}" sibTransId="{613F4A63-3DAF-4D57-9D7D-834FD58CCF21}"/>
    <dgm:cxn modelId="{B61B0057-5F2C-4867-869E-7837A869811A}" type="presOf" srcId="{A0000153-65F0-4D0F-845B-B02CAC545236}" destId="{F944F453-C621-4884-99A2-2870D6D828E6}" srcOrd="0" destOrd="0" presId="urn:microsoft.com/office/officeart/2005/8/layout/arrow5"/>
    <dgm:cxn modelId="{4D8C8859-419B-428E-AF4E-4644E3363EF9}" type="presOf" srcId="{8B33C5AC-DE1F-4CAF-B430-43353E161FBA}" destId="{07FA74F9-D1D4-43A7-B261-E431B2A28CFA}" srcOrd="0" destOrd="0" presId="urn:microsoft.com/office/officeart/2005/8/layout/arrow5"/>
    <dgm:cxn modelId="{69F18C7D-7705-44A8-9692-C07E81FDE4F5}" srcId="{8B33C5AC-DE1F-4CAF-B430-43353E161FBA}" destId="{A0000153-65F0-4D0F-845B-B02CAC545236}" srcOrd="2" destOrd="0" parTransId="{4D2AEF0F-DAEA-46C1-830B-CADB79C38C42}" sibTransId="{E8F4C293-CD60-4A51-8D9D-2D2D0C67BB23}"/>
    <dgm:cxn modelId="{3F30EBDC-FCDE-4CE9-A804-9955E44E422A}" srcId="{8B33C5AC-DE1F-4CAF-B430-43353E161FBA}" destId="{B7186E42-26F8-4E9B-8442-B128CF324D4E}" srcOrd="1" destOrd="0" parTransId="{3BEE72B3-29C5-4A4D-A3BD-AA695D944782}" sibTransId="{3AE518C6-A0FC-4765-AA1C-45476F9A569B}"/>
    <dgm:cxn modelId="{388B04D7-E93E-41DD-A333-0868B3C409E7}" type="presParOf" srcId="{07FA74F9-D1D4-43A7-B261-E431B2A28CFA}" destId="{C7F88A3B-A5C6-4D95-931F-527FB82A6F90}" srcOrd="0" destOrd="0" presId="urn:microsoft.com/office/officeart/2005/8/layout/arrow5"/>
    <dgm:cxn modelId="{654AAFF2-8BCD-4AC2-B350-A090ADFCBD9A}" type="presParOf" srcId="{07FA74F9-D1D4-43A7-B261-E431B2A28CFA}" destId="{EEBC3F6F-4F2E-4A59-8652-63E154C58830}" srcOrd="1" destOrd="0" presId="urn:microsoft.com/office/officeart/2005/8/layout/arrow5"/>
    <dgm:cxn modelId="{6A3E97A2-9AEE-4429-BD55-A773B97BE886}" type="presParOf" srcId="{07FA74F9-D1D4-43A7-B261-E431B2A28CFA}" destId="{F944F453-C621-4884-99A2-2870D6D828E6}" srcOrd="2" destOrd="0" presId="urn:microsoft.com/office/officeart/2005/8/layout/arrow5"/>
    <dgm:cxn modelId="{BFA05BC4-9607-4C53-94A1-CE0CD1320795}" type="presParOf" srcId="{07FA74F9-D1D4-43A7-B261-E431B2A28CFA}" destId="{4C60C6EA-F2E0-44EF-A4E1-3299FD2D31B7}" srcOrd="3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D019097-06F2-4255-AED3-A7A3AFDE78D9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94E318A9-DD22-413A-A12C-5535934D7540}">
      <dgm:prSet/>
      <dgm:spPr/>
      <dgm:t>
        <a:bodyPr/>
        <a:lstStyle/>
        <a:p>
          <a:pPr>
            <a:defRPr cap="all"/>
          </a:pPr>
          <a:r>
            <a:rPr lang="en-GB"/>
            <a:t>Duty of utmost confidentiality to our clients</a:t>
          </a:r>
          <a:endParaRPr lang="en-US"/>
        </a:p>
      </dgm:t>
    </dgm:pt>
    <dgm:pt modelId="{1FCAB1DA-AE7F-4B18-94AC-74112481443F}" type="parTrans" cxnId="{B592B55E-6850-4A23-8085-3D1C1F9B32BB}">
      <dgm:prSet/>
      <dgm:spPr/>
      <dgm:t>
        <a:bodyPr/>
        <a:lstStyle/>
        <a:p>
          <a:endParaRPr lang="en-US"/>
        </a:p>
      </dgm:t>
    </dgm:pt>
    <dgm:pt modelId="{29143AFB-A6C9-409D-A1DC-F1F92B9BF994}" type="sibTrans" cxnId="{B592B55E-6850-4A23-8085-3D1C1F9B32BB}">
      <dgm:prSet/>
      <dgm:spPr/>
      <dgm:t>
        <a:bodyPr/>
        <a:lstStyle/>
        <a:p>
          <a:endParaRPr lang="en-US"/>
        </a:p>
      </dgm:t>
    </dgm:pt>
    <dgm:pt modelId="{A8682A43-2E8E-4B5D-85AE-5CBA2B17C740}">
      <dgm:prSet/>
      <dgm:spPr/>
      <dgm:t>
        <a:bodyPr/>
        <a:lstStyle/>
        <a:p>
          <a:pPr>
            <a:defRPr cap="all"/>
          </a:pPr>
          <a:r>
            <a:rPr lang="en-GB"/>
            <a:t>All client details must be kept confidential</a:t>
          </a:r>
          <a:endParaRPr lang="en-US"/>
        </a:p>
      </dgm:t>
    </dgm:pt>
    <dgm:pt modelId="{6DA343D7-7E11-4CED-BC41-92DE2FCDD8C6}" type="parTrans" cxnId="{9FAC3089-F08B-4064-BBD0-9A653B6BD2A4}">
      <dgm:prSet/>
      <dgm:spPr/>
      <dgm:t>
        <a:bodyPr/>
        <a:lstStyle/>
        <a:p>
          <a:endParaRPr lang="en-US"/>
        </a:p>
      </dgm:t>
    </dgm:pt>
    <dgm:pt modelId="{E61B9E8B-6363-44B7-BF42-83A7ADA70F65}" type="sibTrans" cxnId="{9FAC3089-F08B-4064-BBD0-9A653B6BD2A4}">
      <dgm:prSet/>
      <dgm:spPr/>
      <dgm:t>
        <a:bodyPr/>
        <a:lstStyle/>
        <a:p>
          <a:endParaRPr lang="en-US"/>
        </a:p>
      </dgm:t>
    </dgm:pt>
    <dgm:pt modelId="{90AD694A-9E46-4191-A59F-125CCE54ECC6}">
      <dgm:prSet/>
      <dgm:spPr/>
      <dgm:t>
        <a:bodyPr/>
        <a:lstStyle/>
        <a:p>
          <a:pPr>
            <a:defRPr cap="all"/>
          </a:pPr>
          <a:r>
            <a:rPr lang="en-GB"/>
            <a:t>Staff members also bound by this</a:t>
          </a:r>
          <a:endParaRPr lang="en-US"/>
        </a:p>
      </dgm:t>
    </dgm:pt>
    <dgm:pt modelId="{CB87E86E-2581-42AB-800B-43A29D6A696E}" type="parTrans" cxnId="{7FB2D237-45D1-4A25-B965-1508B26F175A}">
      <dgm:prSet/>
      <dgm:spPr/>
      <dgm:t>
        <a:bodyPr/>
        <a:lstStyle/>
        <a:p>
          <a:endParaRPr lang="en-US"/>
        </a:p>
      </dgm:t>
    </dgm:pt>
    <dgm:pt modelId="{0A3BF244-814B-4260-8364-356B4722696B}" type="sibTrans" cxnId="{7FB2D237-45D1-4A25-B965-1508B26F175A}">
      <dgm:prSet/>
      <dgm:spPr/>
      <dgm:t>
        <a:bodyPr/>
        <a:lstStyle/>
        <a:p>
          <a:endParaRPr lang="en-US"/>
        </a:p>
      </dgm:t>
    </dgm:pt>
    <dgm:pt modelId="{5BBA3129-02D0-4FE6-B5DF-EFA212B034F3}" type="pres">
      <dgm:prSet presAssocID="{0D019097-06F2-4255-AED3-A7A3AFDE78D9}" presName="root" presStyleCnt="0">
        <dgm:presLayoutVars>
          <dgm:dir/>
          <dgm:resizeHandles val="exact"/>
        </dgm:presLayoutVars>
      </dgm:prSet>
      <dgm:spPr/>
    </dgm:pt>
    <dgm:pt modelId="{729AFBCD-36E4-4D7F-BF2B-A9752D22ACCD}" type="pres">
      <dgm:prSet presAssocID="{94E318A9-DD22-413A-A12C-5535934D7540}" presName="compNode" presStyleCnt="0"/>
      <dgm:spPr/>
    </dgm:pt>
    <dgm:pt modelId="{102037A0-A5CF-4C51-981D-6076E08B2F84}" type="pres">
      <dgm:prSet presAssocID="{94E318A9-DD22-413A-A12C-5535934D7540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D8F6DA15-ED99-4C3B-9A62-2EAC9E7C1336}" type="pres">
      <dgm:prSet presAssocID="{94E318A9-DD22-413A-A12C-5535934D754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8540D9E8-A3F9-44EB-87C4-501DF4D08DA5}" type="pres">
      <dgm:prSet presAssocID="{94E318A9-DD22-413A-A12C-5535934D7540}" presName="spaceRect" presStyleCnt="0"/>
      <dgm:spPr/>
    </dgm:pt>
    <dgm:pt modelId="{64C4A8A3-0604-419D-8EB4-6DA81FA8CAB0}" type="pres">
      <dgm:prSet presAssocID="{94E318A9-DD22-413A-A12C-5535934D7540}" presName="textRect" presStyleLbl="revTx" presStyleIdx="0" presStyleCnt="3">
        <dgm:presLayoutVars>
          <dgm:chMax val="1"/>
          <dgm:chPref val="1"/>
        </dgm:presLayoutVars>
      </dgm:prSet>
      <dgm:spPr/>
    </dgm:pt>
    <dgm:pt modelId="{93BD46DD-66F9-401E-9E05-B790EBA95FFA}" type="pres">
      <dgm:prSet presAssocID="{29143AFB-A6C9-409D-A1DC-F1F92B9BF994}" presName="sibTrans" presStyleCnt="0"/>
      <dgm:spPr/>
    </dgm:pt>
    <dgm:pt modelId="{F933790C-E5CC-4C1D-BDA8-82BFF6BA1747}" type="pres">
      <dgm:prSet presAssocID="{A8682A43-2E8E-4B5D-85AE-5CBA2B17C740}" presName="compNode" presStyleCnt="0"/>
      <dgm:spPr/>
    </dgm:pt>
    <dgm:pt modelId="{AF9C2665-E5EC-40EC-8725-133C20908CBC}" type="pres">
      <dgm:prSet presAssocID="{A8682A43-2E8E-4B5D-85AE-5CBA2B17C740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2F66F115-29A2-4601-840D-BF30FE0049F2}" type="pres">
      <dgm:prSet presAssocID="{A8682A43-2E8E-4B5D-85AE-5CBA2B17C74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0B3BA04A-465A-491F-8EA1-C6C46320D55E}" type="pres">
      <dgm:prSet presAssocID="{A8682A43-2E8E-4B5D-85AE-5CBA2B17C740}" presName="spaceRect" presStyleCnt="0"/>
      <dgm:spPr/>
    </dgm:pt>
    <dgm:pt modelId="{8CA882A4-DB4F-45B5-AA1F-FED21AED082E}" type="pres">
      <dgm:prSet presAssocID="{A8682A43-2E8E-4B5D-85AE-5CBA2B17C740}" presName="textRect" presStyleLbl="revTx" presStyleIdx="1" presStyleCnt="3">
        <dgm:presLayoutVars>
          <dgm:chMax val="1"/>
          <dgm:chPref val="1"/>
        </dgm:presLayoutVars>
      </dgm:prSet>
      <dgm:spPr/>
    </dgm:pt>
    <dgm:pt modelId="{4BF99DEE-B599-43AE-AD1F-4411B9361095}" type="pres">
      <dgm:prSet presAssocID="{E61B9E8B-6363-44B7-BF42-83A7ADA70F65}" presName="sibTrans" presStyleCnt="0"/>
      <dgm:spPr/>
    </dgm:pt>
    <dgm:pt modelId="{A88A7885-8AB3-41D6-A558-1C204D5F6589}" type="pres">
      <dgm:prSet presAssocID="{90AD694A-9E46-4191-A59F-125CCE54ECC6}" presName="compNode" presStyleCnt="0"/>
      <dgm:spPr/>
    </dgm:pt>
    <dgm:pt modelId="{4A7F1F07-F290-4939-BE6A-0E9D2A94307E}" type="pres">
      <dgm:prSet presAssocID="{90AD694A-9E46-4191-A59F-125CCE54ECC6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C1141862-223F-4FEF-AFCF-BFA934955BCE}" type="pres">
      <dgm:prSet presAssocID="{90AD694A-9E46-4191-A59F-125CCE54ECC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31267B14-AB1F-4CBF-912B-54EFC07C52BB}" type="pres">
      <dgm:prSet presAssocID="{90AD694A-9E46-4191-A59F-125CCE54ECC6}" presName="spaceRect" presStyleCnt="0"/>
      <dgm:spPr/>
    </dgm:pt>
    <dgm:pt modelId="{11B50433-54CE-4E86-9191-5A61552A26BB}" type="pres">
      <dgm:prSet presAssocID="{90AD694A-9E46-4191-A59F-125CCE54ECC6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7FB2D237-45D1-4A25-B965-1508B26F175A}" srcId="{0D019097-06F2-4255-AED3-A7A3AFDE78D9}" destId="{90AD694A-9E46-4191-A59F-125CCE54ECC6}" srcOrd="2" destOrd="0" parTransId="{CB87E86E-2581-42AB-800B-43A29D6A696E}" sibTransId="{0A3BF244-814B-4260-8364-356B4722696B}"/>
    <dgm:cxn modelId="{B592B55E-6850-4A23-8085-3D1C1F9B32BB}" srcId="{0D019097-06F2-4255-AED3-A7A3AFDE78D9}" destId="{94E318A9-DD22-413A-A12C-5535934D7540}" srcOrd="0" destOrd="0" parTransId="{1FCAB1DA-AE7F-4B18-94AC-74112481443F}" sibTransId="{29143AFB-A6C9-409D-A1DC-F1F92B9BF994}"/>
    <dgm:cxn modelId="{9FAC3089-F08B-4064-BBD0-9A653B6BD2A4}" srcId="{0D019097-06F2-4255-AED3-A7A3AFDE78D9}" destId="{A8682A43-2E8E-4B5D-85AE-5CBA2B17C740}" srcOrd="1" destOrd="0" parTransId="{6DA343D7-7E11-4CED-BC41-92DE2FCDD8C6}" sibTransId="{E61B9E8B-6363-44B7-BF42-83A7ADA70F65}"/>
    <dgm:cxn modelId="{5A82C79E-C2C1-444E-9214-A713C53731B8}" type="presOf" srcId="{94E318A9-DD22-413A-A12C-5535934D7540}" destId="{64C4A8A3-0604-419D-8EB4-6DA81FA8CAB0}" srcOrd="0" destOrd="0" presId="urn:microsoft.com/office/officeart/2018/5/layout/IconLeafLabelList"/>
    <dgm:cxn modelId="{4C32BEA4-C637-45AE-A5B5-28126ABB00B0}" type="presOf" srcId="{90AD694A-9E46-4191-A59F-125CCE54ECC6}" destId="{11B50433-54CE-4E86-9191-5A61552A26BB}" srcOrd="0" destOrd="0" presId="urn:microsoft.com/office/officeart/2018/5/layout/IconLeafLabelList"/>
    <dgm:cxn modelId="{F4C022E0-616A-4E20-84F4-AF315F60E61F}" type="presOf" srcId="{A8682A43-2E8E-4B5D-85AE-5CBA2B17C740}" destId="{8CA882A4-DB4F-45B5-AA1F-FED21AED082E}" srcOrd="0" destOrd="0" presId="urn:microsoft.com/office/officeart/2018/5/layout/IconLeafLabelList"/>
    <dgm:cxn modelId="{D1CE4FEB-592E-4C31-A830-BCE22D3951F7}" type="presOf" srcId="{0D019097-06F2-4255-AED3-A7A3AFDE78D9}" destId="{5BBA3129-02D0-4FE6-B5DF-EFA212B034F3}" srcOrd="0" destOrd="0" presId="urn:microsoft.com/office/officeart/2018/5/layout/IconLeafLabelList"/>
    <dgm:cxn modelId="{D98645A5-5C14-47B6-8012-3B7B25A07797}" type="presParOf" srcId="{5BBA3129-02D0-4FE6-B5DF-EFA212B034F3}" destId="{729AFBCD-36E4-4D7F-BF2B-A9752D22ACCD}" srcOrd="0" destOrd="0" presId="urn:microsoft.com/office/officeart/2018/5/layout/IconLeafLabelList"/>
    <dgm:cxn modelId="{DEE4563A-B6DA-4F9F-8036-8723EEF14BDF}" type="presParOf" srcId="{729AFBCD-36E4-4D7F-BF2B-A9752D22ACCD}" destId="{102037A0-A5CF-4C51-981D-6076E08B2F84}" srcOrd="0" destOrd="0" presId="urn:microsoft.com/office/officeart/2018/5/layout/IconLeafLabelList"/>
    <dgm:cxn modelId="{6CB3373D-B882-41CD-8A27-32E4045D6174}" type="presParOf" srcId="{729AFBCD-36E4-4D7F-BF2B-A9752D22ACCD}" destId="{D8F6DA15-ED99-4C3B-9A62-2EAC9E7C1336}" srcOrd="1" destOrd="0" presId="urn:microsoft.com/office/officeart/2018/5/layout/IconLeafLabelList"/>
    <dgm:cxn modelId="{D4C59BA8-6AE3-4D6F-BDBE-247D998933F9}" type="presParOf" srcId="{729AFBCD-36E4-4D7F-BF2B-A9752D22ACCD}" destId="{8540D9E8-A3F9-44EB-87C4-501DF4D08DA5}" srcOrd="2" destOrd="0" presId="urn:microsoft.com/office/officeart/2018/5/layout/IconLeafLabelList"/>
    <dgm:cxn modelId="{23165DEF-A569-43EE-9CA5-F909BB12D706}" type="presParOf" srcId="{729AFBCD-36E4-4D7F-BF2B-A9752D22ACCD}" destId="{64C4A8A3-0604-419D-8EB4-6DA81FA8CAB0}" srcOrd="3" destOrd="0" presId="urn:microsoft.com/office/officeart/2018/5/layout/IconLeafLabelList"/>
    <dgm:cxn modelId="{49361A2C-B006-4A6C-9E21-430AC5C9E50D}" type="presParOf" srcId="{5BBA3129-02D0-4FE6-B5DF-EFA212B034F3}" destId="{93BD46DD-66F9-401E-9E05-B790EBA95FFA}" srcOrd="1" destOrd="0" presId="urn:microsoft.com/office/officeart/2018/5/layout/IconLeafLabelList"/>
    <dgm:cxn modelId="{0F225B1F-4C6E-42A8-A35B-1A7D7B3E79A3}" type="presParOf" srcId="{5BBA3129-02D0-4FE6-B5DF-EFA212B034F3}" destId="{F933790C-E5CC-4C1D-BDA8-82BFF6BA1747}" srcOrd="2" destOrd="0" presId="urn:microsoft.com/office/officeart/2018/5/layout/IconLeafLabelList"/>
    <dgm:cxn modelId="{2662DDFD-AA16-430F-86B1-9AB1656C004B}" type="presParOf" srcId="{F933790C-E5CC-4C1D-BDA8-82BFF6BA1747}" destId="{AF9C2665-E5EC-40EC-8725-133C20908CBC}" srcOrd="0" destOrd="0" presId="urn:microsoft.com/office/officeart/2018/5/layout/IconLeafLabelList"/>
    <dgm:cxn modelId="{4D916434-8457-4286-9A4A-612C177F6777}" type="presParOf" srcId="{F933790C-E5CC-4C1D-BDA8-82BFF6BA1747}" destId="{2F66F115-29A2-4601-840D-BF30FE0049F2}" srcOrd="1" destOrd="0" presId="urn:microsoft.com/office/officeart/2018/5/layout/IconLeafLabelList"/>
    <dgm:cxn modelId="{676D7DF7-81A5-491F-A7A7-43EBBF2CB92C}" type="presParOf" srcId="{F933790C-E5CC-4C1D-BDA8-82BFF6BA1747}" destId="{0B3BA04A-465A-491F-8EA1-C6C46320D55E}" srcOrd="2" destOrd="0" presId="urn:microsoft.com/office/officeart/2018/5/layout/IconLeafLabelList"/>
    <dgm:cxn modelId="{550CE058-B401-413B-93FA-2C08E7FEB48B}" type="presParOf" srcId="{F933790C-E5CC-4C1D-BDA8-82BFF6BA1747}" destId="{8CA882A4-DB4F-45B5-AA1F-FED21AED082E}" srcOrd="3" destOrd="0" presId="urn:microsoft.com/office/officeart/2018/5/layout/IconLeafLabelList"/>
    <dgm:cxn modelId="{6AD03390-CBFB-4066-9A0C-14A454F91E0C}" type="presParOf" srcId="{5BBA3129-02D0-4FE6-B5DF-EFA212B034F3}" destId="{4BF99DEE-B599-43AE-AD1F-4411B9361095}" srcOrd="3" destOrd="0" presId="urn:microsoft.com/office/officeart/2018/5/layout/IconLeafLabelList"/>
    <dgm:cxn modelId="{EE301112-917C-4BF9-BC7D-253E8C7D540E}" type="presParOf" srcId="{5BBA3129-02D0-4FE6-B5DF-EFA212B034F3}" destId="{A88A7885-8AB3-41D6-A558-1C204D5F6589}" srcOrd="4" destOrd="0" presId="urn:microsoft.com/office/officeart/2018/5/layout/IconLeafLabelList"/>
    <dgm:cxn modelId="{9DF93616-27E6-4144-976D-2D0D04F2D9BD}" type="presParOf" srcId="{A88A7885-8AB3-41D6-A558-1C204D5F6589}" destId="{4A7F1F07-F290-4939-BE6A-0E9D2A94307E}" srcOrd="0" destOrd="0" presId="urn:microsoft.com/office/officeart/2018/5/layout/IconLeafLabelList"/>
    <dgm:cxn modelId="{2BE32CC7-6FF5-4242-84F9-63587769C49B}" type="presParOf" srcId="{A88A7885-8AB3-41D6-A558-1C204D5F6589}" destId="{C1141862-223F-4FEF-AFCF-BFA934955BCE}" srcOrd="1" destOrd="0" presId="urn:microsoft.com/office/officeart/2018/5/layout/IconLeafLabelList"/>
    <dgm:cxn modelId="{D401D77C-1D81-4693-BE1E-6B85E69F22C6}" type="presParOf" srcId="{A88A7885-8AB3-41D6-A558-1C204D5F6589}" destId="{31267B14-AB1F-4CBF-912B-54EFC07C52BB}" srcOrd="2" destOrd="0" presId="urn:microsoft.com/office/officeart/2018/5/layout/IconLeafLabelList"/>
    <dgm:cxn modelId="{2687FB57-91F2-4E5E-AD5F-2F9A05631698}" type="presParOf" srcId="{A88A7885-8AB3-41D6-A558-1C204D5F6589}" destId="{11B50433-54CE-4E86-9191-5A61552A26BB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7235F68-1242-4F9B-B812-AE7D18D683D2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92A1EB4A-3977-4442-8F8D-8E7540C8148D}">
      <dgm:prSet/>
      <dgm:spPr/>
      <dgm:t>
        <a:bodyPr/>
        <a:lstStyle/>
        <a:p>
          <a:r>
            <a:rPr lang="en-GB"/>
            <a:t>Must avoid conflicts of interest between the solicitor and the client</a:t>
          </a:r>
          <a:endParaRPr lang="en-US"/>
        </a:p>
      </dgm:t>
    </dgm:pt>
    <dgm:pt modelId="{03E32B77-7549-4A46-9F4A-BF32D93FE43B}" type="parTrans" cxnId="{08A56A6D-6683-458E-9E22-9466F2864D39}">
      <dgm:prSet/>
      <dgm:spPr/>
      <dgm:t>
        <a:bodyPr/>
        <a:lstStyle/>
        <a:p>
          <a:endParaRPr lang="en-US"/>
        </a:p>
      </dgm:t>
    </dgm:pt>
    <dgm:pt modelId="{24841149-C64C-4228-8ACE-A96E5E131041}" type="sibTrans" cxnId="{08A56A6D-6683-458E-9E22-9466F2864D39}">
      <dgm:prSet/>
      <dgm:spPr/>
      <dgm:t>
        <a:bodyPr/>
        <a:lstStyle/>
        <a:p>
          <a:endParaRPr lang="en-US"/>
        </a:p>
      </dgm:t>
    </dgm:pt>
    <dgm:pt modelId="{9C353E32-DFEF-4217-8C8C-C96DFCF1ECA4}">
      <dgm:prSet/>
      <dgm:spPr/>
      <dgm:t>
        <a:bodyPr/>
        <a:lstStyle/>
        <a:p>
          <a:r>
            <a:rPr lang="en-GB"/>
            <a:t>Also conflicts of interest between clients</a:t>
          </a:r>
          <a:endParaRPr lang="en-US"/>
        </a:p>
      </dgm:t>
    </dgm:pt>
    <dgm:pt modelId="{0D1C4209-C8D6-4A3F-B86B-BA78996DED32}" type="parTrans" cxnId="{BB82E36C-9395-4AE6-976E-F43D82899622}">
      <dgm:prSet/>
      <dgm:spPr/>
      <dgm:t>
        <a:bodyPr/>
        <a:lstStyle/>
        <a:p>
          <a:endParaRPr lang="en-US"/>
        </a:p>
      </dgm:t>
    </dgm:pt>
    <dgm:pt modelId="{F28E0870-0725-43A4-872C-72BA4305A500}" type="sibTrans" cxnId="{BB82E36C-9395-4AE6-976E-F43D82899622}">
      <dgm:prSet/>
      <dgm:spPr/>
      <dgm:t>
        <a:bodyPr/>
        <a:lstStyle/>
        <a:p>
          <a:endParaRPr lang="en-US"/>
        </a:p>
      </dgm:t>
    </dgm:pt>
    <dgm:pt modelId="{BD7DA4B3-CA61-4CCD-9EFE-684086001A8D}" type="pres">
      <dgm:prSet presAssocID="{77235F68-1242-4F9B-B812-AE7D18D683D2}" presName="root" presStyleCnt="0">
        <dgm:presLayoutVars>
          <dgm:dir/>
          <dgm:resizeHandles val="exact"/>
        </dgm:presLayoutVars>
      </dgm:prSet>
      <dgm:spPr/>
    </dgm:pt>
    <dgm:pt modelId="{9F2449B9-A8E5-4D27-9EA7-E0AA6C7F2807}" type="pres">
      <dgm:prSet presAssocID="{92A1EB4A-3977-4442-8F8D-8E7540C8148D}" presName="compNode" presStyleCnt="0"/>
      <dgm:spPr/>
    </dgm:pt>
    <dgm:pt modelId="{C0F4F8E3-D637-4879-83EF-70881A7B11E2}" type="pres">
      <dgm:prSet presAssocID="{92A1EB4A-3977-4442-8F8D-8E7540C8148D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FF389C84-B5B6-4D7A-A253-F7E7D22B9D80}" type="pres">
      <dgm:prSet presAssocID="{92A1EB4A-3977-4442-8F8D-8E7540C8148D}" presName="spaceRect" presStyleCnt="0"/>
      <dgm:spPr/>
    </dgm:pt>
    <dgm:pt modelId="{A0B3F27B-93DE-4AF4-8F5E-B36E1A0298EB}" type="pres">
      <dgm:prSet presAssocID="{92A1EB4A-3977-4442-8F8D-8E7540C8148D}" presName="textRect" presStyleLbl="revTx" presStyleIdx="0" presStyleCnt="2">
        <dgm:presLayoutVars>
          <dgm:chMax val="1"/>
          <dgm:chPref val="1"/>
        </dgm:presLayoutVars>
      </dgm:prSet>
      <dgm:spPr/>
    </dgm:pt>
    <dgm:pt modelId="{4531CB34-9579-483C-A69E-349552F15E02}" type="pres">
      <dgm:prSet presAssocID="{24841149-C64C-4228-8ACE-A96E5E131041}" presName="sibTrans" presStyleCnt="0"/>
      <dgm:spPr/>
    </dgm:pt>
    <dgm:pt modelId="{9842128A-F137-4EE5-8DA3-0CAAC04835A3}" type="pres">
      <dgm:prSet presAssocID="{9C353E32-DFEF-4217-8C8C-C96DFCF1ECA4}" presName="compNode" presStyleCnt="0"/>
      <dgm:spPr/>
    </dgm:pt>
    <dgm:pt modelId="{A19601A3-94C2-411B-81F2-AD3D8B9AE3AC}" type="pres">
      <dgm:prSet presAssocID="{9C353E32-DFEF-4217-8C8C-C96DFCF1ECA4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4AC985E4-1EB2-43A4-BBCE-21A1AEA6FBDB}" type="pres">
      <dgm:prSet presAssocID="{9C353E32-DFEF-4217-8C8C-C96DFCF1ECA4}" presName="spaceRect" presStyleCnt="0"/>
      <dgm:spPr/>
    </dgm:pt>
    <dgm:pt modelId="{DDFEFB03-C43D-47F8-8C46-18C4C23570A3}" type="pres">
      <dgm:prSet presAssocID="{9C353E32-DFEF-4217-8C8C-C96DFCF1ECA4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6FB40422-B8ED-470A-8476-8F3BF23C7EC6}" type="presOf" srcId="{77235F68-1242-4F9B-B812-AE7D18D683D2}" destId="{BD7DA4B3-CA61-4CCD-9EFE-684086001A8D}" srcOrd="0" destOrd="0" presId="urn:microsoft.com/office/officeart/2018/2/layout/IconLabelList"/>
    <dgm:cxn modelId="{BB82E36C-9395-4AE6-976E-F43D82899622}" srcId="{77235F68-1242-4F9B-B812-AE7D18D683D2}" destId="{9C353E32-DFEF-4217-8C8C-C96DFCF1ECA4}" srcOrd="1" destOrd="0" parTransId="{0D1C4209-C8D6-4A3F-B86B-BA78996DED32}" sibTransId="{F28E0870-0725-43A4-872C-72BA4305A500}"/>
    <dgm:cxn modelId="{08A56A6D-6683-458E-9E22-9466F2864D39}" srcId="{77235F68-1242-4F9B-B812-AE7D18D683D2}" destId="{92A1EB4A-3977-4442-8F8D-8E7540C8148D}" srcOrd="0" destOrd="0" parTransId="{03E32B77-7549-4A46-9F4A-BF32D93FE43B}" sibTransId="{24841149-C64C-4228-8ACE-A96E5E131041}"/>
    <dgm:cxn modelId="{A1F309C9-79F5-41CA-9A85-6E284DC318C6}" type="presOf" srcId="{92A1EB4A-3977-4442-8F8D-8E7540C8148D}" destId="{A0B3F27B-93DE-4AF4-8F5E-B36E1A0298EB}" srcOrd="0" destOrd="0" presId="urn:microsoft.com/office/officeart/2018/2/layout/IconLabelList"/>
    <dgm:cxn modelId="{8EF4C1D6-FD73-4CF5-AA58-D0658AA58CB1}" type="presOf" srcId="{9C353E32-DFEF-4217-8C8C-C96DFCF1ECA4}" destId="{DDFEFB03-C43D-47F8-8C46-18C4C23570A3}" srcOrd="0" destOrd="0" presId="urn:microsoft.com/office/officeart/2018/2/layout/IconLabelList"/>
    <dgm:cxn modelId="{40E1797B-1C15-4BFA-8ECD-B79FD21B1920}" type="presParOf" srcId="{BD7DA4B3-CA61-4CCD-9EFE-684086001A8D}" destId="{9F2449B9-A8E5-4D27-9EA7-E0AA6C7F2807}" srcOrd="0" destOrd="0" presId="urn:microsoft.com/office/officeart/2018/2/layout/IconLabelList"/>
    <dgm:cxn modelId="{4393F51E-B071-4E45-9F2B-12DA95C62EDD}" type="presParOf" srcId="{9F2449B9-A8E5-4D27-9EA7-E0AA6C7F2807}" destId="{C0F4F8E3-D637-4879-83EF-70881A7B11E2}" srcOrd="0" destOrd="0" presId="urn:microsoft.com/office/officeart/2018/2/layout/IconLabelList"/>
    <dgm:cxn modelId="{A35E566C-4B13-454C-92A7-0F9052479B2E}" type="presParOf" srcId="{9F2449B9-A8E5-4D27-9EA7-E0AA6C7F2807}" destId="{FF389C84-B5B6-4D7A-A253-F7E7D22B9D80}" srcOrd="1" destOrd="0" presId="urn:microsoft.com/office/officeart/2018/2/layout/IconLabelList"/>
    <dgm:cxn modelId="{991E77F0-FA9A-494E-A9A1-A74B0E1C022A}" type="presParOf" srcId="{9F2449B9-A8E5-4D27-9EA7-E0AA6C7F2807}" destId="{A0B3F27B-93DE-4AF4-8F5E-B36E1A0298EB}" srcOrd="2" destOrd="0" presId="urn:microsoft.com/office/officeart/2018/2/layout/IconLabelList"/>
    <dgm:cxn modelId="{1A5CDB94-75A3-4861-95AA-3C22B7C1E749}" type="presParOf" srcId="{BD7DA4B3-CA61-4CCD-9EFE-684086001A8D}" destId="{4531CB34-9579-483C-A69E-349552F15E02}" srcOrd="1" destOrd="0" presId="urn:microsoft.com/office/officeart/2018/2/layout/IconLabelList"/>
    <dgm:cxn modelId="{6135418E-3F5F-47F8-A914-F08404B5365B}" type="presParOf" srcId="{BD7DA4B3-CA61-4CCD-9EFE-684086001A8D}" destId="{9842128A-F137-4EE5-8DA3-0CAAC04835A3}" srcOrd="2" destOrd="0" presId="urn:microsoft.com/office/officeart/2018/2/layout/IconLabelList"/>
    <dgm:cxn modelId="{1F9B992D-582C-4B82-996A-93850E3AF22D}" type="presParOf" srcId="{9842128A-F137-4EE5-8DA3-0CAAC04835A3}" destId="{A19601A3-94C2-411B-81F2-AD3D8B9AE3AC}" srcOrd="0" destOrd="0" presId="urn:microsoft.com/office/officeart/2018/2/layout/IconLabelList"/>
    <dgm:cxn modelId="{1C15BF2B-0757-492D-8839-EAD9F143A1EC}" type="presParOf" srcId="{9842128A-F137-4EE5-8DA3-0CAAC04835A3}" destId="{4AC985E4-1EB2-43A4-BBCE-21A1AEA6FBDB}" srcOrd="1" destOrd="0" presId="urn:microsoft.com/office/officeart/2018/2/layout/IconLabelList"/>
    <dgm:cxn modelId="{01CE9097-6B4D-4493-A5E3-6D5931492C00}" type="presParOf" srcId="{9842128A-F137-4EE5-8DA3-0CAAC04835A3}" destId="{DDFEFB03-C43D-47F8-8C46-18C4C23570A3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225E281-836F-4757-902B-38D6B7EE64CC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830F8F75-7E34-4F29-8CA7-29FD59FC319F}">
      <dgm:prSet/>
      <dgm:spPr/>
      <dgm:t>
        <a:bodyPr/>
        <a:lstStyle/>
        <a:p>
          <a:r>
            <a:rPr lang="en-GB"/>
            <a:t>Patience</a:t>
          </a:r>
          <a:endParaRPr lang="en-US"/>
        </a:p>
      </dgm:t>
    </dgm:pt>
    <dgm:pt modelId="{11E07298-6150-473D-AC59-B7D1AED7C045}" type="parTrans" cxnId="{D0D74115-F200-4AF4-82AD-0B7F5EDCCDC3}">
      <dgm:prSet/>
      <dgm:spPr/>
      <dgm:t>
        <a:bodyPr/>
        <a:lstStyle/>
        <a:p>
          <a:endParaRPr lang="en-US"/>
        </a:p>
      </dgm:t>
    </dgm:pt>
    <dgm:pt modelId="{63F64AE1-74E5-489A-9A52-1920CE7BF1A1}" type="sibTrans" cxnId="{D0D74115-F200-4AF4-82AD-0B7F5EDCCDC3}">
      <dgm:prSet/>
      <dgm:spPr/>
      <dgm:t>
        <a:bodyPr/>
        <a:lstStyle/>
        <a:p>
          <a:endParaRPr lang="en-US"/>
        </a:p>
      </dgm:t>
    </dgm:pt>
    <dgm:pt modelId="{950558F3-C6EA-42E6-A5C4-2918AFF77A03}">
      <dgm:prSet/>
      <dgm:spPr/>
      <dgm:t>
        <a:bodyPr/>
        <a:lstStyle/>
        <a:p>
          <a:r>
            <a:rPr lang="en-GB"/>
            <a:t>Resilience</a:t>
          </a:r>
          <a:endParaRPr lang="en-US"/>
        </a:p>
      </dgm:t>
    </dgm:pt>
    <dgm:pt modelId="{AA0F6E50-D493-456E-9408-5213372F9948}" type="parTrans" cxnId="{E73F8B2D-F01F-4683-BB5C-97A64E6F2257}">
      <dgm:prSet/>
      <dgm:spPr/>
      <dgm:t>
        <a:bodyPr/>
        <a:lstStyle/>
        <a:p>
          <a:endParaRPr lang="en-US"/>
        </a:p>
      </dgm:t>
    </dgm:pt>
    <dgm:pt modelId="{282CC2B3-2564-41A9-805A-C79F26EFFC2F}" type="sibTrans" cxnId="{E73F8B2D-F01F-4683-BB5C-97A64E6F2257}">
      <dgm:prSet/>
      <dgm:spPr/>
      <dgm:t>
        <a:bodyPr/>
        <a:lstStyle/>
        <a:p>
          <a:endParaRPr lang="en-US"/>
        </a:p>
      </dgm:t>
    </dgm:pt>
    <dgm:pt modelId="{E19D8375-5725-4815-BEA8-4C9A054128D2}">
      <dgm:prSet/>
      <dgm:spPr/>
      <dgm:t>
        <a:bodyPr/>
        <a:lstStyle/>
        <a:p>
          <a:r>
            <a:rPr lang="en-GB"/>
            <a:t>Politeness</a:t>
          </a:r>
          <a:endParaRPr lang="en-US"/>
        </a:p>
      </dgm:t>
    </dgm:pt>
    <dgm:pt modelId="{D4E388C4-E735-4DE5-A4AA-0703EF3CF9C3}" type="parTrans" cxnId="{AFF2BD96-D2BA-4389-8376-B58663D61CA8}">
      <dgm:prSet/>
      <dgm:spPr/>
      <dgm:t>
        <a:bodyPr/>
        <a:lstStyle/>
        <a:p>
          <a:endParaRPr lang="en-US"/>
        </a:p>
      </dgm:t>
    </dgm:pt>
    <dgm:pt modelId="{FC77ECD4-C3BE-4FCF-935F-6269D6704408}" type="sibTrans" cxnId="{AFF2BD96-D2BA-4389-8376-B58663D61CA8}">
      <dgm:prSet/>
      <dgm:spPr/>
      <dgm:t>
        <a:bodyPr/>
        <a:lstStyle/>
        <a:p>
          <a:endParaRPr lang="en-US"/>
        </a:p>
      </dgm:t>
    </dgm:pt>
    <dgm:pt modelId="{A4BA00FD-1905-441C-8AA5-4C301AF88D4B}">
      <dgm:prSet/>
      <dgm:spPr/>
      <dgm:t>
        <a:bodyPr/>
        <a:lstStyle/>
        <a:p>
          <a:r>
            <a:rPr lang="en-GB"/>
            <a:t>Fairness</a:t>
          </a:r>
          <a:endParaRPr lang="en-US"/>
        </a:p>
      </dgm:t>
    </dgm:pt>
    <dgm:pt modelId="{B8843063-FD7B-43A6-9830-E0885BDA728D}" type="parTrans" cxnId="{50BB3778-7CAA-4571-B20A-24AC944A4007}">
      <dgm:prSet/>
      <dgm:spPr/>
      <dgm:t>
        <a:bodyPr/>
        <a:lstStyle/>
        <a:p>
          <a:endParaRPr lang="en-US"/>
        </a:p>
      </dgm:t>
    </dgm:pt>
    <dgm:pt modelId="{42679A9F-4281-4C17-9791-71A38728C125}" type="sibTrans" cxnId="{50BB3778-7CAA-4571-B20A-24AC944A4007}">
      <dgm:prSet/>
      <dgm:spPr/>
      <dgm:t>
        <a:bodyPr/>
        <a:lstStyle/>
        <a:p>
          <a:endParaRPr lang="en-US"/>
        </a:p>
      </dgm:t>
    </dgm:pt>
    <dgm:pt modelId="{21F84B65-E616-4921-9773-3CBC1BDC64BD}">
      <dgm:prSet/>
      <dgm:spPr/>
      <dgm:t>
        <a:bodyPr/>
        <a:lstStyle/>
        <a:p>
          <a:r>
            <a:rPr lang="en-GB"/>
            <a:t>Independence</a:t>
          </a:r>
          <a:endParaRPr lang="en-US"/>
        </a:p>
      </dgm:t>
    </dgm:pt>
    <dgm:pt modelId="{35655617-0025-4EB8-B7B8-CD7B34293E4A}" type="parTrans" cxnId="{C5243D3E-7912-40AB-8529-C6C0E16A2090}">
      <dgm:prSet/>
      <dgm:spPr/>
      <dgm:t>
        <a:bodyPr/>
        <a:lstStyle/>
        <a:p>
          <a:endParaRPr lang="en-US"/>
        </a:p>
      </dgm:t>
    </dgm:pt>
    <dgm:pt modelId="{2BAA430F-4943-4168-A6AB-3FC5B7FF8144}" type="sibTrans" cxnId="{C5243D3E-7912-40AB-8529-C6C0E16A2090}">
      <dgm:prSet/>
      <dgm:spPr/>
      <dgm:t>
        <a:bodyPr/>
        <a:lstStyle/>
        <a:p>
          <a:endParaRPr lang="en-US"/>
        </a:p>
      </dgm:t>
    </dgm:pt>
    <dgm:pt modelId="{39A4D12E-47A8-4565-994A-AAC4DA6FF411}" type="pres">
      <dgm:prSet presAssocID="{8225E281-836F-4757-902B-38D6B7EE64CC}" presName="diagram" presStyleCnt="0">
        <dgm:presLayoutVars>
          <dgm:dir/>
          <dgm:resizeHandles val="exact"/>
        </dgm:presLayoutVars>
      </dgm:prSet>
      <dgm:spPr/>
    </dgm:pt>
    <dgm:pt modelId="{1CA115E4-698A-45AF-9758-7C0869ECFA0D}" type="pres">
      <dgm:prSet presAssocID="{830F8F75-7E34-4F29-8CA7-29FD59FC319F}" presName="node" presStyleLbl="node1" presStyleIdx="0" presStyleCnt="5">
        <dgm:presLayoutVars>
          <dgm:bulletEnabled val="1"/>
        </dgm:presLayoutVars>
      </dgm:prSet>
      <dgm:spPr/>
    </dgm:pt>
    <dgm:pt modelId="{A4F11312-D4BE-4C73-AC9A-68B4184AD341}" type="pres">
      <dgm:prSet presAssocID="{63F64AE1-74E5-489A-9A52-1920CE7BF1A1}" presName="sibTrans" presStyleCnt="0"/>
      <dgm:spPr/>
    </dgm:pt>
    <dgm:pt modelId="{0E848955-CA25-443B-A7C3-CF046F2632ED}" type="pres">
      <dgm:prSet presAssocID="{950558F3-C6EA-42E6-A5C4-2918AFF77A03}" presName="node" presStyleLbl="node1" presStyleIdx="1" presStyleCnt="5">
        <dgm:presLayoutVars>
          <dgm:bulletEnabled val="1"/>
        </dgm:presLayoutVars>
      </dgm:prSet>
      <dgm:spPr/>
    </dgm:pt>
    <dgm:pt modelId="{8FD6577B-AEDF-4B0A-9093-BE5CB90AF8E7}" type="pres">
      <dgm:prSet presAssocID="{282CC2B3-2564-41A9-805A-C79F26EFFC2F}" presName="sibTrans" presStyleCnt="0"/>
      <dgm:spPr/>
    </dgm:pt>
    <dgm:pt modelId="{96C7AD9E-90A5-40B5-B742-0A400684A896}" type="pres">
      <dgm:prSet presAssocID="{E19D8375-5725-4815-BEA8-4C9A054128D2}" presName="node" presStyleLbl="node1" presStyleIdx="2" presStyleCnt="5">
        <dgm:presLayoutVars>
          <dgm:bulletEnabled val="1"/>
        </dgm:presLayoutVars>
      </dgm:prSet>
      <dgm:spPr/>
    </dgm:pt>
    <dgm:pt modelId="{93B20E5B-E2C9-4470-96F0-ABB5C848DCBD}" type="pres">
      <dgm:prSet presAssocID="{FC77ECD4-C3BE-4FCF-935F-6269D6704408}" presName="sibTrans" presStyleCnt="0"/>
      <dgm:spPr/>
    </dgm:pt>
    <dgm:pt modelId="{6A02F1BC-988A-4DEF-A305-E5354D274E40}" type="pres">
      <dgm:prSet presAssocID="{A4BA00FD-1905-441C-8AA5-4C301AF88D4B}" presName="node" presStyleLbl="node1" presStyleIdx="3" presStyleCnt="5">
        <dgm:presLayoutVars>
          <dgm:bulletEnabled val="1"/>
        </dgm:presLayoutVars>
      </dgm:prSet>
      <dgm:spPr/>
    </dgm:pt>
    <dgm:pt modelId="{D877D8AA-5FF9-4FD5-A587-87C7ACACDCA2}" type="pres">
      <dgm:prSet presAssocID="{42679A9F-4281-4C17-9791-71A38728C125}" presName="sibTrans" presStyleCnt="0"/>
      <dgm:spPr/>
    </dgm:pt>
    <dgm:pt modelId="{C79AA7A6-39D5-432F-8625-710C5E7D16CF}" type="pres">
      <dgm:prSet presAssocID="{21F84B65-E616-4921-9773-3CBC1BDC64BD}" presName="node" presStyleLbl="node1" presStyleIdx="4" presStyleCnt="5">
        <dgm:presLayoutVars>
          <dgm:bulletEnabled val="1"/>
        </dgm:presLayoutVars>
      </dgm:prSet>
      <dgm:spPr/>
    </dgm:pt>
  </dgm:ptLst>
  <dgm:cxnLst>
    <dgm:cxn modelId="{140C5013-685D-4468-8206-9BA05B2E7FF3}" type="presOf" srcId="{A4BA00FD-1905-441C-8AA5-4C301AF88D4B}" destId="{6A02F1BC-988A-4DEF-A305-E5354D274E40}" srcOrd="0" destOrd="0" presId="urn:microsoft.com/office/officeart/2005/8/layout/default"/>
    <dgm:cxn modelId="{B33BAC13-104B-4392-90C3-F575A85C1E39}" type="presOf" srcId="{830F8F75-7E34-4F29-8CA7-29FD59FC319F}" destId="{1CA115E4-698A-45AF-9758-7C0869ECFA0D}" srcOrd="0" destOrd="0" presId="urn:microsoft.com/office/officeart/2005/8/layout/default"/>
    <dgm:cxn modelId="{D0D74115-F200-4AF4-82AD-0B7F5EDCCDC3}" srcId="{8225E281-836F-4757-902B-38D6B7EE64CC}" destId="{830F8F75-7E34-4F29-8CA7-29FD59FC319F}" srcOrd="0" destOrd="0" parTransId="{11E07298-6150-473D-AC59-B7D1AED7C045}" sibTransId="{63F64AE1-74E5-489A-9A52-1920CE7BF1A1}"/>
    <dgm:cxn modelId="{E73F8B2D-F01F-4683-BB5C-97A64E6F2257}" srcId="{8225E281-836F-4757-902B-38D6B7EE64CC}" destId="{950558F3-C6EA-42E6-A5C4-2918AFF77A03}" srcOrd="1" destOrd="0" parTransId="{AA0F6E50-D493-456E-9408-5213372F9948}" sibTransId="{282CC2B3-2564-41A9-805A-C79F26EFFC2F}"/>
    <dgm:cxn modelId="{C5243D3E-7912-40AB-8529-C6C0E16A2090}" srcId="{8225E281-836F-4757-902B-38D6B7EE64CC}" destId="{21F84B65-E616-4921-9773-3CBC1BDC64BD}" srcOrd="4" destOrd="0" parTransId="{35655617-0025-4EB8-B7B8-CD7B34293E4A}" sibTransId="{2BAA430F-4943-4168-A6AB-3FC5B7FF8144}"/>
    <dgm:cxn modelId="{9E945644-3AA5-44C9-98DA-831DD5A83A00}" type="presOf" srcId="{E19D8375-5725-4815-BEA8-4C9A054128D2}" destId="{96C7AD9E-90A5-40B5-B742-0A400684A896}" srcOrd="0" destOrd="0" presId="urn:microsoft.com/office/officeart/2005/8/layout/default"/>
    <dgm:cxn modelId="{5A6EF252-8AFD-416A-AE5D-9BDE36B02F8F}" type="presOf" srcId="{950558F3-C6EA-42E6-A5C4-2918AFF77A03}" destId="{0E848955-CA25-443B-A7C3-CF046F2632ED}" srcOrd="0" destOrd="0" presId="urn:microsoft.com/office/officeart/2005/8/layout/default"/>
    <dgm:cxn modelId="{50BB3778-7CAA-4571-B20A-24AC944A4007}" srcId="{8225E281-836F-4757-902B-38D6B7EE64CC}" destId="{A4BA00FD-1905-441C-8AA5-4C301AF88D4B}" srcOrd="3" destOrd="0" parTransId="{B8843063-FD7B-43A6-9830-E0885BDA728D}" sibTransId="{42679A9F-4281-4C17-9791-71A38728C125}"/>
    <dgm:cxn modelId="{DD97577E-6814-40B4-9B17-985BBAFFFF82}" type="presOf" srcId="{21F84B65-E616-4921-9773-3CBC1BDC64BD}" destId="{C79AA7A6-39D5-432F-8625-710C5E7D16CF}" srcOrd="0" destOrd="0" presId="urn:microsoft.com/office/officeart/2005/8/layout/default"/>
    <dgm:cxn modelId="{AFF2BD96-D2BA-4389-8376-B58663D61CA8}" srcId="{8225E281-836F-4757-902B-38D6B7EE64CC}" destId="{E19D8375-5725-4815-BEA8-4C9A054128D2}" srcOrd="2" destOrd="0" parTransId="{D4E388C4-E735-4DE5-A4AA-0703EF3CF9C3}" sibTransId="{FC77ECD4-C3BE-4FCF-935F-6269D6704408}"/>
    <dgm:cxn modelId="{C1AFCDEC-68CE-42CC-AC67-D9A8C75E4956}" type="presOf" srcId="{8225E281-836F-4757-902B-38D6B7EE64CC}" destId="{39A4D12E-47A8-4565-994A-AAC4DA6FF411}" srcOrd="0" destOrd="0" presId="urn:microsoft.com/office/officeart/2005/8/layout/default"/>
    <dgm:cxn modelId="{25931D3D-4A27-44D0-8980-2D09ECE0DCE2}" type="presParOf" srcId="{39A4D12E-47A8-4565-994A-AAC4DA6FF411}" destId="{1CA115E4-698A-45AF-9758-7C0869ECFA0D}" srcOrd="0" destOrd="0" presId="urn:microsoft.com/office/officeart/2005/8/layout/default"/>
    <dgm:cxn modelId="{ABB863CA-B274-4F5D-B1D8-250E2CC5BA77}" type="presParOf" srcId="{39A4D12E-47A8-4565-994A-AAC4DA6FF411}" destId="{A4F11312-D4BE-4C73-AC9A-68B4184AD341}" srcOrd="1" destOrd="0" presId="urn:microsoft.com/office/officeart/2005/8/layout/default"/>
    <dgm:cxn modelId="{BBBC47F3-C055-4334-B75D-B16F0FC7EAA4}" type="presParOf" srcId="{39A4D12E-47A8-4565-994A-AAC4DA6FF411}" destId="{0E848955-CA25-443B-A7C3-CF046F2632ED}" srcOrd="2" destOrd="0" presId="urn:microsoft.com/office/officeart/2005/8/layout/default"/>
    <dgm:cxn modelId="{ECC5474F-EFA2-48C0-8586-F563C84D5BC1}" type="presParOf" srcId="{39A4D12E-47A8-4565-994A-AAC4DA6FF411}" destId="{8FD6577B-AEDF-4B0A-9093-BE5CB90AF8E7}" srcOrd="3" destOrd="0" presId="urn:microsoft.com/office/officeart/2005/8/layout/default"/>
    <dgm:cxn modelId="{9F1B5378-0960-4E2A-BC30-4423F084CDE6}" type="presParOf" srcId="{39A4D12E-47A8-4565-994A-AAC4DA6FF411}" destId="{96C7AD9E-90A5-40B5-B742-0A400684A896}" srcOrd="4" destOrd="0" presId="urn:microsoft.com/office/officeart/2005/8/layout/default"/>
    <dgm:cxn modelId="{5855CFC6-5D16-4B76-91A4-86B429F1E6CB}" type="presParOf" srcId="{39A4D12E-47A8-4565-994A-AAC4DA6FF411}" destId="{93B20E5B-E2C9-4470-96F0-ABB5C848DCBD}" srcOrd="5" destOrd="0" presId="urn:microsoft.com/office/officeart/2005/8/layout/default"/>
    <dgm:cxn modelId="{B9A0EEAA-A63B-44D5-9A10-E983EE83E3AA}" type="presParOf" srcId="{39A4D12E-47A8-4565-994A-AAC4DA6FF411}" destId="{6A02F1BC-988A-4DEF-A305-E5354D274E40}" srcOrd="6" destOrd="0" presId="urn:microsoft.com/office/officeart/2005/8/layout/default"/>
    <dgm:cxn modelId="{3E26ADC5-2EFB-4126-A803-6C1DBB3FAA13}" type="presParOf" srcId="{39A4D12E-47A8-4565-994A-AAC4DA6FF411}" destId="{D877D8AA-5FF9-4FD5-A587-87C7ACACDCA2}" srcOrd="7" destOrd="0" presId="urn:microsoft.com/office/officeart/2005/8/layout/default"/>
    <dgm:cxn modelId="{9277B2D0-0AF2-400C-A581-AA948361331A}" type="presParOf" srcId="{39A4D12E-47A8-4565-994A-AAC4DA6FF411}" destId="{C79AA7A6-39D5-432F-8625-710C5E7D16CF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057688C-48F6-4806-851F-CBB423E817B6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7DFDF497-C4CC-4A01-B04A-802A01DCD784}">
      <dgm:prSet/>
      <dgm:spPr/>
      <dgm:t>
        <a:bodyPr/>
        <a:lstStyle/>
        <a:p>
          <a:r>
            <a:rPr lang="en-GB"/>
            <a:t>Client identification</a:t>
          </a:r>
          <a:endParaRPr lang="en-US"/>
        </a:p>
      </dgm:t>
    </dgm:pt>
    <dgm:pt modelId="{EF2274A2-1E1D-44B9-867D-B7E0F0E1B523}" type="parTrans" cxnId="{64CA188A-B9F7-49E4-BFA3-3672851B30FE}">
      <dgm:prSet/>
      <dgm:spPr/>
      <dgm:t>
        <a:bodyPr/>
        <a:lstStyle/>
        <a:p>
          <a:endParaRPr lang="en-US"/>
        </a:p>
      </dgm:t>
    </dgm:pt>
    <dgm:pt modelId="{AF89A985-B4D3-4B1D-BD6E-DC390D9329F2}" type="sibTrans" cxnId="{64CA188A-B9F7-49E4-BFA3-3672851B30FE}">
      <dgm:prSet/>
      <dgm:spPr/>
      <dgm:t>
        <a:bodyPr/>
        <a:lstStyle/>
        <a:p>
          <a:endParaRPr lang="en-US"/>
        </a:p>
      </dgm:t>
    </dgm:pt>
    <dgm:pt modelId="{F4C38CD6-927B-458D-A6AA-8372D99B0924}">
      <dgm:prSet/>
      <dgm:spPr/>
      <dgm:t>
        <a:bodyPr/>
        <a:lstStyle/>
        <a:p>
          <a:r>
            <a:rPr lang="en-GB"/>
            <a:t>Evidence of source of funds</a:t>
          </a:r>
          <a:endParaRPr lang="en-US"/>
        </a:p>
      </dgm:t>
    </dgm:pt>
    <dgm:pt modelId="{0BBA2B8E-2A08-4534-84ED-B1AFD9BF7086}" type="parTrans" cxnId="{5C7C8C64-6272-4CB4-B441-ED6CB724FCE0}">
      <dgm:prSet/>
      <dgm:spPr/>
      <dgm:t>
        <a:bodyPr/>
        <a:lstStyle/>
        <a:p>
          <a:endParaRPr lang="en-US"/>
        </a:p>
      </dgm:t>
    </dgm:pt>
    <dgm:pt modelId="{617EBBAB-9DF2-4D46-B626-52EBD28A3621}" type="sibTrans" cxnId="{5C7C8C64-6272-4CB4-B441-ED6CB724FCE0}">
      <dgm:prSet/>
      <dgm:spPr/>
      <dgm:t>
        <a:bodyPr/>
        <a:lstStyle/>
        <a:p>
          <a:endParaRPr lang="en-US"/>
        </a:p>
      </dgm:t>
    </dgm:pt>
    <dgm:pt modelId="{56135807-AC9C-41A6-A96D-60988B894104}">
      <dgm:prSet/>
      <dgm:spPr/>
      <dgm:t>
        <a:bodyPr/>
        <a:lstStyle/>
        <a:p>
          <a:r>
            <a:rPr lang="en-GB"/>
            <a:t>Electronic identity checks</a:t>
          </a:r>
          <a:endParaRPr lang="en-US"/>
        </a:p>
      </dgm:t>
    </dgm:pt>
    <dgm:pt modelId="{AEA79D4C-A7D9-4037-8675-F394CDF9159B}" type="parTrans" cxnId="{A9663DD5-F675-4C62-A2F9-6E6981331DD6}">
      <dgm:prSet/>
      <dgm:spPr/>
      <dgm:t>
        <a:bodyPr/>
        <a:lstStyle/>
        <a:p>
          <a:endParaRPr lang="en-US"/>
        </a:p>
      </dgm:t>
    </dgm:pt>
    <dgm:pt modelId="{0C91E1DE-247B-4ECC-A804-F762ECE73B81}" type="sibTrans" cxnId="{A9663DD5-F675-4C62-A2F9-6E6981331DD6}">
      <dgm:prSet/>
      <dgm:spPr/>
      <dgm:t>
        <a:bodyPr/>
        <a:lstStyle/>
        <a:p>
          <a:endParaRPr lang="en-US"/>
        </a:p>
      </dgm:t>
    </dgm:pt>
    <dgm:pt modelId="{DE79790D-D1A2-4F1E-8ED3-FAD6746EB6FC}">
      <dgm:prSet/>
      <dgm:spPr/>
      <dgm:t>
        <a:bodyPr/>
        <a:lstStyle/>
        <a:p>
          <a:r>
            <a:rPr lang="en-GB"/>
            <a:t>Risk assessments</a:t>
          </a:r>
          <a:endParaRPr lang="en-US"/>
        </a:p>
      </dgm:t>
    </dgm:pt>
    <dgm:pt modelId="{07DD1D8D-6CED-4FE7-85FB-FBB3B019BCA7}" type="parTrans" cxnId="{3A95DE4B-68E1-472D-904F-B052315631A3}">
      <dgm:prSet/>
      <dgm:spPr/>
      <dgm:t>
        <a:bodyPr/>
        <a:lstStyle/>
        <a:p>
          <a:endParaRPr lang="en-US"/>
        </a:p>
      </dgm:t>
    </dgm:pt>
    <dgm:pt modelId="{1E405C35-1A98-48C8-9F8C-8CEB0BB16D2E}" type="sibTrans" cxnId="{3A95DE4B-68E1-472D-904F-B052315631A3}">
      <dgm:prSet/>
      <dgm:spPr/>
      <dgm:t>
        <a:bodyPr/>
        <a:lstStyle/>
        <a:p>
          <a:endParaRPr lang="en-US"/>
        </a:p>
      </dgm:t>
    </dgm:pt>
    <dgm:pt modelId="{06EBC8AE-6B72-44E3-845D-5345C8CFB36C}">
      <dgm:prSet/>
      <dgm:spPr/>
      <dgm:t>
        <a:bodyPr/>
        <a:lstStyle/>
        <a:p>
          <a:r>
            <a:rPr lang="en-GB"/>
            <a:t>Money Laundering Reporting Officer </a:t>
          </a:r>
          <a:endParaRPr lang="en-US"/>
        </a:p>
      </dgm:t>
    </dgm:pt>
    <dgm:pt modelId="{376F3EE3-E09F-4354-BE31-8603DA87A6AE}" type="parTrans" cxnId="{9D9C7731-3E35-4206-8B49-E1747FE1F28F}">
      <dgm:prSet/>
      <dgm:spPr/>
      <dgm:t>
        <a:bodyPr/>
        <a:lstStyle/>
        <a:p>
          <a:endParaRPr lang="en-US"/>
        </a:p>
      </dgm:t>
    </dgm:pt>
    <dgm:pt modelId="{84502988-F19C-4B94-B479-725E1D29408C}" type="sibTrans" cxnId="{9D9C7731-3E35-4206-8B49-E1747FE1F28F}">
      <dgm:prSet/>
      <dgm:spPr/>
      <dgm:t>
        <a:bodyPr/>
        <a:lstStyle/>
        <a:p>
          <a:endParaRPr lang="en-US"/>
        </a:p>
      </dgm:t>
    </dgm:pt>
    <dgm:pt modelId="{510AD3A9-A19E-4D54-8858-9721222D3B09}" type="pres">
      <dgm:prSet presAssocID="{E057688C-48F6-4806-851F-CBB423E817B6}" presName="root" presStyleCnt="0">
        <dgm:presLayoutVars>
          <dgm:dir/>
          <dgm:resizeHandles val="exact"/>
        </dgm:presLayoutVars>
      </dgm:prSet>
      <dgm:spPr/>
    </dgm:pt>
    <dgm:pt modelId="{D1E42BA4-8729-4F0B-99E6-188FC0FD5E77}" type="pres">
      <dgm:prSet presAssocID="{7DFDF497-C4CC-4A01-B04A-802A01DCD784}" presName="compNode" presStyleCnt="0"/>
      <dgm:spPr/>
    </dgm:pt>
    <dgm:pt modelId="{9DE5B90A-5C38-4074-9769-F3424B2BC95F}" type="pres">
      <dgm:prSet presAssocID="{7DFDF497-C4CC-4A01-B04A-802A01DCD784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9A3911EE-3445-403A-93DC-7790A2006BB8}" type="pres">
      <dgm:prSet presAssocID="{7DFDF497-C4CC-4A01-B04A-802A01DCD784}" presName="spaceRect" presStyleCnt="0"/>
      <dgm:spPr/>
    </dgm:pt>
    <dgm:pt modelId="{FC130914-1A8D-4F57-8AED-4AE272A3710C}" type="pres">
      <dgm:prSet presAssocID="{7DFDF497-C4CC-4A01-B04A-802A01DCD784}" presName="textRect" presStyleLbl="revTx" presStyleIdx="0" presStyleCnt="5">
        <dgm:presLayoutVars>
          <dgm:chMax val="1"/>
          <dgm:chPref val="1"/>
        </dgm:presLayoutVars>
      </dgm:prSet>
      <dgm:spPr/>
    </dgm:pt>
    <dgm:pt modelId="{EE533C60-5B90-4AE0-962E-37159BE67006}" type="pres">
      <dgm:prSet presAssocID="{AF89A985-B4D3-4B1D-BD6E-DC390D9329F2}" presName="sibTrans" presStyleCnt="0"/>
      <dgm:spPr/>
    </dgm:pt>
    <dgm:pt modelId="{4BD0B43E-0557-4D44-AF70-5EBF64A83B07}" type="pres">
      <dgm:prSet presAssocID="{F4C38CD6-927B-458D-A6AA-8372D99B0924}" presName="compNode" presStyleCnt="0"/>
      <dgm:spPr/>
    </dgm:pt>
    <dgm:pt modelId="{7B7F288C-CDF7-42E1-8C0F-A0256C9727CF}" type="pres">
      <dgm:prSet presAssocID="{F4C38CD6-927B-458D-A6AA-8372D99B0924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E06B60E4-5D71-412B-AE68-4E76B37A7FA3}" type="pres">
      <dgm:prSet presAssocID="{F4C38CD6-927B-458D-A6AA-8372D99B0924}" presName="spaceRect" presStyleCnt="0"/>
      <dgm:spPr/>
    </dgm:pt>
    <dgm:pt modelId="{43669246-9DBD-417E-8334-513F700E3D33}" type="pres">
      <dgm:prSet presAssocID="{F4C38CD6-927B-458D-A6AA-8372D99B0924}" presName="textRect" presStyleLbl="revTx" presStyleIdx="1" presStyleCnt="5">
        <dgm:presLayoutVars>
          <dgm:chMax val="1"/>
          <dgm:chPref val="1"/>
        </dgm:presLayoutVars>
      </dgm:prSet>
      <dgm:spPr/>
    </dgm:pt>
    <dgm:pt modelId="{5B907C49-4608-41B9-B0D3-59A75C9D8616}" type="pres">
      <dgm:prSet presAssocID="{617EBBAB-9DF2-4D46-B626-52EBD28A3621}" presName="sibTrans" presStyleCnt="0"/>
      <dgm:spPr/>
    </dgm:pt>
    <dgm:pt modelId="{7A922287-09C1-4394-9C9D-2B3191141AC4}" type="pres">
      <dgm:prSet presAssocID="{56135807-AC9C-41A6-A96D-60988B894104}" presName="compNode" presStyleCnt="0"/>
      <dgm:spPr/>
    </dgm:pt>
    <dgm:pt modelId="{CEEC20FB-D00E-4E0E-BA64-0ADD52B1E4A9}" type="pres">
      <dgm:prSet presAssocID="{56135807-AC9C-41A6-A96D-60988B894104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mployee Badge"/>
        </a:ext>
      </dgm:extLst>
    </dgm:pt>
    <dgm:pt modelId="{96F640BD-4F28-48C0-8BEE-4E377F77B300}" type="pres">
      <dgm:prSet presAssocID="{56135807-AC9C-41A6-A96D-60988B894104}" presName="spaceRect" presStyleCnt="0"/>
      <dgm:spPr/>
    </dgm:pt>
    <dgm:pt modelId="{9A21E814-0417-4914-A9E4-C30A452BD7E4}" type="pres">
      <dgm:prSet presAssocID="{56135807-AC9C-41A6-A96D-60988B894104}" presName="textRect" presStyleLbl="revTx" presStyleIdx="2" presStyleCnt="5">
        <dgm:presLayoutVars>
          <dgm:chMax val="1"/>
          <dgm:chPref val="1"/>
        </dgm:presLayoutVars>
      </dgm:prSet>
      <dgm:spPr/>
    </dgm:pt>
    <dgm:pt modelId="{438BB4F3-0E30-452D-AB20-4B9A54D7CE82}" type="pres">
      <dgm:prSet presAssocID="{0C91E1DE-247B-4ECC-A804-F762ECE73B81}" presName="sibTrans" presStyleCnt="0"/>
      <dgm:spPr/>
    </dgm:pt>
    <dgm:pt modelId="{C55F61C1-2AB3-40FF-B3CA-478EC934F974}" type="pres">
      <dgm:prSet presAssocID="{DE79790D-D1A2-4F1E-8ED3-FAD6746EB6FC}" presName="compNode" presStyleCnt="0"/>
      <dgm:spPr/>
    </dgm:pt>
    <dgm:pt modelId="{9DFB7319-40BB-4E1A-BB96-12CB51747DBA}" type="pres">
      <dgm:prSet presAssocID="{DE79790D-D1A2-4F1E-8ED3-FAD6746EB6FC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2C0B40D1-1EFB-4FFD-868B-35B0D31AA62A}" type="pres">
      <dgm:prSet presAssocID="{DE79790D-D1A2-4F1E-8ED3-FAD6746EB6FC}" presName="spaceRect" presStyleCnt="0"/>
      <dgm:spPr/>
    </dgm:pt>
    <dgm:pt modelId="{2AC792AA-ED00-49DE-8A02-113FB384E532}" type="pres">
      <dgm:prSet presAssocID="{DE79790D-D1A2-4F1E-8ED3-FAD6746EB6FC}" presName="textRect" presStyleLbl="revTx" presStyleIdx="3" presStyleCnt="5">
        <dgm:presLayoutVars>
          <dgm:chMax val="1"/>
          <dgm:chPref val="1"/>
        </dgm:presLayoutVars>
      </dgm:prSet>
      <dgm:spPr/>
    </dgm:pt>
    <dgm:pt modelId="{C7D6F089-636F-4319-8E68-76B5EDA6DA8B}" type="pres">
      <dgm:prSet presAssocID="{1E405C35-1A98-48C8-9F8C-8CEB0BB16D2E}" presName="sibTrans" presStyleCnt="0"/>
      <dgm:spPr/>
    </dgm:pt>
    <dgm:pt modelId="{1675D8CF-1875-4CEC-82E4-5865A65594B4}" type="pres">
      <dgm:prSet presAssocID="{06EBC8AE-6B72-44E3-845D-5345C8CFB36C}" presName="compNode" presStyleCnt="0"/>
      <dgm:spPr/>
    </dgm:pt>
    <dgm:pt modelId="{D729A555-36F6-4305-9F8D-448CFE02F6B9}" type="pres">
      <dgm:prSet presAssocID="{06EBC8AE-6B72-44E3-845D-5345C8CFB36C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BC47919E-751D-4AC9-8ECE-EAB0C59E50B1}" type="pres">
      <dgm:prSet presAssocID="{06EBC8AE-6B72-44E3-845D-5345C8CFB36C}" presName="spaceRect" presStyleCnt="0"/>
      <dgm:spPr/>
    </dgm:pt>
    <dgm:pt modelId="{B58F5B5E-8797-495F-9EBC-29475D1D2D55}" type="pres">
      <dgm:prSet presAssocID="{06EBC8AE-6B72-44E3-845D-5345C8CFB36C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3E78020C-0297-45B6-A8F0-6F5193736DD5}" type="presOf" srcId="{F4C38CD6-927B-458D-A6AA-8372D99B0924}" destId="{43669246-9DBD-417E-8334-513F700E3D33}" srcOrd="0" destOrd="0" presId="urn:microsoft.com/office/officeart/2018/2/layout/IconLabelList"/>
    <dgm:cxn modelId="{6B150A14-1EBE-4D8D-9D9B-523E8489F958}" type="presOf" srcId="{DE79790D-D1A2-4F1E-8ED3-FAD6746EB6FC}" destId="{2AC792AA-ED00-49DE-8A02-113FB384E532}" srcOrd="0" destOrd="0" presId="urn:microsoft.com/office/officeart/2018/2/layout/IconLabelList"/>
    <dgm:cxn modelId="{9D9C7731-3E35-4206-8B49-E1747FE1F28F}" srcId="{E057688C-48F6-4806-851F-CBB423E817B6}" destId="{06EBC8AE-6B72-44E3-845D-5345C8CFB36C}" srcOrd="4" destOrd="0" parTransId="{376F3EE3-E09F-4354-BE31-8603DA87A6AE}" sibTransId="{84502988-F19C-4B94-B479-725E1D29408C}"/>
    <dgm:cxn modelId="{558E0136-3F60-487C-95F0-3D203A1D4D48}" type="presOf" srcId="{06EBC8AE-6B72-44E3-845D-5345C8CFB36C}" destId="{B58F5B5E-8797-495F-9EBC-29475D1D2D55}" srcOrd="0" destOrd="0" presId="urn:microsoft.com/office/officeart/2018/2/layout/IconLabelList"/>
    <dgm:cxn modelId="{1BE8A861-27DB-44EF-AAD7-BCB66AC76C3D}" type="presOf" srcId="{7DFDF497-C4CC-4A01-B04A-802A01DCD784}" destId="{FC130914-1A8D-4F57-8AED-4AE272A3710C}" srcOrd="0" destOrd="0" presId="urn:microsoft.com/office/officeart/2018/2/layout/IconLabelList"/>
    <dgm:cxn modelId="{5C7C8C64-6272-4CB4-B441-ED6CB724FCE0}" srcId="{E057688C-48F6-4806-851F-CBB423E817B6}" destId="{F4C38CD6-927B-458D-A6AA-8372D99B0924}" srcOrd="1" destOrd="0" parTransId="{0BBA2B8E-2A08-4534-84ED-B1AFD9BF7086}" sibTransId="{617EBBAB-9DF2-4D46-B626-52EBD28A3621}"/>
    <dgm:cxn modelId="{54788B46-A045-48C3-8BFE-57489394C743}" type="presOf" srcId="{56135807-AC9C-41A6-A96D-60988B894104}" destId="{9A21E814-0417-4914-A9E4-C30A452BD7E4}" srcOrd="0" destOrd="0" presId="urn:microsoft.com/office/officeart/2018/2/layout/IconLabelList"/>
    <dgm:cxn modelId="{3A95DE4B-68E1-472D-904F-B052315631A3}" srcId="{E057688C-48F6-4806-851F-CBB423E817B6}" destId="{DE79790D-D1A2-4F1E-8ED3-FAD6746EB6FC}" srcOrd="3" destOrd="0" parTransId="{07DD1D8D-6CED-4FE7-85FB-FBB3B019BCA7}" sibTransId="{1E405C35-1A98-48C8-9F8C-8CEB0BB16D2E}"/>
    <dgm:cxn modelId="{64CA188A-B9F7-49E4-BFA3-3672851B30FE}" srcId="{E057688C-48F6-4806-851F-CBB423E817B6}" destId="{7DFDF497-C4CC-4A01-B04A-802A01DCD784}" srcOrd="0" destOrd="0" parTransId="{EF2274A2-1E1D-44B9-867D-B7E0F0E1B523}" sibTransId="{AF89A985-B4D3-4B1D-BD6E-DC390D9329F2}"/>
    <dgm:cxn modelId="{A9663DD5-F675-4C62-A2F9-6E6981331DD6}" srcId="{E057688C-48F6-4806-851F-CBB423E817B6}" destId="{56135807-AC9C-41A6-A96D-60988B894104}" srcOrd="2" destOrd="0" parTransId="{AEA79D4C-A7D9-4037-8675-F394CDF9159B}" sibTransId="{0C91E1DE-247B-4ECC-A804-F762ECE73B81}"/>
    <dgm:cxn modelId="{51F914D7-1A5C-4E3C-BCA8-1A3AD305E12F}" type="presOf" srcId="{E057688C-48F6-4806-851F-CBB423E817B6}" destId="{510AD3A9-A19E-4D54-8858-9721222D3B09}" srcOrd="0" destOrd="0" presId="urn:microsoft.com/office/officeart/2018/2/layout/IconLabelList"/>
    <dgm:cxn modelId="{3C97C465-A086-48E4-A8CA-14DCB83ED554}" type="presParOf" srcId="{510AD3A9-A19E-4D54-8858-9721222D3B09}" destId="{D1E42BA4-8729-4F0B-99E6-188FC0FD5E77}" srcOrd="0" destOrd="0" presId="urn:microsoft.com/office/officeart/2018/2/layout/IconLabelList"/>
    <dgm:cxn modelId="{850750B3-7FA6-40F7-9B7F-308D9E764F88}" type="presParOf" srcId="{D1E42BA4-8729-4F0B-99E6-188FC0FD5E77}" destId="{9DE5B90A-5C38-4074-9769-F3424B2BC95F}" srcOrd="0" destOrd="0" presId="urn:microsoft.com/office/officeart/2018/2/layout/IconLabelList"/>
    <dgm:cxn modelId="{03AFD1AE-C100-484E-8217-5CAD9265701B}" type="presParOf" srcId="{D1E42BA4-8729-4F0B-99E6-188FC0FD5E77}" destId="{9A3911EE-3445-403A-93DC-7790A2006BB8}" srcOrd="1" destOrd="0" presId="urn:microsoft.com/office/officeart/2018/2/layout/IconLabelList"/>
    <dgm:cxn modelId="{9B5BFAA1-2FD9-4DA2-8799-D7B9C405D5BB}" type="presParOf" srcId="{D1E42BA4-8729-4F0B-99E6-188FC0FD5E77}" destId="{FC130914-1A8D-4F57-8AED-4AE272A3710C}" srcOrd="2" destOrd="0" presId="urn:microsoft.com/office/officeart/2018/2/layout/IconLabelList"/>
    <dgm:cxn modelId="{9E34902C-DCA7-4AEF-BF21-A0374BE91CC5}" type="presParOf" srcId="{510AD3A9-A19E-4D54-8858-9721222D3B09}" destId="{EE533C60-5B90-4AE0-962E-37159BE67006}" srcOrd="1" destOrd="0" presId="urn:microsoft.com/office/officeart/2018/2/layout/IconLabelList"/>
    <dgm:cxn modelId="{26658566-8D22-4F39-9FFD-C6F58AB5DB71}" type="presParOf" srcId="{510AD3A9-A19E-4D54-8858-9721222D3B09}" destId="{4BD0B43E-0557-4D44-AF70-5EBF64A83B07}" srcOrd="2" destOrd="0" presId="urn:microsoft.com/office/officeart/2018/2/layout/IconLabelList"/>
    <dgm:cxn modelId="{328A85DC-A680-42EA-B617-AF55248796C9}" type="presParOf" srcId="{4BD0B43E-0557-4D44-AF70-5EBF64A83B07}" destId="{7B7F288C-CDF7-42E1-8C0F-A0256C9727CF}" srcOrd="0" destOrd="0" presId="urn:microsoft.com/office/officeart/2018/2/layout/IconLabelList"/>
    <dgm:cxn modelId="{29F5B8DE-CB65-4836-A53F-C6A5D13CC485}" type="presParOf" srcId="{4BD0B43E-0557-4D44-AF70-5EBF64A83B07}" destId="{E06B60E4-5D71-412B-AE68-4E76B37A7FA3}" srcOrd="1" destOrd="0" presId="urn:microsoft.com/office/officeart/2018/2/layout/IconLabelList"/>
    <dgm:cxn modelId="{965B1ECA-A0DE-4CD6-AD5D-46DCB3254414}" type="presParOf" srcId="{4BD0B43E-0557-4D44-AF70-5EBF64A83B07}" destId="{43669246-9DBD-417E-8334-513F700E3D33}" srcOrd="2" destOrd="0" presId="urn:microsoft.com/office/officeart/2018/2/layout/IconLabelList"/>
    <dgm:cxn modelId="{D31AF668-A345-4609-9BFE-8F5E007610F7}" type="presParOf" srcId="{510AD3A9-A19E-4D54-8858-9721222D3B09}" destId="{5B907C49-4608-41B9-B0D3-59A75C9D8616}" srcOrd="3" destOrd="0" presId="urn:microsoft.com/office/officeart/2018/2/layout/IconLabelList"/>
    <dgm:cxn modelId="{39E496B7-3AA0-4397-90ED-8D64AFECF7E6}" type="presParOf" srcId="{510AD3A9-A19E-4D54-8858-9721222D3B09}" destId="{7A922287-09C1-4394-9C9D-2B3191141AC4}" srcOrd="4" destOrd="0" presId="urn:microsoft.com/office/officeart/2018/2/layout/IconLabelList"/>
    <dgm:cxn modelId="{A2B45B4E-3355-4A0D-87F3-C9ADB39E2428}" type="presParOf" srcId="{7A922287-09C1-4394-9C9D-2B3191141AC4}" destId="{CEEC20FB-D00E-4E0E-BA64-0ADD52B1E4A9}" srcOrd="0" destOrd="0" presId="urn:microsoft.com/office/officeart/2018/2/layout/IconLabelList"/>
    <dgm:cxn modelId="{76A87921-C318-4173-ACBA-B1E1E2C428E0}" type="presParOf" srcId="{7A922287-09C1-4394-9C9D-2B3191141AC4}" destId="{96F640BD-4F28-48C0-8BEE-4E377F77B300}" srcOrd="1" destOrd="0" presId="urn:microsoft.com/office/officeart/2018/2/layout/IconLabelList"/>
    <dgm:cxn modelId="{AFAC3ABA-B918-4FE4-A263-9CE2B371B264}" type="presParOf" srcId="{7A922287-09C1-4394-9C9D-2B3191141AC4}" destId="{9A21E814-0417-4914-A9E4-C30A452BD7E4}" srcOrd="2" destOrd="0" presId="urn:microsoft.com/office/officeart/2018/2/layout/IconLabelList"/>
    <dgm:cxn modelId="{E1F985E0-F4D2-4214-A3FA-CB512A13C958}" type="presParOf" srcId="{510AD3A9-A19E-4D54-8858-9721222D3B09}" destId="{438BB4F3-0E30-452D-AB20-4B9A54D7CE82}" srcOrd="5" destOrd="0" presId="urn:microsoft.com/office/officeart/2018/2/layout/IconLabelList"/>
    <dgm:cxn modelId="{986F818D-A1DE-4D65-8B4A-EF437165DE1B}" type="presParOf" srcId="{510AD3A9-A19E-4D54-8858-9721222D3B09}" destId="{C55F61C1-2AB3-40FF-B3CA-478EC934F974}" srcOrd="6" destOrd="0" presId="urn:microsoft.com/office/officeart/2018/2/layout/IconLabelList"/>
    <dgm:cxn modelId="{4F0D048E-9A2F-4A39-9F3A-3F4856F39F6F}" type="presParOf" srcId="{C55F61C1-2AB3-40FF-B3CA-478EC934F974}" destId="{9DFB7319-40BB-4E1A-BB96-12CB51747DBA}" srcOrd="0" destOrd="0" presId="urn:microsoft.com/office/officeart/2018/2/layout/IconLabelList"/>
    <dgm:cxn modelId="{352BCAE9-EE8B-424F-A786-CCAB60D4A7D9}" type="presParOf" srcId="{C55F61C1-2AB3-40FF-B3CA-478EC934F974}" destId="{2C0B40D1-1EFB-4FFD-868B-35B0D31AA62A}" srcOrd="1" destOrd="0" presId="urn:microsoft.com/office/officeart/2018/2/layout/IconLabelList"/>
    <dgm:cxn modelId="{AB113462-08BA-4B55-B5E0-94932D06B7FA}" type="presParOf" srcId="{C55F61C1-2AB3-40FF-B3CA-478EC934F974}" destId="{2AC792AA-ED00-49DE-8A02-113FB384E532}" srcOrd="2" destOrd="0" presId="urn:microsoft.com/office/officeart/2018/2/layout/IconLabelList"/>
    <dgm:cxn modelId="{79FE93DD-EFA2-4C2A-A870-058F9D1D48E0}" type="presParOf" srcId="{510AD3A9-A19E-4D54-8858-9721222D3B09}" destId="{C7D6F089-636F-4319-8E68-76B5EDA6DA8B}" srcOrd="7" destOrd="0" presId="urn:microsoft.com/office/officeart/2018/2/layout/IconLabelList"/>
    <dgm:cxn modelId="{14E35899-A8BB-41D5-BB18-355982A82BC0}" type="presParOf" srcId="{510AD3A9-A19E-4D54-8858-9721222D3B09}" destId="{1675D8CF-1875-4CEC-82E4-5865A65594B4}" srcOrd="8" destOrd="0" presId="urn:microsoft.com/office/officeart/2018/2/layout/IconLabelList"/>
    <dgm:cxn modelId="{85D88B38-4F24-4A68-835E-07ACED1F9F10}" type="presParOf" srcId="{1675D8CF-1875-4CEC-82E4-5865A65594B4}" destId="{D729A555-36F6-4305-9F8D-448CFE02F6B9}" srcOrd="0" destOrd="0" presId="urn:microsoft.com/office/officeart/2018/2/layout/IconLabelList"/>
    <dgm:cxn modelId="{910BB185-ECA0-41CF-AA61-B368AAEBFC0F}" type="presParOf" srcId="{1675D8CF-1875-4CEC-82E4-5865A65594B4}" destId="{BC47919E-751D-4AC9-8ECE-EAB0C59E50B1}" srcOrd="1" destOrd="0" presId="urn:microsoft.com/office/officeart/2018/2/layout/IconLabelList"/>
    <dgm:cxn modelId="{8A3D1BAD-4995-4D26-B633-EE2A2F2EE20C}" type="presParOf" srcId="{1675D8CF-1875-4CEC-82E4-5865A65594B4}" destId="{B58F5B5E-8797-495F-9EBC-29475D1D2D55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64B5E7-C65B-4343-8318-C78DE8110243}">
      <dsp:nvSpPr>
        <dsp:cNvPr id="0" name=""/>
        <dsp:cNvSpPr/>
      </dsp:nvSpPr>
      <dsp:spPr>
        <a:xfrm>
          <a:off x="2975" y="1380169"/>
          <a:ext cx="2124539" cy="134908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1937DD-43E5-474B-845C-87FDC5597798}">
      <dsp:nvSpPr>
        <dsp:cNvPr id="0" name=""/>
        <dsp:cNvSpPr/>
      </dsp:nvSpPr>
      <dsp:spPr>
        <a:xfrm>
          <a:off x="239035" y="1604426"/>
          <a:ext cx="2124539" cy="134908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Who is the client</a:t>
          </a:r>
          <a:endParaRPr lang="en-US" sz="2200" kern="1200"/>
        </a:p>
      </dsp:txBody>
      <dsp:txXfrm>
        <a:off x="278548" y="1643939"/>
        <a:ext cx="2045513" cy="1270056"/>
      </dsp:txXfrm>
    </dsp:sp>
    <dsp:sp modelId="{6506809A-88AF-42E8-8037-03BB44C0ACBD}">
      <dsp:nvSpPr>
        <dsp:cNvPr id="0" name=""/>
        <dsp:cNvSpPr/>
      </dsp:nvSpPr>
      <dsp:spPr>
        <a:xfrm>
          <a:off x="2599635" y="1380169"/>
          <a:ext cx="2124539" cy="134908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B4EFEF-FB5D-4075-9EFF-3FDD2F78C6F7}">
      <dsp:nvSpPr>
        <dsp:cNvPr id="0" name=""/>
        <dsp:cNvSpPr/>
      </dsp:nvSpPr>
      <dsp:spPr>
        <a:xfrm>
          <a:off x="2835695" y="1604426"/>
          <a:ext cx="2124539" cy="134908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Client confidentiality</a:t>
          </a:r>
          <a:endParaRPr lang="en-US" sz="2200" kern="1200"/>
        </a:p>
      </dsp:txBody>
      <dsp:txXfrm>
        <a:off x="2875208" y="1643939"/>
        <a:ext cx="2045513" cy="1270056"/>
      </dsp:txXfrm>
    </dsp:sp>
    <dsp:sp modelId="{CF3596A4-647E-4F6D-A0A2-67E5231E914D}">
      <dsp:nvSpPr>
        <dsp:cNvPr id="0" name=""/>
        <dsp:cNvSpPr/>
      </dsp:nvSpPr>
      <dsp:spPr>
        <a:xfrm>
          <a:off x="5196295" y="1380169"/>
          <a:ext cx="2124539" cy="134908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B82F44-3106-49DF-979C-C96BB31997A0}">
      <dsp:nvSpPr>
        <dsp:cNvPr id="0" name=""/>
        <dsp:cNvSpPr/>
      </dsp:nvSpPr>
      <dsp:spPr>
        <a:xfrm>
          <a:off x="5432355" y="1604426"/>
          <a:ext cx="2124539" cy="134908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Conflicts of interest</a:t>
          </a:r>
          <a:endParaRPr lang="en-US" sz="2200" kern="1200"/>
        </a:p>
      </dsp:txBody>
      <dsp:txXfrm>
        <a:off x="5471868" y="1643939"/>
        <a:ext cx="2045513" cy="1270056"/>
      </dsp:txXfrm>
    </dsp:sp>
    <dsp:sp modelId="{9205DA4B-D2F9-46F2-A5B2-4279EBE1A811}">
      <dsp:nvSpPr>
        <dsp:cNvPr id="0" name=""/>
        <dsp:cNvSpPr/>
      </dsp:nvSpPr>
      <dsp:spPr>
        <a:xfrm>
          <a:off x="7792955" y="1380169"/>
          <a:ext cx="2124539" cy="134908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82EA1F-6AA2-4664-A61C-BF7CFB54E358}">
      <dsp:nvSpPr>
        <dsp:cNvPr id="0" name=""/>
        <dsp:cNvSpPr/>
      </dsp:nvSpPr>
      <dsp:spPr>
        <a:xfrm>
          <a:off x="8029015" y="1604426"/>
          <a:ext cx="2124539" cy="134908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Money Laundering</a:t>
          </a:r>
          <a:endParaRPr lang="en-US" sz="2200" kern="1200"/>
        </a:p>
      </dsp:txBody>
      <dsp:txXfrm>
        <a:off x="8068528" y="1643939"/>
        <a:ext cx="2045513" cy="127005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F88A3B-A5C6-4D95-931F-527FB82A6F90}">
      <dsp:nvSpPr>
        <dsp:cNvPr id="0" name=""/>
        <dsp:cNvSpPr/>
      </dsp:nvSpPr>
      <dsp:spPr>
        <a:xfrm>
          <a:off x="4214117" y="668"/>
          <a:ext cx="1728296" cy="1728296"/>
        </a:xfrm>
        <a:prstGeom prst="downArrow">
          <a:avLst>
            <a:gd name="adj1" fmla="val 50000"/>
            <a:gd name="adj2" fmla="val 35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Duty to identify who you are acting for</a:t>
          </a:r>
          <a:endParaRPr lang="en-US" sz="1000" kern="1200" dirty="0"/>
        </a:p>
      </dsp:txBody>
      <dsp:txXfrm>
        <a:off x="4646191" y="668"/>
        <a:ext cx="864148" cy="1425844"/>
      </dsp:txXfrm>
    </dsp:sp>
    <dsp:sp modelId="{EEBC3F6F-4F2E-4A59-8652-63E154C58830}">
      <dsp:nvSpPr>
        <dsp:cNvPr id="0" name=""/>
        <dsp:cNvSpPr/>
      </dsp:nvSpPr>
      <dsp:spPr>
        <a:xfrm rot="5400000">
          <a:off x="5516139" y="1302691"/>
          <a:ext cx="1728296" cy="1728296"/>
        </a:xfrm>
        <a:prstGeom prst="downArrow">
          <a:avLst>
            <a:gd name="adj1" fmla="val 50000"/>
            <a:gd name="adj2" fmla="val 35000"/>
          </a:avLst>
        </a:prstGeom>
        <a:solidFill>
          <a:schemeClr val="accent5">
            <a:hueOff val="-3346655"/>
            <a:satOff val="12038"/>
            <a:lumOff val="52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Identification</a:t>
          </a:r>
          <a:endParaRPr lang="en-US" sz="1000" kern="1200"/>
        </a:p>
      </dsp:txBody>
      <dsp:txXfrm rot="-5400000">
        <a:off x="5818591" y="1734765"/>
        <a:ext cx="1425844" cy="864148"/>
      </dsp:txXfrm>
    </dsp:sp>
    <dsp:sp modelId="{F944F453-C621-4884-99A2-2870D6D828E6}">
      <dsp:nvSpPr>
        <dsp:cNvPr id="0" name=""/>
        <dsp:cNvSpPr/>
      </dsp:nvSpPr>
      <dsp:spPr>
        <a:xfrm rot="10800000">
          <a:off x="4214117" y="2604713"/>
          <a:ext cx="1728296" cy="1728296"/>
        </a:xfrm>
        <a:prstGeom prst="downArrow">
          <a:avLst>
            <a:gd name="adj1" fmla="val 50000"/>
            <a:gd name="adj2" fmla="val 35000"/>
          </a:avLst>
        </a:prstGeom>
        <a:solidFill>
          <a:schemeClr val="accent5">
            <a:hueOff val="-6693310"/>
            <a:satOff val="24077"/>
            <a:lumOff val="104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Can you take instructions from parents?</a:t>
          </a:r>
          <a:endParaRPr lang="en-US" sz="1000" kern="1200"/>
        </a:p>
      </dsp:txBody>
      <dsp:txXfrm rot="10800000">
        <a:off x="4646191" y="2907165"/>
        <a:ext cx="864148" cy="1425844"/>
      </dsp:txXfrm>
    </dsp:sp>
    <dsp:sp modelId="{4C60C6EA-F2E0-44EF-A4E1-3299FD2D31B7}">
      <dsp:nvSpPr>
        <dsp:cNvPr id="0" name=""/>
        <dsp:cNvSpPr/>
      </dsp:nvSpPr>
      <dsp:spPr>
        <a:xfrm rot="16200000">
          <a:off x="2912094" y="1302691"/>
          <a:ext cx="1728296" cy="1728296"/>
        </a:xfrm>
        <a:prstGeom prst="downArrow">
          <a:avLst>
            <a:gd name="adj1" fmla="val 50000"/>
            <a:gd name="adj2" fmla="val 35000"/>
          </a:avLst>
        </a:prstGeom>
        <a:solidFill>
          <a:schemeClr val="accent5">
            <a:hueOff val="-10039964"/>
            <a:satOff val="36115"/>
            <a:lumOff val="156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Can you take instructions from partners?</a:t>
          </a:r>
          <a:endParaRPr lang="en-US" sz="1000" kern="1200"/>
        </a:p>
      </dsp:txBody>
      <dsp:txXfrm rot="5400000">
        <a:off x="2912094" y="1734765"/>
        <a:ext cx="1425844" cy="86414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2037A0-A5CF-4C51-981D-6076E08B2F84}">
      <dsp:nvSpPr>
        <dsp:cNvPr id="0" name=""/>
        <dsp:cNvSpPr/>
      </dsp:nvSpPr>
      <dsp:spPr>
        <a:xfrm>
          <a:off x="679050" y="233681"/>
          <a:ext cx="1887187" cy="1887187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F6DA15-ED99-4C3B-9A62-2EAC9E7C1336}">
      <dsp:nvSpPr>
        <dsp:cNvPr id="0" name=""/>
        <dsp:cNvSpPr/>
      </dsp:nvSpPr>
      <dsp:spPr>
        <a:xfrm>
          <a:off x="1081237" y="635868"/>
          <a:ext cx="1082812" cy="10828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C4A8A3-0604-419D-8EB4-6DA81FA8CAB0}">
      <dsp:nvSpPr>
        <dsp:cNvPr id="0" name=""/>
        <dsp:cNvSpPr/>
      </dsp:nvSpPr>
      <dsp:spPr>
        <a:xfrm>
          <a:off x="75768" y="2708681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Duty of utmost confidentiality to our clients</a:t>
          </a:r>
          <a:endParaRPr lang="en-US" sz="1700" kern="1200"/>
        </a:p>
      </dsp:txBody>
      <dsp:txXfrm>
        <a:off x="75768" y="2708681"/>
        <a:ext cx="3093750" cy="720000"/>
      </dsp:txXfrm>
    </dsp:sp>
    <dsp:sp modelId="{AF9C2665-E5EC-40EC-8725-133C20908CBC}">
      <dsp:nvSpPr>
        <dsp:cNvPr id="0" name=""/>
        <dsp:cNvSpPr/>
      </dsp:nvSpPr>
      <dsp:spPr>
        <a:xfrm>
          <a:off x="4314206" y="233681"/>
          <a:ext cx="1887187" cy="1887187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66F115-29A2-4601-840D-BF30FE0049F2}">
      <dsp:nvSpPr>
        <dsp:cNvPr id="0" name=""/>
        <dsp:cNvSpPr/>
      </dsp:nvSpPr>
      <dsp:spPr>
        <a:xfrm>
          <a:off x="4716393" y="635868"/>
          <a:ext cx="1082812" cy="10828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A882A4-DB4F-45B5-AA1F-FED21AED082E}">
      <dsp:nvSpPr>
        <dsp:cNvPr id="0" name=""/>
        <dsp:cNvSpPr/>
      </dsp:nvSpPr>
      <dsp:spPr>
        <a:xfrm>
          <a:off x="3710925" y="2708681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All client details must be kept confidential</a:t>
          </a:r>
          <a:endParaRPr lang="en-US" sz="1700" kern="1200"/>
        </a:p>
      </dsp:txBody>
      <dsp:txXfrm>
        <a:off x="3710925" y="2708681"/>
        <a:ext cx="3093750" cy="720000"/>
      </dsp:txXfrm>
    </dsp:sp>
    <dsp:sp modelId="{4A7F1F07-F290-4939-BE6A-0E9D2A94307E}">
      <dsp:nvSpPr>
        <dsp:cNvPr id="0" name=""/>
        <dsp:cNvSpPr/>
      </dsp:nvSpPr>
      <dsp:spPr>
        <a:xfrm>
          <a:off x="7949362" y="233681"/>
          <a:ext cx="1887187" cy="1887187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141862-223F-4FEF-AFCF-BFA934955BCE}">
      <dsp:nvSpPr>
        <dsp:cNvPr id="0" name=""/>
        <dsp:cNvSpPr/>
      </dsp:nvSpPr>
      <dsp:spPr>
        <a:xfrm>
          <a:off x="8351550" y="635868"/>
          <a:ext cx="1082812" cy="10828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B50433-54CE-4E86-9191-5A61552A26BB}">
      <dsp:nvSpPr>
        <dsp:cNvPr id="0" name=""/>
        <dsp:cNvSpPr/>
      </dsp:nvSpPr>
      <dsp:spPr>
        <a:xfrm>
          <a:off x="7346081" y="2708681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Staff members also bound by this</a:t>
          </a:r>
          <a:endParaRPr lang="en-US" sz="1700" kern="1200"/>
        </a:p>
      </dsp:txBody>
      <dsp:txXfrm>
        <a:off x="7346081" y="2708681"/>
        <a:ext cx="3093750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F4F8E3-D637-4879-83EF-70881A7B11E2}">
      <dsp:nvSpPr>
        <dsp:cNvPr id="0" name=""/>
        <dsp:cNvSpPr/>
      </dsp:nvSpPr>
      <dsp:spPr>
        <a:xfrm>
          <a:off x="1568265" y="599703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B3F27B-93DE-4AF4-8F5E-B36E1A0298EB}">
      <dsp:nvSpPr>
        <dsp:cNvPr id="0" name=""/>
        <dsp:cNvSpPr/>
      </dsp:nvSpPr>
      <dsp:spPr>
        <a:xfrm>
          <a:off x="380265" y="3013975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Must avoid conflicts of interest between the solicitor and the client</a:t>
          </a:r>
          <a:endParaRPr lang="en-US" sz="2100" kern="1200"/>
        </a:p>
      </dsp:txBody>
      <dsp:txXfrm>
        <a:off x="380265" y="3013975"/>
        <a:ext cx="4320000" cy="720000"/>
      </dsp:txXfrm>
    </dsp:sp>
    <dsp:sp modelId="{A19601A3-94C2-411B-81F2-AD3D8B9AE3AC}">
      <dsp:nvSpPr>
        <dsp:cNvPr id="0" name=""/>
        <dsp:cNvSpPr/>
      </dsp:nvSpPr>
      <dsp:spPr>
        <a:xfrm>
          <a:off x="6644265" y="599703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FEFB03-C43D-47F8-8C46-18C4C23570A3}">
      <dsp:nvSpPr>
        <dsp:cNvPr id="0" name=""/>
        <dsp:cNvSpPr/>
      </dsp:nvSpPr>
      <dsp:spPr>
        <a:xfrm>
          <a:off x="5456265" y="3013975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Also conflicts of interest between clients</a:t>
          </a:r>
          <a:endParaRPr lang="en-US" sz="2100" kern="1200"/>
        </a:p>
      </dsp:txBody>
      <dsp:txXfrm>
        <a:off x="5456265" y="3013975"/>
        <a:ext cx="4320000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A115E4-698A-45AF-9758-7C0869ECFA0D}">
      <dsp:nvSpPr>
        <dsp:cNvPr id="0" name=""/>
        <dsp:cNvSpPr/>
      </dsp:nvSpPr>
      <dsp:spPr>
        <a:xfrm>
          <a:off x="0" y="103794"/>
          <a:ext cx="3173915" cy="190434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Patience</a:t>
          </a:r>
          <a:endParaRPr lang="en-US" sz="3400" kern="1200"/>
        </a:p>
      </dsp:txBody>
      <dsp:txXfrm>
        <a:off x="0" y="103794"/>
        <a:ext cx="3173915" cy="1904349"/>
      </dsp:txXfrm>
    </dsp:sp>
    <dsp:sp modelId="{0E848955-CA25-443B-A7C3-CF046F2632ED}">
      <dsp:nvSpPr>
        <dsp:cNvPr id="0" name=""/>
        <dsp:cNvSpPr/>
      </dsp:nvSpPr>
      <dsp:spPr>
        <a:xfrm>
          <a:off x="3491307" y="103794"/>
          <a:ext cx="3173915" cy="1904349"/>
        </a:xfrm>
        <a:prstGeom prst="rect">
          <a:avLst/>
        </a:prstGeom>
        <a:solidFill>
          <a:schemeClr val="accent5">
            <a:hueOff val="-2509991"/>
            <a:satOff val="9029"/>
            <a:lumOff val="39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Resilience</a:t>
          </a:r>
          <a:endParaRPr lang="en-US" sz="3400" kern="1200"/>
        </a:p>
      </dsp:txBody>
      <dsp:txXfrm>
        <a:off x="3491307" y="103794"/>
        <a:ext cx="3173915" cy="1904349"/>
      </dsp:txXfrm>
    </dsp:sp>
    <dsp:sp modelId="{96C7AD9E-90A5-40B5-B742-0A400684A896}">
      <dsp:nvSpPr>
        <dsp:cNvPr id="0" name=""/>
        <dsp:cNvSpPr/>
      </dsp:nvSpPr>
      <dsp:spPr>
        <a:xfrm>
          <a:off x="6982615" y="103794"/>
          <a:ext cx="3173915" cy="1904349"/>
        </a:xfrm>
        <a:prstGeom prst="rect">
          <a:avLst/>
        </a:prstGeom>
        <a:solidFill>
          <a:schemeClr val="accent5">
            <a:hueOff val="-5019982"/>
            <a:satOff val="18057"/>
            <a:lumOff val="78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Politeness</a:t>
          </a:r>
          <a:endParaRPr lang="en-US" sz="3400" kern="1200"/>
        </a:p>
      </dsp:txBody>
      <dsp:txXfrm>
        <a:off x="6982615" y="103794"/>
        <a:ext cx="3173915" cy="1904349"/>
      </dsp:txXfrm>
    </dsp:sp>
    <dsp:sp modelId="{6A02F1BC-988A-4DEF-A305-E5354D274E40}">
      <dsp:nvSpPr>
        <dsp:cNvPr id="0" name=""/>
        <dsp:cNvSpPr/>
      </dsp:nvSpPr>
      <dsp:spPr>
        <a:xfrm>
          <a:off x="1745653" y="2325535"/>
          <a:ext cx="3173915" cy="1904349"/>
        </a:xfrm>
        <a:prstGeom prst="rect">
          <a:avLst/>
        </a:prstGeom>
        <a:solidFill>
          <a:schemeClr val="accent5">
            <a:hueOff val="-7529973"/>
            <a:satOff val="27086"/>
            <a:lumOff val="11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Fairness</a:t>
          </a:r>
          <a:endParaRPr lang="en-US" sz="3400" kern="1200"/>
        </a:p>
      </dsp:txBody>
      <dsp:txXfrm>
        <a:off x="1745653" y="2325535"/>
        <a:ext cx="3173915" cy="1904349"/>
      </dsp:txXfrm>
    </dsp:sp>
    <dsp:sp modelId="{C79AA7A6-39D5-432F-8625-710C5E7D16CF}">
      <dsp:nvSpPr>
        <dsp:cNvPr id="0" name=""/>
        <dsp:cNvSpPr/>
      </dsp:nvSpPr>
      <dsp:spPr>
        <a:xfrm>
          <a:off x="5236961" y="2325535"/>
          <a:ext cx="3173915" cy="1904349"/>
        </a:xfrm>
        <a:prstGeom prst="rect">
          <a:avLst/>
        </a:prstGeom>
        <a:solidFill>
          <a:schemeClr val="accent5">
            <a:hueOff val="-10039964"/>
            <a:satOff val="36115"/>
            <a:lumOff val="156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Independence</a:t>
          </a:r>
          <a:endParaRPr lang="en-US" sz="3400" kern="1200"/>
        </a:p>
      </dsp:txBody>
      <dsp:txXfrm>
        <a:off x="5236961" y="2325535"/>
        <a:ext cx="3173915" cy="190434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E5B90A-5C38-4074-9769-F3424B2BC95F}">
      <dsp:nvSpPr>
        <dsp:cNvPr id="0" name=""/>
        <dsp:cNvSpPr/>
      </dsp:nvSpPr>
      <dsp:spPr>
        <a:xfrm>
          <a:off x="493055" y="890416"/>
          <a:ext cx="801298" cy="80129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130914-1A8D-4F57-8AED-4AE272A3710C}">
      <dsp:nvSpPr>
        <dsp:cNvPr id="0" name=""/>
        <dsp:cNvSpPr/>
      </dsp:nvSpPr>
      <dsp:spPr>
        <a:xfrm>
          <a:off x="3372" y="1958828"/>
          <a:ext cx="1780664" cy="712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Client identification</a:t>
          </a:r>
          <a:endParaRPr lang="en-US" sz="1700" kern="1200"/>
        </a:p>
      </dsp:txBody>
      <dsp:txXfrm>
        <a:off x="3372" y="1958828"/>
        <a:ext cx="1780664" cy="712265"/>
      </dsp:txXfrm>
    </dsp:sp>
    <dsp:sp modelId="{7B7F288C-CDF7-42E1-8C0F-A0256C9727CF}">
      <dsp:nvSpPr>
        <dsp:cNvPr id="0" name=""/>
        <dsp:cNvSpPr/>
      </dsp:nvSpPr>
      <dsp:spPr>
        <a:xfrm>
          <a:off x="2585335" y="890416"/>
          <a:ext cx="801298" cy="80129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669246-9DBD-417E-8334-513F700E3D33}">
      <dsp:nvSpPr>
        <dsp:cNvPr id="0" name=""/>
        <dsp:cNvSpPr/>
      </dsp:nvSpPr>
      <dsp:spPr>
        <a:xfrm>
          <a:off x="2095653" y="1958828"/>
          <a:ext cx="1780664" cy="712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Evidence of source of funds</a:t>
          </a:r>
          <a:endParaRPr lang="en-US" sz="1700" kern="1200"/>
        </a:p>
      </dsp:txBody>
      <dsp:txXfrm>
        <a:off x="2095653" y="1958828"/>
        <a:ext cx="1780664" cy="712265"/>
      </dsp:txXfrm>
    </dsp:sp>
    <dsp:sp modelId="{CEEC20FB-D00E-4E0E-BA64-0ADD52B1E4A9}">
      <dsp:nvSpPr>
        <dsp:cNvPr id="0" name=""/>
        <dsp:cNvSpPr/>
      </dsp:nvSpPr>
      <dsp:spPr>
        <a:xfrm>
          <a:off x="4677616" y="890416"/>
          <a:ext cx="801298" cy="80129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21E814-0417-4914-A9E4-C30A452BD7E4}">
      <dsp:nvSpPr>
        <dsp:cNvPr id="0" name=""/>
        <dsp:cNvSpPr/>
      </dsp:nvSpPr>
      <dsp:spPr>
        <a:xfrm>
          <a:off x="4187933" y="1958828"/>
          <a:ext cx="1780664" cy="712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Electronic identity checks</a:t>
          </a:r>
          <a:endParaRPr lang="en-US" sz="1700" kern="1200"/>
        </a:p>
      </dsp:txBody>
      <dsp:txXfrm>
        <a:off x="4187933" y="1958828"/>
        <a:ext cx="1780664" cy="712265"/>
      </dsp:txXfrm>
    </dsp:sp>
    <dsp:sp modelId="{9DFB7319-40BB-4E1A-BB96-12CB51747DBA}">
      <dsp:nvSpPr>
        <dsp:cNvPr id="0" name=""/>
        <dsp:cNvSpPr/>
      </dsp:nvSpPr>
      <dsp:spPr>
        <a:xfrm>
          <a:off x="6769896" y="890416"/>
          <a:ext cx="801298" cy="80129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C792AA-ED00-49DE-8A02-113FB384E532}">
      <dsp:nvSpPr>
        <dsp:cNvPr id="0" name=""/>
        <dsp:cNvSpPr/>
      </dsp:nvSpPr>
      <dsp:spPr>
        <a:xfrm>
          <a:off x="6280213" y="1958828"/>
          <a:ext cx="1780664" cy="712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Risk assessments</a:t>
          </a:r>
          <a:endParaRPr lang="en-US" sz="1700" kern="1200"/>
        </a:p>
      </dsp:txBody>
      <dsp:txXfrm>
        <a:off x="6280213" y="1958828"/>
        <a:ext cx="1780664" cy="712265"/>
      </dsp:txXfrm>
    </dsp:sp>
    <dsp:sp modelId="{D729A555-36F6-4305-9F8D-448CFE02F6B9}">
      <dsp:nvSpPr>
        <dsp:cNvPr id="0" name=""/>
        <dsp:cNvSpPr/>
      </dsp:nvSpPr>
      <dsp:spPr>
        <a:xfrm>
          <a:off x="8862176" y="890416"/>
          <a:ext cx="801298" cy="80129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8F5B5E-8797-495F-9EBC-29475D1D2D55}">
      <dsp:nvSpPr>
        <dsp:cNvPr id="0" name=""/>
        <dsp:cNvSpPr/>
      </dsp:nvSpPr>
      <dsp:spPr>
        <a:xfrm>
          <a:off x="8372494" y="1958828"/>
          <a:ext cx="1780664" cy="712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Money Laundering Reporting Officer </a:t>
          </a:r>
          <a:endParaRPr lang="en-US" sz="1700" kern="1200"/>
        </a:p>
      </dsp:txBody>
      <dsp:txXfrm>
        <a:off x="8372494" y="1958828"/>
        <a:ext cx="1780664" cy="71226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F9204-3F29-4C3A-BA41-3063400202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3393CD-7262-4AC7-80E6-52FE6F3F39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0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D430AE-0210-4E82-AD7B-41B112DE7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fld id="{11A6662E-FAF4-44BC-88B5-85A7CBFB6D30}" type="datetime1">
              <a:rPr lang="en-US" smtClean="0"/>
              <a:pPr/>
              <a:t>2/11/2024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221974-7DEC-459D-9642-CB5B59C82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731837-C94E-4B5B-BCF0-110C69EDB4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09147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CC1FC-ADE8-488C-A1DA-2FD569FD4D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F02842-38C3-46D6-8527-0F6FE623C5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864CF5-F681-40C2-88CC-E02206C9CE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5F08A-1E71-4B2B-BB49-E743F2903911}" type="datetime1">
              <a:rPr lang="en-US" smtClean="0"/>
              <a:t>2/11/2024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C04753-4FE4-4A6F-99BB-CFFC92E0C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A569D1-DB13-4BD9-8BA9-0DEAD98F8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77926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020B05-7BF6-4073-9106-FA19E97273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8EE8D7-6B58-4A3F-9DD5-E563D5192A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02990E-9F0A-446A-B5B8-459CA8D98D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17D9E-721A-44BB-8863-9873FE64DA75}" type="datetime1">
              <a:rPr lang="en-US" smtClean="0"/>
              <a:t>2/11/2024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E68EAA-4377-45FF-9D7C-9E77BC9F27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07FA71-74C3-44B8-A0AC-E18A1E76B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36230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71F12-2D88-4F76-AF46-BD5156C12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1AA46-E3EB-4704-B019-F90F1E6177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17480F-A530-4D05-9A22-E573FB4BA6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B56FDA-C47A-4F4A-A364-BA60A25AB9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1DA2F-80B8-49CF-99FB-5ABCA53A607A}" type="datetime1">
              <a:rPr lang="en-US" smtClean="0"/>
              <a:t>2/11/2024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26D8DD-6D84-44D4-8A1B-57615B3ED8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8FE31-B577-4017-8AFE-A8BA09596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604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C28C9-B8CC-413F-9FFA-626680E4A8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53FE72-9D42-45F5-A37F-B12130388A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752600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E3A31D-9B5F-4DE3-B18D-F7F77782EB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666999"/>
            <a:ext cx="5157787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BE1D2D-822C-466C-A7B9-1A2D97366A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52600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6F13B2C-44CA-49C4-BC84-02AF1638F3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666999"/>
            <a:ext cx="5183188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793CB55-E9C1-4CE6-9B61-81B71475B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52172-E6C9-4B6C-929A-A9DE3837BBF1}" type="datetime1">
              <a:rPr lang="en-US" smtClean="0"/>
              <a:t>2/11/2024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F22318-747B-4EC9-862C-D9FD488CCC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FBDDDF-16BD-438D-937D-0E3E30E74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61760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92D5F-0BD4-4517-9233-E08AF405B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83523B8-51E3-48B8-BFD8-CE95061980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41CFF-90C9-47B3-9DA1-F2BF8D839F7E}" type="datetime1">
              <a:rPr lang="en-US" smtClean="0"/>
              <a:t>2/11/2024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D739B90-5D50-4424-B51D-53C3916218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6F9286-3A00-4D3C-A3F0-50AC9045C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35949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933BE2-665A-42DA-A3B7-835F81A3F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048FA-06AB-4884-A69B-986B96E68A24}" type="datetime1">
              <a:rPr lang="en-US" smtClean="0"/>
              <a:t>2/11/2024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34DBCBD-AD42-432D-ABA9-20D616AF3E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140251-3596-4673-B24B-59A6F9ED8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8827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A81A1-6D8E-4DD6-8E49-DABDE6D10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93F18F-F78D-4A31-A6BC-6552105BCF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82C2F4-BDF4-4A4F-AA3D-52692932C2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13850F-5C87-4F08-9658-EAF049B60E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B7ABA-0172-4F9C-889D-567164F66BCD}" type="datetime1">
              <a:rPr lang="en-US" smtClean="0"/>
              <a:t>2/11/2024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0BCE9A-A746-4439-B5D3-966FBC8E5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1D3B51-AA2E-4AA1-8062-A0D476D80C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69203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02CF7-F453-4B3E-9510-D74797987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3E2A1B9-8A2A-4B49-8B79-76D3EEB36B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9FEA03-0EC4-4085-AE63-4AA492D61A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05AD5B-0DEA-4C6F-94D2-FAA99F2E5D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C6A5B-8AE7-4A41-B5A7-9ADC6686DC18}" type="datetime1">
              <a:rPr lang="en-US" smtClean="0"/>
              <a:t>2/11/2024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DC6744-7CBA-4A1D-8F87-10699F9812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AD9048-35FF-4BE9-8157-BE4BAA1C72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89659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ABDD2-E186-4F25-8FDE-D1E875E9C3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18CC5B-A7E0-48B1-8329-6533AC76E7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905B1B-77FE-4BFC-BF87-87DA989F00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59632-1575-4E14-B53B-3DC3D5ED3947}" type="datetime1">
              <a:rPr lang="en-US" smtClean="0"/>
              <a:t>2/11/2024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18531E-1B90-4631-BD37-4BB1DBFABF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8A55E8-88DC-4280-8E04-FF50FF8ED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26191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960633D-90E4-4F5A-9EBF-DDEC2B0B471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DD3065-FA3D-42C8-BFDA-967C87F4F2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DC126F-38E2-4425-861F-98ED432284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6868-2568-4CC9-B302-F37117B01A6E}" type="datetime1">
              <a:rPr lang="en-US" smtClean="0"/>
              <a:t>2/11/2024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9645D8-F22A-4354-A8B3-96E8A2D232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9E2295-A616-4D57-8800-7B7E213A8C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57413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1"/>
            <a:ext cx="12192000" cy="685800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40" name="Picture 39">
            <a:extLst>
              <a:ext uri="{FF2B5EF4-FFF2-40B4-BE49-F238E27FC236}">
                <a16:creationId xmlns:a16="http://schemas.microsoft.com/office/drawing/2014/main" id="{1CB7E8AE-A3AC-4BB7-A5C6-F00EC697B265}"/>
              </a:ext>
            </a:extLst>
          </p:cNvPr>
          <p:cNvPicPr>
            <a:picLocks noChangeAspect="1"/>
          </p:cNvPicPr>
          <p:nvPr/>
        </p:nvPicPr>
        <p:blipFill>
          <a:blip r:embed="rId13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1392401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9984D45-0ED3-4D03-8E44-5E355C913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25450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687D6E-D1E9-489C-9AA9-3575C39BAA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949450"/>
            <a:ext cx="10515600" cy="41957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364E9C-08EE-4B1B-B3FC-D6D997F4EA3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246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bg1">
                    <a:alpha val="60000"/>
                  </a:schemeClr>
                </a:solidFill>
                <a:latin typeface="+mn-lt"/>
              </a:defRPr>
            </a:lvl1pPr>
          </a:lstStyle>
          <a:p>
            <a:fld id="{57E0CF6C-748E-4B7A-BC8B-3011EF78ED13}" type="datetime1">
              <a:rPr lang="en-US" smtClean="0"/>
              <a:pPr/>
              <a:t>2/11/2024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B0A1F1-38FE-4C27-81E6-A43A54793F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2460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bg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26B39A-FFD8-42EF-ADC7-7DB3B302F8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246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bg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1631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  <p:sldLayoutId id="2147483706" r:id="rId3"/>
    <p:sldLayoutId id="2147483707" r:id="rId4"/>
    <p:sldLayoutId id="2147483708" r:id="rId5"/>
    <p:sldLayoutId id="2147483709" r:id="rId6"/>
    <p:sldLayoutId id="2147483710" r:id="rId7"/>
    <p:sldLayoutId id="2147483701" r:id="rId8"/>
    <p:sldLayoutId id="2147483702" r:id="rId9"/>
    <p:sldLayoutId id="2147483703" r:id="rId10"/>
    <p:sldLayoutId id="2147483711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1"/>
        </a:buClr>
        <a:buFont typeface="Arial" panose="020B0604020202020204" pitchFamily="34" charset="0"/>
        <a:buChar char="•"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40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4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4.png"/><Relationship Id="rId7" Type="http://schemas.openxmlformats.org/officeDocument/2006/relationships/diagramColors" Target="../diagrams/colors2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4.png"/><Relationship Id="rId7" Type="http://schemas.openxmlformats.org/officeDocument/2006/relationships/diagramColors" Target="../diagrams/colors4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hyperlink" Target="https://www.sra.org.uk/solicitors/standards-regulations/glossary/#competing-for-the-same-objective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ra.org.uk/solicitors/standards-regulations/glossary/#substantially-common-interest" TargetMode="External"/><Relationship Id="rId5" Type="http://schemas.openxmlformats.org/officeDocument/2006/relationships/hyperlink" Target="https://www.sra.org.uk/solicitors/standards-regulations/glossary/#client" TargetMode="External"/><Relationship Id="rId4" Type="http://schemas.openxmlformats.org/officeDocument/2006/relationships/hyperlink" Target="https://www.sra.org.uk/solicitors/standards-regulations/glossary/#conflict-of-interest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4.png"/><Relationship Id="rId7" Type="http://schemas.openxmlformats.org/officeDocument/2006/relationships/diagramColors" Target="../diagrams/colors5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image" Target="../media/image4.png"/><Relationship Id="rId7" Type="http://schemas.openxmlformats.org/officeDocument/2006/relationships/diagramColors" Target="../diagrams/colors6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Relationship Id="rId9" Type="http://schemas.openxmlformats.org/officeDocument/2006/relationships/hyperlink" Target="https://www.gov.uk/guidance/money-laundering-regulations-your-responsibilities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xpress.co.uk/news/uk/1648471/mum-wanted-money-laundering-over-one-hundred-and-four-million" TargetMode="External"/><Relationship Id="rId2" Type="http://schemas.openxmlformats.org/officeDocument/2006/relationships/hyperlink" Target="https://www.theguardian.com/uk-news/2022/jul/28/abdulla-alfalasi-head-colossal-uk-dubai-money-laundering-gang-jailed-for-nine-year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2D924463-4DB7-437D-85B1-7EE5042DE5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9F108545-2EA9-4B3E-915B-295949608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A232D1C9-8AD3-453F-948D-966B7A11B7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" y="0"/>
            <a:ext cx="12191999" cy="6858000"/>
          </a:xfrm>
          <a:prstGeom prst="rect">
            <a:avLst/>
          </a:prstGeom>
          <a:blipFill dpi="0" rotWithShape="1">
            <a:blip r:embed="rId2">
              <a:alphaModFix amt="2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F4ACD4D7-3FA3-4106-AFB4-55B58A02E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3457" y="739600"/>
            <a:ext cx="10768226" cy="5390959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8E546E-570B-4C19-B7DB-C8F321D653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0201" y="1219200"/>
            <a:ext cx="9067799" cy="2681128"/>
          </a:xfrm>
        </p:spPr>
        <p:txBody>
          <a:bodyPr anchor="b">
            <a:normAutofit/>
          </a:bodyPr>
          <a:lstStyle/>
          <a:p>
            <a:r>
              <a:rPr lang="en-GB" sz="5200">
                <a:solidFill>
                  <a:schemeClr val="tx2"/>
                </a:solidFill>
              </a:rPr>
              <a:t>Principles of Professional Legal Practice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B189B2-FEA3-4176-B679-C1676FC4AC0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00202" y="4074784"/>
            <a:ext cx="9067798" cy="1716416"/>
          </a:xfrm>
        </p:spPr>
        <p:txBody>
          <a:bodyPr anchor="t">
            <a:normAutofit/>
          </a:bodyPr>
          <a:lstStyle/>
          <a:p>
            <a:r>
              <a:rPr lang="en-GB" sz="2200" dirty="0">
                <a:solidFill>
                  <a:schemeClr val="tx2"/>
                </a:solidFill>
              </a:rPr>
              <a:t>Week 3 – Professional Ethics (2)</a:t>
            </a:r>
          </a:p>
          <a:p>
            <a:r>
              <a:rPr lang="en-GB" sz="2200" dirty="0">
                <a:solidFill>
                  <a:schemeClr val="tx2"/>
                </a:solidFill>
              </a:rPr>
              <a:t>SRA Code of Conduct for Solicitors</a:t>
            </a:r>
          </a:p>
        </p:txBody>
      </p:sp>
    </p:spTree>
    <p:extLst>
      <p:ext uri="{BB962C8B-B14F-4D97-AF65-F5344CB8AC3E}">
        <p14:creationId xmlns:p14="http://schemas.microsoft.com/office/powerpoint/2010/main" val="2559241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366"/>
    </mc:Choice>
    <mc:Fallback xmlns="">
      <p:transition spd="slow" advTm="12366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72D06A1-BA08-4820-BBC8-B24DDB32A3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018" r="40625"/>
          <a:stretch/>
        </p:blipFill>
        <p:spPr>
          <a:xfrm>
            <a:off x="10744200" y="0"/>
            <a:ext cx="1447800" cy="15357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EC2EDD1-A7DF-4D52-93C5-1F2EF134F2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10348146" cy="1283471"/>
          </a:xfrm>
        </p:spPr>
        <p:txBody>
          <a:bodyPr anchor="t">
            <a:normAutofit/>
          </a:bodyPr>
          <a:lstStyle/>
          <a:p>
            <a:r>
              <a:rPr lang="en-GB">
                <a:solidFill>
                  <a:schemeClr val="tx2"/>
                </a:solidFill>
              </a:rPr>
              <a:t>Aims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1295E665-0408-4072-94B3-49BA5ACBCB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7342"/>
          <a:stretch/>
        </p:blipFill>
        <p:spPr>
          <a:xfrm rot="10800000">
            <a:off x="-1" y="2719661"/>
            <a:ext cx="830249" cy="2548349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CD87031-3055-4D91-8755-7BE92C976F4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84412794"/>
              </p:ext>
            </p:extLst>
          </p:nvPr>
        </p:nvGraphicFramePr>
        <p:xfrm>
          <a:off x="1197268" y="1843284"/>
          <a:ext cx="10156531" cy="43336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163562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948"/>
    </mc:Choice>
    <mc:Fallback xmlns="">
      <p:transition spd="slow" advTm="21948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72D06A1-BA08-4820-BBC8-B24DDB32A3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018" r="40625"/>
          <a:stretch/>
        </p:blipFill>
        <p:spPr>
          <a:xfrm>
            <a:off x="10744200" y="0"/>
            <a:ext cx="1447800" cy="15357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8138692-FF76-44F4-A2C8-BF13461461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10348146" cy="1283471"/>
          </a:xfrm>
        </p:spPr>
        <p:txBody>
          <a:bodyPr anchor="t">
            <a:normAutofit/>
          </a:bodyPr>
          <a:lstStyle/>
          <a:p>
            <a:r>
              <a:rPr lang="en-GB">
                <a:solidFill>
                  <a:schemeClr val="tx2"/>
                </a:solidFill>
              </a:rPr>
              <a:t>Who is my client?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1295E665-0408-4072-94B3-49BA5ACBCB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7342"/>
          <a:stretch/>
        </p:blipFill>
        <p:spPr>
          <a:xfrm rot="10800000">
            <a:off x="-1" y="2719661"/>
            <a:ext cx="830249" cy="2548349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6315783-D58C-47D5-84F6-6367EC8138C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417883"/>
              </p:ext>
            </p:extLst>
          </p:nvPr>
        </p:nvGraphicFramePr>
        <p:xfrm>
          <a:off x="1197268" y="1843284"/>
          <a:ext cx="10156531" cy="43336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432805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1456"/>
    </mc:Choice>
    <mc:Fallback xmlns="">
      <p:transition spd="slow" advTm="91456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23236-96AA-428F-AB28-78EFCF156F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Confidentiality – Paragraph 6.3 SRA Code of Conduct for Solicitors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AEEB4F-3EB3-4706-94EF-C4EB5C6D56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4400" dirty="0"/>
              <a:t>“You keep the affairs of clients and former clients confidential unless disclosure is required or permitted by law or the client consents</a:t>
            </a:r>
            <a:r>
              <a:rPr lang="en-GB" dirty="0"/>
              <a:t>”. </a:t>
            </a:r>
          </a:p>
        </p:txBody>
      </p:sp>
    </p:spTree>
    <p:extLst>
      <p:ext uri="{BB962C8B-B14F-4D97-AF65-F5344CB8AC3E}">
        <p14:creationId xmlns:p14="http://schemas.microsoft.com/office/powerpoint/2010/main" val="10943027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285"/>
    </mc:Choice>
    <mc:Fallback xmlns="">
      <p:transition spd="slow" advTm="46285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3A9B7B3-F171-4C25-99FC-C54250F064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2D5C7C5-9C27-4A61-9F57-1857D45320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4B9546E-20BE-462C-8BE8-4EBDB46F86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2567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FE5D2E8-C366-48AC-97AE-18C67E4EF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2225674"/>
          </a:xfrm>
          <a:prstGeom prst="rect">
            <a:avLst/>
          </a:prstGeom>
          <a:blipFill dpi="0" rotWithShape="1">
            <a:blip r:embed="rId2">
              <a:alphaModFix amt="2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CDC145-232B-439F-A292-F58B6445B3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381000"/>
            <a:ext cx="10003218" cy="1600124"/>
          </a:xfrm>
        </p:spPr>
        <p:txBody>
          <a:bodyPr>
            <a:normAutofit/>
          </a:bodyPr>
          <a:lstStyle/>
          <a:p>
            <a:r>
              <a:rPr lang="en-GB" dirty="0"/>
              <a:t>Client Confidentiality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74D95F0-676F-4874-A3C0-6F2BB33DA79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41458702"/>
              </p:ext>
            </p:extLst>
          </p:nvPr>
        </p:nvGraphicFramePr>
        <p:xfrm>
          <a:off x="838200" y="2514600"/>
          <a:ext cx="10515600" cy="3662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92815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8945"/>
    </mc:Choice>
    <mc:Fallback xmlns="">
      <p:transition spd="slow" advTm="88945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3A9B7B3-F171-4C25-99FC-C54250F064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2D5C7C5-9C27-4A61-9F57-1857D45320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4B9546E-20BE-462C-8BE8-4EBDB46F86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2567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FE5D2E8-C366-48AC-97AE-18C67E4EF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2225674"/>
          </a:xfrm>
          <a:prstGeom prst="rect">
            <a:avLst/>
          </a:prstGeom>
          <a:blipFill dpi="0" rotWithShape="1">
            <a:blip r:embed="rId2">
              <a:alphaModFix amt="24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5E8CDA-5806-4547-8A67-D96083056E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381000"/>
            <a:ext cx="10003218" cy="1600124"/>
          </a:xfrm>
        </p:spPr>
        <p:txBody>
          <a:bodyPr>
            <a:normAutofit/>
          </a:bodyPr>
          <a:lstStyle/>
          <a:p>
            <a:r>
              <a:rPr lang="en-GB" dirty="0"/>
              <a:t>Scenario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E9BD5D-B57D-4D05-AA22-325D84033F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5756" y="2362200"/>
            <a:ext cx="8796444" cy="3935986"/>
          </a:xfrm>
        </p:spPr>
        <p:txBody>
          <a:bodyPr anchor="ctr">
            <a:normAutofit/>
          </a:bodyPr>
          <a:lstStyle/>
          <a:p>
            <a:r>
              <a:rPr lang="en-GB" sz="3200" b="1" dirty="0">
                <a:solidFill>
                  <a:schemeClr val="tx1">
                    <a:alpha val="80000"/>
                  </a:schemeClr>
                </a:solidFill>
              </a:rPr>
              <a:t>Joanna tells a persistent local reporter the phone number of her client who has just been acquitted of murder</a:t>
            </a:r>
          </a:p>
          <a:p>
            <a:r>
              <a:rPr lang="en-GB" sz="3200" dirty="0">
                <a:solidFill>
                  <a:schemeClr val="tx1">
                    <a:alpha val="80000"/>
                  </a:schemeClr>
                </a:solidFill>
              </a:rPr>
              <a:t>Is this a breach?</a:t>
            </a:r>
          </a:p>
          <a:p>
            <a:r>
              <a:rPr lang="en-GB" sz="3200" dirty="0">
                <a:solidFill>
                  <a:schemeClr val="tx1">
                    <a:alpha val="80000"/>
                  </a:schemeClr>
                </a:solidFill>
              </a:rPr>
              <a:t>What should Joanna have done?</a:t>
            </a:r>
          </a:p>
        </p:txBody>
      </p:sp>
    </p:spTree>
    <p:extLst>
      <p:ext uri="{BB962C8B-B14F-4D97-AF65-F5344CB8AC3E}">
        <p14:creationId xmlns:p14="http://schemas.microsoft.com/office/powerpoint/2010/main" val="3853496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250"/>
    </mc:Choice>
    <mc:Fallback xmlns="">
      <p:transition spd="slow" advTm="23250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72D06A1-BA08-4820-BBC8-B24DDB32A3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018" r="40625"/>
          <a:stretch/>
        </p:blipFill>
        <p:spPr>
          <a:xfrm>
            <a:off x="10744200" y="0"/>
            <a:ext cx="1447800" cy="15357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F655221-0EDB-4D4F-AF4B-D8A97F1250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10348146" cy="1283471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100">
                <a:solidFill>
                  <a:schemeClr val="tx2"/>
                </a:solidFill>
              </a:rPr>
              <a:t>Conflicts of Interest – Paragraphs 6.1 and 6.2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1295E665-0408-4072-94B3-49BA5ACBCB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7342"/>
          <a:stretch/>
        </p:blipFill>
        <p:spPr>
          <a:xfrm rot="10800000">
            <a:off x="-1" y="2719661"/>
            <a:ext cx="830249" cy="2548349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4FD28B7-8046-4D5C-B54E-54BB5FBEFFF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07429347"/>
              </p:ext>
            </p:extLst>
          </p:nvPr>
        </p:nvGraphicFramePr>
        <p:xfrm>
          <a:off x="1197268" y="1843284"/>
          <a:ext cx="10156531" cy="43336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726115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431"/>
    </mc:Choice>
    <mc:Fallback xmlns="">
      <p:transition spd="slow" advTm="26431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AB8125F-0FD8-48CD-9F43-73E5494EA7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019DD6C-5899-4C07-864B-EB0A7D104A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C95F56E-EF62-4DD1-ACF2-8FC3CAD2D75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93" r="-3" b="-3"/>
          <a:stretch/>
        </p:blipFill>
        <p:spPr>
          <a:xfrm>
            <a:off x="3049" y="242047"/>
            <a:ext cx="4878234" cy="4376196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EBDFFBC1-15BD-428E-B8AF-ECF5D1B76D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602877"/>
            <a:ext cx="12192000" cy="2267339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BFB3075-0323-4EB0-B1A5-776A0E709C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3055" y="4596020"/>
            <a:ext cx="12191999" cy="2274195"/>
          </a:xfrm>
          <a:prstGeom prst="rect">
            <a:avLst/>
          </a:prstGeom>
          <a:blipFill dpi="0" rotWithShape="1">
            <a:blip r:embed="rId3">
              <a:alphaModFix amt="2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575DA0-477C-43DE-8C4B-AA3C4DAE56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876800"/>
            <a:ext cx="10003218" cy="1219200"/>
          </a:xfrm>
        </p:spPr>
        <p:txBody>
          <a:bodyPr>
            <a:normAutofit/>
          </a:bodyPr>
          <a:lstStyle/>
          <a:p>
            <a:r>
              <a:rPr lang="en-GB" dirty="0"/>
              <a:t>Paragraph 6.1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5493D2-A35D-4237-B76B-20057D5A96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8824" y="399684"/>
            <a:ext cx="5974976" cy="393598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dirty="0">
                <a:solidFill>
                  <a:schemeClr val="tx2"/>
                </a:solidFill>
              </a:rPr>
              <a:t>“You do not act if there is an own interest conflict or a significant risk of an  own interest conflict”.</a:t>
            </a:r>
          </a:p>
        </p:txBody>
      </p:sp>
    </p:spTree>
    <p:extLst>
      <p:ext uri="{BB962C8B-B14F-4D97-AF65-F5344CB8AC3E}">
        <p14:creationId xmlns:p14="http://schemas.microsoft.com/office/powerpoint/2010/main" val="27931806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999"/>
    </mc:Choice>
    <mc:Fallback xmlns="">
      <p:transition spd="slow" advTm="39999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72D06A1-BA08-4820-BBC8-B24DDB32A3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018" r="40625"/>
          <a:stretch/>
        </p:blipFill>
        <p:spPr>
          <a:xfrm>
            <a:off x="10744200" y="0"/>
            <a:ext cx="1447800" cy="15357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FD980DB-A410-4FF5-BCF1-35C874705A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10348146" cy="1675009"/>
          </a:xfrm>
        </p:spPr>
        <p:txBody>
          <a:bodyPr anchor="t">
            <a:normAutofit/>
          </a:bodyPr>
          <a:lstStyle/>
          <a:p>
            <a:r>
              <a:rPr lang="en-GB">
                <a:solidFill>
                  <a:schemeClr val="tx2"/>
                </a:solidFill>
              </a:rPr>
              <a:t>Paragraph 6.2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1295E665-0408-4072-94B3-49BA5ACBCB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6048"/>
          <a:stretch/>
        </p:blipFill>
        <p:spPr>
          <a:xfrm rot="10800000">
            <a:off x="0" y="2719662"/>
            <a:ext cx="1371600" cy="254834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4EA5D4-A427-448F-A6D6-F9B6FCDE98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94587" y="2403097"/>
            <a:ext cx="7178691" cy="3709990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1500" b="0" i="0" dirty="0">
                <a:solidFill>
                  <a:schemeClr val="tx2"/>
                </a:solidFill>
                <a:effectLst/>
                <a:latin typeface="open-sans"/>
              </a:rPr>
              <a:t>You do not act in relation to a matter or particular aspect of it if you have a </a:t>
            </a:r>
            <a:r>
              <a:rPr lang="en-GB" sz="1500" b="0" i="1" u="none" strike="noStrike" dirty="0">
                <a:solidFill>
                  <a:schemeClr val="tx2"/>
                </a:solidFill>
                <a:effectLst/>
                <a:latin typeface="open-sans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conflict of interest</a:t>
            </a:r>
            <a:r>
              <a:rPr lang="en-GB" sz="1500" b="0" i="0" dirty="0">
                <a:solidFill>
                  <a:schemeClr val="tx2"/>
                </a:solidFill>
                <a:effectLst/>
                <a:latin typeface="open-sans"/>
              </a:rPr>
              <a:t> or a significant risk of such a conflict in relation to that matter or aspect of it, unless: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500" b="0" i="0" dirty="0">
                <a:solidFill>
                  <a:schemeClr val="tx2"/>
                </a:solidFill>
                <a:effectLst/>
                <a:latin typeface="open-sans"/>
              </a:rPr>
              <a:t>(a) the </a:t>
            </a:r>
            <a:r>
              <a:rPr lang="en-GB" sz="1500" b="0" i="1" u="none" strike="noStrike" dirty="0">
                <a:solidFill>
                  <a:schemeClr val="tx2"/>
                </a:solidFill>
                <a:effectLst/>
                <a:latin typeface="open-sans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clients </a:t>
            </a:r>
            <a:r>
              <a:rPr lang="en-GB" sz="1500" b="0" i="0" dirty="0">
                <a:solidFill>
                  <a:schemeClr val="tx2"/>
                </a:solidFill>
                <a:effectLst/>
                <a:latin typeface="open-sans"/>
              </a:rPr>
              <a:t>have a </a:t>
            </a:r>
            <a:r>
              <a:rPr lang="en-GB" sz="1500" b="0" i="1" u="none" strike="noStrike" dirty="0">
                <a:solidFill>
                  <a:schemeClr val="tx2"/>
                </a:solidFill>
                <a:effectLst/>
                <a:latin typeface="open-sans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substantially common interest</a:t>
            </a:r>
            <a:r>
              <a:rPr lang="en-GB" sz="1500" b="0" i="0" dirty="0">
                <a:solidFill>
                  <a:schemeClr val="tx2"/>
                </a:solidFill>
                <a:effectLst/>
                <a:latin typeface="open-sans"/>
              </a:rPr>
              <a:t> in relation to the matter or the aspect of it, as appropriate; or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500" b="0" i="0" dirty="0">
                <a:solidFill>
                  <a:schemeClr val="tx2"/>
                </a:solidFill>
                <a:effectLst/>
                <a:latin typeface="open-sans"/>
              </a:rPr>
              <a:t>(b) the </a:t>
            </a:r>
            <a:r>
              <a:rPr lang="en-GB" sz="1500" b="0" i="1" u="none" strike="noStrike" dirty="0">
                <a:solidFill>
                  <a:schemeClr val="tx2"/>
                </a:solidFill>
                <a:effectLst/>
                <a:latin typeface="open-sans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clients</a:t>
            </a:r>
            <a:r>
              <a:rPr lang="en-GB" sz="1500" b="0" i="0" dirty="0">
                <a:solidFill>
                  <a:schemeClr val="tx2"/>
                </a:solidFill>
                <a:effectLst/>
                <a:latin typeface="open-sans"/>
              </a:rPr>
              <a:t> are </a:t>
            </a:r>
            <a:r>
              <a:rPr lang="en-GB" sz="1500" b="0" i="1" u="none" strike="noStrike" dirty="0">
                <a:solidFill>
                  <a:schemeClr val="tx2"/>
                </a:solidFill>
                <a:effectLst/>
                <a:latin typeface="open-sans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competing for the same objective</a:t>
            </a:r>
            <a:r>
              <a:rPr lang="en-GB" sz="1500" b="0" i="0" dirty="0">
                <a:solidFill>
                  <a:schemeClr val="tx2"/>
                </a:solidFill>
                <a:effectLst/>
                <a:latin typeface="open-sans"/>
              </a:rPr>
              <a:t>,</a:t>
            </a:r>
            <a:br>
              <a:rPr lang="en-GB" sz="1500" b="0" i="0" dirty="0">
                <a:solidFill>
                  <a:schemeClr val="tx2"/>
                </a:solidFill>
                <a:effectLst/>
                <a:latin typeface="open-sans"/>
              </a:rPr>
            </a:br>
            <a:br>
              <a:rPr lang="en-GB" sz="1500" b="0" i="0" dirty="0">
                <a:solidFill>
                  <a:schemeClr val="tx2"/>
                </a:solidFill>
                <a:effectLst/>
                <a:latin typeface="open-sans"/>
              </a:rPr>
            </a:br>
            <a:r>
              <a:rPr lang="en-GB" sz="1500" b="0" i="0" dirty="0">
                <a:solidFill>
                  <a:schemeClr val="tx2"/>
                </a:solidFill>
                <a:effectLst/>
                <a:latin typeface="open-sans"/>
              </a:rPr>
              <a:t>and the conditions below are met, namely that:</a:t>
            </a:r>
          </a:p>
          <a:p>
            <a:pPr marL="971550" lvl="1" indent="-514350">
              <a:lnSpc>
                <a:spcPct val="100000"/>
              </a:lnSpc>
              <a:buAutoNum type="romanLcParenBoth"/>
            </a:pPr>
            <a:r>
              <a:rPr lang="en-GB" sz="1500" b="0" i="0" dirty="0">
                <a:solidFill>
                  <a:schemeClr val="tx2"/>
                </a:solidFill>
                <a:effectLst/>
                <a:latin typeface="open-sans"/>
              </a:rPr>
              <a:t>all the </a:t>
            </a:r>
            <a:r>
              <a:rPr lang="en-GB" sz="1500" b="0" i="1" u="none" strike="noStrike" dirty="0">
                <a:solidFill>
                  <a:schemeClr val="tx2"/>
                </a:solidFill>
                <a:effectLst/>
                <a:latin typeface="open-sans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clients</a:t>
            </a:r>
            <a:r>
              <a:rPr lang="en-GB" sz="1500" b="0" i="0" dirty="0">
                <a:solidFill>
                  <a:schemeClr val="tx2"/>
                </a:solidFill>
                <a:effectLst/>
                <a:latin typeface="open-sans"/>
              </a:rPr>
              <a:t> have given informed consent, given or evidenced in writing, to you acting;</a:t>
            </a:r>
          </a:p>
          <a:p>
            <a:pPr marL="971550" lvl="1" indent="-514350">
              <a:lnSpc>
                <a:spcPct val="100000"/>
              </a:lnSpc>
              <a:buAutoNum type="romanLcParenBoth"/>
            </a:pPr>
            <a:r>
              <a:rPr lang="en-GB" sz="1500" b="0" i="0" dirty="0">
                <a:solidFill>
                  <a:schemeClr val="tx2"/>
                </a:solidFill>
                <a:effectLst/>
                <a:latin typeface="open-sans"/>
              </a:rPr>
              <a:t>where appropriate, you put in place effective safeguards to protect your </a:t>
            </a:r>
            <a:r>
              <a:rPr lang="en-GB" sz="1500" b="0" i="1" u="none" strike="noStrike" dirty="0">
                <a:solidFill>
                  <a:schemeClr val="tx2"/>
                </a:solidFill>
                <a:effectLst/>
                <a:latin typeface="open-sans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clients</a:t>
            </a:r>
            <a:r>
              <a:rPr lang="en-GB" sz="1500" b="0" i="0" dirty="0">
                <a:solidFill>
                  <a:schemeClr val="tx2"/>
                </a:solidFill>
                <a:effectLst/>
                <a:latin typeface="open-sans"/>
              </a:rPr>
              <a:t>' confidential information; and</a:t>
            </a:r>
          </a:p>
          <a:p>
            <a:pPr marL="971550" lvl="1" indent="-514350">
              <a:lnSpc>
                <a:spcPct val="100000"/>
              </a:lnSpc>
              <a:buAutoNum type="romanLcParenBoth"/>
            </a:pPr>
            <a:r>
              <a:rPr lang="en-GB" sz="1500" b="0" i="0" dirty="0">
                <a:solidFill>
                  <a:schemeClr val="tx2"/>
                </a:solidFill>
                <a:effectLst/>
                <a:latin typeface="open-sans"/>
              </a:rPr>
              <a:t>you are satisfied it is reasonable for you to act for all the </a:t>
            </a:r>
            <a:r>
              <a:rPr lang="en-GB" sz="1500" b="0" i="1" u="none" strike="noStrike" dirty="0">
                <a:solidFill>
                  <a:schemeClr val="tx2"/>
                </a:solidFill>
                <a:effectLst/>
                <a:latin typeface="open-sans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clients</a:t>
            </a:r>
            <a:r>
              <a:rPr lang="en-GB" sz="1500" b="0" i="0" dirty="0">
                <a:solidFill>
                  <a:schemeClr val="tx2"/>
                </a:solidFill>
                <a:effectLst/>
                <a:latin typeface="open-sans"/>
              </a:rPr>
              <a:t>.</a:t>
            </a:r>
          </a:p>
          <a:p>
            <a:pPr marL="0" indent="0">
              <a:lnSpc>
                <a:spcPct val="100000"/>
              </a:lnSpc>
              <a:buNone/>
            </a:pPr>
            <a:endParaRPr lang="en-GB" sz="15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40995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4968"/>
    </mc:Choice>
    <mc:Fallback xmlns="">
      <p:transition spd="slow" advTm="154968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72D06A1-BA08-4820-BBC8-B24DDB32A3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018" r="40625"/>
          <a:stretch/>
        </p:blipFill>
        <p:spPr>
          <a:xfrm>
            <a:off x="10744200" y="0"/>
            <a:ext cx="1447800" cy="15357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7A639FD-FC61-47ED-A788-2CF7A09DC5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10348146" cy="1283471"/>
          </a:xfrm>
        </p:spPr>
        <p:txBody>
          <a:bodyPr anchor="t">
            <a:normAutofit/>
          </a:bodyPr>
          <a:lstStyle/>
          <a:p>
            <a:r>
              <a:rPr lang="en-GB">
                <a:solidFill>
                  <a:schemeClr val="tx2"/>
                </a:solidFill>
              </a:rPr>
              <a:t>Handling Conflicts in Practice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1295E665-0408-4072-94B3-49BA5ACBCB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7342"/>
          <a:stretch/>
        </p:blipFill>
        <p:spPr>
          <a:xfrm rot="10800000">
            <a:off x="-1" y="2719661"/>
            <a:ext cx="830249" cy="2548349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7C88478-398D-4A4F-A91E-98BAA5D0B22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72444351"/>
              </p:ext>
            </p:extLst>
          </p:nvPr>
        </p:nvGraphicFramePr>
        <p:xfrm>
          <a:off x="1197268" y="1843284"/>
          <a:ext cx="10156531" cy="43336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2604283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434"/>
    </mc:Choice>
    <mc:Fallback xmlns="">
      <p:transition spd="slow" advTm="44434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5E9C71-7383-46F1-95BB-0180030048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Money Laundering Legislation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93C445-AC8A-4E8B-85C5-BE894CB5E7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Money Laundering, Terrorist Financing and Transfer of Funds (Information on the Payer) Regulations 2017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b="1" dirty="0"/>
              <a:t>Proceeds of Crime Act 2002 (as amended)</a:t>
            </a:r>
          </a:p>
        </p:txBody>
      </p:sp>
    </p:spTree>
    <p:extLst>
      <p:ext uri="{BB962C8B-B14F-4D97-AF65-F5344CB8AC3E}">
        <p14:creationId xmlns:p14="http://schemas.microsoft.com/office/powerpoint/2010/main" val="29757471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7680"/>
    </mc:Choice>
    <mc:Fallback xmlns="">
      <p:transition spd="slow" advTm="77680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72D06A1-BA08-4820-BBC8-B24DDB32A3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018" r="40625"/>
          <a:stretch/>
        </p:blipFill>
        <p:spPr>
          <a:xfrm>
            <a:off x="10744200" y="0"/>
            <a:ext cx="1447800" cy="15357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5570308-2E09-403A-BB2A-040EF2494A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10348146" cy="1283471"/>
          </a:xfrm>
        </p:spPr>
        <p:txBody>
          <a:bodyPr anchor="t">
            <a:normAutofit/>
          </a:bodyPr>
          <a:lstStyle/>
          <a:p>
            <a:r>
              <a:rPr lang="en-GB" sz="4100">
                <a:solidFill>
                  <a:schemeClr val="tx2"/>
                </a:solidFill>
              </a:rPr>
              <a:t>Anti Money Laundering Due Diligence 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1295E665-0408-4072-94B3-49BA5ACBCB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7342"/>
          <a:stretch/>
        </p:blipFill>
        <p:spPr>
          <a:xfrm rot="10800000">
            <a:off x="-1" y="2719661"/>
            <a:ext cx="830249" cy="2548349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32169D2-9968-4C24-94BC-E1EF72DC470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16131596"/>
              </p:ext>
            </p:extLst>
          </p:nvPr>
        </p:nvGraphicFramePr>
        <p:xfrm>
          <a:off x="1197268" y="2615453"/>
          <a:ext cx="10156531" cy="35615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7" name="TextBox 6">
            <a:hlinkClick r:id="rId9"/>
            <a:extLst>
              <a:ext uri="{FF2B5EF4-FFF2-40B4-BE49-F238E27FC236}">
                <a16:creationId xmlns:a16="http://schemas.microsoft.com/office/drawing/2014/main" id="{FFC6BF59-8F68-1914-5F77-6EBB6FC83AA0}"/>
              </a:ext>
            </a:extLst>
          </p:cNvPr>
          <p:cNvSpPr txBox="1"/>
          <p:nvPr/>
        </p:nvSpPr>
        <p:spPr>
          <a:xfrm>
            <a:off x="3168464" y="1843284"/>
            <a:ext cx="609487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9"/>
              </a:rPr>
              <a:t>Your responsibilities under money laundering supervision - GOV.UK (www.gov.</a:t>
            </a:r>
            <a:r>
              <a:rPr lang="en-GB">
                <a:hlinkClick r:id="rId9"/>
              </a:rPr>
              <a:t>uk)</a:t>
            </a:r>
            <a:endParaRPr lang="en-GB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79562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0741"/>
    </mc:Choice>
    <mc:Fallback xmlns="">
      <p:transition spd="slow" advTm="130741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FE2BF6-F416-41ED-A6E1-FAFFBC0CA6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Tutorial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B66654-BBF4-4866-BD9A-33F1D8AB3B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Please see separate handout on Moodle</a:t>
            </a:r>
          </a:p>
          <a:p>
            <a:endParaRPr lang="en-GB" dirty="0"/>
          </a:p>
          <a:p>
            <a:r>
              <a:rPr lang="en-GB" dirty="0"/>
              <a:t>Links to News stories:</a:t>
            </a:r>
          </a:p>
          <a:p>
            <a:r>
              <a:rPr lang="en-GB" dirty="0">
                <a:hlinkClick r:id="rId2"/>
              </a:rPr>
              <a:t>Head of ‘colossal’ UK-Dubai money-laundering gang jailed for nine years | Crime | The Guardian</a:t>
            </a: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>
                <a:hlinkClick r:id="rId3"/>
              </a:rPr>
              <a:t>British mum wanted over £104m cash laundering | UK | News | Express.co.uk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5940336"/>
      </p:ext>
    </p:extLst>
  </p:cSld>
  <p:clrMapOvr>
    <a:masterClrMapping/>
  </p:clrMapOvr>
</p:sld>
</file>

<file path=ppt/theme/theme1.xml><?xml version="1.0" encoding="utf-8"?>
<a:theme xmlns:a="http://schemas.openxmlformats.org/drawingml/2006/main" name="BlockprintVTI">
  <a:themeElements>
    <a:clrScheme name="Custom 69">
      <a:dk1>
        <a:sysClr val="windowText" lastClr="000000"/>
      </a:dk1>
      <a:lt1>
        <a:sysClr val="window" lastClr="FFFFFF"/>
      </a:lt1>
      <a:dk2>
        <a:srgbClr val="44131A"/>
      </a:dk2>
      <a:lt2>
        <a:srgbClr val="F2ECEA"/>
      </a:lt2>
      <a:accent1>
        <a:srgbClr val="A62C52"/>
      </a:accent1>
      <a:accent2>
        <a:srgbClr val="A7928D"/>
      </a:accent2>
      <a:accent3>
        <a:srgbClr val="307C71"/>
      </a:accent3>
      <a:accent4>
        <a:srgbClr val="41575D"/>
      </a:accent4>
      <a:accent5>
        <a:srgbClr val="8FA3A3"/>
      </a:accent5>
      <a:accent6>
        <a:srgbClr val="CA8370"/>
      </a:accent6>
      <a:hlink>
        <a:srgbClr val="D13D6E"/>
      </a:hlink>
      <a:folHlink>
        <a:srgbClr val="6C9D92"/>
      </a:folHlink>
    </a:clrScheme>
    <a:fontScheme name="Custom 56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ockprintVTI" id="{AA8C8908-6BA4-477C-AEA4-CB6C32A1FE3B}" vid="{36392749-7C1D-4938-93BB-440CD2A1B0A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461</Words>
  <Application>Microsoft Office PowerPoint</Application>
  <PresentationFormat>Widescreen</PresentationFormat>
  <Paragraphs>59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open-sans</vt:lpstr>
      <vt:lpstr>AvenirNext LT Pro Medium</vt:lpstr>
      <vt:lpstr>Avenir Next LT Pro</vt:lpstr>
      <vt:lpstr>BlockprintVTI</vt:lpstr>
      <vt:lpstr>Principles of Professional Legal Practice </vt:lpstr>
      <vt:lpstr>Aims</vt:lpstr>
      <vt:lpstr>Who is my client?</vt:lpstr>
      <vt:lpstr>Confidentiality – Paragraph 6.3 SRA Code of Conduct for Solicitors </vt:lpstr>
      <vt:lpstr>Client Confidentiality</vt:lpstr>
      <vt:lpstr>Scenario</vt:lpstr>
      <vt:lpstr>Conflicts of Interest – Paragraphs 6.1 and 6.2</vt:lpstr>
      <vt:lpstr>Paragraph 6.1</vt:lpstr>
      <vt:lpstr>Paragraph 6.2</vt:lpstr>
      <vt:lpstr>Handling Conflicts in Practice</vt:lpstr>
      <vt:lpstr>Money Laundering Legislation</vt:lpstr>
      <vt:lpstr>Anti Money Laundering Due Diligence </vt:lpstr>
      <vt:lpstr>Tutorial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Principles of Professional Legal Practice</dc:title>
  <dc:creator>Sian Turvey</dc:creator>
  <cp:lastModifiedBy>Cerys Davies</cp:lastModifiedBy>
  <cp:revision>5</cp:revision>
  <dcterms:created xsi:type="dcterms:W3CDTF">2021-01-18T12:10:15Z</dcterms:created>
  <dcterms:modified xsi:type="dcterms:W3CDTF">2024-02-11T11:32:23Z</dcterms:modified>
</cp:coreProperties>
</file>