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28501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93235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95137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73208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3869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14191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2790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03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9039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58638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92287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l="-50000" r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99219-CDD8-485D-A3F4-E3D022FBA42D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20BF1-918C-47F9-99A6-C957306144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49575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dirty="0" smtClean="0">
                <a:latin typeface="Algerian" pitchFamily="82" charset="0"/>
              </a:rPr>
              <a:t>VIKASKUMAR H. DESAI</a:t>
            </a:r>
            <a:br>
              <a:rPr lang="en-IN" dirty="0" smtClean="0">
                <a:latin typeface="Algerian" pitchFamily="82" charset="0"/>
              </a:rPr>
            </a:br>
            <a:r>
              <a:rPr lang="en-IN" dirty="0" smtClean="0">
                <a:latin typeface="Algerian" pitchFamily="82" charset="0"/>
              </a:rPr>
              <a:t>(1706369)</a:t>
            </a:r>
            <a:br>
              <a:rPr lang="en-IN" dirty="0" smtClean="0">
                <a:latin typeface="Algerian" pitchFamily="82" charset="0"/>
              </a:rPr>
            </a:br>
            <a:r>
              <a:rPr lang="en-IN" dirty="0" smtClean="0">
                <a:latin typeface="Algerian" pitchFamily="82" charset="0"/>
              </a:rPr>
              <a:t/>
            </a:r>
            <a:br>
              <a:rPr lang="en-IN" dirty="0" smtClean="0">
                <a:latin typeface="Algerian" pitchFamily="82" charset="0"/>
              </a:rPr>
            </a:br>
            <a:endParaRPr lang="en-IN" dirty="0">
              <a:latin typeface="Algerian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0000" r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620"/>
            <a:ext cx="7772400" cy="1470025"/>
          </a:xfrm>
        </p:spPr>
        <p:txBody>
          <a:bodyPr/>
          <a:lstStyle/>
          <a:p>
            <a:r>
              <a:rPr lang="en-US" smtClean="0">
                <a:solidFill>
                  <a:schemeClr val="bg1">
                    <a:lumMod val="95000"/>
                  </a:schemeClr>
                </a:solidFill>
                <a:latin typeface="Algerian" pitchFamily="82" charset="0"/>
              </a:rPr>
              <a:t>Entrepreneurship</a:t>
            </a:r>
            <a:endParaRPr lang="en-US" dirty="0">
              <a:solidFill>
                <a:schemeClr val="bg1">
                  <a:lumMod val="9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33800"/>
            <a:ext cx="7086600" cy="25146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A Case Study on Fitness and salon Sector in London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                            </a:t>
            </a:r>
          </a:p>
          <a:p>
            <a:endParaRPr lang="en-US" dirty="0" smtClean="0">
              <a:solidFill>
                <a:schemeClr val="bg1">
                  <a:lumMod val="95000"/>
                </a:schemeClr>
              </a:solidFill>
              <a:latin typeface="Baskerville Old Face" pitchFamily="18" charset="0"/>
            </a:endParaRP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                                                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  <a:latin typeface="Baskerville Old Face" pitchFamily="18" charset="0"/>
              </a:rPr>
              <a:t>                                    </a:t>
            </a:r>
            <a:endParaRPr lang="en-US" dirty="0">
              <a:solidFill>
                <a:schemeClr val="bg1">
                  <a:lumMod val="9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147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620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Introduction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48100" y="2133600"/>
            <a:ext cx="5257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Entrepreneur attempts to make a profit by starting a business and accepts the associated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risk.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With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help of Entrepreneur Theories, the era of entrepreneurship can be comprehended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better.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Entrepreneur should be driven by Max Weber’s Theory on Entrepreneurship; as per this theory, the entrepreneur should have the spirit of capitalism, adventurous enough to take risk and inducement of profits.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81228"/>
            <a:ext cx="3429000" cy="1723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312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Business Idea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200" y="2209800"/>
            <a:ext cx="60960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Fitness and Salon industry is one the prominence industry in UK and people want to avail service for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rejuvenation.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Health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and wellness sector attracts individual. Even government focus on these sectors will boost up the bottom line’ it provides an opportunity to gym sector to move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forward.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their busy life, service users looking for a gym, swimming pool and salon facilities under one roof and getting these things at the same place is hard in the UK. This </a:t>
            </a:r>
            <a:r>
              <a:rPr lang="en-US" sz="1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centre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will be opened for 24*7 for benefitting customers.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" y="2895600"/>
            <a:ext cx="2540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727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Products and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09800"/>
            <a:ext cx="6400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Unisex Salon Facilities like Spa, Hair Dressing, Facial Packages, De-tanning, Pedicure, Manicure, Bridal Make-up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Both Natural and Cosmetic service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Tutorial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Unisex Gym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Unisex Swimming pool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0" y="3276600"/>
            <a:ext cx="38608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732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Beauty Saloon Industry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91000" y="2286000"/>
            <a:ext cx="4495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From the analysis of statistics, it is clear that consumers of UK bulk amount in personal grooming and hairdressing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salon.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Even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the third quarter of 2017, customers spend approximately 1.90 billion British pounds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2514600"/>
            <a:ext cx="33655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9308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Beauty Saloon Industry in the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UK (Contd.)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181" y="4876800"/>
            <a:ext cx="4495800" cy="838200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From the Global Wellness Economy Statistics, it is depicted that in 2013, $3.4 trillion amount has been paid by consumers in beauty and wellness sector.</a:t>
            </a:r>
          </a:p>
          <a:p>
            <a:pPr algn="l">
              <a:lnSpc>
                <a:spcPct val="200000"/>
              </a:lnSpc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133600"/>
            <a:ext cx="2773363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5400" y="2242185"/>
            <a:ext cx="3702050" cy="2221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600700" y="4876800"/>
            <a:ext cx="3168650" cy="2181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It is expected that purchase of gym equipment will be increased by 5% because of rising awareness of fitness and beauty. </a:t>
            </a:r>
          </a:p>
          <a:p>
            <a:pPr algn="just">
              <a:lnSpc>
                <a:spcPct val="200000"/>
              </a:lnSpc>
            </a:pPr>
            <a:endParaRPr lang="en-US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519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Competitors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9191" t="26361" b="8817"/>
          <a:stretch/>
        </p:blipFill>
        <p:spPr bwMode="auto">
          <a:xfrm>
            <a:off x="1882140" y="1890077"/>
            <a:ext cx="5379720" cy="30778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5105400"/>
            <a:ext cx="6400800" cy="175260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map shows the list of health and wellness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centers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 London and the aim of these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centers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 to restore the health of customers by introducing natural therapies.</a:t>
            </a:r>
          </a:p>
          <a:p>
            <a:pPr algn="just">
              <a:lnSpc>
                <a:spcPct val="200000"/>
              </a:lnSpc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869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PEST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71900" y="1981200"/>
            <a:ext cx="53340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Political factor: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relatively Fair Country, stable government, proactive government, politically stable country, division in National and Local Administrations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Economic factor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Increasing FDI, Large population, 5</a:t>
            </a:r>
            <a:r>
              <a:rPr lang="en-US" sz="1400" baseline="30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Highest GDP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Social factor: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densely populated, busy in working and family life, high demand for gym and salon and looking for natural therapies instead of cosmic service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Technological factor: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availability of various equipment for keeping body fit and machinery for cosmic therapies. 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2362200"/>
            <a:ext cx="3059547" cy="2433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911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STP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6800" y="2286000"/>
            <a:ext cx="3733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Segmentation: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behavioral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segmentation, psychological segmentation and demographic segmentation (Age, Income level and Occupation)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Targeting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High-end female customers, men and women suffering from short hair issues, young mothers with children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0"/>
            <a:ext cx="42672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0214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Attracting Investor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09800"/>
            <a:ext cx="6400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Increasing demand for salon 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Rising awareness of fitness among customers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High-profit margin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High growth rate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9600" y="3657600"/>
            <a:ext cx="39687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71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098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Purpose of this presentation is to depict increasing awareness among the customers regarding health benefits and salon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facilities.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business will definitely be profitable for the entrepreneurs but it requires lots of money to fitness and salon service together. </a:t>
            </a:r>
          </a:p>
        </p:txBody>
      </p:sp>
    </p:spTree>
    <p:extLst>
      <p:ext uri="{BB962C8B-B14F-4D97-AF65-F5344CB8AC3E}">
        <p14:creationId xmlns:p14="http://schemas.microsoft.com/office/powerpoint/2010/main" xmlns="" val="334225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7772400" cy="1470025"/>
          </a:xfrm>
        </p:spPr>
        <p:txBody>
          <a:bodyPr/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Reference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098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Black, N.R., O’Reilly, G.A., Pun, S., Black, D.S. and Woodley, D.T., 2018. Improving Hairdressers’ Knowledge and Self-efficacy to Detect Scalp and Neck Melanoma by Use of an Educational Video. </a:t>
            </a:r>
            <a:r>
              <a:rPr lang="en-US" sz="1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JAMA dermatology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154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(2), pp.214-216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Jelfs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A. and Thomson, H., 2016. Marketing small and medium sized enterprises in the digital age: opportunities and challenges. </a:t>
            </a:r>
            <a:r>
              <a:rPr lang="en-US" sz="1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Teaching Business &amp; Economics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(1), p.4.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Little, J., 2015. Nature, wellbeing and the transformational self. </a:t>
            </a:r>
            <a:r>
              <a:rPr lang="en-US" sz="1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Geographical Journal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181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(2), pp.121-128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16315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94128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578</Words>
  <Application>Microsoft Office PowerPoint</Application>
  <PresentationFormat>On-screen Show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VIKASKUMAR H. DESAI (1706369)  </vt:lpstr>
      <vt:lpstr>Entrepreneurship</vt:lpstr>
      <vt:lpstr>Introduction </vt:lpstr>
      <vt:lpstr>Business Idea</vt:lpstr>
      <vt:lpstr>Products and Services</vt:lpstr>
      <vt:lpstr>Beauty Saloon Industry in the UK</vt:lpstr>
      <vt:lpstr>Beauty Saloon Industry in the UK (Contd.)</vt:lpstr>
      <vt:lpstr>Competitors</vt:lpstr>
      <vt:lpstr>PEST analysis</vt:lpstr>
      <vt:lpstr>STP analysis</vt:lpstr>
      <vt:lpstr>Attracting Investor</vt:lpstr>
      <vt:lpstr>Conclusion</vt:lpstr>
      <vt:lpstr>Reference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BIDDYA</dc:creator>
  <cp:lastModifiedBy>MOHIT</cp:lastModifiedBy>
  <cp:revision>12</cp:revision>
  <cp:lastPrinted>2018-04-19T11:57:31Z</cp:lastPrinted>
  <dcterms:created xsi:type="dcterms:W3CDTF">2018-04-19T08:17:06Z</dcterms:created>
  <dcterms:modified xsi:type="dcterms:W3CDTF">2018-04-19T12:13:17Z</dcterms:modified>
</cp:coreProperties>
</file>