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DC2D0-583E-196F-E1C1-3F52A2DF0B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59D7AF-5A03-394A-EB00-3DC543A9E9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D14C1-A1D1-DD8F-7E7D-9D5A40B7B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79B42-FA7F-9568-63BC-FA3838A91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242A4-A010-6896-112D-352E28A90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080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E6651-6E41-C582-B656-656F7230C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2C9A9-06B5-B95F-8910-CC40B3804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59D35E-40A4-98DF-AF2A-53FD91BB0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19FB8A-8DAB-8013-B087-0EC49A6A7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7896E-DF1A-A446-049A-211E645A2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232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0C418-6440-CE22-2350-8C1D5C411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6DF33A-9E53-733B-2454-D58A34AC0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D14E6-E0A8-59B4-09EE-BAE47520D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C423AE-CF26-A8B6-6FFA-30A04C73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48886E-7A1C-61E2-7D0B-B4D63C47C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420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331FD-44E8-CD69-865C-DF378BE8E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DFA03-502A-BEF8-B559-F5BA63A837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BAAFB-B14A-7540-F8F6-956EB84C2E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D11FD1-9424-55D5-16C5-123F4253F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D91FCA-C1AE-4CA1-20F6-C512A08C3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E9D4F7-04CF-D01D-3EB2-224EC328A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126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8ED08-426C-B853-E056-D30FEA13D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DABDC9-89A8-030C-2076-A55181D5E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EC0924-2BBA-ED5B-190C-470282972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A7196D-A949-B268-A5FE-F24812AC2F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454C92-6084-C210-EB61-8FAD4A9964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7E018F-800B-AC9D-F45E-A4716B4CB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B30E43-66FF-A582-0774-FB618DBA9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4B9B9A-E2D1-B13E-8C17-830AAF6FF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29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88CA0-43BD-F516-2623-EF4B0F478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3946EF-755D-7684-E5AF-DE9899C01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AAAD01-7279-D733-0A9D-A5C4CD301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E03BBD-0486-75E1-39AE-3FFEDD56A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969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6A6EA9-08CA-98F6-6AFB-418405FE3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77BECD-8768-4578-DB7E-C79FBB378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ED9352-FB4E-6A4B-1C76-A85117F55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783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D4712-E234-4C9E-ADC3-10E277DA7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C32A85-7132-F35A-CE60-4273E79D0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A52055-00E3-5D10-C168-4172249FA8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BD0FFF-8EB4-EADB-9CB5-268CCA9EF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40F1E0-CAA4-A238-A7EE-ABC216CA0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2531D4-94D2-EB21-8F02-BEBA096C7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83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58365-90F5-55E4-CDE0-69AA2A161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84BA3C-0969-872A-AF4A-93B1EB8D22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282F48-D104-4252-CAD3-88FA8B383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83E340-64D6-CD8E-017D-82C52DDCB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75C854-8501-2DE0-7105-32AABA50D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897DCF-CEFC-AA77-71CA-9E11FCB9A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62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59EB6-8957-0246-80BF-FAA921E9D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9C8D66-BCBB-A064-9E97-11C447AF47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9DB3F-26F9-56FD-05F5-23080437C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E9FB6-4138-7A19-127F-7ED69F185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EEE457-CDFE-DA97-FEB6-2FE9DC938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56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72C671-1BF0-0E45-148D-C087FE9243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7BC124-5318-F7E0-D700-E16B66CB1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3A9C1A-E7C8-A502-1252-C431AA9EE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F98DC-C666-BB75-7B4F-A15465FBA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875BD4-81AD-443B-FAEC-37A91FF93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862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B03E04-7572-59B8-7449-67B6800ED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3F4DE-5C27-9255-5A57-09A7CAB83E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78DE0-3F62-9C44-2FE1-B66F819097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8E8830-A01D-4054-92F0-7EDDDC60A24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86DFA-C71F-58CD-456F-0A0000B5D4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E2F6E-93B7-6EE5-F263-A55B26BC35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E7FC9D-FB95-4A65-9B2A-913022B05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999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DF2BB-0309-F489-586F-845AF970B4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30D93B-B76A-1DD7-DEF4-21BC7DB4C7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472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TEST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Hannah Williams</dc:creator>
  <cp:lastModifiedBy>Hannah Williams</cp:lastModifiedBy>
  <cp:revision>1</cp:revision>
  <dcterms:created xsi:type="dcterms:W3CDTF">2026-05-12T15:59:36Z</dcterms:created>
  <dcterms:modified xsi:type="dcterms:W3CDTF">2026-05-12T15:59:55Z</dcterms:modified>
</cp:coreProperties>
</file>