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1" d="100"/>
          <a:sy n="51" d="100"/>
        </p:scale>
        <p:origin x="1232"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gan McKeown (2505645)" userId="9d272132-b25f-4012-a0f9-ee8ed6fe0caf" providerId="ADAL" clId="{83F93D4C-7A3A-4A4A-9CE8-5DA1BC452688}"/>
    <pc:docChg chg="custSel modSld">
      <pc:chgData name="Tegan McKeown (2505645)" userId="9d272132-b25f-4012-a0f9-ee8ed6fe0caf" providerId="ADAL" clId="{83F93D4C-7A3A-4A4A-9CE8-5DA1BC452688}" dt="2025-10-17T09:12:19.368" v="1" actId="27636"/>
      <pc:docMkLst>
        <pc:docMk/>
      </pc:docMkLst>
      <pc:sldChg chg="modSp mod">
        <pc:chgData name="Tegan McKeown (2505645)" userId="9d272132-b25f-4012-a0f9-ee8ed6fe0caf" providerId="ADAL" clId="{83F93D4C-7A3A-4A4A-9CE8-5DA1BC452688}" dt="2025-10-17T09:12:19.245" v="0" actId="27636"/>
        <pc:sldMkLst>
          <pc:docMk/>
          <pc:sldMk cId="0" sldId="258"/>
        </pc:sldMkLst>
        <pc:spChg chg="mod">
          <ac:chgData name="Tegan McKeown (2505645)" userId="9d272132-b25f-4012-a0f9-ee8ed6fe0caf" providerId="ADAL" clId="{83F93D4C-7A3A-4A4A-9CE8-5DA1BC452688}" dt="2025-10-17T09:12:19.245" v="0" actId="27636"/>
          <ac:spMkLst>
            <pc:docMk/>
            <pc:sldMk cId="0" sldId="258"/>
            <ac:spMk id="2" creationId="{F2B56B7F-2272-0BD8-9359-E256699DC91A}"/>
          </ac:spMkLst>
        </pc:spChg>
      </pc:sldChg>
      <pc:sldChg chg="modSp mod">
        <pc:chgData name="Tegan McKeown (2505645)" userId="9d272132-b25f-4012-a0f9-ee8ed6fe0caf" providerId="ADAL" clId="{83F93D4C-7A3A-4A4A-9CE8-5DA1BC452688}" dt="2025-10-17T09:12:19.368" v="1" actId="27636"/>
        <pc:sldMkLst>
          <pc:docMk/>
          <pc:sldMk cId="0" sldId="264"/>
        </pc:sldMkLst>
        <pc:spChg chg="mod">
          <ac:chgData name="Tegan McKeown (2505645)" userId="9d272132-b25f-4012-a0f9-ee8ed6fe0caf" providerId="ADAL" clId="{83F93D4C-7A3A-4A4A-9CE8-5DA1BC452688}" dt="2025-10-17T09:12:19.368" v="1" actId="27636"/>
          <ac:spMkLst>
            <pc:docMk/>
            <pc:sldMk cId="0" sldId="264"/>
            <ac:spMk id="2" creationId="{5D64AD68-2F5C-23BE-D01C-3750A7FDC9ED}"/>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B2FC7450-B229-A675-7F9D-502FD7EE31DA}"/>
              </a:ext>
            </a:extLst>
          </p:cNvPr>
          <p:cNvSpPr/>
          <p:nvPr/>
        </p:nvSpPr>
        <p:spPr>
          <a:xfrm>
            <a:off x="0" y="-3172"/>
            <a:ext cx="12191996" cy="5203822"/>
          </a:xfrm>
          <a:custGeom>
            <a:avLst/>
            <a:gdLst>
              <a:gd name="f0" fmla="val w"/>
              <a:gd name="f1" fmla="val h"/>
              <a:gd name="f2" fmla="val 0"/>
              <a:gd name="f3" fmla="val 5760"/>
              <a:gd name="f4" fmla="val 3278"/>
              <a:gd name="f5" fmla="val 3090"/>
              <a:gd name="f6" fmla="val 943"/>
              <a:gd name="f7" fmla="val 1123"/>
              <a:gd name="f8" fmla="val 3270"/>
              <a:gd name="f9" fmla="val 1127"/>
              <a:gd name="f10" fmla="val 3272"/>
              <a:gd name="f11" fmla="val 1133"/>
              <a:gd name="f12" fmla="val 3275"/>
              <a:gd name="f13" fmla="val 1139"/>
              <a:gd name="f14" fmla="val 1144"/>
              <a:gd name="f15" fmla="val 1150"/>
              <a:gd name="f16" fmla="val 1155"/>
              <a:gd name="f17" fmla="val 1161"/>
              <a:gd name="f18" fmla="val 1165"/>
              <a:gd name="f19" fmla="val 1345"/>
              <a:gd name="f20" fmla="*/ f0 1 5760"/>
              <a:gd name="f21" fmla="*/ f1 1 3278"/>
              <a:gd name="f22" fmla="+- f4 0 f2"/>
              <a:gd name="f23" fmla="+- f3 0 f2"/>
              <a:gd name="f24" fmla="*/ f23 1 5760"/>
              <a:gd name="f25" fmla="*/ f22 1 3278"/>
              <a:gd name="f26" fmla="*/ 0 1 f24"/>
              <a:gd name="f27" fmla="*/ f3 1 f24"/>
              <a:gd name="f28" fmla="*/ 0 1 f25"/>
              <a:gd name="f29" fmla="*/ f4 1 f25"/>
              <a:gd name="f30" fmla="*/ f26 f20 1"/>
              <a:gd name="f31" fmla="*/ f27 f20 1"/>
              <a:gd name="f32" fmla="*/ f29 f21 1"/>
              <a:gd name="f33" fmla="*/ f28 f21 1"/>
            </a:gdLst>
            <a:ahLst/>
            <a:cxnLst>
              <a:cxn ang="3cd4">
                <a:pos x="hc" y="t"/>
              </a:cxn>
              <a:cxn ang="0">
                <a:pos x="r" y="vc"/>
              </a:cxn>
              <a:cxn ang="cd4">
                <a:pos x="hc" y="b"/>
              </a:cxn>
              <a:cxn ang="cd2">
                <a:pos x="l" y="vc"/>
              </a:cxn>
            </a:cxnLst>
            <a:rect l="f30" t="f33" r="f31" b="f32"/>
            <a:pathLst>
              <a:path w="5760" h="3278">
                <a:moveTo>
                  <a:pt x="f3" y="f2"/>
                </a:moveTo>
                <a:lnTo>
                  <a:pt x="f2" y="f2"/>
                </a:lnTo>
                <a:lnTo>
                  <a:pt x="f2" y="f5"/>
                </a:lnTo>
                <a:lnTo>
                  <a:pt x="f6" y="f5"/>
                </a:lnTo>
                <a:lnTo>
                  <a:pt x="f7" y="f8"/>
                </a:lnTo>
                <a:lnTo>
                  <a:pt x="f7" y="f8"/>
                </a:lnTo>
                <a:lnTo>
                  <a:pt x="f9" y="f10"/>
                </a:lnTo>
                <a:lnTo>
                  <a:pt x="f11" y="f12"/>
                </a:lnTo>
                <a:lnTo>
                  <a:pt x="f13" y="f4"/>
                </a:lnTo>
                <a:lnTo>
                  <a:pt x="f14" y="f4"/>
                </a:lnTo>
                <a:lnTo>
                  <a:pt x="f15" y="f4"/>
                </a:lnTo>
                <a:lnTo>
                  <a:pt x="f16" y="f12"/>
                </a:lnTo>
                <a:lnTo>
                  <a:pt x="f17" y="f10"/>
                </a:lnTo>
                <a:lnTo>
                  <a:pt x="f18" y="f8"/>
                </a:lnTo>
                <a:lnTo>
                  <a:pt x="f19" y="f5"/>
                </a:lnTo>
                <a:lnTo>
                  <a:pt x="f3" y="f5"/>
                </a:lnTo>
                <a:lnTo>
                  <a:pt x="f3" y="f2"/>
                </a:lnTo>
                <a:close/>
              </a:path>
            </a:pathLst>
          </a:custGeom>
          <a:blipFill>
            <a:blip r:embed="rId2">
              <a:alphaModFix/>
            </a:blip>
            <a:tile sx="101135" sy="101135" algn="tl"/>
          </a:blipFill>
          <a:ln w="9528" cap="rnd">
            <a:solidFill>
              <a:srgbClr val="00C6BB"/>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CC2720A9-DC7C-B2D0-0B6C-375324485028}"/>
              </a:ext>
            </a:extLst>
          </p:cNvPr>
          <p:cNvSpPr txBox="1">
            <a:spLocks noGrp="1"/>
          </p:cNvSpPr>
          <p:nvPr>
            <p:ph type="ctrTitle"/>
          </p:nvPr>
        </p:nvSpPr>
        <p:spPr>
          <a:xfrm>
            <a:off x="810002" y="1449150"/>
            <a:ext cx="10572000" cy="2971050"/>
          </a:xfrm>
        </p:spPr>
        <p:txBody>
          <a:bodyPr/>
          <a:lstStyle>
            <a:lvl1pPr>
              <a:defRPr sz="5400"/>
            </a:lvl1pPr>
          </a:lstStyle>
          <a:p>
            <a:pPr lvl="0"/>
            <a:r>
              <a:rPr lang="en-GB"/>
              <a:t>Click to edit Master title style</a:t>
            </a:r>
            <a:endParaRPr lang="en-US"/>
          </a:p>
        </p:txBody>
      </p:sp>
      <p:sp>
        <p:nvSpPr>
          <p:cNvPr id="4" name="Subtitle 2">
            <a:extLst>
              <a:ext uri="{FF2B5EF4-FFF2-40B4-BE49-F238E27FC236}">
                <a16:creationId xmlns:a16="http://schemas.microsoft.com/office/drawing/2014/main" id="{D71F7954-6968-3768-9E33-F0030358B550}"/>
              </a:ext>
            </a:extLst>
          </p:cNvPr>
          <p:cNvSpPr txBox="1">
            <a:spLocks noGrp="1"/>
          </p:cNvSpPr>
          <p:nvPr>
            <p:ph type="subTitle" idx="1"/>
          </p:nvPr>
        </p:nvSpPr>
        <p:spPr>
          <a:xfrm>
            <a:off x="810002" y="5280842"/>
            <a:ext cx="10572000" cy="434970"/>
          </a:xfrm>
        </p:spPr>
        <p:txBody>
          <a:bodyPr anchor="t"/>
          <a:lstStyle>
            <a:lvl1pPr marL="0" indent="0">
              <a:buNone/>
              <a:defRPr/>
            </a:lvl1pPr>
          </a:lstStyle>
          <a:p>
            <a:pPr lvl="0"/>
            <a:r>
              <a:rPr lang="en-GB"/>
              <a:t>Click to edit Master subtitle style</a:t>
            </a:r>
            <a:endParaRPr lang="en-US"/>
          </a:p>
        </p:txBody>
      </p:sp>
      <p:sp>
        <p:nvSpPr>
          <p:cNvPr id="5" name="Date Placeholder 3">
            <a:extLst>
              <a:ext uri="{FF2B5EF4-FFF2-40B4-BE49-F238E27FC236}">
                <a16:creationId xmlns:a16="http://schemas.microsoft.com/office/drawing/2014/main" id="{93D617EC-CAFC-C8EB-0700-6D0D2044F94B}"/>
              </a:ext>
            </a:extLst>
          </p:cNvPr>
          <p:cNvSpPr txBox="1">
            <a:spLocks noGrp="1"/>
          </p:cNvSpPr>
          <p:nvPr>
            <p:ph type="dt" sz="half" idx="7"/>
          </p:nvPr>
        </p:nvSpPr>
        <p:spPr/>
        <p:txBody>
          <a:bodyPr/>
          <a:lstStyle>
            <a:lvl1pPr>
              <a:defRPr/>
            </a:lvl1pPr>
          </a:lstStyle>
          <a:p>
            <a:pPr lvl="0"/>
            <a:fld id="{7611A8D4-4C22-4B38-AE77-4324F1D96891}" type="datetime1">
              <a:rPr lang="en-GB"/>
              <a:pPr lvl="0"/>
              <a:t>17/10/2025</a:t>
            </a:fld>
            <a:endParaRPr lang="en-GB"/>
          </a:p>
        </p:txBody>
      </p:sp>
      <p:sp>
        <p:nvSpPr>
          <p:cNvPr id="6" name="Footer Placeholder 4">
            <a:extLst>
              <a:ext uri="{FF2B5EF4-FFF2-40B4-BE49-F238E27FC236}">
                <a16:creationId xmlns:a16="http://schemas.microsoft.com/office/drawing/2014/main" id="{3ADC4776-69E5-5CFC-4D6F-F20707312097}"/>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81D16124-3C77-F657-7C57-19E43B6A545E}"/>
              </a:ext>
            </a:extLst>
          </p:cNvPr>
          <p:cNvSpPr txBox="1">
            <a:spLocks noGrp="1"/>
          </p:cNvSpPr>
          <p:nvPr>
            <p:ph type="sldNum" sz="quarter" idx="8"/>
          </p:nvPr>
        </p:nvSpPr>
        <p:spPr/>
        <p:txBody>
          <a:bodyPr/>
          <a:lstStyle>
            <a:lvl1pPr>
              <a:defRPr/>
            </a:lvl1pPr>
          </a:lstStyle>
          <a:p>
            <a:pPr lvl="0"/>
            <a:fld id="{1EB5D026-67D3-4ED2-BA91-B0E862BCD0E0}" type="slidenum">
              <a:t>‹#›</a:t>
            </a:fld>
            <a:endParaRPr lang="en-GB"/>
          </a:p>
        </p:txBody>
      </p:sp>
    </p:spTree>
    <p:extLst>
      <p:ext uri="{BB962C8B-B14F-4D97-AF65-F5344CB8AC3E}">
        <p14:creationId xmlns:p14="http://schemas.microsoft.com/office/powerpoint/2010/main" val="287429368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81B89CF5-0D6D-8A9A-A7D7-8750C5D08D80}"/>
              </a:ext>
            </a:extLst>
          </p:cNvPr>
          <p:cNvSpPr/>
          <p:nvPr/>
        </p:nvSpPr>
        <p:spPr>
          <a:xfrm>
            <a:off x="0" y="0"/>
            <a:ext cx="12191996" cy="2185992"/>
          </a:xfrm>
          <a:custGeom>
            <a:avLst/>
            <a:gdLst>
              <a:gd name="f0" fmla="val w"/>
              <a:gd name="f1" fmla="val h"/>
              <a:gd name="f2" fmla="val 0"/>
              <a:gd name="f3" fmla="val 5760"/>
              <a:gd name="f4" fmla="val 1377"/>
              <a:gd name="f5" fmla="val 1189"/>
              <a:gd name="f6" fmla="val 943"/>
              <a:gd name="f7" fmla="val 1123"/>
              <a:gd name="f8" fmla="val 1369"/>
              <a:gd name="f9" fmla="val 1127"/>
              <a:gd name="f10" fmla="val 1371"/>
              <a:gd name="f11" fmla="val 1133"/>
              <a:gd name="f12" fmla="val 1374"/>
              <a:gd name="f13" fmla="val 1139"/>
              <a:gd name="f14" fmla="val 1144"/>
              <a:gd name="f15" fmla="val 1150"/>
              <a:gd name="f16" fmla="val 1155"/>
              <a:gd name="f17" fmla="val 1161"/>
              <a:gd name="f18" fmla="val 1165"/>
              <a:gd name="f19" fmla="val 1345"/>
              <a:gd name="f20" fmla="*/ f0 1 5760"/>
              <a:gd name="f21" fmla="*/ f1 1 1377"/>
              <a:gd name="f22" fmla="+- f4 0 f2"/>
              <a:gd name="f23" fmla="+- f3 0 f2"/>
              <a:gd name="f24" fmla="*/ f23 1 5760"/>
              <a:gd name="f25" fmla="*/ f22 1 1377"/>
              <a:gd name="f26" fmla="*/ 0 1 f24"/>
              <a:gd name="f27" fmla="*/ f3 1 f24"/>
              <a:gd name="f28" fmla="*/ 0 1 f25"/>
              <a:gd name="f29" fmla="*/ f4 1 f25"/>
              <a:gd name="f30" fmla="*/ f26 f20 1"/>
              <a:gd name="f31" fmla="*/ f27 f20 1"/>
              <a:gd name="f32" fmla="*/ f29 f21 1"/>
              <a:gd name="f33" fmla="*/ f28 f21 1"/>
            </a:gdLst>
            <a:ahLst/>
            <a:cxnLst>
              <a:cxn ang="3cd4">
                <a:pos x="hc" y="t"/>
              </a:cxn>
              <a:cxn ang="0">
                <a:pos x="r" y="vc"/>
              </a:cxn>
              <a:cxn ang="cd4">
                <a:pos x="hc" y="b"/>
              </a:cxn>
              <a:cxn ang="cd2">
                <a:pos x="l" y="vc"/>
              </a:cxn>
            </a:cxnLst>
            <a:rect l="f30" t="f33" r="f31" b="f32"/>
            <a:pathLst>
              <a:path w="5760" h="1377">
                <a:moveTo>
                  <a:pt x="f3" y="f2"/>
                </a:moveTo>
                <a:lnTo>
                  <a:pt x="f2" y="f2"/>
                </a:lnTo>
                <a:lnTo>
                  <a:pt x="f2" y="f5"/>
                </a:lnTo>
                <a:lnTo>
                  <a:pt x="f6" y="f5"/>
                </a:lnTo>
                <a:lnTo>
                  <a:pt x="f7" y="f8"/>
                </a:lnTo>
                <a:lnTo>
                  <a:pt x="f7" y="f8"/>
                </a:lnTo>
                <a:lnTo>
                  <a:pt x="f9" y="f10"/>
                </a:lnTo>
                <a:lnTo>
                  <a:pt x="f11" y="f12"/>
                </a:lnTo>
                <a:lnTo>
                  <a:pt x="f13" y="f4"/>
                </a:lnTo>
                <a:lnTo>
                  <a:pt x="f14" y="f4"/>
                </a:lnTo>
                <a:lnTo>
                  <a:pt x="f15" y="f4"/>
                </a:lnTo>
                <a:lnTo>
                  <a:pt x="f16" y="f12"/>
                </a:lnTo>
                <a:lnTo>
                  <a:pt x="f17" y="f10"/>
                </a:lnTo>
                <a:lnTo>
                  <a:pt x="f18" y="f8"/>
                </a:lnTo>
                <a:lnTo>
                  <a:pt x="f19" y="f5"/>
                </a:lnTo>
                <a:lnTo>
                  <a:pt x="f3" y="f5"/>
                </a:lnTo>
                <a:lnTo>
                  <a:pt x="f3" y="f2"/>
                </a:lnTo>
                <a:close/>
              </a:path>
            </a:pathLst>
          </a:custGeom>
          <a:blipFill>
            <a:blip r:embed="rId2">
              <a:alphaModFix/>
            </a:blip>
            <a:tile sx="101135" sy="101135" algn="tl"/>
          </a:blipFill>
          <a:ln w="9528" cap="rnd">
            <a:solidFill>
              <a:srgbClr val="00C6BB"/>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862DE752-77FE-F401-9D69-A3E940AD76EF}"/>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FECEBF65-4110-6B7D-CE8A-EE0E9C4B15D0}"/>
              </a:ext>
            </a:extLst>
          </p:cNvPr>
          <p:cNvSpPr txBox="1">
            <a:spLocks noGrp="1"/>
          </p:cNvSpPr>
          <p:nvPr>
            <p:ph idx="1"/>
          </p:nvPr>
        </p:nvSpPr>
        <p:spPr>
          <a:xfrm>
            <a:off x="818708" y="2222284"/>
            <a:ext cx="10554571" cy="363651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1C31D5F6-EF25-13CA-62EB-9099437F9AD6}"/>
              </a:ext>
            </a:extLst>
          </p:cNvPr>
          <p:cNvSpPr txBox="1">
            <a:spLocks noGrp="1"/>
          </p:cNvSpPr>
          <p:nvPr>
            <p:ph type="dt" sz="half" idx="7"/>
          </p:nvPr>
        </p:nvSpPr>
        <p:spPr/>
        <p:txBody>
          <a:bodyPr/>
          <a:lstStyle>
            <a:lvl1pPr>
              <a:defRPr/>
            </a:lvl1pPr>
          </a:lstStyle>
          <a:p>
            <a:pPr lvl="0"/>
            <a:fld id="{94009CA3-F27E-4F44-9699-B3F175BF1F3E}" type="datetime1">
              <a:rPr lang="en-GB"/>
              <a:pPr lvl="0"/>
              <a:t>17/10/2025</a:t>
            </a:fld>
            <a:endParaRPr lang="en-GB"/>
          </a:p>
        </p:txBody>
      </p:sp>
      <p:sp>
        <p:nvSpPr>
          <p:cNvPr id="6" name="Footer Placeholder 4">
            <a:extLst>
              <a:ext uri="{FF2B5EF4-FFF2-40B4-BE49-F238E27FC236}">
                <a16:creationId xmlns:a16="http://schemas.microsoft.com/office/drawing/2014/main" id="{34C70B45-632D-18E0-FB05-0F2635FC6758}"/>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9B01C444-2E36-13C3-67C6-A971183C58BB}"/>
              </a:ext>
            </a:extLst>
          </p:cNvPr>
          <p:cNvSpPr txBox="1">
            <a:spLocks noGrp="1"/>
          </p:cNvSpPr>
          <p:nvPr>
            <p:ph type="sldNum" sz="quarter" idx="8"/>
          </p:nvPr>
        </p:nvSpPr>
        <p:spPr/>
        <p:txBody>
          <a:bodyPr/>
          <a:lstStyle>
            <a:lvl1pPr>
              <a:defRPr/>
            </a:lvl1pPr>
          </a:lstStyle>
          <a:p>
            <a:pPr lvl="0"/>
            <a:fld id="{05EE0E47-127B-4721-A2CC-1D7FDD47C65A}" type="slidenum">
              <a:t>‹#›</a:t>
            </a:fld>
            <a:endParaRPr lang="en-GB"/>
          </a:p>
        </p:txBody>
      </p:sp>
    </p:spTree>
    <p:extLst>
      <p:ext uri="{BB962C8B-B14F-4D97-AF65-F5344CB8AC3E}">
        <p14:creationId xmlns:p14="http://schemas.microsoft.com/office/powerpoint/2010/main" val="330572838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Freeform 7">
            <a:extLst>
              <a:ext uri="{FF2B5EF4-FFF2-40B4-BE49-F238E27FC236}">
                <a16:creationId xmlns:a16="http://schemas.microsoft.com/office/drawing/2014/main" id="{57F5DCE8-6B65-78AA-6B77-08B4B640ACE9}"/>
              </a:ext>
            </a:extLst>
          </p:cNvPr>
          <p:cNvSpPr/>
          <p:nvPr/>
        </p:nvSpPr>
        <p:spPr>
          <a:xfrm>
            <a:off x="0" y="0"/>
            <a:ext cx="12191996" cy="5203822"/>
          </a:xfrm>
          <a:custGeom>
            <a:avLst/>
            <a:gdLst>
              <a:gd name="f0" fmla="val w"/>
              <a:gd name="f1" fmla="val h"/>
              <a:gd name="f2" fmla="val 0"/>
              <a:gd name="f3" fmla="val 5760"/>
              <a:gd name="f4" fmla="val 3278"/>
              <a:gd name="f5" fmla="val 3090"/>
              <a:gd name="f6" fmla="val 4817"/>
              <a:gd name="f7" fmla="val 4637"/>
              <a:gd name="f8" fmla="val 3270"/>
              <a:gd name="f9" fmla="val 4633"/>
              <a:gd name="f10" fmla="val 3272"/>
              <a:gd name="f11" fmla="val 4627"/>
              <a:gd name="f12" fmla="val 3275"/>
              <a:gd name="f13" fmla="val 4621"/>
              <a:gd name="f14" fmla="val 4616"/>
              <a:gd name="f15" fmla="val 4610"/>
              <a:gd name="f16" fmla="val 4605"/>
              <a:gd name="f17" fmla="val 4599"/>
              <a:gd name="f18" fmla="val 4595"/>
              <a:gd name="f19" fmla="val 4415"/>
              <a:gd name="f20" fmla="*/ f0 1 5760"/>
              <a:gd name="f21" fmla="*/ f1 1 3278"/>
              <a:gd name="f22" fmla="+- f4 0 f2"/>
              <a:gd name="f23" fmla="+- f3 0 f2"/>
              <a:gd name="f24" fmla="*/ f23 1 5760"/>
              <a:gd name="f25" fmla="*/ f22 1 3278"/>
              <a:gd name="f26" fmla="*/ 0 1 f24"/>
              <a:gd name="f27" fmla="*/ f3 1 f24"/>
              <a:gd name="f28" fmla="*/ 0 1 f25"/>
              <a:gd name="f29" fmla="*/ f4 1 f25"/>
              <a:gd name="f30" fmla="*/ f26 f20 1"/>
              <a:gd name="f31" fmla="*/ f27 f20 1"/>
              <a:gd name="f32" fmla="*/ f29 f21 1"/>
              <a:gd name="f33" fmla="*/ f28 f21 1"/>
            </a:gdLst>
            <a:ahLst/>
            <a:cxnLst>
              <a:cxn ang="3cd4">
                <a:pos x="hc" y="t"/>
              </a:cxn>
              <a:cxn ang="0">
                <a:pos x="r" y="vc"/>
              </a:cxn>
              <a:cxn ang="cd4">
                <a:pos x="hc" y="b"/>
              </a:cxn>
              <a:cxn ang="cd2">
                <a:pos x="l" y="vc"/>
              </a:cxn>
            </a:cxnLst>
            <a:rect l="f30" t="f33" r="f31" b="f32"/>
            <a:pathLst>
              <a:path w="5760" h="3278">
                <a:moveTo>
                  <a:pt x="f2" y="f2"/>
                </a:moveTo>
                <a:lnTo>
                  <a:pt x="f3" y="f2"/>
                </a:lnTo>
                <a:lnTo>
                  <a:pt x="f3" y="f5"/>
                </a:lnTo>
                <a:lnTo>
                  <a:pt x="f6" y="f5"/>
                </a:lnTo>
                <a:lnTo>
                  <a:pt x="f7" y="f8"/>
                </a:lnTo>
                <a:lnTo>
                  <a:pt x="f7" y="f8"/>
                </a:lnTo>
                <a:lnTo>
                  <a:pt x="f9" y="f10"/>
                </a:lnTo>
                <a:lnTo>
                  <a:pt x="f11" y="f12"/>
                </a:lnTo>
                <a:lnTo>
                  <a:pt x="f13" y="f4"/>
                </a:lnTo>
                <a:lnTo>
                  <a:pt x="f14" y="f4"/>
                </a:lnTo>
                <a:lnTo>
                  <a:pt x="f15" y="f4"/>
                </a:lnTo>
                <a:lnTo>
                  <a:pt x="f16" y="f12"/>
                </a:lnTo>
                <a:lnTo>
                  <a:pt x="f17" y="f10"/>
                </a:lnTo>
                <a:lnTo>
                  <a:pt x="f18" y="f8"/>
                </a:lnTo>
                <a:lnTo>
                  <a:pt x="f19" y="f5"/>
                </a:lnTo>
                <a:lnTo>
                  <a:pt x="f2" y="f5"/>
                </a:lnTo>
                <a:lnTo>
                  <a:pt x="f2" y="f2"/>
                </a:lnTo>
                <a:lnTo>
                  <a:pt x="f2" y="f2"/>
                </a:lnTo>
                <a:close/>
              </a:path>
            </a:pathLst>
          </a:custGeom>
          <a:blipFill>
            <a:blip r:embed="rId2">
              <a:alphaModFix/>
            </a:blip>
            <a:tile sx="101135" sy="101135" algn="tl"/>
          </a:blipFill>
          <a:ln w="9528" cap="rnd">
            <a:solidFill>
              <a:srgbClr val="00C6BB"/>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C34797EB-A002-C396-50DF-FC11C16BAE2F}"/>
              </a:ext>
            </a:extLst>
          </p:cNvPr>
          <p:cNvSpPr txBox="1">
            <a:spLocks noGrp="1"/>
          </p:cNvSpPr>
          <p:nvPr>
            <p:ph type="title"/>
          </p:nvPr>
        </p:nvSpPr>
        <p:spPr>
          <a:xfrm>
            <a:off x="810002" y="2951399"/>
            <a:ext cx="10561420" cy="1468800"/>
          </a:xfrm>
        </p:spPr>
        <p:txBody>
          <a:bodyPr/>
          <a:lstStyle>
            <a:lvl1pPr algn="r">
              <a:defRPr sz="4800"/>
            </a:lvl1pPr>
          </a:lstStyle>
          <a:p>
            <a:pPr lvl="0"/>
            <a:r>
              <a:rPr lang="en-GB"/>
              <a:t>Click to edit Master title style</a:t>
            </a:r>
            <a:endParaRPr lang="en-US"/>
          </a:p>
        </p:txBody>
      </p:sp>
      <p:sp>
        <p:nvSpPr>
          <p:cNvPr id="4" name="Text Placeholder 2">
            <a:extLst>
              <a:ext uri="{FF2B5EF4-FFF2-40B4-BE49-F238E27FC236}">
                <a16:creationId xmlns:a16="http://schemas.microsoft.com/office/drawing/2014/main" id="{A8A2031F-46A4-D78B-7A14-171AD82C67C5}"/>
              </a:ext>
            </a:extLst>
          </p:cNvPr>
          <p:cNvSpPr txBox="1">
            <a:spLocks noGrp="1"/>
          </p:cNvSpPr>
          <p:nvPr>
            <p:ph type="body" idx="1"/>
          </p:nvPr>
        </p:nvSpPr>
        <p:spPr>
          <a:xfrm>
            <a:off x="810002" y="5281199"/>
            <a:ext cx="10561420" cy="433955"/>
          </a:xfrm>
        </p:spPr>
        <p:txBody>
          <a:bodyPr anchor="t">
            <a:noAutofit/>
          </a:bodyPr>
          <a:lstStyle>
            <a:lvl1pPr marL="0" indent="0" algn="r">
              <a:buNone/>
              <a:defRPr/>
            </a:lvl1pPr>
          </a:lstStyle>
          <a:p>
            <a:pPr lvl="0"/>
            <a:r>
              <a:rPr lang="en-GB"/>
              <a:t>Click to edit Master text styles</a:t>
            </a:r>
          </a:p>
        </p:txBody>
      </p:sp>
      <p:sp>
        <p:nvSpPr>
          <p:cNvPr id="5" name="Date Placeholder 3">
            <a:extLst>
              <a:ext uri="{FF2B5EF4-FFF2-40B4-BE49-F238E27FC236}">
                <a16:creationId xmlns:a16="http://schemas.microsoft.com/office/drawing/2014/main" id="{4FA44406-04F5-604A-679A-49C6F2D6EA30}"/>
              </a:ext>
            </a:extLst>
          </p:cNvPr>
          <p:cNvSpPr txBox="1">
            <a:spLocks noGrp="1"/>
          </p:cNvSpPr>
          <p:nvPr>
            <p:ph type="dt" sz="half" idx="7"/>
          </p:nvPr>
        </p:nvSpPr>
        <p:spPr/>
        <p:txBody>
          <a:bodyPr/>
          <a:lstStyle>
            <a:lvl1pPr>
              <a:defRPr/>
            </a:lvl1pPr>
          </a:lstStyle>
          <a:p>
            <a:pPr lvl="0"/>
            <a:fld id="{D26BB114-57B9-4E98-9772-F8FC9557EEF8}" type="datetime1">
              <a:rPr lang="en-GB"/>
              <a:pPr lvl="0"/>
              <a:t>17/10/2025</a:t>
            </a:fld>
            <a:endParaRPr lang="en-GB"/>
          </a:p>
        </p:txBody>
      </p:sp>
      <p:sp>
        <p:nvSpPr>
          <p:cNvPr id="6" name="Footer Placeholder 4">
            <a:extLst>
              <a:ext uri="{FF2B5EF4-FFF2-40B4-BE49-F238E27FC236}">
                <a16:creationId xmlns:a16="http://schemas.microsoft.com/office/drawing/2014/main" id="{DE40DBAA-0FA2-356C-8CD7-DA13A9409D7C}"/>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12C42DB7-01E3-A02D-480A-D228F1F601ED}"/>
              </a:ext>
            </a:extLst>
          </p:cNvPr>
          <p:cNvSpPr txBox="1">
            <a:spLocks noGrp="1"/>
          </p:cNvSpPr>
          <p:nvPr>
            <p:ph type="sldNum" sz="quarter" idx="8"/>
          </p:nvPr>
        </p:nvSpPr>
        <p:spPr/>
        <p:txBody>
          <a:bodyPr/>
          <a:lstStyle>
            <a:lvl1pPr>
              <a:defRPr/>
            </a:lvl1pPr>
          </a:lstStyle>
          <a:p>
            <a:pPr lvl="0"/>
            <a:fld id="{7AB98DF5-10ED-4571-A500-1141A365A8EB}" type="slidenum">
              <a:t>‹#›</a:t>
            </a:fld>
            <a:endParaRPr lang="en-GB"/>
          </a:p>
        </p:txBody>
      </p:sp>
    </p:spTree>
    <p:extLst>
      <p:ext uri="{BB962C8B-B14F-4D97-AF65-F5344CB8AC3E}">
        <p14:creationId xmlns:p14="http://schemas.microsoft.com/office/powerpoint/2010/main" val="2815697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C0A5874B-4E74-553D-86DD-7E9C9017AE42}"/>
              </a:ext>
            </a:extLst>
          </p:cNvPr>
          <p:cNvSpPr/>
          <p:nvPr/>
        </p:nvSpPr>
        <p:spPr>
          <a:xfrm>
            <a:off x="0" y="0"/>
            <a:ext cx="12191996" cy="2185992"/>
          </a:xfrm>
          <a:custGeom>
            <a:avLst/>
            <a:gdLst>
              <a:gd name="f0" fmla="val w"/>
              <a:gd name="f1" fmla="val h"/>
              <a:gd name="f2" fmla="val 0"/>
              <a:gd name="f3" fmla="val 5760"/>
              <a:gd name="f4" fmla="val 1377"/>
              <a:gd name="f5" fmla="val 1189"/>
              <a:gd name="f6" fmla="val 943"/>
              <a:gd name="f7" fmla="val 1123"/>
              <a:gd name="f8" fmla="val 1369"/>
              <a:gd name="f9" fmla="val 1127"/>
              <a:gd name="f10" fmla="val 1371"/>
              <a:gd name="f11" fmla="val 1133"/>
              <a:gd name="f12" fmla="val 1374"/>
              <a:gd name="f13" fmla="val 1139"/>
              <a:gd name="f14" fmla="val 1144"/>
              <a:gd name="f15" fmla="val 1150"/>
              <a:gd name="f16" fmla="val 1155"/>
              <a:gd name="f17" fmla="val 1161"/>
              <a:gd name="f18" fmla="val 1165"/>
              <a:gd name="f19" fmla="val 1345"/>
              <a:gd name="f20" fmla="*/ f0 1 5760"/>
              <a:gd name="f21" fmla="*/ f1 1 1377"/>
              <a:gd name="f22" fmla="+- f4 0 f2"/>
              <a:gd name="f23" fmla="+- f3 0 f2"/>
              <a:gd name="f24" fmla="*/ f23 1 5760"/>
              <a:gd name="f25" fmla="*/ f22 1 1377"/>
              <a:gd name="f26" fmla="*/ 0 1 f24"/>
              <a:gd name="f27" fmla="*/ f3 1 f24"/>
              <a:gd name="f28" fmla="*/ 0 1 f25"/>
              <a:gd name="f29" fmla="*/ f4 1 f25"/>
              <a:gd name="f30" fmla="*/ f26 f20 1"/>
              <a:gd name="f31" fmla="*/ f27 f20 1"/>
              <a:gd name="f32" fmla="*/ f29 f21 1"/>
              <a:gd name="f33" fmla="*/ f28 f21 1"/>
            </a:gdLst>
            <a:ahLst/>
            <a:cxnLst>
              <a:cxn ang="3cd4">
                <a:pos x="hc" y="t"/>
              </a:cxn>
              <a:cxn ang="0">
                <a:pos x="r" y="vc"/>
              </a:cxn>
              <a:cxn ang="cd4">
                <a:pos x="hc" y="b"/>
              </a:cxn>
              <a:cxn ang="cd2">
                <a:pos x="l" y="vc"/>
              </a:cxn>
            </a:cxnLst>
            <a:rect l="f30" t="f33" r="f31" b="f32"/>
            <a:pathLst>
              <a:path w="5760" h="1377">
                <a:moveTo>
                  <a:pt x="f3" y="f2"/>
                </a:moveTo>
                <a:lnTo>
                  <a:pt x="f2" y="f2"/>
                </a:lnTo>
                <a:lnTo>
                  <a:pt x="f2" y="f5"/>
                </a:lnTo>
                <a:lnTo>
                  <a:pt x="f6" y="f5"/>
                </a:lnTo>
                <a:lnTo>
                  <a:pt x="f7" y="f8"/>
                </a:lnTo>
                <a:lnTo>
                  <a:pt x="f7" y="f8"/>
                </a:lnTo>
                <a:lnTo>
                  <a:pt x="f9" y="f10"/>
                </a:lnTo>
                <a:lnTo>
                  <a:pt x="f11" y="f12"/>
                </a:lnTo>
                <a:lnTo>
                  <a:pt x="f13" y="f4"/>
                </a:lnTo>
                <a:lnTo>
                  <a:pt x="f14" y="f4"/>
                </a:lnTo>
                <a:lnTo>
                  <a:pt x="f15" y="f4"/>
                </a:lnTo>
                <a:lnTo>
                  <a:pt x="f16" y="f12"/>
                </a:lnTo>
                <a:lnTo>
                  <a:pt x="f17" y="f10"/>
                </a:lnTo>
                <a:lnTo>
                  <a:pt x="f18" y="f8"/>
                </a:lnTo>
                <a:lnTo>
                  <a:pt x="f19" y="f5"/>
                </a:lnTo>
                <a:lnTo>
                  <a:pt x="f3" y="f5"/>
                </a:lnTo>
                <a:lnTo>
                  <a:pt x="f3" y="f2"/>
                </a:lnTo>
                <a:close/>
              </a:path>
            </a:pathLst>
          </a:custGeom>
          <a:blipFill>
            <a:blip r:embed="rId2">
              <a:alphaModFix/>
            </a:blip>
            <a:tile sx="101135" sy="101135" algn="tl"/>
          </a:blipFill>
          <a:ln w="9528" cap="rnd">
            <a:solidFill>
              <a:srgbClr val="00C6BB"/>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00607F74-50B5-DB79-2118-C8594CDEF7E3}"/>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2089D1E1-C077-AED0-4B76-9261856BD80D}"/>
              </a:ext>
            </a:extLst>
          </p:cNvPr>
          <p:cNvSpPr txBox="1">
            <a:spLocks noGrp="1"/>
          </p:cNvSpPr>
          <p:nvPr>
            <p:ph idx="1"/>
          </p:nvPr>
        </p:nvSpPr>
        <p:spPr>
          <a:xfrm>
            <a:off x="818708" y="2222284"/>
            <a:ext cx="5185873" cy="363876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3">
            <a:extLst>
              <a:ext uri="{FF2B5EF4-FFF2-40B4-BE49-F238E27FC236}">
                <a16:creationId xmlns:a16="http://schemas.microsoft.com/office/drawing/2014/main" id="{4E6CEFC5-2A5A-BFFB-620A-228A8BC3B008}"/>
              </a:ext>
            </a:extLst>
          </p:cNvPr>
          <p:cNvSpPr txBox="1">
            <a:spLocks noGrp="1"/>
          </p:cNvSpPr>
          <p:nvPr>
            <p:ph idx="2"/>
          </p:nvPr>
        </p:nvSpPr>
        <p:spPr>
          <a:xfrm>
            <a:off x="6187415" y="2222284"/>
            <a:ext cx="5194587" cy="363876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Date Placeholder 4">
            <a:extLst>
              <a:ext uri="{FF2B5EF4-FFF2-40B4-BE49-F238E27FC236}">
                <a16:creationId xmlns:a16="http://schemas.microsoft.com/office/drawing/2014/main" id="{C3975243-8559-D3D7-E666-8378567887C3}"/>
              </a:ext>
            </a:extLst>
          </p:cNvPr>
          <p:cNvSpPr txBox="1">
            <a:spLocks noGrp="1"/>
          </p:cNvSpPr>
          <p:nvPr>
            <p:ph type="dt" sz="half" idx="7"/>
          </p:nvPr>
        </p:nvSpPr>
        <p:spPr/>
        <p:txBody>
          <a:bodyPr/>
          <a:lstStyle>
            <a:lvl1pPr>
              <a:defRPr/>
            </a:lvl1pPr>
          </a:lstStyle>
          <a:p>
            <a:pPr lvl="0"/>
            <a:fld id="{50FB55E4-92AD-4306-BB67-49ED132DCAAB}" type="datetime1">
              <a:rPr lang="en-GB"/>
              <a:pPr lvl="0"/>
              <a:t>17/10/2025</a:t>
            </a:fld>
            <a:endParaRPr lang="en-GB"/>
          </a:p>
        </p:txBody>
      </p:sp>
      <p:sp>
        <p:nvSpPr>
          <p:cNvPr id="7" name="Footer Placeholder 5">
            <a:extLst>
              <a:ext uri="{FF2B5EF4-FFF2-40B4-BE49-F238E27FC236}">
                <a16:creationId xmlns:a16="http://schemas.microsoft.com/office/drawing/2014/main" id="{82AAB84F-B9F0-5C06-83F7-BC8906E02A1E}"/>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1CA212D4-EE46-A237-75BA-553F30C41E4D}"/>
              </a:ext>
            </a:extLst>
          </p:cNvPr>
          <p:cNvSpPr txBox="1">
            <a:spLocks noGrp="1"/>
          </p:cNvSpPr>
          <p:nvPr>
            <p:ph type="sldNum" sz="quarter" idx="8"/>
          </p:nvPr>
        </p:nvSpPr>
        <p:spPr/>
        <p:txBody>
          <a:bodyPr/>
          <a:lstStyle>
            <a:lvl1pPr>
              <a:defRPr/>
            </a:lvl1pPr>
          </a:lstStyle>
          <a:p>
            <a:pPr lvl="0"/>
            <a:fld id="{8DCC4044-460F-4F74-AEF8-6C0793F137C2}" type="slidenum">
              <a:t>‹#›</a:t>
            </a:fld>
            <a:endParaRPr lang="en-GB"/>
          </a:p>
        </p:txBody>
      </p:sp>
    </p:spTree>
    <p:extLst>
      <p:ext uri="{BB962C8B-B14F-4D97-AF65-F5344CB8AC3E}">
        <p14:creationId xmlns:p14="http://schemas.microsoft.com/office/powerpoint/2010/main" val="1924049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A1735FD8-E3EE-1A6E-7881-68D1FF8131C6}"/>
              </a:ext>
            </a:extLst>
          </p:cNvPr>
          <p:cNvSpPr/>
          <p:nvPr/>
        </p:nvSpPr>
        <p:spPr>
          <a:xfrm>
            <a:off x="0" y="0"/>
            <a:ext cx="12191996" cy="2185992"/>
          </a:xfrm>
          <a:custGeom>
            <a:avLst/>
            <a:gdLst>
              <a:gd name="f0" fmla="val w"/>
              <a:gd name="f1" fmla="val h"/>
              <a:gd name="f2" fmla="val 0"/>
              <a:gd name="f3" fmla="val 5760"/>
              <a:gd name="f4" fmla="val 1377"/>
              <a:gd name="f5" fmla="val 1189"/>
              <a:gd name="f6" fmla="val 943"/>
              <a:gd name="f7" fmla="val 1123"/>
              <a:gd name="f8" fmla="val 1369"/>
              <a:gd name="f9" fmla="val 1127"/>
              <a:gd name="f10" fmla="val 1371"/>
              <a:gd name="f11" fmla="val 1133"/>
              <a:gd name="f12" fmla="val 1374"/>
              <a:gd name="f13" fmla="val 1139"/>
              <a:gd name="f14" fmla="val 1144"/>
              <a:gd name="f15" fmla="val 1150"/>
              <a:gd name="f16" fmla="val 1155"/>
              <a:gd name="f17" fmla="val 1161"/>
              <a:gd name="f18" fmla="val 1165"/>
              <a:gd name="f19" fmla="val 1345"/>
              <a:gd name="f20" fmla="*/ f0 1 5760"/>
              <a:gd name="f21" fmla="*/ f1 1 1377"/>
              <a:gd name="f22" fmla="+- f4 0 f2"/>
              <a:gd name="f23" fmla="+- f3 0 f2"/>
              <a:gd name="f24" fmla="*/ f23 1 5760"/>
              <a:gd name="f25" fmla="*/ f22 1 1377"/>
              <a:gd name="f26" fmla="*/ 0 1 f24"/>
              <a:gd name="f27" fmla="*/ f3 1 f24"/>
              <a:gd name="f28" fmla="*/ 0 1 f25"/>
              <a:gd name="f29" fmla="*/ f4 1 f25"/>
              <a:gd name="f30" fmla="*/ f26 f20 1"/>
              <a:gd name="f31" fmla="*/ f27 f20 1"/>
              <a:gd name="f32" fmla="*/ f29 f21 1"/>
              <a:gd name="f33" fmla="*/ f28 f21 1"/>
            </a:gdLst>
            <a:ahLst/>
            <a:cxnLst>
              <a:cxn ang="3cd4">
                <a:pos x="hc" y="t"/>
              </a:cxn>
              <a:cxn ang="0">
                <a:pos x="r" y="vc"/>
              </a:cxn>
              <a:cxn ang="cd4">
                <a:pos x="hc" y="b"/>
              </a:cxn>
              <a:cxn ang="cd2">
                <a:pos x="l" y="vc"/>
              </a:cxn>
            </a:cxnLst>
            <a:rect l="f30" t="f33" r="f31" b="f32"/>
            <a:pathLst>
              <a:path w="5760" h="1377">
                <a:moveTo>
                  <a:pt x="f3" y="f2"/>
                </a:moveTo>
                <a:lnTo>
                  <a:pt x="f2" y="f2"/>
                </a:lnTo>
                <a:lnTo>
                  <a:pt x="f2" y="f5"/>
                </a:lnTo>
                <a:lnTo>
                  <a:pt x="f6" y="f5"/>
                </a:lnTo>
                <a:lnTo>
                  <a:pt x="f7" y="f8"/>
                </a:lnTo>
                <a:lnTo>
                  <a:pt x="f7" y="f8"/>
                </a:lnTo>
                <a:lnTo>
                  <a:pt x="f9" y="f10"/>
                </a:lnTo>
                <a:lnTo>
                  <a:pt x="f11" y="f12"/>
                </a:lnTo>
                <a:lnTo>
                  <a:pt x="f13" y="f4"/>
                </a:lnTo>
                <a:lnTo>
                  <a:pt x="f14" y="f4"/>
                </a:lnTo>
                <a:lnTo>
                  <a:pt x="f15" y="f4"/>
                </a:lnTo>
                <a:lnTo>
                  <a:pt x="f16" y="f12"/>
                </a:lnTo>
                <a:lnTo>
                  <a:pt x="f17" y="f10"/>
                </a:lnTo>
                <a:lnTo>
                  <a:pt x="f18" y="f8"/>
                </a:lnTo>
                <a:lnTo>
                  <a:pt x="f19" y="f5"/>
                </a:lnTo>
                <a:lnTo>
                  <a:pt x="f3" y="f5"/>
                </a:lnTo>
                <a:lnTo>
                  <a:pt x="f3" y="f2"/>
                </a:lnTo>
                <a:close/>
              </a:path>
            </a:pathLst>
          </a:custGeom>
          <a:blipFill>
            <a:blip r:embed="rId2">
              <a:alphaModFix/>
            </a:blip>
            <a:tile sx="101135" sy="101135" algn="tl"/>
          </a:blipFill>
          <a:ln w="9528" cap="rnd">
            <a:solidFill>
              <a:srgbClr val="00C6BB"/>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FEE9A519-C4BA-4697-FCF7-38CF7871BD75}"/>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4" name="Text Placeholder 2">
            <a:extLst>
              <a:ext uri="{FF2B5EF4-FFF2-40B4-BE49-F238E27FC236}">
                <a16:creationId xmlns:a16="http://schemas.microsoft.com/office/drawing/2014/main" id="{B874CF3A-20D0-43EA-582C-328D0851CA58}"/>
              </a:ext>
            </a:extLst>
          </p:cNvPr>
          <p:cNvSpPr txBox="1">
            <a:spLocks noGrp="1"/>
          </p:cNvSpPr>
          <p:nvPr>
            <p:ph type="body" idx="1"/>
          </p:nvPr>
        </p:nvSpPr>
        <p:spPr>
          <a:xfrm>
            <a:off x="814730" y="2174872"/>
            <a:ext cx="5189860" cy="576264"/>
          </a:xfrm>
        </p:spPr>
        <p:txBody>
          <a:bodyPr anchor="b" anchorCtr="1">
            <a:noAutofit/>
          </a:bodyPr>
          <a:lstStyle>
            <a:lvl1pPr marL="0" indent="0" algn="ctr">
              <a:spcBef>
                <a:spcPts val="500"/>
              </a:spcBef>
              <a:buNone/>
              <a:defRPr sz="2000"/>
            </a:lvl1pPr>
          </a:lstStyle>
          <a:p>
            <a:pPr lvl="0"/>
            <a:r>
              <a:rPr lang="en-GB"/>
              <a:t>Click to edit Master text styles</a:t>
            </a:r>
          </a:p>
        </p:txBody>
      </p:sp>
      <p:sp>
        <p:nvSpPr>
          <p:cNvPr id="5" name="Content Placeholder 3">
            <a:extLst>
              <a:ext uri="{FF2B5EF4-FFF2-40B4-BE49-F238E27FC236}">
                <a16:creationId xmlns:a16="http://schemas.microsoft.com/office/drawing/2014/main" id="{D26F7AFC-344A-8633-FF9E-ECBBE66BC081}"/>
              </a:ext>
            </a:extLst>
          </p:cNvPr>
          <p:cNvSpPr txBox="1">
            <a:spLocks noGrp="1"/>
          </p:cNvSpPr>
          <p:nvPr>
            <p:ph idx="2"/>
          </p:nvPr>
        </p:nvSpPr>
        <p:spPr>
          <a:xfrm>
            <a:off x="814730" y="2751136"/>
            <a:ext cx="5189860" cy="3109910"/>
          </a:xfrm>
        </p:spPr>
        <p:txBody>
          <a:bodyPr ancho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Text Placeholder 4">
            <a:extLst>
              <a:ext uri="{FF2B5EF4-FFF2-40B4-BE49-F238E27FC236}">
                <a16:creationId xmlns:a16="http://schemas.microsoft.com/office/drawing/2014/main" id="{6750F0B0-FB13-9464-314F-E801F87D6906}"/>
              </a:ext>
            </a:extLst>
          </p:cNvPr>
          <p:cNvSpPr txBox="1">
            <a:spLocks noGrp="1"/>
          </p:cNvSpPr>
          <p:nvPr>
            <p:ph type="body" idx="3"/>
          </p:nvPr>
        </p:nvSpPr>
        <p:spPr>
          <a:xfrm>
            <a:off x="6187415" y="2174872"/>
            <a:ext cx="5194587" cy="576264"/>
          </a:xfrm>
        </p:spPr>
        <p:txBody>
          <a:bodyPr anchor="b" anchorCtr="1">
            <a:noAutofit/>
          </a:bodyPr>
          <a:lstStyle>
            <a:lvl1pPr marL="0" indent="0" algn="ctr">
              <a:spcBef>
                <a:spcPts val="500"/>
              </a:spcBef>
              <a:buNone/>
              <a:defRPr sz="2000"/>
            </a:lvl1pPr>
          </a:lstStyle>
          <a:p>
            <a:pPr lvl="0"/>
            <a:r>
              <a:rPr lang="en-GB"/>
              <a:t>Click to edit Master text styles</a:t>
            </a:r>
          </a:p>
        </p:txBody>
      </p:sp>
      <p:sp>
        <p:nvSpPr>
          <p:cNvPr id="7" name="Content Placeholder 5">
            <a:extLst>
              <a:ext uri="{FF2B5EF4-FFF2-40B4-BE49-F238E27FC236}">
                <a16:creationId xmlns:a16="http://schemas.microsoft.com/office/drawing/2014/main" id="{F0B413CB-7D0F-1D7E-18A7-6D5E165F43A0}"/>
              </a:ext>
            </a:extLst>
          </p:cNvPr>
          <p:cNvSpPr txBox="1">
            <a:spLocks noGrp="1"/>
          </p:cNvSpPr>
          <p:nvPr>
            <p:ph idx="4"/>
          </p:nvPr>
        </p:nvSpPr>
        <p:spPr>
          <a:xfrm>
            <a:off x="6187415" y="2751136"/>
            <a:ext cx="5194587" cy="3109910"/>
          </a:xfrm>
        </p:spPr>
        <p:txBody>
          <a:bodyPr ancho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6">
            <a:extLst>
              <a:ext uri="{FF2B5EF4-FFF2-40B4-BE49-F238E27FC236}">
                <a16:creationId xmlns:a16="http://schemas.microsoft.com/office/drawing/2014/main" id="{995B6A63-67B7-2E2B-B627-836CAACEBAD9}"/>
              </a:ext>
            </a:extLst>
          </p:cNvPr>
          <p:cNvSpPr txBox="1">
            <a:spLocks noGrp="1"/>
          </p:cNvSpPr>
          <p:nvPr>
            <p:ph type="dt" sz="half" idx="7"/>
          </p:nvPr>
        </p:nvSpPr>
        <p:spPr/>
        <p:txBody>
          <a:bodyPr/>
          <a:lstStyle>
            <a:lvl1pPr>
              <a:defRPr/>
            </a:lvl1pPr>
          </a:lstStyle>
          <a:p>
            <a:pPr lvl="0"/>
            <a:fld id="{D7387317-5EBA-4C20-B199-9001F12990CD}" type="datetime1">
              <a:rPr lang="en-GB"/>
              <a:pPr lvl="0"/>
              <a:t>17/10/2025</a:t>
            </a:fld>
            <a:endParaRPr lang="en-GB"/>
          </a:p>
        </p:txBody>
      </p:sp>
      <p:sp>
        <p:nvSpPr>
          <p:cNvPr id="9" name="Footer Placeholder 7">
            <a:extLst>
              <a:ext uri="{FF2B5EF4-FFF2-40B4-BE49-F238E27FC236}">
                <a16:creationId xmlns:a16="http://schemas.microsoft.com/office/drawing/2014/main" id="{E983B9D3-4E8B-D368-A4C4-F48D39B99457}"/>
              </a:ext>
            </a:extLst>
          </p:cNvPr>
          <p:cNvSpPr txBox="1">
            <a:spLocks noGrp="1"/>
          </p:cNvSpPr>
          <p:nvPr>
            <p:ph type="ftr" sz="quarter" idx="9"/>
          </p:nvPr>
        </p:nvSpPr>
        <p:spPr/>
        <p:txBody>
          <a:bodyPr/>
          <a:lstStyle>
            <a:lvl1pPr>
              <a:defRPr/>
            </a:lvl1pPr>
          </a:lstStyle>
          <a:p>
            <a:pPr lvl="0"/>
            <a:endParaRPr lang="en-GB"/>
          </a:p>
        </p:txBody>
      </p:sp>
      <p:sp>
        <p:nvSpPr>
          <p:cNvPr id="10" name="Slide Number Placeholder 8">
            <a:extLst>
              <a:ext uri="{FF2B5EF4-FFF2-40B4-BE49-F238E27FC236}">
                <a16:creationId xmlns:a16="http://schemas.microsoft.com/office/drawing/2014/main" id="{0F1A42A0-7FCA-DEEB-A90E-A964371FBAA6}"/>
              </a:ext>
            </a:extLst>
          </p:cNvPr>
          <p:cNvSpPr txBox="1">
            <a:spLocks noGrp="1"/>
          </p:cNvSpPr>
          <p:nvPr>
            <p:ph type="sldNum" sz="quarter" idx="8"/>
          </p:nvPr>
        </p:nvSpPr>
        <p:spPr/>
        <p:txBody>
          <a:bodyPr/>
          <a:lstStyle>
            <a:lvl1pPr>
              <a:defRPr/>
            </a:lvl1pPr>
          </a:lstStyle>
          <a:p>
            <a:pPr lvl="0"/>
            <a:fld id="{049B91B3-1792-4F5B-80D0-37F9DBBD43BE}" type="slidenum">
              <a:t>‹#›</a:t>
            </a:fld>
            <a:endParaRPr lang="en-GB"/>
          </a:p>
        </p:txBody>
      </p:sp>
    </p:spTree>
    <p:extLst>
      <p:ext uri="{BB962C8B-B14F-4D97-AF65-F5344CB8AC3E}">
        <p14:creationId xmlns:p14="http://schemas.microsoft.com/office/powerpoint/2010/main" val="1492221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0E951172-A3EC-284A-932C-E1A1C3C4C37F}"/>
              </a:ext>
            </a:extLst>
          </p:cNvPr>
          <p:cNvSpPr/>
          <p:nvPr/>
        </p:nvSpPr>
        <p:spPr>
          <a:xfrm>
            <a:off x="0" y="0"/>
            <a:ext cx="12191996" cy="2185992"/>
          </a:xfrm>
          <a:custGeom>
            <a:avLst/>
            <a:gdLst>
              <a:gd name="f0" fmla="val w"/>
              <a:gd name="f1" fmla="val h"/>
              <a:gd name="f2" fmla="val 0"/>
              <a:gd name="f3" fmla="val 5760"/>
              <a:gd name="f4" fmla="val 1377"/>
              <a:gd name="f5" fmla="val 1189"/>
              <a:gd name="f6" fmla="val 943"/>
              <a:gd name="f7" fmla="val 1123"/>
              <a:gd name="f8" fmla="val 1369"/>
              <a:gd name="f9" fmla="val 1127"/>
              <a:gd name="f10" fmla="val 1371"/>
              <a:gd name="f11" fmla="val 1133"/>
              <a:gd name="f12" fmla="val 1374"/>
              <a:gd name="f13" fmla="val 1139"/>
              <a:gd name="f14" fmla="val 1144"/>
              <a:gd name="f15" fmla="val 1150"/>
              <a:gd name="f16" fmla="val 1155"/>
              <a:gd name="f17" fmla="val 1161"/>
              <a:gd name="f18" fmla="val 1165"/>
              <a:gd name="f19" fmla="val 1345"/>
              <a:gd name="f20" fmla="*/ f0 1 5760"/>
              <a:gd name="f21" fmla="*/ f1 1 1377"/>
              <a:gd name="f22" fmla="+- f4 0 f2"/>
              <a:gd name="f23" fmla="+- f3 0 f2"/>
              <a:gd name="f24" fmla="*/ f23 1 5760"/>
              <a:gd name="f25" fmla="*/ f22 1 1377"/>
              <a:gd name="f26" fmla="*/ 0 1 f24"/>
              <a:gd name="f27" fmla="*/ f3 1 f24"/>
              <a:gd name="f28" fmla="*/ 0 1 f25"/>
              <a:gd name="f29" fmla="*/ f4 1 f25"/>
              <a:gd name="f30" fmla="*/ f26 f20 1"/>
              <a:gd name="f31" fmla="*/ f27 f20 1"/>
              <a:gd name="f32" fmla="*/ f29 f21 1"/>
              <a:gd name="f33" fmla="*/ f28 f21 1"/>
            </a:gdLst>
            <a:ahLst/>
            <a:cxnLst>
              <a:cxn ang="3cd4">
                <a:pos x="hc" y="t"/>
              </a:cxn>
              <a:cxn ang="0">
                <a:pos x="r" y="vc"/>
              </a:cxn>
              <a:cxn ang="cd4">
                <a:pos x="hc" y="b"/>
              </a:cxn>
              <a:cxn ang="cd2">
                <a:pos x="l" y="vc"/>
              </a:cxn>
            </a:cxnLst>
            <a:rect l="f30" t="f33" r="f31" b="f32"/>
            <a:pathLst>
              <a:path w="5760" h="1377">
                <a:moveTo>
                  <a:pt x="f3" y="f2"/>
                </a:moveTo>
                <a:lnTo>
                  <a:pt x="f2" y="f2"/>
                </a:lnTo>
                <a:lnTo>
                  <a:pt x="f2" y="f5"/>
                </a:lnTo>
                <a:lnTo>
                  <a:pt x="f6" y="f5"/>
                </a:lnTo>
                <a:lnTo>
                  <a:pt x="f7" y="f8"/>
                </a:lnTo>
                <a:lnTo>
                  <a:pt x="f7" y="f8"/>
                </a:lnTo>
                <a:lnTo>
                  <a:pt x="f9" y="f10"/>
                </a:lnTo>
                <a:lnTo>
                  <a:pt x="f11" y="f12"/>
                </a:lnTo>
                <a:lnTo>
                  <a:pt x="f13" y="f4"/>
                </a:lnTo>
                <a:lnTo>
                  <a:pt x="f14" y="f4"/>
                </a:lnTo>
                <a:lnTo>
                  <a:pt x="f15" y="f4"/>
                </a:lnTo>
                <a:lnTo>
                  <a:pt x="f16" y="f12"/>
                </a:lnTo>
                <a:lnTo>
                  <a:pt x="f17" y="f10"/>
                </a:lnTo>
                <a:lnTo>
                  <a:pt x="f18" y="f8"/>
                </a:lnTo>
                <a:lnTo>
                  <a:pt x="f19" y="f5"/>
                </a:lnTo>
                <a:lnTo>
                  <a:pt x="f3" y="f5"/>
                </a:lnTo>
                <a:lnTo>
                  <a:pt x="f3" y="f2"/>
                </a:lnTo>
                <a:close/>
              </a:path>
            </a:pathLst>
          </a:custGeom>
          <a:blipFill>
            <a:blip r:embed="rId2">
              <a:alphaModFix/>
            </a:blip>
            <a:tile sx="101135" sy="101135" algn="tl"/>
          </a:blipFill>
          <a:ln w="9528" cap="rnd">
            <a:solidFill>
              <a:srgbClr val="00C6BB"/>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B019CE69-4C04-0627-1481-3470BCD793EB}"/>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4" name="Date Placeholder 2">
            <a:extLst>
              <a:ext uri="{FF2B5EF4-FFF2-40B4-BE49-F238E27FC236}">
                <a16:creationId xmlns:a16="http://schemas.microsoft.com/office/drawing/2014/main" id="{C7AA5ACC-0F48-15A2-62BB-4C513984CA7B}"/>
              </a:ext>
            </a:extLst>
          </p:cNvPr>
          <p:cNvSpPr txBox="1">
            <a:spLocks noGrp="1"/>
          </p:cNvSpPr>
          <p:nvPr>
            <p:ph type="dt" sz="half" idx="7"/>
          </p:nvPr>
        </p:nvSpPr>
        <p:spPr/>
        <p:txBody>
          <a:bodyPr/>
          <a:lstStyle>
            <a:lvl1pPr>
              <a:defRPr/>
            </a:lvl1pPr>
          </a:lstStyle>
          <a:p>
            <a:pPr lvl="0"/>
            <a:fld id="{54D6AE93-6F7B-4E69-ABB9-B896A5606B25}" type="datetime1">
              <a:rPr lang="en-GB"/>
              <a:pPr lvl="0"/>
              <a:t>17/10/2025</a:t>
            </a:fld>
            <a:endParaRPr lang="en-GB"/>
          </a:p>
        </p:txBody>
      </p:sp>
      <p:sp>
        <p:nvSpPr>
          <p:cNvPr id="5" name="Footer Placeholder 3">
            <a:extLst>
              <a:ext uri="{FF2B5EF4-FFF2-40B4-BE49-F238E27FC236}">
                <a16:creationId xmlns:a16="http://schemas.microsoft.com/office/drawing/2014/main" id="{DE680A2D-D627-72F0-D155-F59BB33BE0AB}"/>
              </a:ext>
            </a:extLst>
          </p:cNvPr>
          <p:cNvSpPr txBox="1">
            <a:spLocks noGrp="1"/>
          </p:cNvSpPr>
          <p:nvPr>
            <p:ph type="ftr" sz="quarter" idx="9"/>
          </p:nvPr>
        </p:nvSpPr>
        <p:spPr/>
        <p:txBody>
          <a:bodyPr/>
          <a:lstStyle>
            <a:lvl1pPr>
              <a:defRPr/>
            </a:lvl1pPr>
          </a:lstStyle>
          <a:p>
            <a:pPr lvl="0"/>
            <a:endParaRPr lang="en-GB"/>
          </a:p>
        </p:txBody>
      </p:sp>
      <p:sp>
        <p:nvSpPr>
          <p:cNvPr id="6" name="Slide Number Placeholder 4">
            <a:extLst>
              <a:ext uri="{FF2B5EF4-FFF2-40B4-BE49-F238E27FC236}">
                <a16:creationId xmlns:a16="http://schemas.microsoft.com/office/drawing/2014/main" id="{EB4AE040-2F7C-20DE-8AEF-F3D8DAF67D1C}"/>
              </a:ext>
            </a:extLst>
          </p:cNvPr>
          <p:cNvSpPr txBox="1">
            <a:spLocks noGrp="1"/>
          </p:cNvSpPr>
          <p:nvPr>
            <p:ph type="sldNum" sz="quarter" idx="8"/>
          </p:nvPr>
        </p:nvSpPr>
        <p:spPr/>
        <p:txBody>
          <a:bodyPr/>
          <a:lstStyle>
            <a:lvl1pPr>
              <a:defRPr/>
            </a:lvl1pPr>
          </a:lstStyle>
          <a:p>
            <a:pPr lvl="0"/>
            <a:fld id="{0F8D0FA6-E01F-4676-BD23-0D99A207A43D}" type="slidenum">
              <a:t>‹#›</a:t>
            </a:fld>
            <a:endParaRPr lang="en-GB"/>
          </a:p>
        </p:txBody>
      </p:sp>
    </p:spTree>
    <p:extLst>
      <p:ext uri="{BB962C8B-B14F-4D97-AF65-F5344CB8AC3E}">
        <p14:creationId xmlns:p14="http://schemas.microsoft.com/office/powerpoint/2010/main" val="13444515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BA4711-6BE3-8DB5-5AE7-D49DBBCB8967}"/>
              </a:ext>
            </a:extLst>
          </p:cNvPr>
          <p:cNvSpPr txBox="1">
            <a:spLocks noGrp="1"/>
          </p:cNvSpPr>
          <p:nvPr>
            <p:ph type="dt" sz="half" idx="7"/>
          </p:nvPr>
        </p:nvSpPr>
        <p:spPr/>
        <p:txBody>
          <a:bodyPr/>
          <a:lstStyle>
            <a:lvl1pPr>
              <a:defRPr/>
            </a:lvl1pPr>
          </a:lstStyle>
          <a:p>
            <a:pPr lvl="0"/>
            <a:fld id="{18D9E02F-E01F-4187-BB14-B4CF2641C8E1}" type="datetime1">
              <a:rPr lang="en-GB"/>
              <a:pPr lvl="0"/>
              <a:t>17/10/2025</a:t>
            </a:fld>
            <a:endParaRPr lang="en-GB"/>
          </a:p>
        </p:txBody>
      </p:sp>
      <p:sp>
        <p:nvSpPr>
          <p:cNvPr id="3" name="Footer Placeholder 2">
            <a:extLst>
              <a:ext uri="{FF2B5EF4-FFF2-40B4-BE49-F238E27FC236}">
                <a16:creationId xmlns:a16="http://schemas.microsoft.com/office/drawing/2014/main" id="{DB134FD9-F508-6BDB-49DE-8ABA31ADABA4}"/>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9DDF4FF8-3439-82F8-23CA-92B369D67293}"/>
              </a:ext>
            </a:extLst>
          </p:cNvPr>
          <p:cNvSpPr txBox="1">
            <a:spLocks noGrp="1"/>
          </p:cNvSpPr>
          <p:nvPr>
            <p:ph type="sldNum" sz="quarter" idx="8"/>
          </p:nvPr>
        </p:nvSpPr>
        <p:spPr/>
        <p:txBody>
          <a:bodyPr/>
          <a:lstStyle>
            <a:lvl1pPr>
              <a:defRPr/>
            </a:lvl1pPr>
          </a:lstStyle>
          <a:p>
            <a:pPr lvl="0"/>
            <a:fld id="{4099B43B-1789-41A7-AF1A-1AB1B1DDA886}" type="slidenum">
              <a:t>‹#›</a:t>
            </a:fld>
            <a:endParaRPr lang="en-GB"/>
          </a:p>
        </p:txBody>
      </p:sp>
    </p:spTree>
    <p:extLst>
      <p:ext uri="{BB962C8B-B14F-4D97-AF65-F5344CB8AC3E}">
        <p14:creationId xmlns:p14="http://schemas.microsoft.com/office/powerpoint/2010/main" val="3286775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E0BE4593-9AE1-EB17-0C26-3B81527D0EB4}"/>
              </a:ext>
            </a:extLst>
          </p:cNvPr>
          <p:cNvSpPr/>
          <p:nvPr/>
        </p:nvSpPr>
        <p:spPr>
          <a:xfrm>
            <a:off x="1073148" y="446090"/>
            <a:ext cx="3547533" cy="1814654"/>
          </a:xfrm>
          <a:custGeom>
            <a:avLst/>
            <a:gdLst>
              <a:gd name="f0" fmla="val w"/>
              <a:gd name="f1" fmla="val h"/>
              <a:gd name="f2" fmla="val 0"/>
              <a:gd name="f3" fmla="val 3384"/>
              <a:gd name="f4" fmla="val 2308"/>
              <a:gd name="f5" fmla="val 3340"/>
              <a:gd name="f6" fmla="val 44"/>
              <a:gd name="f7" fmla="val 34"/>
              <a:gd name="f8" fmla="val 26"/>
              <a:gd name="f9" fmla="val 4"/>
              <a:gd name="f10" fmla="val 20"/>
              <a:gd name="f11" fmla="val 8"/>
              <a:gd name="f12" fmla="val 12"/>
              <a:gd name="f13" fmla="val 2076"/>
              <a:gd name="f14" fmla="val 2086"/>
              <a:gd name="f15" fmla="val 2094"/>
              <a:gd name="f16" fmla="val 2100"/>
              <a:gd name="f17" fmla="val 2108"/>
              <a:gd name="f18" fmla="val 2112"/>
              <a:gd name="f19" fmla="val 2116"/>
              <a:gd name="f20" fmla="val 2120"/>
              <a:gd name="f21" fmla="val 474"/>
              <a:gd name="f22" fmla="val 650"/>
              <a:gd name="f23" fmla="val 2296"/>
              <a:gd name="f24" fmla="val 656"/>
              <a:gd name="f25" fmla="val 2300"/>
              <a:gd name="f26" fmla="val 664"/>
              <a:gd name="f27" fmla="val 2304"/>
              <a:gd name="f28" fmla="val 672"/>
              <a:gd name="f29" fmla="val 680"/>
              <a:gd name="f30" fmla="val 688"/>
              <a:gd name="f31" fmla="val 696"/>
              <a:gd name="f32" fmla="val 704"/>
              <a:gd name="f33" fmla="val 710"/>
              <a:gd name="f34" fmla="val 886"/>
              <a:gd name="f35" fmla="val 3350"/>
              <a:gd name="f36" fmla="val 3358"/>
              <a:gd name="f37" fmla="val 3364"/>
              <a:gd name="f38" fmla="val 3372"/>
              <a:gd name="f39" fmla="val 3376"/>
              <a:gd name="f40" fmla="val 3380"/>
              <a:gd name="f41" fmla="*/ f0 1 3384"/>
              <a:gd name="f42" fmla="*/ f1 1 2308"/>
              <a:gd name="f43" fmla="+- f4 0 f2"/>
              <a:gd name="f44" fmla="+- f3 0 f2"/>
              <a:gd name="f45" fmla="*/ f44 1 3384"/>
              <a:gd name="f46" fmla="*/ f43 1 2308"/>
              <a:gd name="f47" fmla="*/ 0 1 f45"/>
              <a:gd name="f48" fmla="*/ f3 1 f45"/>
              <a:gd name="f49" fmla="*/ 0 1 f46"/>
              <a:gd name="f50" fmla="*/ f4 1 f46"/>
              <a:gd name="f51" fmla="*/ f47 f41 1"/>
              <a:gd name="f52" fmla="*/ f48 f41 1"/>
              <a:gd name="f53" fmla="*/ f50 f42 1"/>
              <a:gd name="f54" fmla="*/ f49 f42 1"/>
            </a:gdLst>
            <a:ahLst/>
            <a:cxnLst>
              <a:cxn ang="3cd4">
                <a:pos x="hc" y="t"/>
              </a:cxn>
              <a:cxn ang="0">
                <a:pos x="r" y="vc"/>
              </a:cxn>
              <a:cxn ang="cd4">
                <a:pos x="hc" y="b"/>
              </a:cxn>
              <a:cxn ang="cd2">
                <a:pos x="l" y="vc"/>
              </a:cxn>
            </a:cxnLst>
            <a:rect l="f51" t="f54" r="f52" b="f53"/>
            <a:pathLst>
              <a:path w="3384" h="2308">
                <a:moveTo>
                  <a:pt x="f5" y="f2"/>
                </a:moveTo>
                <a:lnTo>
                  <a:pt x="f6" y="f2"/>
                </a:lnTo>
                <a:lnTo>
                  <a:pt x="f6" y="f2"/>
                </a:lnTo>
                <a:lnTo>
                  <a:pt x="f7" y="f2"/>
                </a:lnTo>
                <a:lnTo>
                  <a:pt x="f8" y="f9"/>
                </a:lnTo>
                <a:lnTo>
                  <a:pt x="f10" y="f11"/>
                </a:lnTo>
                <a:lnTo>
                  <a:pt x="f12" y="f12"/>
                </a:lnTo>
                <a:lnTo>
                  <a:pt x="f11" y="f10"/>
                </a:lnTo>
                <a:lnTo>
                  <a:pt x="f9" y="f8"/>
                </a:lnTo>
                <a:lnTo>
                  <a:pt x="f2" y="f7"/>
                </a:lnTo>
                <a:lnTo>
                  <a:pt x="f2" y="f6"/>
                </a:lnTo>
                <a:lnTo>
                  <a:pt x="f2" y="f13"/>
                </a:lnTo>
                <a:lnTo>
                  <a:pt x="f2" y="f13"/>
                </a:lnTo>
                <a:lnTo>
                  <a:pt x="f2" y="f14"/>
                </a:lnTo>
                <a:lnTo>
                  <a:pt x="f9" y="f15"/>
                </a:lnTo>
                <a:lnTo>
                  <a:pt x="f11" y="f16"/>
                </a:lnTo>
                <a:lnTo>
                  <a:pt x="f12" y="f17"/>
                </a:lnTo>
                <a:lnTo>
                  <a:pt x="f10" y="f18"/>
                </a:lnTo>
                <a:lnTo>
                  <a:pt x="f8" y="f19"/>
                </a:lnTo>
                <a:lnTo>
                  <a:pt x="f7" y="f20"/>
                </a:lnTo>
                <a:lnTo>
                  <a:pt x="f6" y="f20"/>
                </a:lnTo>
                <a:lnTo>
                  <a:pt x="f21" y="f20"/>
                </a:lnTo>
                <a:lnTo>
                  <a:pt x="f22" y="f23"/>
                </a:lnTo>
                <a:lnTo>
                  <a:pt x="f22" y="f23"/>
                </a:lnTo>
                <a:lnTo>
                  <a:pt x="f24" y="f25"/>
                </a:lnTo>
                <a:lnTo>
                  <a:pt x="f26" y="f27"/>
                </a:lnTo>
                <a:lnTo>
                  <a:pt x="f28" y="f4"/>
                </a:lnTo>
                <a:lnTo>
                  <a:pt x="f29" y="f4"/>
                </a:lnTo>
                <a:lnTo>
                  <a:pt x="f30" y="f4"/>
                </a:lnTo>
                <a:lnTo>
                  <a:pt x="f31" y="f27"/>
                </a:lnTo>
                <a:lnTo>
                  <a:pt x="f32" y="f25"/>
                </a:lnTo>
                <a:lnTo>
                  <a:pt x="f33" y="f23"/>
                </a:lnTo>
                <a:lnTo>
                  <a:pt x="f34" y="f20"/>
                </a:lnTo>
                <a:lnTo>
                  <a:pt x="f5" y="f20"/>
                </a:lnTo>
                <a:lnTo>
                  <a:pt x="f5" y="f20"/>
                </a:lnTo>
                <a:lnTo>
                  <a:pt x="f35" y="f20"/>
                </a:lnTo>
                <a:lnTo>
                  <a:pt x="f36" y="f19"/>
                </a:lnTo>
                <a:lnTo>
                  <a:pt x="f37" y="f18"/>
                </a:lnTo>
                <a:lnTo>
                  <a:pt x="f38" y="f17"/>
                </a:lnTo>
                <a:lnTo>
                  <a:pt x="f39" y="f16"/>
                </a:lnTo>
                <a:lnTo>
                  <a:pt x="f40" y="f15"/>
                </a:lnTo>
                <a:lnTo>
                  <a:pt x="f3" y="f14"/>
                </a:lnTo>
                <a:lnTo>
                  <a:pt x="f3" y="f13"/>
                </a:lnTo>
                <a:lnTo>
                  <a:pt x="f3" y="f6"/>
                </a:lnTo>
                <a:lnTo>
                  <a:pt x="f3" y="f6"/>
                </a:lnTo>
                <a:lnTo>
                  <a:pt x="f3" y="f7"/>
                </a:lnTo>
                <a:lnTo>
                  <a:pt x="f40" y="f8"/>
                </a:lnTo>
                <a:lnTo>
                  <a:pt x="f39" y="f10"/>
                </a:lnTo>
                <a:lnTo>
                  <a:pt x="f38" y="f12"/>
                </a:lnTo>
                <a:lnTo>
                  <a:pt x="f37" y="f11"/>
                </a:lnTo>
                <a:lnTo>
                  <a:pt x="f36" y="f9"/>
                </a:lnTo>
                <a:lnTo>
                  <a:pt x="f35" y="f2"/>
                </a:lnTo>
                <a:lnTo>
                  <a:pt x="f5" y="f2"/>
                </a:lnTo>
                <a:lnTo>
                  <a:pt x="f5" y="f2"/>
                </a:lnTo>
                <a:close/>
              </a:path>
            </a:pathLst>
          </a:custGeom>
          <a:blipFill>
            <a:blip r:embed="rId2">
              <a:alphaModFix/>
            </a:blip>
            <a:tile sx="101135" sy="101135" algn="tl"/>
          </a:blipFill>
          <a:ln w="9528" cap="rnd">
            <a:solidFill>
              <a:srgbClr val="00C6BB"/>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8B4D2092-6356-E85B-1A33-619C6D12C94E}"/>
              </a:ext>
            </a:extLst>
          </p:cNvPr>
          <p:cNvSpPr txBox="1">
            <a:spLocks noGrp="1"/>
          </p:cNvSpPr>
          <p:nvPr>
            <p:ph type="title"/>
          </p:nvPr>
        </p:nvSpPr>
        <p:spPr>
          <a:xfrm>
            <a:off x="1073148" y="446090"/>
            <a:ext cx="3547533" cy="1618396"/>
          </a:xfrm>
        </p:spPr>
        <p:txBody>
          <a:bodyPr/>
          <a:lstStyle>
            <a:lvl1pPr>
              <a:defRPr sz="2000"/>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57363CDF-2B11-D0DB-A52E-0E7D3B7CA98B}"/>
              </a:ext>
            </a:extLst>
          </p:cNvPr>
          <p:cNvSpPr txBox="1">
            <a:spLocks noGrp="1"/>
          </p:cNvSpPr>
          <p:nvPr>
            <p:ph idx="1"/>
          </p:nvPr>
        </p:nvSpPr>
        <p:spPr>
          <a:xfrm>
            <a:off x="4855628" y="446090"/>
            <a:ext cx="6252630" cy="5414967"/>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3">
            <a:extLst>
              <a:ext uri="{FF2B5EF4-FFF2-40B4-BE49-F238E27FC236}">
                <a16:creationId xmlns:a16="http://schemas.microsoft.com/office/drawing/2014/main" id="{C261304C-70E7-0326-FBCA-5173CC07AD9A}"/>
              </a:ext>
            </a:extLst>
          </p:cNvPr>
          <p:cNvSpPr txBox="1">
            <a:spLocks noGrp="1"/>
          </p:cNvSpPr>
          <p:nvPr>
            <p:ph type="body" idx="2"/>
          </p:nvPr>
        </p:nvSpPr>
        <p:spPr>
          <a:xfrm>
            <a:off x="1073148" y="2260735"/>
            <a:ext cx="3547533" cy="3600312"/>
          </a:xfrm>
        </p:spPr>
        <p:txBody>
          <a:bodyPr/>
          <a:lstStyle>
            <a:lvl1pPr marL="0" indent="0">
              <a:spcBef>
                <a:spcPts val="300"/>
              </a:spcBef>
              <a:buNone/>
              <a:defRPr sz="1400"/>
            </a:lvl1pPr>
          </a:lstStyle>
          <a:p>
            <a:pPr lvl="0"/>
            <a:r>
              <a:rPr lang="en-GB"/>
              <a:t>Click to edit Master text styles</a:t>
            </a:r>
          </a:p>
        </p:txBody>
      </p:sp>
      <p:sp>
        <p:nvSpPr>
          <p:cNvPr id="6" name="Date Placeholder 4">
            <a:extLst>
              <a:ext uri="{FF2B5EF4-FFF2-40B4-BE49-F238E27FC236}">
                <a16:creationId xmlns:a16="http://schemas.microsoft.com/office/drawing/2014/main" id="{124DF780-46FD-8369-4641-0D5156F1D203}"/>
              </a:ext>
            </a:extLst>
          </p:cNvPr>
          <p:cNvSpPr txBox="1">
            <a:spLocks noGrp="1"/>
          </p:cNvSpPr>
          <p:nvPr>
            <p:ph type="dt" sz="half" idx="7"/>
          </p:nvPr>
        </p:nvSpPr>
        <p:spPr/>
        <p:txBody>
          <a:bodyPr/>
          <a:lstStyle>
            <a:lvl1pPr>
              <a:defRPr/>
            </a:lvl1pPr>
          </a:lstStyle>
          <a:p>
            <a:pPr lvl="0"/>
            <a:fld id="{8722A1FD-3DDF-41F5-A800-1660AB1A32C8}" type="datetime1">
              <a:rPr lang="en-GB"/>
              <a:pPr lvl="0"/>
              <a:t>17/10/2025</a:t>
            </a:fld>
            <a:endParaRPr lang="en-GB"/>
          </a:p>
        </p:txBody>
      </p:sp>
      <p:sp>
        <p:nvSpPr>
          <p:cNvPr id="7" name="Footer Placeholder 5">
            <a:extLst>
              <a:ext uri="{FF2B5EF4-FFF2-40B4-BE49-F238E27FC236}">
                <a16:creationId xmlns:a16="http://schemas.microsoft.com/office/drawing/2014/main" id="{483F6681-F7C3-53DD-1358-E3ADA3BBD139}"/>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00139A8E-9A65-03CB-DCC0-9AD13ABC41F2}"/>
              </a:ext>
            </a:extLst>
          </p:cNvPr>
          <p:cNvSpPr txBox="1">
            <a:spLocks noGrp="1"/>
          </p:cNvSpPr>
          <p:nvPr>
            <p:ph type="sldNum" sz="quarter" idx="8"/>
          </p:nvPr>
        </p:nvSpPr>
        <p:spPr/>
        <p:txBody>
          <a:bodyPr/>
          <a:lstStyle>
            <a:lvl1pPr>
              <a:defRPr/>
            </a:lvl1pPr>
          </a:lstStyle>
          <a:p>
            <a:pPr lvl="0"/>
            <a:fld id="{8EC76272-B7D6-4ADF-96DC-1AC716EA5E63}" type="slidenum">
              <a:t>‹#›</a:t>
            </a:fld>
            <a:endParaRPr lang="en-GB"/>
          </a:p>
        </p:txBody>
      </p:sp>
    </p:spTree>
    <p:extLst>
      <p:ext uri="{BB962C8B-B14F-4D97-AF65-F5344CB8AC3E}">
        <p14:creationId xmlns:p14="http://schemas.microsoft.com/office/powerpoint/2010/main" val="676186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C9CE5-1617-DA3C-1863-BAFF836E8EB8}"/>
              </a:ext>
            </a:extLst>
          </p:cNvPr>
          <p:cNvSpPr txBox="1">
            <a:spLocks noGrp="1"/>
          </p:cNvSpPr>
          <p:nvPr>
            <p:ph type="title"/>
          </p:nvPr>
        </p:nvSpPr>
        <p:spPr>
          <a:xfrm>
            <a:off x="814730" y="727524"/>
            <a:ext cx="4852985" cy="1617162"/>
          </a:xfrm>
        </p:spPr>
        <p:txBody>
          <a:bodyPr>
            <a:normAutofit/>
          </a:bodyPr>
          <a:lstStyle>
            <a:lvl1pPr>
              <a:defRPr sz="2400" b="0"/>
            </a:lvl1pPr>
          </a:lstStyle>
          <a:p>
            <a:pPr lvl="0"/>
            <a:r>
              <a:rPr lang="en-GB"/>
              <a:t>Click to edit Master title style</a:t>
            </a:r>
            <a:endParaRPr lang="en-US"/>
          </a:p>
        </p:txBody>
      </p:sp>
      <p:sp>
        <p:nvSpPr>
          <p:cNvPr id="3" name="Picture Placeholder 11">
            <a:extLst>
              <a:ext uri="{FF2B5EF4-FFF2-40B4-BE49-F238E27FC236}">
                <a16:creationId xmlns:a16="http://schemas.microsoft.com/office/drawing/2014/main" id="{E8538017-12EE-9253-093D-73843E8E2CE4}"/>
              </a:ext>
            </a:extLst>
          </p:cNvPr>
          <p:cNvSpPr txBox="1">
            <a:spLocks noGrp="1"/>
          </p:cNvSpPr>
          <p:nvPr>
            <p:ph type="pic" idx="1"/>
          </p:nvPr>
        </p:nvSpPr>
        <p:spPr>
          <a:xfrm>
            <a:off x="6098115" y="0"/>
            <a:ext cx="6093881" cy="6858000"/>
          </a:xfrm>
          <a:ln w="9528">
            <a:solidFill>
              <a:srgbClr val="636363"/>
            </a:solidFill>
            <a:prstDash val="solid"/>
            <a:round/>
          </a:ln>
        </p:spPr>
        <p:txBody>
          <a:bodyPr anchor="t" anchorCtr="1"/>
          <a:lstStyle>
            <a:lvl1pPr algn="ctr">
              <a:spcBef>
                <a:spcPts val="300"/>
              </a:spcBef>
              <a:buNone/>
              <a:defRPr sz="14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EFE7D7E5-0218-DA8C-C5C3-0AF0B7534B0C}"/>
              </a:ext>
            </a:extLst>
          </p:cNvPr>
          <p:cNvSpPr txBox="1">
            <a:spLocks noGrp="1"/>
          </p:cNvSpPr>
          <p:nvPr>
            <p:ph type="body" idx="2"/>
          </p:nvPr>
        </p:nvSpPr>
        <p:spPr>
          <a:xfrm>
            <a:off x="814730" y="2344686"/>
            <a:ext cx="4852985" cy="3516361"/>
          </a:xfrm>
        </p:spPr>
        <p:txBody>
          <a:bodyPr anchor="t"/>
          <a:lstStyle>
            <a:lvl1pPr marL="0" indent="0">
              <a:spcBef>
                <a:spcPts val="300"/>
              </a:spcBef>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4BC0549B-AF3B-D946-0C33-9147FC40C295}"/>
              </a:ext>
            </a:extLst>
          </p:cNvPr>
          <p:cNvSpPr txBox="1">
            <a:spLocks noGrp="1"/>
          </p:cNvSpPr>
          <p:nvPr>
            <p:ph type="dt" sz="half" idx="7"/>
          </p:nvPr>
        </p:nvSpPr>
        <p:spPr>
          <a:xfrm>
            <a:off x="3885806" y="6041358"/>
            <a:ext cx="976880" cy="365129"/>
          </a:xfrm>
        </p:spPr>
        <p:txBody>
          <a:bodyPr/>
          <a:lstStyle>
            <a:lvl1pPr>
              <a:defRPr/>
            </a:lvl1pPr>
          </a:lstStyle>
          <a:p>
            <a:pPr lvl="0"/>
            <a:fld id="{5AAC558A-B4A1-4B2D-9AA2-62CF02A83223}" type="datetime1">
              <a:rPr lang="en-GB"/>
              <a:pPr lvl="0"/>
              <a:t>17/10/2025</a:t>
            </a:fld>
            <a:endParaRPr lang="en-GB"/>
          </a:p>
        </p:txBody>
      </p:sp>
      <p:sp>
        <p:nvSpPr>
          <p:cNvPr id="6" name="Footer Placeholder 5">
            <a:extLst>
              <a:ext uri="{FF2B5EF4-FFF2-40B4-BE49-F238E27FC236}">
                <a16:creationId xmlns:a16="http://schemas.microsoft.com/office/drawing/2014/main" id="{B25C5505-761A-37E2-AD7D-3C7587C709D6}"/>
              </a:ext>
            </a:extLst>
          </p:cNvPr>
          <p:cNvSpPr txBox="1">
            <a:spLocks noGrp="1"/>
          </p:cNvSpPr>
          <p:nvPr>
            <p:ph type="ftr" sz="quarter" idx="9"/>
          </p:nvPr>
        </p:nvSpPr>
        <p:spPr>
          <a:xfrm>
            <a:off x="590391" y="6041358"/>
            <a:ext cx="3295415"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A73DFF5-963E-2D0A-19C0-40AA9B2C8A29}"/>
              </a:ext>
            </a:extLst>
          </p:cNvPr>
          <p:cNvSpPr txBox="1">
            <a:spLocks noGrp="1"/>
          </p:cNvSpPr>
          <p:nvPr>
            <p:ph type="sldNum" sz="quarter" idx="8"/>
          </p:nvPr>
        </p:nvSpPr>
        <p:spPr>
          <a:xfrm>
            <a:off x="4862687" y="5915884"/>
            <a:ext cx="1062157" cy="490603"/>
          </a:xfrm>
        </p:spPr>
        <p:txBody>
          <a:bodyPr/>
          <a:lstStyle>
            <a:lvl1pPr>
              <a:defRPr/>
            </a:lvl1pPr>
          </a:lstStyle>
          <a:p>
            <a:pPr lvl="0"/>
            <a:fld id="{25154F31-67DA-4545-8B6D-9EE2C676E2D7}" type="slidenum">
              <a:t>‹#›</a:t>
            </a:fld>
            <a:endParaRPr lang="en-GB"/>
          </a:p>
        </p:txBody>
      </p:sp>
    </p:spTree>
    <p:extLst>
      <p:ext uri="{BB962C8B-B14F-4D97-AF65-F5344CB8AC3E}">
        <p14:creationId xmlns:p14="http://schemas.microsoft.com/office/powerpoint/2010/main" val="323041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E246F-A801-BDBD-0602-FB58AA621D57}"/>
              </a:ext>
            </a:extLst>
          </p:cNvPr>
          <p:cNvSpPr txBox="1">
            <a:spLocks noGrp="1"/>
          </p:cNvSpPr>
          <p:nvPr>
            <p:ph type="title"/>
          </p:nvPr>
        </p:nvSpPr>
        <p:spPr>
          <a:xfrm>
            <a:off x="810002" y="4800600"/>
            <a:ext cx="10561420" cy="566735"/>
          </a:xfrm>
        </p:spPr>
        <p:txBody>
          <a:bodyPr>
            <a:normAutofit/>
          </a:bodyPr>
          <a:lstStyle>
            <a:lvl1pPr>
              <a:defRPr sz="2400" b="0"/>
            </a:lvl1pPr>
          </a:lstStyle>
          <a:p>
            <a:pPr lvl="0"/>
            <a:r>
              <a:rPr lang="en-GB"/>
              <a:t>Click to edit Master title style</a:t>
            </a:r>
            <a:endParaRPr lang="en-US"/>
          </a:p>
        </p:txBody>
      </p:sp>
      <p:sp>
        <p:nvSpPr>
          <p:cNvPr id="3" name="Picture Placeholder 14">
            <a:extLst>
              <a:ext uri="{FF2B5EF4-FFF2-40B4-BE49-F238E27FC236}">
                <a16:creationId xmlns:a16="http://schemas.microsoft.com/office/drawing/2014/main" id="{A4902FBD-7ABC-BE95-3342-78F7A2869D77}"/>
              </a:ext>
            </a:extLst>
          </p:cNvPr>
          <p:cNvSpPr txBox="1">
            <a:spLocks noGrp="1"/>
          </p:cNvSpPr>
          <p:nvPr>
            <p:ph type="pic" idx="4294967295"/>
          </p:nvPr>
        </p:nvSpPr>
        <p:spPr>
          <a:xfrm>
            <a:off x="0" y="0"/>
            <a:ext cx="12191996" cy="4800600"/>
          </a:xfrm>
          <a:ln w="9528" cap="rnd">
            <a:solidFill>
              <a:srgbClr val="636363"/>
            </a:solidFill>
            <a:prstDash val="solid"/>
          </a:ln>
        </p:spPr>
        <p:txBody>
          <a:bodyPr anchor="t"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EFF337BB-459F-6214-3334-9CAFD95FEDD0}"/>
              </a:ext>
            </a:extLst>
          </p:cNvPr>
          <p:cNvSpPr txBox="1">
            <a:spLocks noGrp="1"/>
          </p:cNvSpPr>
          <p:nvPr>
            <p:ph type="body" idx="4294967295"/>
          </p:nvPr>
        </p:nvSpPr>
        <p:spPr>
          <a:xfrm>
            <a:off x="810002" y="5367335"/>
            <a:ext cx="10561420" cy="493711"/>
          </a:xfrm>
        </p:spPr>
        <p:txBody>
          <a:bodyPr/>
          <a:lstStyle>
            <a:lvl1pPr marL="0" indent="0">
              <a:spcBef>
                <a:spcPts val="300"/>
              </a:spcBef>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DBE5309D-FFF9-8BB9-D7E4-A7827DC50D6A}"/>
              </a:ext>
            </a:extLst>
          </p:cNvPr>
          <p:cNvSpPr txBox="1">
            <a:spLocks noGrp="1"/>
          </p:cNvSpPr>
          <p:nvPr>
            <p:ph type="dt" sz="half" idx="7"/>
          </p:nvPr>
        </p:nvSpPr>
        <p:spPr/>
        <p:txBody>
          <a:bodyPr/>
          <a:lstStyle>
            <a:lvl1pPr>
              <a:defRPr/>
            </a:lvl1pPr>
          </a:lstStyle>
          <a:p>
            <a:pPr lvl="0"/>
            <a:fld id="{D5A82893-47F6-4077-AEA2-6332EDE7BCED}" type="datetime1">
              <a:rPr lang="en-GB"/>
              <a:pPr lvl="0"/>
              <a:t>17/10/2025</a:t>
            </a:fld>
            <a:endParaRPr lang="en-GB"/>
          </a:p>
        </p:txBody>
      </p:sp>
      <p:sp>
        <p:nvSpPr>
          <p:cNvPr id="6" name="Footer Placeholder 5">
            <a:extLst>
              <a:ext uri="{FF2B5EF4-FFF2-40B4-BE49-F238E27FC236}">
                <a16:creationId xmlns:a16="http://schemas.microsoft.com/office/drawing/2014/main" id="{D06C1ADD-D840-8309-7145-F09054ADB69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DDB97E6-7A04-CF15-DAB4-C5FEF34C93C0}"/>
              </a:ext>
            </a:extLst>
          </p:cNvPr>
          <p:cNvSpPr txBox="1">
            <a:spLocks noGrp="1"/>
          </p:cNvSpPr>
          <p:nvPr>
            <p:ph type="sldNum" sz="quarter" idx="8"/>
          </p:nvPr>
        </p:nvSpPr>
        <p:spPr/>
        <p:txBody>
          <a:bodyPr/>
          <a:lstStyle>
            <a:lvl1pPr>
              <a:defRPr/>
            </a:lvl1pPr>
          </a:lstStyle>
          <a:p>
            <a:pPr lvl="0"/>
            <a:fld id="{A91DBBAA-5F9E-4652-9B08-E2255A910C90}" type="slidenum">
              <a:t>‹#›</a:t>
            </a:fld>
            <a:endParaRPr lang="en-GB"/>
          </a:p>
        </p:txBody>
      </p:sp>
    </p:spTree>
    <p:extLst>
      <p:ext uri="{BB962C8B-B14F-4D97-AF65-F5344CB8AC3E}">
        <p14:creationId xmlns:p14="http://schemas.microsoft.com/office/powerpoint/2010/main" val="1087036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711FF664-D889-5A2F-67C3-0B6105120289}"/>
              </a:ext>
            </a:extLst>
          </p:cNvPr>
          <p:cNvSpPr/>
          <p:nvPr/>
        </p:nvSpPr>
        <p:spPr>
          <a:xfrm>
            <a:off x="631694" y="1081451"/>
            <a:ext cx="6332412" cy="3239188"/>
          </a:xfrm>
          <a:custGeom>
            <a:avLst/>
            <a:gdLst>
              <a:gd name="f0" fmla="val w"/>
              <a:gd name="f1" fmla="val h"/>
              <a:gd name="f2" fmla="val 0"/>
              <a:gd name="f3" fmla="val 3384"/>
              <a:gd name="f4" fmla="val 2308"/>
              <a:gd name="f5" fmla="val 3340"/>
              <a:gd name="f6" fmla="val 44"/>
              <a:gd name="f7" fmla="val 34"/>
              <a:gd name="f8" fmla="val 26"/>
              <a:gd name="f9" fmla="val 4"/>
              <a:gd name="f10" fmla="val 20"/>
              <a:gd name="f11" fmla="val 8"/>
              <a:gd name="f12" fmla="val 12"/>
              <a:gd name="f13" fmla="val 2076"/>
              <a:gd name="f14" fmla="val 2086"/>
              <a:gd name="f15" fmla="val 2094"/>
              <a:gd name="f16" fmla="val 2100"/>
              <a:gd name="f17" fmla="val 2108"/>
              <a:gd name="f18" fmla="val 2112"/>
              <a:gd name="f19" fmla="val 2116"/>
              <a:gd name="f20" fmla="val 2120"/>
              <a:gd name="f21" fmla="val 474"/>
              <a:gd name="f22" fmla="val 650"/>
              <a:gd name="f23" fmla="val 2296"/>
              <a:gd name="f24" fmla="val 656"/>
              <a:gd name="f25" fmla="val 2300"/>
              <a:gd name="f26" fmla="val 664"/>
              <a:gd name="f27" fmla="val 2304"/>
              <a:gd name="f28" fmla="val 672"/>
              <a:gd name="f29" fmla="val 680"/>
              <a:gd name="f30" fmla="val 688"/>
              <a:gd name="f31" fmla="val 696"/>
              <a:gd name="f32" fmla="val 704"/>
              <a:gd name="f33" fmla="val 710"/>
              <a:gd name="f34" fmla="val 886"/>
              <a:gd name="f35" fmla="val 3350"/>
              <a:gd name="f36" fmla="val 3358"/>
              <a:gd name="f37" fmla="val 3364"/>
              <a:gd name="f38" fmla="val 3372"/>
              <a:gd name="f39" fmla="val 3376"/>
              <a:gd name="f40" fmla="val 3380"/>
              <a:gd name="f41" fmla="*/ f0 1 3384"/>
              <a:gd name="f42" fmla="*/ f1 1 2308"/>
              <a:gd name="f43" fmla="+- f4 0 f2"/>
              <a:gd name="f44" fmla="+- f3 0 f2"/>
              <a:gd name="f45" fmla="*/ f44 1 3384"/>
              <a:gd name="f46" fmla="*/ f43 1 2308"/>
              <a:gd name="f47" fmla="*/ 0 1 f45"/>
              <a:gd name="f48" fmla="*/ f3 1 f45"/>
              <a:gd name="f49" fmla="*/ 0 1 f46"/>
              <a:gd name="f50" fmla="*/ f4 1 f46"/>
              <a:gd name="f51" fmla="*/ f47 f41 1"/>
              <a:gd name="f52" fmla="*/ f48 f41 1"/>
              <a:gd name="f53" fmla="*/ f50 f42 1"/>
              <a:gd name="f54" fmla="*/ f49 f42 1"/>
            </a:gdLst>
            <a:ahLst/>
            <a:cxnLst>
              <a:cxn ang="3cd4">
                <a:pos x="hc" y="t"/>
              </a:cxn>
              <a:cxn ang="0">
                <a:pos x="r" y="vc"/>
              </a:cxn>
              <a:cxn ang="cd4">
                <a:pos x="hc" y="b"/>
              </a:cxn>
              <a:cxn ang="cd2">
                <a:pos x="l" y="vc"/>
              </a:cxn>
            </a:cxnLst>
            <a:rect l="f51" t="f54" r="f52" b="f53"/>
            <a:pathLst>
              <a:path w="3384" h="2308">
                <a:moveTo>
                  <a:pt x="f5" y="f2"/>
                </a:moveTo>
                <a:lnTo>
                  <a:pt x="f6" y="f2"/>
                </a:lnTo>
                <a:lnTo>
                  <a:pt x="f6" y="f2"/>
                </a:lnTo>
                <a:lnTo>
                  <a:pt x="f7" y="f2"/>
                </a:lnTo>
                <a:lnTo>
                  <a:pt x="f8" y="f9"/>
                </a:lnTo>
                <a:lnTo>
                  <a:pt x="f10" y="f11"/>
                </a:lnTo>
                <a:lnTo>
                  <a:pt x="f12" y="f12"/>
                </a:lnTo>
                <a:lnTo>
                  <a:pt x="f11" y="f10"/>
                </a:lnTo>
                <a:lnTo>
                  <a:pt x="f9" y="f8"/>
                </a:lnTo>
                <a:lnTo>
                  <a:pt x="f2" y="f7"/>
                </a:lnTo>
                <a:lnTo>
                  <a:pt x="f2" y="f6"/>
                </a:lnTo>
                <a:lnTo>
                  <a:pt x="f2" y="f13"/>
                </a:lnTo>
                <a:lnTo>
                  <a:pt x="f2" y="f13"/>
                </a:lnTo>
                <a:lnTo>
                  <a:pt x="f2" y="f14"/>
                </a:lnTo>
                <a:lnTo>
                  <a:pt x="f9" y="f15"/>
                </a:lnTo>
                <a:lnTo>
                  <a:pt x="f11" y="f16"/>
                </a:lnTo>
                <a:lnTo>
                  <a:pt x="f12" y="f17"/>
                </a:lnTo>
                <a:lnTo>
                  <a:pt x="f10" y="f18"/>
                </a:lnTo>
                <a:lnTo>
                  <a:pt x="f8" y="f19"/>
                </a:lnTo>
                <a:lnTo>
                  <a:pt x="f7" y="f20"/>
                </a:lnTo>
                <a:lnTo>
                  <a:pt x="f6" y="f20"/>
                </a:lnTo>
                <a:lnTo>
                  <a:pt x="f21" y="f20"/>
                </a:lnTo>
                <a:lnTo>
                  <a:pt x="f22" y="f23"/>
                </a:lnTo>
                <a:lnTo>
                  <a:pt x="f22" y="f23"/>
                </a:lnTo>
                <a:lnTo>
                  <a:pt x="f24" y="f25"/>
                </a:lnTo>
                <a:lnTo>
                  <a:pt x="f26" y="f27"/>
                </a:lnTo>
                <a:lnTo>
                  <a:pt x="f28" y="f4"/>
                </a:lnTo>
                <a:lnTo>
                  <a:pt x="f29" y="f4"/>
                </a:lnTo>
                <a:lnTo>
                  <a:pt x="f30" y="f4"/>
                </a:lnTo>
                <a:lnTo>
                  <a:pt x="f31" y="f27"/>
                </a:lnTo>
                <a:lnTo>
                  <a:pt x="f32" y="f25"/>
                </a:lnTo>
                <a:lnTo>
                  <a:pt x="f33" y="f23"/>
                </a:lnTo>
                <a:lnTo>
                  <a:pt x="f34" y="f20"/>
                </a:lnTo>
                <a:lnTo>
                  <a:pt x="f5" y="f20"/>
                </a:lnTo>
                <a:lnTo>
                  <a:pt x="f5" y="f20"/>
                </a:lnTo>
                <a:lnTo>
                  <a:pt x="f35" y="f20"/>
                </a:lnTo>
                <a:lnTo>
                  <a:pt x="f36" y="f19"/>
                </a:lnTo>
                <a:lnTo>
                  <a:pt x="f37" y="f18"/>
                </a:lnTo>
                <a:lnTo>
                  <a:pt x="f38" y="f17"/>
                </a:lnTo>
                <a:lnTo>
                  <a:pt x="f39" y="f16"/>
                </a:lnTo>
                <a:lnTo>
                  <a:pt x="f40" y="f15"/>
                </a:lnTo>
                <a:lnTo>
                  <a:pt x="f3" y="f14"/>
                </a:lnTo>
                <a:lnTo>
                  <a:pt x="f3" y="f13"/>
                </a:lnTo>
                <a:lnTo>
                  <a:pt x="f3" y="f6"/>
                </a:lnTo>
                <a:lnTo>
                  <a:pt x="f3" y="f6"/>
                </a:lnTo>
                <a:lnTo>
                  <a:pt x="f3" y="f7"/>
                </a:lnTo>
                <a:lnTo>
                  <a:pt x="f40" y="f8"/>
                </a:lnTo>
                <a:lnTo>
                  <a:pt x="f39" y="f10"/>
                </a:lnTo>
                <a:lnTo>
                  <a:pt x="f38" y="f12"/>
                </a:lnTo>
                <a:lnTo>
                  <a:pt x="f37" y="f11"/>
                </a:lnTo>
                <a:lnTo>
                  <a:pt x="f36" y="f9"/>
                </a:lnTo>
                <a:lnTo>
                  <a:pt x="f35" y="f2"/>
                </a:lnTo>
                <a:lnTo>
                  <a:pt x="f5" y="f2"/>
                </a:lnTo>
                <a:lnTo>
                  <a:pt x="f5" y="f2"/>
                </a:lnTo>
                <a:close/>
              </a:path>
            </a:pathLst>
          </a:custGeom>
          <a:blipFill>
            <a:blip r:embed="rId2">
              <a:alphaModFix/>
            </a:blip>
            <a:tile sx="101135" sy="101135" algn="tl"/>
          </a:blipFill>
          <a:ln w="9528" cap="rnd">
            <a:solidFill>
              <a:srgbClr val="00C6BB"/>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C4E9F59A-C677-A097-8CE4-35ACDA5450E9}"/>
              </a:ext>
            </a:extLst>
          </p:cNvPr>
          <p:cNvSpPr txBox="1">
            <a:spLocks noGrp="1"/>
          </p:cNvSpPr>
          <p:nvPr>
            <p:ph type="title"/>
          </p:nvPr>
        </p:nvSpPr>
        <p:spPr>
          <a:xfrm>
            <a:off x="850986" y="1238499"/>
            <a:ext cx="5893838" cy="2645907"/>
          </a:xfrm>
        </p:spPr>
        <p:txBody>
          <a:bodyPr/>
          <a:lstStyle>
            <a:lvl1pPr>
              <a:defRPr sz="4200"/>
            </a:lvl1pPr>
          </a:lstStyle>
          <a:p>
            <a:pPr lvl="0"/>
            <a:r>
              <a:rPr lang="en-GB"/>
              <a:t>Click to edit Master title style</a:t>
            </a:r>
            <a:endParaRPr lang="en-US"/>
          </a:p>
        </p:txBody>
      </p:sp>
      <p:sp>
        <p:nvSpPr>
          <p:cNvPr id="4" name="Text Placeholder 2">
            <a:extLst>
              <a:ext uri="{FF2B5EF4-FFF2-40B4-BE49-F238E27FC236}">
                <a16:creationId xmlns:a16="http://schemas.microsoft.com/office/drawing/2014/main" id="{ADB69549-94A3-9153-72D1-74EAEC19AE62}"/>
              </a:ext>
            </a:extLst>
          </p:cNvPr>
          <p:cNvSpPr txBox="1">
            <a:spLocks noGrp="1"/>
          </p:cNvSpPr>
          <p:nvPr>
            <p:ph type="body" idx="4294967295"/>
          </p:nvPr>
        </p:nvSpPr>
        <p:spPr>
          <a:xfrm>
            <a:off x="853190" y="4443682"/>
            <a:ext cx="5891634" cy="713241"/>
          </a:xfrm>
        </p:spPr>
        <p:txBody>
          <a:bodyPr anchor="t">
            <a:noAutofit/>
          </a:bodyPr>
          <a:lstStyle>
            <a:lvl1pPr marL="0" indent="0">
              <a:buNone/>
              <a:defRPr/>
            </a:lvl1pPr>
          </a:lstStyle>
          <a:p>
            <a:pPr lvl="0"/>
            <a:r>
              <a:rPr lang="en-GB"/>
              <a:t>Click to edit Master text styles</a:t>
            </a:r>
          </a:p>
        </p:txBody>
      </p:sp>
      <p:sp>
        <p:nvSpPr>
          <p:cNvPr id="5" name="Text Placeholder 5">
            <a:extLst>
              <a:ext uri="{FF2B5EF4-FFF2-40B4-BE49-F238E27FC236}">
                <a16:creationId xmlns:a16="http://schemas.microsoft.com/office/drawing/2014/main" id="{D94EBDD9-5C63-3A2E-34B9-54C4A8DDC45D}"/>
              </a:ext>
            </a:extLst>
          </p:cNvPr>
          <p:cNvSpPr txBox="1">
            <a:spLocks noGrp="1"/>
          </p:cNvSpPr>
          <p:nvPr>
            <p:ph type="body" idx="4294967295"/>
          </p:nvPr>
        </p:nvSpPr>
        <p:spPr>
          <a:xfrm>
            <a:off x="7574642" y="1081451"/>
            <a:ext cx="3810003" cy="4075462"/>
          </a:xfrm>
        </p:spPr>
        <p:txBody>
          <a:bodyPr anchor="t"/>
          <a:lstStyle>
            <a:lvl1pPr marL="0" indent="0">
              <a:buNone/>
              <a:defRPr/>
            </a:lvl1pPr>
          </a:lstStyle>
          <a:p>
            <a:pPr lvl="0"/>
            <a:r>
              <a:rPr lang="en-GB"/>
              <a:t>Click to edit Master text styles</a:t>
            </a:r>
          </a:p>
        </p:txBody>
      </p:sp>
      <p:sp>
        <p:nvSpPr>
          <p:cNvPr id="6" name="Date Placeholder 3">
            <a:extLst>
              <a:ext uri="{FF2B5EF4-FFF2-40B4-BE49-F238E27FC236}">
                <a16:creationId xmlns:a16="http://schemas.microsoft.com/office/drawing/2014/main" id="{2ECDB3ED-FFB2-3060-08B0-A04EEC2B719A}"/>
              </a:ext>
            </a:extLst>
          </p:cNvPr>
          <p:cNvSpPr txBox="1">
            <a:spLocks noGrp="1"/>
          </p:cNvSpPr>
          <p:nvPr>
            <p:ph type="dt" sz="half" idx="7"/>
          </p:nvPr>
        </p:nvSpPr>
        <p:spPr/>
        <p:txBody>
          <a:bodyPr/>
          <a:lstStyle>
            <a:lvl1pPr>
              <a:defRPr/>
            </a:lvl1pPr>
          </a:lstStyle>
          <a:p>
            <a:pPr lvl="0"/>
            <a:fld id="{A4DB5084-A305-4C18-BD22-EB60BE32F5B6}" type="datetime1">
              <a:rPr lang="en-GB"/>
              <a:pPr lvl="0"/>
              <a:t>17/10/2025</a:t>
            </a:fld>
            <a:endParaRPr lang="en-GB"/>
          </a:p>
        </p:txBody>
      </p:sp>
      <p:sp>
        <p:nvSpPr>
          <p:cNvPr id="7" name="Footer Placeholder 4">
            <a:extLst>
              <a:ext uri="{FF2B5EF4-FFF2-40B4-BE49-F238E27FC236}">
                <a16:creationId xmlns:a16="http://schemas.microsoft.com/office/drawing/2014/main" id="{C76AE9FC-3934-C664-6E6F-C4F34E18B2A0}"/>
              </a:ext>
            </a:extLst>
          </p:cNvPr>
          <p:cNvSpPr txBox="1">
            <a:spLocks noGrp="1"/>
          </p:cNvSpPr>
          <p:nvPr>
            <p:ph type="ftr" sz="quarter" idx="9"/>
          </p:nvPr>
        </p:nvSpPr>
        <p:spPr/>
        <p:txBody>
          <a:bodyPr/>
          <a:lstStyle>
            <a:lvl1pPr>
              <a:defRPr/>
            </a:lvl1pPr>
          </a:lstStyle>
          <a:p>
            <a:pPr lvl="0"/>
            <a:endParaRPr lang="en-GB"/>
          </a:p>
        </p:txBody>
      </p:sp>
      <p:sp>
        <p:nvSpPr>
          <p:cNvPr id="8" name="Slide Number Placeholder 5">
            <a:extLst>
              <a:ext uri="{FF2B5EF4-FFF2-40B4-BE49-F238E27FC236}">
                <a16:creationId xmlns:a16="http://schemas.microsoft.com/office/drawing/2014/main" id="{82586977-C309-7686-97D0-A29DD1FFB88E}"/>
              </a:ext>
            </a:extLst>
          </p:cNvPr>
          <p:cNvSpPr txBox="1">
            <a:spLocks noGrp="1"/>
          </p:cNvSpPr>
          <p:nvPr>
            <p:ph type="sldNum" sz="quarter" idx="8"/>
          </p:nvPr>
        </p:nvSpPr>
        <p:spPr/>
        <p:txBody>
          <a:bodyPr/>
          <a:lstStyle>
            <a:lvl1pPr>
              <a:defRPr/>
            </a:lvl1pPr>
          </a:lstStyle>
          <a:p>
            <a:pPr lvl="0"/>
            <a:fld id="{9F636C09-7D61-44AA-8D0F-E31901BE840C}" type="slidenum">
              <a:t>‹#›</a:t>
            </a:fld>
            <a:endParaRPr lang="en-GB"/>
          </a:p>
        </p:txBody>
      </p:sp>
    </p:spTree>
    <p:extLst>
      <p:ext uri="{BB962C8B-B14F-4D97-AF65-F5344CB8AC3E}">
        <p14:creationId xmlns:p14="http://schemas.microsoft.com/office/powerpoint/2010/main" val="41688135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DE4E9830-78B2-3C94-7A63-19514CC05C76}"/>
              </a:ext>
            </a:extLst>
          </p:cNvPr>
          <p:cNvSpPr/>
          <p:nvPr/>
        </p:nvSpPr>
        <p:spPr>
          <a:xfrm>
            <a:off x="1140887" y="2286585"/>
            <a:ext cx="4895112" cy="2503974"/>
          </a:xfrm>
          <a:custGeom>
            <a:avLst/>
            <a:gdLst>
              <a:gd name="f0" fmla="val w"/>
              <a:gd name="f1" fmla="val h"/>
              <a:gd name="f2" fmla="val 0"/>
              <a:gd name="f3" fmla="val 3384"/>
              <a:gd name="f4" fmla="val 2308"/>
              <a:gd name="f5" fmla="val 3340"/>
              <a:gd name="f6" fmla="val 44"/>
              <a:gd name="f7" fmla="val 34"/>
              <a:gd name="f8" fmla="val 26"/>
              <a:gd name="f9" fmla="val 4"/>
              <a:gd name="f10" fmla="val 20"/>
              <a:gd name="f11" fmla="val 8"/>
              <a:gd name="f12" fmla="val 12"/>
              <a:gd name="f13" fmla="val 2076"/>
              <a:gd name="f14" fmla="val 2086"/>
              <a:gd name="f15" fmla="val 2094"/>
              <a:gd name="f16" fmla="val 2100"/>
              <a:gd name="f17" fmla="val 2108"/>
              <a:gd name="f18" fmla="val 2112"/>
              <a:gd name="f19" fmla="val 2116"/>
              <a:gd name="f20" fmla="val 2120"/>
              <a:gd name="f21" fmla="val 474"/>
              <a:gd name="f22" fmla="val 650"/>
              <a:gd name="f23" fmla="val 2296"/>
              <a:gd name="f24" fmla="val 656"/>
              <a:gd name="f25" fmla="val 2300"/>
              <a:gd name="f26" fmla="val 664"/>
              <a:gd name="f27" fmla="val 2304"/>
              <a:gd name="f28" fmla="val 672"/>
              <a:gd name="f29" fmla="val 680"/>
              <a:gd name="f30" fmla="val 688"/>
              <a:gd name="f31" fmla="val 696"/>
              <a:gd name="f32" fmla="val 704"/>
              <a:gd name="f33" fmla="val 710"/>
              <a:gd name="f34" fmla="val 886"/>
              <a:gd name="f35" fmla="val 3350"/>
              <a:gd name="f36" fmla="val 3358"/>
              <a:gd name="f37" fmla="val 3364"/>
              <a:gd name="f38" fmla="val 3372"/>
              <a:gd name="f39" fmla="val 3376"/>
              <a:gd name="f40" fmla="val 3380"/>
              <a:gd name="f41" fmla="*/ f0 1 3384"/>
              <a:gd name="f42" fmla="*/ f1 1 2308"/>
              <a:gd name="f43" fmla="+- f4 0 f2"/>
              <a:gd name="f44" fmla="+- f3 0 f2"/>
              <a:gd name="f45" fmla="*/ f44 1 3384"/>
              <a:gd name="f46" fmla="*/ f43 1 2308"/>
              <a:gd name="f47" fmla="*/ 0 1 f45"/>
              <a:gd name="f48" fmla="*/ f3 1 f45"/>
              <a:gd name="f49" fmla="*/ 0 1 f46"/>
              <a:gd name="f50" fmla="*/ f4 1 f46"/>
              <a:gd name="f51" fmla="*/ f47 f41 1"/>
              <a:gd name="f52" fmla="*/ f48 f41 1"/>
              <a:gd name="f53" fmla="*/ f50 f42 1"/>
              <a:gd name="f54" fmla="*/ f49 f42 1"/>
            </a:gdLst>
            <a:ahLst/>
            <a:cxnLst>
              <a:cxn ang="3cd4">
                <a:pos x="hc" y="t"/>
              </a:cxn>
              <a:cxn ang="0">
                <a:pos x="r" y="vc"/>
              </a:cxn>
              <a:cxn ang="cd4">
                <a:pos x="hc" y="b"/>
              </a:cxn>
              <a:cxn ang="cd2">
                <a:pos x="l" y="vc"/>
              </a:cxn>
            </a:cxnLst>
            <a:rect l="f51" t="f54" r="f52" b="f53"/>
            <a:pathLst>
              <a:path w="3384" h="2308">
                <a:moveTo>
                  <a:pt x="f5" y="f2"/>
                </a:moveTo>
                <a:lnTo>
                  <a:pt x="f6" y="f2"/>
                </a:lnTo>
                <a:lnTo>
                  <a:pt x="f6" y="f2"/>
                </a:lnTo>
                <a:lnTo>
                  <a:pt x="f7" y="f2"/>
                </a:lnTo>
                <a:lnTo>
                  <a:pt x="f8" y="f9"/>
                </a:lnTo>
                <a:lnTo>
                  <a:pt x="f10" y="f11"/>
                </a:lnTo>
                <a:lnTo>
                  <a:pt x="f12" y="f12"/>
                </a:lnTo>
                <a:lnTo>
                  <a:pt x="f11" y="f10"/>
                </a:lnTo>
                <a:lnTo>
                  <a:pt x="f9" y="f8"/>
                </a:lnTo>
                <a:lnTo>
                  <a:pt x="f2" y="f7"/>
                </a:lnTo>
                <a:lnTo>
                  <a:pt x="f2" y="f6"/>
                </a:lnTo>
                <a:lnTo>
                  <a:pt x="f2" y="f13"/>
                </a:lnTo>
                <a:lnTo>
                  <a:pt x="f2" y="f13"/>
                </a:lnTo>
                <a:lnTo>
                  <a:pt x="f2" y="f14"/>
                </a:lnTo>
                <a:lnTo>
                  <a:pt x="f9" y="f15"/>
                </a:lnTo>
                <a:lnTo>
                  <a:pt x="f11" y="f16"/>
                </a:lnTo>
                <a:lnTo>
                  <a:pt x="f12" y="f17"/>
                </a:lnTo>
                <a:lnTo>
                  <a:pt x="f10" y="f18"/>
                </a:lnTo>
                <a:lnTo>
                  <a:pt x="f8" y="f19"/>
                </a:lnTo>
                <a:lnTo>
                  <a:pt x="f7" y="f20"/>
                </a:lnTo>
                <a:lnTo>
                  <a:pt x="f6" y="f20"/>
                </a:lnTo>
                <a:lnTo>
                  <a:pt x="f21" y="f20"/>
                </a:lnTo>
                <a:lnTo>
                  <a:pt x="f22" y="f23"/>
                </a:lnTo>
                <a:lnTo>
                  <a:pt x="f22" y="f23"/>
                </a:lnTo>
                <a:lnTo>
                  <a:pt x="f24" y="f25"/>
                </a:lnTo>
                <a:lnTo>
                  <a:pt x="f26" y="f27"/>
                </a:lnTo>
                <a:lnTo>
                  <a:pt x="f28" y="f4"/>
                </a:lnTo>
                <a:lnTo>
                  <a:pt x="f29" y="f4"/>
                </a:lnTo>
                <a:lnTo>
                  <a:pt x="f30" y="f4"/>
                </a:lnTo>
                <a:lnTo>
                  <a:pt x="f31" y="f27"/>
                </a:lnTo>
                <a:lnTo>
                  <a:pt x="f32" y="f25"/>
                </a:lnTo>
                <a:lnTo>
                  <a:pt x="f33" y="f23"/>
                </a:lnTo>
                <a:lnTo>
                  <a:pt x="f34" y="f20"/>
                </a:lnTo>
                <a:lnTo>
                  <a:pt x="f5" y="f20"/>
                </a:lnTo>
                <a:lnTo>
                  <a:pt x="f5" y="f20"/>
                </a:lnTo>
                <a:lnTo>
                  <a:pt x="f35" y="f20"/>
                </a:lnTo>
                <a:lnTo>
                  <a:pt x="f36" y="f19"/>
                </a:lnTo>
                <a:lnTo>
                  <a:pt x="f37" y="f18"/>
                </a:lnTo>
                <a:lnTo>
                  <a:pt x="f38" y="f17"/>
                </a:lnTo>
                <a:lnTo>
                  <a:pt x="f39" y="f16"/>
                </a:lnTo>
                <a:lnTo>
                  <a:pt x="f40" y="f15"/>
                </a:lnTo>
                <a:lnTo>
                  <a:pt x="f3" y="f14"/>
                </a:lnTo>
                <a:lnTo>
                  <a:pt x="f3" y="f13"/>
                </a:lnTo>
                <a:lnTo>
                  <a:pt x="f3" y="f6"/>
                </a:lnTo>
                <a:lnTo>
                  <a:pt x="f3" y="f6"/>
                </a:lnTo>
                <a:lnTo>
                  <a:pt x="f3" y="f7"/>
                </a:lnTo>
                <a:lnTo>
                  <a:pt x="f40" y="f8"/>
                </a:lnTo>
                <a:lnTo>
                  <a:pt x="f39" y="f10"/>
                </a:lnTo>
                <a:lnTo>
                  <a:pt x="f38" y="f12"/>
                </a:lnTo>
                <a:lnTo>
                  <a:pt x="f37" y="f11"/>
                </a:lnTo>
                <a:lnTo>
                  <a:pt x="f36" y="f9"/>
                </a:lnTo>
                <a:lnTo>
                  <a:pt x="f35" y="f2"/>
                </a:lnTo>
                <a:lnTo>
                  <a:pt x="f5" y="f2"/>
                </a:lnTo>
                <a:lnTo>
                  <a:pt x="f5" y="f2"/>
                </a:lnTo>
                <a:close/>
              </a:path>
            </a:pathLst>
          </a:custGeom>
          <a:blipFill>
            <a:blip r:embed="rId2">
              <a:alphaModFix/>
            </a:blip>
            <a:tile sx="101135" sy="101135" algn="tl"/>
          </a:blipFill>
          <a:ln w="9528" cap="rnd">
            <a:solidFill>
              <a:srgbClr val="00C6BB"/>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5CFF7316-FBA3-C296-A851-85DFA72FABB3}"/>
              </a:ext>
            </a:extLst>
          </p:cNvPr>
          <p:cNvSpPr txBox="1">
            <a:spLocks noGrp="1"/>
          </p:cNvSpPr>
          <p:nvPr>
            <p:ph type="title"/>
          </p:nvPr>
        </p:nvSpPr>
        <p:spPr>
          <a:xfrm>
            <a:off x="1357088" y="2435952"/>
            <a:ext cx="4382518" cy="2007784"/>
          </a:xfrm>
        </p:spPr>
        <p:txBody>
          <a:bodyPr/>
          <a:lstStyle>
            <a:lvl1pPr>
              <a:defRPr sz="3200"/>
            </a:lvl1pPr>
          </a:lstStyle>
          <a:p>
            <a:pPr lvl="0"/>
            <a:r>
              <a:rPr lang="en-GB"/>
              <a:t>Click to edit Master title style</a:t>
            </a:r>
            <a:endParaRPr lang="en-US"/>
          </a:p>
        </p:txBody>
      </p:sp>
      <p:sp>
        <p:nvSpPr>
          <p:cNvPr id="4" name="Text Placeholder 5">
            <a:extLst>
              <a:ext uri="{FF2B5EF4-FFF2-40B4-BE49-F238E27FC236}">
                <a16:creationId xmlns:a16="http://schemas.microsoft.com/office/drawing/2014/main" id="{FD7E9EA0-7240-5F7F-5D73-DD078606B3EF}"/>
              </a:ext>
            </a:extLst>
          </p:cNvPr>
          <p:cNvSpPr txBox="1">
            <a:spLocks noGrp="1"/>
          </p:cNvSpPr>
          <p:nvPr>
            <p:ph type="body" idx="4294967295"/>
          </p:nvPr>
        </p:nvSpPr>
        <p:spPr>
          <a:xfrm>
            <a:off x="6155996" y="2286000"/>
            <a:ext cx="4880299" cy="2295528"/>
          </a:xfrm>
        </p:spPr>
        <p:txBody>
          <a:bodyPr anchor="t"/>
          <a:lstStyle>
            <a:lvl1pPr marL="0" indent="0">
              <a:buNone/>
              <a:defRPr/>
            </a:lvl1pPr>
          </a:lstStyle>
          <a:p>
            <a:pPr lvl="0"/>
            <a:r>
              <a:rPr lang="en-GB"/>
              <a:t>Click to edit Master text styles</a:t>
            </a:r>
          </a:p>
        </p:txBody>
      </p:sp>
      <p:sp>
        <p:nvSpPr>
          <p:cNvPr id="5" name="Date Placeholder 1">
            <a:extLst>
              <a:ext uri="{FF2B5EF4-FFF2-40B4-BE49-F238E27FC236}">
                <a16:creationId xmlns:a16="http://schemas.microsoft.com/office/drawing/2014/main" id="{4BB9EA39-199C-3E83-CD04-BA577A496DE8}"/>
              </a:ext>
            </a:extLst>
          </p:cNvPr>
          <p:cNvSpPr txBox="1">
            <a:spLocks noGrp="1"/>
          </p:cNvSpPr>
          <p:nvPr>
            <p:ph type="dt" sz="half" idx="7"/>
          </p:nvPr>
        </p:nvSpPr>
        <p:spPr/>
        <p:txBody>
          <a:bodyPr/>
          <a:lstStyle>
            <a:lvl1pPr>
              <a:defRPr/>
            </a:lvl1pPr>
          </a:lstStyle>
          <a:p>
            <a:pPr lvl="0"/>
            <a:fld id="{03E765D0-DF94-4DA8-93C0-6B26676F6E0D}" type="datetime1">
              <a:rPr lang="en-GB"/>
              <a:pPr lvl="0"/>
              <a:t>17/10/2025</a:t>
            </a:fld>
            <a:endParaRPr lang="en-GB"/>
          </a:p>
        </p:txBody>
      </p:sp>
      <p:sp>
        <p:nvSpPr>
          <p:cNvPr id="6" name="Footer Placeholder 2">
            <a:extLst>
              <a:ext uri="{FF2B5EF4-FFF2-40B4-BE49-F238E27FC236}">
                <a16:creationId xmlns:a16="http://schemas.microsoft.com/office/drawing/2014/main" id="{E7AE97DF-BEFD-F830-C62E-50668AC5CA42}"/>
              </a:ext>
            </a:extLst>
          </p:cNvPr>
          <p:cNvSpPr txBox="1">
            <a:spLocks noGrp="1"/>
          </p:cNvSpPr>
          <p:nvPr>
            <p:ph type="ftr" sz="quarter" idx="9"/>
          </p:nvPr>
        </p:nvSpPr>
        <p:spPr/>
        <p:txBody>
          <a:bodyPr/>
          <a:lstStyle>
            <a:lvl1pPr>
              <a:defRPr/>
            </a:lvl1pPr>
          </a:lstStyle>
          <a:p>
            <a:pPr lvl="0"/>
            <a:endParaRPr lang="en-GB"/>
          </a:p>
        </p:txBody>
      </p:sp>
      <p:sp>
        <p:nvSpPr>
          <p:cNvPr id="7" name="Slide Number Placeholder 3">
            <a:extLst>
              <a:ext uri="{FF2B5EF4-FFF2-40B4-BE49-F238E27FC236}">
                <a16:creationId xmlns:a16="http://schemas.microsoft.com/office/drawing/2014/main" id="{B5324AD1-C59D-A62E-AB30-A69912037643}"/>
              </a:ext>
            </a:extLst>
          </p:cNvPr>
          <p:cNvSpPr txBox="1">
            <a:spLocks noGrp="1"/>
          </p:cNvSpPr>
          <p:nvPr>
            <p:ph type="sldNum" sz="quarter" idx="8"/>
          </p:nvPr>
        </p:nvSpPr>
        <p:spPr/>
        <p:txBody>
          <a:bodyPr/>
          <a:lstStyle>
            <a:lvl1pPr>
              <a:defRPr/>
            </a:lvl1pPr>
          </a:lstStyle>
          <a:p>
            <a:pPr lvl="0"/>
            <a:fld id="{7F7359DA-B166-45C9-A479-61379DC90FE3}" type="slidenum">
              <a:t>‹#›</a:t>
            </a:fld>
            <a:endParaRPr lang="en-GB"/>
          </a:p>
        </p:txBody>
      </p:sp>
    </p:spTree>
    <p:extLst>
      <p:ext uri="{BB962C8B-B14F-4D97-AF65-F5344CB8AC3E}">
        <p14:creationId xmlns:p14="http://schemas.microsoft.com/office/powerpoint/2010/main" val="39004745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0620151C-69A7-E2A8-DA33-A7C55EB194BC}"/>
              </a:ext>
            </a:extLst>
          </p:cNvPr>
          <p:cNvSpPr/>
          <p:nvPr/>
        </p:nvSpPr>
        <p:spPr>
          <a:xfrm>
            <a:off x="0" y="0"/>
            <a:ext cx="12191996" cy="2185992"/>
          </a:xfrm>
          <a:custGeom>
            <a:avLst/>
            <a:gdLst>
              <a:gd name="f0" fmla="val w"/>
              <a:gd name="f1" fmla="val h"/>
              <a:gd name="f2" fmla="val 0"/>
              <a:gd name="f3" fmla="val 5760"/>
              <a:gd name="f4" fmla="val 1377"/>
              <a:gd name="f5" fmla="val 1189"/>
              <a:gd name="f6" fmla="val 943"/>
              <a:gd name="f7" fmla="val 1123"/>
              <a:gd name="f8" fmla="val 1369"/>
              <a:gd name="f9" fmla="val 1127"/>
              <a:gd name="f10" fmla="val 1371"/>
              <a:gd name="f11" fmla="val 1133"/>
              <a:gd name="f12" fmla="val 1374"/>
              <a:gd name="f13" fmla="val 1139"/>
              <a:gd name="f14" fmla="val 1144"/>
              <a:gd name="f15" fmla="val 1150"/>
              <a:gd name="f16" fmla="val 1155"/>
              <a:gd name="f17" fmla="val 1161"/>
              <a:gd name="f18" fmla="val 1165"/>
              <a:gd name="f19" fmla="val 1345"/>
              <a:gd name="f20" fmla="*/ f0 1 5760"/>
              <a:gd name="f21" fmla="*/ f1 1 1377"/>
              <a:gd name="f22" fmla="+- f4 0 f2"/>
              <a:gd name="f23" fmla="+- f3 0 f2"/>
              <a:gd name="f24" fmla="*/ f23 1 5760"/>
              <a:gd name="f25" fmla="*/ f22 1 1377"/>
              <a:gd name="f26" fmla="*/ 0 1 f24"/>
              <a:gd name="f27" fmla="*/ f3 1 f24"/>
              <a:gd name="f28" fmla="*/ 0 1 f25"/>
              <a:gd name="f29" fmla="*/ f4 1 f25"/>
              <a:gd name="f30" fmla="*/ f26 f20 1"/>
              <a:gd name="f31" fmla="*/ f27 f20 1"/>
              <a:gd name="f32" fmla="*/ f29 f21 1"/>
              <a:gd name="f33" fmla="*/ f28 f21 1"/>
            </a:gdLst>
            <a:ahLst/>
            <a:cxnLst>
              <a:cxn ang="3cd4">
                <a:pos x="hc" y="t"/>
              </a:cxn>
              <a:cxn ang="0">
                <a:pos x="r" y="vc"/>
              </a:cxn>
              <a:cxn ang="cd4">
                <a:pos x="hc" y="b"/>
              </a:cxn>
              <a:cxn ang="cd2">
                <a:pos x="l" y="vc"/>
              </a:cxn>
            </a:cxnLst>
            <a:rect l="f30" t="f33" r="f31" b="f32"/>
            <a:pathLst>
              <a:path w="5760" h="1377">
                <a:moveTo>
                  <a:pt x="f3" y="f2"/>
                </a:moveTo>
                <a:lnTo>
                  <a:pt x="f2" y="f2"/>
                </a:lnTo>
                <a:lnTo>
                  <a:pt x="f2" y="f5"/>
                </a:lnTo>
                <a:lnTo>
                  <a:pt x="f6" y="f5"/>
                </a:lnTo>
                <a:lnTo>
                  <a:pt x="f7" y="f8"/>
                </a:lnTo>
                <a:lnTo>
                  <a:pt x="f7" y="f8"/>
                </a:lnTo>
                <a:lnTo>
                  <a:pt x="f9" y="f10"/>
                </a:lnTo>
                <a:lnTo>
                  <a:pt x="f11" y="f12"/>
                </a:lnTo>
                <a:lnTo>
                  <a:pt x="f13" y="f4"/>
                </a:lnTo>
                <a:lnTo>
                  <a:pt x="f14" y="f4"/>
                </a:lnTo>
                <a:lnTo>
                  <a:pt x="f15" y="f4"/>
                </a:lnTo>
                <a:lnTo>
                  <a:pt x="f16" y="f12"/>
                </a:lnTo>
                <a:lnTo>
                  <a:pt x="f17" y="f10"/>
                </a:lnTo>
                <a:lnTo>
                  <a:pt x="f18" y="f8"/>
                </a:lnTo>
                <a:lnTo>
                  <a:pt x="f19" y="f5"/>
                </a:lnTo>
                <a:lnTo>
                  <a:pt x="f3" y="f5"/>
                </a:lnTo>
                <a:lnTo>
                  <a:pt x="f3" y="f2"/>
                </a:lnTo>
                <a:close/>
              </a:path>
            </a:pathLst>
          </a:custGeom>
          <a:blipFill>
            <a:blip r:embed="rId2">
              <a:alphaModFix/>
            </a:blip>
            <a:tile sx="101135" sy="101135" algn="tl"/>
          </a:blipFill>
          <a:ln w="9528" cap="rnd">
            <a:solidFill>
              <a:srgbClr val="00C6BB"/>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9CABE0DF-1370-1FE0-9F69-F153B211C755}"/>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4" name="Vertical Text Placeholder 2">
            <a:extLst>
              <a:ext uri="{FF2B5EF4-FFF2-40B4-BE49-F238E27FC236}">
                <a16:creationId xmlns:a16="http://schemas.microsoft.com/office/drawing/2014/main" id="{0EB82763-B4C4-2A92-CDEB-71F612444B4F}"/>
              </a:ext>
            </a:extLst>
          </p:cNvPr>
          <p:cNvSpPr txBox="1">
            <a:spLocks noGrp="1"/>
          </p:cNvSpPr>
          <p:nvPr>
            <p:ph type="body" orient="vert" idx="1"/>
          </p:nvPr>
        </p:nvSpPr>
        <p:spPr/>
        <p:txBody>
          <a:bodyPr vert="eaVert" ancho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B7148ECA-8E62-8F31-0497-10AAB8A1B425}"/>
              </a:ext>
            </a:extLst>
          </p:cNvPr>
          <p:cNvSpPr txBox="1">
            <a:spLocks noGrp="1"/>
          </p:cNvSpPr>
          <p:nvPr>
            <p:ph type="dt" sz="half" idx="7"/>
          </p:nvPr>
        </p:nvSpPr>
        <p:spPr/>
        <p:txBody>
          <a:bodyPr/>
          <a:lstStyle>
            <a:lvl1pPr>
              <a:defRPr/>
            </a:lvl1pPr>
          </a:lstStyle>
          <a:p>
            <a:pPr lvl="0"/>
            <a:fld id="{42DDCE1D-0E97-4DF4-8D5F-3602030A7E38}" type="datetime1">
              <a:rPr lang="en-GB"/>
              <a:pPr lvl="0"/>
              <a:t>17/10/2025</a:t>
            </a:fld>
            <a:endParaRPr lang="en-GB"/>
          </a:p>
        </p:txBody>
      </p:sp>
      <p:sp>
        <p:nvSpPr>
          <p:cNvPr id="6" name="Footer Placeholder 4">
            <a:extLst>
              <a:ext uri="{FF2B5EF4-FFF2-40B4-BE49-F238E27FC236}">
                <a16:creationId xmlns:a16="http://schemas.microsoft.com/office/drawing/2014/main" id="{13982BC9-6219-5319-2D48-9B48B81AC7DC}"/>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7C9709A4-A41F-39B9-E59E-2A76B43F4B6C}"/>
              </a:ext>
            </a:extLst>
          </p:cNvPr>
          <p:cNvSpPr txBox="1">
            <a:spLocks noGrp="1"/>
          </p:cNvSpPr>
          <p:nvPr>
            <p:ph type="sldNum" sz="quarter" idx="8"/>
          </p:nvPr>
        </p:nvSpPr>
        <p:spPr/>
        <p:txBody>
          <a:bodyPr/>
          <a:lstStyle>
            <a:lvl1pPr>
              <a:defRPr/>
            </a:lvl1pPr>
          </a:lstStyle>
          <a:p>
            <a:pPr lvl="0"/>
            <a:fld id="{D1B4603F-1921-4F7B-8E95-5B85708F5AC6}" type="slidenum">
              <a:t>‹#›</a:t>
            </a:fld>
            <a:endParaRPr lang="en-GB"/>
          </a:p>
        </p:txBody>
      </p:sp>
    </p:spTree>
    <p:extLst>
      <p:ext uri="{BB962C8B-B14F-4D97-AF65-F5344CB8AC3E}">
        <p14:creationId xmlns:p14="http://schemas.microsoft.com/office/powerpoint/2010/main" val="5109569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499B4DE0-059B-D507-382D-D5422F17543E}"/>
              </a:ext>
            </a:extLst>
          </p:cNvPr>
          <p:cNvSpPr/>
          <p:nvPr/>
        </p:nvSpPr>
        <p:spPr>
          <a:xfrm>
            <a:off x="7669648" y="446090"/>
            <a:ext cx="4522348" cy="5414957"/>
          </a:xfrm>
          <a:custGeom>
            <a:avLst/>
            <a:gdLst>
              <a:gd name="f0" fmla="val w"/>
              <a:gd name="f1" fmla="val h"/>
              <a:gd name="f2" fmla="val 0"/>
              <a:gd name="f3" fmla="val 2879"/>
              <a:gd name="f4" fmla="val 4320"/>
              <a:gd name="f5" fmla="val 183"/>
              <a:gd name="f6" fmla="val 1197"/>
              <a:gd name="f7" fmla="val 8"/>
              <a:gd name="f8" fmla="val 1372"/>
              <a:gd name="f9" fmla="val 6"/>
              <a:gd name="f10" fmla="val 1376"/>
              <a:gd name="f11" fmla="val 3"/>
              <a:gd name="f12" fmla="val 1382"/>
              <a:gd name="f13" fmla="val 1387"/>
              <a:gd name="f14" fmla="val 1393"/>
              <a:gd name="f15" fmla="val 1399"/>
              <a:gd name="f16" fmla="val 1404"/>
              <a:gd name="f17" fmla="val 1410"/>
              <a:gd name="f18" fmla="val 1414"/>
              <a:gd name="f19" fmla="val 1589"/>
              <a:gd name="f20" fmla="*/ f0 1 2879"/>
              <a:gd name="f21" fmla="*/ f1 1 4320"/>
              <a:gd name="f22" fmla="+- f4 0 f2"/>
              <a:gd name="f23" fmla="+- f3 0 f2"/>
              <a:gd name="f24" fmla="*/ f23 1 2879"/>
              <a:gd name="f25" fmla="*/ f22 1 4320"/>
              <a:gd name="f26" fmla="*/ 0 1 f24"/>
              <a:gd name="f27" fmla="*/ f3 1 f24"/>
              <a:gd name="f28" fmla="*/ 0 1 f25"/>
              <a:gd name="f29" fmla="*/ f4 1 f25"/>
              <a:gd name="f30" fmla="*/ f26 f20 1"/>
              <a:gd name="f31" fmla="*/ f27 f20 1"/>
              <a:gd name="f32" fmla="*/ f29 f21 1"/>
              <a:gd name="f33" fmla="*/ f28 f21 1"/>
            </a:gdLst>
            <a:ahLst/>
            <a:cxnLst>
              <a:cxn ang="3cd4">
                <a:pos x="hc" y="t"/>
              </a:cxn>
              <a:cxn ang="0">
                <a:pos x="r" y="vc"/>
              </a:cxn>
              <a:cxn ang="cd4">
                <a:pos x="hc" y="b"/>
              </a:cxn>
              <a:cxn ang="cd2">
                <a:pos x="l" y="vc"/>
              </a:cxn>
            </a:cxnLst>
            <a:rect l="f30" t="f33" r="f31" b="f32"/>
            <a:pathLst>
              <a:path w="2879" h="4320">
                <a:moveTo>
                  <a:pt x="f5" y="f2"/>
                </a:moveTo>
                <a:lnTo>
                  <a:pt x="f5" y="f6"/>
                </a:lnTo>
                <a:lnTo>
                  <a:pt x="f7" y="f8"/>
                </a:lnTo>
                <a:lnTo>
                  <a:pt x="f7" y="f8"/>
                </a:lnTo>
                <a:lnTo>
                  <a:pt x="f9" y="f10"/>
                </a:lnTo>
                <a:lnTo>
                  <a:pt x="f11" y="f12"/>
                </a:lnTo>
                <a:lnTo>
                  <a:pt x="f2" y="f13"/>
                </a:lnTo>
                <a:lnTo>
                  <a:pt x="f2" y="f14"/>
                </a:lnTo>
                <a:lnTo>
                  <a:pt x="f2" y="f15"/>
                </a:lnTo>
                <a:lnTo>
                  <a:pt x="f11" y="f16"/>
                </a:lnTo>
                <a:lnTo>
                  <a:pt x="f9" y="f17"/>
                </a:lnTo>
                <a:lnTo>
                  <a:pt x="f7" y="f18"/>
                </a:lnTo>
                <a:lnTo>
                  <a:pt x="f5" y="f19"/>
                </a:lnTo>
                <a:lnTo>
                  <a:pt x="f5" y="f4"/>
                </a:lnTo>
                <a:lnTo>
                  <a:pt x="f3" y="f4"/>
                </a:lnTo>
                <a:lnTo>
                  <a:pt x="f3" y="f2"/>
                </a:lnTo>
                <a:lnTo>
                  <a:pt x="f5" y="f2"/>
                </a:lnTo>
                <a:close/>
              </a:path>
            </a:pathLst>
          </a:custGeom>
          <a:blipFill>
            <a:blip r:embed="rId2">
              <a:alphaModFix/>
            </a:blip>
            <a:tile sx="101135" sy="101135" algn="tl"/>
          </a:blipFill>
          <a:ln w="9528" cap="rnd">
            <a:solidFill>
              <a:srgbClr val="00C6BB"/>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Vertical Title 1">
            <a:extLst>
              <a:ext uri="{FF2B5EF4-FFF2-40B4-BE49-F238E27FC236}">
                <a16:creationId xmlns:a16="http://schemas.microsoft.com/office/drawing/2014/main" id="{206788A7-C273-FCF1-9C12-3A9927FE1509}"/>
              </a:ext>
            </a:extLst>
          </p:cNvPr>
          <p:cNvSpPr txBox="1">
            <a:spLocks noGrp="1"/>
          </p:cNvSpPr>
          <p:nvPr>
            <p:ph type="title" orient="vert"/>
          </p:nvPr>
        </p:nvSpPr>
        <p:spPr>
          <a:xfrm>
            <a:off x="8183541" y="586166"/>
            <a:ext cx="2494794" cy="5134794"/>
          </a:xfrm>
        </p:spPr>
        <p:txBody>
          <a:bodyPr vert="eaVert"/>
          <a:lstStyle>
            <a:lvl1pPr>
              <a:defRPr/>
            </a:lvl1pPr>
          </a:lstStyle>
          <a:p>
            <a:pPr lvl="0"/>
            <a:r>
              <a:rPr lang="en-GB"/>
              <a:t>Click to edit Master title style</a:t>
            </a:r>
            <a:endParaRPr lang="en-US"/>
          </a:p>
        </p:txBody>
      </p:sp>
      <p:sp>
        <p:nvSpPr>
          <p:cNvPr id="4" name="Vertical Text Placeholder 2">
            <a:extLst>
              <a:ext uri="{FF2B5EF4-FFF2-40B4-BE49-F238E27FC236}">
                <a16:creationId xmlns:a16="http://schemas.microsoft.com/office/drawing/2014/main" id="{9F7DC991-3423-5000-ECFD-E63F3384C5FE}"/>
              </a:ext>
            </a:extLst>
          </p:cNvPr>
          <p:cNvSpPr txBox="1">
            <a:spLocks noGrp="1"/>
          </p:cNvSpPr>
          <p:nvPr>
            <p:ph type="body" orient="vert" idx="1"/>
          </p:nvPr>
        </p:nvSpPr>
        <p:spPr>
          <a:xfrm>
            <a:off x="810002" y="446090"/>
            <a:ext cx="6611541" cy="5414957"/>
          </a:xfrm>
        </p:spPr>
        <p:txBody>
          <a:bodyPr vert="eaVert" ancho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E5609F3E-E751-9E64-A789-FBB91154A37C}"/>
              </a:ext>
            </a:extLst>
          </p:cNvPr>
          <p:cNvSpPr txBox="1">
            <a:spLocks noGrp="1"/>
          </p:cNvSpPr>
          <p:nvPr>
            <p:ph type="dt" sz="half" idx="7"/>
          </p:nvPr>
        </p:nvSpPr>
        <p:spPr/>
        <p:txBody>
          <a:bodyPr/>
          <a:lstStyle>
            <a:lvl1pPr>
              <a:defRPr/>
            </a:lvl1pPr>
          </a:lstStyle>
          <a:p>
            <a:pPr lvl="0"/>
            <a:fld id="{11432A3A-87DF-4645-A5D7-DAB7510339AB}" type="datetime1">
              <a:rPr lang="en-GB"/>
              <a:pPr lvl="0"/>
              <a:t>17/10/2025</a:t>
            </a:fld>
            <a:endParaRPr lang="en-GB"/>
          </a:p>
        </p:txBody>
      </p:sp>
      <p:sp>
        <p:nvSpPr>
          <p:cNvPr id="6" name="Footer Placeholder 4">
            <a:extLst>
              <a:ext uri="{FF2B5EF4-FFF2-40B4-BE49-F238E27FC236}">
                <a16:creationId xmlns:a16="http://schemas.microsoft.com/office/drawing/2014/main" id="{D0A37C64-B21A-703A-3FCB-7070B6C0351D}"/>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132AFEA4-DC6B-F8D5-E64E-4D24A4DAC463}"/>
              </a:ext>
            </a:extLst>
          </p:cNvPr>
          <p:cNvSpPr txBox="1">
            <a:spLocks noGrp="1"/>
          </p:cNvSpPr>
          <p:nvPr>
            <p:ph type="sldNum" sz="quarter" idx="8"/>
          </p:nvPr>
        </p:nvSpPr>
        <p:spPr/>
        <p:txBody>
          <a:bodyPr/>
          <a:lstStyle>
            <a:lvl1pPr>
              <a:defRPr/>
            </a:lvl1pPr>
          </a:lstStyle>
          <a:p>
            <a:pPr lvl="0"/>
            <a:fld id="{20796FA6-5115-4857-BCED-C78248F4FF9C}" type="slidenum">
              <a:t>‹#›</a:t>
            </a:fld>
            <a:endParaRPr lang="en-GB"/>
          </a:p>
        </p:txBody>
      </p:sp>
    </p:spTree>
    <p:extLst>
      <p:ext uri="{BB962C8B-B14F-4D97-AF65-F5344CB8AC3E}">
        <p14:creationId xmlns:p14="http://schemas.microsoft.com/office/powerpoint/2010/main" val="2563107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21212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8C72E6-F6C6-63AC-BEE7-0D53A94F8DA0}"/>
              </a:ext>
            </a:extLst>
          </p:cNvPr>
          <p:cNvSpPr txBox="1">
            <a:spLocks noGrp="1"/>
          </p:cNvSpPr>
          <p:nvPr>
            <p:ph type="title"/>
          </p:nvPr>
        </p:nvSpPr>
        <p:spPr>
          <a:xfrm>
            <a:off x="810002" y="447187"/>
            <a:ext cx="10572000" cy="970452"/>
          </a:xfrm>
          <a:prstGeom prst="rect">
            <a:avLst/>
          </a:prstGeom>
          <a:noFill/>
          <a:ln>
            <a:noFill/>
          </a:ln>
          <a:effectLst>
            <a:outerShdw dir="16200000" algn="tl">
              <a:srgbClr val="000000">
                <a:alpha val="60000"/>
              </a:srgbClr>
            </a:outerShdw>
          </a:effectLst>
        </p:spPr>
        <p:txBody>
          <a:bodyPr vert="horz" wrap="square" lIns="91440" tIns="45720" rIns="91440" bIns="45720" anchor="b" anchorCtr="0" compatLnSpc="1">
            <a:no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96D92EBE-1E6C-4776-09C5-FCF17B2ACDDF}"/>
              </a:ext>
            </a:extLst>
          </p:cNvPr>
          <p:cNvSpPr txBox="1">
            <a:spLocks noGrp="1"/>
          </p:cNvSpPr>
          <p:nvPr>
            <p:ph type="body" idx="1"/>
          </p:nvPr>
        </p:nvSpPr>
        <p:spPr>
          <a:xfrm>
            <a:off x="810002" y="2184401"/>
            <a:ext cx="10563285" cy="3674397"/>
          </a:xfrm>
          <a:prstGeom prst="rect">
            <a:avLst/>
          </a:prstGeom>
          <a:noFill/>
          <a:ln>
            <a:noFill/>
          </a:ln>
          <a:effectLst>
            <a:outerShdw dir="16200000" algn="tl">
              <a:srgbClr val="000000">
                <a:alpha val="40000"/>
              </a:srgbClr>
            </a:outerShdw>
          </a:effectLst>
        </p:spPr>
        <p:txBody>
          <a:bodyPr vert="horz" wrap="square" lIns="91440" tIns="45720" rIns="91440" bIns="45720" anchor="ctr"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4">
            <a:extLst>
              <a:ext uri="{FF2B5EF4-FFF2-40B4-BE49-F238E27FC236}">
                <a16:creationId xmlns:a16="http://schemas.microsoft.com/office/drawing/2014/main" id="{31BB1529-1B58-25D6-97C7-45DD016981E3}"/>
              </a:ext>
            </a:extLst>
          </p:cNvPr>
          <p:cNvSpPr txBox="1">
            <a:spLocks noGrp="1"/>
          </p:cNvSpPr>
          <p:nvPr>
            <p:ph type="ftr" sz="quarter" idx="3"/>
          </p:nvPr>
        </p:nvSpPr>
        <p:spPr>
          <a:xfrm>
            <a:off x="451512" y="6041358"/>
            <a:ext cx="8644316" cy="365129"/>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FFFFFF"/>
                </a:solidFill>
                <a:uFillTx/>
                <a:latin typeface="Century Gothic"/>
              </a:defRPr>
            </a:lvl1pPr>
          </a:lstStyle>
          <a:p>
            <a:pPr lvl="0"/>
            <a:endParaRPr lang="en-GB"/>
          </a:p>
        </p:txBody>
      </p:sp>
      <p:sp>
        <p:nvSpPr>
          <p:cNvPr id="5" name="Date Placeholder 3">
            <a:extLst>
              <a:ext uri="{FF2B5EF4-FFF2-40B4-BE49-F238E27FC236}">
                <a16:creationId xmlns:a16="http://schemas.microsoft.com/office/drawing/2014/main" id="{2D2069A6-D0B3-8C6A-2DBB-C38869C334A3}"/>
              </a:ext>
            </a:extLst>
          </p:cNvPr>
          <p:cNvSpPr txBox="1">
            <a:spLocks noGrp="1"/>
          </p:cNvSpPr>
          <p:nvPr>
            <p:ph type="dt" sz="half" idx="2"/>
          </p:nvPr>
        </p:nvSpPr>
        <p:spPr>
          <a:xfrm>
            <a:off x="9334624" y="6041358"/>
            <a:ext cx="1343701" cy="365129"/>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FFFFFF"/>
                </a:solidFill>
                <a:uFillTx/>
                <a:latin typeface="Century Gothic"/>
              </a:defRPr>
            </a:lvl1pPr>
          </a:lstStyle>
          <a:p>
            <a:pPr lvl="0"/>
            <a:fld id="{DC5397F6-F540-422F-A662-2D581B79A204}" type="datetime1">
              <a:rPr lang="en-GB"/>
              <a:pPr lvl="0"/>
              <a:t>17/10/2025</a:t>
            </a:fld>
            <a:endParaRPr lang="en-GB"/>
          </a:p>
        </p:txBody>
      </p:sp>
      <p:sp>
        <p:nvSpPr>
          <p:cNvPr id="6" name="Slide Number Placeholder 5">
            <a:extLst>
              <a:ext uri="{FF2B5EF4-FFF2-40B4-BE49-F238E27FC236}">
                <a16:creationId xmlns:a16="http://schemas.microsoft.com/office/drawing/2014/main" id="{56EE9915-BF1C-329B-5DA5-450A021762C6}"/>
              </a:ext>
            </a:extLst>
          </p:cNvPr>
          <p:cNvSpPr txBox="1">
            <a:spLocks noGrp="1"/>
          </p:cNvSpPr>
          <p:nvPr>
            <p:ph type="sldNum" sz="quarter" idx="4"/>
          </p:nvPr>
        </p:nvSpPr>
        <p:spPr>
          <a:xfrm>
            <a:off x="10678326" y="5915884"/>
            <a:ext cx="1062157" cy="490603"/>
          </a:xfrm>
          <a:prstGeom prst="rect">
            <a:avLst/>
          </a:prstGeom>
          <a:noFill/>
          <a:ln>
            <a:noFill/>
          </a:ln>
        </p:spPr>
        <p:txBody>
          <a:bodyPr vert="horz" wrap="square" lIns="91440" tIns="45720" rIns="91440" bIns="10799" anchor="b" anchorCtr="0" compatLnSpc="1">
            <a:noAutofit/>
          </a:bodyPr>
          <a:lstStyle>
            <a:lvl1pPr marL="0" marR="0" lvl="0" indent="0" algn="r" defTabSz="457200" rtl="0" fontAlgn="auto" hangingPunct="1">
              <a:lnSpc>
                <a:spcPct val="100000"/>
              </a:lnSpc>
              <a:spcBef>
                <a:spcPts val="0"/>
              </a:spcBef>
              <a:spcAft>
                <a:spcPts val="0"/>
              </a:spcAft>
              <a:buNone/>
              <a:tabLst/>
              <a:defRPr lang="en-GB" sz="2000" b="0" i="0" u="none" strike="noStrike" kern="1200" cap="none" spc="0" baseline="0">
                <a:solidFill>
                  <a:srgbClr val="00C6BB"/>
                </a:solidFill>
                <a:uFillTx/>
                <a:latin typeface="Century Gothic"/>
              </a:defRPr>
            </a:lvl1pPr>
          </a:lstStyle>
          <a:p>
            <a:pPr lvl="0"/>
            <a:fld id="{B18DF3FC-263A-40BB-A28B-CAF83BB4C508}"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marL="0" marR="0" lvl="0" indent="0" algn="l" defTabSz="457200" rtl="0" fontAlgn="auto" hangingPunct="1">
        <a:lnSpc>
          <a:spcPct val="100000"/>
        </a:lnSpc>
        <a:spcBef>
          <a:spcPts val="0"/>
        </a:spcBef>
        <a:spcAft>
          <a:spcPts val="0"/>
        </a:spcAft>
        <a:buNone/>
        <a:tabLst/>
        <a:defRPr lang="en-GB" sz="4000" b="1" i="0" u="none" strike="noStrike" kern="1200" cap="none" spc="0" baseline="0">
          <a:solidFill>
            <a:srgbClr val="FEFEFE"/>
          </a:solidFill>
          <a:uFillTx/>
          <a:latin typeface="Century Gothic"/>
        </a:defRPr>
      </a:lvl1pPr>
    </p:titleStyle>
    <p:bodyStyle>
      <a:lvl1pPr marL="342900" marR="0" lvl="0" indent="-342900" algn="l" defTabSz="457200" rtl="0" fontAlgn="auto" hangingPunct="1">
        <a:lnSpc>
          <a:spcPct val="100000"/>
        </a:lnSpc>
        <a:spcBef>
          <a:spcPts val="400"/>
        </a:spcBef>
        <a:spcAft>
          <a:spcPts val="600"/>
        </a:spcAft>
        <a:buClr>
          <a:srgbClr val="00C6BB"/>
        </a:buClr>
        <a:buSzPct val="100000"/>
        <a:buFont typeface="Wingdings 2"/>
        <a:buChar char=""/>
        <a:tabLst/>
        <a:defRPr lang="en-GB" sz="18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400"/>
        </a:spcBef>
        <a:spcAft>
          <a:spcPts val="600"/>
        </a:spcAft>
        <a:buClr>
          <a:srgbClr val="00C6BB"/>
        </a:buClr>
        <a:buSzPct val="100000"/>
        <a:buFont typeface="Wingdings 2"/>
        <a:buChar char=""/>
        <a:tabLst/>
        <a:defRPr lang="en-GB" sz="16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300"/>
        </a:spcBef>
        <a:spcAft>
          <a:spcPts val="600"/>
        </a:spcAft>
        <a:buClr>
          <a:srgbClr val="00C6BB"/>
        </a:buClr>
        <a:buSzPct val="100000"/>
        <a:buFont typeface="Wingdings 2"/>
        <a:buChar char=""/>
        <a:tabLst/>
        <a:defRPr lang="en-GB" sz="14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300"/>
        </a:spcBef>
        <a:spcAft>
          <a:spcPts val="600"/>
        </a:spcAft>
        <a:buClr>
          <a:srgbClr val="00C6BB"/>
        </a:buClr>
        <a:buSzPct val="100000"/>
        <a:buFont typeface="Wingdings 2"/>
        <a:buChar char=""/>
        <a:tabLst/>
        <a:defRPr lang="en-GB" sz="12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300"/>
        </a:spcBef>
        <a:spcAft>
          <a:spcPts val="600"/>
        </a:spcAft>
        <a:buClr>
          <a:srgbClr val="00C6BB"/>
        </a:buClr>
        <a:buSzPct val="100000"/>
        <a:buFont typeface="Wingdings 2"/>
        <a:buChar char=""/>
        <a:tabLst/>
        <a:defRPr lang="en-GB" sz="12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umatechnology.org/how-is-microsoft-word-used-in-the-medical-field/"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umatechnology.org/how-is-microsoft-word-used-in-the-medical-field/"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umatechnology.org/how-is-microsoft-word-used-in-the-medical-field/"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this.nhs.uk/insights/article/microsoft-office-365-benefit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this.nhs.uk/insights/article/microsoft-office-365-benefit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9F8CF-BB5D-38AE-59EF-DA027F8D4579}"/>
              </a:ext>
            </a:extLst>
          </p:cNvPr>
          <p:cNvSpPr txBox="1">
            <a:spLocks noGrp="1"/>
          </p:cNvSpPr>
          <p:nvPr>
            <p:ph type="ctrTitle"/>
          </p:nvPr>
        </p:nvSpPr>
        <p:spPr>
          <a:xfrm>
            <a:off x="1524003" y="1199363"/>
            <a:ext cx="9144000" cy="2129427"/>
          </a:xfrm>
        </p:spPr>
        <p:txBody>
          <a:bodyPr/>
          <a:lstStyle/>
          <a:p>
            <a:pPr lvl="0"/>
            <a:r>
              <a:rPr lang="en-GB" sz="4900"/>
              <a:t>LCHS4007- Enhancing efficiency at sunrise residential care home</a:t>
            </a:r>
            <a:br>
              <a:rPr lang="en-GB" sz="4900"/>
            </a:br>
            <a:r>
              <a:rPr lang="en-GB" sz="2500"/>
              <a:t>Evaluation of microsoft 365 applications and tools </a:t>
            </a:r>
          </a:p>
        </p:txBody>
      </p:sp>
      <p:sp>
        <p:nvSpPr>
          <p:cNvPr id="3" name="Subtitle 2">
            <a:extLst>
              <a:ext uri="{FF2B5EF4-FFF2-40B4-BE49-F238E27FC236}">
                <a16:creationId xmlns:a16="http://schemas.microsoft.com/office/drawing/2014/main" id="{4EDB4FF7-8E3C-08E3-3FB7-F7EECD29CF2D}"/>
              </a:ext>
            </a:extLst>
          </p:cNvPr>
          <p:cNvSpPr txBox="1">
            <a:spLocks noGrp="1"/>
          </p:cNvSpPr>
          <p:nvPr>
            <p:ph type="subTitle" idx="1"/>
          </p:nvPr>
        </p:nvSpPr>
        <p:spPr>
          <a:xfrm>
            <a:off x="1524003" y="3529209"/>
            <a:ext cx="9144000" cy="1575145"/>
          </a:xfrm>
        </p:spPr>
        <p:txBody>
          <a:bodyPr/>
          <a:lstStyle/>
          <a:p>
            <a:pPr lvl="0"/>
            <a:r>
              <a:rPr lang="en-GB"/>
              <a:t>Made by Tegan mckeown </a:t>
            </a:r>
          </a:p>
          <a:p>
            <a:pPr lvl="0"/>
            <a:r>
              <a:rPr lang="en-GB"/>
              <a:t>Student number: 2505645</a:t>
            </a:r>
          </a:p>
          <a:p>
            <a:pPr lvl="0"/>
            <a:r>
              <a:rPr lang="en-GB"/>
              <a:t>Lecturer: Anika Tahsin Ahmed </a:t>
            </a:r>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a:p>
            <a:pPr lvl="0"/>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DF25A-C8D7-316B-7B04-5861B53D52CD}"/>
              </a:ext>
            </a:extLst>
          </p:cNvPr>
          <p:cNvSpPr txBox="1">
            <a:spLocks noGrp="1"/>
          </p:cNvSpPr>
          <p:nvPr>
            <p:ph type="title"/>
          </p:nvPr>
        </p:nvSpPr>
        <p:spPr>
          <a:xfrm>
            <a:off x="712939" y="189756"/>
            <a:ext cx="10515600" cy="1325559"/>
          </a:xfrm>
        </p:spPr>
        <p:txBody>
          <a:bodyPr/>
          <a:lstStyle/>
          <a:p>
            <a:pPr lvl="0"/>
            <a:r>
              <a:rPr lang="en-GB"/>
              <a:t>Introduction:</a:t>
            </a:r>
          </a:p>
        </p:txBody>
      </p:sp>
      <p:sp>
        <p:nvSpPr>
          <p:cNvPr id="3" name="Content Placeholder 2">
            <a:extLst>
              <a:ext uri="{FF2B5EF4-FFF2-40B4-BE49-F238E27FC236}">
                <a16:creationId xmlns:a16="http://schemas.microsoft.com/office/drawing/2014/main" id="{CBD7318F-5C80-0855-DCEC-0865B045AA67}"/>
              </a:ext>
            </a:extLst>
          </p:cNvPr>
          <p:cNvSpPr txBox="1">
            <a:spLocks noGrp="1"/>
          </p:cNvSpPr>
          <p:nvPr>
            <p:ph idx="1"/>
          </p:nvPr>
        </p:nvSpPr>
        <p:spPr>
          <a:xfrm>
            <a:off x="499993" y="1161745"/>
            <a:ext cx="10515600" cy="5214000"/>
          </a:xfrm>
        </p:spPr>
        <p:txBody>
          <a:bodyPr/>
          <a:lstStyle/>
          <a:p>
            <a:pPr lvl="0"/>
            <a:r>
              <a:rPr lang="en-GB"/>
              <a:t>Sunrise residential care home is a medium sized facility  for older adults needing long term care. Homing up to 35 residents , the care home has a team of nurses , care workers , administrators and  visiting professionals. The addition of using digital tools is important because it will improve the quality of care and efficiency by making simple tasks easier such as meal planning.</a:t>
            </a:r>
          </a:p>
          <a:p>
            <a:pPr lvl="0"/>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56B7F-2272-0BD8-9359-E256699DC91A}"/>
              </a:ext>
            </a:extLst>
          </p:cNvPr>
          <p:cNvSpPr txBox="1">
            <a:spLocks noGrp="1"/>
          </p:cNvSpPr>
          <p:nvPr>
            <p:ph type="title"/>
          </p:nvPr>
        </p:nvSpPr>
        <p:spPr>
          <a:xfrm>
            <a:off x="838203" y="365129"/>
            <a:ext cx="10515600" cy="436543"/>
          </a:xfrm>
        </p:spPr>
        <p:txBody>
          <a:bodyPr>
            <a:normAutofit fontScale="90000"/>
          </a:bodyPr>
          <a:lstStyle/>
          <a:p>
            <a:pPr lvl="0"/>
            <a:r>
              <a:rPr lang="en-GB" sz="3200"/>
              <a:t>Chosen Microsoft 365 application tool : word</a:t>
            </a:r>
          </a:p>
        </p:txBody>
      </p:sp>
      <p:sp>
        <p:nvSpPr>
          <p:cNvPr id="3" name="Content Placeholder 2">
            <a:extLst>
              <a:ext uri="{FF2B5EF4-FFF2-40B4-BE49-F238E27FC236}">
                <a16:creationId xmlns:a16="http://schemas.microsoft.com/office/drawing/2014/main" id="{C700E463-2528-FDDC-8BE3-AEE8AD4A1531}"/>
              </a:ext>
            </a:extLst>
          </p:cNvPr>
          <p:cNvSpPr txBox="1">
            <a:spLocks noGrp="1"/>
          </p:cNvSpPr>
          <p:nvPr>
            <p:ph idx="1"/>
          </p:nvPr>
        </p:nvSpPr>
        <p:spPr>
          <a:xfrm>
            <a:off x="712939" y="1011436"/>
            <a:ext cx="10515600" cy="5639891"/>
          </a:xfrm>
        </p:spPr>
        <p:txBody>
          <a:bodyPr/>
          <a:lstStyle/>
          <a:p>
            <a:pPr lvl="0">
              <a:lnSpc>
                <a:spcPct val="90000"/>
              </a:lnSpc>
              <a:spcBef>
                <a:spcPts val="600"/>
              </a:spcBef>
            </a:pPr>
            <a:r>
              <a:rPr lang="en-GB" sz="2400"/>
              <a:t>Microsoft word can be used to document patient care – “documenting patient care is a crucial part of healthcare profession , word provides a platform for professionals to create comprehensive patient records”</a:t>
            </a:r>
          </a:p>
          <a:p>
            <a:pPr lvl="0">
              <a:lnSpc>
                <a:spcPct val="90000"/>
              </a:lnSpc>
              <a:spcBef>
                <a:spcPts val="600"/>
              </a:spcBef>
            </a:pPr>
            <a:r>
              <a:rPr lang="en-GB" sz="2400"/>
              <a:t>It can also be used to create reports and keeping track of resident records </a:t>
            </a:r>
          </a:p>
          <a:p>
            <a:pPr lvl="0">
              <a:lnSpc>
                <a:spcPct val="90000"/>
              </a:lnSpc>
              <a:spcBef>
                <a:spcPts val="600"/>
              </a:spcBef>
            </a:pPr>
            <a:r>
              <a:rPr lang="en-GB" sz="2400"/>
              <a:t>Word can be used for electronic health records –” while many organisations are moving forward towards electronic health records , word still remains an important part in many clinics and practises “</a:t>
            </a:r>
          </a:p>
          <a:p>
            <a:pPr lvl="0">
              <a:lnSpc>
                <a:spcPct val="90000"/>
              </a:lnSpc>
              <a:spcBef>
                <a:spcPts val="600"/>
              </a:spcBef>
            </a:pPr>
            <a:r>
              <a:rPr lang="en-GB" sz="2400"/>
              <a:t>It can also be used for administrative functions,-”in addition to clinical and research functions Microsoft tool is an important tool for administrative tasks in healthcare organisations</a:t>
            </a:r>
            <a:r>
              <a:rPr lang="en-GB"/>
              <a:t>”</a:t>
            </a:r>
          </a:p>
          <a:p>
            <a:pPr marL="0" lvl="0" indent="0">
              <a:lnSpc>
                <a:spcPct val="90000"/>
              </a:lnSpc>
              <a:buNone/>
            </a:pPr>
            <a:r>
              <a:rPr lang="en-GB"/>
              <a:t>Uma technology (2025) how Microsoft word is used in healthcare . Available at </a:t>
            </a:r>
            <a:r>
              <a:rPr lang="en-GB">
                <a:hlinkClick r:id="rId2">
                  <a:extLst>
                    <a:ext uri="{A12FA001-AC4F-418D-AE19-62706E023703}">
                      <ahyp:hlinkClr xmlns:ahyp="http://schemas.microsoft.com/office/drawing/2018/hyperlinkcolor" val="tx"/>
                    </a:ext>
                  </a:extLst>
                </a:hlinkClick>
              </a:rPr>
              <a:t>How Is Microsoft Word Used In The Medical Field - UMA Technology</a:t>
            </a:r>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E0188-D88D-E5DD-F42A-16E6F7CF1C58}"/>
              </a:ext>
            </a:extLst>
          </p:cNvPr>
          <p:cNvSpPr txBox="1">
            <a:spLocks noGrp="1"/>
          </p:cNvSpPr>
          <p:nvPr>
            <p:ph type="title"/>
          </p:nvPr>
        </p:nvSpPr>
        <p:spPr>
          <a:xfrm>
            <a:off x="838203" y="18260"/>
            <a:ext cx="10515600" cy="662784"/>
          </a:xfrm>
        </p:spPr>
        <p:txBody>
          <a:bodyPr/>
          <a:lstStyle/>
          <a:p>
            <a:pPr lvl="0"/>
            <a:r>
              <a:rPr lang="en-GB"/>
              <a:t>What are the benefits of Microsoft word</a:t>
            </a:r>
          </a:p>
        </p:txBody>
      </p:sp>
      <p:sp>
        <p:nvSpPr>
          <p:cNvPr id="3" name="Content Placeholder 2">
            <a:extLst>
              <a:ext uri="{FF2B5EF4-FFF2-40B4-BE49-F238E27FC236}">
                <a16:creationId xmlns:a16="http://schemas.microsoft.com/office/drawing/2014/main" id="{22522EFF-4479-D378-3377-1774D81F4DED}"/>
              </a:ext>
            </a:extLst>
          </p:cNvPr>
          <p:cNvSpPr txBox="1">
            <a:spLocks noGrp="1"/>
          </p:cNvSpPr>
          <p:nvPr>
            <p:ph idx="1"/>
          </p:nvPr>
        </p:nvSpPr>
        <p:spPr>
          <a:xfrm>
            <a:off x="137781" y="576200"/>
            <a:ext cx="12054215" cy="6137754"/>
          </a:xfrm>
        </p:spPr>
        <p:txBody>
          <a:bodyPr/>
          <a:lstStyle/>
          <a:p>
            <a:pPr lvl="0"/>
            <a:r>
              <a:rPr lang="en-GB"/>
              <a:t>Word offers several benefits in the healthcare sector including document creation which “allows healthcare professionals to create comprehensive patient records , including medical histories , treatment plans and progress notes”</a:t>
            </a:r>
          </a:p>
          <a:p>
            <a:pPr lvl="0"/>
            <a:r>
              <a:rPr lang="en-GB"/>
              <a:t>Research documentation “it supports the drafting of manuscripts for publication in medical journals, with features like  referencing and  and spell check.” </a:t>
            </a:r>
          </a:p>
          <a:p>
            <a:pPr lvl="0"/>
            <a:r>
              <a:rPr lang="en-GB"/>
              <a:t>Collaboration – “Microsoft word facilitates real time collaboration among co-authors and teams , making it easier to work from anywhere”</a:t>
            </a:r>
          </a:p>
          <a:p>
            <a:pPr lvl="0"/>
            <a:r>
              <a:rPr lang="en-GB"/>
              <a:t>Template development- word can use different templates and fonts to create different charts  specific tailored notes such as S.O.A.P (subjective , objective , assessment plan) to standardise the documentation process. </a:t>
            </a:r>
          </a:p>
          <a:p>
            <a:pPr marL="0" lvl="0" indent="0">
              <a:buNone/>
            </a:pPr>
            <a:r>
              <a:rPr lang="en-GB"/>
              <a:t>Uma technonlogy (2025) how Microsoft word is used in healthcare </a:t>
            </a:r>
            <a:r>
              <a:rPr lang="en-GB">
                <a:hlinkClick r:id="rId2">
                  <a:extLst>
                    <a:ext uri="{A12FA001-AC4F-418D-AE19-62706E023703}">
                      <ahyp:hlinkClr xmlns:ahyp="http://schemas.microsoft.com/office/drawing/2018/hyperlinkcolor" val="tx"/>
                    </a:ext>
                  </a:extLst>
                </a:hlinkClick>
              </a:rPr>
              <a:t>How Is Microsoft Word Used In The Medical Field - UMA Technology</a:t>
            </a:r>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7B4C3-2D5D-545B-8E5A-B3FBE36F6E4A}"/>
              </a:ext>
            </a:extLst>
          </p:cNvPr>
          <p:cNvSpPr txBox="1">
            <a:spLocks noGrp="1"/>
          </p:cNvSpPr>
          <p:nvPr>
            <p:ph type="title"/>
          </p:nvPr>
        </p:nvSpPr>
        <p:spPr>
          <a:xfrm>
            <a:off x="838203" y="365129"/>
            <a:ext cx="10515600" cy="925052"/>
          </a:xfrm>
        </p:spPr>
        <p:txBody>
          <a:bodyPr/>
          <a:lstStyle/>
          <a:p>
            <a:pPr lvl="0"/>
            <a:r>
              <a:rPr lang="en-GB"/>
              <a:t>Limitations of Microsoft word</a:t>
            </a:r>
          </a:p>
        </p:txBody>
      </p:sp>
      <p:sp>
        <p:nvSpPr>
          <p:cNvPr id="3" name="Content Placeholder 2">
            <a:extLst>
              <a:ext uri="{FF2B5EF4-FFF2-40B4-BE49-F238E27FC236}">
                <a16:creationId xmlns:a16="http://schemas.microsoft.com/office/drawing/2014/main" id="{974A3C7E-8D11-F6AF-023A-E091BBB550D1}"/>
              </a:ext>
            </a:extLst>
          </p:cNvPr>
          <p:cNvSpPr txBox="1">
            <a:spLocks noGrp="1"/>
          </p:cNvSpPr>
          <p:nvPr>
            <p:ph idx="1"/>
          </p:nvPr>
        </p:nvSpPr>
        <p:spPr>
          <a:xfrm>
            <a:off x="112736" y="1127345"/>
            <a:ext cx="12079269" cy="5730654"/>
          </a:xfrm>
        </p:spPr>
        <p:txBody>
          <a:bodyPr/>
          <a:lstStyle/>
          <a:p>
            <a:pPr lvl="0"/>
            <a:r>
              <a:rPr lang="en-GB"/>
              <a:t>While word can have its benefits it also comes with its challenges such as it having limited support for HIPPA compliance- this is crucial for healthcare professionals.</a:t>
            </a:r>
          </a:p>
          <a:p>
            <a:pPr lvl="0"/>
            <a:r>
              <a:rPr lang="en-GB"/>
              <a:t>Not all computers are new and updated so older computers may have performance issues and may run slower so professionals at sunrise home may find it more difficult to run</a:t>
            </a:r>
          </a:p>
          <a:p>
            <a:pPr lvl="0"/>
            <a:r>
              <a:rPr lang="en-GB"/>
              <a:t>There is a potential for data overload due to adding too many images/ slides . This can lead to large bulky files that may be hard to manage. These limitations can effect the effectiveness of using word in care homes.</a:t>
            </a:r>
          </a:p>
          <a:p>
            <a:pPr marL="0" lvl="0" indent="0">
              <a:buNone/>
            </a:pPr>
            <a:r>
              <a:rPr lang="en-GB"/>
              <a:t>Uma technonlogy (2025) how Microsoft word is used in healthcare </a:t>
            </a:r>
            <a:r>
              <a:rPr lang="en-GB">
                <a:hlinkClick r:id="rId2">
                  <a:extLst>
                    <a:ext uri="{A12FA001-AC4F-418D-AE19-62706E023703}">
                      <ahyp:hlinkClr xmlns:ahyp="http://schemas.microsoft.com/office/drawing/2018/hyperlinkcolor" val="tx"/>
                    </a:ext>
                  </a:extLst>
                </a:hlinkClick>
              </a:rPr>
              <a:t>How Is Microsoft Word Used In The Medical Field - UMA Technology</a:t>
            </a:r>
            <a:r>
              <a:rPr lang="en-GB"/>
              <a:t> </a:t>
            </a:r>
          </a:p>
          <a:p>
            <a:pPr lvl="0"/>
            <a:endParaRPr lang="en-GB"/>
          </a:p>
          <a:p>
            <a:pPr lvl="0"/>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D9F63-C6DE-0A38-3946-2F402B27C64B}"/>
              </a:ext>
            </a:extLst>
          </p:cNvPr>
          <p:cNvSpPr txBox="1">
            <a:spLocks noGrp="1"/>
          </p:cNvSpPr>
          <p:nvPr>
            <p:ph type="title"/>
          </p:nvPr>
        </p:nvSpPr>
        <p:spPr>
          <a:xfrm>
            <a:off x="838203" y="365129"/>
            <a:ext cx="10515600" cy="787261"/>
          </a:xfrm>
        </p:spPr>
        <p:txBody>
          <a:bodyPr/>
          <a:lstStyle/>
          <a:p>
            <a:pPr lvl="0"/>
            <a:r>
              <a:rPr lang="en-GB" sz="3200"/>
              <a:t>Chosen Microsoft 365 communication tool: outlook</a:t>
            </a:r>
          </a:p>
        </p:txBody>
      </p:sp>
      <p:sp>
        <p:nvSpPr>
          <p:cNvPr id="3" name="Content Placeholder 2">
            <a:extLst>
              <a:ext uri="{FF2B5EF4-FFF2-40B4-BE49-F238E27FC236}">
                <a16:creationId xmlns:a16="http://schemas.microsoft.com/office/drawing/2014/main" id="{BA97089D-29F7-15F6-1549-29C4E5433A5E}"/>
              </a:ext>
            </a:extLst>
          </p:cNvPr>
          <p:cNvSpPr txBox="1">
            <a:spLocks noGrp="1"/>
          </p:cNvSpPr>
          <p:nvPr>
            <p:ph idx="1"/>
          </p:nvPr>
        </p:nvSpPr>
        <p:spPr>
          <a:xfrm>
            <a:off x="112736" y="1152400"/>
            <a:ext cx="11862145" cy="5448818"/>
          </a:xfrm>
        </p:spPr>
        <p:txBody>
          <a:bodyPr/>
          <a:lstStyle/>
          <a:p>
            <a:pPr lvl="0"/>
            <a:r>
              <a:rPr lang="en-GB"/>
              <a:t>In healthcare services outlook is used to enhance communication, collaboration and data management. It also provides a secure HIPPA-compliant platform for instant messaging , video calls and file sharing</a:t>
            </a:r>
          </a:p>
          <a:p>
            <a:pPr lvl="0"/>
            <a:r>
              <a:rPr lang="en-GB"/>
              <a:t>This allows healthcare professionals to coordinate patient care and share updates in real time.</a:t>
            </a:r>
          </a:p>
          <a:p>
            <a:pPr lvl="0"/>
            <a:r>
              <a:rPr lang="en-GB"/>
              <a:t>Outlooks integration with Microsoft teams further streamlines appointment scheduling and automates follow up processes. This is beneficial for remote consultations and patient transfers </a:t>
            </a:r>
          </a:p>
          <a:p>
            <a:pPr lvl="0"/>
            <a:r>
              <a:rPr lang="en-GB"/>
              <a:t>The health information services (21/03/2022) Available at </a:t>
            </a:r>
            <a:r>
              <a:rPr lang="en-GB">
                <a:hlinkClick r:id="rId2">
                  <a:extLst>
                    <a:ext uri="{A12FA001-AC4F-418D-AE19-62706E023703}">
                      <ahyp:hlinkClr xmlns:ahyp="http://schemas.microsoft.com/office/drawing/2018/hyperlinkcolor" val="tx"/>
                    </a:ext>
                  </a:extLst>
                </a:hlinkClick>
              </a:rPr>
              <a:t>Using Microsoft in Healthcare - The Health Informatics Service Website</a:t>
            </a:r>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7FD84-46AA-BACA-A7F9-2C3137222477}"/>
              </a:ext>
            </a:extLst>
          </p:cNvPr>
          <p:cNvSpPr txBox="1">
            <a:spLocks noGrp="1"/>
          </p:cNvSpPr>
          <p:nvPr>
            <p:ph type="title"/>
          </p:nvPr>
        </p:nvSpPr>
        <p:spPr>
          <a:xfrm>
            <a:off x="737993" y="18260"/>
            <a:ext cx="10515600" cy="1084030"/>
          </a:xfrm>
        </p:spPr>
        <p:txBody>
          <a:bodyPr/>
          <a:lstStyle/>
          <a:p>
            <a:pPr lvl="0"/>
            <a:r>
              <a:rPr lang="en-GB"/>
              <a:t>What are the benefits of outlook </a:t>
            </a:r>
          </a:p>
        </p:txBody>
      </p:sp>
      <p:sp>
        <p:nvSpPr>
          <p:cNvPr id="3" name="Content Placeholder 2">
            <a:extLst>
              <a:ext uri="{FF2B5EF4-FFF2-40B4-BE49-F238E27FC236}">
                <a16:creationId xmlns:a16="http://schemas.microsoft.com/office/drawing/2014/main" id="{8907A03B-A718-10E1-B04E-352C10D8C329}"/>
              </a:ext>
            </a:extLst>
          </p:cNvPr>
          <p:cNvSpPr txBox="1">
            <a:spLocks noGrp="1"/>
          </p:cNvSpPr>
          <p:nvPr>
            <p:ph idx="1"/>
          </p:nvPr>
        </p:nvSpPr>
        <p:spPr>
          <a:xfrm>
            <a:off x="838203" y="889345"/>
            <a:ext cx="10515600" cy="5287618"/>
          </a:xfrm>
        </p:spPr>
        <p:txBody>
          <a:bodyPr/>
          <a:lstStyle/>
          <a:p>
            <a:pPr lvl="0"/>
            <a:r>
              <a:rPr lang="en-GB"/>
              <a:t>Enhanced collaboration is one benefit of healthcare professionals using outlook as Microsoft 365 facilitates seamless communication and collaboration among healthcare professionals to improve teamwork </a:t>
            </a:r>
          </a:p>
          <a:p>
            <a:pPr lvl="0"/>
            <a:r>
              <a:rPr lang="en-GB"/>
              <a:t>Improved efficiency the integration of outlook and teams has been shown to save time and resources within the Nhs , enhancing operational efficeiency. </a:t>
            </a:r>
          </a:p>
          <a:p>
            <a:pPr lvl="0"/>
            <a:r>
              <a:rPr lang="en-GB"/>
              <a:t>Microsoft outlook can streamline data management allowing healthcare professionals to access and organize patient information more efficiently. </a:t>
            </a:r>
          </a:p>
          <a:p>
            <a:pPr marL="0" lvl="0" indent="0">
              <a:buNone/>
            </a:pPr>
            <a:r>
              <a:rPr lang="en-GB"/>
              <a:t>The health information services (21/03/2022) Available at </a:t>
            </a:r>
            <a:r>
              <a:rPr lang="en-GB">
                <a:hlinkClick r:id="rId2">
                  <a:extLst>
                    <a:ext uri="{A12FA001-AC4F-418D-AE19-62706E023703}">
                      <ahyp:hlinkClr xmlns:ahyp="http://schemas.microsoft.com/office/drawing/2018/hyperlinkcolor" val="tx"/>
                    </a:ext>
                  </a:extLst>
                </a:hlinkClick>
              </a:rPr>
              <a:t>Using Microsoft in Healthcare - The Health Informatics Service Website</a:t>
            </a:r>
            <a:endParaRPr lang="en-GB"/>
          </a:p>
          <a:p>
            <a:pPr lvl="0"/>
            <a:endParaRPr lang="en-GB"/>
          </a:p>
          <a:p>
            <a:pPr lvl="0"/>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F9EA4-9A88-BC76-FADA-CC7D6003AFCE}"/>
              </a:ext>
            </a:extLst>
          </p:cNvPr>
          <p:cNvSpPr txBox="1">
            <a:spLocks noGrp="1"/>
          </p:cNvSpPr>
          <p:nvPr>
            <p:ph type="title"/>
          </p:nvPr>
        </p:nvSpPr>
        <p:spPr>
          <a:xfrm>
            <a:off x="838203" y="0"/>
            <a:ext cx="10515600" cy="681035"/>
          </a:xfrm>
        </p:spPr>
        <p:txBody>
          <a:bodyPr>
            <a:normAutofit/>
          </a:bodyPr>
          <a:lstStyle/>
          <a:p>
            <a:pPr lvl="0"/>
            <a:r>
              <a:rPr lang="en-GB" sz="3600"/>
              <a:t>What are the limitations of outlook : </a:t>
            </a:r>
          </a:p>
        </p:txBody>
      </p:sp>
      <p:sp>
        <p:nvSpPr>
          <p:cNvPr id="3" name="Content Placeholder 2">
            <a:extLst>
              <a:ext uri="{FF2B5EF4-FFF2-40B4-BE49-F238E27FC236}">
                <a16:creationId xmlns:a16="http://schemas.microsoft.com/office/drawing/2014/main" id="{12252804-BB1F-B498-EF66-D5A0D748D3C5}"/>
              </a:ext>
            </a:extLst>
          </p:cNvPr>
          <p:cNvSpPr txBox="1">
            <a:spLocks noGrp="1"/>
          </p:cNvSpPr>
          <p:nvPr>
            <p:ph idx="1"/>
          </p:nvPr>
        </p:nvSpPr>
        <p:spPr>
          <a:xfrm>
            <a:off x="838203" y="513563"/>
            <a:ext cx="10515600" cy="5663400"/>
          </a:xfrm>
        </p:spPr>
        <p:txBody>
          <a:bodyPr/>
          <a:lstStyle/>
          <a:p>
            <a:pPr lvl="0"/>
            <a:r>
              <a:rPr lang="en-GB"/>
              <a:t>Although there are benefits to healthcare providers using outlook there are also some limitations such as storage issues: Depending on the email service provider , there might be limitations on the amount of data that can be stored in outlook. </a:t>
            </a:r>
          </a:p>
          <a:p>
            <a:pPr lvl="0"/>
            <a:r>
              <a:rPr lang="en-GB"/>
              <a:t>Outlook may experience performance issues , especially when dealing with large email accounts or in environments with slow internet connections.</a:t>
            </a:r>
          </a:p>
          <a:p>
            <a:pPr lvl="0"/>
            <a:r>
              <a:rPr lang="en-GB"/>
              <a:t>Compatibility challenges : outlooks compatibility with certain protocols may cause issues when interacting with non Microsoft email platforms.</a:t>
            </a:r>
          </a:p>
          <a:p>
            <a:pPr marL="0" lvl="0" indent="0">
              <a:buNone/>
            </a:pPr>
            <a:r>
              <a:rPr lang="en-GB"/>
              <a:t>Cambridge university press (08/02/2024) can be found at www.cambridge.org/core/journals/bjpsych-advances/article/email-in-healthcare-pros-cons-and-efficient-use/57CF2D21E20BE6D7B30519BBC0FEBCCD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4AD68-2F5C-23BE-D01C-3750A7FDC9ED}"/>
              </a:ext>
            </a:extLst>
          </p:cNvPr>
          <p:cNvSpPr txBox="1">
            <a:spLocks noGrp="1"/>
          </p:cNvSpPr>
          <p:nvPr>
            <p:ph type="title"/>
          </p:nvPr>
        </p:nvSpPr>
        <p:spPr>
          <a:xfrm>
            <a:off x="838203" y="125263"/>
            <a:ext cx="10515600" cy="555772"/>
          </a:xfrm>
        </p:spPr>
        <p:txBody>
          <a:bodyPr>
            <a:normAutofit fontScale="90000"/>
          </a:bodyPr>
          <a:lstStyle/>
          <a:p>
            <a:pPr lvl="0"/>
            <a:r>
              <a:rPr lang="en-GB" sz="3600"/>
              <a:t>Conclusion:</a:t>
            </a:r>
          </a:p>
        </p:txBody>
      </p:sp>
      <p:sp>
        <p:nvSpPr>
          <p:cNvPr id="3" name="Content Placeholder 2">
            <a:extLst>
              <a:ext uri="{FF2B5EF4-FFF2-40B4-BE49-F238E27FC236}">
                <a16:creationId xmlns:a16="http://schemas.microsoft.com/office/drawing/2014/main" id="{DFFA1281-751F-A30D-279A-F3641D7E57BC}"/>
              </a:ext>
            </a:extLst>
          </p:cNvPr>
          <p:cNvSpPr txBox="1">
            <a:spLocks noGrp="1"/>
          </p:cNvSpPr>
          <p:nvPr>
            <p:ph idx="1"/>
          </p:nvPr>
        </p:nvSpPr>
        <p:spPr>
          <a:xfrm>
            <a:off x="838203" y="681035"/>
            <a:ext cx="10515600" cy="5495928"/>
          </a:xfrm>
        </p:spPr>
        <p:txBody>
          <a:bodyPr/>
          <a:lstStyle/>
          <a:p>
            <a:pPr lvl="0"/>
            <a:r>
              <a:rPr lang="en-GB"/>
              <a:t>Each of the tools both come with their different benefits and limitations , this is why it is important for the healthcare providers at sunrise care home to do their research on any tool they use. It is also important for them to attend training to be able to understand how to use these digital tools and what they can do with them. </a:t>
            </a:r>
          </a:p>
          <a:p>
            <a:pPr lvl="0"/>
            <a:r>
              <a:rPr lang="en-GB"/>
              <a:t>Sunrise will also benefit from adding more digital tools to their care home in the future to further their skills.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F167C-98E5-320B-3D04-51B97180A4D5}"/>
              </a:ext>
            </a:extLst>
          </p:cNvPr>
          <p:cNvSpPr txBox="1">
            <a:spLocks noGrp="1"/>
          </p:cNvSpPr>
          <p:nvPr>
            <p:ph type="title"/>
          </p:nvPr>
        </p:nvSpPr>
        <p:spPr>
          <a:xfrm>
            <a:off x="838203" y="365129"/>
            <a:ext cx="10515600" cy="4908325"/>
          </a:xfrm>
        </p:spPr>
        <p:txBody>
          <a:bodyPr/>
          <a:lstStyle/>
          <a:p>
            <a:pPr lvl="0"/>
            <a:r>
              <a:rPr lang="en-GB"/>
              <a:t>                                 Questions ?</a:t>
            </a:r>
          </a:p>
        </p:txBody>
      </p:sp>
    </p:spTree>
  </p:cSld>
  <p:clrMapOvr>
    <a:masterClrMapping/>
  </p:clrMapOvr>
</p:sld>
</file>

<file path=ppt/theme/theme1.xml><?xml version="1.0" encoding="utf-8"?>
<a:theme xmlns:a="http://schemas.openxmlformats.org/drawingml/2006/main" name="Quotabl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f543739a7fe076a6c75bb83d17e7e476">
  <xsd:schema xmlns:xsd="http://www.w3.org/2001/XMLSchema" xmlns:xs="http://www.w3.org/2001/XMLSchema" xmlns:p="http://schemas.microsoft.com/office/2006/metadata/properties" xmlns:ns3="3ef5847a-e696-4fee-a2c0-6c3f87568321" targetNamespace="http://schemas.microsoft.com/office/2006/metadata/properties" ma:root="true" ma:fieldsID="9451ef2ff110bd868b9fbc1c2fbbfba4"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129CEEF0-2EC0-4521-8EFE-C534A0323DD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62FE1AA-AB16-4D99-8D23-549959378C8C}">
  <ds:schemaRefs>
    <ds:schemaRef ds:uri="http://schemas.microsoft.com/sharepoint/v3/contenttype/forms"/>
  </ds:schemaRefs>
</ds:datastoreItem>
</file>

<file path=customXml/itemProps3.xml><?xml version="1.0" encoding="utf-8"?>
<ds:datastoreItem xmlns:ds="http://schemas.openxmlformats.org/officeDocument/2006/customXml" ds:itemID="{4F5B73CB-3D03-46C2-8208-CFA414A94118}">
  <ds:schemaRefs>
    <ds:schemaRef ds:uri="http://schemas.openxmlformats.org/package/2006/metadata/core-properties"/>
    <ds:schemaRef ds:uri="http://purl.org/dc/dcmitype/"/>
    <ds:schemaRef ds:uri="http://purl.org/dc/elements/1.1/"/>
    <ds:schemaRef ds:uri="http://schemas.microsoft.com/office/2006/metadata/properties"/>
    <ds:schemaRef ds:uri="3ef5847a-e696-4fee-a2c0-6c3f87568321"/>
    <ds:schemaRef ds:uri="http://schemas.microsoft.com/office/2006/documentManagement/types"/>
    <ds:schemaRef ds:uri="http://www.w3.org/XML/1998/namespace"/>
    <ds:schemaRef ds:uri="http://schemas.microsoft.com/office/infopath/2007/PartnerControls"/>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TM03457503%5b%5bfn=Quotable%5d%5d</Template>
  <TotalTime>0</TotalTime>
  <Words>913</Words>
  <Application>Microsoft Office PowerPoint</Application>
  <PresentationFormat>Widescreen</PresentationFormat>
  <Paragraphs>63</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Century Gothic</vt:lpstr>
      <vt:lpstr>Wingdings 2</vt:lpstr>
      <vt:lpstr>Quotable</vt:lpstr>
      <vt:lpstr>LCHS4007- Enhancing efficiency at sunrise residential care home Evaluation of microsoft 365 applications and tools </vt:lpstr>
      <vt:lpstr>Introduction:</vt:lpstr>
      <vt:lpstr>Chosen Microsoft 365 application tool : word</vt:lpstr>
      <vt:lpstr>What are the benefits of Microsoft word</vt:lpstr>
      <vt:lpstr>Limitations of Microsoft word</vt:lpstr>
      <vt:lpstr>Chosen Microsoft 365 communication tool: outlook</vt:lpstr>
      <vt:lpstr>What are the benefits of outlook </vt:lpstr>
      <vt:lpstr>What are the limitations of outlook : </vt:lpstr>
      <vt:lpstr>Conclusion:</vt:lpstr>
      <vt:lpstr>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Tegan McKeown (2505645)</dc:creator>
  <cp:lastModifiedBy>Tegan McKeown (2505645)</cp:lastModifiedBy>
  <cp:revision>13</cp:revision>
  <dcterms:created xsi:type="dcterms:W3CDTF">2025-10-12T03:33:03Z</dcterms:created>
  <dcterms:modified xsi:type="dcterms:W3CDTF">2025-10-17T09:12:28Z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