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
  </p:notesMasterIdLst>
  <p:handoutMasterIdLst>
    <p:handoutMasterId r:id="rId4"/>
  </p:handout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701F4D-1FF4-4E29-9E7B-E7F16354F304}" v="32" dt="2024-04-08T20:59:19.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23" d="100"/>
          <a:sy n="23" d="100"/>
        </p:scale>
        <p:origin x="504" y="-3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eece campbell" userId="8ffba870f90b554a" providerId="LiveId" clId="{54701F4D-1FF4-4E29-9E7B-E7F16354F304}"/>
    <pc:docChg chg="undo custSel modSld modMainMaster">
      <pc:chgData name="shereece campbell" userId="8ffba870f90b554a" providerId="LiveId" clId="{54701F4D-1FF4-4E29-9E7B-E7F16354F304}" dt="2024-04-08T21:05:19.472" v="1462" actId="313"/>
      <pc:docMkLst>
        <pc:docMk/>
      </pc:docMkLst>
      <pc:sldChg chg="addSp delSp modSp mod">
        <pc:chgData name="shereece campbell" userId="8ffba870f90b554a" providerId="LiveId" clId="{54701F4D-1FF4-4E29-9E7B-E7F16354F304}" dt="2024-04-08T21:05:19.472" v="1462" actId="313"/>
        <pc:sldMkLst>
          <pc:docMk/>
          <pc:sldMk cId="3541619294" sldId="256"/>
        </pc:sldMkLst>
        <pc:spChg chg="mod">
          <ac:chgData name="shereece campbell" userId="8ffba870f90b554a" providerId="LiveId" clId="{54701F4D-1FF4-4E29-9E7B-E7F16354F304}" dt="2024-03-31T20:18:30.364" v="1136" actId="1076"/>
          <ac:spMkLst>
            <pc:docMk/>
            <pc:sldMk cId="3541619294" sldId="256"/>
            <ac:spMk id="5" creationId="{319B07B9-D04D-0032-4AA2-B19A5B5991AD}"/>
          </ac:spMkLst>
        </pc:spChg>
        <pc:spChg chg="mod">
          <ac:chgData name="shereece campbell" userId="8ffba870f90b554a" providerId="LiveId" clId="{54701F4D-1FF4-4E29-9E7B-E7F16354F304}" dt="2024-04-08T21:02:06.077" v="1431" actId="20577"/>
          <ac:spMkLst>
            <pc:docMk/>
            <pc:sldMk cId="3541619294" sldId="256"/>
            <ac:spMk id="6" creationId="{C2D6BCB5-8CA7-A59F-4F61-38FB7095DCDF}"/>
          </ac:spMkLst>
        </pc:spChg>
        <pc:spChg chg="mod">
          <ac:chgData name="shereece campbell" userId="8ffba870f90b554a" providerId="LiveId" clId="{54701F4D-1FF4-4E29-9E7B-E7F16354F304}" dt="2024-04-08T20:52:21.145" v="1305" actId="1076"/>
          <ac:spMkLst>
            <pc:docMk/>
            <pc:sldMk cId="3541619294" sldId="256"/>
            <ac:spMk id="7" creationId="{E1212D7A-06A5-CA4B-0BF8-B431F0D4FB0F}"/>
          </ac:spMkLst>
        </pc:spChg>
        <pc:spChg chg="mod">
          <ac:chgData name="shereece campbell" userId="8ffba870f90b554a" providerId="LiveId" clId="{54701F4D-1FF4-4E29-9E7B-E7F16354F304}" dt="2024-03-31T20:35:59.745" v="1197" actId="1076"/>
          <ac:spMkLst>
            <pc:docMk/>
            <pc:sldMk cId="3541619294" sldId="256"/>
            <ac:spMk id="8" creationId="{C7ADAC3B-463E-4782-A1D0-F6E1BD12D328}"/>
          </ac:spMkLst>
        </pc:spChg>
        <pc:spChg chg="mod">
          <ac:chgData name="shereece campbell" userId="8ffba870f90b554a" providerId="LiveId" clId="{54701F4D-1FF4-4E29-9E7B-E7F16354F304}" dt="2024-04-03T15:25:02.142" v="1300" actId="1036"/>
          <ac:spMkLst>
            <pc:docMk/>
            <pc:sldMk cId="3541619294" sldId="256"/>
            <ac:spMk id="9" creationId="{179D85FB-42F1-076A-7D3A-BC05A6289E58}"/>
          </ac:spMkLst>
        </pc:spChg>
        <pc:spChg chg="mod">
          <ac:chgData name="shereece campbell" userId="8ffba870f90b554a" providerId="LiveId" clId="{54701F4D-1FF4-4E29-9E7B-E7F16354F304}" dt="2024-04-08T21:04:36.329" v="1460" actId="20577"/>
          <ac:spMkLst>
            <pc:docMk/>
            <pc:sldMk cId="3541619294" sldId="256"/>
            <ac:spMk id="11" creationId="{28D3A32D-0770-94FB-2677-80E3C0B1290F}"/>
          </ac:spMkLst>
        </pc:spChg>
        <pc:spChg chg="mod">
          <ac:chgData name="shereece campbell" userId="8ffba870f90b554a" providerId="LiveId" clId="{54701F4D-1FF4-4E29-9E7B-E7F16354F304}" dt="2024-03-31T20:35:05.472" v="1191" actId="403"/>
          <ac:spMkLst>
            <pc:docMk/>
            <pc:sldMk cId="3541619294" sldId="256"/>
            <ac:spMk id="12" creationId="{786F5A98-1474-DAB2-EF45-4D89426AC318}"/>
          </ac:spMkLst>
        </pc:spChg>
        <pc:spChg chg="add del mod">
          <ac:chgData name="shereece campbell" userId="8ffba870f90b554a" providerId="LiveId" clId="{54701F4D-1FF4-4E29-9E7B-E7F16354F304}" dt="2024-03-31T20:07:49.853" v="51" actId="478"/>
          <ac:spMkLst>
            <pc:docMk/>
            <pc:sldMk cId="3541619294" sldId="256"/>
            <ac:spMk id="13" creationId="{143AD106-4215-2C25-EEB3-45710677AB15}"/>
          </ac:spMkLst>
        </pc:spChg>
        <pc:spChg chg="add del mod">
          <ac:chgData name="shereece campbell" userId="8ffba870f90b554a" providerId="LiveId" clId="{54701F4D-1FF4-4E29-9E7B-E7F16354F304}" dt="2024-03-31T20:08:19.213" v="123" actId="478"/>
          <ac:spMkLst>
            <pc:docMk/>
            <pc:sldMk cId="3541619294" sldId="256"/>
            <ac:spMk id="14" creationId="{BEC536D5-DC0B-2FF0-BFBF-D1E68B65D4BB}"/>
          </ac:spMkLst>
        </pc:spChg>
        <pc:spChg chg="add del mod">
          <ac:chgData name="shereece campbell" userId="8ffba870f90b554a" providerId="LiveId" clId="{54701F4D-1FF4-4E29-9E7B-E7F16354F304}" dt="2024-03-31T20:08:59.989" v="141" actId="478"/>
          <ac:spMkLst>
            <pc:docMk/>
            <pc:sldMk cId="3541619294" sldId="256"/>
            <ac:spMk id="15" creationId="{22350837-2AEA-8C52-F467-12E82D45C2D7}"/>
          </ac:spMkLst>
        </pc:spChg>
        <pc:spChg chg="add mod">
          <ac:chgData name="shereece campbell" userId="8ffba870f90b554a" providerId="LiveId" clId="{54701F4D-1FF4-4E29-9E7B-E7F16354F304}" dt="2024-04-08T21:05:19.472" v="1462" actId="313"/>
          <ac:spMkLst>
            <pc:docMk/>
            <pc:sldMk cId="3541619294" sldId="256"/>
            <ac:spMk id="16" creationId="{F3927F6E-91C1-2BED-504C-5057BDB19A82}"/>
          </ac:spMkLst>
        </pc:spChg>
        <pc:spChg chg="add del mod">
          <ac:chgData name="shereece campbell" userId="8ffba870f90b554a" providerId="LiveId" clId="{54701F4D-1FF4-4E29-9E7B-E7F16354F304}" dt="2024-03-31T20:34:35.381" v="1187" actId="478"/>
          <ac:spMkLst>
            <pc:docMk/>
            <pc:sldMk cId="3541619294" sldId="256"/>
            <ac:spMk id="19" creationId="{F45CDAFC-C496-5044-2A45-F12A5AC6197E}"/>
          </ac:spMkLst>
        </pc:spChg>
        <pc:spChg chg="add mod">
          <ac:chgData name="shereece campbell" userId="8ffba870f90b554a" providerId="LiveId" clId="{54701F4D-1FF4-4E29-9E7B-E7F16354F304}" dt="2024-03-31T20:47:18.727" v="1219" actId="767"/>
          <ac:spMkLst>
            <pc:docMk/>
            <pc:sldMk cId="3541619294" sldId="256"/>
            <ac:spMk id="21" creationId="{B33823EF-99E0-1934-6E7F-ECF9135E1E12}"/>
          </ac:spMkLst>
        </pc:spChg>
        <pc:spChg chg="add del mod">
          <ac:chgData name="shereece campbell" userId="8ffba870f90b554a" providerId="LiveId" clId="{54701F4D-1FF4-4E29-9E7B-E7F16354F304}" dt="2024-03-31T20:50:10.065" v="1291"/>
          <ac:spMkLst>
            <pc:docMk/>
            <pc:sldMk cId="3541619294" sldId="256"/>
            <ac:spMk id="22" creationId="{81869FF6-0655-A4F9-B266-5C5F3E98A350}"/>
          </ac:spMkLst>
        </pc:spChg>
        <pc:spChg chg="add mod">
          <ac:chgData name="shereece campbell" userId="8ffba870f90b554a" providerId="LiveId" clId="{54701F4D-1FF4-4E29-9E7B-E7F16354F304}" dt="2024-03-31T20:50:09.315" v="1289" actId="1076"/>
          <ac:spMkLst>
            <pc:docMk/>
            <pc:sldMk cId="3541619294" sldId="256"/>
            <ac:spMk id="23" creationId="{CC21E9DB-8AE2-6C7A-0B12-D9BF68A3E8E7}"/>
          </ac:spMkLst>
        </pc:spChg>
        <pc:spChg chg="add mod">
          <ac:chgData name="shereece campbell" userId="8ffba870f90b554a" providerId="LiveId" clId="{54701F4D-1FF4-4E29-9E7B-E7F16354F304}" dt="2024-04-08T20:58:20.436" v="1363" actId="20577"/>
          <ac:spMkLst>
            <pc:docMk/>
            <pc:sldMk cId="3541619294" sldId="256"/>
            <ac:spMk id="24" creationId="{C8BC04D1-3E0F-D030-F4D5-5E6829C2B6E7}"/>
          </ac:spMkLst>
        </pc:spChg>
        <pc:spChg chg="add mod">
          <ac:chgData name="shereece campbell" userId="8ffba870f90b554a" providerId="LiveId" clId="{54701F4D-1FF4-4E29-9E7B-E7F16354F304}" dt="2024-04-08T20:59:04.875" v="1370" actId="403"/>
          <ac:spMkLst>
            <pc:docMk/>
            <pc:sldMk cId="3541619294" sldId="256"/>
            <ac:spMk id="25" creationId="{D7050257-D92C-C143-286A-D17AA71DEC5A}"/>
          </ac:spMkLst>
        </pc:spChg>
        <pc:spChg chg="add mod">
          <ac:chgData name="shereece campbell" userId="8ffba870f90b554a" providerId="LiveId" clId="{54701F4D-1FF4-4E29-9E7B-E7F16354F304}" dt="2024-04-08T20:59:36.270" v="1376" actId="1076"/>
          <ac:spMkLst>
            <pc:docMk/>
            <pc:sldMk cId="3541619294" sldId="256"/>
            <ac:spMk id="26" creationId="{3DAF014C-66D5-A98C-3FFC-47D1E00F8C4F}"/>
          </ac:spMkLst>
        </pc:spChg>
        <pc:picChg chg="add mod">
          <ac:chgData name="shereece campbell" userId="8ffba870f90b554a" providerId="LiveId" clId="{54701F4D-1FF4-4E29-9E7B-E7F16354F304}" dt="2024-04-08T20:56:44.041" v="1312" actId="1076"/>
          <ac:picMkLst>
            <pc:docMk/>
            <pc:sldMk cId="3541619294" sldId="256"/>
            <ac:picMk id="18" creationId="{4D826CB3-0E4A-0BBD-F630-606E798C0A0C}"/>
          </ac:picMkLst>
        </pc:picChg>
        <pc:picChg chg="add mod ord">
          <ac:chgData name="shereece campbell" userId="8ffba870f90b554a" providerId="LiveId" clId="{54701F4D-1FF4-4E29-9E7B-E7F16354F304}" dt="2024-04-08T20:52:23.083" v="1306" actId="1076"/>
          <ac:picMkLst>
            <pc:docMk/>
            <pc:sldMk cId="3541619294" sldId="256"/>
            <ac:picMk id="20" creationId="{7667539A-CD4C-029D-138E-F95DF7941836}"/>
          </ac:picMkLst>
        </pc:picChg>
        <pc:picChg chg="add mod">
          <ac:chgData name="shereece campbell" userId="8ffba870f90b554a" providerId="LiveId" clId="{54701F4D-1FF4-4E29-9E7B-E7F16354F304}" dt="2024-03-31T20:32:22.368" v="1177" actId="1076"/>
          <ac:picMkLst>
            <pc:docMk/>
            <pc:sldMk cId="3541619294" sldId="256"/>
            <ac:picMk id="1026" creationId="{BFDC00B7-5D03-2BEB-48DA-AC8186983A34}"/>
          </ac:picMkLst>
        </pc:picChg>
      </pc:sldChg>
      <pc:sldMasterChg chg="modSp modSldLayout">
        <pc:chgData name="shereece campbell" userId="8ffba870f90b554a" providerId="LiveId" clId="{54701F4D-1FF4-4E29-9E7B-E7F16354F304}" dt="2024-03-31T20:00:34.797" v="16"/>
        <pc:sldMasterMkLst>
          <pc:docMk/>
          <pc:sldMasterMk cId="2964580646" sldId="2147483684"/>
        </pc:sldMasterMkLst>
        <pc:spChg chg="mod">
          <ac:chgData name="shereece campbell" userId="8ffba870f90b554a" providerId="LiveId" clId="{54701F4D-1FF4-4E29-9E7B-E7F16354F304}" dt="2024-03-31T20:00:34.797" v="16"/>
          <ac:spMkLst>
            <pc:docMk/>
            <pc:sldMasterMk cId="2964580646" sldId="2147483684"/>
            <ac:spMk id="2" creationId="{00000000-0000-0000-0000-000000000000}"/>
          </ac:spMkLst>
        </pc:spChg>
        <pc:spChg chg="mod">
          <ac:chgData name="shereece campbell" userId="8ffba870f90b554a" providerId="LiveId" clId="{54701F4D-1FF4-4E29-9E7B-E7F16354F304}" dt="2024-03-31T20:00:34.797" v="16"/>
          <ac:spMkLst>
            <pc:docMk/>
            <pc:sldMasterMk cId="2964580646" sldId="2147483684"/>
            <ac:spMk id="3" creationId="{00000000-0000-0000-0000-000000000000}"/>
          </ac:spMkLst>
        </pc:spChg>
        <pc:spChg chg="mod">
          <ac:chgData name="shereece campbell" userId="8ffba870f90b554a" providerId="LiveId" clId="{54701F4D-1FF4-4E29-9E7B-E7F16354F304}" dt="2024-03-31T20:00:34.797" v="16"/>
          <ac:spMkLst>
            <pc:docMk/>
            <pc:sldMasterMk cId="2964580646" sldId="2147483684"/>
            <ac:spMk id="4" creationId="{00000000-0000-0000-0000-000000000000}"/>
          </ac:spMkLst>
        </pc:spChg>
        <pc:spChg chg="mod">
          <ac:chgData name="shereece campbell" userId="8ffba870f90b554a" providerId="LiveId" clId="{54701F4D-1FF4-4E29-9E7B-E7F16354F304}" dt="2024-03-31T20:00:34.797" v="16"/>
          <ac:spMkLst>
            <pc:docMk/>
            <pc:sldMasterMk cId="2964580646" sldId="2147483684"/>
            <ac:spMk id="5" creationId="{00000000-0000-0000-0000-000000000000}"/>
          </ac:spMkLst>
        </pc:spChg>
        <pc:spChg chg="mod">
          <ac:chgData name="shereece campbell" userId="8ffba870f90b554a" providerId="LiveId" clId="{54701F4D-1FF4-4E29-9E7B-E7F16354F304}" dt="2024-03-31T20:00:34.797" v="16"/>
          <ac:spMkLst>
            <pc:docMk/>
            <pc:sldMasterMk cId="2964580646" sldId="2147483684"/>
            <ac:spMk id="6" creationId="{00000000-0000-0000-0000-000000000000}"/>
          </ac:spMkLst>
        </pc:spChg>
        <pc:sldLayoutChg chg="modSp">
          <pc:chgData name="shereece campbell" userId="8ffba870f90b554a" providerId="LiveId" clId="{54701F4D-1FF4-4E29-9E7B-E7F16354F304}" dt="2024-03-31T20:00:34.797" v="16"/>
          <pc:sldLayoutMkLst>
            <pc:docMk/>
            <pc:sldMasterMk cId="2964580646" sldId="2147483684"/>
            <pc:sldLayoutMk cId="2285979372" sldId="2147483685"/>
          </pc:sldLayoutMkLst>
          <pc:spChg chg="mod">
            <ac:chgData name="shereece campbell" userId="8ffba870f90b554a" providerId="LiveId" clId="{54701F4D-1FF4-4E29-9E7B-E7F16354F304}" dt="2024-03-31T20:00:34.797" v="16"/>
            <ac:spMkLst>
              <pc:docMk/>
              <pc:sldMasterMk cId="2964580646" sldId="2147483684"/>
              <pc:sldLayoutMk cId="2285979372" sldId="2147483685"/>
              <ac:spMk id="2"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2285979372" sldId="2147483685"/>
              <ac:spMk id="3" creationId="{00000000-0000-0000-0000-000000000000}"/>
            </ac:spMkLst>
          </pc:spChg>
        </pc:sldLayoutChg>
        <pc:sldLayoutChg chg="modSp">
          <pc:chgData name="shereece campbell" userId="8ffba870f90b554a" providerId="LiveId" clId="{54701F4D-1FF4-4E29-9E7B-E7F16354F304}" dt="2024-03-31T20:00:34.797" v="16"/>
          <pc:sldLayoutMkLst>
            <pc:docMk/>
            <pc:sldMasterMk cId="2964580646" sldId="2147483684"/>
            <pc:sldLayoutMk cId="3529891023" sldId="2147483687"/>
          </pc:sldLayoutMkLst>
          <pc:spChg chg="mod">
            <ac:chgData name="shereece campbell" userId="8ffba870f90b554a" providerId="LiveId" clId="{54701F4D-1FF4-4E29-9E7B-E7F16354F304}" dt="2024-03-31T20:00:34.797" v="16"/>
            <ac:spMkLst>
              <pc:docMk/>
              <pc:sldMasterMk cId="2964580646" sldId="2147483684"/>
              <pc:sldLayoutMk cId="3529891023" sldId="2147483687"/>
              <ac:spMk id="2"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3529891023" sldId="2147483687"/>
              <ac:spMk id="3" creationId="{00000000-0000-0000-0000-000000000000}"/>
            </ac:spMkLst>
          </pc:spChg>
        </pc:sldLayoutChg>
        <pc:sldLayoutChg chg="modSp">
          <pc:chgData name="shereece campbell" userId="8ffba870f90b554a" providerId="LiveId" clId="{54701F4D-1FF4-4E29-9E7B-E7F16354F304}" dt="2024-03-31T20:00:34.797" v="16"/>
          <pc:sldLayoutMkLst>
            <pc:docMk/>
            <pc:sldMasterMk cId="2964580646" sldId="2147483684"/>
            <pc:sldLayoutMk cId="473050069" sldId="2147483688"/>
          </pc:sldLayoutMkLst>
          <pc:spChg chg="mod">
            <ac:chgData name="shereece campbell" userId="8ffba870f90b554a" providerId="LiveId" clId="{54701F4D-1FF4-4E29-9E7B-E7F16354F304}" dt="2024-03-31T20:00:34.797" v="16"/>
            <ac:spMkLst>
              <pc:docMk/>
              <pc:sldMasterMk cId="2964580646" sldId="2147483684"/>
              <pc:sldLayoutMk cId="473050069" sldId="2147483688"/>
              <ac:spMk id="3"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473050069" sldId="2147483688"/>
              <ac:spMk id="4" creationId="{00000000-0000-0000-0000-000000000000}"/>
            </ac:spMkLst>
          </pc:spChg>
        </pc:sldLayoutChg>
        <pc:sldLayoutChg chg="modSp">
          <pc:chgData name="shereece campbell" userId="8ffba870f90b554a" providerId="LiveId" clId="{54701F4D-1FF4-4E29-9E7B-E7F16354F304}" dt="2024-03-31T20:00:34.797" v="16"/>
          <pc:sldLayoutMkLst>
            <pc:docMk/>
            <pc:sldMasterMk cId="2964580646" sldId="2147483684"/>
            <pc:sldLayoutMk cId="952907870" sldId="2147483689"/>
          </pc:sldLayoutMkLst>
          <pc:spChg chg="mod">
            <ac:chgData name="shereece campbell" userId="8ffba870f90b554a" providerId="LiveId" clId="{54701F4D-1FF4-4E29-9E7B-E7F16354F304}" dt="2024-03-31T20:00:34.797" v="16"/>
            <ac:spMkLst>
              <pc:docMk/>
              <pc:sldMasterMk cId="2964580646" sldId="2147483684"/>
              <pc:sldLayoutMk cId="952907870" sldId="2147483689"/>
              <ac:spMk id="2"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952907870" sldId="2147483689"/>
              <ac:spMk id="3"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952907870" sldId="2147483689"/>
              <ac:spMk id="4"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952907870" sldId="2147483689"/>
              <ac:spMk id="5"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952907870" sldId="2147483689"/>
              <ac:spMk id="6" creationId="{00000000-0000-0000-0000-000000000000}"/>
            </ac:spMkLst>
          </pc:spChg>
        </pc:sldLayoutChg>
        <pc:sldLayoutChg chg="modSp">
          <pc:chgData name="shereece campbell" userId="8ffba870f90b554a" providerId="LiveId" clId="{54701F4D-1FF4-4E29-9E7B-E7F16354F304}" dt="2024-03-31T20:00:34.797" v="16"/>
          <pc:sldLayoutMkLst>
            <pc:docMk/>
            <pc:sldMasterMk cId="2964580646" sldId="2147483684"/>
            <pc:sldLayoutMk cId="1387533978" sldId="2147483692"/>
          </pc:sldLayoutMkLst>
          <pc:spChg chg="mod">
            <ac:chgData name="shereece campbell" userId="8ffba870f90b554a" providerId="LiveId" clId="{54701F4D-1FF4-4E29-9E7B-E7F16354F304}" dt="2024-03-31T20:00:34.797" v="16"/>
            <ac:spMkLst>
              <pc:docMk/>
              <pc:sldMasterMk cId="2964580646" sldId="2147483684"/>
              <pc:sldLayoutMk cId="1387533978" sldId="2147483692"/>
              <ac:spMk id="2"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1387533978" sldId="2147483692"/>
              <ac:spMk id="3"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1387533978" sldId="2147483692"/>
              <ac:spMk id="4" creationId="{00000000-0000-0000-0000-000000000000}"/>
            </ac:spMkLst>
          </pc:spChg>
        </pc:sldLayoutChg>
        <pc:sldLayoutChg chg="modSp">
          <pc:chgData name="shereece campbell" userId="8ffba870f90b554a" providerId="LiveId" clId="{54701F4D-1FF4-4E29-9E7B-E7F16354F304}" dt="2024-03-31T20:00:34.797" v="16"/>
          <pc:sldLayoutMkLst>
            <pc:docMk/>
            <pc:sldMasterMk cId="2964580646" sldId="2147483684"/>
            <pc:sldLayoutMk cId="182604242" sldId="2147483693"/>
          </pc:sldLayoutMkLst>
          <pc:spChg chg="mod">
            <ac:chgData name="shereece campbell" userId="8ffba870f90b554a" providerId="LiveId" clId="{54701F4D-1FF4-4E29-9E7B-E7F16354F304}" dt="2024-03-31T20:00:34.797" v="16"/>
            <ac:spMkLst>
              <pc:docMk/>
              <pc:sldMasterMk cId="2964580646" sldId="2147483684"/>
              <pc:sldLayoutMk cId="182604242" sldId="2147483693"/>
              <ac:spMk id="2"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182604242" sldId="2147483693"/>
              <ac:spMk id="3"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182604242" sldId="2147483693"/>
              <ac:spMk id="4" creationId="{00000000-0000-0000-0000-000000000000}"/>
            </ac:spMkLst>
          </pc:spChg>
        </pc:sldLayoutChg>
        <pc:sldLayoutChg chg="modSp">
          <pc:chgData name="shereece campbell" userId="8ffba870f90b554a" providerId="LiveId" clId="{54701F4D-1FF4-4E29-9E7B-E7F16354F304}" dt="2024-03-31T20:00:34.797" v="16"/>
          <pc:sldLayoutMkLst>
            <pc:docMk/>
            <pc:sldMasterMk cId="2964580646" sldId="2147483684"/>
            <pc:sldLayoutMk cId="828202476" sldId="2147483695"/>
          </pc:sldLayoutMkLst>
          <pc:spChg chg="mod">
            <ac:chgData name="shereece campbell" userId="8ffba870f90b554a" providerId="LiveId" clId="{54701F4D-1FF4-4E29-9E7B-E7F16354F304}" dt="2024-03-31T20:00:34.797" v="16"/>
            <ac:spMkLst>
              <pc:docMk/>
              <pc:sldMasterMk cId="2964580646" sldId="2147483684"/>
              <pc:sldLayoutMk cId="828202476" sldId="2147483695"/>
              <ac:spMk id="2" creationId="{00000000-0000-0000-0000-000000000000}"/>
            </ac:spMkLst>
          </pc:spChg>
          <pc:spChg chg="mod">
            <ac:chgData name="shereece campbell" userId="8ffba870f90b554a" providerId="LiveId" clId="{54701F4D-1FF4-4E29-9E7B-E7F16354F304}" dt="2024-03-31T20:00:34.797" v="16"/>
            <ac:spMkLst>
              <pc:docMk/>
              <pc:sldMasterMk cId="2964580646" sldId="2147483684"/>
              <pc:sldLayoutMk cId="828202476" sldId="2147483695"/>
              <ac:spMk id="3" creationId="{00000000-0000-0000-0000-000000000000}"/>
            </ac:spMkLst>
          </pc:spChg>
        </pc:sldLayoutChg>
      </pc:sldMasterChg>
      <pc:sldMasterChg chg="modSp modSldLayout">
        <pc:chgData name="shereece campbell" userId="8ffba870f90b554a" providerId="LiveId" clId="{54701F4D-1FF4-4E29-9E7B-E7F16354F304}" dt="2024-03-31T20:00:33.656" v="15"/>
        <pc:sldMasterMkLst>
          <pc:docMk/>
          <pc:sldMasterMk cId="1930370155" sldId="2147483696"/>
        </pc:sldMasterMkLst>
        <pc:spChg chg="mod">
          <ac:chgData name="shereece campbell" userId="8ffba870f90b554a" providerId="LiveId" clId="{54701F4D-1FF4-4E29-9E7B-E7F16354F304}" dt="2024-03-31T20:00:33.656" v="15"/>
          <ac:spMkLst>
            <pc:docMk/>
            <pc:sldMasterMk cId="1930370155" sldId="2147483696"/>
            <ac:spMk id="2" creationId="{00000000-0000-0000-0000-000000000000}"/>
          </ac:spMkLst>
        </pc:spChg>
        <pc:spChg chg="mod">
          <ac:chgData name="shereece campbell" userId="8ffba870f90b554a" providerId="LiveId" clId="{54701F4D-1FF4-4E29-9E7B-E7F16354F304}" dt="2024-03-31T20:00:33.656" v="15"/>
          <ac:spMkLst>
            <pc:docMk/>
            <pc:sldMasterMk cId="1930370155" sldId="2147483696"/>
            <ac:spMk id="3" creationId="{00000000-0000-0000-0000-000000000000}"/>
          </ac:spMkLst>
        </pc:spChg>
        <pc:spChg chg="mod">
          <ac:chgData name="shereece campbell" userId="8ffba870f90b554a" providerId="LiveId" clId="{54701F4D-1FF4-4E29-9E7B-E7F16354F304}" dt="2024-03-31T20:00:33.656" v="15"/>
          <ac:spMkLst>
            <pc:docMk/>
            <pc:sldMasterMk cId="1930370155" sldId="2147483696"/>
            <ac:spMk id="4" creationId="{00000000-0000-0000-0000-000000000000}"/>
          </ac:spMkLst>
        </pc:spChg>
        <pc:spChg chg="mod">
          <ac:chgData name="shereece campbell" userId="8ffba870f90b554a" providerId="LiveId" clId="{54701F4D-1FF4-4E29-9E7B-E7F16354F304}" dt="2024-03-31T20:00:33.656" v="15"/>
          <ac:spMkLst>
            <pc:docMk/>
            <pc:sldMasterMk cId="1930370155" sldId="2147483696"/>
            <ac:spMk id="5" creationId="{00000000-0000-0000-0000-000000000000}"/>
          </ac:spMkLst>
        </pc:spChg>
        <pc:spChg chg="mod">
          <ac:chgData name="shereece campbell" userId="8ffba870f90b554a" providerId="LiveId" clId="{54701F4D-1FF4-4E29-9E7B-E7F16354F304}" dt="2024-03-31T20:00:33.656" v="15"/>
          <ac:spMkLst>
            <pc:docMk/>
            <pc:sldMasterMk cId="1930370155" sldId="2147483696"/>
            <ac:spMk id="6" creationId="{00000000-0000-0000-0000-000000000000}"/>
          </ac:spMkLst>
        </pc:spChg>
        <pc:sldLayoutChg chg="modSp">
          <pc:chgData name="shereece campbell" userId="8ffba870f90b554a" providerId="LiveId" clId="{54701F4D-1FF4-4E29-9E7B-E7F16354F304}" dt="2024-03-31T20:00:33.656" v="15"/>
          <pc:sldLayoutMkLst>
            <pc:docMk/>
            <pc:sldMasterMk cId="1930370155" sldId="2147483696"/>
            <pc:sldLayoutMk cId="353701236" sldId="2147483697"/>
          </pc:sldLayoutMkLst>
          <pc:spChg chg="mod">
            <ac:chgData name="shereece campbell" userId="8ffba870f90b554a" providerId="LiveId" clId="{54701F4D-1FF4-4E29-9E7B-E7F16354F304}" dt="2024-03-31T20:00:33.656" v="15"/>
            <ac:spMkLst>
              <pc:docMk/>
              <pc:sldMasterMk cId="1930370155" sldId="2147483696"/>
              <pc:sldLayoutMk cId="353701236" sldId="2147483697"/>
              <ac:spMk id="2"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353701236" sldId="2147483697"/>
              <ac:spMk id="3" creationId="{00000000-0000-0000-0000-000000000000}"/>
            </ac:spMkLst>
          </pc:spChg>
        </pc:sldLayoutChg>
        <pc:sldLayoutChg chg="modSp">
          <pc:chgData name="shereece campbell" userId="8ffba870f90b554a" providerId="LiveId" clId="{54701F4D-1FF4-4E29-9E7B-E7F16354F304}" dt="2024-03-31T20:00:33.656" v="15"/>
          <pc:sldLayoutMkLst>
            <pc:docMk/>
            <pc:sldMasterMk cId="1930370155" sldId="2147483696"/>
            <pc:sldLayoutMk cId="4289499303" sldId="2147483699"/>
          </pc:sldLayoutMkLst>
          <pc:spChg chg="mod">
            <ac:chgData name="shereece campbell" userId="8ffba870f90b554a" providerId="LiveId" clId="{54701F4D-1FF4-4E29-9E7B-E7F16354F304}" dt="2024-03-31T20:00:33.656" v="15"/>
            <ac:spMkLst>
              <pc:docMk/>
              <pc:sldMasterMk cId="1930370155" sldId="2147483696"/>
              <pc:sldLayoutMk cId="4289499303" sldId="2147483699"/>
              <ac:spMk id="2"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4289499303" sldId="2147483699"/>
              <ac:spMk id="3" creationId="{00000000-0000-0000-0000-000000000000}"/>
            </ac:spMkLst>
          </pc:spChg>
        </pc:sldLayoutChg>
        <pc:sldLayoutChg chg="modSp">
          <pc:chgData name="shereece campbell" userId="8ffba870f90b554a" providerId="LiveId" clId="{54701F4D-1FF4-4E29-9E7B-E7F16354F304}" dt="2024-03-31T20:00:33.656" v="15"/>
          <pc:sldLayoutMkLst>
            <pc:docMk/>
            <pc:sldMasterMk cId="1930370155" sldId="2147483696"/>
            <pc:sldLayoutMk cId="2040968480" sldId="2147483700"/>
          </pc:sldLayoutMkLst>
          <pc:spChg chg="mod">
            <ac:chgData name="shereece campbell" userId="8ffba870f90b554a" providerId="LiveId" clId="{54701F4D-1FF4-4E29-9E7B-E7F16354F304}" dt="2024-03-31T20:00:33.656" v="15"/>
            <ac:spMkLst>
              <pc:docMk/>
              <pc:sldMasterMk cId="1930370155" sldId="2147483696"/>
              <pc:sldLayoutMk cId="2040968480" sldId="2147483700"/>
              <ac:spMk id="3"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2040968480" sldId="2147483700"/>
              <ac:spMk id="4" creationId="{00000000-0000-0000-0000-000000000000}"/>
            </ac:spMkLst>
          </pc:spChg>
        </pc:sldLayoutChg>
        <pc:sldLayoutChg chg="modSp">
          <pc:chgData name="shereece campbell" userId="8ffba870f90b554a" providerId="LiveId" clId="{54701F4D-1FF4-4E29-9E7B-E7F16354F304}" dt="2024-03-31T20:00:33.656" v="15"/>
          <pc:sldLayoutMkLst>
            <pc:docMk/>
            <pc:sldMasterMk cId="1930370155" sldId="2147483696"/>
            <pc:sldLayoutMk cId="771158778" sldId="2147483701"/>
          </pc:sldLayoutMkLst>
          <pc:spChg chg="mod">
            <ac:chgData name="shereece campbell" userId="8ffba870f90b554a" providerId="LiveId" clId="{54701F4D-1FF4-4E29-9E7B-E7F16354F304}" dt="2024-03-31T20:00:33.656" v="15"/>
            <ac:spMkLst>
              <pc:docMk/>
              <pc:sldMasterMk cId="1930370155" sldId="2147483696"/>
              <pc:sldLayoutMk cId="771158778" sldId="2147483701"/>
              <ac:spMk id="2"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771158778" sldId="2147483701"/>
              <ac:spMk id="3"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771158778" sldId="2147483701"/>
              <ac:spMk id="4"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771158778" sldId="2147483701"/>
              <ac:spMk id="5"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771158778" sldId="2147483701"/>
              <ac:spMk id="6" creationId="{00000000-0000-0000-0000-000000000000}"/>
            </ac:spMkLst>
          </pc:spChg>
        </pc:sldLayoutChg>
        <pc:sldLayoutChg chg="modSp">
          <pc:chgData name="shereece campbell" userId="8ffba870f90b554a" providerId="LiveId" clId="{54701F4D-1FF4-4E29-9E7B-E7F16354F304}" dt="2024-03-31T20:00:33.656" v="15"/>
          <pc:sldLayoutMkLst>
            <pc:docMk/>
            <pc:sldMasterMk cId="1930370155" sldId="2147483696"/>
            <pc:sldLayoutMk cId="1363357165" sldId="2147483704"/>
          </pc:sldLayoutMkLst>
          <pc:spChg chg="mod">
            <ac:chgData name="shereece campbell" userId="8ffba870f90b554a" providerId="LiveId" clId="{54701F4D-1FF4-4E29-9E7B-E7F16354F304}" dt="2024-03-31T20:00:33.656" v="15"/>
            <ac:spMkLst>
              <pc:docMk/>
              <pc:sldMasterMk cId="1930370155" sldId="2147483696"/>
              <pc:sldLayoutMk cId="1363357165" sldId="2147483704"/>
              <ac:spMk id="2"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1363357165" sldId="2147483704"/>
              <ac:spMk id="3"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1363357165" sldId="2147483704"/>
              <ac:spMk id="4" creationId="{00000000-0000-0000-0000-000000000000}"/>
            </ac:spMkLst>
          </pc:spChg>
        </pc:sldLayoutChg>
        <pc:sldLayoutChg chg="modSp">
          <pc:chgData name="shereece campbell" userId="8ffba870f90b554a" providerId="LiveId" clId="{54701F4D-1FF4-4E29-9E7B-E7F16354F304}" dt="2024-03-31T20:00:33.656" v="15"/>
          <pc:sldLayoutMkLst>
            <pc:docMk/>
            <pc:sldMasterMk cId="1930370155" sldId="2147483696"/>
            <pc:sldLayoutMk cId="3180886229" sldId="2147483705"/>
          </pc:sldLayoutMkLst>
          <pc:spChg chg="mod">
            <ac:chgData name="shereece campbell" userId="8ffba870f90b554a" providerId="LiveId" clId="{54701F4D-1FF4-4E29-9E7B-E7F16354F304}" dt="2024-03-31T20:00:33.656" v="15"/>
            <ac:spMkLst>
              <pc:docMk/>
              <pc:sldMasterMk cId="1930370155" sldId="2147483696"/>
              <pc:sldLayoutMk cId="3180886229" sldId="2147483705"/>
              <ac:spMk id="2"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3180886229" sldId="2147483705"/>
              <ac:spMk id="3"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3180886229" sldId="2147483705"/>
              <ac:spMk id="4" creationId="{00000000-0000-0000-0000-000000000000}"/>
            </ac:spMkLst>
          </pc:spChg>
        </pc:sldLayoutChg>
        <pc:sldLayoutChg chg="modSp">
          <pc:chgData name="shereece campbell" userId="8ffba870f90b554a" providerId="LiveId" clId="{54701F4D-1FF4-4E29-9E7B-E7F16354F304}" dt="2024-03-31T20:00:33.656" v="15"/>
          <pc:sldLayoutMkLst>
            <pc:docMk/>
            <pc:sldMasterMk cId="1930370155" sldId="2147483696"/>
            <pc:sldLayoutMk cId="3182891189" sldId="2147483707"/>
          </pc:sldLayoutMkLst>
          <pc:spChg chg="mod">
            <ac:chgData name="shereece campbell" userId="8ffba870f90b554a" providerId="LiveId" clId="{54701F4D-1FF4-4E29-9E7B-E7F16354F304}" dt="2024-03-31T20:00:33.656" v="15"/>
            <ac:spMkLst>
              <pc:docMk/>
              <pc:sldMasterMk cId="1930370155" sldId="2147483696"/>
              <pc:sldLayoutMk cId="3182891189" sldId="2147483707"/>
              <ac:spMk id="2" creationId="{00000000-0000-0000-0000-000000000000}"/>
            </ac:spMkLst>
          </pc:spChg>
          <pc:spChg chg="mod">
            <ac:chgData name="shereece campbell" userId="8ffba870f90b554a" providerId="LiveId" clId="{54701F4D-1FF4-4E29-9E7B-E7F16354F304}" dt="2024-03-31T20:00:33.656" v="15"/>
            <ac:spMkLst>
              <pc:docMk/>
              <pc:sldMasterMk cId="1930370155" sldId="2147483696"/>
              <pc:sldLayoutMk cId="3182891189" sldId="2147483707"/>
              <ac:spMk id="3" creationId="{00000000-0000-0000-0000-000000000000}"/>
            </ac:spMkLst>
          </pc:spChg>
        </pc:sldLayoutChg>
      </pc:sldMasterChg>
      <pc:sldMasterChg chg="modSp modSldLayout">
        <pc:chgData name="shereece campbell" userId="8ffba870f90b554a" providerId="LiveId" clId="{54701F4D-1FF4-4E29-9E7B-E7F16354F304}" dt="2024-03-31T20:00:33.406" v="14"/>
        <pc:sldMasterMkLst>
          <pc:docMk/>
          <pc:sldMasterMk cId="915243344" sldId="2147483708"/>
        </pc:sldMasterMkLst>
        <pc:spChg chg="mod">
          <ac:chgData name="shereece campbell" userId="8ffba870f90b554a" providerId="LiveId" clId="{54701F4D-1FF4-4E29-9E7B-E7F16354F304}" dt="2024-03-31T20:00:33.406" v="14"/>
          <ac:spMkLst>
            <pc:docMk/>
            <pc:sldMasterMk cId="915243344" sldId="2147483708"/>
            <ac:spMk id="2" creationId="{00000000-0000-0000-0000-000000000000}"/>
          </ac:spMkLst>
        </pc:spChg>
        <pc:spChg chg="mod">
          <ac:chgData name="shereece campbell" userId="8ffba870f90b554a" providerId="LiveId" clId="{54701F4D-1FF4-4E29-9E7B-E7F16354F304}" dt="2024-03-31T20:00:33.406" v="14"/>
          <ac:spMkLst>
            <pc:docMk/>
            <pc:sldMasterMk cId="915243344" sldId="2147483708"/>
            <ac:spMk id="3" creationId="{00000000-0000-0000-0000-000000000000}"/>
          </ac:spMkLst>
        </pc:spChg>
        <pc:spChg chg="mod">
          <ac:chgData name="shereece campbell" userId="8ffba870f90b554a" providerId="LiveId" clId="{54701F4D-1FF4-4E29-9E7B-E7F16354F304}" dt="2024-03-31T20:00:33.406" v="14"/>
          <ac:spMkLst>
            <pc:docMk/>
            <pc:sldMasterMk cId="915243344" sldId="2147483708"/>
            <ac:spMk id="4" creationId="{00000000-0000-0000-0000-000000000000}"/>
          </ac:spMkLst>
        </pc:spChg>
        <pc:spChg chg="mod">
          <ac:chgData name="shereece campbell" userId="8ffba870f90b554a" providerId="LiveId" clId="{54701F4D-1FF4-4E29-9E7B-E7F16354F304}" dt="2024-03-31T20:00:33.406" v="14"/>
          <ac:spMkLst>
            <pc:docMk/>
            <pc:sldMasterMk cId="915243344" sldId="2147483708"/>
            <ac:spMk id="5" creationId="{00000000-0000-0000-0000-000000000000}"/>
          </ac:spMkLst>
        </pc:spChg>
        <pc:spChg chg="mod">
          <ac:chgData name="shereece campbell" userId="8ffba870f90b554a" providerId="LiveId" clId="{54701F4D-1FF4-4E29-9E7B-E7F16354F304}" dt="2024-03-31T20:00:33.406" v="14"/>
          <ac:spMkLst>
            <pc:docMk/>
            <pc:sldMasterMk cId="915243344" sldId="2147483708"/>
            <ac:spMk id="6" creationId="{00000000-0000-0000-0000-000000000000}"/>
          </ac:spMkLst>
        </pc:spChg>
        <pc:sldLayoutChg chg="modSp">
          <pc:chgData name="shereece campbell" userId="8ffba870f90b554a" providerId="LiveId" clId="{54701F4D-1FF4-4E29-9E7B-E7F16354F304}" dt="2024-03-31T20:00:33.406" v="14"/>
          <pc:sldLayoutMkLst>
            <pc:docMk/>
            <pc:sldMasterMk cId="915243344" sldId="2147483708"/>
            <pc:sldLayoutMk cId="3872411608" sldId="2147483709"/>
          </pc:sldLayoutMkLst>
          <pc:spChg chg="mod">
            <ac:chgData name="shereece campbell" userId="8ffba870f90b554a" providerId="LiveId" clId="{54701F4D-1FF4-4E29-9E7B-E7F16354F304}" dt="2024-03-31T20:00:33.406" v="14"/>
            <ac:spMkLst>
              <pc:docMk/>
              <pc:sldMasterMk cId="915243344" sldId="2147483708"/>
              <pc:sldLayoutMk cId="3872411608" sldId="2147483709"/>
              <ac:spMk id="2"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3872411608" sldId="2147483709"/>
              <ac:spMk id="3" creationId="{00000000-0000-0000-0000-000000000000}"/>
            </ac:spMkLst>
          </pc:spChg>
        </pc:sldLayoutChg>
        <pc:sldLayoutChg chg="modSp">
          <pc:chgData name="shereece campbell" userId="8ffba870f90b554a" providerId="LiveId" clId="{54701F4D-1FF4-4E29-9E7B-E7F16354F304}" dt="2024-03-31T20:00:33.406" v="14"/>
          <pc:sldLayoutMkLst>
            <pc:docMk/>
            <pc:sldMasterMk cId="915243344" sldId="2147483708"/>
            <pc:sldLayoutMk cId="889507079" sldId="2147483711"/>
          </pc:sldLayoutMkLst>
          <pc:spChg chg="mod">
            <ac:chgData name="shereece campbell" userId="8ffba870f90b554a" providerId="LiveId" clId="{54701F4D-1FF4-4E29-9E7B-E7F16354F304}" dt="2024-03-31T20:00:33.406" v="14"/>
            <ac:spMkLst>
              <pc:docMk/>
              <pc:sldMasterMk cId="915243344" sldId="2147483708"/>
              <pc:sldLayoutMk cId="889507079" sldId="2147483711"/>
              <ac:spMk id="2"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889507079" sldId="2147483711"/>
              <ac:spMk id="3" creationId="{00000000-0000-0000-0000-000000000000}"/>
            </ac:spMkLst>
          </pc:spChg>
        </pc:sldLayoutChg>
        <pc:sldLayoutChg chg="modSp">
          <pc:chgData name="shereece campbell" userId="8ffba870f90b554a" providerId="LiveId" clId="{54701F4D-1FF4-4E29-9E7B-E7F16354F304}" dt="2024-03-31T20:00:33.406" v="14"/>
          <pc:sldLayoutMkLst>
            <pc:docMk/>
            <pc:sldMasterMk cId="915243344" sldId="2147483708"/>
            <pc:sldLayoutMk cId="2729413459" sldId="2147483712"/>
          </pc:sldLayoutMkLst>
          <pc:spChg chg="mod">
            <ac:chgData name="shereece campbell" userId="8ffba870f90b554a" providerId="LiveId" clId="{54701F4D-1FF4-4E29-9E7B-E7F16354F304}" dt="2024-03-31T20:00:33.406" v="14"/>
            <ac:spMkLst>
              <pc:docMk/>
              <pc:sldMasterMk cId="915243344" sldId="2147483708"/>
              <pc:sldLayoutMk cId="2729413459" sldId="2147483712"/>
              <ac:spMk id="3"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2729413459" sldId="2147483712"/>
              <ac:spMk id="4" creationId="{00000000-0000-0000-0000-000000000000}"/>
            </ac:spMkLst>
          </pc:spChg>
        </pc:sldLayoutChg>
        <pc:sldLayoutChg chg="modSp">
          <pc:chgData name="shereece campbell" userId="8ffba870f90b554a" providerId="LiveId" clId="{54701F4D-1FF4-4E29-9E7B-E7F16354F304}" dt="2024-03-31T20:00:33.406" v="14"/>
          <pc:sldLayoutMkLst>
            <pc:docMk/>
            <pc:sldMasterMk cId="915243344" sldId="2147483708"/>
            <pc:sldLayoutMk cId="2479653808" sldId="2147483713"/>
          </pc:sldLayoutMkLst>
          <pc:spChg chg="mod">
            <ac:chgData name="shereece campbell" userId="8ffba870f90b554a" providerId="LiveId" clId="{54701F4D-1FF4-4E29-9E7B-E7F16354F304}" dt="2024-03-31T20:00:33.406" v="14"/>
            <ac:spMkLst>
              <pc:docMk/>
              <pc:sldMasterMk cId="915243344" sldId="2147483708"/>
              <pc:sldLayoutMk cId="2479653808" sldId="2147483713"/>
              <ac:spMk id="2"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2479653808" sldId="2147483713"/>
              <ac:spMk id="3"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2479653808" sldId="2147483713"/>
              <ac:spMk id="4"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2479653808" sldId="2147483713"/>
              <ac:spMk id="5"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2479653808" sldId="2147483713"/>
              <ac:spMk id="6" creationId="{00000000-0000-0000-0000-000000000000}"/>
            </ac:spMkLst>
          </pc:spChg>
        </pc:sldLayoutChg>
        <pc:sldLayoutChg chg="modSp">
          <pc:chgData name="shereece campbell" userId="8ffba870f90b554a" providerId="LiveId" clId="{54701F4D-1FF4-4E29-9E7B-E7F16354F304}" dt="2024-03-31T20:00:33.406" v="14"/>
          <pc:sldLayoutMkLst>
            <pc:docMk/>
            <pc:sldMasterMk cId="915243344" sldId="2147483708"/>
            <pc:sldLayoutMk cId="3846745726" sldId="2147483716"/>
          </pc:sldLayoutMkLst>
          <pc:spChg chg="mod">
            <ac:chgData name="shereece campbell" userId="8ffba870f90b554a" providerId="LiveId" clId="{54701F4D-1FF4-4E29-9E7B-E7F16354F304}" dt="2024-03-31T20:00:33.406" v="14"/>
            <ac:spMkLst>
              <pc:docMk/>
              <pc:sldMasterMk cId="915243344" sldId="2147483708"/>
              <pc:sldLayoutMk cId="3846745726" sldId="2147483716"/>
              <ac:spMk id="2"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3846745726" sldId="2147483716"/>
              <ac:spMk id="3"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3846745726" sldId="2147483716"/>
              <ac:spMk id="4" creationId="{00000000-0000-0000-0000-000000000000}"/>
            </ac:spMkLst>
          </pc:spChg>
        </pc:sldLayoutChg>
        <pc:sldLayoutChg chg="modSp">
          <pc:chgData name="shereece campbell" userId="8ffba870f90b554a" providerId="LiveId" clId="{54701F4D-1FF4-4E29-9E7B-E7F16354F304}" dt="2024-03-31T20:00:33.406" v="14"/>
          <pc:sldLayoutMkLst>
            <pc:docMk/>
            <pc:sldMasterMk cId="915243344" sldId="2147483708"/>
            <pc:sldLayoutMk cId="655450421" sldId="2147483717"/>
          </pc:sldLayoutMkLst>
          <pc:spChg chg="mod">
            <ac:chgData name="shereece campbell" userId="8ffba870f90b554a" providerId="LiveId" clId="{54701F4D-1FF4-4E29-9E7B-E7F16354F304}" dt="2024-03-31T20:00:33.406" v="14"/>
            <ac:spMkLst>
              <pc:docMk/>
              <pc:sldMasterMk cId="915243344" sldId="2147483708"/>
              <pc:sldLayoutMk cId="655450421" sldId="2147483717"/>
              <ac:spMk id="2"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655450421" sldId="2147483717"/>
              <ac:spMk id="3"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655450421" sldId="2147483717"/>
              <ac:spMk id="4" creationId="{00000000-0000-0000-0000-000000000000}"/>
            </ac:spMkLst>
          </pc:spChg>
        </pc:sldLayoutChg>
        <pc:sldLayoutChg chg="modSp">
          <pc:chgData name="shereece campbell" userId="8ffba870f90b554a" providerId="LiveId" clId="{54701F4D-1FF4-4E29-9E7B-E7F16354F304}" dt="2024-03-31T20:00:33.406" v="14"/>
          <pc:sldLayoutMkLst>
            <pc:docMk/>
            <pc:sldMasterMk cId="915243344" sldId="2147483708"/>
            <pc:sldLayoutMk cId="3811535582" sldId="2147483719"/>
          </pc:sldLayoutMkLst>
          <pc:spChg chg="mod">
            <ac:chgData name="shereece campbell" userId="8ffba870f90b554a" providerId="LiveId" clId="{54701F4D-1FF4-4E29-9E7B-E7F16354F304}" dt="2024-03-31T20:00:33.406" v="14"/>
            <ac:spMkLst>
              <pc:docMk/>
              <pc:sldMasterMk cId="915243344" sldId="2147483708"/>
              <pc:sldLayoutMk cId="3811535582" sldId="2147483719"/>
              <ac:spMk id="2" creationId="{00000000-0000-0000-0000-000000000000}"/>
            </ac:spMkLst>
          </pc:spChg>
          <pc:spChg chg="mod">
            <ac:chgData name="shereece campbell" userId="8ffba870f90b554a" providerId="LiveId" clId="{54701F4D-1FF4-4E29-9E7B-E7F16354F304}" dt="2024-03-31T20:00:33.406" v="14"/>
            <ac:spMkLst>
              <pc:docMk/>
              <pc:sldMasterMk cId="915243344" sldId="2147483708"/>
              <pc:sldLayoutMk cId="3811535582" sldId="2147483719"/>
              <ac:spMk id="3" creationId="{00000000-0000-0000-0000-000000000000}"/>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D16C73-9E9E-F648-9D4E-6F32EFCE451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Shereece Campbell Student ID: 2325865 Group 4</a:t>
            </a:r>
            <a:endParaRPr lang="en-GB"/>
          </a:p>
        </p:txBody>
      </p:sp>
      <p:sp>
        <p:nvSpPr>
          <p:cNvPr id="3" name="Date Placeholder 2">
            <a:extLst>
              <a:ext uri="{FF2B5EF4-FFF2-40B4-BE49-F238E27FC236}">
                <a16:creationId xmlns:a16="http://schemas.microsoft.com/office/drawing/2014/main" id="{31CD314B-10FA-4C6B-612A-85F16D0BFC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2EC91CD-020C-4A16-9870-11E3900E89EE}" type="datetimeFigureOut">
              <a:rPr lang="en-GB" smtClean="0"/>
              <a:t>31/03/2024</a:t>
            </a:fld>
            <a:endParaRPr lang="en-GB"/>
          </a:p>
        </p:txBody>
      </p:sp>
      <p:sp>
        <p:nvSpPr>
          <p:cNvPr id="4" name="Footer Placeholder 3">
            <a:extLst>
              <a:ext uri="{FF2B5EF4-FFF2-40B4-BE49-F238E27FC236}">
                <a16:creationId xmlns:a16="http://schemas.microsoft.com/office/drawing/2014/main" id="{75A3FFB9-FAC2-1E72-433E-02E1E33423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3799BA4-1CBC-3441-FFFA-D83F16D7DC4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7B4429A-4E07-4FD8-92A5-4A74B35FB8AD}" type="slidenum">
              <a:rPr lang="en-GB" smtClean="0"/>
              <a:t>‹#›</a:t>
            </a:fld>
            <a:endParaRPr lang="en-GB"/>
          </a:p>
        </p:txBody>
      </p:sp>
    </p:spTree>
    <p:extLst>
      <p:ext uri="{BB962C8B-B14F-4D97-AF65-F5344CB8AC3E}">
        <p14:creationId xmlns:p14="http://schemas.microsoft.com/office/powerpoint/2010/main" val="74741912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Shereece Campbell Student ID: 2325865 Group 4</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F6B65C-3311-4396-B533-8B7C92350ED7}" type="datetimeFigureOut">
              <a:rPr lang="en-GB" smtClean="0"/>
              <a:t>31/03/2024</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562729-50BB-46C7-AD49-2E21B86ACFB3}" type="slidenum">
              <a:rPr lang="en-GB" smtClean="0"/>
              <a:t>‹#›</a:t>
            </a:fld>
            <a:endParaRPr lang="en-GB"/>
          </a:p>
        </p:txBody>
      </p:sp>
    </p:spTree>
    <p:extLst>
      <p:ext uri="{BB962C8B-B14F-4D97-AF65-F5344CB8AC3E}">
        <p14:creationId xmlns:p14="http://schemas.microsoft.com/office/powerpoint/2010/main" val="2172173936"/>
      </p:ext>
    </p:extLst>
  </p:cSld>
  <p:clrMap bg1="lt1" tx1="dk1" bg2="lt2" tx2="dk2" accent1="accent1" accent2="accent2" accent3="accent3" accent4="accent4" accent5="accent5" accent6="accent6" hlink="hlink" folHlink="folHlink"/>
  <p:hf sldNum="0" ftr="0" dt="0"/>
  <p:notesStyle>
    <a:lvl1pPr marL="0" algn="l" defTabSz="3507158" rtl="0" eaLnBrk="1" latinLnBrk="0" hangingPunct="1">
      <a:defRPr sz="4602" kern="1200">
        <a:solidFill>
          <a:schemeClr val="tx1"/>
        </a:solidFill>
        <a:latin typeface="+mn-lt"/>
        <a:ea typeface="+mn-ea"/>
        <a:cs typeface="+mn-cs"/>
      </a:defRPr>
    </a:lvl1pPr>
    <a:lvl2pPr marL="1753581" algn="l" defTabSz="3507158" rtl="0" eaLnBrk="1" latinLnBrk="0" hangingPunct="1">
      <a:defRPr sz="4602" kern="1200">
        <a:solidFill>
          <a:schemeClr val="tx1"/>
        </a:solidFill>
        <a:latin typeface="+mn-lt"/>
        <a:ea typeface="+mn-ea"/>
        <a:cs typeface="+mn-cs"/>
      </a:defRPr>
    </a:lvl2pPr>
    <a:lvl3pPr marL="3507158" algn="l" defTabSz="3507158" rtl="0" eaLnBrk="1" latinLnBrk="0" hangingPunct="1">
      <a:defRPr sz="4602" kern="1200">
        <a:solidFill>
          <a:schemeClr val="tx1"/>
        </a:solidFill>
        <a:latin typeface="+mn-lt"/>
        <a:ea typeface="+mn-ea"/>
        <a:cs typeface="+mn-cs"/>
      </a:defRPr>
    </a:lvl3pPr>
    <a:lvl4pPr marL="5260739" algn="l" defTabSz="3507158" rtl="0" eaLnBrk="1" latinLnBrk="0" hangingPunct="1">
      <a:defRPr sz="4602" kern="1200">
        <a:solidFill>
          <a:schemeClr val="tx1"/>
        </a:solidFill>
        <a:latin typeface="+mn-lt"/>
        <a:ea typeface="+mn-ea"/>
        <a:cs typeface="+mn-cs"/>
      </a:defRPr>
    </a:lvl4pPr>
    <a:lvl5pPr marL="7014317" algn="l" defTabSz="3507158" rtl="0" eaLnBrk="1" latinLnBrk="0" hangingPunct="1">
      <a:defRPr sz="4602" kern="1200">
        <a:solidFill>
          <a:schemeClr val="tx1"/>
        </a:solidFill>
        <a:latin typeface="+mn-lt"/>
        <a:ea typeface="+mn-ea"/>
        <a:cs typeface="+mn-cs"/>
      </a:defRPr>
    </a:lvl5pPr>
    <a:lvl6pPr marL="8767897" algn="l" defTabSz="3507158" rtl="0" eaLnBrk="1" latinLnBrk="0" hangingPunct="1">
      <a:defRPr sz="4602" kern="1200">
        <a:solidFill>
          <a:schemeClr val="tx1"/>
        </a:solidFill>
        <a:latin typeface="+mn-lt"/>
        <a:ea typeface="+mn-ea"/>
        <a:cs typeface="+mn-cs"/>
      </a:defRPr>
    </a:lvl6pPr>
    <a:lvl7pPr marL="10521475" algn="l" defTabSz="3507158" rtl="0" eaLnBrk="1" latinLnBrk="0" hangingPunct="1">
      <a:defRPr sz="4602" kern="1200">
        <a:solidFill>
          <a:schemeClr val="tx1"/>
        </a:solidFill>
        <a:latin typeface="+mn-lt"/>
        <a:ea typeface="+mn-ea"/>
        <a:cs typeface="+mn-cs"/>
      </a:defRPr>
    </a:lvl7pPr>
    <a:lvl8pPr marL="12275056" algn="l" defTabSz="3507158" rtl="0" eaLnBrk="1" latinLnBrk="0" hangingPunct="1">
      <a:defRPr sz="4602" kern="1200">
        <a:solidFill>
          <a:schemeClr val="tx1"/>
        </a:solidFill>
        <a:latin typeface="+mn-lt"/>
        <a:ea typeface="+mn-ea"/>
        <a:cs typeface="+mn-cs"/>
      </a:defRPr>
    </a:lvl8pPr>
    <a:lvl9pPr marL="14028631" algn="l" defTabSz="3507158" rtl="0" eaLnBrk="1" latinLnBrk="0" hangingPunct="1">
      <a:defRPr sz="4602"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3649448" y="14896708"/>
            <a:ext cx="22976317" cy="10272903"/>
          </a:xfrm>
          <a:solidFill>
            <a:srgbClr val="FFFFFF"/>
          </a:solidFill>
          <a:ln w="38100">
            <a:solidFill>
              <a:srgbClr val="404040"/>
            </a:solidFill>
          </a:ln>
        </p:spPr>
        <p:txBody>
          <a:bodyPr lIns="274320" rIns="274320" anchor="ctr" anchorCtr="1">
            <a:normAutofit/>
          </a:bodyPr>
          <a:lstStyle>
            <a:lvl1pPr algn="ctr">
              <a:defRPr sz="11588">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6692718" y="27166122"/>
            <a:ext cx="16889784" cy="7738718"/>
          </a:xfrm>
          <a:noFill/>
        </p:spPr>
        <p:txBody>
          <a:bodyPr>
            <a:normAutofit/>
          </a:bodyPr>
          <a:lstStyle>
            <a:lvl1pPr marL="0" indent="0" algn="ctr">
              <a:buNone/>
              <a:defRPr sz="6291">
                <a:solidFill>
                  <a:schemeClr val="tx1">
                    <a:lumMod val="75000"/>
                    <a:lumOff val="25000"/>
                  </a:schemeClr>
                </a:solidFill>
              </a:defRPr>
            </a:lvl1pPr>
            <a:lvl2pPr marL="1513743" indent="0" algn="ctr">
              <a:buNone/>
              <a:defRPr sz="6291"/>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6BA0818-D657-404A-B689-98EAE2F2E256}" type="datetimeFigureOut">
              <a:rPr lang="en-GB" smtClean="0"/>
              <a:t>31/03/2024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66474691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A0818-D657-404A-B689-98EAE2F2E256}" type="datetimeFigureOut">
              <a:rPr lang="en-GB" smtClean="0"/>
              <a:t>31/03/2024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3977709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3663301" y="14896708"/>
            <a:ext cx="22978887" cy="10272903"/>
          </a:xfrm>
          <a:solidFill>
            <a:srgbClr val="FFFFFF"/>
          </a:solidFill>
          <a:ln w="38100">
            <a:solidFill>
              <a:srgbClr val="404040"/>
            </a:solidFill>
          </a:ln>
        </p:spPr>
        <p:txBody>
          <a:bodyPr lIns="274320" rIns="274320" anchor="ctr" anchorCtr="1">
            <a:normAutofit/>
          </a:bodyPr>
          <a:lstStyle>
            <a:lvl1pPr>
              <a:defRPr sz="11588">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92718" y="27165629"/>
            <a:ext cx="16889784" cy="7895927"/>
          </a:xfrm>
        </p:spPr>
        <p:txBody>
          <a:bodyPr anchor="t" anchorCtr="1">
            <a:normAutofit/>
          </a:bodyPr>
          <a:lstStyle>
            <a:lvl1pPr marL="0" indent="0">
              <a:buNone/>
              <a:defRPr sz="6291">
                <a:solidFill>
                  <a:schemeClr val="tx1"/>
                </a:solidFill>
              </a:defRPr>
            </a:lvl1pPr>
            <a:lvl2pPr marL="1513743" indent="0">
              <a:buNone/>
              <a:defRPr sz="6291">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6BA0818-D657-404A-B689-98EAE2F2E256}" type="datetimeFigureOut">
              <a:rPr lang="en-GB" smtClean="0"/>
              <a:t>31/03/2024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148246279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649446" y="16465181"/>
            <a:ext cx="10886439" cy="193608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739326" y="16465181"/>
            <a:ext cx="10894693" cy="193608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6BA0818-D657-404A-B689-98EAE2F2E256}" type="datetimeFigureOut">
              <a:rPr lang="en-GB" smtClean="0"/>
              <a:t>31/03/2024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1357667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649445" y="14439152"/>
            <a:ext cx="10886442" cy="4394513"/>
          </a:xfrm>
        </p:spPr>
        <p:txBody>
          <a:bodyPr anchor="b" anchorCtr="1">
            <a:normAutofit/>
          </a:bodyPr>
          <a:lstStyle>
            <a:lvl1pPr marL="0" indent="0" algn="ctr">
              <a:buNone/>
              <a:defRPr sz="6291" b="0" cap="all" spc="331" baseline="0">
                <a:solidFill>
                  <a:schemeClr val="accent2">
                    <a:lumMod val="75000"/>
                  </a:schemeClr>
                </a:solidFill>
              </a:defRPr>
            </a:lvl1pPr>
            <a:lvl2pPr marL="1513743" indent="0">
              <a:buNone/>
              <a:defRPr sz="6291"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3649445" y="19618392"/>
            <a:ext cx="10886442" cy="162076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15739326" y="19618392"/>
            <a:ext cx="10894693" cy="16207609"/>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15739326" y="14439152"/>
            <a:ext cx="10894693" cy="4394513"/>
          </a:xfrm>
        </p:spPr>
        <p:txBody>
          <a:bodyPr anchor="b" anchorCtr="1">
            <a:normAutofit/>
          </a:bodyPr>
          <a:lstStyle>
            <a:lvl1pPr marL="0" indent="0" algn="ctr">
              <a:buNone/>
              <a:defRPr sz="6291" b="0" cap="all" spc="331" baseline="0">
                <a:solidFill>
                  <a:schemeClr val="accent2">
                    <a:lumMod val="75000"/>
                  </a:schemeClr>
                </a:solidFill>
              </a:defRPr>
            </a:lvl1pPr>
            <a:lvl2pPr marL="1513743" indent="0">
              <a:buNone/>
              <a:defRPr sz="6291"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7" name="Date Placeholder 6"/>
          <p:cNvSpPr>
            <a:spLocks noGrp="1"/>
          </p:cNvSpPr>
          <p:nvPr>
            <p:ph type="dt" sz="half" idx="10"/>
          </p:nvPr>
        </p:nvSpPr>
        <p:spPr/>
        <p:txBody>
          <a:bodyPr/>
          <a:lstStyle/>
          <a:p>
            <a:fld id="{76BA0818-D657-404A-B689-98EAE2F2E256}" type="datetimeFigureOut">
              <a:rPr lang="en-GB" smtClean="0"/>
              <a:t>31/03/2024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9FA8FF-A0C5-4743-B4F6-971504F38DF1}"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333784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BA0818-D657-404A-B689-98EAE2F2E256}" type="datetimeFigureOut">
              <a:rPr lang="en-GB" smtClean="0"/>
              <a:t>31/03/2024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3786803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BA0818-D657-404A-B689-98EAE2F2E256}" type="datetimeFigureOut">
              <a:rPr lang="en-GB" smtClean="0"/>
              <a:t>31/03/2024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2159254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15137607" cy="428037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2121328" y="14004716"/>
            <a:ext cx="10894951" cy="7124580"/>
          </a:xfrm>
          <a:solidFill>
            <a:srgbClr val="FFFFFF"/>
          </a:solidFill>
          <a:ln>
            <a:solidFill>
              <a:srgbClr val="404040"/>
            </a:solidFill>
          </a:ln>
        </p:spPr>
        <p:txBody>
          <a:bodyPr anchor="ctr" anchorCtr="1">
            <a:normAutofit/>
          </a:bodyPr>
          <a:lstStyle>
            <a:lvl1pPr>
              <a:defRPr sz="6953">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16727055" y="5022308"/>
            <a:ext cx="11958709" cy="32759147"/>
          </a:xfrm>
        </p:spPr>
        <p:txBody>
          <a:bodyPr>
            <a:normAutofit/>
          </a:bodyPr>
          <a:lstStyle>
            <a:lvl1pPr>
              <a:defRPr sz="6291">
                <a:solidFill>
                  <a:schemeClr val="tx1"/>
                </a:solidFill>
              </a:defRPr>
            </a:lvl1pPr>
            <a:lvl2pPr>
              <a:defRPr sz="5297">
                <a:solidFill>
                  <a:schemeClr val="tx1"/>
                </a:solidFill>
              </a:defRPr>
            </a:lvl2pPr>
            <a:lvl3pPr>
              <a:defRPr sz="5297">
                <a:solidFill>
                  <a:schemeClr val="tx1"/>
                </a:solidFill>
              </a:defRPr>
            </a:lvl3pPr>
            <a:lvl4pPr>
              <a:defRPr sz="5297">
                <a:solidFill>
                  <a:schemeClr val="tx1"/>
                </a:solidFill>
              </a:defRPr>
            </a:lvl4pPr>
            <a:lvl5pPr>
              <a:defRPr sz="5297">
                <a:solidFill>
                  <a:schemeClr val="tx1"/>
                </a:solidFill>
              </a:defRPr>
            </a:lvl5pPr>
            <a:lvl6pPr>
              <a:defRPr sz="5297"/>
            </a:lvl6pPr>
            <a:lvl7pPr>
              <a:defRPr sz="5297"/>
            </a:lvl7pPr>
            <a:lvl8pPr>
              <a:defRPr sz="5297"/>
            </a:lvl8pPr>
            <a:lvl9pPr>
              <a:defRPr sz="529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57223" y="22156583"/>
            <a:ext cx="9423160" cy="13693934"/>
          </a:xfrm>
        </p:spPr>
        <p:txBody>
          <a:bodyPr anchor="t" anchorCtr="1">
            <a:normAutofit/>
          </a:bodyPr>
          <a:lstStyle>
            <a:lvl1pPr marL="0" indent="0" algn="ctr">
              <a:buNone/>
              <a:defRPr sz="4966">
                <a:solidFill>
                  <a:srgbClr val="FFFFFF"/>
                </a:solidFill>
              </a:defRPr>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9" name="Date Placeholder 8"/>
          <p:cNvSpPr>
            <a:spLocks noGrp="1"/>
          </p:cNvSpPr>
          <p:nvPr>
            <p:ph type="dt" sz="half" idx="10"/>
          </p:nvPr>
        </p:nvSpPr>
        <p:spPr/>
        <p:txBody>
          <a:bodyPr/>
          <a:lstStyle/>
          <a:p>
            <a:fld id="{76BA0818-D657-404A-B689-98EAE2F2E256}" type="datetimeFigureOut">
              <a:rPr lang="en-GB" smtClean="0"/>
              <a:t>31/03/2024</a:t>
            </a:fld>
            <a:endParaRPr lang="en-GB"/>
          </a:p>
        </p:txBody>
      </p:sp>
      <p:sp>
        <p:nvSpPr>
          <p:cNvPr id="10" name="Footer Placeholder 9"/>
          <p:cNvSpPr>
            <a:spLocks noGrp="1"/>
          </p:cNvSpPr>
          <p:nvPr>
            <p:ph type="ftr" sz="quarter" idx="11"/>
          </p:nvPr>
        </p:nvSpPr>
        <p:spPr>
          <a:xfrm>
            <a:off x="2121328" y="38922888"/>
            <a:ext cx="12602746" cy="1997509"/>
          </a:xfrm>
        </p:spPr>
        <p:txBody>
          <a:bodyPr>
            <a:normAutofit/>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3774407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5" y="0"/>
            <a:ext cx="15137603" cy="428037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2119265" y="14004707"/>
            <a:ext cx="10899077" cy="7133961"/>
          </a:xfrm>
          <a:solidFill>
            <a:srgbClr val="FFFFFF"/>
          </a:solidFill>
          <a:ln>
            <a:solidFill>
              <a:srgbClr val="262626"/>
            </a:solidFill>
          </a:ln>
        </p:spPr>
        <p:txBody>
          <a:bodyPr anchor="ctr" anchorCtr="1">
            <a:noAutofit/>
          </a:bodyPr>
          <a:lstStyle>
            <a:lvl1pPr>
              <a:defRPr sz="6953">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137608" y="-263214"/>
            <a:ext cx="15152747" cy="42803763"/>
          </a:xfrm>
          <a:solidFill>
            <a:schemeClr val="bg1">
              <a:lumMod val="75000"/>
            </a:schemeClr>
          </a:solidFill>
        </p:spPr>
        <p:txBody>
          <a:bodyPr anchor="t"/>
          <a:lstStyle>
            <a:lvl1pPr marL="0" indent="0">
              <a:buNone/>
              <a:defRPr sz="10595">
                <a:solidFill>
                  <a:schemeClr val="bg1">
                    <a:lumMod val="85000"/>
                    <a:lumOff val="15000"/>
                  </a:schemeClr>
                </a:solidFill>
              </a:defRPr>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857223" y="22156593"/>
            <a:ext cx="9423160" cy="13693940"/>
          </a:xfrm>
        </p:spPr>
        <p:txBody>
          <a:bodyPr anchor="t" anchorCtr="1">
            <a:normAutofit/>
          </a:bodyPr>
          <a:lstStyle>
            <a:lvl1pPr marL="0" indent="0" algn="ctr">
              <a:buNone/>
              <a:defRPr sz="4966">
                <a:solidFill>
                  <a:srgbClr val="FFFFFF"/>
                </a:solidFill>
              </a:defRPr>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6BA0818-D657-404A-B689-98EAE2F2E256}" type="datetimeFigureOut">
              <a:rPr lang="en-GB" smtClean="0"/>
              <a:t>31/03/2024</a:t>
            </a:fld>
            <a:endParaRPr lang="en-GB"/>
          </a:p>
        </p:txBody>
      </p:sp>
      <p:sp>
        <p:nvSpPr>
          <p:cNvPr id="9" name="Footer Placeholder 8"/>
          <p:cNvSpPr>
            <a:spLocks noGrp="1"/>
          </p:cNvSpPr>
          <p:nvPr>
            <p:ph type="ftr" sz="quarter" idx="11"/>
          </p:nvPr>
        </p:nvSpPr>
        <p:spPr>
          <a:xfrm>
            <a:off x="2119265" y="38922888"/>
            <a:ext cx="12594489" cy="1997509"/>
          </a:xfrm>
        </p:spPr>
        <p:txBody>
          <a:bodyPr>
            <a:normAutofit/>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2786972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BA0818-D657-404A-B689-98EAE2F2E256}" type="datetimeFigureOut">
              <a:rPr lang="en-GB" smtClean="0"/>
              <a:t>31/03/2024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1783440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487435" y="5849848"/>
            <a:ext cx="3489616" cy="3110406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317518" y="5849848"/>
            <a:ext cx="15614958" cy="3110406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BA0818-D657-404A-B689-98EAE2F2E256}" type="datetimeFigureOut">
              <a:rPr lang="en-GB" smtClean="0"/>
              <a:t>31/03/2024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9FA8FF-A0C5-4743-B4F6-971504F38DF1}" type="slidenum">
              <a:rPr lang="en-GB" smtClean="0"/>
              <a:t>‹#›</a:t>
            </a:fld>
            <a:endParaRPr lang="en-GB"/>
          </a:p>
        </p:txBody>
      </p:sp>
    </p:spTree>
    <p:extLst>
      <p:ext uri="{BB962C8B-B14F-4D97-AF65-F5344CB8AC3E}">
        <p14:creationId xmlns:p14="http://schemas.microsoft.com/office/powerpoint/2010/main" val="2835647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5317516" y="6021063"/>
            <a:ext cx="19659536" cy="7419319"/>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17516" y="16465190"/>
            <a:ext cx="19659536" cy="193608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795907" y="38939166"/>
            <a:ext cx="6838112" cy="2022025"/>
          </a:xfrm>
          <a:prstGeom prst="rect">
            <a:avLst/>
          </a:prstGeom>
        </p:spPr>
        <p:txBody>
          <a:bodyPr vert="horz" lIns="91440" tIns="45720" rIns="91440" bIns="45720" rtlCol="0" anchor="ctr"/>
          <a:lstStyle>
            <a:lvl1pPr algn="r">
              <a:defRPr sz="3311">
                <a:solidFill>
                  <a:schemeClr val="tx1">
                    <a:alpha val="70000"/>
                  </a:schemeClr>
                </a:solidFill>
              </a:defRPr>
            </a:lvl1pPr>
          </a:lstStyle>
          <a:p>
            <a:fld id="{76BA0818-D657-404A-B689-98EAE2F2E256}" type="datetimeFigureOut">
              <a:rPr lang="en-GB" smtClean="0"/>
              <a:t>31/03/2024</a:t>
            </a:fld>
            <a:endParaRPr lang="en-GB"/>
          </a:p>
        </p:txBody>
      </p:sp>
      <p:sp>
        <p:nvSpPr>
          <p:cNvPr id="5" name="Footer Placeholder 4"/>
          <p:cNvSpPr>
            <a:spLocks noGrp="1"/>
          </p:cNvSpPr>
          <p:nvPr>
            <p:ph type="ftr" sz="quarter" idx="3"/>
          </p:nvPr>
        </p:nvSpPr>
        <p:spPr>
          <a:xfrm>
            <a:off x="3649444" y="38922888"/>
            <a:ext cx="15086830" cy="1997509"/>
          </a:xfrm>
          <a:prstGeom prst="rect">
            <a:avLst/>
          </a:prstGeom>
        </p:spPr>
        <p:txBody>
          <a:bodyPr vert="horz" lIns="91440" tIns="45720" rIns="91440" bIns="45720" rtlCol="0" anchor="ctr"/>
          <a:lstStyle>
            <a:lvl1pPr algn="l">
              <a:defRPr sz="3311">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27282496" y="38808745"/>
            <a:ext cx="1211009" cy="2282867"/>
          </a:xfrm>
          <a:prstGeom prst="ellipse">
            <a:avLst/>
          </a:prstGeom>
          <a:solidFill>
            <a:srgbClr val="1D1D1D">
              <a:alpha val="69804"/>
            </a:srgbClr>
          </a:solidFill>
        </p:spPr>
        <p:txBody>
          <a:bodyPr vert="horz" lIns="18288" tIns="45720" rIns="18288" bIns="45720" rtlCol="0" anchor="ctr">
            <a:noAutofit/>
          </a:bodyPr>
          <a:lstStyle>
            <a:lvl1pPr algn="ctr">
              <a:defRPr sz="3642" spc="0" baseline="0">
                <a:solidFill>
                  <a:srgbClr val="FFFFFF"/>
                </a:solidFill>
              </a:defRPr>
            </a:lvl1pPr>
          </a:lstStyle>
          <a:p>
            <a:fld id="{049FA8FF-A0C5-4743-B4F6-971504F38DF1}" type="slidenum">
              <a:rPr lang="en-GB" smtClean="0"/>
              <a:t>‹#›</a:t>
            </a:fld>
            <a:endParaRPr lang="en-GB"/>
          </a:p>
        </p:txBody>
      </p:sp>
    </p:spTree>
    <p:extLst>
      <p:ext uri="{BB962C8B-B14F-4D97-AF65-F5344CB8AC3E}">
        <p14:creationId xmlns:p14="http://schemas.microsoft.com/office/powerpoint/2010/main" val="21561264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3027487" rtl="0" eaLnBrk="1" latinLnBrk="0" hangingPunct="1">
        <a:lnSpc>
          <a:spcPct val="90000"/>
        </a:lnSpc>
        <a:spcBef>
          <a:spcPct val="0"/>
        </a:spcBef>
        <a:buNone/>
        <a:defRPr sz="8608" kern="1200" cap="all" spc="662" baseline="0">
          <a:solidFill>
            <a:srgbClr val="262626"/>
          </a:solidFill>
          <a:latin typeface="+mj-lt"/>
          <a:ea typeface="+mj-ea"/>
          <a:cs typeface="+mj-cs"/>
        </a:defRPr>
      </a:lvl1pPr>
    </p:titleStyle>
    <p:bodyStyle>
      <a:lvl1pPr marL="756872" indent="-756872" algn="l" defTabSz="3027487" rtl="0" eaLnBrk="1" latinLnBrk="0" hangingPunct="1">
        <a:lnSpc>
          <a:spcPct val="100000"/>
        </a:lnSpc>
        <a:spcBef>
          <a:spcPts val="3311"/>
        </a:spcBef>
        <a:buClr>
          <a:schemeClr val="accent2"/>
        </a:buClr>
        <a:buFont typeface="Arial" panose="020B0604020202020204" pitchFamily="34" charset="0"/>
        <a:buChar char="•"/>
        <a:defRPr sz="5960" kern="1200">
          <a:solidFill>
            <a:schemeClr val="tx1">
              <a:lumMod val="85000"/>
              <a:lumOff val="15000"/>
            </a:schemeClr>
          </a:solidFill>
          <a:latin typeface="+mn-lt"/>
          <a:ea typeface="+mn-ea"/>
          <a:cs typeface="+mn-cs"/>
        </a:defRPr>
      </a:lvl1pPr>
      <a:lvl2pPr marL="1513743"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a:solidFill>
            <a:schemeClr val="tx1">
              <a:lumMod val="85000"/>
              <a:lumOff val="15000"/>
            </a:schemeClr>
          </a:solidFill>
          <a:latin typeface="+mn-lt"/>
          <a:ea typeface="+mn-ea"/>
          <a:cs typeface="+mn-cs"/>
        </a:defRPr>
      </a:lvl2pPr>
      <a:lvl3pPr marL="2270615"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a:solidFill>
            <a:schemeClr val="tx1">
              <a:lumMod val="85000"/>
              <a:lumOff val="15000"/>
            </a:schemeClr>
          </a:solidFill>
          <a:latin typeface="+mn-lt"/>
          <a:ea typeface="+mn-ea"/>
          <a:cs typeface="+mn-cs"/>
        </a:defRPr>
      </a:lvl3pPr>
      <a:lvl4pPr marL="3027487"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a:solidFill>
            <a:schemeClr val="tx1">
              <a:lumMod val="85000"/>
              <a:lumOff val="15000"/>
            </a:schemeClr>
          </a:solidFill>
          <a:latin typeface="+mn-lt"/>
          <a:ea typeface="+mn-ea"/>
          <a:cs typeface="+mn-cs"/>
        </a:defRPr>
      </a:lvl4pPr>
      <a:lvl5pPr marL="3784359"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a:solidFill>
            <a:schemeClr val="tx1">
              <a:lumMod val="85000"/>
              <a:lumOff val="15000"/>
            </a:schemeClr>
          </a:solidFill>
          <a:latin typeface="+mn-lt"/>
          <a:ea typeface="+mn-ea"/>
          <a:cs typeface="+mn-cs"/>
        </a:defRPr>
      </a:lvl5pPr>
      <a:lvl6pPr marL="4352013"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a:solidFill>
            <a:schemeClr val="tx1"/>
          </a:solidFill>
          <a:latin typeface="+mn-lt"/>
          <a:ea typeface="+mn-ea"/>
          <a:cs typeface="+mn-cs"/>
        </a:defRPr>
      </a:lvl6pPr>
      <a:lvl7pPr marL="4919666"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a:solidFill>
            <a:schemeClr val="tx1"/>
          </a:solidFill>
          <a:latin typeface="+mn-lt"/>
          <a:ea typeface="+mn-ea"/>
          <a:cs typeface="+mn-cs"/>
        </a:defRPr>
      </a:lvl7pPr>
      <a:lvl8pPr marL="5487320"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baseline="0">
          <a:solidFill>
            <a:schemeClr val="tx1"/>
          </a:solidFill>
          <a:latin typeface="+mn-lt"/>
          <a:ea typeface="+mn-ea"/>
          <a:cs typeface="+mn-cs"/>
        </a:defRPr>
      </a:lvl8pPr>
      <a:lvl9pPr marL="6054974" indent="-756872" algn="l" defTabSz="3027487" rtl="0" eaLnBrk="1" latinLnBrk="0" hangingPunct="1">
        <a:lnSpc>
          <a:spcPct val="100000"/>
        </a:lnSpc>
        <a:spcBef>
          <a:spcPts val="3311"/>
        </a:spcBef>
        <a:buClr>
          <a:schemeClr val="accent2"/>
        </a:buClr>
        <a:buFont typeface="Arial" panose="020B0604020202020204" pitchFamily="34" charset="0"/>
        <a:buChar char="•"/>
        <a:defRPr sz="5297" kern="1200" baseline="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pngall.com/cybersecurity-png/download/405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7667539A-CD4C-029D-138E-F95DF7941836}"/>
              </a:ext>
            </a:extLst>
          </p:cNvPr>
          <p:cNvPicPr>
            <a:picLocks noChangeAspect="1"/>
          </p:cNvPicPr>
          <p:nvPr/>
        </p:nvPicPr>
        <p:blipFill>
          <a:blip r:embed="rId2"/>
          <a:stretch>
            <a:fillRect/>
          </a:stretch>
        </p:blipFill>
        <p:spPr>
          <a:xfrm>
            <a:off x="21331663" y="30038094"/>
            <a:ext cx="7319538" cy="5181246"/>
          </a:xfrm>
          <a:prstGeom prst="rect">
            <a:avLst/>
          </a:prstGeom>
        </p:spPr>
      </p:pic>
      <p:sp>
        <p:nvSpPr>
          <p:cNvPr id="5" name="Rectangle 4">
            <a:extLst>
              <a:ext uri="{FF2B5EF4-FFF2-40B4-BE49-F238E27FC236}">
                <a16:creationId xmlns:a16="http://schemas.microsoft.com/office/drawing/2014/main" id="{319B07B9-D04D-0032-4AA2-B19A5B5991AD}"/>
              </a:ext>
            </a:extLst>
          </p:cNvPr>
          <p:cNvSpPr/>
          <p:nvPr/>
        </p:nvSpPr>
        <p:spPr>
          <a:xfrm>
            <a:off x="2270300" y="105717"/>
            <a:ext cx="21916040" cy="3241455"/>
          </a:xfrm>
          <a:prstGeom prst="rect">
            <a:avLst/>
          </a:prstGeom>
          <a:noFill/>
        </p:spPr>
        <p:txBody>
          <a:bodyPr wrap="none" lIns="321028" tIns="160515" rIns="321028" bIns="160515">
            <a:spAutoFit/>
          </a:bodyPr>
          <a:lstStyle/>
          <a:p>
            <a:pPr algn="ctr"/>
            <a:r>
              <a:rPr lang="en-GB" sz="18957" b="1" dirty="0">
                <a:ln w="9525">
                  <a:solidFill>
                    <a:schemeClr val="bg1"/>
                  </a:solidFill>
                  <a:prstDash val="solid"/>
                </a:ln>
                <a:effectLst>
                  <a:outerShdw blurRad="12700" dist="38100" dir="2700000" algn="tl" rotWithShape="0">
                    <a:schemeClr val="bg1">
                      <a:lumMod val="50000"/>
                    </a:schemeClr>
                  </a:outerShdw>
                </a:effectLst>
              </a:rPr>
              <a:t>Basic Digital Safety</a:t>
            </a:r>
          </a:p>
        </p:txBody>
      </p:sp>
      <p:sp>
        <p:nvSpPr>
          <p:cNvPr id="6" name="TextBox 5">
            <a:extLst>
              <a:ext uri="{FF2B5EF4-FFF2-40B4-BE49-F238E27FC236}">
                <a16:creationId xmlns:a16="http://schemas.microsoft.com/office/drawing/2014/main" id="{C2D6BCB5-8CA7-A59F-4F61-38FB7095DCDF}"/>
              </a:ext>
            </a:extLst>
          </p:cNvPr>
          <p:cNvSpPr txBox="1"/>
          <p:nvPr/>
        </p:nvSpPr>
        <p:spPr>
          <a:xfrm>
            <a:off x="1052825" y="2808669"/>
            <a:ext cx="29222388" cy="3416320"/>
          </a:xfrm>
          <a:prstGeom prst="rect">
            <a:avLst/>
          </a:prstGeom>
          <a:noFill/>
        </p:spPr>
        <p:txBody>
          <a:bodyPr wrap="square" rtlCol="0">
            <a:spAutoFit/>
          </a:bodyPr>
          <a:lstStyle/>
          <a:p>
            <a:r>
              <a:rPr lang="en-GB" sz="5400" dirty="0"/>
              <a:t>Introduction: Protecting all your devices is very important. Especially from viruses, malware, online scams and hackers. According to The Metropolitan Police, with the internet at the centre of daily life, it’s inevitable that there are many types of fraud to go along with it.  (Metropolitan Police, 2024) This can be anything from identity theft, online transactions, dating scams and more.</a:t>
            </a:r>
          </a:p>
        </p:txBody>
      </p:sp>
      <p:sp>
        <p:nvSpPr>
          <p:cNvPr id="7" name="TextBox 6">
            <a:extLst>
              <a:ext uri="{FF2B5EF4-FFF2-40B4-BE49-F238E27FC236}">
                <a16:creationId xmlns:a16="http://schemas.microsoft.com/office/drawing/2014/main" id="{E1212D7A-06A5-CA4B-0BF8-B431F0D4FB0F}"/>
              </a:ext>
            </a:extLst>
          </p:cNvPr>
          <p:cNvSpPr txBox="1"/>
          <p:nvPr/>
        </p:nvSpPr>
        <p:spPr>
          <a:xfrm>
            <a:off x="20880883" y="37008175"/>
            <a:ext cx="9123827" cy="6986528"/>
          </a:xfrm>
          <a:prstGeom prst="rect">
            <a:avLst/>
          </a:prstGeom>
          <a:noFill/>
        </p:spPr>
        <p:txBody>
          <a:bodyPr wrap="square" rtlCol="0">
            <a:spAutoFit/>
          </a:bodyPr>
          <a:lstStyle/>
          <a:p>
            <a:r>
              <a:rPr lang="en-GB" sz="3600" dirty="0"/>
              <a:t>References:</a:t>
            </a:r>
          </a:p>
          <a:p>
            <a:r>
              <a:rPr lang="en-US" sz="3600" i="1" dirty="0">
                <a:effectLst/>
              </a:rPr>
              <a:t>Hacker: Who are hackers? what is hacking?</a:t>
            </a:r>
            <a:r>
              <a:rPr lang="en-US" sz="3600" dirty="0">
                <a:effectLst/>
              </a:rPr>
              <a:t> (2024) </a:t>
            </a:r>
            <a:r>
              <a:rPr lang="en-US" sz="3600" i="1" dirty="0">
                <a:effectLst/>
              </a:rPr>
              <a:t>Malwarebytes</a:t>
            </a:r>
            <a:r>
              <a:rPr lang="en-US" sz="3600" dirty="0">
                <a:effectLst/>
              </a:rPr>
              <a:t>. Available at: https://www.malwarebytes.com/hacker (Accessed: 31 March 2024). </a:t>
            </a:r>
          </a:p>
          <a:p>
            <a:r>
              <a:rPr lang="en-US" sz="3600" dirty="0">
                <a:effectLst/>
              </a:rPr>
              <a:t>(No date) </a:t>
            </a:r>
            <a:r>
              <a:rPr lang="en-US" sz="3600" i="1" dirty="0">
                <a:effectLst/>
              </a:rPr>
              <a:t>Advice about personal fraud | metropolitan police</a:t>
            </a:r>
            <a:r>
              <a:rPr lang="en-US" sz="3600" dirty="0">
                <a:effectLst/>
              </a:rPr>
              <a:t>. Available at: https://www.met.police.uk/advice/advice-and-information/fa/fraud/personal-fraud/ (Accessed: 31 March 2024). </a:t>
            </a:r>
          </a:p>
          <a:p>
            <a:endParaRPr lang="en-US" sz="4400" dirty="0">
              <a:effectLst/>
            </a:endParaRPr>
          </a:p>
          <a:p>
            <a:endParaRPr lang="en-GB" sz="4400" dirty="0"/>
          </a:p>
        </p:txBody>
      </p:sp>
      <p:sp>
        <p:nvSpPr>
          <p:cNvPr id="8" name="TextBox 7">
            <a:extLst>
              <a:ext uri="{FF2B5EF4-FFF2-40B4-BE49-F238E27FC236}">
                <a16:creationId xmlns:a16="http://schemas.microsoft.com/office/drawing/2014/main" id="{C7ADAC3B-463E-4782-A1D0-F6E1BD12D328}"/>
              </a:ext>
            </a:extLst>
          </p:cNvPr>
          <p:cNvSpPr txBox="1"/>
          <p:nvPr/>
        </p:nvSpPr>
        <p:spPr>
          <a:xfrm>
            <a:off x="12673259" y="7905700"/>
            <a:ext cx="17601954" cy="9233297"/>
          </a:xfrm>
          <a:prstGeom prst="rect">
            <a:avLst/>
          </a:prstGeom>
          <a:noFill/>
        </p:spPr>
        <p:txBody>
          <a:bodyPr wrap="square" rtlCol="0">
            <a:spAutoFit/>
          </a:bodyPr>
          <a:lstStyle/>
          <a:p>
            <a:r>
              <a:rPr lang="en-GB" sz="5400" u="sng" dirty="0"/>
              <a:t>What is a virus?</a:t>
            </a:r>
          </a:p>
          <a:p>
            <a:r>
              <a:rPr lang="en-GB" sz="5400" dirty="0"/>
              <a:t>An ill-natured software application that can attach itself to other programmes, self-replicate and spread itself onto other devices. Common computer viruses include;</a:t>
            </a:r>
          </a:p>
          <a:p>
            <a:pPr marL="1003183" indent="-1003183">
              <a:buFont typeface="Arial" panose="020B0604020202020204" pitchFamily="34" charset="0"/>
              <a:buChar char="•"/>
            </a:pPr>
            <a:r>
              <a:rPr lang="en-GB" sz="5400" dirty="0"/>
              <a:t>Web scripting virus – older, unsupported browsers have vulnerabilities allowing attackers to run code on the local device.</a:t>
            </a:r>
          </a:p>
          <a:p>
            <a:pPr marL="1003183" indent="-1003183">
              <a:buFont typeface="Arial" panose="020B0604020202020204" pitchFamily="34" charset="0"/>
              <a:buChar char="•"/>
            </a:pPr>
            <a:r>
              <a:rPr lang="en-GB" sz="5400" dirty="0"/>
              <a:t>Resident virus – a virus that can access computer memory and sit dormant until a payload is delivered. This malware may stay dormant until a specific time or when a user performs a new action.</a:t>
            </a:r>
          </a:p>
        </p:txBody>
      </p:sp>
      <p:sp>
        <p:nvSpPr>
          <p:cNvPr id="9" name="TextBox 8">
            <a:extLst>
              <a:ext uri="{FF2B5EF4-FFF2-40B4-BE49-F238E27FC236}">
                <a16:creationId xmlns:a16="http://schemas.microsoft.com/office/drawing/2014/main" id="{179D85FB-42F1-076A-7D3A-BC05A6289E58}"/>
              </a:ext>
            </a:extLst>
          </p:cNvPr>
          <p:cNvSpPr txBox="1"/>
          <p:nvPr/>
        </p:nvSpPr>
        <p:spPr>
          <a:xfrm>
            <a:off x="100814" y="7050894"/>
            <a:ext cx="12309190" cy="7571303"/>
          </a:xfrm>
          <a:prstGeom prst="rect">
            <a:avLst/>
          </a:prstGeom>
          <a:noFill/>
        </p:spPr>
        <p:txBody>
          <a:bodyPr wrap="square" rtlCol="0">
            <a:spAutoFit/>
          </a:bodyPr>
          <a:lstStyle/>
          <a:p>
            <a:r>
              <a:rPr lang="en-GB" sz="5400" dirty="0"/>
              <a:t>It is vital that you take precautions when online. People online can be vulnerable and be manipulated by scammers, who lie about themselves, pretending to be somebody they are not. These individuals gain the trust of vulnerable people who can easily fall in love or lose finances. This can lead to heartbreak or debt.</a:t>
            </a:r>
          </a:p>
        </p:txBody>
      </p:sp>
      <p:sp>
        <p:nvSpPr>
          <p:cNvPr id="11" name="TextBox 10">
            <a:extLst>
              <a:ext uri="{FF2B5EF4-FFF2-40B4-BE49-F238E27FC236}">
                <a16:creationId xmlns:a16="http://schemas.microsoft.com/office/drawing/2014/main" id="{28D3A32D-0770-94FB-2677-80E3C0B1290F}"/>
              </a:ext>
            </a:extLst>
          </p:cNvPr>
          <p:cNvSpPr txBox="1"/>
          <p:nvPr/>
        </p:nvSpPr>
        <p:spPr>
          <a:xfrm>
            <a:off x="100814" y="19531106"/>
            <a:ext cx="14488022" cy="12557284"/>
          </a:xfrm>
          <a:prstGeom prst="rect">
            <a:avLst/>
          </a:prstGeom>
          <a:noFill/>
        </p:spPr>
        <p:txBody>
          <a:bodyPr wrap="square" rtlCol="0">
            <a:spAutoFit/>
          </a:bodyPr>
          <a:lstStyle/>
          <a:p>
            <a:r>
              <a:rPr lang="en-GB" sz="5400" dirty="0"/>
              <a:t>The term hacker can have different meanings depending on the context in which it is used. Hacker refers to someone using their computer skills to gain unauthorised access to computer systems or networks. There are many different types of hackers. These include, criminal, financial gain. Meaning the theft of credit card numbers or defrauding banking systems. According to Malwarebytes hackers take over 1.1 million accounts by trying reused passwords. (Malwarebytes.com, 2024) Hackers can steal sensitive information such as customer data or financial records which can lead to financial losses, legal liabilities and damage to the company’s reputation. </a:t>
            </a:r>
          </a:p>
        </p:txBody>
      </p:sp>
      <p:sp>
        <p:nvSpPr>
          <p:cNvPr id="12" name="TextBox 11">
            <a:extLst>
              <a:ext uri="{FF2B5EF4-FFF2-40B4-BE49-F238E27FC236}">
                <a16:creationId xmlns:a16="http://schemas.microsoft.com/office/drawing/2014/main" id="{786F5A98-1474-DAB2-EF45-4D89426AC318}"/>
              </a:ext>
            </a:extLst>
          </p:cNvPr>
          <p:cNvSpPr txBox="1"/>
          <p:nvPr/>
        </p:nvSpPr>
        <p:spPr>
          <a:xfrm>
            <a:off x="13817847" y="17362195"/>
            <a:ext cx="16457366" cy="13631104"/>
          </a:xfrm>
          <a:prstGeom prst="rect">
            <a:avLst/>
          </a:prstGeom>
          <a:noFill/>
        </p:spPr>
        <p:txBody>
          <a:bodyPr wrap="square" rtlCol="0">
            <a:spAutoFit/>
          </a:bodyPr>
          <a:lstStyle/>
          <a:p>
            <a:r>
              <a:rPr lang="en-GB" sz="4800" dirty="0"/>
              <a:t>Things to remember during digital safety;</a:t>
            </a:r>
          </a:p>
          <a:p>
            <a:pPr marL="1003183" indent="-1003183">
              <a:buFont typeface="Arial" panose="020B0604020202020204" pitchFamily="34" charset="0"/>
              <a:buChar char="•"/>
            </a:pPr>
            <a:r>
              <a:rPr lang="en-GB" sz="4800" dirty="0"/>
              <a:t>Back up all your data. If your data is archived, you can always wipe an  infected system and restore from backup.</a:t>
            </a:r>
          </a:p>
          <a:p>
            <a:pPr marL="1003183" indent="-1003183">
              <a:buFont typeface="Arial" panose="020B0604020202020204" pitchFamily="34" charset="0"/>
              <a:buChar char="•"/>
            </a:pPr>
            <a:r>
              <a:rPr lang="en-GB" sz="4800" dirty="0"/>
              <a:t>Creating strong passwords and implement some form of multifactor authentication.</a:t>
            </a:r>
          </a:p>
          <a:p>
            <a:pPr marL="1003183" indent="-1003183">
              <a:buFont typeface="Arial" panose="020B0604020202020204" pitchFamily="34" charset="0"/>
              <a:buChar char="•"/>
            </a:pPr>
            <a:r>
              <a:rPr lang="en-GB" sz="4800" dirty="0"/>
              <a:t>Keep your antivirus software up to date</a:t>
            </a:r>
          </a:p>
          <a:p>
            <a:pPr marL="1003183" indent="-1003183">
              <a:buFont typeface="Arial" panose="020B0604020202020204" pitchFamily="34" charset="0"/>
              <a:buChar char="•"/>
            </a:pPr>
            <a:r>
              <a:rPr lang="en-GB" sz="4800" dirty="0"/>
              <a:t>Think before you click</a:t>
            </a:r>
          </a:p>
          <a:p>
            <a:pPr marL="1003183" indent="-1003183">
              <a:buFont typeface="Arial" panose="020B0604020202020204" pitchFamily="34" charset="0"/>
              <a:buChar char="•"/>
            </a:pPr>
            <a:r>
              <a:rPr lang="en-GB" sz="4800" dirty="0"/>
              <a:t>Be careful with email attachments</a:t>
            </a:r>
          </a:p>
          <a:p>
            <a:pPr marL="1003183" indent="-1003183">
              <a:buFont typeface="Arial" panose="020B0604020202020204" pitchFamily="34" charset="0"/>
              <a:buChar char="•"/>
            </a:pPr>
            <a:r>
              <a:rPr lang="en-GB" sz="4800" dirty="0"/>
              <a:t>Avoid dodgy websites</a:t>
            </a:r>
          </a:p>
          <a:p>
            <a:pPr marL="1003183" indent="-1003183">
              <a:buFont typeface="Arial" panose="020B0604020202020204" pitchFamily="34" charset="0"/>
              <a:buChar char="•"/>
            </a:pPr>
            <a:r>
              <a:rPr lang="en-GB" sz="4800" dirty="0"/>
              <a:t>Never give banking or personal details to anyone you don’t know or trust</a:t>
            </a:r>
          </a:p>
          <a:p>
            <a:pPr marL="1003183" indent="-1003183">
              <a:buFont typeface="Arial" panose="020B0604020202020204" pitchFamily="34" charset="0"/>
              <a:buChar char="•"/>
            </a:pPr>
            <a:r>
              <a:rPr lang="en-GB" sz="4800" dirty="0"/>
              <a:t>Always log on to a website directly, rather than clicking on links through email.</a:t>
            </a:r>
          </a:p>
          <a:p>
            <a:pPr marL="1003183" indent="-1003183">
              <a:buFont typeface="Arial" panose="020B0604020202020204" pitchFamily="34" charset="0"/>
              <a:buChar char="•"/>
            </a:pPr>
            <a:r>
              <a:rPr lang="en-GB" sz="4800" dirty="0"/>
              <a:t>Don’t be embarrassed about reporting a scam because the scammers are cunning and clever, there’s no shame in being deceived. By reporting it you’ll make it more difficult for them to deceive others.</a:t>
            </a:r>
          </a:p>
          <a:p>
            <a:pPr marL="1003183" indent="-1003183">
              <a:buFont typeface="Arial" panose="020B0604020202020204" pitchFamily="34" charset="0"/>
              <a:buChar char="•"/>
            </a:pPr>
            <a:endParaRPr lang="en-GB" sz="6378" dirty="0"/>
          </a:p>
        </p:txBody>
      </p:sp>
      <p:sp>
        <p:nvSpPr>
          <p:cNvPr id="16" name="TextBox 15">
            <a:extLst>
              <a:ext uri="{FF2B5EF4-FFF2-40B4-BE49-F238E27FC236}">
                <a16:creationId xmlns:a16="http://schemas.microsoft.com/office/drawing/2014/main" id="{F3927F6E-91C1-2BED-504C-5057BDB19A82}"/>
              </a:ext>
            </a:extLst>
          </p:cNvPr>
          <p:cNvSpPr txBox="1"/>
          <p:nvPr/>
        </p:nvSpPr>
        <p:spPr>
          <a:xfrm>
            <a:off x="100814" y="32334484"/>
            <a:ext cx="18561259" cy="10064294"/>
          </a:xfrm>
          <a:prstGeom prst="rect">
            <a:avLst/>
          </a:prstGeom>
          <a:noFill/>
        </p:spPr>
        <p:txBody>
          <a:bodyPr wrap="square" rtlCol="0">
            <a:spAutoFit/>
          </a:bodyPr>
          <a:lstStyle/>
          <a:p>
            <a:r>
              <a:rPr lang="en-GB" sz="5400" dirty="0"/>
              <a:t>Digital safety is a very important part of the internet. The public need to be safe where possible. Digital safety must be always used, for example; be careful of public Wi-Fi which is an easy source for hackers to gain your personal information. We must also be cautious when it comes to email attachments as they can contain fake websites. The internet is used for many reasons that most individuals in society rely on i.e. banking, employment, shopping and general information. These things make results in the use of important, personal information such as, full name, Date of birth, address and bank details. These few factors are enough for hackers, scammers and viruses to take the information and impersonate an individual.</a:t>
            </a:r>
          </a:p>
        </p:txBody>
      </p:sp>
      <p:pic>
        <p:nvPicPr>
          <p:cNvPr id="18" name="Picture 17" descr="A computer monitor and phone with gears and icons&#10;&#10;Description automatically generated">
            <a:extLst>
              <a:ext uri="{FF2B5EF4-FFF2-40B4-BE49-F238E27FC236}">
                <a16:creationId xmlns:a16="http://schemas.microsoft.com/office/drawing/2014/main" id="{4D826CB3-0E4A-0BBD-F630-606E798C0A0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0800000" flipV="1">
            <a:off x="1887900" y="13416544"/>
            <a:ext cx="7853685" cy="5093676"/>
          </a:xfrm>
          <a:prstGeom prst="rect">
            <a:avLst/>
          </a:prstGeom>
        </p:spPr>
      </p:pic>
      <p:pic>
        <p:nvPicPr>
          <p:cNvPr id="1026" name="Picture 2" descr="Business employees internet safety">
            <a:extLst>
              <a:ext uri="{FF2B5EF4-FFF2-40B4-BE49-F238E27FC236}">
                <a16:creationId xmlns:a16="http://schemas.microsoft.com/office/drawing/2014/main" id="{BFDC00B7-5D03-2BEB-48DA-AC8186983A3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13117" y="5423211"/>
            <a:ext cx="5638084" cy="330144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CC21E9DB-8AE2-6C7A-0B12-D9BF68A3E8E7}"/>
              </a:ext>
            </a:extLst>
          </p:cNvPr>
          <p:cNvSpPr txBox="1"/>
          <p:nvPr/>
        </p:nvSpPr>
        <p:spPr>
          <a:xfrm>
            <a:off x="24186340" y="115872"/>
            <a:ext cx="5929327" cy="1938992"/>
          </a:xfrm>
          <a:prstGeom prst="rect">
            <a:avLst/>
          </a:prstGeom>
          <a:noFill/>
        </p:spPr>
        <p:txBody>
          <a:bodyPr wrap="square" rtlCol="0">
            <a:spAutoFit/>
          </a:bodyPr>
          <a:lstStyle/>
          <a:p>
            <a:r>
              <a:rPr lang="en-GB" sz="4000" dirty="0"/>
              <a:t>Shereece Campbell</a:t>
            </a:r>
          </a:p>
          <a:p>
            <a:r>
              <a:rPr lang="en-GB" sz="4000" dirty="0"/>
              <a:t>Student ID: 2325865</a:t>
            </a:r>
          </a:p>
          <a:p>
            <a:r>
              <a:rPr lang="en-GB" sz="4000" dirty="0"/>
              <a:t>Group 4</a:t>
            </a:r>
          </a:p>
        </p:txBody>
      </p:sp>
      <p:sp>
        <p:nvSpPr>
          <p:cNvPr id="24" name="TextBox 23">
            <a:extLst>
              <a:ext uri="{FF2B5EF4-FFF2-40B4-BE49-F238E27FC236}">
                <a16:creationId xmlns:a16="http://schemas.microsoft.com/office/drawing/2014/main" id="{C8BC04D1-3E0F-D030-F4D5-5E6829C2B6E7}"/>
              </a:ext>
            </a:extLst>
          </p:cNvPr>
          <p:cNvSpPr txBox="1"/>
          <p:nvPr/>
        </p:nvSpPr>
        <p:spPr>
          <a:xfrm>
            <a:off x="2576945" y="18537382"/>
            <a:ext cx="6899564" cy="584775"/>
          </a:xfrm>
          <a:prstGeom prst="rect">
            <a:avLst/>
          </a:prstGeom>
          <a:noFill/>
        </p:spPr>
        <p:txBody>
          <a:bodyPr wrap="square" rtlCol="0">
            <a:spAutoFit/>
          </a:bodyPr>
          <a:lstStyle/>
          <a:p>
            <a:r>
              <a:rPr lang="en-GB" sz="3200" dirty="0"/>
              <a:t>Photo from Bing.com/images, 2024</a:t>
            </a:r>
          </a:p>
        </p:txBody>
      </p:sp>
      <p:sp>
        <p:nvSpPr>
          <p:cNvPr id="25" name="TextBox 24">
            <a:extLst>
              <a:ext uri="{FF2B5EF4-FFF2-40B4-BE49-F238E27FC236}">
                <a16:creationId xmlns:a16="http://schemas.microsoft.com/office/drawing/2014/main" id="{D7050257-D92C-C143-286A-D17AA71DEC5A}"/>
              </a:ext>
            </a:extLst>
          </p:cNvPr>
          <p:cNvSpPr txBox="1"/>
          <p:nvPr/>
        </p:nvSpPr>
        <p:spPr>
          <a:xfrm>
            <a:off x="21987163" y="35636850"/>
            <a:ext cx="6664037" cy="861774"/>
          </a:xfrm>
          <a:prstGeom prst="rect">
            <a:avLst/>
          </a:prstGeom>
          <a:noFill/>
        </p:spPr>
        <p:txBody>
          <a:bodyPr wrap="square" rtlCol="0">
            <a:spAutoFit/>
          </a:bodyPr>
          <a:lstStyle/>
          <a:p>
            <a:r>
              <a:rPr lang="en-GB" sz="3200" dirty="0"/>
              <a:t>Photo from Bing.com/images, 2024</a:t>
            </a:r>
          </a:p>
          <a:p>
            <a:endParaRPr lang="en-GB" dirty="0"/>
          </a:p>
        </p:txBody>
      </p:sp>
      <p:sp>
        <p:nvSpPr>
          <p:cNvPr id="26" name="TextBox 25">
            <a:extLst>
              <a:ext uri="{FF2B5EF4-FFF2-40B4-BE49-F238E27FC236}">
                <a16:creationId xmlns:a16="http://schemas.microsoft.com/office/drawing/2014/main" id="{3DAF014C-66D5-A98C-3FFC-47D1E00F8C4F}"/>
              </a:ext>
            </a:extLst>
          </p:cNvPr>
          <p:cNvSpPr txBox="1"/>
          <p:nvPr/>
        </p:nvSpPr>
        <p:spPr>
          <a:xfrm>
            <a:off x="18662073" y="6363393"/>
            <a:ext cx="4655127" cy="1231106"/>
          </a:xfrm>
          <a:prstGeom prst="rect">
            <a:avLst/>
          </a:prstGeom>
          <a:noFill/>
        </p:spPr>
        <p:txBody>
          <a:bodyPr wrap="square" rtlCol="0">
            <a:spAutoFit/>
          </a:bodyPr>
          <a:lstStyle/>
          <a:p>
            <a:r>
              <a:rPr lang="en-GB" sz="2800" dirty="0"/>
              <a:t>Photo from Bing.com/images, 2024</a:t>
            </a:r>
          </a:p>
          <a:p>
            <a:endParaRPr lang="en-GB" dirty="0"/>
          </a:p>
        </p:txBody>
      </p:sp>
    </p:spTree>
    <p:extLst>
      <p:ext uri="{BB962C8B-B14F-4D97-AF65-F5344CB8AC3E}">
        <p14:creationId xmlns:p14="http://schemas.microsoft.com/office/powerpoint/2010/main" val="3541619294"/>
      </p:ext>
    </p:extLst>
  </p:cSld>
  <p:clrMapOvr>
    <a:masterClrMapping/>
  </p:clrMapOvr>
</p:sld>
</file>

<file path=ppt/theme/theme1.xml><?xml version="1.0" encoding="utf-8"?>
<a:theme xmlns:a="http://schemas.openxmlformats.org/drawingml/2006/main" name="Parce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TM10001114[[fn=Gallery]]</Template>
  <TotalTime>11849</TotalTime>
  <Words>715</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Gill Sans MT</vt:lpstr>
      <vt:lpstr>Parcel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shereece campbell</dc:creator>
  <cp:lastModifiedBy>shereece campbell</cp:lastModifiedBy>
  <cp:revision>3</cp:revision>
  <dcterms:created xsi:type="dcterms:W3CDTF">2024-03-31T15:36:16Z</dcterms:created>
  <dcterms:modified xsi:type="dcterms:W3CDTF">2024-04-08T21:05:24Z</dcterms:modified>
</cp:coreProperties>
</file>