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544177-58C6-400C-8208-25D02B5E17CA}" v="2" dt="2022-07-31T19:26:18.53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>
        <p:scale>
          <a:sx n="126" d="100"/>
          <a:sy n="126" d="100"/>
        </p:scale>
        <p:origin x="60" y="-1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01/08/2022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01/08/2022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01/08/2022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01/08/2022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01/08/2022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01/08/2022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01/08/2022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Learning in Digital Era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17EC307E-742F-EDB6-F4A6-4A191973360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BENAZIR Akhtar:2128771</a:t>
            </a:r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4092447"/>
              </p:ext>
            </p:extLst>
          </p:nvPr>
        </p:nvGraphicFramePr>
        <p:xfrm>
          <a:off x="181303" y="283439"/>
          <a:ext cx="11724072" cy="367792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257887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893237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1893237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893237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893237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893237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</a:t>
                      </a:r>
                    </a:p>
                    <a:p>
                      <a:pPr algn="ctr"/>
                      <a:r>
                        <a:rPr lang="en-GB" sz="1200" dirty="0"/>
                        <a:t>long-term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 specific</a:t>
                      </a:r>
                    </a:p>
                    <a:p>
                      <a:pPr algn="ctr"/>
                      <a:r>
                        <a:rPr lang="en-GB" sz="1200" dirty="0"/>
                        <a:t>career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the key skills</a:t>
                      </a:r>
                    </a:p>
                    <a:p>
                      <a:pPr algn="ctr"/>
                      <a:r>
                        <a:rPr lang="en-GB" sz="1200" dirty="0"/>
                        <a:t>needed for each one</a:t>
                      </a:r>
                    </a:p>
                    <a:p>
                      <a:pPr algn="ctr"/>
                      <a:r>
                        <a:rPr lang="en-GB" sz="1200" dirty="0"/>
                        <a:t>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skills do you</a:t>
                      </a:r>
                    </a:p>
                    <a:p>
                      <a:pPr algn="ctr"/>
                      <a:r>
                        <a:rPr lang="en-GB" sz="1200" dirty="0"/>
                        <a:t>need to work 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actions are you</a:t>
                      </a:r>
                    </a:p>
                    <a:p>
                      <a:pPr algn="ctr"/>
                      <a:r>
                        <a:rPr lang="en-GB" sz="1200" dirty="0"/>
                        <a:t>going to take?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When are you</a:t>
                      </a:r>
                    </a:p>
                    <a:p>
                      <a:pPr algn="ctr"/>
                      <a:r>
                        <a:rPr lang="en-GB" sz="1200" dirty="0"/>
                        <a:t>going to complete</a:t>
                      </a:r>
                    </a:p>
                    <a:p>
                      <a:pPr algn="ctr"/>
                      <a:r>
                        <a:rPr lang="en-GB" sz="1200" dirty="0"/>
                        <a:t>your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/>
                        <a:t>I want have a roles in Clarks </a:t>
                      </a:r>
                      <a:r>
                        <a:rPr lang="en-GB" sz="1200" dirty="0" err="1"/>
                        <a:t>im</a:t>
                      </a:r>
                      <a:r>
                        <a:rPr lang="en-GB" sz="1200" dirty="0"/>
                        <a:t> a</a:t>
                      </a:r>
                    </a:p>
                    <a:p>
                      <a:r>
                        <a:rPr lang="en-GB" sz="1200" dirty="0"/>
                        <a:t>Keyholder at the moment which I have the understanding of running the store by myself banking etc….</a:t>
                      </a:r>
                    </a:p>
                    <a:p>
                      <a:r>
                        <a:rPr lang="en-GB" sz="1200" dirty="0"/>
                        <a:t>I want to become an area Manger I have been working for the over 14 years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 Career Goals are leadership and having the ability to have more skills my confident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Communication </a:t>
                      </a:r>
                    </a:p>
                    <a:p>
                      <a:r>
                        <a:rPr lang="en-GB" sz="1200" dirty="0"/>
                        <a:t>Delegation solving problem making decision making  Motivating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  need to  work on my  delegate task  to other planning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Taking up more training getting feedback back from team members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Be my doing IT Computer </a:t>
                      </a:r>
                    </a:p>
                    <a:p>
                      <a:r>
                        <a:rPr lang="en-GB" sz="1200" dirty="0"/>
                        <a:t>Skills course for the workplace will show that I have the ability to do it and show that I'm passionate about my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  <p:pic>
        <p:nvPicPr>
          <p:cNvPr id="2" name="Video 1">
            <a:hlinkClick r:id="" action="ppaction://media"/>
            <a:extLst>
              <a:ext uri="{FF2B5EF4-FFF2-40B4-BE49-F238E27FC236}">
                <a16:creationId xmlns:a16="http://schemas.microsoft.com/office/drawing/2014/main" id="{BE7E32F3-B4E6-6205-BE47-D1F9AE1DBF8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477500" y="5143500"/>
            <a:ext cx="17145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7750"/>
    </mc:Choice>
    <mc:Fallback>
      <p:transition spd="slow" advTm="977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6B040A4C94EAC46BE1B9499E5F0E36C" ma:contentTypeVersion="4" ma:contentTypeDescription="Create a new document." ma:contentTypeScope="" ma:versionID="a9adb4d744c449a9c41f039c1f2df089">
  <xsd:schema xmlns:xsd="http://www.w3.org/2001/XMLSchema" xmlns:xs="http://www.w3.org/2001/XMLSchema" xmlns:p="http://schemas.microsoft.com/office/2006/metadata/properties" xmlns:ns3="8ecffad1-7cd6-4418-bee0-2d8591d139cb" targetNamespace="http://schemas.microsoft.com/office/2006/metadata/properties" ma:root="true" ma:fieldsID="64292fd9f3ff7c10f0c1103fb318c5c4" ns3:_="">
    <xsd:import namespace="8ecffad1-7cd6-4418-bee0-2d8591d139c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cffad1-7cd6-4418-bee0-2d8591d139c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4969DB-D4A4-4D9D-9C6C-3C87B2556AF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ecffad1-7cd6-4418-bee0-2d8591d139c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56706DC-C4F4-4578-B17D-4E80512A1D9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983CF9F-5331-4C32-B35A-EB375130AF05}">
  <ds:schemaRefs>
    <ds:schemaRef ds:uri="http://schemas.microsoft.com/office/2006/documentManagement/types"/>
    <ds:schemaRef ds:uri="8ecffad1-7cd6-4418-bee0-2d8591d139cb"/>
    <ds:schemaRef ds:uri="http://purl.org/dc/dcmitype/"/>
    <ds:schemaRef ds:uri="http://purl.org/dc/elements/1.1/"/>
    <ds:schemaRef ds:uri="http://schemas.microsoft.com/office/infopath/2007/PartnerControls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175</Words>
  <Application>Microsoft Office PowerPoint</Application>
  <PresentationFormat>Widescreen</PresentationFormat>
  <Paragraphs>26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Learning in Digital Era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Benazir Akhtar (2128771)</cp:lastModifiedBy>
  <cp:revision>4</cp:revision>
  <dcterms:created xsi:type="dcterms:W3CDTF">2022-07-21T09:53:39Z</dcterms:created>
  <dcterms:modified xsi:type="dcterms:W3CDTF">2022-08-01T12:03:49Z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0x01010046B040A4C94EAC46BE1B9499E5F0E36C</vt:lpwstr>
  </property>
</Properties>
</file>